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88" r:id="rId2"/>
    <p:sldId id="257" r:id="rId3"/>
    <p:sldId id="258" r:id="rId4"/>
    <p:sldId id="269" r:id="rId5"/>
    <p:sldId id="292" r:id="rId6"/>
    <p:sldId id="291" r:id="rId7"/>
    <p:sldId id="262" r:id="rId8"/>
    <p:sldId id="290" r:id="rId9"/>
    <p:sldId id="293" r:id="rId10"/>
    <p:sldId id="263" r:id="rId11"/>
    <p:sldId id="294" r:id="rId12"/>
    <p:sldId id="295" r:id="rId13"/>
    <p:sldId id="296" r:id="rId14"/>
    <p:sldId id="259" r:id="rId15"/>
    <p:sldId id="303" r:id="rId16"/>
    <p:sldId id="304" r:id="rId17"/>
    <p:sldId id="305" r:id="rId18"/>
    <p:sldId id="306" r:id="rId19"/>
    <p:sldId id="307" r:id="rId20"/>
    <p:sldId id="297" r:id="rId21"/>
    <p:sldId id="309" r:id="rId22"/>
    <p:sldId id="300" r:id="rId23"/>
    <p:sldId id="298" r:id="rId24"/>
    <p:sldId id="299" r:id="rId25"/>
    <p:sldId id="301" r:id="rId26"/>
    <p:sldId id="302" r:id="rId27"/>
    <p:sldId id="311" r:id="rId28"/>
    <p:sldId id="31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7"/>
    <p:restoredTop sz="86384"/>
  </p:normalViewPr>
  <p:slideViewPr>
    <p:cSldViewPr snapToGrid="0">
      <p:cViewPr varScale="1">
        <p:scale>
          <a:sx n="101" d="100"/>
          <a:sy n="101" d="100"/>
        </p:scale>
        <p:origin x="7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B1F7D-4E4D-48F4-9713-DEDE9934BCB4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03DD-D06D-4143-B4FB-EDD75A146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90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0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t" altLang="en-US" dirty="0"/>
              <a:t>得到網路印表機的虛擬ＩＰ位址，然後發送</a:t>
            </a:r>
            <a:r>
              <a:rPr kumimoji="1" lang="en-US" altLang="zh-Hant" dirty="0"/>
              <a:t>print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job</a:t>
            </a:r>
            <a:r>
              <a:rPr kumimoji="1" lang="zh-Hant" altLang="en-US" dirty="0"/>
              <a:t>想攔截分析封包，發現新型號的網路印表機安全性很高，又會將封包加密隱藏</a:t>
            </a:r>
            <a:endParaRPr kumimoji="1" lang="en-US" altLang="zh-Hant" dirty="0"/>
          </a:p>
          <a:p>
            <a:r>
              <a:rPr kumimoji="1" lang="zh-Hant" altLang="en-US" dirty="0"/>
              <a:t>故需要調整印表機的設定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35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12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發現我的印表機是新型的，採用</a:t>
            </a:r>
            <a:r>
              <a:rPr kumimoji="1" lang="en-US" altLang="zh-Hant" dirty="0"/>
              <a:t>IPP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5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t" altLang="en-US" dirty="0"/>
              <a:t>故我新增一個印表機，將它的ＩＰ設為這台</a:t>
            </a:r>
            <a:r>
              <a:rPr kumimoji="1" lang="en-US" altLang="zh-Hant" dirty="0"/>
              <a:t>Brother MFC-L2715DW</a:t>
            </a:r>
            <a:r>
              <a:rPr kumimoji="1" lang="zh-Hant" altLang="en-US" dirty="0"/>
              <a:t>一樣的位址，並將它設定為最一般的使用</a:t>
            </a:r>
            <a:r>
              <a:rPr kumimoji="1" lang="en-US" altLang="zh-Hant" dirty="0"/>
              <a:t>PCL</a:t>
            </a:r>
            <a:r>
              <a:rPr kumimoji="1" lang="zh-Hant" altLang="en-US" dirty="0"/>
              <a:t>和比較舊的</a:t>
            </a:r>
            <a:r>
              <a:rPr kumimoji="1" lang="en-US" altLang="zh-Hant" dirty="0"/>
              <a:t>HP </a:t>
            </a:r>
            <a:r>
              <a:rPr kumimoji="1" lang="en-US" altLang="zh-Hant" dirty="0" err="1"/>
              <a:t>Jetdirect</a:t>
            </a:r>
            <a:r>
              <a:rPr kumimoji="1" lang="zh-Hant" altLang="en-US" dirty="0"/>
              <a:t>的印表機</a:t>
            </a:r>
            <a:endParaRPr kumimoji="1" lang="en-US" altLang="zh-Han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t" altLang="en-US" dirty="0"/>
              <a:t>如此一來，封包就不會被印表機隱藏，而且</a:t>
            </a:r>
            <a:r>
              <a:rPr kumimoji="1" lang="en-US" altLang="zh-Hant" dirty="0"/>
              <a:t>9100</a:t>
            </a:r>
            <a:r>
              <a:rPr kumimoji="1" lang="zh-Hant" altLang="en-US" dirty="0"/>
              <a:t>又是比較容易被攻擊的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42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0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4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6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0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408256" y="1847273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226222" y="4100945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61FF-90AD-43F4-8CA8-E1B3DF62A795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6-HbyqPQk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338567" y="128427"/>
            <a:ext cx="2093154" cy="2946909"/>
            <a:chOff x="1378035" y="1025526"/>
            <a:chExt cx="3604636" cy="4616450"/>
          </a:xfrm>
        </p:grpSpPr>
        <p:grpSp>
          <p:nvGrpSpPr>
            <p:cNvPr id="23" name="组合 22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  <a:solidFill>
              <a:schemeClr val="accent1"/>
            </a:solidFill>
          </p:grpSpPr>
          <p:sp>
            <p:nvSpPr>
              <p:cNvPr id="7" name="Freeform 5"/>
              <p:cNvSpPr/>
              <p:nvPr/>
            </p:nvSpPr>
            <p:spPr bwMode="auto">
              <a:xfrm>
                <a:off x="2952750" y="3621088"/>
                <a:ext cx="230188" cy="1038225"/>
              </a:xfrm>
              <a:custGeom>
                <a:avLst/>
                <a:gdLst>
                  <a:gd name="T0" fmla="*/ 30 w 107"/>
                  <a:gd name="T1" fmla="*/ 439 h 484"/>
                  <a:gd name="T2" fmla="*/ 35 w 107"/>
                  <a:gd name="T3" fmla="*/ 415 h 484"/>
                  <a:gd name="T4" fmla="*/ 38 w 107"/>
                  <a:gd name="T5" fmla="*/ 403 h 484"/>
                  <a:gd name="T6" fmla="*/ 42 w 107"/>
                  <a:gd name="T7" fmla="*/ 373 h 484"/>
                  <a:gd name="T8" fmla="*/ 43 w 107"/>
                  <a:gd name="T9" fmla="*/ 355 h 484"/>
                  <a:gd name="T10" fmla="*/ 44 w 107"/>
                  <a:gd name="T11" fmla="*/ 351 h 484"/>
                  <a:gd name="T12" fmla="*/ 44 w 107"/>
                  <a:gd name="T13" fmla="*/ 329 h 484"/>
                  <a:gd name="T14" fmla="*/ 50 w 107"/>
                  <a:gd name="T15" fmla="*/ 322 h 484"/>
                  <a:gd name="T16" fmla="*/ 57 w 107"/>
                  <a:gd name="T17" fmla="*/ 300 h 484"/>
                  <a:gd name="T18" fmla="*/ 63 w 107"/>
                  <a:gd name="T19" fmla="*/ 277 h 484"/>
                  <a:gd name="T20" fmla="*/ 64 w 107"/>
                  <a:gd name="T21" fmla="*/ 269 h 484"/>
                  <a:gd name="T22" fmla="*/ 65 w 107"/>
                  <a:gd name="T23" fmla="*/ 260 h 484"/>
                  <a:gd name="T24" fmla="*/ 69 w 107"/>
                  <a:gd name="T25" fmla="*/ 252 h 484"/>
                  <a:gd name="T26" fmla="*/ 67 w 107"/>
                  <a:gd name="T27" fmla="*/ 245 h 484"/>
                  <a:gd name="T28" fmla="*/ 73 w 107"/>
                  <a:gd name="T29" fmla="*/ 230 h 484"/>
                  <a:gd name="T30" fmla="*/ 75 w 107"/>
                  <a:gd name="T31" fmla="*/ 215 h 484"/>
                  <a:gd name="T32" fmla="*/ 74 w 107"/>
                  <a:gd name="T33" fmla="*/ 211 h 484"/>
                  <a:gd name="T34" fmla="*/ 76 w 107"/>
                  <a:gd name="T35" fmla="*/ 207 h 484"/>
                  <a:gd name="T36" fmla="*/ 83 w 107"/>
                  <a:gd name="T37" fmla="*/ 192 h 484"/>
                  <a:gd name="T38" fmla="*/ 88 w 107"/>
                  <a:gd name="T39" fmla="*/ 166 h 484"/>
                  <a:gd name="T40" fmla="*/ 89 w 107"/>
                  <a:gd name="T41" fmla="*/ 145 h 484"/>
                  <a:gd name="T42" fmla="*/ 89 w 107"/>
                  <a:gd name="T43" fmla="*/ 128 h 484"/>
                  <a:gd name="T44" fmla="*/ 92 w 107"/>
                  <a:gd name="T45" fmla="*/ 125 h 484"/>
                  <a:gd name="T46" fmla="*/ 90 w 107"/>
                  <a:gd name="T47" fmla="*/ 124 h 484"/>
                  <a:gd name="T48" fmla="*/ 97 w 107"/>
                  <a:gd name="T49" fmla="*/ 103 h 484"/>
                  <a:gd name="T50" fmla="*/ 101 w 107"/>
                  <a:gd name="T51" fmla="*/ 88 h 484"/>
                  <a:gd name="T52" fmla="*/ 99 w 107"/>
                  <a:gd name="T53" fmla="*/ 83 h 484"/>
                  <a:gd name="T54" fmla="*/ 102 w 107"/>
                  <a:gd name="T55" fmla="*/ 72 h 484"/>
                  <a:gd name="T56" fmla="*/ 104 w 107"/>
                  <a:gd name="T57" fmla="*/ 65 h 484"/>
                  <a:gd name="T58" fmla="*/ 104 w 107"/>
                  <a:gd name="T59" fmla="*/ 58 h 484"/>
                  <a:gd name="T60" fmla="*/ 107 w 107"/>
                  <a:gd name="T61" fmla="*/ 40 h 484"/>
                  <a:gd name="T62" fmla="*/ 72 w 107"/>
                  <a:gd name="T63" fmla="*/ 100 h 484"/>
                  <a:gd name="T64" fmla="*/ 65 w 107"/>
                  <a:gd name="T65" fmla="*/ 137 h 484"/>
                  <a:gd name="T66" fmla="*/ 63 w 107"/>
                  <a:gd name="T67" fmla="*/ 147 h 484"/>
                  <a:gd name="T68" fmla="*/ 62 w 107"/>
                  <a:gd name="T69" fmla="*/ 149 h 484"/>
                  <a:gd name="T70" fmla="*/ 58 w 107"/>
                  <a:gd name="T71" fmla="*/ 176 h 484"/>
                  <a:gd name="T72" fmla="*/ 53 w 107"/>
                  <a:gd name="T73" fmla="*/ 197 h 484"/>
                  <a:gd name="T74" fmla="*/ 53 w 107"/>
                  <a:gd name="T75" fmla="*/ 213 h 484"/>
                  <a:gd name="T76" fmla="*/ 55 w 107"/>
                  <a:gd name="T77" fmla="*/ 218 h 484"/>
                  <a:gd name="T78" fmla="*/ 46 w 107"/>
                  <a:gd name="T79" fmla="*/ 232 h 484"/>
                  <a:gd name="T80" fmla="*/ 34 w 107"/>
                  <a:gd name="T81" fmla="*/ 294 h 484"/>
                  <a:gd name="T82" fmla="*/ 34 w 107"/>
                  <a:gd name="T83" fmla="*/ 300 h 484"/>
                  <a:gd name="T84" fmla="*/ 24 w 107"/>
                  <a:gd name="T85" fmla="*/ 36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484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2651125" y="4127501"/>
                <a:ext cx="301625" cy="1146175"/>
              </a:xfrm>
              <a:custGeom>
                <a:avLst/>
                <a:gdLst>
                  <a:gd name="T0" fmla="*/ 119 w 140"/>
                  <a:gd name="T1" fmla="*/ 113 h 534"/>
                  <a:gd name="T2" fmla="*/ 125 w 140"/>
                  <a:gd name="T3" fmla="*/ 96 h 534"/>
                  <a:gd name="T4" fmla="*/ 124 w 140"/>
                  <a:gd name="T5" fmla="*/ 91 h 534"/>
                  <a:gd name="T6" fmla="*/ 128 w 140"/>
                  <a:gd name="T7" fmla="*/ 79 h 534"/>
                  <a:gd name="T8" fmla="*/ 131 w 140"/>
                  <a:gd name="T9" fmla="*/ 71 h 534"/>
                  <a:gd name="T10" fmla="*/ 132 w 140"/>
                  <a:gd name="T11" fmla="*/ 64 h 534"/>
                  <a:gd name="T12" fmla="*/ 137 w 140"/>
                  <a:gd name="T13" fmla="*/ 44 h 534"/>
                  <a:gd name="T14" fmla="*/ 94 w 140"/>
                  <a:gd name="T15" fmla="*/ 108 h 534"/>
                  <a:gd name="T16" fmla="*/ 84 w 140"/>
                  <a:gd name="T17" fmla="*/ 150 h 534"/>
                  <a:gd name="T18" fmla="*/ 82 w 140"/>
                  <a:gd name="T19" fmla="*/ 161 h 534"/>
                  <a:gd name="T20" fmla="*/ 81 w 140"/>
                  <a:gd name="T21" fmla="*/ 163 h 534"/>
                  <a:gd name="T22" fmla="*/ 75 w 140"/>
                  <a:gd name="T23" fmla="*/ 193 h 534"/>
                  <a:gd name="T24" fmla="*/ 69 w 140"/>
                  <a:gd name="T25" fmla="*/ 217 h 534"/>
                  <a:gd name="T26" fmla="*/ 69 w 140"/>
                  <a:gd name="T27" fmla="*/ 235 h 534"/>
                  <a:gd name="T28" fmla="*/ 71 w 140"/>
                  <a:gd name="T29" fmla="*/ 240 h 534"/>
                  <a:gd name="T30" fmla="*/ 61 w 140"/>
                  <a:gd name="T31" fmla="*/ 256 h 534"/>
                  <a:gd name="T32" fmla="*/ 46 w 140"/>
                  <a:gd name="T33" fmla="*/ 324 h 534"/>
                  <a:gd name="T34" fmla="*/ 45 w 140"/>
                  <a:gd name="T35" fmla="*/ 331 h 534"/>
                  <a:gd name="T36" fmla="*/ 33 w 140"/>
                  <a:gd name="T37" fmla="*/ 375 h 534"/>
                  <a:gd name="T38" fmla="*/ 18 w 140"/>
                  <a:gd name="T39" fmla="*/ 448 h 534"/>
                  <a:gd name="T40" fmla="*/ 32 w 140"/>
                  <a:gd name="T41" fmla="*/ 484 h 534"/>
                  <a:gd name="T42" fmla="*/ 38 w 140"/>
                  <a:gd name="T43" fmla="*/ 458 h 534"/>
                  <a:gd name="T44" fmla="*/ 44 w 140"/>
                  <a:gd name="T45" fmla="*/ 436 h 534"/>
                  <a:gd name="T46" fmla="*/ 48 w 140"/>
                  <a:gd name="T47" fmla="*/ 404 h 534"/>
                  <a:gd name="T48" fmla="*/ 51 w 140"/>
                  <a:gd name="T49" fmla="*/ 392 h 534"/>
                  <a:gd name="T50" fmla="*/ 54 w 140"/>
                  <a:gd name="T51" fmla="*/ 378 h 534"/>
                  <a:gd name="T52" fmla="*/ 56 w 140"/>
                  <a:gd name="T53" fmla="*/ 364 h 534"/>
                  <a:gd name="T54" fmla="*/ 63 w 140"/>
                  <a:gd name="T55" fmla="*/ 342 h 534"/>
                  <a:gd name="T56" fmla="*/ 68 w 140"/>
                  <a:gd name="T57" fmla="*/ 327 h 534"/>
                  <a:gd name="T58" fmla="*/ 75 w 140"/>
                  <a:gd name="T59" fmla="*/ 298 h 534"/>
                  <a:gd name="T60" fmla="*/ 79 w 140"/>
                  <a:gd name="T61" fmla="*/ 297 h 534"/>
                  <a:gd name="T62" fmla="*/ 80 w 140"/>
                  <a:gd name="T63" fmla="*/ 282 h 534"/>
                  <a:gd name="T64" fmla="*/ 81 w 140"/>
                  <a:gd name="T65" fmla="*/ 278 h 534"/>
                  <a:gd name="T66" fmla="*/ 88 w 140"/>
                  <a:gd name="T67" fmla="*/ 255 h 534"/>
                  <a:gd name="T68" fmla="*/ 92 w 140"/>
                  <a:gd name="T69" fmla="*/ 246 h 534"/>
                  <a:gd name="T70" fmla="*/ 91 w 140"/>
                  <a:gd name="T71" fmla="*/ 236 h 534"/>
                  <a:gd name="T72" fmla="*/ 90 w 140"/>
                  <a:gd name="T73" fmla="*/ 232 h 534"/>
                  <a:gd name="T74" fmla="*/ 92 w 140"/>
                  <a:gd name="T75" fmla="*/ 228 h 534"/>
                  <a:gd name="T76" fmla="*/ 100 w 140"/>
                  <a:gd name="T77" fmla="*/ 210 h 534"/>
                  <a:gd name="T78" fmla="*/ 106 w 140"/>
                  <a:gd name="T79" fmla="*/ 182 h 534"/>
                  <a:gd name="T80" fmla="*/ 108 w 140"/>
                  <a:gd name="T81" fmla="*/ 158 h 534"/>
                  <a:gd name="T82" fmla="*/ 110 w 140"/>
                  <a:gd name="T83" fmla="*/ 140 h 534"/>
                  <a:gd name="T84" fmla="*/ 113 w 140"/>
                  <a:gd name="T85" fmla="*/ 137 h 534"/>
                  <a:gd name="T86" fmla="*/ 111 w 140"/>
                  <a:gd name="T87" fmla="*/ 13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0" h="534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2978150" y="4189413"/>
                <a:ext cx="269875" cy="984250"/>
              </a:xfrm>
              <a:custGeom>
                <a:avLst/>
                <a:gdLst>
                  <a:gd name="T0" fmla="*/ 100 w 125"/>
                  <a:gd name="T1" fmla="*/ 63 h 458"/>
                  <a:gd name="T2" fmla="*/ 81 w 125"/>
                  <a:gd name="T3" fmla="*/ 129 h 458"/>
                  <a:gd name="T4" fmla="*/ 78 w 125"/>
                  <a:gd name="T5" fmla="*/ 134 h 458"/>
                  <a:gd name="T6" fmla="*/ 77 w 125"/>
                  <a:gd name="T7" fmla="*/ 142 h 458"/>
                  <a:gd name="T8" fmla="*/ 76 w 125"/>
                  <a:gd name="T9" fmla="*/ 152 h 458"/>
                  <a:gd name="T10" fmla="*/ 67 w 125"/>
                  <a:gd name="T11" fmla="*/ 187 h 458"/>
                  <a:gd name="T12" fmla="*/ 64 w 125"/>
                  <a:gd name="T13" fmla="*/ 197 h 458"/>
                  <a:gd name="T14" fmla="*/ 64 w 125"/>
                  <a:gd name="T15" fmla="*/ 207 h 458"/>
                  <a:gd name="T16" fmla="*/ 66 w 125"/>
                  <a:gd name="T17" fmla="*/ 210 h 458"/>
                  <a:gd name="T18" fmla="*/ 42 w 125"/>
                  <a:gd name="T19" fmla="*/ 273 h 458"/>
                  <a:gd name="T20" fmla="*/ 41 w 125"/>
                  <a:gd name="T21" fmla="*/ 281 h 458"/>
                  <a:gd name="T22" fmla="*/ 35 w 125"/>
                  <a:gd name="T23" fmla="*/ 306 h 458"/>
                  <a:gd name="T24" fmla="*/ 17 w 125"/>
                  <a:gd name="T25" fmla="*/ 385 h 458"/>
                  <a:gd name="T26" fmla="*/ 31 w 125"/>
                  <a:gd name="T27" fmla="*/ 417 h 458"/>
                  <a:gd name="T28" fmla="*/ 37 w 125"/>
                  <a:gd name="T29" fmla="*/ 394 h 458"/>
                  <a:gd name="T30" fmla="*/ 43 w 125"/>
                  <a:gd name="T31" fmla="*/ 376 h 458"/>
                  <a:gd name="T32" fmla="*/ 46 w 125"/>
                  <a:gd name="T33" fmla="*/ 348 h 458"/>
                  <a:gd name="T34" fmla="*/ 49 w 125"/>
                  <a:gd name="T35" fmla="*/ 338 h 458"/>
                  <a:gd name="T36" fmla="*/ 51 w 125"/>
                  <a:gd name="T37" fmla="*/ 326 h 458"/>
                  <a:gd name="T38" fmla="*/ 53 w 125"/>
                  <a:gd name="T39" fmla="*/ 313 h 458"/>
                  <a:gd name="T40" fmla="*/ 59 w 125"/>
                  <a:gd name="T41" fmla="*/ 295 h 458"/>
                  <a:gd name="T42" fmla="*/ 64 w 125"/>
                  <a:gd name="T43" fmla="*/ 282 h 458"/>
                  <a:gd name="T44" fmla="*/ 71 w 125"/>
                  <a:gd name="T45" fmla="*/ 258 h 458"/>
                  <a:gd name="T46" fmla="*/ 75 w 125"/>
                  <a:gd name="T47" fmla="*/ 257 h 458"/>
                  <a:gd name="T48" fmla="*/ 76 w 125"/>
                  <a:gd name="T49" fmla="*/ 244 h 458"/>
                  <a:gd name="T50" fmla="*/ 77 w 125"/>
                  <a:gd name="T51" fmla="*/ 240 h 458"/>
                  <a:gd name="T52" fmla="*/ 84 w 125"/>
                  <a:gd name="T53" fmla="*/ 221 h 458"/>
                  <a:gd name="T54" fmla="*/ 87 w 125"/>
                  <a:gd name="T55" fmla="*/ 213 h 458"/>
                  <a:gd name="T56" fmla="*/ 84 w 125"/>
                  <a:gd name="T57" fmla="*/ 203 h 458"/>
                  <a:gd name="T58" fmla="*/ 88 w 125"/>
                  <a:gd name="T59" fmla="*/ 200 h 458"/>
                  <a:gd name="T60" fmla="*/ 91 w 125"/>
                  <a:gd name="T61" fmla="*/ 191 h 458"/>
                  <a:gd name="T62" fmla="*/ 97 w 125"/>
                  <a:gd name="T63" fmla="*/ 175 h 458"/>
                  <a:gd name="T64" fmla="*/ 99 w 125"/>
                  <a:gd name="T65" fmla="*/ 156 h 458"/>
                  <a:gd name="T66" fmla="*/ 104 w 125"/>
                  <a:gd name="T67" fmla="*/ 139 h 458"/>
                  <a:gd name="T68" fmla="*/ 106 w 125"/>
                  <a:gd name="T69" fmla="*/ 121 h 458"/>
                  <a:gd name="T70" fmla="*/ 108 w 125"/>
                  <a:gd name="T71" fmla="*/ 120 h 458"/>
                  <a:gd name="T72" fmla="*/ 110 w 125"/>
                  <a:gd name="T73" fmla="*/ 113 h 458"/>
                  <a:gd name="T74" fmla="*/ 113 w 125"/>
                  <a:gd name="T75" fmla="*/ 95 h 458"/>
                  <a:gd name="T76" fmla="*/ 117 w 125"/>
                  <a:gd name="T77" fmla="*/ 83 h 458"/>
                  <a:gd name="T78" fmla="*/ 120 w 125"/>
                  <a:gd name="T79" fmla="*/ 78 h 458"/>
                  <a:gd name="T80" fmla="*/ 121 w 125"/>
                  <a:gd name="T81" fmla="*/ 67 h 458"/>
                  <a:gd name="T82" fmla="*/ 123 w 125"/>
                  <a:gd name="T83" fmla="*/ 65 h 458"/>
                  <a:gd name="T84" fmla="*/ 123 w 125"/>
                  <a:gd name="T85" fmla="*/ 4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" h="458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1920875" y="3721101"/>
                <a:ext cx="1949450" cy="1920875"/>
              </a:xfrm>
              <a:custGeom>
                <a:avLst/>
                <a:gdLst>
                  <a:gd name="T0" fmla="*/ 833 w 905"/>
                  <a:gd name="T1" fmla="*/ 570 h 894"/>
                  <a:gd name="T2" fmla="*/ 825 w 905"/>
                  <a:gd name="T3" fmla="*/ 491 h 894"/>
                  <a:gd name="T4" fmla="*/ 796 w 905"/>
                  <a:gd name="T5" fmla="*/ 438 h 894"/>
                  <a:gd name="T6" fmla="*/ 755 w 905"/>
                  <a:gd name="T7" fmla="*/ 415 h 894"/>
                  <a:gd name="T8" fmla="*/ 688 w 905"/>
                  <a:gd name="T9" fmla="*/ 413 h 894"/>
                  <a:gd name="T10" fmla="*/ 648 w 905"/>
                  <a:gd name="T11" fmla="*/ 426 h 894"/>
                  <a:gd name="T12" fmla="*/ 671 w 905"/>
                  <a:gd name="T13" fmla="*/ 329 h 894"/>
                  <a:gd name="T14" fmla="*/ 693 w 905"/>
                  <a:gd name="T15" fmla="*/ 252 h 894"/>
                  <a:gd name="T16" fmla="*/ 708 w 905"/>
                  <a:gd name="T17" fmla="*/ 169 h 894"/>
                  <a:gd name="T18" fmla="*/ 724 w 905"/>
                  <a:gd name="T19" fmla="*/ 77 h 894"/>
                  <a:gd name="T20" fmla="*/ 708 w 905"/>
                  <a:gd name="T21" fmla="*/ 54 h 894"/>
                  <a:gd name="T22" fmla="*/ 673 w 905"/>
                  <a:gd name="T23" fmla="*/ 225 h 894"/>
                  <a:gd name="T24" fmla="*/ 640 w 905"/>
                  <a:gd name="T25" fmla="*/ 360 h 894"/>
                  <a:gd name="T26" fmla="*/ 705 w 905"/>
                  <a:gd name="T27" fmla="*/ 437 h 894"/>
                  <a:gd name="T28" fmla="*/ 763 w 905"/>
                  <a:gd name="T29" fmla="*/ 445 h 894"/>
                  <a:gd name="T30" fmla="*/ 816 w 905"/>
                  <a:gd name="T31" fmla="*/ 547 h 894"/>
                  <a:gd name="T32" fmla="*/ 704 w 905"/>
                  <a:gd name="T33" fmla="*/ 548 h 894"/>
                  <a:gd name="T34" fmla="*/ 655 w 905"/>
                  <a:gd name="T35" fmla="*/ 627 h 894"/>
                  <a:gd name="T36" fmla="*/ 863 w 905"/>
                  <a:gd name="T37" fmla="*/ 642 h 894"/>
                  <a:gd name="T38" fmla="*/ 833 w 905"/>
                  <a:gd name="T39" fmla="*/ 789 h 894"/>
                  <a:gd name="T40" fmla="*/ 611 w 905"/>
                  <a:gd name="T41" fmla="*/ 766 h 894"/>
                  <a:gd name="T42" fmla="*/ 563 w 905"/>
                  <a:gd name="T43" fmla="*/ 849 h 894"/>
                  <a:gd name="T44" fmla="*/ 494 w 905"/>
                  <a:gd name="T45" fmla="*/ 867 h 894"/>
                  <a:gd name="T46" fmla="*/ 436 w 905"/>
                  <a:gd name="T47" fmla="*/ 851 h 894"/>
                  <a:gd name="T48" fmla="*/ 387 w 905"/>
                  <a:gd name="T49" fmla="*/ 803 h 894"/>
                  <a:gd name="T50" fmla="*/ 372 w 905"/>
                  <a:gd name="T51" fmla="*/ 744 h 894"/>
                  <a:gd name="T52" fmla="*/ 279 w 905"/>
                  <a:gd name="T53" fmla="*/ 842 h 894"/>
                  <a:gd name="T54" fmla="*/ 197 w 905"/>
                  <a:gd name="T55" fmla="*/ 803 h 894"/>
                  <a:gd name="T56" fmla="*/ 186 w 905"/>
                  <a:gd name="T57" fmla="*/ 758 h 894"/>
                  <a:gd name="T58" fmla="*/ 217 w 905"/>
                  <a:gd name="T59" fmla="*/ 676 h 894"/>
                  <a:gd name="T60" fmla="*/ 266 w 905"/>
                  <a:gd name="T61" fmla="*/ 647 h 894"/>
                  <a:gd name="T62" fmla="*/ 180 w 905"/>
                  <a:gd name="T63" fmla="*/ 689 h 894"/>
                  <a:gd name="T64" fmla="*/ 89 w 905"/>
                  <a:gd name="T65" fmla="*/ 733 h 894"/>
                  <a:gd name="T66" fmla="*/ 26 w 905"/>
                  <a:gd name="T67" fmla="*/ 664 h 894"/>
                  <a:gd name="T68" fmla="*/ 36 w 905"/>
                  <a:gd name="T69" fmla="*/ 612 h 894"/>
                  <a:gd name="T70" fmla="*/ 103 w 905"/>
                  <a:gd name="T71" fmla="*/ 551 h 894"/>
                  <a:gd name="T72" fmla="*/ 168 w 905"/>
                  <a:gd name="T73" fmla="*/ 544 h 894"/>
                  <a:gd name="T74" fmla="*/ 102 w 905"/>
                  <a:gd name="T75" fmla="*/ 524 h 894"/>
                  <a:gd name="T76" fmla="*/ 127 w 905"/>
                  <a:gd name="T77" fmla="*/ 451 h 894"/>
                  <a:gd name="T78" fmla="*/ 193 w 905"/>
                  <a:gd name="T79" fmla="*/ 409 h 894"/>
                  <a:gd name="T80" fmla="*/ 234 w 905"/>
                  <a:gd name="T81" fmla="*/ 395 h 894"/>
                  <a:gd name="T82" fmla="*/ 305 w 905"/>
                  <a:gd name="T83" fmla="*/ 399 h 894"/>
                  <a:gd name="T84" fmla="*/ 342 w 905"/>
                  <a:gd name="T85" fmla="*/ 442 h 894"/>
                  <a:gd name="T86" fmla="*/ 373 w 905"/>
                  <a:gd name="T87" fmla="*/ 437 h 894"/>
                  <a:gd name="T88" fmla="*/ 397 w 905"/>
                  <a:gd name="T89" fmla="*/ 319 h 894"/>
                  <a:gd name="T90" fmla="*/ 413 w 905"/>
                  <a:gd name="T91" fmla="*/ 250 h 894"/>
                  <a:gd name="T92" fmla="*/ 434 w 905"/>
                  <a:gd name="T93" fmla="*/ 144 h 894"/>
                  <a:gd name="T94" fmla="*/ 448 w 905"/>
                  <a:gd name="T95" fmla="*/ 75 h 894"/>
                  <a:gd name="T96" fmla="*/ 407 w 905"/>
                  <a:gd name="T97" fmla="*/ 162 h 894"/>
                  <a:gd name="T98" fmla="*/ 391 w 905"/>
                  <a:gd name="T99" fmla="*/ 260 h 894"/>
                  <a:gd name="T100" fmla="*/ 292 w 905"/>
                  <a:gd name="T101" fmla="*/ 371 h 894"/>
                  <a:gd name="T102" fmla="*/ 213 w 905"/>
                  <a:gd name="T103" fmla="*/ 382 h 894"/>
                  <a:gd name="T104" fmla="*/ 79 w 905"/>
                  <a:gd name="T105" fmla="*/ 534 h 894"/>
                  <a:gd name="T106" fmla="*/ 19 w 905"/>
                  <a:gd name="T107" fmla="*/ 602 h 894"/>
                  <a:gd name="T108" fmla="*/ 144 w 905"/>
                  <a:gd name="T109" fmla="*/ 758 h 894"/>
                  <a:gd name="T110" fmla="*/ 221 w 905"/>
                  <a:gd name="T111" fmla="*/ 850 h 894"/>
                  <a:gd name="T112" fmla="*/ 413 w 905"/>
                  <a:gd name="T113" fmla="*/ 870 h 894"/>
                  <a:gd name="T114" fmla="*/ 558 w 905"/>
                  <a:gd name="T115" fmla="*/ 876 h 894"/>
                  <a:gd name="T116" fmla="*/ 695 w 905"/>
                  <a:gd name="T117" fmla="*/ 842 h 894"/>
                  <a:gd name="T118" fmla="*/ 861 w 905"/>
                  <a:gd name="T119" fmla="*/ 793 h 894"/>
                  <a:gd name="T120" fmla="*/ 901 w 905"/>
                  <a:gd name="T121" fmla="*/ 666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5" h="894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00375" y="2727326"/>
                <a:ext cx="669925" cy="654050"/>
              </a:xfrm>
              <a:custGeom>
                <a:avLst/>
                <a:gdLst>
                  <a:gd name="T0" fmla="*/ 287 w 311"/>
                  <a:gd name="T1" fmla="*/ 69 h 305"/>
                  <a:gd name="T2" fmla="*/ 274 w 311"/>
                  <a:gd name="T3" fmla="*/ 73 h 305"/>
                  <a:gd name="T4" fmla="*/ 264 w 311"/>
                  <a:gd name="T5" fmla="*/ 72 h 305"/>
                  <a:gd name="T6" fmla="*/ 258 w 311"/>
                  <a:gd name="T7" fmla="*/ 75 h 305"/>
                  <a:gd name="T8" fmla="*/ 250 w 311"/>
                  <a:gd name="T9" fmla="*/ 71 h 305"/>
                  <a:gd name="T10" fmla="*/ 239 w 311"/>
                  <a:gd name="T11" fmla="*/ 76 h 305"/>
                  <a:gd name="T12" fmla="*/ 229 w 311"/>
                  <a:gd name="T13" fmla="*/ 83 h 305"/>
                  <a:gd name="T14" fmla="*/ 213 w 311"/>
                  <a:gd name="T15" fmla="*/ 109 h 305"/>
                  <a:gd name="T16" fmla="*/ 204 w 311"/>
                  <a:gd name="T17" fmla="*/ 126 h 305"/>
                  <a:gd name="T18" fmla="*/ 194 w 311"/>
                  <a:gd name="T19" fmla="*/ 154 h 305"/>
                  <a:gd name="T20" fmla="*/ 157 w 311"/>
                  <a:gd name="T21" fmla="*/ 77 h 305"/>
                  <a:gd name="T22" fmla="*/ 156 w 311"/>
                  <a:gd name="T23" fmla="*/ 84 h 305"/>
                  <a:gd name="T24" fmla="*/ 150 w 311"/>
                  <a:gd name="T25" fmla="*/ 66 h 305"/>
                  <a:gd name="T26" fmla="*/ 137 w 311"/>
                  <a:gd name="T27" fmla="*/ 68 h 305"/>
                  <a:gd name="T28" fmla="*/ 134 w 311"/>
                  <a:gd name="T29" fmla="*/ 54 h 305"/>
                  <a:gd name="T30" fmla="*/ 132 w 311"/>
                  <a:gd name="T31" fmla="*/ 49 h 305"/>
                  <a:gd name="T32" fmla="*/ 110 w 311"/>
                  <a:gd name="T33" fmla="*/ 44 h 305"/>
                  <a:gd name="T34" fmla="*/ 101 w 311"/>
                  <a:gd name="T35" fmla="*/ 41 h 305"/>
                  <a:gd name="T36" fmla="*/ 78 w 311"/>
                  <a:gd name="T37" fmla="*/ 31 h 305"/>
                  <a:gd name="T38" fmla="*/ 64 w 311"/>
                  <a:gd name="T39" fmla="*/ 38 h 305"/>
                  <a:gd name="T40" fmla="*/ 51 w 311"/>
                  <a:gd name="T41" fmla="*/ 26 h 305"/>
                  <a:gd name="T42" fmla="*/ 38 w 311"/>
                  <a:gd name="T43" fmla="*/ 45 h 305"/>
                  <a:gd name="T44" fmla="*/ 29 w 311"/>
                  <a:gd name="T45" fmla="*/ 141 h 305"/>
                  <a:gd name="T46" fmla="*/ 62 w 311"/>
                  <a:gd name="T47" fmla="*/ 233 h 305"/>
                  <a:gd name="T48" fmla="*/ 117 w 311"/>
                  <a:gd name="T49" fmla="*/ 226 h 305"/>
                  <a:gd name="T50" fmla="*/ 183 w 311"/>
                  <a:gd name="T51" fmla="*/ 192 h 305"/>
                  <a:gd name="T52" fmla="*/ 254 w 311"/>
                  <a:gd name="T53" fmla="*/ 137 h 305"/>
                  <a:gd name="T54" fmla="*/ 72 w 311"/>
                  <a:gd name="T55" fmla="*/ 195 h 305"/>
                  <a:gd name="T56" fmla="*/ 82 w 311"/>
                  <a:gd name="T57" fmla="*/ 64 h 305"/>
                  <a:gd name="T58" fmla="*/ 101 w 311"/>
                  <a:gd name="T59" fmla="*/ 61 h 305"/>
                  <a:gd name="T60" fmla="*/ 92 w 311"/>
                  <a:gd name="T61" fmla="*/ 110 h 305"/>
                  <a:gd name="T62" fmla="*/ 141 w 311"/>
                  <a:gd name="T63" fmla="*/ 223 h 305"/>
                  <a:gd name="T64" fmla="*/ 142 w 311"/>
                  <a:gd name="T65" fmla="*/ 219 h 305"/>
                  <a:gd name="T66" fmla="*/ 126 w 311"/>
                  <a:gd name="T67" fmla="*/ 151 h 305"/>
                  <a:gd name="T68" fmla="*/ 142 w 311"/>
                  <a:gd name="T69" fmla="*/ 204 h 305"/>
                  <a:gd name="T70" fmla="*/ 125 w 311"/>
                  <a:gd name="T71" fmla="*/ 112 h 305"/>
                  <a:gd name="T72" fmla="*/ 141 w 311"/>
                  <a:gd name="T73" fmla="*/ 224 h 305"/>
                  <a:gd name="T74" fmla="*/ 72 w 311"/>
                  <a:gd name="T75" fmla="*/ 195 h 305"/>
                  <a:gd name="T76" fmla="*/ 72 w 311"/>
                  <a:gd name="T77" fmla="*/ 185 h 305"/>
                  <a:gd name="T78" fmla="*/ 72 w 311"/>
                  <a:gd name="T79" fmla="*/ 196 h 305"/>
                  <a:gd name="T80" fmla="*/ 80 w 311"/>
                  <a:gd name="T81" fmla="*/ 173 h 305"/>
                  <a:gd name="T82" fmla="*/ 147 w 311"/>
                  <a:gd name="T83" fmla="*/ 241 h 305"/>
                  <a:gd name="T84" fmla="*/ 157 w 311"/>
                  <a:gd name="T85" fmla="*/ 97 h 305"/>
                  <a:gd name="T86" fmla="*/ 147 w 311"/>
                  <a:gd name="T87" fmla="*/ 91 h 305"/>
                  <a:gd name="T88" fmla="*/ 146 w 311"/>
                  <a:gd name="T89" fmla="*/ 90 h 305"/>
                  <a:gd name="T90" fmla="*/ 66 w 311"/>
                  <a:gd name="T91" fmla="*/ 45 h 305"/>
                  <a:gd name="T92" fmla="*/ 64 w 311"/>
                  <a:gd name="T93" fmla="*/ 75 h 305"/>
                  <a:gd name="T94" fmla="*/ 70 w 311"/>
                  <a:gd name="T95" fmla="*/ 113 h 305"/>
                  <a:gd name="T96" fmla="*/ 61 w 311"/>
                  <a:gd name="T97" fmla="*/ 90 h 305"/>
                  <a:gd name="T98" fmla="*/ 58 w 311"/>
                  <a:gd name="T99" fmla="*/ 66 h 305"/>
                  <a:gd name="T100" fmla="*/ 53 w 311"/>
                  <a:gd name="T101" fmla="*/ 43 h 305"/>
                  <a:gd name="T102" fmla="*/ 29 w 311"/>
                  <a:gd name="T103" fmla="*/ 121 h 305"/>
                  <a:gd name="T104" fmla="*/ 72 w 311"/>
                  <a:gd name="T105" fmla="*/ 191 h 305"/>
                  <a:gd name="T106" fmla="*/ 143 w 311"/>
                  <a:gd name="T107" fmla="*/ 248 h 305"/>
                  <a:gd name="T108" fmla="*/ 211 w 311"/>
                  <a:gd name="T109" fmla="*/ 159 h 305"/>
                  <a:gd name="T110" fmla="*/ 218 w 311"/>
                  <a:gd name="T111" fmla="*/ 196 h 305"/>
                  <a:gd name="T112" fmla="*/ 288 w 311"/>
                  <a:gd name="T113" fmla="*/ 75 h 305"/>
                  <a:gd name="T114" fmla="*/ 284 w 311"/>
                  <a:gd name="T115" fmla="*/ 82 h 305"/>
                  <a:gd name="T116" fmla="*/ 296 w 311"/>
                  <a:gd name="T117" fmla="*/ 71 h 305"/>
                  <a:gd name="T118" fmla="*/ 252 w 311"/>
                  <a:gd name="T119" fmla="*/ 84 h 305"/>
                  <a:gd name="T120" fmla="*/ 243 w 311"/>
                  <a:gd name="T121" fmla="*/ 108 h 305"/>
                  <a:gd name="T122" fmla="*/ 270 w 311"/>
                  <a:gd name="T123" fmla="*/ 146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305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3354388" y="1585913"/>
                <a:ext cx="377825" cy="298450"/>
              </a:xfrm>
              <a:custGeom>
                <a:avLst/>
                <a:gdLst>
                  <a:gd name="T0" fmla="*/ 157 w 176"/>
                  <a:gd name="T1" fmla="*/ 96 h 139"/>
                  <a:gd name="T2" fmla="*/ 158 w 176"/>
                  <a:gd name="T3" fmla="*/ 91 h 139"/>
                  <a:gd name="T4" fmla="*/ 155 w 176"/>
                  <a:gd name="T5" fmla="*/ 82 h 139"/>
                  <a:gd name="T6" fmla="*/ 149 w 176"/>
                  <a:gd name="T7" fmla="*/ 85 h 139"/>
                  <a:gd name="T8" fmla="*/ 155 w 176"/>
                  <a:gd name="T9" fmla="*/ 72 h 139"/>
                  <a:gd name="T10" fmla="*/ 145 w 176"/>
                  <a:gd name="T11" fmla="*/ 65 h 139"/>
                  <a:gd name="T12" fmla="*/ 147 w 176"/>
                  <a:gd name="T13" fmla="*/ 52 h 139"/>
                  <a:gd name="T14" fmla="*/ 147 w 176"/>
                  <a:gd name="T15" fmla="*/ 52 h 139"/>
                  <a:gd name="T16" fmla="*/ 143 w 176"/>
                  <a:gd name="T17" fmla="*/ 45 h 139"/>
                  <a:gd name="T18" fmla="*/ 120 w 176"/>
                  <a:gd name="T19" fmla="*/ 56 h 139"/>
                  <a:gd name="T20" fmla="*/ 112 w 176"/>
                  <a:gd name="T21" fmla="*/ 37 h 139"/>
                  <a:gd name="T22" fmla="*/ 122 w 176"/>
                  <a:gd name="T23" fmla="*/ 18 h 139"/>
                  <a:gd name="T24" fmla="*/ 111 w 176"/>
                  <a:gd name="T25" fmla="*/ 12 h 139"/>
                  <a:gd name="T26" fmla="*/ 103 w 176"/>
                  <a:gd name="T27" fmla="*/ 3 h 139"/>
                  <a:gd name="T28" fmla="*/ 98 w 176"/>
                  <a:gd name="T29" fmla="*/ 2 h 139"/>
                  <a:gd name="T30" fmla="*/ 92 w 176"/>
                  <a:gd name="T31" fmla="*/ 13 h 139"/>
                  <a:gd name="T32" fmla="*/ 96 w 176"/>
                  <a:gd name="T33" fmla="*/ 18 h 139"/>
                  <a:gd name="T34" fmla="*/ 104 w 176"/>
                  <a:gd name="T35" fmla="*/ 25 h 139"/>
                  <a:gd name="T36" fmla="*/ 75 w 176"/>
                  <a:gd name="T37" fmla="*/ 13 h 139"/>
                  <a:gd name="T38" fmla="*/ 76 w 176"/>
                  <a:gd name="T39" fmla="*/ 27 h 139"/>
                  <a:gd name="T40" fmla="*/ 68 w 176"/>
                  <a:gd name="T41" fmla="*/ 21 h 139"/>
                  <a:gd name="T42" fmla="*/ 78 w 176"/>
                  <a:gd name="T43" fmla="*/ 46 h 139"/>
                  <a:gd name="T44" fmla="*/ 52 w 176"/>
                  <a:gd name="T45" fmla="*/ 39 h 139"/>
                  <a:gd name="T46" fmla="*/ 41 w 176"/>
                  <a:gd name="T47" fmla="*/ 50 h 139"/>
                  <a:gd name="T48" fmla="*/ 36 w 176"/>
                  <a:gd name="T49" fmla="*/ 54 h 139"/>
                  <a:gd name="T50" fmla="*/ 30 w 176"/>
                  <a:gd name="T51" fmla="*/ 51 h 139"/>
                  <a:gd name="T52" fmla="*/ 26 w 176"/>
                  <a:gd name="T53" fmla="*/ 57 h 139"/>
                  <a:gd name="T54" fmla="*/ 26 w 176"/>
                  <a:gd name="T55" fmla="*/ 58 h 139"/>
                  <a:gd name="T56" fmla="*/ 23 w 176"/>
                  <a:gd name="T57" fmla="*/ 61 h 139"/>
                  <a:gd name="T58" fmla="*/ 20 w 176"/>
                  <a:gd name="T59" fmla="*/ 70 h 139"/>
                  <a:gd name="T60" fmla="*/ 29 w 176"/>
                  <a:gd name="T61" fmla="*/ 89 h 139"/>
                  <a:gd name="T62" fmla="*/ 22 w 176"/>
                  <a:gd name="T63" fmla="*/ 93 h 139"/>
                  <a:gd name="T64" fmla="*/ 15 w 176"/>
                  <a:gd name="T65" fmla="*/ 89 h 139"/>
                  <a:gd name="T66" fmla="*/ 11 w 176"/>
                  <a:gd name="T67" fmla="*/ 86 h 139"/>
                  <a:gd name="T68" fmla="*/ 5 w 176"/>
                  <a:gd name="T69" fmla="*/ 94 h 139"/>
                  <a:gd name="T70" fmla="*/ 14 w 176"/>
                  <a:gd name="T71" fmla="*/ 100 h 139"/>
                  <a:gd name="T72" fmla="*/ 23 w 176"/>
                  <a:gd name="T73" fmla="*/ 108 h 139"/>
                  <a:gd name="T74" fmla="*/ 29 w 176"/>
                  <a:gd name="T75" fmla="*/ 113 h 139"/>
                  <a:gd name="T76" fmla="*/ 37 w 176"/>
                  <a:gd name="T77" fmla="*/ 110 h 139"/>
                  <a:gd name="T78" fmla="*/ 60 w 176"/>
                  <a:gd name="T79" fmla="*/ 110 h 139"/>
                  <a:gd name="T80" fmla="*/ 65 w 176"/>
                  <a:gd name="T81" fmla="*/ 113 h 139"/>
                  <a:gd name="T82" fmla="*/ 88 w 176"/>
                  <a:gd name="T83" fmla="*/ 113 h 139"/>
                  <a:gd name="T84" fmla="*/ 90 w 176"/>
                  <a:gd name="T85" fmla="*/ 120 h 139"/>
                  <a:gd name="T86" fmla="*/ 109 w 176"/>
                  <a:gd name="T87" fmla="*/ 124 h 139"/>
                  <a:gd name="T88" fmla="*/ 139 w 176"/>
                  <a:gd name="T89" fmla="*/ 116 h 139"/>
                  <a:gd name="T90" fmla="*/ 153 w 176"/>
                  <a:gd name="T91" fmla="*/ 74 h 139"/>
                  <a:gd name="T92" fmla="*/ 26 w 176"/>
                  <a:gd name="T93" fmla="*/ 57 h 139"/>
                  <a:gd name="T94" fmla="*/ 29 w 176"/>
                  <a:gd name="T95" fmla="*/ 99 h 139"/>
                  <a:gd name="T96" fmla="*/ 28 w 176"/>
                  <a:gd name="T97" fmla="*/ 98 h 139"/>
                  <a:gd name="T98" fmla="*/ 113 w 176"/>
                  <a:gd name="T99" fmla="*/ 98 h 139"/>
                  <a:gd name="T100" fmla="*/ 110 w 176"/>
                  <a:gd name="T101" fmla="*/ 63 h 139"/>
                  <a:gd name="T102" fmla="*/ 78 w 176"/>
                  <a:gd name="T103" fmla="*/ 77 h 139"/>
                  <a:gd name="T104" fmla="*/ 53 w 176"/>
                  <a:gd name="T105" fmla="*/ 103 h 139"/>
                  <a:gd name="T106" fmla="*/ 143 w 176"/>
                  <a:gd name="T107" fmla="*/ 88 h 139"/>
                  <a:gd name="T108" fmla="*/ 139 w 176"/>
                  <a:gd name="T109" fmla="*/ 90 h 139"/>
                  <a:gd name="T110" fmla="*/ 111 w 176"/>
                  <a:gd name="T111" fmla="*/ 33 h 139"/>
                  <a:gd name="T112" fmla="*/ 108 w 176"/>
                  <a:gd name="T113" fmla="*/ 30 h 139"/>
                  <a:gd name="T114" fmla="*/ 27 w 176"/>
                  <a:gd name="T115" fmla="*/ 61 h 139"/>
                  <a:gd name="T116" fmla="*/ 27 w 176"/>
                  <a:gd name="T117" fmla="*/ 61 h 139"/>
                  <a:gd name="T118" fmla="*/ 111 w 176"/>
                  <a:gd name="T119" fmla="*/ 12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139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2941638" y="2678113"/>
                <a:ext cx="800100" cy="1006475"/>
              </a:xfrm>
              <a:custGeom>
                <a:avLst/>
                <a:gdLst>
                  <a:gd name="T0" fmla="*/ 316 w 371"/>
                  <a:gd name="T1" fmla="*/ 247 h 469"/>
                  <a:gd name="T2" fmla="*/ 299 w 371"/>
                  <a:gd name="T3" fmla="*/ 223 h 469"/>
                  <a:gd name="T4" fmla="*/ 287 w 371"/>
                  <a:gd name="T5" fmla="*/ 225 h 469"/>
                  <a:gd name="T6" fmla="*/ 278 w 371"/>
                  <a:gd name="T7" fmla="*/ 252 h 469"/>
                  <a:gd name="T8" fmla="*/ 249 w 371"/>
                  <a:gd name="T9" fmla="*/ 289 h 469"/>
                  <a:gd name="T10" fmla="*/ 242 w 371"/>
                  <a:gd name="T11" fmla="*/ 228 h 469"/>
                  <a:gd name="T12" fmla="*/ 228 w 371"/>
                  <a:gd name="T13" fmla="*/ 227 h 469"/>
                  <a:gd name="T14" fmla="*/ 189 w 371"/>
                  <a:gd name="T15" fmla="*/ 343 h 469"/>
                  <a:gd name="T16" fmla="*/ 188 w 371"/>
                  <a:gd name="T17" fmla="*/ 348 h 469"/>
                  <a:gd name="T18" fmla="*/ 185 w 371"/>
                  <a:gd name="T19" fmla="*/ 356 h 469"/>
                  <a:gd name="T20" fmla="*/ 151 w 371"/>
                  <a:gd name="T21" fmla="*/ 386 h 469"/>
                  <a:gd name="T22" fmla="*/ 112 w 371"/>
                  <a:gd name="T23" fmla="*/ 273 h 469"/>
                  <a:gd name="T24" fmla="*/ 94 w 371"/>
                  <a:gd name="T25" fmla="*/ 382 h 469"/>
                  <a:gd name="T26" fmla="*/ 85 w 371"/>
                  <a:gd name="T27" fmla="*/ 333 h 469"/>
                  <a:gd name="T28" fmla="*/ 79 w 371"/>
                  <a:gd name="T29" fmla="*/ 270 h 469"/>
                  <a:gd name="T30" fmla="*/ 61 w 371"/>
                  <a:gd name="T31" fmla="*/ 199 h 469"/>
                  <a:gd name="T32" fmla="*/ 57 w 371"/>
                  <a:gd name="T33" fmla="*/ 181 h 469"/>
                  <a:gd name="T34" fmla="*/ 42 w 371"/>
                  <a:gd name="T35" fmla="*/ 178 h 469"/>
                  <a:gd name="T36" fmla="*/ 26 w 371"/>
                  <a:gd name="T37" fmla="*/ 211 h 469"/>
                  <a:gd name="T38" fmla="*/ 18 w 371"/>
                  <a:gd name="T39" fmla="*/ 245 h 469"/>
                  <a:gd name="T40" fmla="*/ 15 w 371"/>
                  <a:gd name="T41" fmla="*/ 199 h 469"/>
                  <a:gd name="T42" fmla="*/ 15 w 371"/>
                  <a:gd name="T43" fmla="*/ 150 h 469"/>
                  <a:gd name="T44" fmla="*/ 16 w 371"/>
                  <a:gd name="T45" fmla="*/ 118 h 469"/>
                  <a:gd name="T46" fmla="*/ 18 w 371"/>
                  <a:gd name="T47" fmla="*/ 88 h 469"/>
                  <a:gd name="T48" fmla="*/ 1 w 371"/>
                  <a:gd name="T49" fmla="*/ 23 h 469"/>
                  <a:gd name="T50" fmla="*/ 2 w 371"/>
                  <a:gd name="T51" fmla="*/ 237 h 469"/>
                  <a:gd name="T52" fmla="*/ 6 w 371"/>
                  <a:gd name="T53" fmla="*/ 297 h 469"/>
                  <a:gd name="T54" fmla="*/ 5 w 371"/>
                  <a:gd name="T55" fmla="*/ 299 h 469"/>
                  <a:gd name="T56" fmla="*/ 6 w 371"/>
                  <a:gd name="T57" fmla="*/ 302 h 469"/>
                  <a:gd name="T58" fmla="*/ 20 w 371"/>
                  <a:gd name="T59" fmla="*/ 300 h 469"/>
                  <a:gd name="T60" fmla="*/ 21 w 371"/>
                  <a:gd name="T61" fmla="*/ 295 h 469"/>
                  <a:gd name="T62" fmla="*/ 31 w 371"/>
                  <a:gd name="T63" fmla="*/ 236 h 469"/>
                  <a:gd name="T64" fmla="*/ 46 w 371"/>
                  <a:gd name="T65" fmla="*/ 199 h 469"/>
                  <a:gd name="T66" fmla="*/ 71 w 371"/>
                  <a:gd name="T67" fmla="*/ 287 h 469"/>
                  <a:gd name="T68" fmla="*/ 91 w 371"/>
                  <a:gd name="T69" fmla="*/ 405 h 469"/>
                  <a:gd name="T70" fmla="*/ 101 w 371"/>
                  <a:gd name="T71" fmla="*/ 404 h 469"/>
                  <a:gd name="T72" fmla="*/ 120 w 371"/>
                  <a:gd name="T73" fmla="*/ 304 h 469"/>
                  <a:gd name="T74" fmla="*/ 135 w 371"/>
                  <a:gd name="T75" fmla="*/ 365 h 469"/>
                  <a:gd name="T76" fmla="*/ 151 w 371"/>
                  <a:gd name="T77" fmla="*/ 455 h 469"/>
                  <a:gd name="T78" fmla="*/ 151 w 371"/>
                  <a:gd name="T79" fmla="*/ 467 h 469"/>
                  <a:gd name="T80" fmla="*/ 161 w 371"/>
                  <a:gd name="T81" fmla="*/ 468 h 469"/>
                  <a:gd name="T82" fmla="*/ 163 w 371"/>
                  <a:gd name="T83" fmla="*/ 465 h 469"/>
                  <a:gd name="T84" fmla="*/ 172 w 371"/>
                  <a:gd name="T85" fmla="*/ 415 h 469"/>
                  <a:gd name="T86" fmla="*/ 199 w 371"/>
                  <a:gd name="T87" fmla="*/ 353 h 469"/>
                  <a:gd name="T88" fmla="*/ 200 w 371"/>
                  <a:gd name="T89" fmla="*/ 352 h 469"/>
                  <a:gd name="T90" fmla="*/ 216 w 371"/>
                  <a:gd name="T91" fmla="*/ 300 h 469"/>
                  <a:gd name="T92" fmla="*/ 229 w 371"/>
                  <a:gd name="T93" fmla="*/ 255 h 469"/>
                  <a:gd name="T94" fmla="*/ 233 w 371"/>
                  <a:gd name="T95" fmla="*/ 278 h 469"/>
                  <a:gd name="T96" fmla="*/ 238 w 371"/>
                  <a:gd name="T97" fmla="*/ 305 h 469"/>
                  <a:gd name="T98" fmla="*/ 245 w 371"/>
                  <a:gd name="T99" fmla="*/ 329 h 469"/>
                  <a:gd name="T100" fmla="*/ 259 w 371"/>
                  <a:gd name="T101" fmla="*/ 329 h 469"/>
                  <a:gd name="T102" fmla="*/ 292 w 371"/>
                  <a:gd name="T103" fmla="*/ 251 h 469"/>
                  <a:gd name="T104" fmla="*/ 314 w 371"/>
                  <a:gd name="T105" fmla="*/ 284 h 469"/>
                  <a:gd name="T106" fmla="*/ 316 w 371"/>
                  <a:gd name="T107" fmla="*/ 289 h 469"/>
                  <a:gd name="T108" fmla="*/ 316 w 371"/>
                  <a:gd name="T109" fmla="*/ 293 h 469"/>
                  <a:gd name="T110" fmla="*/ 327 w 371"/>
                  <a:gd name="T111" fmla="*/ 291 h 469"/>
                  <a:gd name="T112" fmla="*/ 330 w 371"/>
                  <a:gd name="T113" fmla="*/ 285 h 469"/>
                  <a:gd name="T114" fmla="*/ 346 w 371"/>
                  <a:gd name="T115" fmla="*/ 214 h 469"/>
                  <a:gd name="T116" fmla="*/ 355 w 371"/>
                  <a:gd name="T117" fmla="*/ 168 h 469"/>
                  <a:gd name="T118" fmla="*/ 367 w 371"/>
                  <a:gd name="T119" fmla="*/ 7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469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4" name="Freeform 12"/>
              <p:cNvSpPr>
                <a:spLocks noEditPoints="1"/>
              </p:cNvSpPr>
              <p:nvPr/>
            </p:nvSpPr>
            <p:spPr bwMode="auto">
              <a:xfrm>
                <a:off x="2759075" y="1576388"/>
                <a:ext cx="1236663" cy="1577975"/>
              </a:xfrm>
              <a:custGeom>
                <a:avLst/>
                <a:gdLst>
                  <a:gd name="T0" fmla="*/ 509 w 574"/>
                  <a:gd name="T1" fmla="*/ 267 h 735"/>
                  <a:gd name="T2" fmla="*/ 467 w 574"/>
                  <a:gd name="T3" fmla="*/ 126 h 735"/>
                  <a:gd name="T4" fmla="*/ 424 w 574"/>
                  <a:gd name="T5" fmla="*/ 37 h 735"/>
                  <a:gd name="T6" fmla="*/ 257 w 574"/>
                  <a:gd name="T7" fmla="*/ 97 h 735"/>
                  <a:gd name="T8" fmla="*/ 175 w 574"/>
                  <a:gd name="T9" fmla="*/ 212 h 735"/>
                  <a:gd name="T10" fmla="*/ 55 w 574"/>
                  <a:gd name="T11" fmla="*/ 374 h 735"/>
                  <a:gd name="T12" fmla="*/ 10 w 574"/>
                  <a:gd name="T13" fmla="*/ 490 h 735"/>
                  <a:gd name="T14" fmla="*/ 37 w 574"/>
                  <a:gd name="T15" fmla="*/ 588 h 735"/>
                  <a:gd name="T16" fmla="*/ 59 w 574"/>
                  <a:gd name="T17" fmla="*/ 548 h 735"/>
                  <a:gd name="T18" fmla="*/ 148 w 574"/>
                  <a:gd name="T19" fmla="*/ 559 h 735"/>
                  <a:gd name="T20" fmla="*/ 249 w 574"/>
                  <a:gd name="T21" fmla="*/ 588 h 735"/>
                  <a:gd name="T22" fmla="*/ 334 w 574"/>
                  <a:gd name="T23" fmla="*/ 636 h 735"/>
                  <a:gd name="T24" fmla="*/ 387 w 574"/>
                  <a:gd name="T25" fmla="*/ 604 h 735"/>
                  <a:gd name="T26" fmla="*/ 463 w 574"/>
                  <a:gd name="T27" fmla="*/ 593 h 735"/>
                  <a:gd name="T28" fmla="*/ 500 w 574"/>
                  <a:gd name="T29" fmla="*/ 640 h 735"/>
                  <a:gd name="T30" fmla="*/ 556 w 574"/>
                  <a:gd name="T31" fmla="*/ 641 h 735"/>
                  <a:gd name="T32" fmla="*/ 573 w 574"/>
                  <a:gd name="T33" fmla="*/ 544 h 735"/>
                  <a:gd name="T34" fmla="*/ 454 w 574"/>
                  <a:gd name="T35" fmla="*/ 130 h 735"/>
                  <a:gd name="T36" fmla="*/ 391 w 574"/>
                  <a:gd name="T37" fmla="*/ 136 h 735"/>
                  <a:gd name="T38" fmla="*/ 349 w 574"/>
                  <a:gd name="T39" fmla="*/ 130 h 735"/>
                  <a:gd name="T40" fmla="*/ 307 w 574"/>
                  <a:gd name="T41" fmla="*/ 120 h 735"/>
                  <a:gd name="T42" fmla="*/ 271 w 574"/>
                  <a:gd name="T43" fmla="*/ 100 h 735"/>
                  <a:gd name="T44" fmla="*/ 281 w 574"/>
                  <a:gd name="T45" fmla="*/ 626 h 735"/>
                  <a:gd name="T46" fmla="*/ 294 w 574"/>
                  <a:gd name="T47" fmla="*/ 553 h 735"/>
                  <a:gd name="T48" fmla="*/ 316 w 574"/>
                  <a:gd name="T49" fmla="*/ 473 h 735"/>
                  <a:gd name="T50" fmla="*/ 326 w 574"/>
                  <a:gd name="T51" fmla="*/ 394 h 735"/>
                  <a:gd name="T52" fmla="*/ 354 w 574"/>
                  <a:gd name="T53" fmla="*/ 483 h 735"/>
                  <a:gd name="T54" fmla="*/ 559 w 574"/>
                  <a:gd name="T55" fmla="*/ 491 h 735"/>
                  <a:gd name="T56" fmla="*/ 557 w 574"/>
                  <a:gd name="T57" fmla="*/ 563 h 735"/>
                  <a:gd name="T58" fmla="*/ 539 w 574"/>
                  <a:gd name="T59" fmla="*/ 645 h 735"/>
                  <a:gd name="T60" fmla="*/ 517 w 574"/>
                  <a:gd name="T61" fmla="*/ 701 h 735"/>
                  <a:gd name="T62" fmla="*/ 516 w 574"/>
                  <a:gd name="T63" fmla="*/ 655 h 735"/>
                  <a:gd name="T64" fmla="*/ 509 w 574"/>
                  <a:gd name="T65" fmla="*/ 628 h 735"/>
                  <a:gd name="T66" fmla="*/ 492 w 574"/>
                  <a:gd name="T67" fmla="*/ 593 h 735"/>
                  <a:gd name="T68" fmla="*/ 454 w 574"/>
                  <a:gd name="T69" fmla="*/ 581 h 735"/>
                  <a:gd name="T70" fmla="*/ 418 w 574"/>
                  <a:gd name="T71" fmla="*/ 588 h 735"/>
                  <a:gd name="T72" fmla="*/ 397 w 574"/>
                  <a:gd name="T73" fmla="*/ 589 h 735"/>
                  <a:gd name="T74" fmla="*/ 363 w 574"/>
                  <a:gd name="T75" fmla="*/ 591 h 735"/>
                  <a:gd name="T76" fmla="*/ 360 w 574"/>
                  <a:gd name="T77" fmla="*/ 562 h 735"/>
                  <a:gd name="T78" fmla="*/ 367 w 574"/>
                  <a:gd name="T79" fmla="*/ 493 h 735"/>
                  <a:gd name="T80" fmla="*/ 352 w 574"/>
                  <a:gd name="T81" fmla="*/ 399 h 735"/>
                  <a:gd name="T82" fmla="*/ 305 w 574"/>
                  <a:gd name="T83" fmla="*/ 457 h 735"/>
                  <a:gd name="T84" fmla="*/ 264 w 574"/>
                  <a:gd name="T85" fmla="*/ 576 h 735"/>
                  <a:gd name="T86" fmla="*/ 221 w 574"/>
                  <a:gd name="T87" fmla="*/ 569 h 735"/>
                  <a:gd name="T88" fmla="*/ 181 w 574"/>
                  <a:gd name="T89" fmla="*/ 556 h 735"/>
                  <a:gd name="T90" fmla="*/ 140 w 574"/>
                  <a:gd name="T91" fmla="*/ 543 h 735"/>
                  <a:gd name="T92" fmla="*/ 110 w 574"/>
                  <a:gd name="T93" fmla="*/ 527 h 735"/>
                  <a:gd name="T94" fmla="*/ 62 w 574"/>
                  <a:gd name="T95" fmla="*/ 528 h 735"/>
                  <a:gd name="T96" fmla="*/ 38 w 574"/>
                  <a:gd name="T97" fmla="*/ 553 h 735"/>
                  <a:gd name="T98" fmla="*/ 25 w 574"/>
                  <a:gd name="T99" fmla="*/ 584 h 735"/>
                  <a:gd name="T100" fmla="*/ 15 w 574"/>
                  <a:gd name="T101" fmla="*/ 557 h 735"/>
                  <a:gd name="T102" fmla="*/ 29 w 574"/>
                  <a:gd name="T103" fmla="*/ 475 h 735"/>
                  <a:gd name="T104" fmla="*/ 48 w 574"/>
                  <a:gd name="T105" fmla="*/ 417 h 735"/>
                  <a:gd name="T106" fmla="*/ 92 w 574"/>
                  <a:gd name="T107" fmla="*/ 345 h 735"/>
                  <a:gd name="T108" fmla="*/ 105 w 574"/>
                  <a:gd name="T109" fmla="*/ 370 h 735"/>
                  <a:gd name="T110" fmla="*/ 88 w 574"/>
                  <a:gd name="T111" fmla="*/ 478 h 735"/>
                  <a:gd name="T112" fmla="*/ 161 w 574"/>
                  <a:gd name="T113" fmla="*/ 261 h 735"/>
                  <a:gd name="T114" fmla="*/ 313 w 574"/>
                  <a:gd name="T115" fmla="*/ 136 h 735"/>
                  <a:gd name="T116" fmla="*/ 388 w 574"/>
                  <a:gd name="T117" fmla="*/ 149 h 735"/>
                  <a:gd name="T118" fmla="*/ 486 w 574"/>
                  <a:gd name="T119" fmla="*/ 229 h 735"/>
                  <a:gd name="T120" fmla="*/ 474 w 574"/>
                  <a:gd name="T121" fmla="*/ 568 h 735"/>
                  <a:gd name="T122" fmla="*/ 519 w 574"/>
                  <a:gd name="T123" fmla="*/ 39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4" h="735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3343275" y="1955801"/>
                <a:ext cx="301625" cy="292100"/>
              </a:xfrm>
              <a:custGeom>
                <a:avLst/>
                <a:gdLst>
                  <a:gd name="T0" fmla="*/ 127 w 140"/>
                  <a:gd name="T1" fmla="*/ 27 h 136"/>
                  <a:gd name="T2" fmla="*/ 106 w 140"/>
                  <a:gd name="T3" fmla="*/ 9 h 136"/>
                  <a:gd name="T4" fmla="*/ 100 w 140"/>
                  <a:gd name="T5" fmla="*/ 6 h 136"/>
                  <a:gd name="T6" fmla="*/ 84 w 140"/>
                  <a:gd name="T7" fmla="*/ 1 h 136"/>
                  <a:gd name="T8" fmla="*/ 67 w 140"/>
                  <a:gd name="T9" fmla="*/ 4 h 136"/>
                  <a:gd name="T10" fmla="*/ 58 w 140"/>
                  <a:gd name="T11" fmla="*/ 2 h 136"/>
                  <a:gd name="T12" fmla="*/ 39 w 140"/>
                  <a:gd name="T13" fmla="*/ 8 h 136"/>
                  <a:gd name="T14" fmla="*/ 32 w 140"/>
                  <a:gd name="T15" fmla="*/ 10 h 136"/>
                  <a:gd name="T16" fmla="*/ 13 w 140"/>
                  <a:gd name="T17" fmla="*/ 30 h 136"/>
                  <a:gd name="T18" fmla="*/ 8 w 140"/>
                  <a:gd name="T19" fmla="*/ 39 h 136"/>
                  <a:gd name="T20" fmla="*/ 8 w 140"/>
                  <a:gd name="T21" fmla="*/ 40 h 136"/>
                  <a:gd name="T22" fmla="*/ 4 w 140"/>
                  <a:gd name="T23" fmla="*/ 51 h 136"/>
                  <a:gd name="T24" fmla="*/ 3 w 140"/>
                  <a:gd name="T25" fmla="*/ 67 h 136"/>
                  <a:gd name="T26" fmla="*/ 2 w 140"/>
                  <a:gd name="T27" fmla="*/ 74 h 136"/>
                  <a:gd name="T28" fmla="*/ 5 w 140"/>
                  <a:gd name="T29" fmla="*/ 82 h 136"/>
                  <a:gd name="T30" fmla="*/ 4 w 140"/>
                  <a:gd name="T31" fmla="*/ 85 h 136"/>
                  <a:gd name="T32" fmla="*/ 12 w 140"/>
                  <a:gd name="T33" fmla="*/ 103 h 136"/>
                  <a:gd name="T34" fmla="*/ 16 w 140"/>
                  <a:gd name="T35" fmla="*/ 111 h 136"/>
                  <a:gd name="T36" fmla="*/ 44 w 140"/>
                  <a:gd name="T37" fmla="*/ 129 h 136"/>
                  <a:gd name="T38" fmla="*/ 58 w 140"/>
                  <a:gd name="T39" fmla="*/ 135 h 136"/>
                  <a:gd name="T40" fmla="*/ 66 w 140"/>
                  <a:gd name="T41" fmla="*/ 136 h 136"/>
                  <a:gd name="T42" fmla="*/ 68 w 140"/>
                  <a:gd name="T43" fmla="*/ 135 h 136"/>
                  <a:gd name="T44" fmla="*/ 90 w 140"/>
                  <a:gd name="T45" fmla="*/ 131 h 136"/>
                  <a:gd name="T46" fmla="*/ 89 w 140"/>
                  <a:gd name="T47" fmla="*/ 133 h 136"/>
                  <a:gd name="T48" fmla="*/ 104 w 140"/>
                  <a:gd name="T49" fmla="*/ 127 h 136"/>
                  <a:gd name="T50" fmla="*/ 115 w 140"/>
                  <a:gd name="T51" fmla="*/ 119 h 136"/>
                  <a:gd name="T52" fmla="*/ 117 w 140"/>
                  <a:gd name="T53" fmla="*/ 118 h 136"/>
                  <a:gd name="T54" fmla="*/ 124 w 140"/>
                  <a:gd name="T55" fmla="*/ 111 h 136"/>
                  <a:gd name="T56" fmla="*/ 126 w 140"/>
                  <a:gd name="T57" fmla="*/ 102 h 136"/>
                  <a:gd name="T58" fmla="*/ 127 w 140"/>
                  <a:gd name="T59" fmla="*/ 77 h 136"/>
                  <a:gd name="T60" fmla="*/ 108 w 140"/>
                  <a:gd name="T61" fmla="*/ 109 h 136"/>
                  <a:gd name="T62" fmla="*/ 66 w 140"/>
                  <a:gd name="T63" fmla="*/ 121 h 136"/>
                  <a:gd name="T64" fmla="*/ 51 w 140"/>
                  <a:gd name="T65" fmla="*/ 118 h 136"/>
                  <a:gd name="T66" fmla="*/ 47 w 140"/>
                  <a:gd name="T67" fmla="*/ 116 h 136"/>
                  <a:gd name="T68" fmla="*/ 39 w 140"/>
                  <a:gd name="T69" fmla="*/ 111 h 136"/>
                  <a:gd name="T70" fmla="*/ 29 w 140"/>
                  <a:gd name="T71" fmla="*/ 103 h 136"/>
                  <a:gd name="T72" fmla="*/ 16 w 140"/>
                  <a:gd name="T73" fmla="*/ 83 h 136"/>
                  <a:gd name="T74" fmla="*/ 16 w 140"/>
                  <a:gd name="T75" fmla="*/ 77 h 136"/>
                  <a:gd name="T76" fmla="*/ 15 w 140"/>
                  <a:gd name="T77" fmla="*/ 70 h 136"/>
                  <a:gd name="T78" fmla="*/ 24 w 140"/>
                  <a:gd name="T79" fmla="*/ 39 h 136"/>
                  <a:gd name="T80" fmla="*/ 43 w 140"/>
                  <a:gd name="T81" fmla="*/ 20 h 136"/>
                  <a:gd name="T82" fmla="*/ 47 w 140"/>
                  <a:gd name="T83" fmla="*/ 18 h 136"/>
                  <a:gd name="T84" fmla="*/ 79 w 140"/>
                  <a:gd name="T85" fmla="*/ 13 h 136"/>
                  <a:gd name="T86" fmla="*/ 120 w 140"/>
                  <a:gd name="T87" fmla="*/ 39 h 136"/>
                  <a:gd name="T88" fmla="*/ 129 w 140"/>
                  <a:gd name="T89" fmla="*/ 71 h 136"/>
                  <a:gd name="T90" fmla="*/ 140 w 140"/>
                  <a:gd name="T91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0" h="136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3392488" y="1993901"/>
                <a:ext cx="203200" cy="209550"/>
              </a:xfrm>
              <a:custGeom>
                <a:avLst/>
                <a:gdLst>
                  <a:gd name="T0" fmla="*/ 57 w 94"/>
                  <a:gd name="T1" fmla="*/ 70 h 97"/>
                  <a:gd name="T2" fmla="*/ 60 w 94"/>
                  <a:gd name="T3" fmla="*/ 64 h 97"/>
                  <a:gd name="T4" fmla="*/ 65 w 94"/>
                  <a:gd name="T5" fmla="*/ 56 h 97"/>
                  <a:gd name="T6" fmla="*/ 66 w 94"/>
                  <a:gd name="T7" fmla="*/ 55 h 97"/>
                  <a:gd name="T8" fmla="*/ 79 w 94"/>
                  <a:gd name="T9" fmla="*/ 34 h 97"/>
                  <a:gd name="T10" fmla="*/ 86 w 94"/>
                  <a:gd name="T11" fmla="*/ 24 h 97"/>
                  <a:gd name="T12" fmla="*/ 87 w 94"/>
                  <a:gd name="T13" fmla="*/ 23 h 97"/>
                  <a:gd name="T14" fmla="*/ 87 w 94"/>
                  <a:gd name="T15" fmla="*/ 22 h 97"/>
                  <a:gd name="T16" fmla="*/ 79 w 94"/>
                  <a:gd name="T17" fmla="*/ 15 h 97"/>
                  <a:gd name="T18" fmla="*/ 78 w 94"/>
                  <a:gd name="T19" fmla="*/ 16 h 97"/>
                  <a:gd name="T20" fmla="*/ 76 w 94"/>
                  <a:gd name="T21" fmla="*/ 18 h 97"/>
                  <a:gd name="T22" fmla="*/ 68 w 94"/>
                  <a:gd name="T23" fmla="*/ 24 h 97"/>
                  <a:gd name="T24" fmla="*/ 61 w 94"/>
                  <a:gd name="T25" fmla="*/ 30 h 97"/>
                  <a:gd name="T26" fmla="*/ 59 w 94"/>
                  <a:gd name="T27" fmla="*/ 32 h 97"/>
                  <a:gd name="T28" fmla="*/ 47 w 94"/>
                  <a:gd name="T29" fmla="*/ 25 h 97"/>
                  <a:gd name="T30" fmla="*/ 60 w 94"/>
                  <a:gd name="T31" fmla="*/ 9 h 97"/>
                  <a:gd name="T32" fmla="*/ 60 w 94"/>
                  <a:gd name="T33" fmla="*/ 9 h 97"/>
                  <a:gd name="T34" fmla="*/ 62 w 94"/>
                  <a:gd name="T35" fmla="*/ 8 h 97"/>
                  <a:gd name="T36" fmla="*/ 55 w 94"/>
                  <a:gd name="T37" fmla="*/ 0 h 97"/>
                  <a:gd name="T38" fmla="*/ 54 w 94"/>
                  <a:gd name="T39" fmla="*/ 1 h 97"/>
                  <a:gd name="T40" fmla="*/ 40 w 94"/>
                  <a:gd name="T41" fmla="*/ 10 h 97"/>
                  <a:gd name="T42" fmla="*/ 9 w 94"/>
                  <a:gd name="T43" fmla="*/ 29 h 97"/>
                  <a:gd name="T44" fmla="*/ 21 w 94"/>
                  <a:gd name="T45" fmla="*/ 32 h 97"/>
                  <a:gd name="T46" fmla="*/ 40 w 94"/>
                  <a:gd name="T47" fmla="*/ 21 h 97"/>
                  <a:gd name="T48" fmla="*/ 36 w 94"/>
                  <a:gd name="T49" fmla="*/ 27 h 97"/>
                  <a:gd name="T50" fmla="*/ 29 w 94"/>
                  <a:gd name="T51" fmla="*/ 36 h 97"/>
                  <a:gd name="T52" fmla="*/ 22 w 94"/>
                  <a:gd name="T53" fmla="*/ 45 h 97"/>
                  <a:gd name="T54" fmla="*/ 10 w 94"/>
                  <a:gd name="T55" fmla="*/ 60 h 97"/>
                  <a:gd name="T56" fmla="*/ 4 w 94"/>
                  <a:gd name="T57" fmla="*/ 66 h 97"/>
                  <a:gd name="T58" fmla="*/ 3 w 94"/>
                  <a:gd name="T59" fmla="*/ 67 h 97"/>
                  <a:gd name="T60" fmla="*/ 3 w 94"/>
                  <a:gd name="T61" fmla="*/ 68 h 97"/>
                  <a:gd name="T62" fmla="*/ 3 w 94"/>
                  <a:gd name="T63" fmla="*/ 68 h 97"/>
                  <a:gd name="T64" fmla="*/ 2 w 94"/>
                  <a:gd name="T65" fmla="*/ 69 h 97"/>
                  <a:gd name="T66" fmla="*/ 2 w 94"/>
                  <a:gd name="T67" fmla="*/ 68 h 97"/>
                  <a:gd name="T68" fmla="*/ 9 w 94"/>
                  <a:gd name="T69" fmla="*/ 75 h 97"/>
                  <a:gd name="T70" fmla="*/ 10 w 94"/>
                  <a:gd name="T71" fmla="*/ 74 h 97"/>
                  <a:gd name="T72" fmla="*/ 28 w 94"/>
                  <a:gd name="T73" fmla="*/ 61 h 97"/>
                  <a:gd name="T74" fmla="*/ 30 w 94"/>
                  <a:gd name="T75" fmla="*/ 61 h 97"/>
                  <a:gd name="T76" fmla="*/ 40 w 94"/>
                  <a:gd name="T77" fmla="*/ 54 h 97"/>
                  <a:gd name="T78" fmla="*/ 43 w 94"/>
                  <a:gd name="T79" fmla="*/ 52 h 97"/>
                  <a:gd name="T80" fmla="*/ 59 w 94"/>
                  <a:gd name="T81" fmla="*/ 42 h 97"/>
                  <a:gd name="T82" fmla="*/ 61 w 94"/>
                  <a:gd name="T83" fmla="*/ 41 h 97"/>
                  <a:gd name="T84" fmla="*/ 52 w 94"/>
                  <a:gd name="T85" fmla="*/ 57 h 97"/>
                  <a:gd name="T86" fmla="*/ 44 w 94"/>
                  <a:gd name="T87" fmla="*/ 70 h 97"/>
                  <a:gd name="T88" fmla="*/ 42 w 94"/>
                  <a:gd name="T89" fmla="*/ 72 h 97"/>
                  <a:gd name="T90" fmla="*/ 42 w 94"/>
                  <a:gd name="T91" fmla="*/ 72 h 97"/>
                  <a:gd name="T92" fmla="*/ 34 w 94"/>
                  <a:gd name="T93" fmla="*/ 83 h 97"/>
                  <a:gd name="T94" fmla="*/ 33 w 94"/>
                  <a:gd name="T95" fmla="*/ 83 h 97"/>
                  <a:gd name="T96" fmla="*/ 34 w 94"/>
                  <a:gd name="T97" fmla="*/ 85 h 97"/>
                  <a:gd name="T98" fmla="*/ 32 w 94"/>
                  <a:gd name="T99" fmla="*/ 88 h 97"/>
                  <a:gd name="T100" fmla="*/ 32 w 94"/>
                  <a:gd name="T101" fmla="*/ 88 h 97"/>
                  <a:gd name="T102" fmla="*/ 35 w 94"/>
                  <a:gd name="T103" fmla="*/ 93 h 97"/>
                  <a:gd name="T104" fmla="*/ 38 w 94"/>
                  <a:gd name="T105" fmla="*/ 92 h 97"/>
                  <a:gd name="T106" fmla="*/ 39 w 94"/>
                  <a:gd name="T107" fmla="*/ 93 h 97"/>
                  <a:gd name="T108" fmla="*/ 40 w 94"/>
                  <a:gd name="T109" fmla="*/ 94 h 97"/>
                  <a:gd name="T110" fmla="*/ 41 w 94"/>
                  <a:gd name="T111" fmla="*/ 93 h 97"/>
                  <a:gd name="T112" fmla="*/ 51 w 94"/>
                  <a:gd name="T113" fmla="*/ 86 h 97"/>
                  <a:gd name="T114" fmla="*/ 55 w 94"/>
                  <a:gd name="T115" fmla="*/ 84 h 97"/>
                  <a:gd name="T116" fmla="*/ 64 w 94"/>
                  <a:gd name="T117" fmla="*/ 76 h 97"/>
                  <a:gd name="T118" fmla="*/ 65 w 94"/>
                  <a:gd name="T119" fmla="*/ 76 h 97"/>
                  <a:gd name="T120" fmla="*/ 76 w 94"/>
                  <a:gd name="T121" fmla="*/ 64 h 97"/>
                  <a:gd name="T122" fmla="*/ 92 w 94"/>
                  <a:gd name="T123" fmla="*/ 43 h 97"/>
                  <a:gd name="T124" fmla="*/ 66 w 94"/>
                  <a:gd name="T125" fmla="*/ 3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" h="97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  <a:solidFill>
              <a:schemeClr val="accent2"/>
            </a:solidFill>
          </p:grpSpPr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2571750" y="1427163"/>
                <a:ext cx="322263" cy="265113"/>
              </a:xfrm>
              <a:custGeom>
                <a:avLst/>
                <a:gdLst>
                  <a:gd name="T0" fmla="*/ 129 w 150"/>
                  <a:gd name="T1" fmla="*/ 91 h 123"/>
                  <a:gd name="T2" fmla="*/ 93 w 150"/>
                  <a:gd name="T3" fmla="*/ 56 h 123"/>
                  <a:gd name="T4" fmla="*/ 92 w 150"/>
                  <a:gd name="T5" fmla="*/ 54 h 123"/>
                  <a:gd name="T6" fmla="*/ 84 w 150"/>
                  <a:gd name="T7" fmla="*/ 45 h 123"/>
                  <a:gd name="T8" fmla="*/ 50 w 150"/>
                  <a:gd name="T9" fmla="*/ 19 h 123"/>
                  <a:gd name="T10" fmla="*/ 32 w 150"/>
                  <a:gd name="T11" fmla="*/ 11 h 123"/>
                  <a:gd name="T12" fmla="*/ 25 w 150"/>
                  <a:gd name="T13" fmla="*/ 6 h 123"/>
                  <a:gd name="T14" fmla="*/ 7 w 150"/>
                  <a:gd name="T15" fmla="*/ 4 h 123"/>
                  <a:gd name="T16" fmla="*/ 8 w 150"/>
                  <a:gd name="T17" fmla="*/ 1 h 123"/>
                  <a:gd name="T18" fmla="*/ 4 w 150"/>
                  <a:gd name="T19" fmla="*/ 1 h 123"/>
                  <a:gd name="T20" fmla="*/ 3 w 150"/>
                  <a:gd name="T21" fmla="*/ 1 h 123"/>
                  <a:gd name="T22" fmla="*/ 5 w 150"/>
                  <a:gd name="T23" fmla="*/ 3 h 123"/>
                  <a:gd name="T24" fmla="*/ 7 w 150"/>
                  <a:gd name="T25" fmla="*/ 6 h 123"/>
                  <a:gd name="T26" fmla="*/ 13 w 150"/>
                  <a:gd name="T27" fmla="*/ 8 h 123"/>
                  <a:gd name="T28" fmla="*/ 15 w 150"/>
                  <a:gd name="T29" fmla="*/ 13 h 123"/>
                  <a:gd name="T30" fmla="*/ 15 w 150"/>
                  <a:gd name="T31" fmla="*/ 14 h 123"/>
                  <a:gd name="T32" fmla="*/ 18 w 150"/>
                  <a:gd name="T33" fmla="*/ 14 h 123"/>
                  <a:gd name="T34" fmla="*/ 19 w 150"/>
                  <a:gd name="T35" fmla="*/ 16 h 123"/>
                  <a:gd name="T36" fmla="*/ 18 w 150"/>
                  <a:gd name="T37" fmla="*/ 18 h 123"/>
                  <a:gd name="T38" fmla="*/ 19 w 150"/>
                  <a:gd name="T39" fmla="*/ 19 h 123"/>
                  <a:gd name="T40" fmla="*/ 22 w 150"/>
                  <a:gd name="T41" fmla="*/ 19 h 123"/>
                  <a:gd name="T42" fmla="*/ 24 w 150"/>
                  <a:gd name="T43" fmla="*/ 21 h 123"/>
                  <a:gd name="T44" fmla="*/ 24 w 150"/>
                  <a:gd name="T45" fmla="*/ 21 h 123"/>
                  <a:gd name="T46" fmla="*/ 25 w 150"/>
                  <a:gd name="T47" fmla="*/ 21 h 123"/>
                  <a:gd name="T48" fmla="*/ 27 w 150"/>
                  <a:gd name="T49" fmla="*/ 21 h 123"/>
                  <a:gd name="T50" fmla="*/ 29 w 150"/>
                  <a:gd name="T51" fmla="*/ 22 h 123"/>
                  <a:gd name="T52" fmla="*/ 30 w 150"/>
                  <a:gd name="T53" fmla="*/ 22 h 123"/>
                  <a:gd name="T54" fmla="*/ 32 w 150"/>
                  <a:gd name="T55" fmla="*/ 22 h 123"/>
                  <a:gd name="T56" fmla="*/ 33 w 150"/>
                  <a:gd name="T57" fmla="*/ 21 h 123"/>
                  <a:gd name="T58" fmla="*/ 34 w 150"/>
                  <a:gd name="T59" fmla="*/ 22 h 123"/>
                  <a:gd name="T60" fmla="*/ 35 w 150"/>
                  <a:gd name="T61" fmla="*/ 22 h 123"/>
                  <a:gd name="T62" fmla="*/ 39 w 150"/>
                  <a:gd name="T63" fmla="*/ 19 h 123"/>
                  <a:gd name="T64" fmla="*/ 36 w 150"/>
                  <a:gd name="T65" fmla="*/ 26 h 123"/>
                  <a:gd name="T66" fmla="*/ 44 w 150"/>
                  <a:gd name="T67" fmla="*/ 27 h 123"/>
                  <a:gd name="T68" fmla="*/ 46 w 150"/>
                  <a:gd name="T69" fmla="*/ 30 h 123"/>
                  <a:gd name="T70" fmla="*/ 50 w 150"/>
                  <a:gd name="T71" fmla="*/ 33 h 123"/>
                  <a:gd name="T72" fmla="*/ 58 w 150"/>
                  <a:gd name="T73" fmla="*/ 36 h 123"/>
                  <a:gd name="T74" fmla="*/ 61 w 150"/>
                  <a:gd name="T75" fmla="*/ 40 h 123"/>
                  <a:gd name="T76" fmla="*/ 62 w 150"/>
                  <a:gd name="T77" fmla="*/ 40 h 123"/>
                  <a:gd name="T78" fmla="*/ 61 w 150"/>
                  <a:gd name="T79" fmla="*/ 41 h 123"/>
                  <a:gd name="T80" fmla="*/ 64 w 150"/>
                  <a:gd name="T81" fmla="*/ 41 h 123"/>
                  <a:gd name="T82" fmla="*/ 64 w 150"/>
                  <a:gd name="T83" fmla="*/ 44 h 123"/>
                  <a:gd name="T84" fmla="*/ 67 w 150"/>
                  <a:gd name="T85" fmla="*/ 46 h 123"/>
                  <a:gd name="T86" fmla="*/ 71 w 150"/>
                  <a:gd name="T87" fmla="*/ 50 h 123"/>
                  <a:gd name="T88" fmla="*/ 73 w 150"/>
                  <a:gd name="T89" fmla="*/ 51 h 123"/>
                  <a:gd name="T90" fmla="*/ 76 w 150"/>
                  <a:gd name="T91" fmla="*/ 50 h 123"/>
                  <a:gd name="T92" fmla="*/ 80 w 150"/>
                  <a:gd name="T93" fmla="*/ 58 h 123"/>
                  <a:gd name="T94" fmla="*/ 83 w 150"/>
                  <a:gd name="T95" fmla="*/ 59 h 123"/>
                  <a:gd name="T96" fmla="*/ 87 w 150"/>
                  <a:gd name="T97" fmla="*/ 64 h 123"/>
                  <a:gd name="T98" fmla="*/ 93 w 150"/>
                  <a:gd name="T99" fmla="*/ 67 h 123"/>
                  <a:gd name="T100" fmla="*/ 94 w 150"/>
                  <a:gd name="T101" fmla="*/ 69 h 123"/>
                  <a:gd name="T102" fmla="*/ 99 w 150"/>
                  <a:gd name="T103" fmla="*/ 68 h 123"/>
                  <a:gd name="T104" fmla="*/ 102 w 150"/>
                  <a:gd name="T105" fmla="*/ 70 h 123"/>
                  <a:gd name="T106" fmla="*/ 103 w 150"/>
                  <a:gd name="T107" fmla="*/ 73 h 123"/>
                  <a:gd name="T108" fmla="*/ 118 w 150"/>
                  <a:gd name="T109" fmla="*/ 90 h 123"/>
                  <a:gd name="T110" fmla="*/ 118 w 150"/>
                  <a:gd name="T111" fmla="*/ 95 h 123"/>
                  <a:gd name="T112" fmla="*/ 132 w 150"/>
                  <a:gd name="T113" fmla="*/ 103 h 123"/>
                  <a:gd name="T114" fmla="*/ 134 w 150"/>
                  <a:gd name="T115" fmla="*/ 106 h 123"/>
                  <a:gd name="T116" fmla="*/ 144 w 150"/>
                  <a:gd name="T117" fmla="*/ 108 h 123"/>
                  <a:gd name="T118" fmla="*/ 7 w 150"/>
                  <a:gd name="T119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123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2971800" y="1036638"/>
                <a:ext cx="204788" cy="339725"/>
              </a:xfrm>
              <a:custGeom>
                <a:avLst/>
                <a:gdLst>
                  <a:gd name="T0" fmla="*/ 84 w 95"/>
                  <a:gd name="T1" fmla="*/ 124 h 158"/>
                  <a:gd name="T2" fmla="*/ 63 w 95"/>
                  <a:gd name="T3" fmla="*/ 82 h 158"/>
                  <a:gd name="T4" fmla="*/ 62 w 95"/>
                  <a:gd name="T5" fmla="*/ 80 h 158"/>
                  <a:gd name="T6" fmla="*/ 58 w 95"/>
                  <a:gd name="T7" fmla="*/ 70 h 158"/>
                  <a:gd name="T8" fmla="*/ 37 w 95"/>
                  <a:gd name="T9" fmla="*/ 34 h 158"/>
                  <a:gd name="T10" fmla="*/ 24 w 95"/>
                  <a:gd name="T11" fmla="*/ 21 h 158"/>
                  <a:gd name="T12" fmla="*/ 20 w 95"/>
                  <a:gd name="T13" fmla="*/ 14 h 158"/>
                  <a:gd name="T14" fmla="*/ 5 w 95"/>
                  <a:gd name="T15" fmla="*/ 5 h 158"/>
                  <a:gd name="T16" fmla="*/ 8 w 95"/>
                  <a:gd name="T17" fmla="*/ 3 h 158"/>
                  <a:gd name="T18" fmla="*/ 4 w 95"/>
                  <a:gd name="T19" fmla="*/ 0 h 158"/>
                  <a:gd name="T20" fmla="*/ 4 w 95"/>
                  <a:gd name="T21" fmla="*/ 0 h 158"/>
                  <a:gd name="T22" fmla="*/ 4 w 95"/>
                  <a:gd name="T23" fmla="*/ 3 h 158"/>
                  <a:gd name="T24" fmla="*/ 4 w 95"/>
                  <a:gd name="T25" fmla="*/ 7 h 158"/>
                  <a:gd name="T26" fmla="*/ 8 w 95"/>
                  <a:gd name="T27" fmla="*/ 11 h 158"/>
                  <a:gd name="T28" fmla="*/ 8 w 95"/>
                  <a:gd name="T29" fmla="*/ 16 h 158"/>
                  <a:gd name="T30" fmla="*/ 8 w 95"/>
                  <a:gd name="T31" fmla="*/ 17 h 158"/>
                  <a:gd name="T32" fmla="*/ 11 w 95"/>
                  <a:gd name="T33" fmla="*/ 18 h 158"/>
                  <a:gd name="T34" fmla="*/ 10 w 95"/>
                  <a:gd name="T35" fmla="*/ 20 h 158"/>
                  <a:gd name="T36" fmla="*/ 9 w 95"/>
                  <a:gd name="T37" fmla="*/ 22 h 158"/>
                  <a:gd name="T38" fmla="*/ 10 w 95"/>
                  <a:gd name="T39" fmla="*/ 23 h 158"/>
                  <a:gd name="T40" fmla="*/ 12 w 95"/>
                  <a:gd name="T41" fmla="*/ 24 h 158"/>
                  <a:gd name="T42" fmla="*/ 13 w 95"/>
                  <a:gd name="T43" fmla="*/ 26 h 158"/>
                  <a:gd name="T44" fmla="*/ 13 w 95"/>
                  <a:gd name="T45" fmla="*/ 27 h 158"/>
                  <a:gd name="T46" fmla="*/ 13 w 95"/>
                  <a:gd name="T47" fmla="*/ 27 h 158"/>
                  <a:gd name="T48" fmla="*/ 15 w 95"/>
                  <a:gd name="T49" fmla="*/ 29 h 158"/>
                  <a:gd name="T50" fmla="*/ 16 w 95"/>
                  <a:gd name="T51" fmla="*/ 30 h 158"/>
                  <a:gd name="T52" fmla="*/ 18 w 95"/>
                  <a:gd name="T53" fmla="*/ 30 h 158"/>
                  <a:gd name="T54" fmla="*/ 19 w 95"/>
                  <a:gd name="T55" fmla="*/ 31 h 158"/>
                  <a:gd name="T56" fmla="*/ 21 w 95"/>
                  <a:gd name="T57" fmla="*/ 30 h 158"/>
                  <a:gd name="T58" fmla="*/ 21 w 95"/>
                  <a:gd name="T59" fmla="*/ 32 h 158"/>
                  <a:gd name="T60" fmla="*/ 22 w 95"/>
                  <a:gd name="T61" fmla="*/ 32 h 158"/>
                  <a:gd name="T62" fmla="*/ 27 w 95"/>
                  <a:gd name="T63" fmla="*/ 30 h 158"/>
                  <a:gd name="T64" fmla="*/ 22 w 95"/>
                  <a:gd name="T65" fmla="*/ 36 h 158"/>
                  <a:gd name="T66" fmla="*/ 28 w 95"/>
                  <a:gd name="T67" fmla="*/ 39 h 158"/>
                  <a:gd name="T68" fmla="*/ 29 w 95"/>
                  <a:gd name="T69" fmla="*/ 43 h 158"/>
                  <a:gd name="T70" fmla="*/ 31 w 95"/>
                  <a:gd name="T71" fmla="*/ 47 h 158"/>
                  <a:gd name="T72" fmla="*/ 38 w 95"/>
                  <a:gd name="T73" fmla="*/ 52 h 158"/>
                  <a:gd name="T74" fmla="*/ 39 w 95"/>
                  <a:gd name="T75" fmla="*/ 57 h 158"/>
                  <a:gd name="T76" fmla="*/ 40 w 95"/>
                  <a:gd name="T77" fmla="*/ 57 h 158"/>
                  <a:gd name="T78" fmla="*/ 39 w 95"/>
                  <a:gd name="T79" fmla="*/ 58 h 158"/>
                  <a:gd name="T80" fmla="*/ 41 w 95"/>
                  <a:gd name="T81" fmla="*/ 59 h 158"/>
                  <a:gd name="T82" fmla="*/ 40 w 95"/>
                  <a:gd name="T83" fmla="*/ 62 h 158"/>
                  <a:gd name="T84" fmla="*/ 42 w 95"/>
                  <a:gd name="T85" fmla="*/ 64 h 158"/>
                  <a:gd name="T86" fmla="*/ 45 w 95"/>
                  <a:gd name="T87" fmla="*/ 69 h 158"/>
                  <a:gd name="T88" fmla="*/ 46 w 95"/>
                  <a:gd name="T89" fmla="*/ 71 h 158"/>
                  <a:gd name="T90" fmla="*/ 49 w 95"/>
                  <a:gd name="T91" fmla="*/ 71 h 158"/>
                  <a:gd name="T92" fmla="*/ 50 w 95"/>
                  <a:gd name="T93" fmla="*/ 79 h 158"/>
                  <a:gd name="T94" fmla="*/ 52 w 95"/>
                  <a:gd name="T95" fmla="*/ 81 h 158"/>
                  <a:gd name="T96" fmla="*/ 54 w 95"/>
                  <a:gd name="T97" fmla="*/ 87 h 158"/>
                  <a:gd name="T98" fmla="*/ 58 w 95"/>
                  <a:gd name="T99" fmla="*/ 92 h 158"/>
                  <a:gd name="T100" fmla="*/ 59 w 95"/>
                  <a:gd name="T101" fmla="*/ 94 h 158"/>
                  <a:gd name="T102" fmla="*/ 64 w 95"/>
                  <a:gd name="T103" fmla="*/ 95 h 158"/>
                  <a:gd name="T104" fmla="*/ 66 w 95"/>
                  <a:gd name="T105" fmla="*/ 97 h 158"/>
                  <a:gd name="T106" fmla="*/ 63 w 95"/>
                  <a:gd name="T107" fmla="*/ 101 h 158"/>
                  <a:gd name="T108" fmla="*/ 70 w 95"/>
                  <a:gd name="T109" fmla="*/ 110 h 158"/>
                  <a:gd name="T110" fmla="*/ 72 w 95"/>
                  <a:gd name="T111" fmla="*/ 121 h 158"/>
                  <a:gd name="T112" fmla="*/ 77 w 95"/>
                  <a:gd name="T113" fmla="*/ 128 h 158"/>
                  <a:gd name="T114" fmla="*/ 83 w 95"/>
                  <a:gd name="T115" fmla="*/ 138 h 158"/>
                  <a:gd name="T116" fmla="*/ 95 w 95"/>
                  <a:gd name="T117" fmla="*/ 15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58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3663950" y="1025526"/>
                <a:ext cx="66675" cy="254000"/>
              </a:xfrm>
              <a:custGeom>
                <a:avLst/>
                <a:gdLst>
                  <a:gd name="T0" fmla="*/ 29 w 31"/>
                  <a:gd name="T1" fmla="*/ 8 h 118"/>
                  <a:gd name="T2" fmla="*/ 30 w 31"/>
                  <a:gd name="T3" fmla="*/ 5 h 118"/>
                  <a:gd name="T4" fmla="*/ 27 w 31"/>
                  <a:gd name="T5" fmla="*/ 2 h 118"/>
                  <a:gd name="T6" fmla="*/ 27 w 31"/>
                  <a:gd name="T7" fmla="*/ 3 h 118"/>
                  <a:gd name="T8" fmla="*/ 23 w 31"/>
                  <a:gd name="T9" fmla="*/ 5 h 118"/>
                  <a:gd name="T10" fmla="*/ 20 w 31"/>
                  <a:gd name="T11" fmla="*/ 10 h 118"/>
                  <a:gd name="T12" fmla="*/ 17 w 31"/>
                  <a:gd name="T13" fmla="*/ 10 h 118"/>
                  <a:gd name="T14" fmla="*/ 19 w 31"/>
                  <a:gd name="T15" fmla="*/ 13 h 118"/>
                  <a:gd name="T16" fmla="*/ 21 w 31"/>
                  <a:gd name="T17" fmla="*/ 15 h 118"/>
                  <a:gd name="T18" fmla="*/ 17 w 31"/>
                  <a:gd name="T19" fmla="*/ 15 h 118"/>
                  <a:gd name="T20" fmla="*/ 16 w 31"/>
                  <a:gd name="T21" fmla="*/ 17 h 118"/>
                  <a:gd name="T22" fmla="*/ 15 w 31"/>
                  <a:gd name="T23" fmla="*/ 18 h 118"/>
                  <a:gd name="T24" fmla="*/ 16 w 31"/>
                  <a:gd name="T25" fmla="*/ 20 h 118"/>
                  <a:gd name="T26" fmla="*/ 18 w 31"/>
                  <a:gd name="T27" fmla="*/ 21 h 118"/>
                  <a:gd name="T28" fmla="*/ 19 w 31"/>
                  <a:gd name="T29" fmla="*/ 23 h 118"/>
                  <a:gd name="T30" fmla="*/ 16 w 31"/>
                  <a:gd name="T31" fmla="*/ 23 h 118"/>
                  <a:gd name="T32" fmla="*/ 23 w 31"/>
                  <a:gd name="T33" fmla="*/ 26 h 118"/>
                  <a:gd name="T34" fmla="*/ 18 w 31"/>
                  <a:gd name="T35" fmla="*/ 27 h 118"/>
                  <a:gd name="T36" fmla="*/ 16 w 31"/>
                  <a:gd name="T37" fmla="*/ 34 h 118"/>
                  <a:gd name="T38" fmla="*/ 17 w 31"/>
                  <a:gd name="T39" fmla="*/ 41 h 118"/>
                  <a:gd name="T40" fmla="*/ 15 w 31"/>
                  <a:gd name="T41" fmla="*/ 43 h 118"/>
                  <a:gd name="T42" fmla="*/ 14 w 31"/>
                  <a:gd name="T43" fmla="*/ 44 h 118"/>
                  <a:gd name="T44" fmla="*/ 15 w 31"/>
                  <a:gd name="T45" fmla="*/ 47 h 118"/>
                  <a:gd name="T46" fmla="*/ 13 w 31"/>
                  <a:gd name="T47" fmla="*/ 49 h 118"/>
                  <a:gd name="T48" fmla="*/ 12 w 31"/>
                  <a:gd name="T49" fmla="*/ 52 h 118"/>
                  <a:gd name="T50" fmla="*/ 14 w 31"/>
                  <a:gd name="T51" fmla="*/ 55 h 118"/>
                  <a:gd name="T52" fmla="*/ 10 w 31"/>
                  <a:gd name="T53" fmla="*/ 59 h 118"/>
                  <a:gd name="T54" fmla="*/ 9 w 31"/>
                  <a:gd name="T55" fmla="*/ 61 h 118"/>
                  <a:gd name="T56" fmla="*/ 10 w 31"/>
                  <a:gd name="T57" fmla="*/ 69 h 118"/>
                  <a:gd name="T58" fmla="*/ 10 w 31"/>
                  <a:gd name="T59" fmla="*/ 72 h 118"/>
                  <a:gd name="T60" fmla="*/ 10 w 31"/>
                  <a:gd name="T61" fmla="*/ 73 h 118"/>
                  <a:gd name="T62" fmla="*/ 9 w 31"/>
                  <a:gd name="T63" fmla="*/ 76 h 118"/>
                  <a:gd name="T64" fmla="*/ 10 w 31"/>
                  <a:gd name="T65" fmla="*/ 82 h 118"/>
                  <a:gd name="T66" fmla="*/ 8 w 31"/>
                  <a:gd name="T67" fmla="*/ 83 h 118"/>
                  <a:gd name="T68" fmla="*/ 4 w 31"/>
                  <a:gd name="T69" fmla="*/ 93 h 118"/>
                  <a:gd name="T70" fmla="*/ 6 w 31"/>
                  <a:gd name="T71" fmla="*/ 105 h 118"/>
                  <a:gd name="T72" fmla="*/ 7 w 31"/>
                  <a:gd name="T73" fmla="*/ 118 h 118"/>
                  <a:gd name="T74" fmla="*/ 19 w 31"/>
                  <a:gd name="T75" fmla="*/ 67 h 118"/>
                  <a:gd name="T76" fmla="*/ 21 w 31"/>
                  <a:gd name="T77" fmla="*/ 65 h 118"/>
                  <a:gd name="T78" fmla="*/ 22 w 31"/>
                  <a:gd name="T79" fmla="*/ 59 h 118"/>
                  <a:gd name="T80" fmla="*/ 28 w 31"/>
                  <a:gd name="T81" fmla="*/ 38 h 118"/>
                  <a:gd name="T82" fmla="*/ 29 w 31"/>
                  <a:gd name="T83" fmla="*/ 28 h 118"/>
                  <a:gd name="T84" fmla="*/ 27 w 31"/>
                  <a:gd name="T85" fmla="*/ 1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" h="118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4121150" y="1454151"/>
                <a:ext cx="288925" cy="166688"/>
              </a:xfrm>
              <a:custGeom>
                <a:avLst/>
                <a:gdLst>
                  <a:gd name="T0" fmla="*/ 54 w 134"/>
                  <a:gd name="T1" fmla="*/ 54 h 78"/>
                  <a:gd name="T2" fmla="*/ 56 w 134"/>
                  <a:gd name="T3" fmla="*/ 50 h 78"/>
                  <a:gd name="T4" fmla="*/ 59 w 134"/>
                  <a:gd name="T5" fmla="*/ 51 h 78"/>
                  <a:gd name="T6" fmla="*/ 63 w 134"/>
                  <a:gd name="T7" fmla="*/ 46 h 78"/>
                  <a:gd name="T8" fmla="*/ 65 w 134"/>
                  <a:gd name="T9" fmla="*/ 45 h 78"/>
                  <a:gd name="T10" fmla="*/ 72 w 134"/>
                  <a:gd name="T11" fmla="*/ 44 h 78"/>
                  <a:gd name="T12" fmla="*/ 74 w 134"/>
                  <a:gd name="T13" fmla="*/ 44 h 78"/>
                  <a:gd name="T14" fmla="*/ 81 w 134"/>
                  <a:gd name="T15" fmla="*/ 38 h 78"/>
                  <a:gd name="T16" fmla="*/ 84 w 134"/>
                  <a:gd name="T17" fmla="*/ 35 h 78"/>
                  <a:gd name="T18" fmla="*/ 84 w 134"/>
                  <a:gd name="T19" fmla="*/ 31 h 78"/>
                  <a:gd name="T20" fmla="*/ 87 w 134"/>
                  <a:gd name="T21" fmla="*/ 33 h 78"/>
                  <a:gd name="T22" fmla="*/ 93 w 134"/>
                  <a:gd name="T23" fmla="*/ 28 h 78"/>
                  <a:gd name="T24" fmla="*/ 96 w 134"/>
                  <a:gd name="T25" fmla="*/ 27 h 78"/>
                  <a:gd name="T26" fmla="*/ 108 w 134"/>
                  <a:gd name="T27" fmla="*/ 22 h 78"/>
                  <a:gd name="T28" fmla="*/ 118 w 134"/>
                  <a:gd name="T29" fmla="*/ 12 h 78"/>
                  <a:gd name="T30" fmla="*/ 106 w 134"/>
                  <a:gd name="T31" fmla="*/ 11 h 78"/>
                  <a:gd name="T32" fmla="*/ 70 w 134"/>
                  <a:gd name="T33" fmla="*/ 31 h 78"/>
                  <a:gd name="T34" fmla="*/ 69 w 134"/>
                  <a:gd name="T35" fmla="*/ 33 h 78"/>
                  <a:gd name="T36" fmla="*/ 38 w 134"/>
                  <a:gd name="T37" fmla="*/ 49 h 78"/>
                  <a:gd name="T38" fmla="*/ 28 w 134"/>
                  <a:gd name="T39" fmla="*/ 55 h 78"/>
                  <a:gd name="T40" fmla="*/ 15 w 134"/>
                  <a:gd name="T41" fmla="*/ 63 h 78"/>
                  <a:gd name="T42" fmla="*/ 4 w 134"/>
                  <a:gd name="T43" fmla="*/ 73 h 78"/>
                  <a:gd name="T44" fmla="*/ 1 w 134"/>
                  <a:gd name="T45" fmla="*/ 73 h 78"/>
                  <a:gd name="T46" fmla="*/ 1 w 134"/>
                  <a:gd name="T47" fmla="*/ 76 h 78"/>
                  <a:gd name="T48" fmla="*/ 6 w 134"/>
                  <a:gd name="T49" fmla="*/ 75 h 78"/>
                  <a:gd name="T50" fmla="*/ 12 w 134"/>
                  <a:gd name="T51" fmla="*/ 75 h 78"/>
                  <a:gd name="T52" fmla="*/ 15 w 134"/>
                  <a:gd name="T53" fmla="*/ 75 h 78"/>
                  <a:gd name="T54" fmla="*/ 18 w 134"/>
                  <a:gd name="T55" fmla="*/ 75 h 78"/>
                  <a:gd name="T56" fmla="*/ 20 w 134"/>
                  <a:gd name="T57" fmla="*/ 76 h 78"/>
                  <a:gd name="T58" fmla="*/ 20 w 134"/>
                  <a:gd name="T59" fmla="*/ 71 h 78"/>
                  <a:gd name="T60" fmla="*/ 24 w 134"/>
                  <a:gd name="T61" fmla="*/ 73 h 78"/>
                  <a:gd name="T62" fmla="*/ 24 w 134"/>
                  <a:gd name="T63" fmla="*/ 70 h 78"/>
                  <a:gd name="T64" fmla="*/ 27 w 134"/>
                  <a:gd name="T65" fmla="*/ 71 h 78"/>
                  <a:gd name="T66" fmla="*/ 27 w 134"/>
                  <a:gd name="T67" fmla="*/ 69 h 78"/>
                  <a:gd name="T68" fmla="*/ 29 w 134"/>
                  <a:gd name="T69" fmla="*/ 68 h 78"/>
                  <a:gd name="T70" fmla="*/ 31 w 134"/>
                  <a:gd name="T71" fmla="*/ 70 h 78"/>
                  <a:gd name="T72" fmla="*/ 30 w 134"/>
                  <a:gd name="T73" fmla="*/ 66 h 78"/>
                  <a:gd name="T74" fmla="*/ 33 w 134"/>
                  <a:gd name="T75" fmla="*/ 68 h 78"/>
                  <a:gd name="T76" fmla="*/ 37 w 134"/>
                  <a:gd name="T77" fmla="*/ 62 h 78"/>
                  <a:gd name="T78" fmla="*/ 43 w 134"/>
                  <a:gd name="T79" fmla="*/ 61 h 78"/>
                  <a:gd name="T80" fmla="*/ 49 w 134"/>
                  <a:gd name="T81" fmla="*/ 57 h 78"/>
                  <a:gd name="T82" fmla="*/ 52 w 134"/>
                  <a:gd name="T83" fmla="*/ 55 h 78"/>
                  <a:gd name="T84" fmla="*/ 82 w 134"/>
                  <a:gd name="T85" fmla="*/ 34 h 78"/>
                  <a:gd name="T86" fmla="*/ 82 w 134"/>
                  <a:gd name="T8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78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235450" y="1992313"/>
                <a:ext cx="309563" cy="58738"/>
              </a:xfrm>
              <a:custGeom>
                <a:avLst/>
                <a:gdLst>
                  <a:gd name="T0" fmla="*/ 112 w 144"/>
                  <a:gd name="T1" fmla="*/ 6 h 27"/>
                  <a:gd name="T2" fmla="*/ 78 w 144"/>
                  <a:gd name="T3" fmla="*/ 7 h 27"/>
                  <a:gd name="T4" fmla="*/ 70 w 144"/>
                  <a:gd name="T5" fmla="*/ 7 h 27"/>
                  <a:gd name="T6" fmla="*/ 37 w 144"/>
                  <a:gd name="T7" fmla="*/ 8 h 27"/>
                  <a:gd name="T8" fmla="*/ 23 w 144"/>
                  <a:gd name="T9" fmla="*/ 13 h 27"/>
                  <a:gd name="T10" fmla="*/ 9 w 144"/>
                  <a:gd name="T11" fmla="*/ 16 h 27"/>
                  <a:gd name="T12" fmla="*/ 4 w 144"/>
                  <a:gd name="T13" fmla="*/ 16 h 27"/>
                  <a:gd name="T14" fmla="*/ 2 w 144"/>
                  <a:gd name="T15" fmla="*/ 19 h 27"/>
                  <a:gd name="T16" fmla="*/ 3 w 144"/>
                  <a:gd name="T17" fmla="*/ 19 h 27"/>
                  <a:gd name="T18" fmla="*/ 6 w 144"/>
                  <a:gd name="T19" fmla="*/ 23 h 27"/>
                  <a:gd name="T20" fmla="*/ 13 w 144"/>
                  <a:gd name="T21" fmla="*/ 23 h 27"/>
                  <a:gd name="T22" fmla="*/ 14 w 144"/>
                  <a:gd name="T23" fmla="*/ 26 h 27"/>
                  <a:gd name="T24" fmla="*/ 17 w 144"/>
                  <a:gd name="T25" fmla="*/ 24 h 27"/>
                  <a:gd name="T26" fmla="*/ 18 w 144"/>
                  <a:gd name="T27" fmla="*/ 21 h 27"/>
                  <a:gd name="T28" fmla="*/ 20 w 144"/>
                  <a:gd name="T29" fmla="*/ 25 h 27"/>
                  <a:gd name="T30" fmla="*/ 23 w 144"/>
                  <a:gd name="T31" fmla="*/ 25 h 27"/>
                  <a:gd name="T32" fmla="*/ 24 w 144"/>
                  <a:gd name="T33" fmla="*/ 26 h 27"/>
                  <a:gd name="T34" fmla="*/ 27 w 144"/>
                  <a:gd name="T35" fmla="*/ 24 h 27"/>
                  <a:gd name="T36" fmla="*/ 27 w 144"/>
                  <a:gd name="T37" fmla="*/ 22 h 27"/>
                  <a:gd name="T38" fmla="*/ 29 w 144"/>
                  <a:gd name="T39" fmla="*/ 21 h 27"/>
                  <a:gd name="T40" fmla="*/ 30 w 144"/>
                  <a:gd name="T41" fmla="*/ 23 h 27"/>
                  <a:gd name="T42" fmla="*/ 31 w 144"/>
                  <a:gd name="T43" fmla="*/ 15 h 27"/>
                  <a:gd name="T44" fmla="*/ 33 w 144"/>
                  <a:gd name="T45" fmla="*/ 20 h 27"/>
                  <a:gd name="T46" fmla="*/ 41 w 144"/>
                  <a:gd name="T47" fmla="*/ 20 h 27"/>
                  <a:gd name="T48" fmla="*/ 44 w 144"/>
                  <a:gd name="T49" fmla="*/ 18 h 27"/>
                  <a:gd name="T50" fmla="*/ 51 w 144"/>
                  <a:gd name="T51" fmla="*/ 20 h 27"/>
                  <a:gd name="T52" fmla="*/ 54 w 144"/>
                  <a:gd name="T53" fmla="*/ 19 h 27"/>
                  <a:gd name="T54" fmla="*/ 56 w 144"/>
                  <a:gd name="T55" fmla="*/ 19 h 27"/>
                  <a:gd name="T56" fmla="*/ 58 w 144"/>
                  <a:gd name="T57" fmla="*/ 19 h 27"/>
                  <a:gd name="T58" fmla="*/ 61 w 144"/>
                  <a:gd name="T59" fmla="*/ 17 h 27"/>
                  <a:gd name="T60" fmla="*/ 67 w 144"/>
                  <a:gd name="T61" fmla="*/ 18 h 27"/>
                  <a:gd name="T62" fmla="*/ 69 w 144"/>
                  <a:gd name="T63" fmla="*/ 18 h 27"/>
                  <a:gd name="T64" fmla="*/ 75 w 144"/>
                  <a:gd name="T65" fmla="*/ 16 h 27"/>
                  <a:gd name="T66" fmla="*/ 81 w 144"/>
                  <a:gd name="T67" fmla="*/ 17 h 27"/>
                  <a:gd name="T68" fmla="*/ 85 w 144"/>
                  <a:gd name="T69" fmla="*/ 16 h 27"/>
                  <a:gd name="T70" fmla="*/ 89 w 144"/>
                  <a:gd name="T71" fmla="*/ 15 h 27"/>
                  <a:gd name="T72" fmla="*/ 90 w 144"/>
                  <a:gd name="T73" fmla="*/ 12 h 27"/>
                  <a:gd name="T74" fmla="*/ 92 w 144"/>
                  <a:gd name="T75" fmla="*/ 15 h 27"/>
                  <a:gd name="T76" fmla="*/ 99 w 144"/>
                  <a:gd name="T77" fmla="*/ 14 h 27"/>
                  <a:gd name="T78" fmla="*/ 102 w 144"/>
                  <a:gd name="T79" fmla="*/ 14 h 27"/>
                  <a:gd name="T80" fmla="*/ 115 w 144"/>
                  <a:gd name="T81" fmla="*/ 16 h 27"/>
                  <a:gd name="T82" fmla="*/ 129 w 144"/>
                  <a:gd name="T83" fmla="*/ 12 h 27"/>
                  <a:gd name="T84" fmla="*/ 86 w 144"/>
                  <a:gd name="T85" fmla="*/ 15 h 27"/>
                  <a:gd name="T86" fmla="*/ 87 w 144"/>
                  <a:gd name="T8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" h="27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  <a:solidFill>
              <a:schemeClr val="accent1"/>
            </a:solidFill>
          </p:grpSpPr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4471988" y="3536950"/>
                <a:ext cx="555625" cy="509588"/>
              </a:xfrm>
              <a:custGeom>
                <a:avLst/>
                <a:gdLst>
                  <a:gd name="T0" fmla="*/ 136 w 257"/>
                  <a:gd name="T1" fmla="*/ 2 h 237"/>
                  <a:gd name="T2" fmla="*/ 127 w 257"/>
                  <a:gd name="T3" fmla="*/ 2 h 237"/>
                  <a:gd name="T4" fmla="*/ 123 w 257"/>
                  <a:gd name="T5" fmla="*/ 2 h 237"/>
                  <a:gd name="T6" fmla="*/ 100 w 257"/>
                  <a:gd name="T7" fmla="*/ 6 h 237"/>
                  <a:gd name="T8" fmla="*/ 77 w 257"/>
                  <a:gd name="T9" fmla="*/ 16 h 237"/>
                  <a:gd name="T10" fmla="*/ 66 w 257"/>
                  <a:gd name="T11" fmla="*/ 19 h 237"/>
                  <a:gd name="T12" fmla="*/ 51 w 257"/>
                  <a:gd name="T13" fmla="*/ 36 h 237"/>
                  <a:gd name="T14" fmla="*/ 36 w 257"/>
                  <a:gd name="T15" fmla="*/ 42 h 237"/>
                  <a:gd name="T16" fmla="*/ 22 w 257"/>
                  <a:gd name="T17" fmla="*/ 60 h 237"/>
                  <a:gd name="T18" fmla="*/ 12 w 257"/>
                  <a:gd name="T19" fmla="*/ 75 h 237"/>
                  <a:gd name="T20" fmla="*/ 2 w 257"/>
                  <a:gd name="T21" fmla="*/ 121 h 237"/>
                  <a:gd name="T22" fmla="*/ 3 w 257"/>
                  <a:gd name="T23" fmla="*/ 135 h 237"/>
                  <a:gd name="T24" fmla="*/ 26 w 257"/>
                  <a:gd name="T25" fmla="*/ 182 h 237"/>
                  <a:gd name="T26" fmla="*/ 35 w 257"/>
                  <a:gd name="T27" fmla="*/ 193 h 237"/>
                  <a:gd name="T28" fmla="*/ 49 w 257"/>
                  <a:gd name="T29" fmla="*/ 194 h 237"/>
                  <a:gd name="T30" fmla="*/ 17 w 257"/>
                  <a:gd name="T31" fmla="*/ 121 h 237"/>
                  <a:gd name="T32" fmla="*/ 107 w 257"/>
                  <a:gd name="T33" fmla="*/ 18 h 237"/>
                  <a:gd name="T34" fmla="*/ 128 w 257"/>
                  <a:gd name="T35" fmla="*/ 21 h 237"/>
                  <a:gd name="T36" fmla="*/ 181 w 257"/>
                  <a:gd name="T37" fmla="*/ 29 h 237"/>
                  <a:gd name="T38" fmla="*/ 227 w 257"/>
                  <a:gd name="T39" fmla="*/ 70 h 237"/>
                  <a:gd name="T40" fmla="*/ 235 w 257"/>
                  <a:gd name="T41" fmla="*/ 102 h 237"/>
                  <a:gd name="T42" fmla="*/ 228 w 257"/>
                  <a:gd name="T43" fmla="*/ 152 h 237"/>
                  <a:gd name="T44" fmla="*/ 197 w 257"/>
                  <a:gd name="T45" fmla="*/ 195 h 237"/>
                  <a:gd name="T46" fmla="*/ 165 w 257"/>
                  <a:gd name="T47" fmla="*/ 215 h 237"/>
                  <a:gd name="T48" fmla="*/ 127 w 257"/>
                  <a:gd name="T49" fmla="*/ 226 h 237"/>
                  <a:gd name="T50" fmla="*/ 112 w 257"/>
                  <a:gd name="T51" fmla="*/ 229 h 237"/>
                  <a:gd name="T52" fmla="*/ 106 w 257"/>
                  <a:gd name="T53" fmla="*/ 231 h 237"/>
                  <a:gd name="T54" fmla="*/ 113 w 257"/>
                  <a:gd name="T55" fmla="*/ 234 h 237"/>
                  <a:gd name="T56" fmla="*/ 126 w 257"/>
                  <a:gd name="T57" fmla="*/ 234 h 237"/>
                  <a:gd name="T58" fmla="*/ 153 w 257"/>
                  <a:gd name="T59" fmla="*/ 231 h 237"/>
                  <a:gd name="T60" fmla="*/ 172 w 257"/>
                  <a:gd name="T61" fmla="*/ 218 h 237"/>
                  <a:gd name="T62" fmla="*/ 176 w 257"/>
                  <a:gd name="T63" fmla="*/ 224 h 237"/>
                  <a:gd name="T64" fmla="*/ 187 w 257"/>
                  <a:gd name="T65" fmla="*/ 223 h 237"/>
                  <a:gd name="T66" fmla="*/ 189 w 257"/>
                  <a:gd name="T67" fmla="*/ 214 h 237"/>
                  <a:gd name="T68" fmla="*/ 200 w 257"/>
                  <a:gd name="T69" fmla="*/ 215 h 237"/>
                  <a:gd name="T70" fmla="*/ 210 w 257"/>
                  <a:gd name="T71" fmla="*/ 210 h 237"/>
                  <a:gd name="T72" fmla="*/ 217 w 257"/>
                  <a:gd name="T73" fmla="*/ 204 h 237"/>
                  <a:gd name="T74" fmla="*/ 222 w 257"/>
                  <a:gd name="T75" fmla="*/ 199 h 237"/>
                  <a:gd name="T76" fmla="*/ 227 w 257"/>
                  <a:gd name="T77" fmla="*/ 188 h 237"/>
                  <a:gd name="T78" fmla="*/ 236 w 257"/>
                  <a:gd name="T79" fmla="*/ 182 h 237"/>
                  <a:gd name="T80" fmla="*/ 239 w 257"/>
                  <a:gd name="T81" fmla="*/ 171 h 237"/>
                  <a:gd name="T82" fmla="*/ 242 w 257"/>
                  <a:gd name="T83" fmla="*/ 163 h 237"/>
                  <a:gd name="T84" fmla="*/ 247 w 257"/>
                  <a:gd name="T85" fmla="*/ 154 h 237"/>
                  <a:gd name="T86" fmla="*/ 254 w 257"/>
                  <a:gd name="T87" fmla="*/ 116 h 237"/>
                  <a:gd name="T88" fmla="*/ 254 w 257"/>
                  <a:gd name="T89" fmla="*/ 106 h 237"/>
                  <a:gd name="T90" fmla="*/ 250 w 257"/>
                  <a:gd name="T91" fmla="*/ 78 h 237"/>
                  <a:gd name="T92" fmla="*/ 238 w 257"/>
                  <a:gd name="T93" fmla="*/ 54 h 237"/>
                  <a:gd name="T94" fmla="*/ 231 w 257"/>
                  <a:gd name="T95" fmla="*/ 45 h 237"/>
                  <a:gd name="T96" fmla="*/ 228 w 257"/>
                  <a:gd name="T97" fmla="*/ 41 h 237"/>
                  <a:gd name="T98" fmla="*/ 220 w 257"/>
                  <a:gd name="T99" fmla="*/ 37 h 237"/>
                  <a:gd name="T100" fmla="*/ 206 w 257"/>
                  <a:gd name="T101" fmla="*/ 24 h 237"/>
                  <a:gd name="T102" fmla="*/ 188 w 257"/>
                  <a:gd name="T103" fmla="*/ 13 h 237"/>
                  <a:gd name="T104" fmla="*/ 170 w 257"/>
                  <a:gd name="T105" fmla="*/ 9 h 237"/>
                  <a:gd name="T106" fmla="*/ 145 w 257"/>
                  <a:gd name="T10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37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1" name="Freeform 24"/>
              <p:cNvSpPr>
                <a:spLocks noEditPoints="1"/>
              </p:cNvSpPr>
              <p:nvPr/>
            </p:nvSpPr>
            <p:spPr bwMode="auto">
              <a:xfrm>
                <a:off x="4360863" y="4533900"/>
                <a:ext cx="290513" cy="641350"/>
              </a:xfrm>
              <a:custGeom>
                <a:avLst/>
                <a:gdLst>
                  <a:gd name="T0" fmla="*/ 129 w 134"/>
                  <a:gd name="T1" fmla="*/ 226 h 298"/>
                  <a:gd name="T2" fmla="*/ 131 w 134"/>
                  <a:gd name="T3" fmla="*/ 241 h 298"/>
                  <a:gd name="T4" fmla="*/ 132 w 134"/>
                  <a:gd name="T5" fmla="*/ 241 h 298"/>
                  <a:gd name="T6" fmla="*/ 130 w 134"/>
                  <a:gd name="T7" fmla="*/ 240 h 298"/>
                  <a:gd name="T8" fmla="*/ 128 w 134"/>
                  <a:gd name="T9" fmla="*/ 228 h 298"/>
                  <a:gd name="T10" fmla="*/ 128 w 134"/>
                  <a:gd name="T11" fmla="*/ 228 h 298"/>
                  <a:gd name="T12" fmla="*/ 121 w 134"/>
                  <a:gd name="T13" fmla="*/ 229 h 298"/>
                  <a:gd name="T14" fmla="*/ 124 w 134"/>
                  <a:gd name="T15" fmla="*/ 222 h 298"/>
                  <a:gd name="T16" fmla="*/ 119 w 134"/>
                  <a:gd name="T17" fmla="*/ 220 h 298"/>
                  <a:gd name="T18" fmla="*/ 101 w 134"/>
                  <a:gd name="T19" fmla="*/ 209 h 298"/>
                  <a:gd name="T20" fmla="*/ 92 w 134"/>
                  <a:gd name="T21" fmla="*/ 204 h 298"/>
                  <a:gd name="T22" fmla="*/ 79 w 134"/>
                  <a:gd name="T23" fmla="*/ 196 h 298"/>
                  <a:gd name="T24" fmla="*/ 72 w 134"/>
                  <a:gd name="T25" fmla="*/ 193 h 298"/>
                  <a:gd name="T26" fmla="*/ 68 w 134"/>
                  <a:gd name="T27" fmla="*/ 189 h 298"/>
                  <a:gd name="T28" fmla="*/ 64 w 134"/>
                  <a:gd name="T29" fmla="*/ 186 h 298"/>
                  <a:gd name="T30" fmla="*/ 60 w 134"/>
                  <a:gd name="T31" fmla="*/ 186 h 298"/>
                  <a:gd name="T32" fmla="*/ 52 w 134"/>
                  <a:gd name="T33" fmla="*/ 179 h 298"/>
                  <a:gd name="T34" fmla="*/ 41 w 134"/>
                  <a:gd name="T35" fmla="*/ 172 h 298"/>
                  <a:gd name="T36" fmla="*/ 32 w 134"/>
                  <a:gd name="T37" fmla="*/ 167 h 298"/>
                  <a:gd name="T38" fmla="*/ 21 w 134"/>
                  <a:gd name="T39" fmla="*/ 162 h 298"/>
                  <a:gd name="T40" fmla="*/ 16 w 134"/>
                  <a:gd name="T41" fmla="*/ 161 h 298"/>
                  <a:gd name="T42" fmla="*/ 17 w 134"/>
                  <a:gd name="T43" fmla="*/ 159 h 298"/>
                  <a:gd name="T44" fmla="*/ 17 w 134"/>
                  <a:gd name="T45" fmla="*/ 158 h 298"/>
                  <a:gd name="T46" fmla="*/ 20 w 134"/>
                  <a:gd name="T47" fmla="*/ 144 h 298"/>
                  <a:gd name="T48" fmla="*/ 21 w 134"/>
                  <a:gd name="T49" fmla="*/ 136 h 298"/>
                  <a:gd name="T50" fmla="*/ 26 w 134"/>
                  <a:gd name="T51" fmla="*/ 131 h 298"/>
                  <a:gd name="T52" fmla="*/ 28 w 134"/>
                  <a:gd name="T53" fmla="*/ 120 h 298"/>
                  <a:gd name="T54" fmla="*/ 38 w 134"/>
                  <a:gd name="T55" fmla="*/ 110 h 298"/>
                  <a:gd name="T56" fmla="*/ 43 w 134"/>
                  <a:gd name="T57" fmla="*/ 101 h 298"/>
                  <a:gd name="T58" fmla="*/ 51 w 134"/>
                  <a:gd name="T59" fmla="*/ 92 h 298"/>
                  <a:gd name="T60" fmla="*/ 66 w 134"/>
                  <a:gd name="T61" fmla="*/ 74 h 298"/>
                  <a:gd name="T62" fmla="*/ 72 w 134"/>
                  <a:gd name="T63" fmla="*/ 62 h 298"/>
                  <a:gd name="T64" fmla="*/ 87 w 134"/>
                  <a:gd name="T65" fmla="*/ 43 h 298"/>
                  <a:gd name="T66" fmla="*/ 106 w 134"/>
                  <a:gd name="T67" fmla="*/ 24 h 298"/>
                  <a:gd name="T68" fmla="*/ 63 w 134"/>
                  <a:gd name="T69" fmla="*/ 55 h 298"/>
                  <a:gd name="T70" fmla="*/ 52 w 134"/>
                  <a:gd name="T71" fmla="*/ 69 h 298"/>
                  <a:gd name="T72" fmla="*/ 1 w 134"/>
                  <a:gd name="T73" fmla="*/ 154 h 298"/>
                  <a:gd name="T74" fmla="*/ 20 w 134"/>
                  <a:gd name="T75" fmla="*/ 181 h 298"/>
                  <a:gd name="T76" fmla="*/ 33 w 134"/>
                  <a:gd name="T77" fmla="*/ 191 h 298"/>
                  <a:gd name="T78" fmla="*/ 66 w 134"/>
                  <a:gd name="T79" fmla="*/ 212 h 298"/>
                  <a:gd name="T80" fmla="*/ 88 w 134"/>
                  <a:gd name="T81" fmla="*/ 225 h 298"/>
                  <a:gd name="T82" fmla="*/ 110 w 134"/>
                  <a:gd name="T83" fmla="*/ 239 h 298"/>
                  <a:gd name="T84" fmla="*/ 106 w 134"/>
                  <a:gd name="T85" fmla="*/ 254 h 298"/>
                  <a:gd name="T86" fmla="*/ 95 w 134"/>
                  <a:gd name="T87" fmla="*/ 278 h 298"/>
                  <a:gd name="T88" fmla="*/ 84 w 134"/>
                  <a:gd name="T89" fmla="*/ 292 h 298"/>
                  <a:gd name="T90" fmla="*/ 75 w 134"/>
                  <a:gd name="T91" fmla="*/ 291 h 298"/>
                  <a:gd name="T92" fmla="*/ 72 w 134"/>
                  <a:gd name="T93" fmla="*/ 295 h 298"/>
                  <a:gd name="T94" fmla="*/ 82 w 134"/>
                  <a:gd name="T95" fmla="*/ 294 h 298"/>
                  <a:gd name="T96" fmla="*/ 86 w 134"/>
                  <a:gd name="T97" fmla="*/ 293 h 298"/>
                  <a:gd name="T98" fmla="*/ 102 w 134"/>
                  <a:gd name="T99" fmla="*/ 286 h 298"/>
                  <a:gd name="T100" fmla="*/ 111 w 134"/>
                  <a:gd name="T101" fmla="*/ 276 h 298"/>
                  <a:gd name="T102" fmla="*/ 115 w 134"/>
                  <a:gd name="T103" fmla="*/ 276 h 298"/>
                  <a:gd name="T104" fmla="*/ 120 w 134"/>
                  <a:gd name="T105" fmla="*/ 275 h 298"/>
                  <a:gd name="T106" fmla="*/ 118 w 134"/>
                  <a:gd name="T107" fmla="*/ 268 h 298"/>
                  <a:gd name="T108" fmla="*/ 116 w 134"/>
                  <a:gd name="T109" fmla="*/ 262 h 298"/>
                  <a:gd name="T110" fmla="*/ 124 w 134"/>
                  <a:gd name="T111" fmla="*/ 260 h 298"/>
                  <a:gd name="T112" fmla="*/ 124 w 134"/>
                  <a:gd name="T113" fmla="*/ 255 h 298"/>
                  <a:gd name="T114" fmla="*/ 128 w 134"/>
                  <a:gd name="T115" fmla="*/ 252 h 298"/>
                  <a:gd name="T116" fmla="*/ 130 w 134"/>
                  <a:gd name="T117" fmla="*/ 247 h 298"/>
                  <a:gd name="T118" fmla="*/ 132 w 134"/>
                  <a:gd name="T119" fmla="*/ 244 h 298"/>
                  <a:gd name="T120" fmla="*/ 17 w 134"/>
                  <a:gd name="T121" fmla="*/ 15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298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2" name="Freeform 25"/>
              <p:cNvSpPr>
                <a:spLocks noEditPoints="1"/>
              </p:cNvSpPr>
              <p:nvPr/>
            </p:nvSpPr>
            <p:spPr bwMode="auto">
              <a:xfrm>
                <a:off x="4629150" y="4548188"/>
                <a:ext cx="481013" cy="333375"/>
              </a:xfrm>
              <a:custGeom>
                <a:avLst/>
                <a:gdLst>
                  <a:gd name="T0" fmla="*/ 188 w 222"/>
                  <a:gd name="T1" fmla="*/ 60 h 155"/>
                  <a:gd name="T2" fmla="*/ 184 w 222"/>
                  <a:gd name="T3" fmla="*/ 52 h 155"/>
                  <a:gd name="T4" fmla="*/ 167 w 222"/>
                  <a:gd name="T5" fmla="*/ 51 h 155"/>
                  <a:gd name="T6" fmla="*/ 127 w 222"/>
                  <a:gd name="T7" fmla="*/ 83 h 155"/>
                  <a:gd name="T8" fmla="*/ 93 w 222"/>
                  <a:gd name="T9" fmla="*/ 118 h 155"/>
                  <a:gd name="T10" fmla="*/ 76 w 222"/>
                  <a:gd name="T11" fmla="*/ 129 h 155"/>
                  <a:gd name="T12" fmla="*/ 58 w 222"/>
                  <a:gd name="T13" fmla="*/ 120 h 155"/>
                  <a:gd name="T14" fmla="*/ 48 w 222"/>
                  <a:gd name="T15" fmla="*/ 104 h 155"/>
                  <a:gd name="T16" fmla="*/ 43 w 222"/>
                  <a:gd name="T17" fmla="*/ 91 h 155"/>
                  <a:gd name="T18" fmla="*/ 27 w 222"/>
                  <a:gd name="T19" fmla="*/ 57 h 155"/>
                  <a:gd name="T20" fmla="*/ 22 w 222"/>
                  <a:gd name="T21" fmla="*/ 43 h 155"/>
                  <a:gd name="T22" fmla="*/ 10 w 222"/>
                  <a:gd name="T23" fmla="*/ 13 h 155"/>
                  <a:gd name="T24" fmla="*/ 8 w 222"/>
                  <a:gd name="T25" fmla="*/ 5 h 155"/>
                  <a:gd name="T26" fmla="*/ 5 w 222"/>
                  <a:gd name="T27" fmla="*/ 2 h 155"/>
                  <a:gd name="T28" fmla="*/ 4 w 222"/>
                  <a:gd name="T29" fmla="*/ 7 h 155"/>
                  <a:gd name="T30" fmla="*/ 5 w 222"/>
                  <a:gd name="T31" fmla="*/ 13 h 155"/>
                  <a:gd name="T32" fmla="*/ 6 w 222"/>
                  <a:gd name="T33" fmla="*/ 26 h 155"/>
                  <a:gd name="T34" fmla="*/ 11 w 222"/>
                  <a:gd name="T35" fmla="*/ 36 h 155"/>
                  <a:gd name="T36" fmla="*/ 3 w 222"/>
                  <a:gd name="T37" fmla="*/ 40 h 155"/>
                  <a:gd name="T38" fmla="*/ 0 w 222"/>
                  <a:gd name="T39" fmla="*/ 44 h 155"/>
                  <a:gd name="T40" fmla="*/ 8 w 222"/>
                  <a:gd name="T41" fmla="*/ 45 h 155"/>
                  <a:gd name="T42" fmla="*/ 7 w 222"/>
                  <a:gd name="T43" fmla="*/ 49 h 155"/>
                  <a:gd name="T44" fmla="*/ 9 w 222"/>
                  <a:gd name="T45" fmla="*/ 54 h 155"/>
                  <a:gd name="T46" fmla="*/ 7 w 222"/>
                  <a:gd name="T47" fmla="*/ 61 h 155"/>
                  <a:gd name="T48" fmla="*/ 10 w 222"/>
                  <a:gd name="T49" fmla="*/ 65 h 155"/>
                  <a:gd name="T50" fmla="*/ 14 w 222"/>
                  <a:gd name="T51" fmla="*/ 67 h 155"/>
                  <a:gd name="T52" fmla="*/ 17 w 222"/>
                  <a:gd name="T53" fmla="*/ 73 h 155"/>
                  <a:gd name="T54" fmla="*/ 20 w 222"/>
                  <a:gd name="T55" fmla="*/ 79 h 155"/>
                  <a:gd name="T56" fmla="*/ 18 w 222"/>
                  <a:gd name="T57" fmla="*/ 81 h 155"/>
                  <a:gd name="T58" fmla="*/ 18 w 222"/>
                  <a:gd name="T59" fmla="*/ 87 h 155"/>
                  <a:gd name="T60" fmla="*/ 26 w 222"/>
                  <a:gd name="T61" fmla="*/ 102 h 155"/>
                  <a:gd name="T62" fmla="*/ 29 w 222"/>
                  <a:gd name="T63" fmla="*/ 109 h 155"/>
                  <a:gd name="T64" fmla="*/ 35 w 222"/>
                  <a:gd name="T65" fmla="*/ 121 h 155"/>
                  <a:gd name="T66" fmla="*/ 41 w 222"/>
                  <a:gd name="T67" fmla="*/ 131 h 155"/>
                  <a:gd name="T68" fmla="*/ 46 w 222"/>
                  <a:gd name="T69" fmla="*/ 136 h 155"/>
                  <a:gd name="T70" fmla="*/ 45 w 222"/>
                  <a:gd name="T71" fmla="*/ 139 h 155"/>
                  <a:gd name="T72" fmla="*/ 49 w 222"/>
                  <a:gd name="T73" fmla="*/ 142 h 155"/>
                  <a:gd name="T74" fmla="*/ 50 w 222"/>
                  <a:gd name="T75" fmla="*/ 149 h 155"/>
                  <a:gd name="T76" fmla="*/ 54 w 222"/>
                  <a:gd name="T77" fmla="*/ 150 h 155"/>
                  <a:gd name="T78" fmla="*/ 60 w 222"/>
                  <a:gd name="T79" fmla="*/ 152 h 155"/>
                  <a:gd name="T80" fmla="*/ 62 w 222"/>
                  <a:gd name="T81" fmla="*/ 153 h 155"/>
                  <a:gd name="T82" fmla="*/ 76 w 222"/>
                  <a:gd name="T83" fmla="*/ 145 h 155"/>
                  <a:gd name="T84" fmla="*/ 85 w 222"/>
                  <a:gd name="T85" fmla="*/ 144 h 155"/>
                  <a:gd name="T86" fmla="*/ 94 w 222"/>
                  <a:gd name="T87" fmla="*/ 137 h 155"/>
                  <a:gd name="T88" fmla="*/ 100 w 222"/>
                  <a:gd name="T89" fmla="*/ 133 h 155"/>
                  <a:gd name="T90" fmla="*/ 101 w 222"/>
                  <a:gd name="T91" fmla="*/ 133 h 155"/>
                  <a:gd name="T92" fmla="*/ 108 w 222"/>
                  <a:gd name="T93" fmla="*/ 126 h 155"/>
                  <a:gd name="T94" fmla="*/ 117 w 222"/>
                  <a:gd name="T95" fmla="*/ 116 h 155"/>
                  <a:gd name="T96" fmla="*/ 120 w 222"/>
                  <a:gd name="T97" fmla="*/ 111 h 155"/>
                  <a:gd name="T98" fmla="*/ 126 w 222"/>
                  <a:gd name="T99" fmla="*/ 107 h 155"/>
                  <a:gd name="T100" fmla="*/ 135 w 222"/>
                  <a:gd name="T101" fmla="*/ 100 h 155"/>
                  <a:gd name="T102" fmla="*/ 143 w 222"/>
                  <a:gd name="T103" fmla="*/ 90 h 155"/>
                  <a:gd name="T104" fmla="*/ 149 w 222"/>
                  <a:gd name="T105" fmla="*/ 85 h 155"/>
                  <a:gd name="T106" fmla="*/ 169 w 222"/>
                  <a:gd name="T107" fmla="*/ 70 h 155"/>
                  <a:gd name="T108" fmla="*/ 175 w 222"/>
                  <a:gd name="T109" fmla="*/ 66 h 155"/>
                  <a:gd name="T110" fmla="*/ 186 w 222"/>
                  <a:gd name="T111" fmla="*/ 79 h 155"/>
                  <a:gd name="T112" fmla="*/ 197 w 222"/>
                  <a:gd name="T113" fmla="*/ 90 h 155"/>
                  <a:gd name="T114" fmla="*/ 212 w 222"/>
                  <a:gd name="T115" fmla="*/ 9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2" h="155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4602163" y="4041775"/>
                <a:ext cx="769938" cy="527050"/>
              </a:xfrm>
              <a:custGeom>
                <a:avLst/>
                <a:gdLst>
                  <a:gd name="T0" fmla="*/ 298 w 356"/>
                  <a:gd name="T1" fmla="*/ 39 h 245"/>
                  <a:gd name="T2" fmla="*/ 217 w 356"/>
                  <a:gd name="T3" fmla="*/ 49 h 245"/>
                  <a:gd name="T4" fmla="*/ 157 w 356"/>
                  <a:gd name="T5" fmla="*/ 47 h 245"/>
                  <a:gd name="T6" fmla="*/ 126 w 356"/>
                  <a:gd name="T7" fmla="*/ 48 h 245"/>
                  <a:gd name="T8" fmla="*/ 79 w 356"/>
                  <a:gd name="T9" fmla="*/ 44 h 245"/>
                  <a:gd name="T10" fmla="*/ 58 w 356"/>
                  <a:gd name="T11" fmla="*/ 24 h 245"/>
                  <a:gd name="T12" fmla="*/ 62 w 356"/>
                  <a:gd name="T13" fmla="*/ 12 h 245"/>
                  <a:gd name="T14" fmla="*/ 58 w 356"/>
                  <a:gd name="T15" fmla="*/ 13 h 245"/>
                  <a:gd name="T16" fmla="*/ 46 w 356"/>
                  <a:gd name="T17" fmla="*/ 20 h 245"/>
                  <a:gd name="T18" fmla="*/ 40 w 356"/>
                  <a:gd name="T19" fmla="*/ 26 h 245"/>
                  <a:gd name="T20" fmla="*/ 36 w 356"/>
                  <a:gd name="T21" fmla="*/ 29 h 245"/>
                  <a:gd name="T22" fmla="*/ 41 w 356"/>
                  <a:gd name="T23" fmla="*/ 32 h 245"/>
                  <a:gd name="T24" fmla="*/ 38 w 356"/>
                  <a:gd name="T25" fmla="*/ 32 h 245"/>
                  <a:gd name="T26" fmla="*/ 32 w 356"/>
                  <a:gd name="T27" fmla="*/ 36 h 245"/>
                  <a:gd name="T28" fmla="*/ 32 w 356"/>
                  <a:gd name="T29" fmla="*/ 41 h 245"/>
                  <a:gd name="T30" fmla="*/ 29 w 356"/>
                  <a:gd name="T31" fmla="*/ 47 h 245"/>
                  <a:gd name="T32" fmla="*/ 35 w 356"/>
                  <a:gd name="T33" fmla="*/ 56 h 245"/>
                  <a:gd name="T34" fmla="*/ 28 w 356"/>
                  <a:gd name="T35" fmla="*/ 65 h 245"/>
                  <a:gd name="T36" fmla="*/ 22 w 356"/>
                  <a:gd name="T37" fmla="*/ 75 h 245"/>
                  <a:gd name="T38" fmla="*/ 19 w 356"/>
                  <a:gd name="T39" fmla="*/ 89 h 245"/>
                  <a:gd name="T40" fmla="*/ 17 w 356"/>
                  <a:gd name="T41" fmla="*/ 94 h 245"/>
                  <a:gd name="T42" fmla="*/ 16 w 356"/>
                  <a:gd name="T43" fmla="*/ 100 h 245"/>
                  <a:gd name="T44" fmla="*/ 15 w 356"/>
                  <a:gd name="T45" fmla="*/ 114 h 245"/>
                  <a:gd name="T46" fmla="*/ 12 w 356"/>
                  <a:gd name="T47" fmla="*/ 126 h 245"/>
                  <a:gd name="T48" fmla="*/ 9 w 356"/>
                  <a:gd name="T49" fmla="*/ 131 h 245"/>
                  <a:gd name="T50" fmla="*/ 8 w 356"/>
                  <a:gd name="T51" fmla="*/ 139 h 245"/>
                  <a:gd name="T52" fmla="*/ 6 w 356"/>
                  <a:gd name="T53" fmla="*/ 151 h 245"/>
                  <a:gd name="T54" fmla="*/ 9 w 356"/>
                  <a:gd name="T55" fmla="*/ 163 h 245"/>
                  <a:gd name="T56" fmla="*/ 5 w 356"/>
                  <a:gd name="T57" fmla="*/ 176 h 245"/>
                  <a:gd name="T58" fmla="*/ 3 w 356"/>
                  <a:gd name="T59" fmla="*/ 197 h 245"/>
                  <a:gd name="T60" fmla="*/ 5 w 356"/>
                  <a:gd name="T61" fmla="*/ 218 h 245"/>
                  <a:gd name="T62" fmla="*/ 19 w 356"/>
                  <a:gd name="T63" fmla="*/ 204 h 245"/>
                  <a:gd name="T64" fmla="*/ 20 w 356"/>
                  <a:gd name="T65" fmla="*/ 140 h 245"/>
                  <a:gd name="T66" fmla="*/ 30 w 356"/>
                  <a:gd name="T67" fmla="*/ 119 h 245"/>
                  <a:gd name="T68" fmla="*/ 42 w 356"/>
                  <a:gd name="T69" fmla="*/ 82 h 245"/>
                  <a:gd name="T70" fmla="*/ 50 w 356"/>
                  <a:gd name="T71" fmla="*/ 50 h 245"/>
                  <a:gd name="T72" fmla="*/ 68 w 356"/>
                  <a:gd name="T73" fmla="*/ 51 h 245"/>
                  <a:gd name="T74" fmla="*/ 72 w 356"/>
                  <a:gd name="T75" fmla="*/ 56 h 245"/>
                  <a:gd name="T76" fmla="*/ 76 w 356"/>
                  <a:gd name="T77" fmla="*/ 55 h 245"/>
                  <a:gd name="T78" fmla="*/ 84 w 356"/>
                  <a:gd name="T79" fmla="*/ 60 h 245"/>
                  <a:gd name="T80" fmla="*/ 90 w 356"/>
                  <a:gd name="T81" fmla="*/ 64 h 245"/>
                  <a:gd name="T82" fmla="*/ 100 w 356"/>
                  <a:gd name="T83" fmla="*/ 60 h 245"/>
                  <a:gd name="T84" fmla="*/ 110 w 356"/>
                  <a:gd name="T85" fmla="*/ 56 h 245"/>
                  <a:gd name="T86" fmla="*/ 126 w 356"/>
                  <a:gd name="T87" fmla="*/ 66 h 245"/>
                  <a:gd name="T88" fmla="*/ 139 w 356"/>
                  <a:gd name="T89" fmla="*/ 64 h 245"/>
                  <a:gd name="T90" fmla="*/ 159 w 356"/>
                  <a:gd name="T91" fmla="*/ 67 h 245"/>
                  <a:gd name="T92" fmla="*/ 166 w 356"/>
                  <a:gd name="T93" fmla="*/ 67 h 245"/>
                  <a:gd name="T94" fmla="*/ 175 w 356"/>
                  <a:gd name="T95" fmla="*/ 69 h 245"/>
                  <a:gd name="T96" fmla="*/ 192 w 356"/>
                  <a:gd name="T97" fmla="*/ 68 h 245"/>
                  <a:gd name="T98" fmla="*/ 210 w 356"/>
                  <a:gd name="T99" fmla="*/ 67 h 245"/>
                  <a:gd name="T100" fmla="*/ 217 w 356"/>
                  <a:gd name="T101" fmla="*/ 68 h 245"/>
                  <a:gd name="T102" fmla="*/ 235 w 356"/>
                  <a:gd name="T103" fmla="*/ 66 h 245"/>
                  <a:gd name="T104" fmla="*/ 246 w 356"/>
                  <a:gd name="T105" fmla="*/ 62 h 245"/>
                  <a:gd name="T106" fmla="*/ 263 w 356"/>
                  <a:gd name="T107" fmla="*/ 60 h 245"/>
                  <a:gd name="T108" fmla="*/ 281 w 356"/>
                  <a:gd name="T109" fmla="*/ 54 h 245"/>
                  <a:gd name="T110" fmla="*/ 309 w 356"/>
                  <a:gd name="T111" fmla="*/ 50 h 245"/>
                  <a:gd name="T112" fmla="*/ 333 w 356"/>
                  <a:gd name="T113" fmla="*/ 30 h 245"/>
                  <a:gd name="T114" fmla="*/ 39 w 356"/>
                  <a:gd name="T115" fmla="*/ 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6" h="245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4252912" y="3519487"/>
                <a:ext cx="393700" cy="611188"/>
              </a:xfrm>
              <a:custGeom>
                <a:avLst/>
                <a:gdLst>
                  <a:gd name="T0" fmla="*/ 72 w 182"/>
                  <a:gd name="T1" fmla="*/ 233 h 284"/>
                  <a:gd name="T2" fmla="*/ 89 w 182"/>
                  <a:gd name="T3" fmla="*/ 249 h 284"/>
                  <a:gd name="T4" fmla="*/ 119 w 182"/>
                  <a:gd name="T5" fmla="*/ 267 h 284"/>
                  <a:gd name="T6" fmla="*/ 138 w 182"/>
                  <a:gd name="T7" fmla="*/ 271 h 284"/>
                  <a:gd name="T8" fmla="*/ 159 w 182"/>
                  <a:gd name="T9" fmla="*/ 280 h 284"/>
                  <a:gd name="T10" fmla="*/ 169 w 182"/>
                  <a:gd name="T11" fmla="*/ 283 h 284"/>
                  <a:gd name="T12" fmla="*/ 179 w 182"/>
                  <a:gd name="T13" fmla="*/ 280 h 284"/>
                  <a:gd name="T14" fmla="*/ 180 w 182"/>
                  <a:gd name="T15" fmla="*/ 279 h 284"/>
                  <a:gd name="T16" fmla="*/ 173 w 182"/>
                  <a:gd name="T17" fmla="*/ 277 h 284"/>
                  <a:gd name="T18" fmla="*/ 164 w 182"/>
                  <a:gd name="T19" fmla="*/ 271 h 284"/>
                  <a:gd name="T20" fmla="*/ 154 w 182"/>
                  <a:gd name="T21" fmla="*/ 265 h 284"/>
                  <a:gd name="T22" fmla="*/ 154 w 182"/>
                  <a:gd name="T23" fmla="*/ 264 h 284"/>
                  <a:gd name="T24" fmla="*/ 147 w 182"/>
                  <a:gd name="T25" fmla="*/ 260 h 284"/>
                  <a:gd name="T26" fmla="*/ 147 w 182"/>
                  <a:gd name="T27" fmla="*/ 260 h 284"/>
                  <a:gd name="T28" fmla="*/ 145 w 182"/>
                  <a:gd name="T29" fmla="*/ 256 h 284"/>
                  <a:gd name="T30" fmla="*/ 137 w 182"/>
                  <a:gd name="T31" fmla="*/ 259 h 284"/>
                  <a:gd name="T32" fmla="*/ 134 w 182"/>
                  <a:gd name="T33" fmla="*/ 255 h 284"/>
                  <a:gd name="T34" fmla="*/ 132 w 182"/>
                  <a:gd name="T35" fmla="*/ 252 h 284"/>
                  <a:gd name="T36" fmla="*/ 128 w 182"/>
                  <a:gd name="T37" fmla="*/ 249 h 284"/>
                  <a:gd name="T38" fmla="*/ 123 w 182"/>
                  <a:gd name="T39" fmla="*/ 249 h 284"/>
                  <a:gd name="T40" fmla="*/ 120 w 182"/>
                  <a:gd name="T41" fmla="*/ 246 h 284"/>
                  <a:gd name="T42" fmla="*/ 112 w 182"/>
                  <a:gd name="T43" fmla="*/ 250 h 284"/>
                  <a:gd name="T44" fmla="*/ 114 w 182"/>
                  <a:gd name="T45" fmla="*/ 243 h 284"/>
                  <a:gd name="T46" fmla="*/ 102 w 182"/>
                  <a:gd name="T47" fmla="*/ 233 h 284"/>
                  <a:gd name="T48" fmla="*/ 97 w 182"/>
                  <a:gd name="T49" fmla="*/ 230 h 284"/>
                  <a:gd name="T50" fmla="*/ 89 w 182"/>
                  <a:gd name="T51" fmla="*/ 228 h 284"/>
                  <a:gd name="T52" fmla="*/ 81 w 182"/>
                  <a:gd name="T53" fmla="*/ 214 h 284"/>
                  <a:gd name="T54" fmla="*/ 74 w 182"/>
                  <a:gd name="T55" fmla="*/ 210 h 284"/>
                  <a:gd name="T56" fmla="*/ 73 w 182"/>
                  <a:gd name="T57" fmla="*/ 207 h 284"/>
                  <a:gd name="T58" fmla="*/ 70 w 182"/>
                  <a:gd name="T59" fmla="*/ 207 h 284"/>
                  <a:gd name="T60" fmla="*/ 70 w 182"/>
                  <a:gd name="T61" fmla="*/ 200 h 284"/>
                  <a:gd name="T62" fmla="*/ 65 w 182"/>
                  <a:gd name="T63" fmla="*/ 197 h 284"/>
                  <a:gd name="T64" fmla="*/ 56 w 182"/>
                  <a:gd name="T65" fmla="*/ 186 h 284"/>
                  <a:gd name="T66" fmla="*/ 55 w 182"/>
                  <a:gd name="T67" fmla="*/ 178 h 284"/>
                  <a:gd name="T68" fmla="*/ 50 w 182"/>
                  <a:gd name="T69" fmla="*/ 170 h 284"/>
                  <a:gd name="T70" fmla="*/ 47 w 182"/>
                  <a:gd name="T71" fmla="*/ 163 h 284"/>
                  <a:gd name="T72" fmla="*/ 47 w 182"/>
                  <a:gd name="T73" fmla="*/ 163 h 284"/>
                  <a:gd name="T74" fmla="*/ 43 w 182"/>
                  <a:gd name="T75" fmla="*/ 155 h 284"/>
                  <a:gd name="T76" fmla="*/ 37 w 182"/>
                  <a:gd name="T77" fmla="*/ 144 h 284"/>
                  <a:gd name="T78" fmla="*/ 33 w 182"/>
                  <a:gd name="T79" fmla="*/ 140 h 284"/>
                  <a:gd name="T80" fmla="*/ 32 w 182"/>
                  <a:gd name="T81" fmla="*/ 133 h 284"/>
                  <a:gd name="T82" fmla="*/ 30 w 182"/>
                  <a:gd name="T83" fmla="*/ 123 h 284"/>
                  <a:gd name="T84" fmla="*/ 25 w 182"/>
                  <a:gd name="T85" fmla="*/ 111 h 284"/>
                  <a:gd name="T86" fmla="*/ 24 w 182"/>
                  <a:gd name="T87" fmla="*/ 104 h 284"/>
                  <a:gd name="T88" fmla="*/ 22 w 182"/>
                  <a:gd name="T89" fmla="*/ 81 h 284"/>
                  <a:gd name="T90" fmla="*/ 22 w 182"/>
                  <a:gd name="T91" fmla="*/ 73 h 284"/>
                  <a:gd name="T92" fmla="*/ 16 w 182"/>
                  <a:gd name="T93" fmla="*/ 52 h 284"/>
                  <a:gd name="T94" fmla="*/ 15 w 182"/>
                  <a:gd name="T95" fmla="*/ 42 h 284"/>
                  <a:gd name="T96" fmla="*/ 10 w 182"/>
                  <a:gd name="T97" fmla="*/ 0 h 284"/>
                  <a:gd name="T98" fmla="*/ 6 w 182"/>
                  <a:gd name="T99" fmla="*/ 67 h 284"/>
                  <a:gd name="T100" fmla="*/ 11 w 182"/>
                  <a:gd name="T101" fmla="*/ 122 h 284"/>
                  <a:gd name="T102" fmla="*/ 31 w 182"/>
                  <a:gd name="T103" fmla="*/ 167 h 284"/>
                  <a:gd name="T104" fmla="*/ 39 w 182"/>
                  <a:gd name="T105" fmla="*/ 186 h 284"/>
                  <a:gd name="T106" fmla="*/ 59 w 182"/>
                  <a:gd name="T107" fmla="*/ 21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2" h="284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4629150" y="3649663"/>
                <a:ext cx="74613" cy="103188"/>
              </a:xfrm>
              <a:custGeom>
                <a:avLst/>
                <a:gdLst>
                  <a:gd name="T0" fmla="*/ 0 w 34"/>
                  <a:gd name="T1" fmla="*/ 44 h 48"/>
                  <a:gd name="T2" fmla="*/ 12 w 34"/>
                  <a:gd name="T3" fmla="*/ 43 h 48"/>
                  <a:gd name="T4" fmla="*/ 22 w 34"/>
                  <a:gd name="T5" fmla="*/ 39 h 48"/>
                  <a:gd name="T6" fmla="*/ 23 w 34"/>
                  <a:gd name="T7" fmla="*/ 30 h 48"/>
                  <a:gd name="T8" fmla="*/ 26 w 34"/>
                  <a:gd name="T9" fmla="*/ 29 h 48"/>
                  <a:gd name="T10" fmla="*/ 29 w 34"/>
                  <a:gd name="T11" fmla="*/ 25 h 48"/>
                  <a:gd name="T12" fmla="*/ 32 w 34"/>
                  <a:gd name="T13" fmla="*/ 23 h 48"/>
                  <a:gd name="T14" fmla="*/ 29 w 34"/>
                  <a:gd name="T15" fmla="*/ 19 h 48"/>
                  <a:gd name="T16" fmla="*/ 29 w 34"/>
                  <a:gd name="T17" fmla="*/ 14 h 48"/>
                  <a:gd name="T18" fmla="*/ 30 w 34"/>
                  <a:gd name="T19" fmla="*/ 12 h 48"/>
                  <a:gd name="T20" fmla="*/ 32 w 34"/>
                  <a:gd name="T21" fmla="*/ 11 h 48"/>
                  <a:gd name="T22" fmla="*/ 32 w 34"/>
                  <a:gd name="T23" fmla="*/ 10 h 48"/>
                  <a:gd name="T24" fmla="*/ 30 w 34"/>
                  <a:gd name="T25" fmla="*/ 6 h 48"/>
                  <a:gd name="T26" fmla="*/ 29 w 34"/>
                  <a:gd name="T27" fmla="*/ 4 h 48"/>
                  <a:gd name="T28" fmla="*/ 27 w 34"/>
                  <a:gd name="T29" fmla="*/ 3 h 48"/>
                  <a:gd name="T30" fmla="*/ 26 w 34"/>
                  <a:gd name="T31" fmla="*/ 6 h 48"/>
                  <a:gd name="T32" fmla="*/ 23 w 34"/>
                  <a:gd name="T33" fmla="*/ 5 h 48"/>
                  <a:gd name="T34" fmla="*/ 18 w 34"/>
                  <a:gd name="T35" fmla="*/ 1 h 48"/>
                  <a:gd name="T36" fmla="*/ 17 w 34"/>
                  <a:gd name="T37" fmla="*/ 1 h 48"/>
                  <a:gd name="T38" fmla="*/ 19 w 34"/>
                  <a:gd name="T39" fmla="*/ 4 h 48"/>
                  <a:gd name="T40" fmla="*/ 17 w 34"/>
                  <a:gd name="T41" fmla="*/ 3 h 48"/>
                  <a:gd name="T42" fmla="*/ 20 w 34"/>
                  <a:gd name="T43" fmla="*/ 6 h 48"/>
                  <a:gd name="T44" fmla="*/ 16 w 34"/>
                  <a:gd name="T45" fmla="*/ 4 h 48"/>
                  <a:gd name="T46" fmla="*/ 14 w 34"/>
                  <a:gd name="T47" fmla="*/ 3 h 48"/>
                  <a:gd name="T48" fmla="*/ 16 w 34"/>
                  <a:gd name="T49" fmla="*/ 5 h 48"/>
                  <a:gd name="T50" fmla="*/ 14 w 34"/>
                  <a:gd name="T51" fmla="*/ 5 h 48"/>
                  <a:gd name="T52" fmla="*/ 18 w 34"/>
                  <a:gd name="T53" fmla="*/ 8 h 48"/>
                  <a:gd name="T54" fmla="*/ 22 w 34"/>
                  <a:gd name="T55" fmla="*/ 11 h 48"/>
                  <a:gd name="T56" fmla="*/ 17 w 34"/>
                  <a:gd name="T57" fmla="*/ 9 h 48"/>
                  <a:gd name="T58" fmla="*/ 16 w 34"/>
                  <a:gd name="T59" fmla="*/ 10 h 48"/>
                  <a:gd name="T60" fmla="*/ 16 w 34"/>
                  <a:gd name="T61" fmla="*/ 11 h 48"/>
                  <a:gd name="T62" fmla="*/ 15 w 34"/>
                  <a:gd name="T63" fmla="*/ 12 h 48"/>
                  <a:gd name="T64" fmla="*/ 14 w 34"/>
                  <a:gd name="T65" fmla="*/ 14 h 48"/>
                  <a:gd name="T66" fmla="*/ 14 w 34"/>
                  <a:gd name="T67" fmla="*/ 14 h 48"/>
                  <a:gd name="T68" fmla="*/ 15 w 34"/>
                  <a:gd name="T69" fmla="*/ 15 h 48"/>
                  <a:gd name="T70" fmla="*/ 16 w 34"/>
                  <a:gd name="T71" fmla="*/ 16 h 48"/>
                  <a:gd name="T72" fmla="*/ 14 w 34"/>
                  <a:gd name="T73" fmla="*/ 16 h 48"/>
                  <a:gd name="T74" fmla="*/ 15 w 34"/>
                  <a:gd name="T75" fmla="*/ 17 h 48"/>
                  <a:gd name="T76" fmla="*/ 13 w 34"/>
                  <a:gd name="T77" fmla="*/ 17 h 48"/>
                  <a:gd name="T78" fmla="*/ 12 w 34"/>
                  <a:gd name="T79" fmla="*/ 19 h 48"/>
                  <a:gd name="T80" fmla="*/ 11 w 34"/>
                  <a:gd name="T81" fmla="*/ 18 h 48"/>
                  <a:gd name="T82" fmla="*/ 12 w 34"/>
                  <a:gd name="T83" fmla="*/ 20 h 48"/>
                  <a:gd name="T84" fmla="*/ 11 w 34"/>
                  <a:gd name="T85" fmla="*/ 20 h 48"/>
                  <a:gd name="T86" fmla="*/ 11 w 34"/>
                  <a:gd name="T87" fmla="*/ 21 h 48"/>
                  <a:gd name="T88" fmla="*/ 11 w 34"/>
                  <a:gd name="T89" fmla="*/ 22 h 48"/>
                  <a:gd name="T90" fmla="*/ 12 w 34"/>
                  <a:gd name="T91" fmla="*/ 25 h 48"/>
                  <a:gd name="T92" fmla="*/ 15 w 34"/>
                  <a:gd name="T93" fmla="*/ 29 h 48"/>
                  <a:gd name="T94" fmla="*/ 13 w 34"/>
                  <a:gd name="T95" fmla="*/ 28 h 48"/>
                  <a:gd name="T96" fmla="*/ 12 w 34"/>
                  <a:gd name="T97" fmla="*/ 30 h 48"/>
                  <a:gd name="T98" fmla="*/ 11 w 34"/>
                  <a:gd name="T99" fmla="*/ 30 h 48"/>
                  <a:gd name="T100" fmla="*/ 8 w 34"/>
                  <a:gd name="T101" fmla="*/ 30 h 48"/>
                  <a:gd name="T102" fmla="*/ 7 w 34"/>
                  <a:gd name="T103" fmla="*/ 30 h 48"/>
                  <a:gd name="T104" fmla="*/ 6 w 34"/>
                  <a:gd name="T105" fmla="*/ 33 h 48"/>
                  <a:gd name="T106" fmla="*/ 5 w 34"/>
                  <a:gd name="T107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8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6" name="Freeform 29"/>
              <p:cNvSpPr>
                <a:spLocks noEditPoints="1"/>
              </p:cNvSpPr>
              <p:nvPr/>
            </p:nvSpPr>
            <p:spPr bwMode="auto">
              <a:xfrm>
                <a:off x="4764088" y="3689350"/>
                <a:ext cx="61913" cy="104775"/>
              </a:xfrm>
              <a:custGeom>
                <a:avLst/>
                <a:gdLst>
                  <a:gd name="T0" fmla="*/ 17 w 29"/>
                  <a:gd name="T1" fmla="*/ 42 h 49"/>
                  <a:gd name="T2" fmla="*/ 17 w 29"/>
                  <a:gd name="T3" fmla="*/ 40 h 49"/>
                  <a:gd name="T4" fmla="*/ 21 w 29"/>
                  <a:gd name="T5" fmla="*/ 29 h 49"/>
                  <a:gd name="T6" fmla="*/ 21 w 29"/>
                  <a:gd name="T7" fmla="*/ 25 h 49"/>
                  <a:gd name="T8" fmla="*/ 25 w 29"/>
                  <a:gd name="T9" fmla="*/ 24 h 49"/>
                  <a:gd name="T10" fmla="*/ 28 w 29"/>
                  <a:gd name="T11" fmla="*/ 20 h 49"/>
                  <a:gd name="T12" fmla="*/ 26 w 29"/>
                  <a:gd name="T13" fmla="*/ 16 h 49"/>
                  <a:gd name="T14" fmla="*/ 25 w 29"/>
                  <a:gd name="T15" fmla="*/ 11 h 49"/>
                  <a:gd name="T16" fmla="*/ 25 w 29"/>
                  <a:gd name="T17" fmla="*/ 8 h 49"/>
                  <a:gd name="T18" fmla="*/ 23 w 29"/>
                  <a:gd name="T19" fmla="*/ 4 h 49"/>
                  <a:gd name="T20" fmla="*/ 20 w 29"/>
                  <a:gd name="T21" fmla="*/ 2 h 49"/>
                  <a:gd name="T22" fmla="*/ 23 w 29"/>
                  <a:gd name="T23" fmla="*/ 1 h 49"/>
                  <a:gd name="T24" fmla="*/ 18 w 29"/>
                  <a:gd name="T25" fmla="*/ 1 h 49"/>
                  <a:gd name="T26" fmla="*/ 17 w 29"/>
                  <a:gd name="T27" fmla="*/ 1 h 49"/>
                  <a:gd name="T28" fmla="*/ 14 w 29"/>
                  <a:gd name="T29" fmla="*/ 2 h 49"/>
                  <a:gd name="T30" fmla="*/ 14 w 29"/>
                  <a:gd name="T31" fmla="*/ 3 h 49"/>
                  <a:gd name="T32" fmla="*/ 11 w 29"/>
                  <a:gd name="T33" fmla="*/ 3 h 49"/>
                  <a:gd name="T34" fmla="*/ 9 w 29"/>
                  <a:gd name="T35" fmla="*/ 3 h 49"/>
                  <a:gd name="T36" fmla="*/ 6 w 29"/>
                  <a:gd name="T37" fmla="*/ 3 h 49"/>
                  <a:gd name="T38" fmla="*/ 11 w 29"/>
                  <a:gd name="T39" fmla="*/ 4 h 49"/>
                  <a:gd name="T40" fmla="*/ 15 w 29"/>
                  <a:gd name="T41" fmla="*/ 6 h 49"/>
                  <a:gd name="T42" fmla="*/ 6 w 29"/>
                  <a:gd name="T43" fmla="*/ 4 h 49"/>
                  <a:gd name="T44" fmla="*/ 9 w 29"/>
                  <a:gd name="T45" fmla="*/ 5 h 49"/>
                  <a:gd name="T46" fmla="*/ 6 w 29"/>
                  <a:gd name="T47" fmla="*/ 5 h 49"/>
                  <a:gd name="T48" fmla="*/ 9 w 29"/>
                  <a:gd name="T49" fmla="*/ 6 h 49"/>
                  <a:gd name="T50" fmla="*/ 10 w 29"/>
                  <a:gd name="T51" fmla="*/ 7 h 49"/>
                  <a:gd name="T52" fmla="*/ 18 w 29"/>
                  <a:gd name="T53" fmla="*/ 10 h 49"/>
                  <a:gd name="T54" fmla="*/ 7 w 29"/>
                  <a:gd name="T55" fmla="*/ 7 h 49"/>
                  <a:gd name="T56" fmla="*/ 10 w 29"/>
                  <a:gd name="T57" fmla="*/ 10 h 49"/>
                  <a:gd name="T58" fmla="*/ 9 w 29"/>
                  <a:gd name="T59" fmla="*/ 10 h 49"/>
                  <a:gd name="T60" fmla="*/ 10 w 29"/>
                  <a:gd name="T61" fmla="*/ 12 h 49"/>
                  <a:gd name="T62" fmla="*/ 11 w 29"/>
                  <a:gd name="T63" fmla="*/ 14 h 49"/>
                  <a:gd name="T64" fmla="*/ 7 w 29"/>
                  <a:gd name="T65" fmla="*/ 13 h 49"/>
                  <a:gd name="T66" fmla="*/ 10 w 29"/>
                  <a:gd name="T67" fmla="*/ 15 h 49"/>
                  <a:gd name="T68" fmla="*/ 9 w 29"/>
                  <a:gd name="T69" fmla="*/ 15 h 49"/>
                  <a:gd name="T70" fmla="*/ 11 w 29"/>
                  <a:gd name="T71" fmla="*/ 16 h 49"/>
                  <a:gd name="T72" fmla="*/ 8 w 29"/>
                  <a:gd name="T73" fmla="*/ 16 h 49"/>
                  <a:gd name="T74" fmla="*/ 9 w 29"/>
                  <a:gd name="T75" fmla="*/ 18 h 49"/>
                  <a:gd name="T76" fmla="*/ 7 w 29"/>
                  <a:gd name="T77" fmla="*/ 19 h 49"/>
                  <a:gd name="T78" fmla="*/ 9 w 29"/>
                  <a:gd name="T79" fmla="*/ 21 h 49"/>
                  <a:gd name="T80" fmla="*/ 7 w 29"/>
                  <a:gd name="T81" fmla="*/ 20 h 49"/>
                  <a:gd name="T82" fmla="*/ 7 w 29"/>
                  <a:gd name="T83" fmla="*/ 21 h 49"/>
                  <a:gd name="T84" fmla="*/ 7 w 29"/>
                  <a:gd name="T85" fmla="*/ 22 h 49"/>
                  <a:gd name="T86" fmla="*/ 6 w 29"/>
                  <a:gd name="T87" fmla="*/ 22 h 49"/>
                  <a:gd name="T88" fmla="*/ 9 w 29"/>
                  <a:gd name="T89" fmla="*/ 25 h 49"/>
                  <a:gd name="T90" fmla="*/ 11 w 29"/>
                  <a:gd name="T91" fmla="*/ 28 h 49"/>
                  <a:gd name="T92" fmla="*/ 8 w 29"/>
                  <a:gd name="T93" fmla="*/ 27 h 49"/>
                  <a:gd name="T94" fmla="*/ 9 w 29"/>
                  <a:gd name="T95" fmla="*/ 30 h 49"/>
                  <a:gd name="T96" fmla="*/ 9 w 29"/>
                  <a:gd name="T97" fmla="*/ 31 h 49"/>
                  <a:gd name="T98" fmla="*/ 7 w 29"/>
                  <a:gd name="T99" fmla="*/ 34 h 49"/>
                  <a:gd name="T100" fmla="*/ 5 w 29"/>
                  <a:gd name="T101" fmla="*/ 33 h 49"/>
                  <a:gd name="T102" fmla="*/ 5 w 29"/>
                  <a:gd name="T103" fmla="*/ 34 h 49"/>
                  <a:gd name="T104" fmla="*/ 7 w 29"/>
                  <a:gd name="T105" fmla="*/ 40 h 49"/>
                  <a:gd name="T106" fmla="*/ 3 w 29"/>
                  <a:gd name="T10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9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7" name="Freeform 30"/>
              <p:cNvSpPr>
                <a:spLocks noEditPoints="1"/>
              </p:cNvSpPr>
              <p:nvPr/>
            </p:nvSpPr>
            <p:spPr bwMode="auto">
              <a:xfrm>
                <a:off x="4573588" y="3797300"/>
                <a:ext cx="265113" cy="165100"/>
              </a:xfrm>
              <a:custGeom>
                <a:avLst/>
                <a:gdLst>
                  <a:gd name="T0" fmla="*/ 55 w 123"/>
                  <a:gd name="T1" fmla="*/ 74 h 77"/>
                  <a:gd name="T2" fmla="*/ 56 w 123"/>
                  <a:gd name="T3" fmla="*/ 75 h 77"/>
                  <a:gd name="T4" fmla="*/ 64 w 123"/>
                  <a:gd name="T5" fmla="*/ 75 h 77"/>
                  <a:gd name="T6" fmla="*/ 67 w 123"/>
                  <a:gd name="T7" fmla="*/ 71 h 77"/>
                  <a:gd name="T8" fmla="*/ 71 w 123"/>
                  <a:gd name="T9" fmla="*/ 73 h 77"/>
                  <a:gd name="T10" fmla="*/ 74 w 123"/>
                  <a:gd name="T11" fmla="*/ 68 h 77"/>
                  <a:gd name="T12" fmla="*/ 80 w 123"/>
                  <a:gd name="T13" fmla="*/ 69 h 77"/>
                  <a:gd name="T14" fmla="*/ 84 w 123"/>
                  <a:gd name="T15" fmla="*/ 67 h 77"/>
                  <a:gd name="T16" fmla="*/ 89 w 123"/>
                  <a:gd name="T17" fmla="*/ 66 h 77"/>
                  <a:gd name="T18" fmla="*/ 98 w 123"/>
                  <a:gd name="T19" fmla="*/ 62 h 77"/>
                  <a:gd name="T20" fmla="*/ 101 w 123"/>
                  <a:gd name="T21" fmla="*/ 57 h 77"/>
                  <a:gd name="T22" fmla="*/ 108 w 123"/>
                  <a:gd name="T23" fmla="*/ 51 h 77"/>
                  <a:gd name="T24" fmla="*/ 118 w 123"/>
                  <a:gd name="T25" fmla="*/ 46 h 77"/>
                  <a:gd name="T26" fmla="*/ 95 w 123"/>
                  <a:gd name="T27" fmla="*/ 47 h 77"/>
                  <a:gd name="T28" fmla="*/ 90 w 123"/>
                  <a:gd name="T29" fmla="*/ 51 h 77"/>
                  <a:gd name="T30" fmla="*/ 60 w 123"/>
                  <a:gd name="T31" fmla="*/ 59 h 77"/>
                  <a:gd name="T32" fmla="*/ 52 w 123"/>
                  <a:gd name="T33" fmla="*/ 58 h 77"/>
                  <a:gd name="T34" fmla="*/ 46 w 123"/>
                  <a:gd name="T35" fmla="*/ 52 h 77"/>
                  <a:gd name="T36" fmla="*/ 38 w 123"/>
                  <a:gd name="T37" fmla="*/ 43 h 77"/>
                  <a:gd name="T38" fmla="*/ 31 w 123"/>
                  <a:gd name="T39" fmla="*/ 39 h 77"/>
                  <a:gd name="T40" fmla="*/ 23 w 123"/>
                  <a:gd name="T41" fmla="*/ 28 h 77"/>
                  <a:gd name="T42" fmla="*/ 21 w 123"/>
                  <a:gd name="T43" fmla="*/ 20 h 77"/>
                  <a:gd name="T44" fmla="*/ 17 w 123"/>
                  <a:gd name="T45" fmla="*/ 10 h 77"/>
                  <a:gd name="T46" fmla="*/ 15 w 123"/>
                  <a:gd name="T47" fmla="*/ 4 h 77"/>
                  <a:gd name="T48" fmla="*/ 17 w 123"/>
                  <a:gd name="T49" fmla="*/ 2 h 77"/>
                  <a:gd name="T50" fmla="*/ 13 w 123"/>
                  <a:gd name="T51" fmla="*/ 0 h 77"/>
                  <a:gd name="T52" fmla="*/ 12 w 123"/>
                  <a:gd name="T53" fmla="*/ 3 h 77"/>
                  <a:gd name="T54" fmla="*/ 8 w 123"/>
                  <a:gd name="T55" fmla="*/ 6 h 77"/>
                  <a:gd name="T56" fmla="*/ 9 w 123"/>
                  <a:gd name="T57" fmla="*/ 15 h 77"/>
                  <a:gd name="T58" fmla="*/ 6 w 123"/>
                  <a:gd name="T59" fmla="*/ 17 h 77"/>
                  <a:gd name="T60" fmla="*/ 4 w 123"/>
                  <a:gd name="T61" fmla="*/ 18 h 77"/>
                  <a:gd name="T62" fmla="*/ 1 w 123"/>
                  <a:gd name="T63" fmla="*/ 21 h 77"/>
                  <a:gd name="T64" fmla="*/ 6 w 123"/>
                  <a:gd name="T65" fmla="*/ 21 h 77"/>
                  <a:gd name="T66" fmla="*/ 12 w 123"/>
                  <a:gd name="T67" fmla="*/ 24 h 77"/>
                  <a:gd name="T68" fmla="*/ 3 w 123"/>
                  <a:gd name="T69" fmla="*/ 28 h 77"/>
                  <a:gd name="T70" fmla="*/ 6 w 123"/>
                  <a:gd name="T71" fmla="*/ 29 h 77"/>
                  <a:gd name="T72" fmla="*/ 3 w 123"/>
                  <a:gd name="T73" fmla="*/ 32 h 77"/>
                  <a:gd name="T74" fmla="*/ 8 w 123"/>
                  <a:gd name="T75" fmla="*/ 33 h 77"/>
                  <a:gd name="T76" fmla="*/ 9 w 123"/>
                  <a:gd name="T77" fmla="*/ 36 h 77"/>
                  <a:gd name="T78" fmla="*/ 19 w 123"/>
                  <a:gd name="T79" fmla="*/ 35 h 77"/>
                  <a:gd name="T80" fmla="*/ 9 w 123"/>
                  <a:gd name="T81" fmla="*/ 40 h 77"/>
                  <a:gd name="T82" fmla="*/ 16 w 123"/>
                  <a:gd name="T83" fmla="*/ 45 h 77"/>
                  <a:gd name="T84" fmla="*/ 17 w 123"/>
                  <a:gd name="T85" fmla="*/ 49 h 77"/>
                  <a:gd name="T86" fmla="*/ 20 w 123"/>
                  <a:gd name="T87" fmla="*/ 51 h 77"/>
                  <a:gd name="T88" fmla="*/ 27 w 123"/>
                  <a:gd name="T89" fmla="*/ 57 h 77"/>
                  <a:gd name="T90" fmla="*/ 27 w 123"/>
                  <a:gd name="T91" fmla="*/ 62 h 77"/>
                  <a:gd name="T92" fmla="*/ 30 w 123"/>
                  <a:gd name="T93" fmla="*/ 61 h 77"/>
                  <a:gd name="T94" fmla="*/ 31 w 123"/>
                  <a:gd name="T95" fmla="*/ 64 h 77"/>
                  <a:gd name="T96" fmla="*/ 34 w 123"/>
                  <a:gd name="T97" fmla="*/ 63 h 77"/>
                  <a:gd name="T98" fmla="*/ 36 w 123"/>
                  <a:gd name="T99" fmla="*/ 67 h 77"/>
                  <a:gd name="T100" fmla="*/ 41 w 123"/>
                  <a:gd name="T101" fmla="*/ 69 h 77"/>
                  <a:gd name="T102" fmla="*/ 46 w 123"/>
                  <a:gd name="T103" fmla="*/ 72 h 77"/>
                  <a:gd name="T104" fmla="*/ 52 w 123"/>
                  <a:gd name="T105" fmla="*/ 72 h 77"/>
                  <a:gd name="T106" fmla="*/ 53 w 123"/>
                  <a:gd name="T107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77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</p:grpSp>
      <p:cxnSp>
        <p:nvCxnSpPr>
          <p:cNvPr id="58" name="直接连接符 57"/>
          <p:cNvCxnSpPr>
            <a:cxnSpLocks/>
          </p:cNvCxnSpPr>
          <p:nvPr/>
        </p:nvCxnSpPr>
        <p:spPr>
          <a:xfrm>
            <a:off x="2431721" y="5254299"/>
            <a:ext cx="74409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7367718" y="6294022"/>
            <a:ext cx="4696693" cy="35098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i="1" dirty="0"/>
              <a:t> 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925" y="644698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2019/6/13</a:t>
            </a:r>
            <a:endParaRPr lang="zh-CN" altLang="en-US" dirty="0">
              <a:solidFill>
                <a:srgbClr val="0070C0"/>
              </a:solidFill>
              <a:latin typeface="微软雅黑" panose="020B0503020204020204" charset="-122"/>
              <a:ea typeface="微软雅黑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44692" y="6280673"/>
            <a:ext cx="4555246" cy="364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Hant" sz="1600" dirty="0">
                <a:solidFill>
                  <a:schemeClr val="bg1"/>
                </a:solidFill>
                <a:latin typeface="微软雅黑 Light"/>
                <a:ea typeface="微软雅黑 Light"/>
              </a:rPr>
              <a:t>Group 7  </a:t>
            </a:r>
            <a:r>
              <a:rPr lang="zh-Hant" altLang="en-US" sz="1600" dirty="0">
                <a:solidFill>
                  <a:schemeClr val="bg1"/>
                </a:solidFill>
                <a:latin typeface="微软雅黑 Light"/>
                <a:ea typeface="微软雅黑 Light"/>
              </a:rPr>
              <a:t>林奇賢 黃子源 洪敦敏 張中漢</a:t>
            </a:r>
            <a:endParaRPr lang="zh-CN" altLang="en-US" sz="1600" dirty="0">
              <a:solidFill>
                <a:schemeClr val="bg1"/>
              </a:solidFill>
              <a:latin typeface="微软雅黑 Light"/>
              <a:ea typeface="微软雅黑 Light"/>
            </a:endParaRPr>
          </a:p>
        </p:txBody>
      </p:sp>
      <p:sp>
        <p:nvSpPr>
          <p:cNvPr id="42" name="文本框 38">
            <a:extLst>
              <a:ext uri="{FF2B5EF4-FFF2-40B4-BE49-F238E27FC236}">
                <a16:creationId xmlns:a16="http://schemas.microsoft.com/office/drawing/2014/main" id="{2459AA31-BFAC-7441-9F73-7E5B6164421D}"/>
              </a:ext>
            </a:extLst>
          </p:cNvPr>
          <p:cNvSpPr txBox="1"/>
          <p:nvPr/>
        </p:nvSpPr>
        <p:spPr>
          <a:xfrm>
            <a:off x="2431721" y="3112698"/>
            <a:ext cx="75940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t" sz="6000" i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 Light"/>
              </a:rPr>
              <a:t>CN Lab Final Project</a:t>
            </a:r>
          </a:p>
          <a:p>
            <a:pPr algn="ctr"/>
            <a:endParaRPr lang="en-US" altLang="zh-CN" sz="3600" i="1" dirty="0">
              <a:solidFill>
                <a:srgbClr val="0070C0"/>
              </a:solidFill>
              <a:latin typeface="微软雅黑" panose="020B0503020204020204" charset="-122"/>
              <a:ea typeface="微软雅黑 Light"/>
            </a:endParaRPr>
          </a:p>
          <a:p>
            <a:pPr algn="ctr"/>
            <a:r>
              <a:rPr lang="en-US" altLang="zh-CN" sz="3600" i="1" dirty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Hacking Network Printers </a:t>
            </a:r>
          </a:p>
          <a:p>
            <a:pPr algn="ctr"/>
            <a:r>
              <a:rPr lang="en-US" altLang="zh-CN" sz="3600" i="1" dirty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 </a:t>
            </a:r>
            <a:endParaRPr lang="zh-CN" altLang="en-US" sz="3600" i="1" dirty="0">
              <a:solidFill>
                <a:srgbClr val="0070C0"/>
              </a:solidFill>
              <a:latin typeface="微软雅黑" panose="020B0503020204020204" charset="-122"/>
              <a:ea typeface="微软雅黑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9" grpId="0"/>
      <p:bldP spid="41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5995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Analyzing Packages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873331" y="3449257"/>
            <a:ext cx="2174938" cy="3268414"/>
            <a:chOff x="5237163" y="2133601"/>
            <a:chExt cx="1724025" cy="2590800"/>
          </a:xfrm>
          <a:solidFill>
            <a:schemeClr val="accent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237163" y="2133601"/>
              <a:ext cx="1724025" cy="2590800"/>
            </a:xfrm>
            <a:custGeom>
              <a:avLst/>
              <a:gdLst>
                <a:gd name="T0" fmla="*/ 78 w 800"/>
                <a:gd name="T1" fmla="*/ 112 h 1205"/>
                <a:gd name="T2" fmla="*/ 449 w 800"/>
                <a:gd name="T3" fmla="*/ 585 h 1205"/>
                <a:gd name="T4" fmla="*/ 511 w 800"/>
                <a:gd name="T5" fmla="*/ 934 h 1205"/>
                <a:gd name="T6" fmla="*/ 687 w 800"/>
                <a:gd name="T7" fmla="*/ 1180 h 1205"/>
                <a:gd name="T8" fmla="*/ 33 w 800"/>
                <a:gd name="T9" fmla="*/ 80 h 1205"/>
                <a:gd name="T10" fmla="*/ 671 w 800"/>
                <a:gd name="T11" fmla="*/ 293 h 1205"/>
                <a:gd name="T12" fmla="*/ 596 w 800"/>
                <a:gd name="T13" fmla="*/ 750 h 1205"/>
                <a:gd name="T14" fmla="*/ 538 w 800"/>
                <a:gd name="T15" fmla="*/ 670 h 1205"/>
                <a:gd name="T16" fmla="*/ 479 w 800"/>
                <a:gd name="T17" fmla="*/ 280 h 1205"/>
                <a:gd name="T18" fmla="*/ 623 w 800"/>
                <a:gd name="T19" fmla="*/ 1073 h 1205"/>
                <a:gd name="T20" fmla="*/ 559 w 800"/>
                <a:gd name="T21" fmla="*/ 502 h 1205"/>
                <a:gd name="T22" fmla="*/ 473 w 800"/>
                <a:gd name="T23" fmla="*/ 615 h 1205"/>
                <a:gd name="T24" fmla="*/ 491 w 800"/>
                <a:gd name="T25" fmla="*/ 890 h 1205"/>
                <a:gd name="T26" fmla="*/ 484 w 800"/>
                <a:gd name="T27" fmla="*/ 462 h 1205"/>
                <a:gd name="T28" fmla="*/ 493 w 800"/>
                <a:gd name="T29" fmla="*/ 492 h 1205"/>
                <a:gd name="T30" fmla="*/ 501 w 800"/>
                <a:gd name="T31" fmla="*/ 437 h 1205"/>
                <a:gd name="T32" fmla="*/ 466 w 800"/>
                <a:gd name="T33" fmla="*/ 923 h 1205"/>
                <a:gd name="T34" fmla="*/ 461 w 800"/>
                <a:gd name="T35" fmla="*/ 1058 h 1205"/>
                <a:gd name="T36" fmla="*/ 464 w 800"/>
                <a:gd name="T37" fmla="*/ 1101 h 1205"/>
                <a:gd name="T38" fmla="*/ 496 w 800"/>
                <a:gd name="T39" fmla="*/ 936 h 1205"/>
                <a:gd name="T40" fmla="*/ 507 w 800"/>
                <a:gd name="T41" fmla="*/ 535 h 1205"/>
                <a:gd name="T42" fmla="*/ 513 w 800"/>
                <a:gd name="T43" fmla="*/ 632 h 1205"/>
                <a:gd name="T44" fmla="*/ 517 w 800"/>
                <a:gd name="T45" fmla="*/ 345 h 1205"/>
                <a:gd name="T46" fmla="*/ 521 w 800"/>
                <a:gd name="T47" fmla="*/ 350 h 1205"/>
                <a:gd name="T48" fmla="*/ 615 w 800"/>
                <a:gd name="T49" fmla="*/ 768 h 1205"/>
                <a:gd name="T50" fmla="*/ 618 w 800"/>
                <a:gd name="T51" fmla="*/ 437 h 1205"/>
                <a:gd name="T52" fmla="*/ 605 w 800"/>
                <a:gd name="T53" fmla="*/ 616 h 1205"/>
                <a:gd name="T54" fmla="*/ 609 w 800"/>
                <a:gd name="T55" fmla="*/ 464 h 1205"/>
                <a:gd name="T56" fmla="*/ 596 w 800"/>
                <a:gd name="T57" fmla="*/ 505 h 1205"/>
                <a:gd name="T58" fmla="*/ 611 w 800"/>
                <a:gd name="T59" fmla="*/ 585 h 1205"/>
                <a:gd name="T60" fmla="*/ 609 w 800"/>
                <a:gd name="T61" fmla="*/ 393 h 1205"/>
                <a:gd name="T62" fmla="*/ 541 w 800"/>
                <a:gd name="T63" fmla="*/ 413 h 1205"/>
                <a:gd name="T64" fmla="*/ 568 w 800"/>
                <a:gd name="T65" fmla="*/ 539 h 1205"/>
                <a:gd name="T66" fmla="*/ 607 w 800"/>
                <a:gd name="T67" fmla="*/ 698 h 1205"/>
                <a:gd name="T68" fmla="*/ 612 w 800"/>
                <a:gd name="T69" fmla="*/ 364 h 1205"/>
                <a:gd name="T70" fmla="*/ 544 w 800"/>
                <a:gd name="T71" fmla="*/ 399 h 1205"/>
                <a:gd name="T72" fmla="*/ 536 w 800"/>
                <a:gd name="T73" fmla="*/ 641 h 1205"/>
                <a:gd name="T74" fmla="*/ 577 w 800"/>
                <a:gd name="T75" fmla="*/ 518 h 1205"/>
                <a:gd name="T76" fmla="*/ 602 w 800"/>
                <a:gd name="T77" fmla="*/ 737 h 1205"/>
                <a:gd name="T78" fmla="*/ 627 w 800"/>
                <a:gd name="T79" fmla="*/ 397 h 1205"/>
                <a:gd name="T80" fmla="*/ 588 w 800"/>
                <a:gd name="T81" fmla="*/ 335 h 1205"/>
                <a:gd name="T82" fmla="*/ 522 w 800"/>
                <a:gd name="T83" fmla="*/ 334 h 1205"/>
                <a:gd name="T84" fmla="*/ 455 w 800"/>
                <a:gd name="T85" fmla="*/ 377 h 1205"/>
                <a:gd name="T86" fmla="*/ 462 w 800"/>
                <a:gd name="T87" fmla="*/ 1127 h 1205"/>
                <a:gd name="T88" fmla="*/ 495 w 800"/>
                <a:gd name="T89" fmla="*/ 927 h 1205"/>
                <a:gd name="T90" fmla="*/ 522 w 800"/>
                <a:gd name="T91" fmla="*/ 743 h 1205"/>
                <a:gd name="T92" fmla="*/ 547 w 800"/>
                <a:gd name="T93" fmla="*/ 655 h 1205"/>
                <a:gd name="T94" fmla="*/ 616 w 800"/>
                <a:gd name="T95" fmla="*/ 895 h 1205"/>
                <a:gd name="T96" fmla="*/ 624 w 800"/>
                <a:gd name="T97" fmla="*/ 923 h 1205"/>
                <a:gd name="T98" fmla="*/ 643 w 800"/>
                <a:gd name="T99" fmla="*/ 432 h 1205"/>
                <a:gd name="T100" fmla="*/ 663 w 800"/>
                <a:gd name="T101" fmla="*/ 300 h 1205"/>
                <a:gd name="T102" fmla="*/ 579 w 800"/>
                <a:gd name="T103" fmla="*/ 282 h 1205"/>
                <a:gd name="T104" fmla="*/ 442 w 800"/>
                <a:gd name="T105" fmla="*/ 273 h 1205"/>
                <a:gd name="T106" fmla="*/ 446 w 800"/>
                <a:gd name="T107" fmla="*/ 491 h 1205"/>
                <a:gd name="T108" fmla="*/ 472 w 800"/>
                <a:gd name="T109" fmla="*/ 1178 h 1205"/>
                <a:gd name="T110" fmla="*/ 484 w 800"/>
                <a:gd name="T111" fmla="*/ 1069 h 1205"/>
                <a:gd name="T112" fmla="*/ 511 w 800"/>
                <a:gd name="T113" fmla="*/ 830 h 1205"/>
                <a:gd name="T114" fmla="*/ 555 w 800"/>
                <a:gd name="T115" fmla="*/ 629 h 1205"/>
                <a:gd name="T116" fmla="*/ 600 w 800"/>
                <a:gd name="T117" fmla="*/ 903 h 1205"/>
                <a:gd name="T118" fmla="*/ 630 w 800"/>
                <a:gd name="T119" fmla="*/ 1182 h 1205"/>
                <a:gd name="T120" fmla="*/ 636 w 800"/>
                <a:gd name="T121" fmla="*/ 1026 h 1205"/>
                <a:gd name="T122" fmla="*/ 665 w 800"/>
                <a:gd name="T123" fmla="*/ 391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1205">
                  <a:moveTo>
                    <a:pt x="784" y="842"/>
                  </a:moveTo>
                  <a:cubicBezTo>
                    <a:pt x="778" y="827"/>
                    <a:pt x="772" y="815"/>
                    <a:pt x="767" y="799"/>
                  </a:cubicBezTo>
                  <a:cubicBezTo>
                    <a:pt x="767" y="797"/>
                    <a:pt x="770" y="798"/>
                    <a:pt x="771" y="797"/>
                  </a:cubicBezTo>
                  <a:cubicBezTo>
                    <a:pt x="775" y="803"/>
                    <a:pt x="776" y="811"/>
                    <a:pt x="781" y="815"/>
                  </a:cubicBezTo>
                  <a:cubicBezTo>
                    <a:pt x="783" y="821"/>
                    <a:pt x="783" y="834"/>
                    <a:pt x="788" y="839"/>
                  </a:cubicBezTo>
                  <a:cubicBezTo>
                    <a:pt x="796" y="836"/>
                    <a:pt x="792" y="825"/>
                    <a:pt x="791" y="820"/>
                  </a:cubicBezTo>
                  <a:cubicBezTo>
                    <a:pt x="788" y="803"/>
                    <a:pt x="785" y="778"/>
                    <a:pt x="783" y="761"/>
                  </a:cubicBezTo>
                  <a:cubicBezTo>
                    <a:pt x="785" y="759"/>
                    <a:pt x="785" y="764"/>
                    <a:pt x="788" y="763"/>
                  </a:cubicBezTo>
                  <a:cubicBezTo>
                    <a:pt x="794" y="756"/>
                    <a:pt x="783" y="746"/>
                    <a:pt x="784" y="738"/>
                  </a:cubicBezTo>
                  <a:cubicBezTo>
                    <a:pt x="782" y="738"/>
                    <a:pt x="781" y="735"/>
                    <a:pt x="779" y="734"/>
                  </a:cubicBezTo>
                  <a:cubicBezTo>
                    <a:pt x="774" y="710"/>
                    <a:pt x="775" y="687"/>
                    <a:pt x="770" y="665"/>
                  </a:cubicBezTo>
                  <a:cubicBezTo>
                    <a:pt x="765" y="640"/>
                    <a:pt x="758" y="612"/>
                    <a:pt x="756" y="586"/>
                  </a:cubicBezTo>
                  <a:cubicBezTo>
                    <a:pt x="762" y="583"/>
                    <a:pt x="764" y="578"/>
                    <a:pt x="760" y="573"/>
                  </a:cubicBezTo>
                  <a:cubicBezTo>
                    <a:pt x="758" y="574"/>
                    <a:pt x="758" y="573"/>
                    <a:pt x="755" y="573"/>
                  </a:cubicBezTo>
                  <a:cubicBezTo>
                    <a:pt x="754" y="570"/>
                    <a:pt x="755" y="564"/>
                    <a:pt x="753" y="563"/>
                  </a:cubicBezTo>
                  <a:cubicBezTo>
                    <a:pt x="754" y="558"/>
                    <a:pt x="759" y="540"/>
                    <a:pt x="752" y="533"/>
                  </a:cubicBezTo>
                  <a:cubicBezTo>
                    <a:pt x="755" y="530"/>
                    <a:pt x="752" y="523"/>
                    <a:pt x="750" y="519"/>
                  </a:cubicBezTo>
                  <a:cubicBezTo>
                    <a:pt x="746" y="527"/>
                    <a:pt x="755" y="537"/>
                    <a:pt x="752" y="545"/>
                  </a:cubicBezTo>
                  <a:cubicBezTo>
                    <a:pt x="742" y="529"/>
                    <a:pt x="739" y="510"/>
                    <a:pt x="734" y="493"/>
                  </a:cubicBezTo>
                  <a:cubicBezTo>
                    <a:pt x="729" y="477"/>
                    <a:pt x="721" y="461"/>
                    <a:pt x="716" y="443"/>
                  </a:cubicBezTo>
                  <a:cubicBezTo>
                    <a:pt x="713" y="432"/>
                    <a:pt x="711" y="421"/>
                    <a:pt x="709" y="411"/>
                  </a:cubicBezTo>
                  <a:cubicBezTo>
                    <a:pt x="708" y="406"/>
                    <a:pt x="703" y="401"/>
                    <a:pt x="706" y="395"/>
                  </a:cubicBezTo>
                  <a:cubicBezTo>
                    <a:pt x="707" y="401"/>
                    <a:pt x="710" y="407"/>
                    <a:pt x="712" y="414"/>
                  </a:cubicBezTo>
                  <a:cubicBezTo>
                    <a:pt x="708" y="387"/>
                    <a:pt x="698" y="354"/>
                    <a:pt x="692" y="328"/>
                  </a:cubicBezTo>
                  <a:cubicBezTo>
                    <a:pt x="692" y="325"/>
                    <a:pt x="693" y="323"/>
                    <a:pt x="692" y="320"/>
                  </a:cubicBezTo>
                  <a:cubicBezTo>
                    <a:pt x="689" y="314"/>
                    <a:pt x="687" y="304"/>
                    <a:pt x="690" y="299"/>
                  </a:cubicBezTo>
                  <a:cubicBezTo>
                    <a:pt x="685" y="295"/>
                    <a:pt x="679" y="291"/>
                    <a:pt x="673" y="286"/>
                  </a:cubicBezTo>
                  <a:cubicBezTo>
                    <a:pt x="673" y="285"/>
                    <a:pt x="675" y="284"/>
                    <a:pt x="674" y="282"/>
                  </a:cubicBezTo>
                  <a:cubicBezTo>
                    <a:pt x="669" y="278"/>
                    <a:pt x="665" y="273"/>
                    <a:pt x="657" y="272"/>
                  </a:cubicBezTo>
                  <a:cubicBezTo>
                    <a:pt x="653" y="269"/>
                    <a:pt x="655" y="261"/>
                    <a:pt x="648" y="261"/>
                  </a:cubicBezTo>
                  <a:cubicBezTo>
                    <a:pt x="648" y="265"/>
                    <a:pt x="650" y="267"/>
                    <a:pt x="651" y="270"/>
                  </a:cubicBezTo>
                  <a:cubicBezTo>
                    <a:pt x="641" y="265"/>
                    <a:pt x="629" y="251"/>
                    <a:pt x="615" y="257"/>
                  </a:cubicBezTo>
                  <a:cubicBezTo>
                    <a:pt x="616" y="259"/>
                    <a:pt x="617" y="261"/>
                    <a:pt x="619" y="262"/>
                  </a:cubicBezTo>
                  <a:cubicBezTo>
                    <a:pt x="607" y="269"/>
                    <a:pt x="590" y="273"/>
                    <a:pt x="575" y="275"/>
                  </a:cubicBezTo>
                  <a:cubicBezTo>
                    <a:pt x="558" y="271"/>
                    <a:pt x="542" y="273"/>
                    <a:pt x="529" y="273"/>
                  </a:cubicBezTo>
                  <a:cubicBezTo>
                    <a:pt x="524" y="273"/>
                    <a:pt x="518" y="271"/>
                    <a:pt x="512" y="270"/>
                  </a:cubicBezTo>
                  <a:cubicBezTo>
                    <a:pt x="509" y="270"/>
                    <a:pt x="506" y="271"/>
                    <a:pt x="503" y="271"/>
                  </a:cubicBezTo>
                  <a:cubicBezTo>
                    <a:pt x="490" y="269"/>
                    <a:pt x="478" y="260"/>
                    <a:pt x="465" y="261"/>
                  </a:cubicBezTo>
                  <a:cubicBezTo>
                    <a:pt x="458" y="261"/>
                    <a:pt x="447" y="262"/>
                    <a:pt x="444" y="269"/>
                  </a:cubicBezTo>
                  <a:cubicBezTo>
                    <a:pt x="443" y="268"/>
                    <a:pt x="443" y="267"/>
                    <a:pt x="443" y="265"/>
                  </a:cubicBezTo>
                  <a:cubicBezTo>
                    <a:pt x="429" y="261"/>
                    <a:pt x="411" y="267"/>
                    <a:pt x="396" y="269"/>
                  </a:cubicBezTo>
                  <a:cubicBezTo>
                    <a:pt x="387" y="270"/>
                    <a:pt x="377" y="270"/>
                    <a:pt x="367" y="272"/>
                  </a:cubicBezTo>
                  <a:cubicBezTo>
                    <a:pt x="344" y="275"/>
                    <a:pt x="319" y="283"/>
                    <a:pt x="298" y="286"/>
                  </a:cubicBezTo>
                  <a:cubicBezTo>
                    <a:pt x="283" y="288"/>
                    <a:pt x="267" y="289"/>
                    <a:pt x="252" y="290"/>
                  </a:cubicBezTo>
                  <a:cubicBezTo>
                    <a:pt x="244" y="290"/>
                    <a:pt x="233" y="293"/>
                    <a:pt x="227" y="292"/>
                  </a:cubicBezTo>
                  <a:cubicBezTo>
                    <a:pt x="224" y="291"/>
                    <a:pt x="217" y="286"/>
                    <a:pt x="214" y="283"/>
                  </a:cubicBezTo>
                  <a:cubicBezTo>
                    <a:pt x="195" y="267"/>
                    <a:pt x="176" y="245"/>
                    <a:pt x="162" y="225"/>
                  </a:cubicBezTo>
                  <a:cubicBezTo>
                    <a:pt x="143" y="197"/>
                    <a:pt x="122" y="170"/>
                    <a:pt x="102" y="143"/>
                  </a:cubicBezTo>
                  <a:cubicBezTo>
                    <a:pt x="101" y="139"/>
                    <a:pt x="100" y="136"/>
                    <a:pt x="97" y="134"/>
                  </a:cubicBezTo>
                  <a:cubicBezTo>
                    <a:pt x="98" y="133"/>
                    <a:pt x="97" y="131"/>
                    <a:pt x="96" y="131"/>
                  </a:cubicBezTo>
                  <a:cubicBezTo>
                    <a:pt x="89" y="125"/>
                    <a:pt x="85" y="118"/>
                    <a:pt x="78" y="112"/>
                  </a:cubicBezTo>
                  <a:cubicBezTo>
                    <a:pt x="78" y="110"/>
                    <a:pt x="82" y="109"/>
                    <a:pt x="80" y="108"/>
                  </a:cubicBezTo>
                  <a:cubicBezTo>
                    <a:pt x="80" y="104"/>
                    <a:pt x="75" y="103"/>
                    <a:pt x="73" y="100"/>
                  </a:cubicBezTo>
                  <a:cubicBezTo>
                    <a:pt x="74" y="99"/>
                    <a:pt x="76" y="98"/>
                    <a:pt x="76" y="96"/>
                  </a:cubicBezTo>
                  <a:cubicBezTo>
                    <a:pt x="74" y="89"/>
                    <a:pt x="67" y="85"/>
                    <a:pt x="62" y="79"/>
                  </a:cubicBezTo>
                  <a:cubicBezTo>
                    <a:pt x="62" y="77"/>
                    <a:pt x="64" y="77"/>
                    <a:pt x="64" y="75"/>
                  </a:cubicBezTo>
                  <a:cubicBezTo>
                    <a:pt x="55" y="63"/>
                    <a:pt x="48" y="51"/>
                    <a:pt x="36" y="42"/>
                  </a:cubicBezTo>
                  <a:cubicBezTo>
                    <a:pt x="32" y="42"/>
                    <a:pt x="32" y="45"/>
                    <a:pt x="29" y="45"/>
                  </a:cubicBezTo>
                  <a:cubicBezTo>
                    <a:pt x="27" y="40"/>
                    <a:pt x="24" y="35"/>
                    <a:pt x="23" y="28"/>
                  </a:cubicBezTo>
                  <a:cubicBezTo>
                    <a:pt x="17" y="22"/>
                    <a:pt x="15" y="13"/>
                    <a:pt x="9" y="7"/>
                  </a:cubicBezTo>
                  <a:cubicBezTo>
                    <a:pt x="8" y="3"/>
                    <a:pt x="7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2" y="10"/>
                    <a:pt x="9" y="15"/>
                    <a:pt x="13" y="22"/>
                  </a:cubicBezTo>
                  <a:cubicBezTo>
                    <a:pt x="13" y="23"/>
                    <a:pt x="12" y="24"/>
                    <a:pt x="13" y="25"/>
                  </a:cubicBezTo>
                  <a:cubicBezTo>
                    <a:pt x="14" y="28"/>
                    <a:pt x="18" y="32"/>
                    <a:pt x="20" y="35"/>
                  </a:cubicBezTo>
                  <a:cubicBezTo>
                    <a:pt x="20" y="37"/>
                    <a:pt x="20" y="39"/>
                    <a:pt x="20" y="41"/>
                  </a:cubicBezTo>
                  <a:cubicBezTo>
                    <a:pt x="23" y="51"/>
                    <a:pt x="32" y="60"/>
                    <a:pt x="27" y="70"/>
                  </a:cubicBezTo>
                  <a:cubicBezTo>
                    <a:pt x="31" y="80"/>
                    <a:pt x="24" y="92"/>
                    <a:pt x="22" y="98"/>
                  </a:cubicBezTo>
                  <a:cubicBezTo>
                    <a:pt x="29" y="102"/>
                    <a:pt x="37" y="108"/>
                    <a:pt x="44" y="110"/>
                  </a:cubicBezTo>
                  <a:cubicBezTo>
                    <a:pt x="44" y="112"/>
                    <a:pt x="46" y="113"/>
                    <a:pt x="45" y="116"/>
                  </a:cubicBezTo>
                  <a:cubicBezTo>
                    <a:pt x="58" y="126"/>
                    <a:pt x="76" y="134"/>
                    <a:pt x="80" y="150"/>
                  </a:cubicBezTo>
                  <a:cubicBezTo>
                    <a:pt x="81" y="150"/>
                    <a:pt x="82" y="150"/>
                    <a:pt x="82" y="151"/>
                  </a:cubicBezTo>
                  <a:cubicBezTo>
                    <a:pt x="84" y="151"/>
                    <a:pt x="85" y="152"/>
                    <a:pt x="86" y="150"/>
                  </a:cubicBezTo>
                  <a:cubicBezTo>
                    <a:pt x="102" y="159"/>
                    <a:pt x="106" y="180"/>
                    <a:pt x="121" y="190"/>
                  </a:cubicBezTo>
                  <a:cubicBezTo>
                    <a:pt x="120" y="194"/>
                    <a:pt x="124" y="195"/>
                    <a:pt x="127" y="198"/>
                  </a:cubicBezTo>
                  <a:cubicBezTo>
                    <a:pt x="127" y="199"/>
                    <a:pt x="127" y="201"/>
                    <a:pt x="127" y="202"/>
                  </a:cubicBezTo>
                  <a:cubicBezTo>
                    <a:pt x="131" y="208"/>
                    <a:pt x="137" y="216"/>
                    <a:pt x="141" y="221"/>
                  </a:cubicBezTo>
                  <a:cubicBezTo>
                    <a:pt x="142" y="222"/>
                    <a:pt x="143" y="223"/>
                    <a:pt x="144" y="223"/>
                  </a:cubicBezTo>
                  <a:cubicBezTo>
                    <a:pt x="144" y="224"/>
                    <a:pt x="144" y="225"/>
                    <a:pt x="144" y="226"/>
                  </a:cubicBezTo>
                  <a:cubicBezTo>
                    <a:pt x="154" y="236"/>
                    <a:pt x="159" y="251"/>
                    <a:pt x="169" y="259"/>
                  </a:cubicBezTo>
                  <a:cubicBezTo>
                    <a:pt x="179" y="281"/>
                    <a:pt x="196" y="295"/>
                    <a:pt x="204" y="319"/>
                  </a:cubicBezTo>
                  <a:cubicBezTo>
                    <a:pt x="206" y="318"/>
                    <a:pt x="206" y="320"/>
                    <a:pt x="208" y="319"/>
                  </a:cubicBezTo>
                  <a:cubicBezTo>
                    <a:pt x="211" y="320"/>
                    <a:pt x="209" y="316"/>
                    <a:pt x="210" y="315"/>
                  </a:cubicBezTo>
                  <a:cubicBezTo>
                    <a:pt x="216" y="312"/>
                    <a:pt x="219" y="316"/>
                    <a:pt x="224" y="317"/>
                  </a:cubicBezTo>
                  <a:cubicBezTo>
                    <a:pt x="231" y="318"/>
                    <a:pt x="237" y="314"/>
                    <a:pt x="246" y="314"/>
                  </a:cubicBezTo>
                  <a:cubicBezTo>
                    <a:pt x="248" y="314"/>
                    <a:pt x="248" y="316"/>
                    <a:pt x="250" y="316"/>
                  </a:cubicBezTo>
                  <a:cubicBezTo>
                    <a:pt x="278" y="313"/>
                    <a:pt x="305" y="308"/>
                    <a:pt x="332" y="307"/>
                  </a:cubicBezTo>
                  <a:cubicBezTo>
                    <a:pt x="338" y="307"/>
                    <a:pt x="345" y="307"/>
                    <a:pt x="351" y="307"/>
                  </a:cubicBezTo>
                  <a:cubicBezTo>
                    <a:pt x="359" y="307"/>
                    <a:pt x="367" y="304"/>
                    <a:pt x="375" y="306"/>
                  </a:cubicBezTo>
                  <a:cubicBezTo>
                    <a:pt x="380" y="308"/>
                    <a:pt x="384" y="315"/>
                    <a:pt x="392" y="312"/>
                  </a:cubicBezTo>
                  <a:cubicBezTo>
                    <a:pt x="390" y="309"/>
                    <a:pt x="387" y="308"/>
                    <a:pt x="384" y="306"/>
                  </a:cubicBezTo>
                  <a:cubicBezTo>
                    <a:pt x="398" y="308"/>
                    <a:pt x="412" y="303"/>
                    <a:pt x="424" y="305"/>
                  </a:cubicBezTo>
                  <a:cubicBezTo>
                    <a:pt x="424" y="329"/>
                    <a:pt x="426" y="372"/>
                    <a:pt x="431" y="396"/>
                  </a:cubicBezTo>
                  <a:cubicBezTo>
                    <a:pt x="430" y="405"/>
                    <a:pt x="433" y="415"/>
                    <a:pt x="434" y="424"/>
                  </a:cubicBezTo>
                  <a:cubicBezTo>
                    <a:pt x="434" y="427"/>
                    <a:pt x="433" y="430"/>
                    <a:pt x="433" y="433"/>
                  </a:cubicBezTo>
                  <a:cubicBezTo>
                    <a:pt x="434" y="437"/>
                    <a:pt x="436" y="442"/>
                    <a:pt x="436" y="447"/>
                  </a:cubicBezTo>
                  <a:cubicBezTo>
                    <a:pt x="436" y="452"/>
                    <a:pt x="435" y="456"/>
                    <a:pt x="437" y="461"/>
                  </a:cubicBezTo>
                  <a:cubicBezTo>
                    <a:pt x="439" y="468"/>
                    <a:pt x="438" y="477"/>
                    <a:pt x="440" y="487"/>
                  </a:cubicBezTo>
                  <a:cubicBezTo>
                    <a:pt x="441" y="492"/>
                    <a:pt x="442" y="498"/>
                    <a:pt x="442" y="504"/>
                  </a:cubicBezTo>
                  <a:cubicBezTo>
                    <a:pt x="443" y="512"/>
                    <a:pt x="446" y="523"/>
                    <a:pt x="447" y="533"/>
                  </a:cubicBezTo>
                  <a:cubicBezTo>
                    <a:pt x="449" y="543"/>
                    <a:pt x="448" y="554"/>
                    <a:pt x="449" y="563"/>
                  </a:cubicBezTo>
                  <a:cubicBezTo>
                    <a:pt x="450" y="571"/>
                    <a:pt x="453" y="577"/>
                    <a:pt x="449" y="585"/>
                  </a:cubicBezTo>
                  <a:cubicBezTo>
                    <a:pt x="453" y="595"/>
                    <a:pt x="450" y="609"/>
                    <a:pt x="453" y="618"/>
                  </a:cubicBezTo>
                  <a:cubicBezTo>
                    <a:pt x="451" y="620"/>
                    <a:pt x="448" y="619"/>
                    <a:pt x="446" y="620"/>
                  </a:cubicBezTo>
                  <a:cubicBezTo>
                    <a:pt x="444" y="623"/>
                    <a:pt x="451" y="624"/>
                    <a:pt x="452" y="627"/>
                  </a:cubicBezTo>
                  <a:cubicBezTo>
                    <a:pt x="453" y="629"/>
                    <a:pt x="452" y="641"/>
                    <a:pt x="452" y="645"/>
                  </a:cubicBezTo>
                  <a:cubicBezTo>
                    <a:pt x="451" y="652"/>
                    <a:pt x="455" y="668"/>
                    <a:pt x="455" y="676"/>
                  </a:cubicBezTo>
                  <a:cubicBezTo>
                    <a:pt x="455" y="679"/>
                    <a:pt x="454" y="680"/>
                    <a:pt x="455" y="682"/>
                  </a:cubicBezTo>
                  <a:cubicBezTo>
                    <a:pt x="455" y="686"/>
                    <a:pt x="454" y="692"/>
                    <a:pt x="454" y="696"/>
                  </a:cubicBezTo>
                  <a:cubicBezTo>
                    <a:pt x="454" y="718"/>
                    <a:pt x="455" y="736"/>
                    <a:pt x="455" y="765"/>
                  </a:cubicBezTo>
                  <a:cubicBezTo>
                    <a:pt x="455" y="770"/>
                    <a:pt x="456" y="774"/>
                    <a:pt x="456" y="778"/>
                  </a:cubicBezTo>
                  <a:cubicBezTo>
                    <a:pt x="456" y="795"/>
                    <a:pt x="453" y="821"/>
                    <a:pt x="455" y="841"/>
                  </a:cubicBezTo>
                  <a:cubicBezTo>
                    <a:pt x="453" y="857"/>
                    <a:pt x="454" y="873"/>
                    <a:pt x="455" y="888"/>
                  </a:cubicBezTo>
                  <a:cubicBezTo>
                    <a:pt x="455" y="889"/>
                    <a:pt x="453" y="889"/>
                    <a:pt x="452" y="889"/>
                  </a:cubicBezTo>
                  <a:cubicBezTo>
                    <a:pt x="452" y="891"/>
                    <a:pt x="453" y="893"/>
                    <a:pt x="455" y="895"/>
                  </a:cubicBezTo>
                  <a:cubicBezTo>
                    <a:pt x="455" y="907"/>
                    <a:pt x="454" y="921"/>
                    <a:pt x="455" y="935"/>
                  </a:cubicBezTo>
                  <a:cubicBezTo>
                    <a:pt x="455" y="935"/>
                    <a:pt x="457" y="937"/>
                    <a:pt x="457" y="938"/>
                  </a:cubicBezTo>
                  <a:cubicBezTo>
                    <a:pt x="457" y="941"/>
                    <a:pt x="454" y="944"/>
                    <a:pt x="454" y="947"/>
                  </a:cubicBezTo>
                  <a:cubicBezTo>
                    <a:pt x="454" y="955"/>
                    <a:pt x="457" y="966"/>
                    <a:pt x="457" y="975"/>
                  </a:cubicBezTo>
                  <a:cubicBezTo>
                    <a:pt x="457" y="994"/>
                    <a:pt x="457" y="1013"/>
                    <a:pt x="457" y="1028"/>
                  </a:cubicBezTo>
                  <a:cubicBezTo>
                    <a:pt x="453" y="1050"/>
                    <a:pt x="459" y="1084"/>
                    <a:pt x="451" y="1108"/>
                  </a:cubicBezTo>
                  <a:cubicBezTo>
                    <a:pt x="452" y="1113"/>
                    <a:pt x="452" y="1116"/>
                    <a:pt x="451" y="1122"/>
                  </a:cubicBezTo>
                  <a:cubicBezTo>
                    <a:pt x="446" y="1125"/>
                    <a:pt x="440" y="1127"/>
                    <a:pt x="435" y="1130"/>
                  </a:cubicBezTo>
                  <a:cubicBezTo>
                    <a:pt x="436" y="1132"/>
                    <a:pt x="435" y="1137"/>
                    <a:pt x="439" y="1136"/>
                  </a:cubicBezTo>
                  <a:cubicBezTo>
                    <a:pt x="436" y="1144"/>
                    <a:pt x="429" y="1149"/>
                    <a:pt x="426" y="1156"/>
                  </a:cubicBezTo>
                  <a:cubicBezTo>
                    <a:pt x="423" y="1165"/>
                    <a:pt x="423" y="1179"/>
                    <a:pt x="427" y="1188"/>
                  </a:cubicBezTo>
                  <a:cubicBezTo>
                    <a:pt x="435" y="1193"/>
                    <a:pt x="447" y="1197"/>
                    <a:pt x="459" y="1195"/>
                  </a:cubicBezTo>
                  <a:cubicBezTo>
                    <a:pt x="461" y="1197"/>
                    <a:pt x="460" y="1200"/>
                    <a:pt x="462" y="1202"/>
                  </a:cubicBezTo>
                  <a:cubicBezTo>
                    <a:pt x="464" y="1202"/>
                    <a:pt x="468" y="1204"/>
                    <a:pt x="471" y="1203"/>
                  </a:cubicBezTo>
                  <a:cubicBezTo>
                    <a:pt x="471" y="1199"/>
                    <a:pt x="472" y="1196"/>
                    <a:pt x="475" y="1194"/>
                  </a:cubicBezTo>
                  <a:cubicBezTo>
                    <a:pt x="491" y="1197"/>
                    <a:pt x="506" y="1195"/>
                    <a:pt x="523" y="1197"/>
                  </a:cubicBezTo>
                  <a:cubicBezTo>
                    <a:pt x="524" y="1196"/>
                    <a:pt x="525" y="1195"/>
                    <a:pt x="526" y="1195"/>
                  </a:cubicBezTo>
                  <a:cubicBezTo>
                    <a:pt x="527" y="1188"/>
                    <a:pt x="518" y="1190"/>
                    <a:pt x="520" y="1185"/>
                  </a:cubicBezTo>
                  <a:cubicBezTo>
                    <a:pt x="525" y="1185"/>
                    <a:pt x="526" y="1190"/>
                    <a:pt x="533" y="1190"/>
                  </a:cubicBezTo>
                  <a:cubicBezTo>
                    <a:pt x="536" y="1181"/>
                    <a:pt x="523" y="1175"/>
                    <a:pt x="518" y="1167"/>
                  </a:cubicBezTo>
                  <a:cubicBezTo>
                    <a:pt x="525" y="1163"/>
                    <a:pt x="533" y="1183"/>
                    <a:pt x="541" y="1175"/>
                  </a:cubicBezTo>
                  <a:cubicBezTo>
                    <a:pt x="531" y="1161"/>
                    <a:pt x="516" y="1153"/>
                    <a:pt x="505" y="1140"/>
                  </a:cubicBezTo>
                  <a:cubicBezTo>
                    <a:pt x="506" y="1139"/>
                    <a:pt x="510" y="1141"/>
                    <a:pt x="511" y="1139"/>
                  </a:cubicBezTo>
                  <a:cubicBezTo>
                    <a:pt x="514" y="1131"/>
                    <a:pt x="510" y="1122"/>
                    <a:pt x="504" y="1120"/>
                  </a:cubicBezTo>
                  <a:cubicBezTo>
                    <a:pt x="505" y="1106"/>
                    <a:pt x="496" y="1104"/>
                    <a:pt x="493" y="1093"/>
                  </a:cubicBezTo>
                  <a:cubicBezTo>
                    <a:pt x="489" y="1094"/>
                    <a:pt x="489" y="1090"/>
                    <a:pt x="486" y="1089"/>
                  </a:cubicBezTo>
                  <a:cubicBezTo>
                    <a:pt x="485" y="1087"/>
                    <a:pt x="488" y="1088"/>
                    <a:pt x="487" y="1085"/>
                  </a:cubicBezTo>
                  <a:cubicBezTo>
                    <a:pt x="494" y="1088"/>
                    <a:pt x="496" y="1097"/>
                    <a:pt x="505" y="1098"/>
                  </a:cubicBezTo>
                  <a:cubicBezTo>
                    <a:pt x="509" y="1093"/>
                    <a:pt x="505" y="1087"/>
                    <a:pt x="502" y="1083"/>
                  </a:cubicBezTo>
                  <a:cubicBezTo>
                    <a:pt x="502" y="1079"/>
                    <a:pt x="503" y="1077"/>
                    <a:pt x="505" y="1075"/>
                  </a:cubicBezTo>
                  <a:cubicBezTo>
                    <a:pt x="502" y="1064"/>
                    <a:pt x="506" y="1053"/>
                    <a:pt x="506" y="1041"/>
                  </a:cubicBezTo>
                  <a:cubicBezTo>
                    <a:pt x="508" y="1039"/>
                    <a:pt x="510" y="1043"/>
                    <a:pt x="512" y="1041"/>
                  </a:cubicBezTo>
                  <a:cubicBezTo>
                    <a:pt x="514" y="1031"/>
                    <a:pt x="501" y="1023"/>
                    <a:pt x="509" y="1015"/>
                  </a:cubicBezTo>
                  <a:cubicBezTo>
                    <a:pt x="505" y="1007"/>
                    <a:pt x="513" y="1001"/>
                    <a:pt x="512" y="993"/>
                  </a:cubicBezTo>
                  <a:cubicBezTo>
                    <a:pt x="512" y="991"/>
                    <a:pt x="510" y="992"/>
                    <a:pt x="508" y="991"/>
                  </a:cubicBezTo>
                  <a:cubicBezTo>
                    <a:pt x="510" y="979"/>
                    <a:pt x="507" y="962"/>
                    <a:pt x="510" y="950"/>
                  </a:cubicBezTo>
                  <a:cubicBezTo>
                    <a:pt x="511" y="947"/>
                    <a:pt x="514" y="944"/>
                    <a:pt x="514" y="941"/>
                  </a:cubicBezTo>
                  <a:cubicBezTo>
                    <a:pt x="514" y="938"/>
                    <a:pt x="512" y="936"/>
                    <a:pt x="511" y="934"/>
                  </a:cubicBezTo>
                  <a:cubicBezTo>
                    <a:pt x="511" y="931"/>
                    <a:pt x="512" y="928"/>
                    <a:pt x="512" y="924"/>
                  </a:cubicBezTo>
                  <a:cubicBezTo>
                    <a:pt x="514" y="886"/>
                    <a:pt x="519" y="841"/>
                    <a:pt x="525" y="801"/>
                  </a:cubicBezTo>
                  <a:cubicBezTo>
                    <a:pt x="526" y="799"/>
                    <a:pt x="527" y="801"/>
                    <a:pt x="530" y="801"/>
                  </a:cubicBezTo>
                  <a:cubicBezTo>
                    <a:pt x="531" y="792"/>
                    <a:pt x="525" y="787"/>
                    <a:pt x="528" y="779"/>
                  </a:cubicBezTo>
                  <a:cubicBezTo>
                    <a:pt x="530" y="776"/>
                    <a:pt x="533" y="781"/>
                    <a:pt x="535" y="779"/>
                  </a:cubicBezTo>
                  <a:cubicBezTo>
                    <a:pt x="536" y="778"/>
                    <a:pt x="536" y="777"/>
                    <a:pt x="535" y="775"/>
                  </a:cubicBezTo>
                  <a:cubicBezTo>
                    <a:pt x="543" y="769"/>
                    <a:pt x="541" y="753"/>
                    <a:pt x="551" y="749"/>
                  </a:cubicBezTo>
                  <a:cubicBezTo>
                    <a:pt x="551" y="751"/>
                    <a:pt x="551" y="757"/>
                    <a:pt x="554" y="759"/>
                  </a:cubicBezTo>
                  <a:cubicBezTo>
                    <a:pt x="555" y="755"/>
                    <a:pt x="553" y="752"/>
                    <a:pt x="553" y="747"/>
                  </a:cubicBezTo>
                  <a:cubicBezTo>
                    <a:pt x="561" y="756"/>
                    <a:pt x="566" y="769"/>
                    <a:pt x="571" y="779"/>
                  </a:cubicBezTo>
                  <a:cubicBezTo>
                    <a:pt x="569" y="787"/>
                    <a:pt x="575" y="795"/>
                    <a:pt x="573" y="805"/>
                  </a:cubicBezTo>
                  <a:cubicBezTo>
                    <a:pt x="579" y="818"/>
                    <a:pt x="578" y="840"/>
                    <a:pt x="580" y="852"/>
                  </a:cubicBezTo>
                  <a:cubicBezTo>
                    <a:pt x="583" y="851"/>
                    <a:pt x="583" y="848"/>
                    <a:pt x="584" y="845"/>
                  </a:cubicBezTo>
                  <a:cubicBezTo>
                    <a:pt x="578" y="823"/>
                    <a:pt x="577" y="801"/>
                    <a:pt x="575" y="776"/>
                  </a:cubicBezTo>
                  <a:cubicBezTo>
                    <a:pt x="580" y="780"/>
                    <a:pt x="576" y="792"/>
                    <a:pt x="582" y="795"/>
                  </a:cubicBezTo>
                  <a:cubicBezTo>
                    <a:pt x="580" y="801"/>
                    <a:pt x="583" y="806"/>
                    <a:pt x="584" y="812"/>
                  </a:cubicBezTo>
                  <a:cubicBezTo>
                    <a:pt x="585" y="819"/>
                    <a:pt x="585" y="827"/>
                    <a:pt x="587" y="834"/>
                  </a:cubicBezTo>
                  <a:cubicBezTo>
                    <a:pt x="587" y="837"/>
                    <a:pt x="586" y="841"/>
                    <a:pt x="587" y="844"/>
                  </a:cubicBezTo>
                  <a:cubicBezTo>
                    <a:pt x="589" y="854"/>
                    <a:pt x="590" y="869"/>
                    <a:pt x="589" y="881"/>
                  </a:cubicBezTo>
                  <a:cubicBezTo>
                    <a:pt x="589" y="889"/>
                    <a:pt x="591" y="899"/>
                    <a:pt x="592" y="909"/>
                  </a:cubicBezTo>
                  <a:cubicBezTo>
                    <a:pt x="592" y="913"/>
                    <a:pt x="592" y="916"/>
                    <a:pt x="592" y="920"/>
                  </a:cubicBezTo>
                  <a:cubicBezTo>
                    <a:pt x="593" y="935"/>
                    <a:pt x="594" y="945"/>
                    <a:pt x="596" y="964"/>
                  </a:cubicBezTo>
                  <a:cubicBezTo>
                    <a:pt x="596" y="975"/>
                    <a:pt x="595" y="986"/>
                    <a:pt x="597" y="995"/>
                  </a:cubicBezTo>
                  <a:cubicBezTo>
                    <a:pt x="597" y="996"/>
                    <a:pt x="599" y="998"/>
                    <a:pt x="599" y="999"/>
                  </a:cubicBezTo>
                  <a:cubicBezTo>
                    <a:pt x="599" y="1002"/>
                    <a:pt x="598" y="1004"/>
                    <a:pt x="598" y="1008"/>
                  </a:cubicBezTo>
                  <a:cubicBezTo>
                    <a:pt x="600" y="1030"/>
                    <a:pt x="602" y="1050"/>
                    <a:pt x="605" y="1071"/>
                  </a:cubicBezTo>
                  <a:cubicBezTo>
                    <a:pt x="605" y="1079"/>
                    <a:pt x="608" y="1089"/>
                    <a:pt x="607" y="1095"/>
                  </a:cubicBezTo>
                  <a:cubicBezTo>
                    <a:pt x="607" y="1101"/>
                    <a:pt x="602" y="1106"/>
                    <a:pt x="604" y="1112"/>
                  </a:cubicBezTo>
                  <a:cubicBezTo>
                    <a:pt x="605" y="1113"/>
                    <a:pt x="606" y="1116"/>
                    <a:pt x="608" y="1115"/>
                  </a:cubicBezTo>
                  <a:cubicBezTo>
                    <a:pt x="607" y="1117"/>
                    <a:pt x="606" y="1118"/>
                    <a:pt x="608" y="1120"/>
                  </a:cubicBezTo>
                  <a:cubicBezTo>
                    <a:pt x="602" y="1127"/>
                    <a:pt x="595" y="1134"/>
                    <a:pt x="596" y="1145"/>
                  </a:cubicBezTo>
                  <a:cubicBezTo>
                    <a:pt x="598" y="1145"/>
                    <a:pt x="599" y="1145"/>
                    <a:pt x="601" y="1145"/>
                  </a:cubicBezTo>
                  <a:cubicBezTo>
                    <a:pt x="598" y="1155"/>
                    <a:pt x="592" y="1162"/>
                    <a:pt x="587" y="1169"/>
                  </a:cubicBezTo>
                  <a:cubicBezTo>
                    <a:pt x="585" y="1172"/>
                    <a:pt x="582" y="1169"/>
                    <a:pt x="582" y="1173"/>
                  </a:cubicBezTo>
                  <a:cubicBezTo>
                    <a:pt x="584" y="1176"/>
                    <a:pt x="588" y="1172"/>
                    <a:pt x="591" y="1172"/>
                  </a:cubicBezTo>
                  <a:cubicBezTo>
                    <a:pt x="592" y="1175"/>
                    <a:pt x="591" y="1177"/>
                    <a:pt x="591" y="1180"/>
                  </a:cubicBezTo>
                  <a:cubicBezTo>
                    <a:pt x="598" y="1184"/>
                    <a:pt x="604" y="1178"/>
                    <a:pt x="609" y="1175"/>
                  </a:cubicBezTo>
                  <a:cubicBezTo>
                    <a:pt x="608" y="1180"/>
                    <a:pt x="603" y="1187"/>
                    <a:pt x="599" y="1191"/>
                  </a:cubicBezTo>
                  <a:cubicBezTo>
                    <a:pt x="595" y="1190"/>
                    <a:pt x="594" y="1187"/>
                    <a:pt x="590" y="1187"/>
                  </a:cubicBezTo>
                  <a:cubicBezTo>
                    <a:pt x="589" y="1186"/>
                    <a:pt x="589" y="1183"/>
                    <a:pt x="589" y="1181"/>
                  </a:cubicBezTo>
                  <a:cubicBezTo>
                    <a:pt x="586" y="1181"/>
                    <a:pt x="585" y="1179"/>
                    <a:pt x="582" y="1180"/>
                  </a:cubicBezTo>
                  <a:cubicBezTo>
                    <a:pt x="580" y="1185"/>
                    <a:pt x="583" y="1190"/>
                    <a:pt x="585" y="1193"/>
                  </a:cubicBezTo>
                  <a:cubicBezTo>
                    <a:pt x="587" y="1193"/>
                    <a:pt x="589" y="1193"/>
                    <a:pt x="591" y="1193"/>
                  </a:cubicBezTo>
                  <a:cubicBezTo>
                    <a:pt x="601" y="1198"/>
                    <a:pt x="615" y="1204"/>
                    <a:pt x="629" y="1202"/>
                  </a:cubicBezTo>
                  <a:cubicBezTo>
                    <a:pt x="632" y="1201"/>
                    <a:pt x="631" y="1204"/>
                    <a:pt x="632" y="1205"/>
                  </a:cubicBezTo>
                  <a:cubicBezTo>
                    <a:pt x="638" y="1202"/>
                    <a:pt x="644" y="1197"/>
                    <a:pt x="652" y="1200"/>
                  </a:cubicBezTo>
                  <a:cubicBezTo>
                    <a:pt x="655" y="1194"/>
                    <a:pt x="665" y="1195"/>
                    <a:pt x="670" y="1190"/>
                  </a:cubicBezTo>
                  <a:cubicBezTo>
                    <a:pt x="674" y="1191"/>
                    <a:pt x="677" y="1195"/>
                    <a:pt x="682" y="1193"/>
                  </a:cubicBezTo>
                  <a:cubicBezTo>
                    <a:pt x="684" y="1191"/>
                    <a:pt x="681" y="1189"/>
                    <a:pt x="682" y="1187"/>
                  </a:cubicBezTo>
                  <a:cubicBezTo>
                    <a:pt x="688" y="1184"/>
                    <a:pt x="690" y="1190"/>
                    <a:pt x="695" y="1191"/>
                  </a:cubicBezTo>
                  <a:cubicBezTo>
                    <a:pt x="694" y="1186"/>
                    <a:pt x="693" y="1182"/>
                    <a:pt x="687" y="1180"/>
                  </a:cubicBezTo>
                  <a:cubicBezTo>
                    <a:pt x="684" y="1176"/>
                    <a:pt x="681" y="1172"/>
                    <a:pt x="677" y="1169"/>
                  </a:cubicBezTo>
                  <a:cubicBezTo>
                    <a:pt x="681" y="1165"/>
                    <a:pt x="677" y="1161"/>
                    <a:pt x="677" y="1156"/>
                  </a:cubicBezTo>
                  <a:cubicBezTo>
                    <a:pt x="665" y="1147"/>
                    <a:pt x="667" y="1125"/>
                    <a:pt x="650" y="1121"/>
                  </a:cubicBezTo>
                  <a:cubicBezTo>
                    <a:pt x="649" y="1098"/>
                    <a:pt x="646" y="1070"/>
                    <a:pt x="649" y="1053"/>
                  </a:cubicBezTo>
                  <a:cubicBezTo>
                    <a:pt x="647" y="1034"/>
                    <a:pt x="645" y="1008"/>
                    <a:pt x="646" y="988"/>
                  </a:cubicBezTo>
                  <a:cubicBezTo>
                    <a:pt x="646" y="974"/>
                    <a:pt x="645" y="959"/>
                    <a:pt x="648" y="948"/>
                  </a:cubicBezTo>
                  <a:cubicBezTo>
                    <a:pt x="647" y="946"/>
                    <a:pt x="646" y="944"/>
                    <a:pt x="645" y="942"/>
                  </a:cubicBezTo>
                  <a:cubicBezTo>
                    <a:pt x="645" y="913"/>
                    <a:pt x="644" y="882"/>
                    <a:pt x="641" y="851"/>
                  </a:cubicBezTo>
                  <a:cubicBezTo>
                    <a:pt x="639" y="832"/>
                    <a:pt x="636" y="814"/>
                    <a:pt x="635" y="796"/>
                  </a:cubicBezTo>
                  <a:cubicBezTo>
                    <a:pt x="635" y="794"/>
                    <a:pt x="636" y="791"/>
                    <a:pt x="636" y="788"/>
                  </a:cubicBezTo>
                  <a:cubicBezTo>
                    <a:pt x="635" y="786"/>
                    <a:pt x="633" y="783"/>
                    <a:pt x="633" y="781"/>
                  </a:cubicBezTo>
                  <a:cubicBezTo>
                    <a:pt x="630" y="768"/>
                    <a:pt x="632" y="752"/>
                    <a:pt x="634" y="738"/>
                  </a:cubicBezTo>
                  <a:cubicBezTo>
                    <a:pt x="637" y="742"/>
                    <a:pt x="634" y="749"/>
                    <a:pt x="637" y="752"/>
                  </a:cubicBezTo>
                  <a:cubicBezTo>
                    <a:pt x="640" y="751"/>
                    <a:pt x="639" y="748"/>
                    <a:pt x="639" y="745"/>
                  </a:cubicBezTo>
                  <a:cubicBezTo>
                    <a:pt x="642" y="715"/>
                    <a:pt x="647" y="676"/>
                    <a:pt x="650" y="641"/>
                  </a:cubicBezTo>
                  <a:cubicBezTo>
                    <a:pt x="652" y="619"/>
                    <a:pt x="652" y="597"/>
                    <a:pt x="654" y="574"/>
                  </a:cubicBezTo>
                  <a:cubicBezTo>
                    <a:pt x="659" y="517"/>
                    <a:pt x="666" y="460"/>
                    <a:pt x="674" y="406"/>
                  </a:cubicBezTo>
                  <a:cubicBezTo>
                    <a:pt x="681" y="416"/>
                    <a:pt x="686" y="436"/>
                    <a:pt x="694" y="441"/>
                  </a:cubicBezTo>
                  <a:cubicBezTo>
                    <a:pt x="694" y="448"/>
                    <a:pt x="699" y="452"/>
                    <a:pt x="699" y="460"/>
                  </a:cubicBezTo>
                  <a:cubicBezTo>
                    <a:pt x="709" y="482"/>
                    <a:pt x="713" y="510"/>
                    <a:pt x="721" y="530"/>
                  </a:cubicBezTo>
                  <a:cubicBezTo>
                    <a:pt x="720" y="546"/>
                    <a:pt x="726" y="556"/>
                    <a:pt x="729" y="569"/>
                  </a:cubicBezTo>
                  <a:cubicBezTo>
                    <a:pt x="731" y="569"/>
                    <a:pt x="730" y="572"/>
                    <a:pt x="733" y="572"/>
                  </a:cubicBezTo>
                  <a:cubicBezTo>
                    <a:pt x="733" y="578"/>
                    <a:pt x="735" y="583"/>
                    <a:pt x="736" y="588"/>
                  </a:cubicBezTo>
                  <a:cubicBezTo>
                    <a:pt x="739" y="601"/>
                    <a:pt x="738" y="614"/>
                    <a:pt x="742" y="627"/>
                  </a:cubicBezTo>
                  <a:cubicBezTo>
                    <a:pt x="743" y="632"/>
                    <a:pt x="744" y="637"/>
                    <a:pt x="746" y="642"/>
                  </a:cubicBezTo>
                  <a:cubicBezTo>
                    <a:pt x="747" y="658"/>
                    <a:pt x="753" y="678"/>
                    <a:pt x="754" y="695"/>
                  </a:cubicBezTo>
                  <a:cubicBezTo>
                    <a:pt x="754" y="695"/>
                    <a:pt x="755" y="696"/>
                    <a:pt x="756" y="696"/>
                  </a:cubicBezTo>
                  <a:cubicBezTo>
                    <a:pt x="755" y="697"/>
                    <a:pt x="755" y="700"/>
                    <a:pt x="755" y="702"/>
                  </a:cubicBezTo>
                  <a:cubicBezTo>
                    <a:pt x="756" y="705"/>
                    <a:pt x="758" y="708"/>
                    <a:pt x="759" y="712"/>
                  </a:cubicBezTo>
                  <a:cubicBezTo>
                    <a:pt x="757" y="711"/>
                    <a:pt x="759" y="710"/>
                    <a:pt x="758" y="709"/>
                  </a:cubicBezTo>
                  <a:cubicBezTo>
                    <a:pt x="757" y="718"/>
                    <a:pt x="757" y="734"/>
                    <a:pt x="757" y="747"/>
                  </a:cubicBezTo>
                  <a:cubicBezTo>
                    <a:pt x="757" y="748"/>
                    <a:pt x="755" y="747"/>
                    <a:pt x="754" y="747"/>
                  </a:cubicBezTo>
                  <a:cubicBezTo>
                    <a:pt x="754" y="756"/>
                    <a:pt x="759" y="768"/>
                    <a:pt x="754" y="776"/>
                  </a:cubicBezTo>
                  <a:cubicBezTo>
                    <a:pt x="757" y="778"/>
                    <a:pt x="758" y="782"/>
                    <a:pt x="760" y="784"/>
                  </a:cubicBezTo>
                  <a:cubicBezTo>
                    <a:pt x="759" y="786"/>
                    <a:pt x="756" y="783"/>
                    <a:pt x="755" y="785"/>
                  </a:cubicBezTo>
                  <a:cubicBezTo>
                    <a:pt x="759" y="800"/>
                    <a:pt x="770" y="819"/>
                    <a:pt x="776" y="838"/>
                  </a:cubicBezTo>
                  <a:cubicBezTo>
                    <a:pt x="778" y="846"/>
                    <a:pt x="781" y="854"/>
                    <a:pt x="778" y="861"/>
                  </a:cubicBezTo>
                  <a:cubicBezTo>
                    <a:pt x="779" y="870"/>
                    <a:pt x="777" y="880"/>
                    <a:pt x="783" y="884"/>
                  </a:cubicBezTo>
                  <a:cubicBezTo>
                    <a:pt x="790" y="880"/>
                    <a:pt x="786" y="872"/>
                    <a:pt x="787" y="863"/>
                  </a:cubicBezTo>
                  <a:cubicBezTo>
                    <a:pt x="788" y="862"/>
                    <a:pt x="789" y="866"/>
                    <a:pt x="792" y="865"/>
                  </a:cubicBezTo>
                  <a:cubicBezTo>
                    <a:pt x="800" y="857"/>
                    <a:pt x="789" y="847"/>
                    <a:pt x="784" y="842"/>
                  </a:cubicBezTo>
                  <a:close/>
                  <a:moveTo>
                    <a:pt x="768" y="727"/>
                  </a:moveTo>
                  <a:cubicBezTo>
                    <a:pt x="769" y="728"/>
                    <a:pt x="768" y="730"/>
                    <a:pt x="770" y="731"/>
                  </a:cubicBezTo>
                  <a:cubicBezTo>
                    <a:pt x="772" y="732"/>
                    <a:pt x="773" y="727"/>
                    <a:pt x="773" y="730"/>
                  </a:cubicBezTo>
                  <a:cubicBezTo>
                    <a:pt x="775" y="734"/>
                    <a:pt x="771" y="739"/>
                    <a:pt x="775" y="741"/>
                  </a:cubicBezTo>
                  <a:cubicBezTo>
                    <a:pt x="775" y="744"/>
                    <a:pt x="772" y="742"/>
                    <a:pt x="770" y="743"/>
                  </a:cubicBezTo>
                  <a:cubicBezTo>
                    <a:pt x="770" y="737"/>
                    <a:pt x="767" y="731"/>
                    <a:pt x="768" y="727"/>
                  </a:cubicBezTo>
                  <a:close/>
                  <a:moveTo>
                    <a:pt x="768" y="770"/>
                  </a:moveTo>
                  <a:cubicBezTo>
                    <a:pt x="768" y="772"/>
                    <a:pt x="771" y="775"/>
                    <a:pt x="768" y="776"/>
                  </a:cubicBezTo>
                  <a:cubicBezTo>
                    <a:pt x="768" y="775"/>
                    <a:pt x="765" y="770"/>
                    <a:pt x="768" y="770"/>
                  </a:cubicBezTo>
                  <a:close/>
                  <a:moveTo>
                    <a:pt x="33" y="80"/>
                  </a:moveTo>
                  <a:cubicBezTo>
                    <a:pt x="34" y="77"/>
                    <a:pt x="34" y="75"/>
                    <a:pt x="36" y="72"/>
                  </a:cubicBezTo>
                  <a:cubicBezTo>
                    <a:pt x="35" y="72"/>
                    <a:pt x="36" y="70"/>
                    <a:pt x="36" y="71"/>
                  </a:cubicBezTo>
                  <a:cubicBezTo>
                    <a:pt x="37" y="74"/>
                    <a:pt x="37" y="75"/>
                    <a:pt x="38" y="78"/>
                  </a:cubicBezTo>
                  <a:cubicBezTo>
                    <a:pt x="35" y="78"/>
                    <a:pt x="36" y="81"/>
                    <a:pt x="33" y="80"/>
                  </a:cubicBezTo>
                  <a:close/>
                  <a:moveTo>
                    <a:pt x="42" y="70"/>
                  </a:moveTo>
                  <a:cubicBezTo>
                    <a:pt x="45" y="71"/>
                    <a:pt x="45" y="75"/>
                    <a:pt x="48" y="76"/>
                  </a:cubicBezTo>
                  <a:cubicBezTo>
                    <a:pt x="47" y="79"/>
                    <a:pt x="42" y="74"/>
                    <a:pt x="42" y="70"/>
                  </a:cubicBezTo>
                  <a:close/>
                  <a:moveTo>
                    <a:pt x="49" y="87"/>
                  </a:moveTo>
                  <a:cubicBezTo>
                    <a:pt x="53" y="89"/>
                    <a:pt x="55" y="92"/>
                    <a:pt x="58" y="95"/>
                  </a:cubicBezTo>
                  <a:cubicBezTo>
                    <a:pt x="54" y="93"/>
                    <a:pt x="50" y="92"/>
                    <a:pt x="49" y="87"/>
                  </a:cubicBezTo>
                  <a:close/>
                  <a:moveTo>
                    <a:pt x="96" y="145"/>
                  </a:moveTo>
                  <a:cubicBezTo>
                    <a:pt x="105" y="155"/>
                    <a:pt x="115" y="167"/>
                    <a:pt x="120" y="178"/>
                  </a:cubicBezTo>
                  <a:cubicBezTo>
                    <a:pt x="111" y="169"/>
                    <a:pt x="102" y="155"/>
                    <a:pt x="96" y="145"/>
                  </a:cubicBezTo>
                  <a:close/>
                  <a:moveTo>
                    <a:pt x="158" y="228"/>
                  </a:moveTo>
                  <a:cubicBezTo>
                    <a:pt x="154" y="223"/>
                    <a:pt x="149" y="216"/>
                    <a:pt x="148" y="211"/>
                  </a:cubicBezTo>
                  <a:cubicBezTo>
                    <a:pt x="152" y="218"/>
                    <a:pt x="158" y="224"/>
                    <a:pt x="162" y="231"/>
                  </a:cubicBezTo>
                  <a:cubicBezTo>
                    <a:pt x="161" y="232"/>
                    <a:pt x="159" y="230"/>
                    <a:pt x="158" y="228"/>
                  </a:cubicBezTo>
                  <a:close/>
                  <a:moveTo>
                    <a:pt x="207" y="305"/>
                  </a:moveTo>
                  <a:cubicBezTo>
                    <a:pt x="208" y="305"/>
                    <a:pt x="209" y="303"/>
                    <a:pt x="210" y="303"/>
                  </a:cubicBezTo>
                  <a:cubicBezTo>
                    <a:pt x="211" y="305"/>
                    <a:pt x="211" y="305"/>
                    <a:pt x="212" y="306"/>
                  </a:cubicBezTo>
                  <a:cubicBezTo>
                    <a:pt x="210" y="306"/>
                    <a:pt x="208" y="306"/>
                    <a:pt x="207" y="305"/>
                  </a:cubicBezTo>
                  <a:close/>
                  <a:moveTo>
                    <a:pt x="194" y="273"/>
                  </a:moveTo>
                  <a:cubicBezTo>
                    <a:pt x="195" y="271"/>
                    <a:pt x="191" y="270"/>
                    <a:pt x="194" y="269"/>
                  </a:cubicBezTo>
                  <a:cubicBezTo>
                    <a:pt x="200" y="278"/>
                    <a:pt x="210" y="283"/>
                    <a:pt x="216" y="292"/>
                  </a:cubicBezTo>
                  <a:cubicBezTo>
                    <a:pt x="207" y="288"/>
                    <a:pt x="203" y="278"/>
                    <a:pt x="194" y="273"/>
                  </a:cubicBezTo>
                  <a:close/>
                  <a:moveTo>
                    <a:pt x="234" y="298"/>
                  </a:moveTo>
                  <a:cubicBezTo>
                    <a:pt x="245" y="299"/>
                    <a:pt x="252" y="296"/>
                    <a:pt x="257" y="297"/>
                  </a:cubicBezTo>
                  <a:cubicBezTo>
                    <a:pt x="249" y="298"/>
                    <a:pt x="241" y="301"/>
                    <a:pt x="234" y="298"/>
                  </a:cubicBezTo>
                  <a:close/>
                  <a:moveTo>
                    <a:pt x="251" y="303"/>
                  </a:moveTo>
                  <a:cubicBezTo>
                    <a:pt x="254" y="303"/>
                    <a:pt x="257" y="300"/>
                    <a:pt x="258" y="303"/>
                  </a:cubicBezTo>
                  <a:cubicBezTo>
                    <a:pt x="256" y="303"/>
                    <a:pt x="252" y="304"/>
                    <a:pt x="251" y="303"/>
                  </a:cubicBezTo>
                  <a:close/>
                  <a:moveTo>
                    <a:pt x="264" y="303"/>
                  </a:moveTo>
                  <a:cubicBezTo>
                    <a:pt x="267" y="303"/>
                    <a:pt x="274" y="301"/>
                    <a:pt x="274" y="303"/>
                  </a:cubicBezTo>
                  <a:cubicBezTo>
                    <a:pt x="269" y="303"/>
                    <a:pt x="267" y="306"/>
                    <a:pt x="264" y="303"/>
                  </a:cubicBezTo>
                  <a:close/>
                  <a:moveTo>
                    <a:pt x="299" y="293"/>
                  </a:moveTo>
                  <a:cubicBezTo>
                    <a:pt x="314" y="286"/>
                    <a:pt x="344" y="287"/>
                    <a:pt x="362" y="286"/>
                  </a:cubicBezTo>
                  <a:cubicBezTo>
                    <a:pt x="340" y="290"/>
                    <a:pt x="323" y="293"/>
                    <a:pt x="299" y="293"/>
                  </a:cubicBezTo>
                  <a:close/>
                  <a:moveTo>
                    <a:pt x="365" y="297"/>
                  </a:moveTo>
                  <a:cubicBezTo>
                    <a:pt x="355" y="298"/>
                    <a:pt x="344" y="300"/>
                    <a:pt x="335" y="299"/>
                  </a:cubicBezTo>
                  <a:cubicBezTo>
                    <a:pt x="344" y="298"/>
                    <a:pt x="354" y="292"/>
                    <a:pt x="366" y="294"/>
                  </a:cubicBezTo>
                  <a:cubicBezTo>
                    <a:pt x="364" y="294"/>
                    <a:pt x="365" y="296"/>
                    <a:pt x="365" y="297"/>
                  </a:cubicBezTo>
                  <a:close/>
                  <a:moveTo>
                    <a:pt x="526" y="1166"/>
                  </a:moveTo>
                  <a:cubicBezTo>
                    <a:pt x="522" y="1166"/>
                    <a:pt x="520" y="1162"/>
                    <a:pt x="518" y="1160"/>
                  </a:cubicBezTo>
                  <a:cubicBezTo>
                    <a:pt x="522" y="1161"/>
                    <a:pt x="524" y="1163"/>
                    <a:pt x="526" y="1166"/>
                  </a:cubicBezTo>
                  <a:close/>
                  <a:moveTo>
                    <a:pt x="704" y="394"/>
                  </a:moveTo>
                  <a:cubicBezTo>
                    <a:pt x="703" y="393"/>
                    <a:pt x="701" y="389"/>
                    <a:pt x="703" y="387"/>
                  </a:cubicBezTo>
                  <a:cubicBezTo>
                    <a:pt x="704" y="389"/>
                    <a:pt x="706" y="392"/>
                    <a:pt x="704" y="394"/>
                  </a:cubicBezTo>
                  <a:close/>
                  <a:moveTo>
                    <a:pt x="702" y="380"/>
                  </a:moveTo>
                  <a:cubicBezTo>
                    <a:pt x="702" y="382"/>
                    <a:pt x="703" y="382"/>
                    <a:pt x="703" y="384"/>
                  </a:cubicBezTo>
                  <a:cubicBezTo>
                    <a:pt x="701" y="385"/>
                    <a:pt x="699" y="380"/>
                    <a:pt x="702" y="380"/>
                  </a:cubicBezTo>
                  <a:close/>
                  <a:moveTo>
                    <a:pt x="671" y="293"/>
                  </a:moveTo>
                  <a:cubicBezTo>
                    <a:pt x="674" y="293"/>
                    <a:pt x="676" y="294"/>
                    <a:pt x="676" y="295"/>
                  </a:cubicBezTo>
                  <a:cubicBezTo>
                    <a:pt x="674" y="294"/>
                    <a:pt x="676" y="298"/>
                    <a:pt x="674" y="299"/>
                  </a:cubicBezTo>
                  <a:cubicBezTo>
                    <a:pt x="682" y="320"/>
                    <a:pt x="689" y="344"/>
                    <a:pt x="692" y="364"/>
                  </a:cubicBezTo>
                  <a:cubicBezTo>
                    <a:pt x="683" y="347"/>
                    <a:pt x="680" y="325"/>
                    <a:pt x="670" y="310"/>
                  </a:cubicBezTo>
                  <a:cubicBezTo>
                    <a:pt x="672" y="305"/>
                    <a:pt x="669" y="299"/>
                    <a:pt x="671" y="293"/>
                  </a:cubicBezTo>
                  <a:close/>
                  <a:moveTo>
                    <a:pt x="658" y="422"/>
                  </a:moveTo>
                  <a:cubicBezTo>
                    <a:pt x="655" y="423"/>
                    <a:pt x="653" y="419"/>
                    <a:pt x="653" y="417"/>
                  </a:cubicBezTo>
                  <a:cubicBezTo>
                    <a:pt x="655" y="419"/>
                    <a:pt x="657" y="415"/>
                    <a:pt x="658" y="417"/>
                  </a:cubicBezTo>
                  <a:cubicBezTo>
                    <a:pt x="657" y="418"/>
                    <a:pt x="657" y="420"/>
                    <a:pt x="658" y="422"/>
                  </a:cubicBezTo>
                  <a:close/>
                  <a:moveTo>
                    <a:pt x="649" y="485"/>
                  </a:moveTo>
                  <a:cubicBezTo>
                    <a:pt x="649" y="490"/>
                    <a:pt x="648" y="492"/>
                    <a:pt x="647" y="495"/>
                  </a:cubicBezTo>
                  <a:cubicBezTo>
                    <a:pt x="647" y="496"/>
                    <a:pt x="649" y="498"/>
                    <a:pt x="649" y="499"/>
                  </a:cubicBezTo>
                  <a:cubicBezTo>
                    <a:pt x="649" y="500"/>
                    <a:pt x="647" y="501"/>
                    <a:pt x="647" y="502"/>
                  </a:cubicBezTo>
                  <a:cubicBezTo>
                    <a:pt x="647" y="502"/>
                    <a:pt x="648" y="504"/>
                    <a:pt x="648" y="504"/>
                  </a:cubicBezTo>
                  <a:cubicBezTo>
                    <a:pt x="647" y="513"/>
                    <a:pt x="643" y="524"/>
                    <a:pt x="642" y="534"/>
                  </a:cubicBezTo>
                  <a:cubicBezTo>
                    <a:pt x="638" y="511"/>
                    <a:pt x="644" y="492"/>
                    <a:pt x="645" y="469"/>
                  </a:cubicBezTo>
                  <a:cubicBezTo>
                    <a:pt x="647" y="466"/>
                    <a:pt x="649" y="464"/>
                    <a:pt x="650" y="460"/>
                  </a:cubicBezTo>
                  <a:cubicBezTo>
                    <a:pt x="650" y="458"/>
                    <a:pt x="647" y="458"/>
                    <a:pt x="647" y="456"/>
                  </a:cubicBezTo>
                  <a:cubicBezTo>
                    <a:pt x="646" y="451"/>
                    <a:pt x="650" y="450"/>
                    <a:pt x="651" y="446"/>
                  </a:cubicBezTo>
                  <a:cubicBezTo>
                    <a:pt x="651" y="442"/>
                    <a:pt x="647" y="437"/>
                    <a:pt x="649" y="431"/>
                  </a:cubicBezTo>
                  <a:cubicBezTo>
                    <a:pt x="651" y="431"/>
                    <a:pt x="651" y="429"/>
                    <a:pt x="654" y="430"/>
                  </a:cubicBezTo>
                  <a:cubicBezTo>
                    <a:pt x="653" y="437"/>
                    <a:pt x="653" y="444"/>
                    <a:pt x="652" y="451"/>
                  </a:cubicBezTo>
                  <a:cubicBezTo>
                    <a:pt x="655" y="462"/>
                    <a:pt x="650" y="475"/>
                    <a:pt x="649" y="485"/>
                  </a:cubicBezTo>
                  <a:close/>
                  <a:moveTo>
                    <a:pt x="635" y="573"/>
                  </a:moveTo>
                  <a:cubicBezTo>
                    <a:pt x="635" y="570"/>
                    <a:pt x="634" y="566"/>
                    <a:pt x="637" y="565"/>
                  </a:cubicBezTo>
                  <a:cubicBezTo>
                    <a:pt x="636" y="568"/>
                    <a:pt x="637" y="572"/>
                    <a:pt x="635" y="573"/>
                  </a:cubicBezTo>
                  <a:close/>
                  <a:moveTo>
                    <a:pt x="637" y="598"/>
                  </a:moveTo>
                  <a:cubicBezTo>
                    <a:pt x="637" y="600"/>
                    <a:pt x="637" y="602"/>
                    <a:pt x="636" y="603"/>
                  </a:cubicBezTo>
                  <a:cubicBezTo>
                    <a:pt x="635" y="600"/>
                    <a:pt x="636" y="600"/>
                    <a:pt x="637" y="598"/>
                  </a:cubicBezTo>
                  <a:close/>
                  <a:moveTo>
                    <a:pt x="625" y="1157"/>
                  </a:moveTo>
                  <a:cubicBezTo>
                    <a:pt x="626" y="1157"/>
                    <a:pt x="627" y="1157"/>
                    <a:pt x="627" y="1157"/>
                  </a:cubicBezTo>
                  <a:cubicBezTo>
                    <a:pt x="627" y="1158"/>
                    <a:pt x="628" y="1161"/>
                    <a:pt x="627" y="1161"/>
                  </a:cubicBezTo>
                  <a:cubicBezTo>
                    <a:pt x="626" y="1159"/>
                    <a:pt x="624" y="1159"/>
                    <a:pt x="625" y="1157"/>
                  </a:cubicBezTo>
                  <a:close/>
                  <a:moveTo>
                    <a:pt x="625" y="1146"/>
                  </a:moveTo>
                  <a:cubicBezTo>
                    <a:pt x="622" y="1146"/>
                    <a:pt x="623" y="1143"/>
                    <a:pt x="620" y="1144"/>
                  </a:cubicBezTo>
                  <a:cubicBezTo>
                    <a:pt x="620" y="1141"/>
                    <a:pt x="623" y="1140"/>
                    <a:pt x="622" y="1138"/>
                  </a:cubicBezTo>
                  <a:cubicBezTo>
                    <a:pt x="626" y="1138"/>
                    <a:pt x="627" y="1140"/>
                    <a:pt x="627" y="1143"/>
                  </a:cubicBezTo>
                  <a:cubicBezTo>
                    <a:pt x="627" y="1144"/>
                    <a:pt x="625" y="1144"/>
                    <a:pt x="625" y="1146"/>
                  </a:cubicBezTo>
                  <a:close/>
                  <a:moveTo>
                    <a:pt x="627" y="1122"/>
                  </a:moveTo>
                  <a:cubicBezTo>
                    <a:pt x="624" y="1124"/>
                    <a:pt x="619" y="1128"/>
                    <a:pt x="614" y="1126"/>
                  </a:cubicBezTo>
                  <a:cubicBezTo>
                    <a:pt x="616" y="1120"/>
                    <a:pt x="621" y="1109"/>
                    <a:pt x="627" y="1102"/>
                  </a:cubicBezTo>
                  <a:cubicBezTo>
                    <a:pt x="629" y="1108"/>
                    <a:pt x="628" y="1115"/>
                    <a:pt x="627" y="1122"/>
                  </a:cubicBezTo>
                  <a:close/>
                  <a:moveTo>
                    <a:pt x="613" y="1081"/>
                  </a:moveTo>
                  <a:cubicBezTo>
                    <a:pt x="613" y="1083"/>
                    <a:pt x="614" y="1086"/>
                    <a:pt x="611" y="1086"/>
                  </a:cubicBezTo>
                  <a:cubicBezTo>
                    <a:pt x="612" y="1084"/>
                    <a:pt x="610" y="1080"/>
                    <a:pt x="613" y="1081"/>
                  </a:cubicBezTo>
                  <a:close/>
                  <a:moveTo>
                    <a:pt x="599" y="799"/>
                  </a:moveTo>
                  <a:cubicBezTo>
                    <a:pt x="599" y="801"/>
                    <a:pt x="601" y="801"/>
                    <a:pt x="601" y="803"/>
                  </a:cubicBezTo>
                  <a:cubicBezTo>
                    <a:pt x="599" y="803"/>
                    <a:pt x="601" y="808"/>
                    <a:pt x="598" y="808"/>
                  </a:cubicBezTo>
                  <a:cubicBezTo>
                    <a:pt x="599" y="804"/>
                    <a:pt x="596" y="799"/>
                    <a:pt x="599" y="799"/>
                  </a:cubicBezTo>
                  <a:close/>
                  <a:moveTo>
                    <a:pt x="592" y="755"/>
                  </a:moveTo>
                  <a:cubicBezTo>
                    <a:pt x="593" y="753"/>
                    <a:pt x="594" y="751"/>
                    <a:pt x="596" y="750"/>
                  </a:cubicBezTo>
                  <a:cubicBezTo>
                    <a:pt x="599" y="755"/>
                    <a:pt x="603" y="759"/>
                    <a:pt x="607" y="763"/>
                  </a:cubicBezTo>
                  <a:cubicBezTo>
                    <a:pt x="605" y="764"/>
                    <a:pt x="605" y="768"/>
                    <a:pt x="603" y="768"/>
                  </a:cubicBezTo>
                  <a:cubicBezTo>
                    <a:pt x="600" y="764"/>
                    <a:pt x="596" y="759"/>
                    <a:pt x="592" y="755"/>
                  </a:cubicBezTo>
                  <a:close/>
                  <a:moveTo>
                    <a:pt x="596" y="782"/>
                  </a:moveTo>
                  <a:cubicBezTo>
                    <a:pt x="596" y="780"/>
                    <a:pt x="595" y="780"/>
                    <a:pt x="596" y="779"/>
                  </a:cubicBezTo>
                  <a:cubicBezTo>
                    <a:pt x="598" y="778"/>
                    <a:pt x="598" y="781"/>
                    <a:pt x="596" y="782"/>
                  </a:cubicBezTo>
                  <a:close/>
                  <a:moveTo>
                    <a:pt x="589" y="707"/>
                  </a:moveTo>
                  <a:cubicBezTo>
                    <a:pt x="585" y="705"/>
                    <a:pt x="584" y="701"/>
                    <a:pt x="581" y="699"/>
                  </a:cubicBezTo>
                  <a:cubicBezTo>
                    <a:pt x="583" y="690"/>
                    <a:pt x="591" y="693"/>
                    <a:pt x="592" y="701"/>
                  </a:cubicBezTo>
                  <a:cubicBezTo>
                    <a:pt x="590" y="702"/>
                    <a:pt x="590" y="705"/>
                    <a:pt x="589" y="707"/>
                  </a:cubicBezTo>
                  <a:close/>
                  <a:moveTo>
                    <a:pt x="590" y="744"/>
                  </a:moveTo>
                  <a:cubicBezTo>
                    <a:pt x="588" y="745"/>
                    <a:pt x="587" y="746"/>
                    <a:pt x="584" y="745"/>
                  </a:cubicBezTo>
                  <a:cubicBezTo>
                    <a:pt x="585" y="742"/>
                    <a:pt x="590" y="739"/>
                    <a:pt x="590" y="744"/>
                  </a:cubicBezTo>
                  <a:close/>
                  <a:moveTo>
                    <a:pt x="568" y="683"/>
                  </a:moveTo>
                  <a:cubicBezTo>
                    <a:pt x="569" y="679"/>
                    <a:pt x="570" y="675"/>
                    <a:pt x="573" y="674"/>
                  </a:cubicBezTo>
                  <a:cubicBezTo>
                    <a:pt x="575" y="677"/>
                    <a:pt x="572" y="682"/>
                    <a:pt x="568" y="683"/>
                  </a:cubicBezTo>
                  <a:close/>
                  <a:moveTo>
                    <a:pt x="568" y="701"/>
                  </a:moveTo>
                  <a:cubicBezTo>
                    <a:pt x="566" y="700"/>
                    <a:pt x="567" y="696"/>
                    <a:pt x="569" y="696"/>
                  </a:cubicBezTo>
                  <a:cubicBezTo>
                    <a:pt x="570" y="697"/>
                    <a:pt x="571" y="700"/>
                    <a:pt x="568" y="701"/>
                  </a:cubicBezTo>
                  <a:close/>
                  <a:moveTo>
                    <a:pt x="572" y="640"/>
                  </a:moveTo>
                  <a:cubicBezTo>
                    <a:pt x="571" y="640"/>
                    <a:pt x="571" y="638"/>
                    <a:pt x="570" y="638"/>
                  </a:cubicBezTo>
                  <a:cubicBezTo>
                    <a:pt x="571" y="635"/>
                    <a:pt x="571" y="633"/>
                    <a:pt x="574" y="633"/>
                  </a:cubicBezTo>
                  <a:cubicBezTo>
                    <a:pt x="577" y="635"/>
                    <a:pt x="574" y="639"/>
                    <a:pt x="572" y="640"/>
                  </a:cubicBezTo>
                  <a:close/>
                  <a:moveTo>
                    <a:pt x="567" y="625"/>
                  </a:moveTo>
                  <a:cubicBezTo>
                    <a:pt x="565" y="626"/>
                    <a:pt x="566" y="628"/>
                    <a:pt x="564" y="629"/>
                  </a:cubicBezTo>
                  <a:cubicBezTo>
                    <a:pt x="564" y="626"/>
                    <a:pt x="563" y="622"/>
                    <a:pt x="566" y="622"/>
                  </a:cubicBezTo>
                  <a:cubicBezTo>
                    <a:pt x="568" y="624"/>
                    <a:pt x="570" y="626"/>
                    <a:pt x="570" y="629"/>
                  </a:cubicBezTo>
                  <a:cubicBezTo>
                    <a:pt x="568" y="630"/>
                    <a:pt x="570" y="633"/>
                    <a:pt x="567" y="634"/>
                  </a:cubicBezTo>
                  <a:cubicBezTo>
                    <a:pt x="564" y="631"/>
                    <a:pt x="569" y="627"/>
                    <a:pt x="567" y="625"/>
                  </a:cubicBezTo>
                  <a:close/>
                  <a:moveTo>
                    <a:pt x="555" y="605"/>
                  </a:moveTo>
                  <a:cubicBezTo>
                    <a:pt x="552" y="605"/>
                    <a:pt x="553" y="601"/>
                    <a:pt x="551" y="600"/>
                  </a:cubicBezTo>
                  <a:cubicBezTo>
                    <a:pt x="553" y="599"/>
                    <a:pt x="555" y="602"/>
                    <a:pt x="555" y="605"/>
                  </a:cubicBezTo>
                  <a:close/>
                  <a:moveTo>
                    <a:pt x="553" y="583"/>
                  </a:moveTo>
                  <a:cubicBezTo>
                    <a:pt x="553" y="581"/>
                    <a:pt x="553" y="579"/>
                    <a:pt x="555" y="580"/>
                  </a:cubicBezTo>
                  <a:cubicBezTo>
                    <a:pt x="555" y="581"/>
                    <a:pt x="554" y="583"/>
                    <a:pt x="553" y="583"/>
                  </a:cubicBezTo>
                  <a:close/>
                  <a:moveTo>
                    <a:pt x="554" y="611"/>
                  </a:moveTo>
                  <a:cubicBezTo>
                    <a:pt x="559" y="607"/>
                    <a:pt x="562" y="618"/>
                    <a:pt x="555" y="619"/>
                  </a:cubicBezTo>
                  <a:cubicBezTo>
                    <a:pt x="556" y="617"/>
                    <a:pt x="553" y="618"/>
                    <a:pt x="553" y="616"/>
                  </a:cubicBezTo>
                  <a:cubicBezTo>
                    <a:pt x="555" y="616"/>
                    <a:pt x="554" y="613"/>
                    <a:pt x="554" y="611"/>
                  </a:cubicBezTo>
                  <a:close/>
                  <a:moveTo>
                    <a:pt x="553" y="678"/>
                  </a:moveTo>
                  <a:cubicBezTo>
                    <a:pt x="552" y="678"/>
                    <a:pt x="551" y="678"/>
                    <a:pt x="551" y="678"/>
                  </a:cubicBezTo>
                  <a:cubicBezTo>
                    <a:pt x="548" y="678"/>
                    <a:pt x="547" y="671"/>
                    <a:pt x="550" y="670"/>
                  </a:cubicBezTo>
                  <a:cubicBezTo>
                    <a:pt x="550" y="672"/>
                    <a:pt x="553" y="671"/>
                    <a:pt x="553" y="672"/>
                  </a:cubicBezTo>
                  <a:cubicBezTo>
                    <a:pt x="551" y="673"/>
                    <a:pt x="553" y="675"/>
                    <a:pt x="553" y="678"/>
                  </a:cubicBezTo>
                  <a:close/>
                  <a:moveTo>
                    <a:pt x="546" y="688"/>
                  </a:moveTo>
                  <a:cubicBezTo>
                    <a:pt x="543" y="688"/>
                    <a:pt x="543" y="691"/>
                    <a:pt x="542" y="692"/>
                  </a:cubicBezTo>
                  <a:cubicBezTo>
                    <a:pt x="537" y="689"/>
                    <a:pt x="541" y="681"/>
                    <a:pt x="544" y="678"/>
                  </a:cubicBezTo>
                  <a:cubicBezTo>
                    <a:pt x="545" y="683"/>
                    <a:pt x="545" y="685"/>
                    <a:pt x="543" y="689"/>
                  </a:cubicBezTo>
                  <a:cubicBezTo>
                    <a:pt x="544" y="689"/>
                    <a:pt x="546" y="685"/>
                    <a:pt x="546" y="688"/>
                  </a:cubicBezTo>
                  <a:close/>
                  <a:moveTo>
                    <a:pt x="536" y="672"/>
                  </a:moveTo>
                  <a:cubicBezTo>
                    <a:pt x="537" y="671"/>
                    <a:pt x="537" y="670"/>
                    <a:pt x="538" y="670"/>
                  </a:cubicBezTo>
                  <a:cubicBezTo>
                    <a:pt x="539" y="673"/>
                    <a:pt x="539" y="673"/>
                    <a:pt x="541" y="674"/>
                  </a:cubicBezTo>
                  <a:cubicBezTo>
                    <a:pt x="539" y="675"/>
                    <a:pt x="541" y="676"/>
                    <a:pt x="540" y="677"/>
                  </a:cubicBezTo>
                  <a:cubicBezTo>
                    <a:pt x="538" y="677"/>
                    <a:pt x="537" y="677"/>
                    <a:pt x="537" y="676"/>
                  </a:cubicBezTo>
                  <a:cubicBezTo>
                    <a:pt x="540" y="675"/>
                    <a:pt x="536" y="673"/>
                    <a:pt x="536" y="672"/>
                  </a:cubicBezTo>
                  <a:close/>
                  <a:moveTo>
                    <a:pt x="527" y="647"/>
                  </a:moveTo>
                  <a:cubicBezTo>
                    <a:pt x="525" y="647"/>
                    <a:pt x="524" y="645"/>
                    <a:pt x="523" y="643"/>
                  </a:cubicBezTo>
                  <a:cubicBezTo>
                    <a:pt x="525" y="642"/>
                    <a:pt x="524" y="638"/>
                    <a:pt x="527" y="638"/>
                  </a:cubicBezTo>
                  <a:cubicBezTo>
                    <a:pt x="529" y="641"/>
                    <a:pt x="526" y="643"/>
                    <a:pt x="527" y="647"/>
                  </a:cubicBezTo>
                  <a:close/>
                  <a:moveTo>
                    <a:pt x="495" y="1009"/>
                  </a:moveTo>
                  <a:cubicBezTo>
                    <a:pt x="498" y="1009"/>
                    <a:pt x="498" y="1012"/>
                    <a:pt x="500" y="1013"/>
                  </a:cubicBezTo>
                  <a:cubicBezTo>
                    <a:pt x="497" y="1013"/>
                    <a:pt x="497" y="1010"/>
                    <a:pt x="495" y="1009"/>
                  </a:cubicBezTo>
                  <a:close/>
                  <a:moveTo>
                    <a:pt x="500" y="1024"/>
                  </a:moveTo>
                  <a:cubicBezTo>
                    <a:pt x="501" y="1025"/>
                    <a:pt x="501" y="1029"/>
                    <a:pt x="499" y="1028"/>
                  </a:cubicBezTo>
                  <a:cubicBezTo>
                    <a:pt x="498" y="1027"/>
                    <a:pt x="499" y="1025"/>
                    <a:pt x="500" y="1024"/>
                  </a:cubicBezTo>
                  <a:close/>
                  <a:moveTo>
                    <a:pt x="487" y="1022"/>
                  </a:moveTo>
                  <a:cubicBezTo>
                    <a:pt x="487" y="1017"/>
                    <a:pt x="490" y="1015"/>
                    <a:pt x="493" y="1013"/>
                  </a:cubicBezTo>
                  <a:cubicBezTo>
                    <a:pt x="497" y="1017"/>
                    <a:pt x="497" y="1020"/>
                    <a:pt x="494" y="1025"/>
                  </a:cubicBezTo>
                  <a:cubicBezTo>
                    <a:pt x="491" y="1024"/>
                    <a:pt x="490" y="1023"/>
                    <a:pt x="487" y="1022"/>
                  </a:cubicBezTo>
                  <a:close/>
                  <a:moveTo>
                    <a:pt x="493" y="1026"/>
                  </a:moveTo>
                  <a:cubicBezTo>
                    <a:pt x="493" y="1028"/>
                    <a:pt x="493" y="1030"/>
                    <a:pt x="491" y="1030"/>
                  </a:cubicBezTo>
                  <a:cubicBezTo>
                    <a:pt x="489" y="1028"/>
                    <a:pt x="486" y="1025"/>
                    <a:pt x="488" y="1023"/>
                  </a:cubicBezTo>
                  <a:cubicBezTo>
                    <a:pt x="489" y="1025"/>
                    <a:pt x="491" y="1025"/>
                    <a:pt x="493" y="1026"/>
                  </a:cubicBezTo>
                  <a:close/>
                  <a:moveTo>
                    <a:pt x="468" y="309"/>
                  </a:moveTo>
                  <a:cubicBezTo>
                    <a:pt x="468" y="311"/>
                    <a:pt x="470" y="310"/>
                    <a:pt x="470" y="312"/>
                  </a:cubicBezTo>
                  <a:cubicBezTo>
                    <a:pt x="469" y="313"/>
                    <a:pt x="470" y="316"/>
                    <a:pt x="467" y="316"/>
                  </a:cubicBezTo>
                  <a:cubicBezTo>
                    <a:pt x="468" y="313"/>
                    <a:pt x="466" y="311"/>
                    <a:pt x="468" y="309"/>
                  </a:cubicBezTo>
                  <a:close/>
                  <a:moveTo>
                    <a:pt x="473" y="327"/>
                  </a:moveTo>
                  <a:cubicBezTo>
                    <a:pt x="473" y="329"/>
                    <a:pt x="474" y="332"/>
                    <a:pt x="473" y="335"/>
                  </a:cubicBezTo>
                  <a:cubicBezTo>
                    <a:pt x="471" y="335"/>
                    <a:pt x="470" y="333"/>
                    <a:pt x="469" y="332"/>
                  </a:cubicBezTo>
                  <a:cubicBezTo>
                    <a:pt x="471" y="331"/>
                    <a:pt x="470" y="327"/>
                    <a:pt x="473" y="327"/>
                  </a:cubicBezTo>
                  <a:close/>
                  <a:moveTo>
                    <a:pt x="471" y="339"/>
                  </a:moveTo>
                  <a:cubicBezTo>
                    <a:pt x="470" y="341"/>
                    <a:pt x="471" y="342"/>
                    <a:pt x="473" y="341"/>
                  </a:cubicBezTo>
                  <a:cubicBezTo>
                    <a:pt x="472" y="346"/>
                    <a:pt x="475" y="351"/>
                    <a:pt x="471" y="353"/>
                  </a:cubicBezTo>
                  <a:cubicBezTo>
                    <a:pt x="469" y="349"/>
                    <a:pt x="464" y="348"/>
                    <a:pt x="464" y="342"/>
                  </a:cubicBezTo>
                  <a:cubicBezTo>
                    <a:pt x="465" y="342"/>
                    <a:pt x="465" y="341"/>
                    <a:pt x="466" y="340"/>
                  </a:cubicBezTo>
                  <a:cubicBezTo>
                    <a:pt x="468" y="340"/>
                    <a:pt x="470" y="340"/>
                    <a:pt x="471" y="339"/>
                  </a:cubicBezTo>
                  <a:close/>
                  <a:moveTo>
                    <a:pt x="474" y="383"/>
                  </a:moveTo>
                  <a:cubicBezTo>
                    <a:pt x="474" y="380"/>
                    <a:pt x="471" y="381"/>
                    <a:pt x="471" y="378"/>
                  </a:cubicBezTo>
                  <a:cubicBezTo>
                    <a:pt x="473" y="377"/>
                    <a:pt x="473" y="372"/>
                    <a:pt x="475" y="374"/>
                  </a:cubicBezTo>
                  <a:cubicBezTo>
                    <a:pt x="472" y="377"/>
                    <a:pt x="477" y="381"/>
                    <a:pt x="474" y="383"/>
                  </a:cubicBezTo>
                  <a:close/>
                  <a:moveTo>
                    <a:pt x="478" y="321"/>
                  </a:moveTo>
                  <a:cubicBezTo>
                    <a:pt x="480" y="325"/>
                    <a:pt x="484" y="326"/>
                    <a:pt x="485" y="330"/>
                  </a:cubicBezTo>
                  <a:cubicBezTo>
                    <a:pt x="482" y="334"/>
                    <a:pt x="481" y="340"/>
                    <a:pt x="477" y="342"/>
                  </a:cubicBezTo>
                  <a:cubicBezTo>
                    <a:pt x="478" y="336"/>
                    <a:pt x="477" y="326"/>
                    <a:pt x="478" y="321"/>
                  </a:cubicBezTo>
                  <a:close/>
                  <a:moveTo>
                    <a:pt x="486" y="296"/>
                  </a:moveTo>
                  <a:cubicBezTo>
                    <a:pt x="486" y="297"/>
                    <a:pt x="487" y="296"/>
                    <a:pt x="487" y="296"/>
                  </a:cubicBezTo>
                  <a:cubicBezTo>
                    <a:pt x="488" y="301"/>
                    <a:pt x="493" y="304"/>
                    <a:pt x="495" y="308"/>
                  </a:cubicBezTo>
                  <a:cubicBezTo>
                    <a:pt x="494" y="309"/>
                    <a:pt x="493" y="312"/>
                    <a:pt x="491" y="313"/>
                  </a:cubicBezTo>
                  <a:cubicBezTo>
                    <a:pt x="488" y="309"/>
                    <a:pt x="484" y="308"/>
                    <a:pt x="481" y="304"/>
                  </a:cubicBezTo>
                  <a:cubicBezTo>
                    <a:pt x="483" y="302"/>
                    <a:pt x="483" y="298"/>
                    <a:pt x="486" y="296"/>
                  </a:cubicBezTo>
                  <a:close/>
                  <a:moveTo>
                    <a:pt x="479" y="280"/>
                  </a:moveTo>
                  <a:cubicBezTo>
                    <a:pt x="481" y="280"/>
                    <a:pt x="483" y="280"/>
                    <a:pt x="482" y="283"/>
                  </a:cubicBezTo>
                  <a:cubicBezTo>
                    <a:pt x="481" y="282"/>
                    <a:pt x="479" y="282"/>
                    <a:pt x="479" y="280"/>
                  </a:cubicBezTo>
                  <a:close/>
                  <a:moveTo>
                    <a:pt x="602" y="323"/>
                  </a:moveTo>
                  <a:cubicBezTo>
                    <a:pt x="604" y="327"/>
                    <a:pt x="606" y="329"/>
                    <a:pt x="606" y="334"/>
                  </a:cubicBezTo>
                  <a:cubicBezTo>
                    <a:pt x="604" y="334"/>
                    <a:pt x="604" y="335"/>
                    <a:pt x="602" y="335"/>
                  </a:cubicBezTo>
                  <a:cubicBezTo>
                    <a:pt x="601" y="333"/>
                    <a:pt x="600" y="331"/>
                    <a:pt x="598" y="330"/>
                  </a:cubicBezTo>
                  <a:cubicBezTo>
                    <a:pt x="599" y="327"/>
                    <a:pt x="600" y="325"/>
                    <a:pt x="602" y="323"/>
                  </a:cubicBezTo>
                  <a:close/>
                  <a:moveTo>
                    <a:pt x="581" y="289"/>
                  </a:moveTo>
                  <a:cubicBezTo>
                    <a:pt x="583" y="290"/>
                    <a:pt x="584" y="292"/>
                    <a:pt x="587" y="292"/>
                  </a:cubicBezTo>
                  <a:cubicBezTo>
                    <a:pt x="589" y="301"/>
                    <a:pt x="602" y="303"/>
                    <a:pt x="600" y="314"/>
                  </a:cubicBezTo>
                  <a:cubicBezTo>
                    <a:pt x="594" y="307"/>
                    <a:pt x="584" y="298"/>
                    <a:pt x="581" y="289"/>
                  </a:cubicBezTo>
                  <a:close/>
                  <a:moveTo>
                    <a:pt x="615" y="312"/>
                  </a:moveTo>
                  <a:cubicBezTo>
                    <a:pt x="607" y="305"/>
                    <a:pt x="602" y="295"/>
                    <a:pt x="596" y="286"/>
                  </a:cubicBezTo>
                  <a:cubicBezTo>
                    <a:pt x="600" y="286"/>
                    <a:pt x="600" y="291"/>
                    <a:pt x="605" y="290"/>
                  </a:cubicBezTo>
                  <a:cubicBezTo>
                    <a:pt x="607" y="295"/>
                    <a:pt x="612" y="297"/>
                    <a:pt x="615" y="301"/>
                  </a:cubicBezTo>
                  <a:cubicBezTo>
                    <a:pt x="613" y="305"/>
                    <a:pt x="617" y="309"/>
                    <a:pt x="615" y="312"/>
                  </a:cubicBezTo>
                  <a:close/>
                  <a:moveTo>
                    <a:pt x="622" y="356"/>
                  </a:moveTo>
                  <a:cubicBezTo>
                    <a:pt x="619" y="356"/>
                    <a:pt x="619" y="354"/>
                    <a:pt x="618" y="353"/>
                  </a:cubicBezTo>
                  <a:cubicBezTo>
                    <a:pt x="619" y="352"/>
                    <a:pt x="619" y="350"/>
                    <a:pt x="620" y="350"/>
                  </a:cubicBezTo>
                  <a:cubicBezTo>
                    <a:pt x="623" y="352"/>
                    <a:pt x="620" y="354"/>
                    <a:pt x="622" y="356"/>
                  </a:cubicBezTo>
                  <a:close/>
                  <a:moveTo>
                    <a:pt x="620" y="1008"/>
                  </a:moveTo>
                  <a:cubicBezTo>
                    <a:pt x="621" y="1012"/>
                    <a:pt x="626" y="1014"/>
                    <a:pt x="624" y="1017"/>
                  </a:cubicBezTo>
                  <a:cubicBezTo>
                    <a:pt x="623" y="1015"/>
                    <a:pt x="618" y="1012"/>
                    <a:pt x="620" y="1008"/>
                  </a:cubicBezTo>
                  <a:close/>
                  <a:moveTo>
                    <a:pt x="620" y="1024"/>
                  </a:moveTo>
                  <a:cubicBezTo>
                    <a:pt x="618" y="1022"/>
                    <a:pt x="617" y="1019"/>
                    <a:pt x="616" y="1016"/>
                  </a:cubicBezTo>
                  <a:cubicBezTo>
                    <a:pt x="617" y="1016"/>
                    <a:pt x="618" y="1016"/>
                    <a:pt x="618" y="1015"/>
                  </a:cubicBezTo>
                  <a:cubicBezTo>
                    <a:pt x="618" y="1019"/>
                    <a:pt x="625" y="1022"/>
                    <a:pt x="620" y="1024"/>
                  </a:cubicBezTo>
                  <a:close/>
                  <a:moveTo>
                    <a:pt x="620" y="962"/>
                  </a:moveTo>
                  <a:cubicBezTo>
                    <a:pt x="620" y="960"/>
                    <a:pt x="615" y="958"/>
                    <a:pt x="618" y="956"/>
                  </a:cubicBezTo>
                  <a:cubicBezTo>
                    <a:pt x="618" y="958"/>
                    <a:pt x="621" y="961"/>
                    <a:pt x="620" y="962"/>
                  </a:cubicBezTo>
                  <a:close/>
                  <a:moveTo>
                    <a:pt x="616" y="970"/>
                  </a:moveTo>
                  <a:cubicBezTo>
                    <a:pt x="615" y="967"/>
                    <a:pt x="612" y="963"/>
                    <a:pt x="615" y="962"/>
                  </a:cubicBezTo>
                  <a:cubicBezTo>
                    <a:pt x="616" y="964"/>
                    <a:pt x="621" y="968"/>
                    <a:pt x="616" y="970"/>
                  </a:cubicBezTo>
                  <a:close/>
                  <a:moveTo>
                    <a:pt x="615" y="939"/>
                  </a:moveTo>
                  <a:cubicBezTo>
                    <a:pt x="614" y="939"/>
                    <a:pt x="613" y="934"/>
                    <a:pt x="614" y="936"/>
                  </a:cubicBezTo>
                  <a:cubicBezTo>
                    <a:pt x="614" y="936"/>
                    <a:pt x="614" y="937"/>
                    <a:pt x="615" y="937"/>
                  </a:cubicBezTo>
                  <a:cubicBezTo>
                    <a:pt x="615" y="936"/>
                    <a:pt x="615" y="935"/>
                    <a:pt x="616" y="935"/>
                  </a:cubicBezTo>
                  <a:cubicBezTo>
                    <a:pt x="616" y="936"/>
                    <a:pt x="617" y="939"/>
                    <a:pt x="615" y="939"/>
                  </a:cubicBezTo>
                  <a:close/>
                  <a:moveTo>
                    <a:pt x="615" y="1026"/>
                  </a:moveTo>
                  <a:cubicBezTo>
                    <a:pt x="615" y="1028"/>
                    <a:pt x="618" y="1029"/>
                    <a:pt x="616" y="1032"/>
                  </a:cubicBezTo>
                  <a:cubicBezTo>
                    <a:pt x="614" y="1032"/>
                    <a:pt x="614" y="1029"/>
                    <a:pt x="611" y="1030"/>
                  </a:cubicBezTo>
                  <a:cubicBezTo>
                    <a:pt x="611" y="1028"/>
                    <a:pt x="613" y="1027"/>
                    <a:pt x="615" y="1026"/>
                  </a:cubicBezTo>
                  <a:close/>
                  <a:moveTo>
                    <a:pt x="617" y="1041"/>
                  </a:moveTo>
                  <a:cubicBezTo>
                    <a:pt x="618" y="1042"/>
                    <a:pt x="619" y="1045"/>
                    <a:pt x="616" y="1045"/>
                  </a:cubicBezTo>
                  <a:cubicBezTo>
                    <a:pt x="616" y="1043"/>
                    <a:pt x="614" y="1042"/>
                    <a:pt x="617" y="1041"/>
                  </a:cubicBezTo>
                  <a:close/>
                  <a:moveTo>
                    <a:pt x="620" y="1064"/>
                  </a:moveTo>
                  <a:cubicBezTo>
                    <a:pt x="621" y="1067"/>
                    <a:pt x="620" y="1070"/>
                    <a:pt x="618" y="1071"/>
                  </a:cubicBezTo>
                  <a:cubicBezTo>
                    <a:pt x="616" y="1068"/>
                    <a:pt x="619" y="1066"/>
                    <a:pt x="620" y="1064"/>
                  </a:cubicBezTo>
                  <a:close/>
                  <a:moveTo>
                    <a:pt x="620" y="1073"/>
                  </a:moveTo>
                  <a:cubicBezTo>
                    <a:pt x="621" y="1073"/>
                    <a:pt x="621" y="1074"/>
                    <a:pt x="622" y="1073"/>
                  </a:cubicBezTo>
                  <a:cubicBezTo>
                    <a:pt x="622" y="1073"/>
                    <a:pt x="623" y="1072"/>
                    <a:pt x="623" y="1073"/>
                  </a:cubicBezTo>
                  <a:cubicBezTo>
                    <a:pt x="622" y="1073"/>
                    <a:pt x="623" y="1076"/>
                    <a:pt x="621" y="1075"/>
                  </a:cubicBezTo>
                  <a:cubicBezTo>
                    <a:pt x="621" y="1075"/>
                    <a:pt x="618" y="1073"/>
                    <a:pt x="620" y="1073"/>
                  </a:cubicBezTo>
                  <a:close/>
                  <a:moveTo>
                    <a:pt x="624" y="1041"/>
                  </a:moveTo>
                  <a:cubicBezTo>
                    <a:pt x="624" y="1042"/>
                    <a:pt x="625" y="1043"/>
                    <a:pt x="625" y="1044"/>
                  </a:cubicBezTo>
                  <a:cubicBezTo>
                    <a:pt x="621" y="1045"/>
                    <a:pt x="621" y="1041"/>
                    <a:pt x="624" y="1041"/>
                  </a:cubicBezTo>
                  <a:close/>
                  <a:moveTo>
                    <a:pt x="622" y="984"/>
                  </a:moveTo>
                  <a:cubicBezTo>
                    <a:pt x="622" y="981"/>
                    <a:pt x="620" y="981"/>
                    <a:pt x="620" y="978"/>
                  </a:cubicBezTo>
                  <a:cubicBezTo>
                    <a:pt x="622" y="978"/>
                    <a:pt x="622" y="979"/>
                    <a:pt x="623" y="979"/>
                  </a:cubicBezTo>
                  <a:cubicBezTo>
                    <a:pt x="623" y="978"/>
                    <a:pt x="623" y="977"/>
                    <a:pt x="625" y="977"/>
                  </a:cubicBezTo>
                  <a:cubicBezTo>
                    <a:pt x="626" y="979"/>
                    <a:pt x="624" y="983"/>
                    <a:pt x="622" y="984"/>
                  </a:cubicBezTo>
                  <a:close/>
                  <a:moveTo>
                    <a:pt x="624" y="956"/>
                  </a:moveTo>
                  <a:cubicBezTo>
                    <a:pt x="623" y="952"/>
                    <a:pt x="620" y="951"/>
                    <a:pt x="620" y="947"/>
                  </a:cubicBezTo>
                  <a:cubicBezTo>
                    <a:pt x="620" y="947"/>
                    <a:pt x="621" y="947"/>
                    <a:pt x="622" y="947"/>
                  </a:cubicBezTo>
                  <a:cubicBezTo>
                    <a:pt x="622" y="950"/>
                    <a:pt x="627" y="954"/>
                    <a:pt x="624" y="956"/>
                  </a:cubicBezTo>
                  <a:close/>
                  <a:moveTo>
                    <a:pt x="622" y="929"/>
                  </a:moveTo>
                  <a:cubicBezTo>
                    <a:pt x="619" y="930"/>
                    <a:pt x="620" y="926"/>
                    <a:pt x="618" y="924"/>
                  </a:cubicBezTo>
                  <a:cubicBezTo>
                    <a:pt x="620" y="923"/>
                    <a:pt x="621" y="924"/>
                    <a:pt x="622" y="924"/>
                  </a:cubicBezTo>
                  <a:cubicBezTo>
                    <a:pt x="621" y="926"/>
                    <a:pt x="622" y="927"/>
                    <a:pt x="622" y="929"/>
                  </a:cubicBezTo>
                  <a:close/>
                  <a:moveTo>
                    <a:pt x="603" y="783"/>
                  </a:moveTo>
                  <a:cubicBezTo>
                    <a:pt x="605" y="783"/>
                    <a:pt x="608" y="786"/>
                    <a:pt x="606" y="788"/>
                  </a:cubicBezTo>
                  <a:cubicBezTo>
                    <a:pt x="605" y="786"/>
                    <a:pt x="603" y="786"/>
                    <a:pt x="603" y="783"/>
                  </a:cubicBezTo>
                  <a:close/>
                  <a:moveTo>
                    <a:pt x="602" y="796"/>
                  </a:moveTo>
                  <a:cubicBezTo>
                    <a:pt x="600" y="793"/>
                    <a:pt x="600" y="789"/>
                    <a:pt x="602" y="786"/>
                  </a:cubicBezTo>
                  <a:cubicBezTo>
                    <a:pt x="603" y="789"/>
                    <a:pt x="607" y="794"/>
                    <a:pt x="602" y="796"/>
                  </a:cubicBezTo>
                  <a:close/>
                  <a:moveTo>
                    <a:pt x="608" y="810"/>
                  </a:moveTo>
                  <a:cubicBezTo>
                    <a:pt x="608" y="814"/>
                    <a:pt x="613" y="816"/>
                    <a:pt x="609" y="818"/>
                  </a:cubicBezTo>
                  <a:cubicBezTo>
                    <a:pt x="608" y="815"/>
                    <a:pt x="605" y="815"/>
                    <a:pt x="605" y="811"/>
                  </a:cubicBezTo>
                  <a:cubicBezTo>
                    <a:pt x="606" y="811"/>
                    <a:pt x="607" y="810"/>
                    <a:pt x="608" y="810"/>
                  </a:cubicBezTo>
                  <a:close/>
                  <a:moveTo>
                    <a:pt x="595" y="693"/>
                  </a:moveTo>
                  <a:cubicBezTo>
                    <a:pt x="593" y="690"/>
                    <a:pt x="590" y="688"/>
                    <a:pt x="589" y="685"/>
                  </a:cubicBezTo>
                  <a:cubicBezTo>
                    <a:pt x="590" y="683"/>
                    <a:pt x="591" y="681"/>
                    <a:pt x="593" y="681"/>
                  </a:cubicBezTo>
                  <a:cubicBezTo>
                    <a:pt x="597" y="683"/>
                    <a:pt x="599" y="689"/>
                    <a:pt x="595" y="693"/>
                  </a:cubicBezTo>
                  <a:close/>
                  <a:moveTo>
                    <a:pt x="596" y="704"/>
                  </a:moveTo>
                  <a:cubicBezTo>
                    <a:pt x="595" y="706"/>
                    <a:pt x="594" y="708"/>
                    <a:pt x="592" y="710"/>
                  </a:cubicBezTo>
                  <a:cubicBezTo>
                    <a:pt x="592" y="707"/>
                    <a:pt x="594" y="706"/>
                    <a:pt x="596" y="704"/>
                  </a:cubicBezTo>
                  <a:close/>
                  <a:moveTo>
                    <a:pt x="569" y="612"/>
                  </a:moveTo>
                  <a:cubicBezTo>
                    <a:pt x="567" y="608"/>
                    <a:pt x="571" y="604"/>
                    <a:pt x="573" y="601"/>
                  </a:cubicBezTo>
                  <a:cubicBezTo>
                    <a:pt x="575" y="603"/>
                    <a:pt x="576" y="605"/>
                    <a:pt x="577" y="607"/>
                  </a:cubicBezTo>
                  <a:cubicBezTo>
                    <a:pt x="574" y="609"/>
                    <a:pt x="574" y="614"/>
                    <a:pt x="571" y="616"/>
                  </a:cubicBezTo>
                  <a:cubicBezTo>
                    <a:pt x="569" y="612"/>
                    <a:pt x="574" y="608"/>
                    <a:pt x="574" y="605"/>
                  </a:cubicBezTo>
                  <a:cubicBezTo>
                    <a:pt x="571" y="606"/>
                    <a:pt x="571" y="610"/>
                    <a:pt x="569" y="612"/>
                  </a:cubicBezTo>
                  <a:close/>
                  <a:moveTo>
                    <a:pt x="566" y="544"/>
                  </a:moveTo>
                  <a:cubicBezTo>
                    <a:pt x="567" y="546"/>
                    <a:pt x="568" y="547"/>
                    <a:pt x="569" y="549"/>
                  </a:cubicBezTo>
                  <a:cubicBezTo>
                    <a:pt x="566" y="549"/>
                    <a:pt x="568" y="553"/>
                    <a:pt x="564" y="553"/>
                  </a:cubicBezTo>
                  <a:cubicBezTo>
                    <a:pt x="566" y="549"/>
                    <a:pt x="563" y="547"/>
                    <a:pt x="566" y="544"/>
                  </a:cubicBezTo>
                  <a:close/>
                  <a:moveTo>
                    <a:pt x="560" y="489"/>
                  </a:moveTo>
                  <a:cubicBezTo>
                    <a:pt x="556" y="485"/>
                    <a:pt x="554" y="480"/>
                    <a:pt x="551" y="476"/>
                  </a:cubicBezTo>
                  <a:cubicBezTo>
                    <a:pt x="554" y="472"/>
                    <a:pt x="554" y="465"/>
                    <a:pt x="560" y="464"/>
                  </a:cubicBezTo>
                  <a:cubicBezTo>
                    <a:pt x="561" y="466"/>
                    <a:pt x="563" y="471"/>
                    <a:pt x="560" y="471"/>
                  </a:cubicBezTo>
                  <a:cubicBezTo>
                    <a:pt x="562" y="477"/>
                    <a:pt x="565" y="485"/>
                    <a:pt x="560" y="489"/>
                  </a:cubicBezTo>
                  <a:close/>
                  <a:moveTo>
                    <a:pt x="559" y="502"/>
                  </a:moveTo>
                  <a:cubicBezTo>
                    <a:pt x="557" y="502"/>
                    <a:pt x="558" y="505"/>
                    <a:pt x="556" y="505"/>
                  </a:cubicBezTo>
                  <a:cubicBezTo>
                    <a:pt x="556" y="503"/>
                    <a:pt x="558" y="500"/>
                    <a:pt x="559" y="502"/>
                  </a:cubicBezTo>
                  <a:close/>
                  <a:moveTo>
                    <a:pt x="529" y="502"/>
                  </a:moveTo>
                  <a:cubicBezTo>
                    <a:pt x="527" y="501"/>
                    <a:pt x="527" y="503"/>
                    <a:pt x="526" y="503"/>
                  </a:cubicBezTo>
                  <a:cubicBezTo>
                    <a:pt x="526" y="501"/>
                    <a:pt x="524" y="498"/>
                    <a:pt x="526" y="497"/>
                  </a:cubicBezTo>
                  <a:cubicBezTo>
                    <a:pt x="527" y="498"/>
                    <a:pt x="527" y="498"/>
                    <a:pt x="529" y="498"/>
                  </a:cubicBezTo>
                  <a:cubicBezTo>
                    <a:pt x="528" y="500"/>
                    <a:pt x="528" y="500"/>
                    <a:pt x="529" y="502"/>
                  </a:cubicBezTo>
                  <a:close/>
                  <a:moveTo>
                    <a:pt x="505" y="573"/>
                  </a:moveTo>
                  <a:cubicBezTo>
                    <a:pt x="507" y="569"/>
                    <a:pt x="503" y="566"/>
                    <a:pt x="506" y="562"/>
                  </a:cubicBezTo>
                  <a:cubicBezTo>
                    <a:pt x="510" y="564"/>
                    <a:pt x="510" y="575"/>
                    <a:pt x="505" y="573"/>
                  </a:cubicBezTo>
                  <a:close/>
                  <a:moveTo>
                    <a:pt x="507" y="596"/>
                  </a:moveTo>
                  <a:cubicBezTo>
                    <a:pt x="505" y="597"/>
                    <a:pt x="505" y="592"/>
                    <a:pt x="506" y="592"/>
                  </a:cubicBezTo>
                  <a:cubicBezTo>
                    <a:pt x="508" y="594"/>
                    <a:pt x="506" y="594"/>
                    <a:pt x="507" y="596"/>
                  </a:cubicBezTo>
                  <a:close/>
                  <a:moveTo>
                    <a:pt x="496" y="772"/>
                  </a:moveTo>
                  <a:cubicBezTo>
                    <a:pt x="497" y="769"/>
                    <a:pt x="499" y="766"/>
                    <a:pt x="501" y="763"/>
                  </a:cubicBezTo>
                  <a:cubicBezTo>
                    <a:pt x="499" y="766"/>
                    <a:pt x="499" y="771"/>
                    <a:pt x="496" y="772"/>
                  </a:cubicBezTo>
                  <a:close/>
                  <a:moveTo>
                    <a:pt x="499" y="792"/>
                  </a:moveTo>
                  <a:cubicBezTo>
                    <a:pt x="498" y="793"/>
                    <a:pt x="498" y="793"/>
                    <a:pt x="496" y="793"/>
                  </a:cubicBezTo>
                  <a:cubicBezTo>
                    <a:pt x="496" y="791"/>
                    <a:pt x="496" y="790"/>
                    <a:pt x="497" y="790"/>
                  </a:cubicBezTo>
                  <a:cubicBezTo>
                    <a:pt x="498" y="791"/>
                    <a:pt x="499" y="791"/>
                    <a:pt x="499" y="792"/>
                  </a:cubicBezTo>
                  <a:close/>
                  <a:moveTo>
                    <a:pt x="496" y="744"/>
                  </a:moveTo>
                  <a:cubicBezTo>
                    <a:pt x="493" y="742"/>
                    <a:pt x="494" y="732"/>
                    <a:pt x="497" y="734"/>
                  </a:cubicBezTo>
                  <a:cubicBezTo>
                    <a:pt x="496" y="734"/>
                    <a:pt x="500" y="736"/>
                    <a:pt x="501" y="738"/>
                  </a:cubicBezTo>
                  <a:cubicBezTo>
                    <a:pt x="500" y="741"/>
                    <a:pt x="498" y="742"/>
                    <a:pt x="496" y="744"/>
                  </a:cubicBezTo>
                  <a:close/>
                  <a:moveTo>
                    <a:pt x="496" y="966"/>
                  </a:moveTo>
                  <a:cubicBezTo>
                    <a:pt x="493" y="965"/>
                    <a:pt x="491" y="964"/>
                    <a:pt x="491" y="960"/>
                  </a:cubicBezTo>
                  <a:cubicBezTo>
                    <a:pt x="491" y="959"/>
                    <a:pt x="492" y="958"/>
                    <a:pt x="493" y="958"/>
                  </a:cubicBezTo>
                  <a:cubicBezTo>
                    <a:pt x="493" y="961"/>
                    <a:pt x="498" y="963"/>
                    <a:pt x="496" y="966"/>
                  </a:cubicBezTo>
                  <a:close/>
                  <a:moveTo>
                    <a:pt x="498" y="988"/>
                  </a:moveTo>
                  <a:cubicBezTo>
                    <a:pt x="496" y="987"/>
                    <a:pt x="494" y="985"/>
                    <a:pt x="494" y="982"/>
                  </a:cubicBezTo>
                  <a:cubicBezTo>
                    <a:pt x="497" y="980"/>
                    <a:pt x="499" y="984"/>
                    <a:pt x="498" y="988"/>
                  </a:cubicBezTo>
                  <a:close/>
                  <a:moveTo>
                    <a:pt x="493" y="997"/>
                  </a:moveTo>
                  <a:cubicBezTo>
                    <a:pt x="490" y="1001"/>
                    <a:pt x="486" y="993"/>
                    <a:pt x="491" y="993"/>
                  </a:cubicBezTo>
                  <a:cubicBezTo>
                    <a:pt x="491" y="994"/>
                    <a:pt x="493" y="995"/>
                    <a:pt x="493" y="997"/>
                  </a:cubicBezTo>
                  <a:close/>
                  <a:moveTo>
                    <a:pt x="464" y="625"/>
                  </a:moveTo>
                  <a:cubicBezTo>
                    <a:pt x="464" y="619"/>
                    <a:pt x="462" y="615"/>
                    <a:pt x="464" y="609"/>
                  </a:cubicBezTo>
                  <a:cubicBezTo>
                    <a:pt x="465" y="614"/>
                    <a:pt x="465" y="619"/>
                    <a:pt x="464" y="625"/>
                  </a:cubicBezTo>
                  <a:close/>
                  <a:moveTo>
                    <a:pt x="462" y="448"/>
                  </a:moveTo>
                  <a:cubicBezTo>
                    <a:pt x="462" y="446"/>
                    <a:pt x="461" y="441"/>
                    <a:pt x="462" y="439"/>
                  </a:cubicBezTo>
                  <a:cubicBezTo>
                    <a:pt x="463" y="442"/>
                    <a:pt x="466" y="447"/>
                    <a:pt x="462" y="448"/>
                  </a:cubicBezTo>
                  <a:close/>
                  <a:moveTo>
                    <a:pt x="464" y="383"/>
                  </a:moveTo>
                  <a:cubicBezTo>
                    <a:pt x="467" y="382"/>
                    <a:pt x="462" y="382"/>
                    <a:pt x="463" y="380"/>
                  </a:cubicBezTo>
                  <a:cubicBezTo>
                    <a:pt x="464" y="380"/>
                    <a:pt x="464" y="380"/>
                    <a:pt x="465" y="379"/>
                  </a:cubicBezTo>
                  <a:cubicBezTo>
                    <a:pt x="467" y="380"/>
                    <a:pt x="466" y="385"/>
                    <a:pt x="464" y="383"/>
                  </a:cubicBezTo>
                  <a:close/>
                  <a:moveTo>
                    <a:pt x="466" y="387"/>
                  </a:moveTo>
                  <a:cubicBezTo>
                    <a:pt x="469" y="388"/>
                    <a:pt x="467" y="384"/>
                    <a:pt x="470" y="384"/>
                  </a:cubicBezTo>
                  <a:cubicBezTo>
                    <a:pt x="473" y="387"/>
                    <a:pt x="469" y="394"/>
                    <a:pt x="466" y="393"/>
                  </a:cubicBezTo>
                  <a:cubicBezTo>
                    <a:pt x="465" y="390"/>
                    <a:pt x="469" y="392"/>
                    <a:pt x="468" y="390"/>
                  </a:cubicBezTo>
                  <a:cubicBezTo>
                    <a:pt x="465" y="390"/>
                    <a:pt x="469" y="388"/>
                    <a:pt x="466" y="387"/>
                  </a:cubicBezTo>
                  <a:close/>
                  <a:moveTo>
                    <a:pt x="475" y="639"/>
                  </a:moveTo>
                  <a:cubicBezTo>
                    <a:pt x="471" y="635"/>
                    <a:pt x="473" y="622"/>
                    <a:pt x="473" y="615"/>
                  </a:cubicBezTo>
                  <a:cubicBezTo>
                    <a:pt x="476" y="621"/>
                    <a:pt x="473" y="631"/>
                    <a:pt x="475" y="639"/>
                  </a:cubicBezTo>
                  <a:close/>
                  <a:moveTo>
                    <a:pt x="480" y="368"/>
                  </a:moveTo>
                  <a:cubicBezTo>
                    <a:pt x="481" y="371"/>
                    <a:pt x="481" y="375"/>
                    <a:pt x="479" y="376"/>
                  </a:cubicBezTo>
                  <a:cubicBezTo>
                    <a:pt x="480" y="373"/>
                    <a:pt x="476" y="369"/>
                    <a:pt x="480" y="368"/>
                  </a:cubicBezTo>
                  <a:close/>
                  <a:moveTo>
                    <a:pt x="498" y="346"/>
                  </a:moveTo>
                  <a:cubicBezTo>
                    <a:pt x="495" y="349"/>
                    <a:pt x="492" y="353"/>
                    <a:pt x="492" y="357"/>
                  </a:cubicBezTo>
                  <a:cubicBezTo>
                    <a:pt x="488" y="356"/>
                    <a:pt x="484" y="350"/>
                    <a:pt x="484" y="347"/>
                  </a:cubicBezTo>
                  <a:cubicBezTo>
                    <a:pt x="488" y="348"/>
                    <a:pt x="487" y="337"/>
                    <a:pt x="492" y="336"/>
                  </a:cubicBezTo>
                  <a:cubicBezTo>
                    <a:pt x="494" y="340"/>
                    <a:pt x="497" y="342"/>
                    <a:pt x="498" y="346"/>
                  </a:cubicBezTo>
                  <a:close/>
                  <a:moveTo>
                    <a:pt x="495" y="334"/>
                  </a:moveTo>
                  <a:cubicBezTo>
                    <a:pt x="498" y="333"/>
                    <a:pt x="500" y="337"/>
                    <a:pt x="499" y="339"/>
                  </a:cubicBezTo>
                  <a:cubicBezTo>
                    <a:pt x="498" y="337"/>
                    <a:pt x="495" y="337"/>
                    <a:pt x="495" y="334"/>
                  </a:cubicBezTo>
                  <a:close/>
                  <a:moveTo>
                    <a:pt x="508" y="466"/>
                  </a:moveTo>
                  <a:cubicBezTo>
                    <a:pt x="505" y="464"/>
                    <a:pt x="507" y="462"/>
                    <a:pt x="509" y="460"/>
                  </a:cubicBezTo>
                  <a:cubicBezTo>
                    <a:pt x="509" y="462"/>
                    <a:pt x="510" y="466"/>
                    <a:pt x="508" y="466"/>
                  </a:cubicBezTo>
                  <a:close/>
                  <a:moveTo>
                    <a:pt x="495" y="701"/>
                  </a:moveTo>
                  <a:cubicBezTo>
                    <a:pt x="498" y="698"/>
                    <a:pt x="493" y="688"/>
                    <a:pt x="497" y="687"/>
                  </a:cubicBezTo>
                  <a:cubicBezTo>
                    <a:pt x="496" y="693"/>
                    <a:pt x="499" y="701"/>
                    <a:pt x="495" y="701"/>
                  </a:cubicBezTo>
                  <a:close/>
                  <a:moveTo>
                    <a:pt x="495" y="660"/>
                  </a:moveTo>
                  <a:cubicBezTo>
                    <a:pt x="497" y="660"/>
                    <a:pt x="495" y="658"/>
                    <a:pt x="495" y="657"/>
                  </a:cubicBezTo>
                  <a:cubicBezTo>
                    <a:pt x="498" y="656"/>
                    <a:pt x="498" y="662"/>
                    <a:pt x="495" y="660"/>
                  </a:cubicBezTo>
                  <a:close/>
                  <a:moveTo>
                    <a:pt x="490" y="748"/>
                  </a:moveTo>
                  <a:cubicBezTo>
                    <a:pt x="491" y="750"/>
                    <a:pt x="493" y="754"/>
                    <a:pt x="489" y="754"/>
                  </a:cubicBezTo>
                  <a:cubicBezTo>
                    <a:pt x="491" y="753"/>
                    <a:pt x="486" y="749"/>
                    <a:pt x="490" y="748"/>
                  </a:cubicBezTo>
                  <a:close/>
                  <a:moveTo>
                    <a:pt x="490" y="870"/>
                  </a:moveTo>
                  <a:cubicBezTo>
                    <a:pt x="486" y="871"/>
                    <a:pt x="482" y="865"/>
                    <a:pt x="486" y="863"/>
                  </a:cubicBezTo>
                  <a:cubicBezTo>
                    <a:pt x="485" y="865"/>
                    <a:pt x="488" y="864"/>
                    <a:pt x="488" y="865"/>
                  </a:cubicBezTo>
                  <a:cubicBezTo>
                    <a:pt x="487" y="868"/>
                    <a:pt x="490" y="867"/>
                    <a:pt x="490" y="870"/>
                  </a:cubicBezTo>
                  <a:close/>
                  <a:moveTo>
                    <a:pt x="482" y="926"/>
                  </a:moveTo>
                  <a:cubicBezTo>
                    <a:pt x="483" y="929"/>
                    <a:pt x="486" y="929"/>
                    <a:pt x="487" y="932"/>
                  </a:cubicBezTo>
                  <a:cubicBezTo>
                    <a:pt x="485" y="933"/>
                    <a:pt x="481" y="928"/>
                    <a:pt x="482" y="926"/>
                  </a:cubicBezTo>
                  <a:close/>
                  <a:moveTo>
                    <a:pt x="483" y="938"/>
                  </a:moveTo>
                  <a:cubicBezTo>
                    <a:pt x="483" y="935"/>
                    <a:pt x="480" y="935"/>
                    <a:pt x="480" y="932"/>
                  </a:cubicBezTo>
                  <a:cubicBezTo>
                    <a:pt x="482" y="932"/>
                    <a:pt x="486" y="936"/>
                    <a:pt x="483" y="938"/>
                  </a:cubicBezTo>
                  <a:close/>
                  <a:moveTo>
                    <a:pt x="484" y="922"/>
                  </a:moveTo>
                  <a:cubicBezTo>
                    <a:pt x="484" y="921"/>
                    <a:pt x="484" y="920"/>
                    <a:pt x="484" y="919"/>
                  </a:cubicBezTo>
                  <a:cubicBezTo>
                    <a:pt x="486" y="920"/>
                    <a:pt x="487" y="920"/>
                    <a:pt x="487" y="922"/>
                  </a:cubicBezTo>
                  <a:cubicBezTo>
                    <a:pt x="486" y="922"/>
                    <a:pt x="485" y="922"/>
                    <a:pt x="484" y="922"/>
                  </a:cubicBezTo>
                  <a:close/>
                  <a:moveTo>
                    <a:pt x="477" y="908"/>
                  </a:moveTo>
                  <a:cubicBezTo>
                    <a:pt x="479" y="905"/>
                    <a:pt x="480" y="902"/>
                    <a:pt x="482" y="900"/>
                  </a:cubicBezTo>
                  <a:cubicBezTo>
                    <a:pt x="483" y="902"/>
                    <a:pt x="484" y="903"/>
                    <a:pt x="485" y="905"/>
                  </a:cubicBezTo>
                  <a:cubicBezTo>
                    <a:pt x="482" y="906"/>
                    <a:pt x="480" y="915"/>
                    <a:pt x="477" y="908"/>
                  </a:cubicBezTo>
                  <a:close/>
                  <a:moveTo>
                    <a:pt x="481" y="888"/>
                  </a:moveTo>
                  <a:cubicBezTo>
                    <a:pt x="480" y="886"/>
                    <a:pt x="476" y="884"/>
                    <a:pt x="477" y="882"/>
                  </a:cubicBezTo>
                  <a:cubicBezTo>
                    <a:pt x="479" y="884"/>
                    <a:pt x="479" y="879"/>
                    <a:pt x="480" y="877"/>
                  </a:cubicBezTo>
                  <a:cubicBezTo>
                    <a:pt x="486" y="878"/>
                    <a:pt x="484" y="886"/>
                    <a:pt x="481" y="888"/>
                  </a:cubicBezTo>
                  <a:close/>
                  <a:moveTo>
                    <a:pt x="484" y="869"/>
                  </a:moveTo>
                  <a:cubicBezTo>
                    <a:pt x="484" y="871"/>
                    <a:pt x="490" y="873"/>
                    <a:pt x="486" y="875"/>
                  </a:cubicBezTo>
                  <a:cubicBezTo>
                    <a:pt x="486" y="873"/>
                    <a:pt x="482" y="871"/>
                    <a:pt x="484" y="869"/>
                  </a:cubicBezTo>
                  <a:close/>
                  <a:moveTo>
                    <a:pt x="489" y="886"/>
                  </a:moveTo>
                  <a:cubicBezTo>
                    <a:pt x="488" y="889"/>
                    <a:pt x="492" y="888"/>
                    <a:pt x="491" y="890"/>
                  </a:cubicBezTo>
                  <a:cubicBezTo>
                    <a:pt x="490" y="892"/>
                    <a:pt x="489" y="896"/>
                    <a:pt x="486" y="894"/>
                  </a:cubicBezTo>
                  <a:cubicBezTo>
                    <a:pt x="487" y="891"/>
                    <a:pt x="487" y="888"/>
                    <a:pt x="489" y="886"/>
                  </a:cubicBezTo>
                  <a:close/>
                  <a:moveTo>
                    <a:pt x="484" y="852"/>
                  </a:moveTo>
                  <a:cubicBezTo>
                    <a:pt x="482" y="849"/>
                    <a:pt x="478" y="842"/>
                    <a:pt x="480" y="841"/>
                  </a:cubicBezTo>
                  <a:cubicBezTo>
                    <a:pt x="480" y="842"/>
                    <a:pt x="481" y="843"/>
                    <a:pt x="482" y="843"/>
                  </a:cubicBezTo>
                  <a:cubicBezTo>
                    <a:pt x="484" y="840"/>
                    <a:pt x="485" y="836"/>
                    <a:pt x="487" y="834"/>
                  </a:cubicBezTo>
                  <a:cubicBezTo>
                    <a:pt x="490" y="835"/>
                    <a:pt x="491" y="837"/>
                    <a:pt x="492" y="840"/>
                  </a:cubicBezTo>
                  <a:cubicBezTo>
                    <a:pt x="489" y="844"/>
                    <a:pt x="488" y="850"/>
                    <a:pt x="484" y="852"/>
                  </a:cubicBezTo>
                  <a:close/>
                  <a:moveTo>
                    <a:pt x="483" y="444"/>
                  </a:moveTo>
                  <a:cubicBezTo>
                    <a:pt x="485" y="447"/>
                    <a:pt x="483" y="449"/>
                    <a:pt x="486" y="448"/>
                  </a:cubicBezTo>
                  <a:cubicBezTo>
                    <a:pt x="484" y="450"/>
                    <a:pt x="484" y="452"/>
                    <a:pt x="482" y="453"/>
                  </a:cubicBezTo>
                  <a:cubicBezTo>
                    <a:pt x="484" y="449"/>
                    <a:pt x="481" y="449"/>
                    <a:pt x="483" y="444"/>
                  </a:cubicBezTo>
                  <a:close/>
                  <a:moveTo>
                    <a:pt x="482" y="413"/>
                  </a:moveTo>
                  <a:cubicBezTo>
                    <a:pt x="484" y="410"/>
                    <a:pt x="485" y="406"/>
                    <a:pt x="487" y="404"/>
                  </a:cubicBezTo>
                  <a:cubicBezTo>
                    <a:pt x="487" y="406"/>
                    <a:pt x="490" y="405"/>
                    <a:pt x="490" y="408"/>
                  </a:cubicBezTo>
                  <a:cubicBezTo>
                    <a:pt x="488" y="411"/>
                    <a:pt x="487" y="415"/>
                    <a:pt x="484" y="417"/>
                  </a:cubicBezTo>
                  <a:cubicBezTo>
                    <a:pt x="484" y="415"/>
                    <a:pt x="481" y="415"/>
                    <a:pt x="482" y="413"/>
                  </a:cubicBezTo>
                  <a:close/>
                  <a:moveTo>
                    <a:pt x="484" y="435"/>
                  </a:moveTo>
                  <a:cubicBezTo>
                    <a:pt x="485" y="433"/>
                    <a:pt x="487" y="431"/>
                    <a:pt x="488" y="429"/>
                  </a:cubicBezTo>
                  <a:cubicBezTo>
                    <a:pt x="486" y="432"/>
                    <a:pt x="490" y="437"/>
                    <a:pt x="488" y="439"/>
                  </a:cubicBezTo>
                  <a:cubicBezTo>
                    <a:pt x="488" y="437"/>
                    <a:pt x="486" y="436"/>
                    <a:pt x="484" y="435"/>
                  </a:cubicBezTo>
                  <a:close/>
                  <a:moveTo>
                    <a:pt x="488" y="418"/>
                  </a:moveTo>
                  <a:cubicBezTo>
                    <a:pt x="490" y="416"/>
                    <a:pt x="489" y="411"/>
                    <a:pt x="493" y="410"/>
                  </a:cubicBezTo>
                  <a:cubicBezTo>
                    <a:pt x="493" y="411"/>
                    <a:pt x="493" y="411"/>
                    <a:pt x="494" y="411"/>
                  </a:cubicBezTo>
                  <a:cubicBezTo>
                    <a:pt x="493" y="414"/>
                    <a:pt x="490" y="419"/>
                    <a:pt x="488" y="418"/>
                  </a:cubicBezTo>
                  <a:close/>
                  <a:moveTo>
                    <a:pt x="491" y="402"/>
                  </a:moveTo>
                  <a:cubicBezTo>
                    <a:pt x="489" y="400"/>
                    <a:pt x="493" y="395"/>
                    <a:pt x="495" y="393"/>
                  </a:cubicBezTo>
                  <a:cubicBezTo>
                    <a:pt x="496" y="398"/>
                    <a:pt x="495" y="401"/>
                    <a:pt x="491" y="402"/>
                  </a:cubicBezTo>
                  <a:close/>
                  <a:moveTo>
                    <a:pt x="487" y="396"/>
                  </a:moveTo>
                  <a:cubicBezTo>
                    <a:pt x="478" y="393"/>
                    <a:pt x="486" y="384"/>
                    <a:pt x="488" y="379"/>
                  </a:cubicBezTo>
                  <a:cubicBezTo>
                    <a:pt x="488" y="383"/>
                    <a:pt x="493" y="382"/>
                    <a:pt x="493" y="386"/>
                  </a:cubicBezTo>
                  <a:cubicBezTo>
                    <a:pt x="491" y="390"/>
                    <a:pt x="488" y="392"/>
                    <a:pt x="487" y="396"/>
                  </a:cubicBezTo>
                  <a:close/>
                  <a:moveTo>
                    <a:pt x="483" y="401"/>
                  </a:moveTo>
                  <a:cubicBezTo>
                    <a:pt x="482" y="401"/>
                    <a:pt x="482" y="404"/>
                    <a:pt x="480" y="403"/>
                  </a:cubicBezTo>
                  <a:cubicBezTo>
                    <a:pt x="481" y="399"/>
                    <a:pt x="478" y="397"/>
                    <a:pt x="481" y="396"/>
                  </a:cubicBezTo>
                  <a:cubicBezTo>
                    <a:pt x="481" y="398"/>
                    <a:pt x="483" y="398"/>
                    <a:pt x="483" y="401"/>
                  </a:cubicBezTo>
                  <a:close/>
                  <a:moveTo>
                    <a:pt x="480" y="653"/>
                  </a:moveTo>
                  <a:cubicBezTo>
                    <a:pt x="481" y="654"/>
                    <a:pt x="483" y="657"/>
                    <a:pt x="480" y="658"/>
                  </a:cubicBezTo>
                  <a:cubicBezTo>
                    <a:pt x="480" y="656"/>
                    <a:pt x="479" y="654"/>
                    <a:pt x="480" y="653"/>
                  </a:cubicBezTo>
                  <a:close/>
                  <a:moveTo>
                    <a:pt x="482" y="765"/>
                  </a:moveTo>
                  <a:cubicBezTo>
                    <a:pt x="480" y="765"/>
                    <a:pt x="481" y="767"/>
                    <a:pt x="479" y="766"/>
                  </a:cubicBezTo>
                  <a:cubicBezTo>
                    <a:pt x="479" y="764"/>
                    <a:pt x="477" y="762"/>
                    <a:pt x="480" y="761"/>
                  </a:cubicBezTo>
                  <a:cubicBezTo>
                    <a:pt x="480" y="763"/>
                    <a:pt x="482" y="763"/>
                    <a:pt x="482" y="765"/>
                  </a:cubicBezTo>
                  <a:close/>
                  <a:moveTo>
                    <a:pt x="484" y="793"/>
                  </a:moveTo>
                  <a:cubicBezTo>
                    <a:pt x="483" y="798"/>
                    <a:pt x="484" y="798"/>
                    <a:pt x="484" y="803"/>
                  </a:cubicBezTo>
                  <a:cubicBezTo>
                    <a:pt x="481" y="803"/>
                    <a:pt x="481" y="800"/>
                    <a:pt x="480" y="799"/>
                  </a:cubicBezTo>
                  <a:cubicBezTo>
                    <a:pt x="480" y="797"/>
                    <a:pt x="481" y="794"/>
                    <a:pt x="484" y="793"/>
                  </a:cubicBezTo>
                  <a:close/>
                  <a:moveTo>
                    <a:pt x="484" y="817"/>
                  </a:moveTo>
                  <a:cubicBezTo>
                    <a:pt x="485" y="818"/>
                    <a:pt x="484" y="820"/>
                    <a:pt x="482" y="820"/>
                  </a:cubicBezTo>
                  <a:cubicBezTo>
                    <a:pt x="482" y="819"/>
                    <a:pt x="482" y="816"/>
                    <a:pt x="484" y="817"/>
                  </a:cubicBezTo>
                  <a:close/>
                  <a:moveTo>
                    <a:pt x="484" y="462"/>
                  </a:moveTo>
                  <a:cubicBezTo>
                    <a:pt x="486" y="467"/>
                    <a:pt x="490" y="469"/>
                    <a:pt x="491" y="473"/>
                  </a:cubicBezTo>
                  <a:cubicBezTo>
                    <a:pt x="489" y="477"/>
                    <a:pt x="488" y="481"/>
                    <a:pt x="484" y="483"/>
                  </a:cubicBezTo>
                  <a:cubicBezTo>
                    <a:pt x="483" y="478"/>
                    <a:pt x="481" y="469"/>
                    <a:pt x="484" y="462"/>
                  </a:cubicBezTo>
                  <a:close/>
                  <a:moveTo>
                    <a:pt x="488" y="647"/>
                  </a:moveTo>
                  <a:cubicBezTo>
                    <a:pt x="487" y="650"/>
                    <a:pt x="491" y="648"/>
                    <a:pt x="491" y="649"/>
                  </a:cubicBezTo>
                  <a:cubicBezTo>
                    <a:pt x="488" y="649"/>
                    <a:pt x="489" y="652"/>
                    <a:pt x="487" y="652"/>
                  </a:cubicBezTo>
                  <a:cubicBezTo>
                    <a:pt x="488" y="651"/>
                    <a:pt x="486" y="648"/>
                    <a:pt x="488" y="647"/>
                  </a:cubicBezTo>
                  <a:close/>
                  <a:moveTo>
                    <a:pt x="490" y="616"/>
                  </a:moveTo>
                  <a:cubicBezTo>
                    <a:pt x="490" y="621"/>
                    <a:pt x="490" y="623"/>
                    <a:pt x="487" y="625"/>
                  </a:cubicBezTo>
                  <a:cubicBezTo>
                    <a:pt x="486" y="621"/>
                    <a:pt x="488" y="618"/>
                    <a:pt x="490" y="616"/>
                  </a:cubicBezTo>
                  <a:close/>
                  <a:moveTo>
                    <a:pt x="490" y="636"/>
                  </a:moveTo>
                  <a:cubicBezTo>
                    <a:pt x="490" y="640"/>
                    <a:pt x="490" y="640"/>
                    <a:pt x="491" y="643"/>
                  </a:cubicBezTo>
                  <a:cubicBezTo>
                    <a:pt x="488" y="643"/>
                    <a:pt x="488" y="638"/>
                    <a:pt x="490" y="636"/>
                  </a:cubicBezTo>
                  <a:close/>
                  <a:moveTo>
                    <a:pt x="490" y="602"/>
                  </a:moveTo>
                  <a:cubicBezTo>
                    <a:pt x="485" y="601"/>
                    <a:pt x="486" y="593"/>
                    <a:pt x="488" y="591"/>
                  </a:cubicBezTo>
                  <a:cubicBezTo>
                    <a:pt x="489" y="594"/>
                    <a:pt x="492" y="598"/>
                    <a:pt x="490" y="602"/>
                  </a:cubicBezTo>
                  <a:close/>
                  <a:moveTo>
                    <a:pt x="489" y="527"/>
                  </a:moveTo>
                  <a:cubicBezTo>
                    <a:pt x="492" y="528"/>
                    <a:pt x="490" y="533"/>
                    <a:pt x="488" y="533"/>
                  </a:cubicBezTo>
                  <a:cubicBezTo>
                    <a:pt x="485" y="531"/>
                    <a:pt x="486" y="527"/>
                    <a:pt x="486" y="524"/>
                  </a:cubicBezTo>
                  <a:cubicBezTo>
                    <a:pt x="486" y="525"/>
                    <a:pt x="489" y="527"/>
                    <a:pt x="489" y="526"/>
                  </a:cubicBezTo>
                  <a:cubicBezTo>
                    <a:pt x="489" y="524"/>
                    <a:pt x="482" y="520"/>
                    <a:pt x="488" y="519"/>
                  </a:cubicBezTo>
                  <a:cubicBezTo>
                    <a:pt x="488" y="520"/>
                    <a:pt x="490" y="519"/>
                    <a:pt x="491" y="520"/>
                  </a:cubicBezTo>
                  <a:cubicBezTo>
                    <a:pt x="491" y="522"/>
                    <a:pt x="490" y="524"/>
                    <a:pt x="492" y="524"/>
                  </a:cubicBezTo>
                  <a:cubicBezTo>
                    <a:pt x="491" y="526"/>
                    <a:pt x="492" y="528"/>
                    <a:pt x="489" y="527"/>
                  </a:cubicBezTo>
                  <a:close/>
                  <a:moveTo>
                    <a:pt x="486" y="569"/>
                  </a:moveTo>
                  <a:cubicBezTo>
                    <a:pt x="487" y="566"/>
                    <a:pt x="486" y="562"/>
                    <a:pt x="488" y="561"/>
                  </a:cubicBezTo>
                  <a:cubicBezTo>
                    <a:pt x="491" y="564"/>
                    <a:pt x="489" y="568"/>
                    <a:pt x="486" y="569"/>
                  </a:cubicBezTo>
                  <a:close/>
                  <a:moveTo>
                    <a:pt x="486" y="509"/>
                  </a:moveTo>
                  <a:cubicBezTo>
                    <a:pt x="485" y="507"/>
                    <a:pt x="484" y="501"/>
                    <a:pt x="486" y="499"/>
                  </a:cubicBezTo>
                  <a:cubicBezTo>
                    <a:pt x="486" y="500"/>
                    <a:pt x="488" y="501"/>
                    <a:pt x="488" y="500"/>
                  </a:cubicBezTo>
                  <a:cubicBezTo>
                    <a:pt x="487" y="498"/>
                    <a:pt x="485" y="497"/>
                    <a:pt x="484" y="495"/>
                  </a:cubicBezTo>
                  <a:cubicBezTo>
                    <a:pt x="486" y="494"/>
                    <a:pt x="485" y="492"/>
                    <a:pt x="487" y="493"/>
                  </a:cubicBezTo>
                  <a:cubicBezTo>
                    <a:pt x="488" y="496"/>
                    <a:pt x="491" y="497"/>
                    <a:pt x="492" y="501"/>
                  </a:cubicBezTo>
                  <a:cubicBezTo>
                    <a:pt x="490" y="503"/>
                    <a:pt x="488" y="507"/>
                    <a:pt x="486" y="509"/>
                  </a:cubicBezTo>
                  <a:close/>
                  <a:moveTo>
                    <a:pt x="489" y="592"/>
                  </a:moveTo>
                  <a:cubicBezTo>
                    <a:pt x="486" y="591"/>
                    <a:pt x="486" y="585"/>
                    <a:pt x="486" y="584"/>
                  </a:cubicBezTo>
                  <a:cubicBezTo>
                    <a:pt x="485" y="584"/>
                    <a:pt x="484" y="585"/>
                    <a:pt x="484" y="583"/>
                  </a:cubicBezTo>
                  <a:cubicBezTo>
                    <a:pt x="489" y="583"/>
                    <a:pt x="492" y="589"/>
                    <a:pt x="489" y="592"/>
                  </a:cubicBezTo>
                  <a:close/>
                  <a:moveTo>
                    <a:pt x="490" y="662"/>
                  </a:moveTo>
                  <a:cubicBezTo>
                    <a:pt x="490" y="663"/>
                    <a:pt x="492" y="666"/>
                    <a:pt x="490" y="667"/>
                  </a:cubicBezTo>
                  <a:cubicBezTo>
                    <a:pt x="488" y="666"/>
                    <a:pt x="487" y="663"/>
                    <a:pt x="490" y="662"/>
                  </a:cubicBezTo>
                  <a:close/>
                  <a:moveTo>
                    <a:pt x="491" y="683"/>
                  </a:moveTo>
                  <a:cubicBezTo>
                    <a:pt x="492" y="684"/>
                    <a:pt x="490" y="686"/>
                    <a:pt x="488" y="687"/>
                  </a:cubicBezTo>
                  <a:cubicBezTo>
                    <a:pt x="489" y="685"/>
                    <a:pt x="489" y="683"/>
                    <a:pt x="491" y="683"/>
                  </a:cubicBezTo>
                  <a:close/>
                  <a:moveTo>
                    <a:pt x="491" y="763"/>
                  </a:moveTo>
                  <a:cubicBezTo>
                    <a:pt x="492" y="765"/>
                    <a:pt x="495" y="768"/>
                    <a:pt x="491" y="767"/>
                  </a:cubicBezTo>
                  <a:cubicBezTo>
                    <a:pt x="493" y="766"/>
                    <a:pt x="487" y="763"/>
                    <a:pt x="491" y="763"/>
                  </a:cubicBezTo>
                  <a:close/>
                  <a:moveTo>
                    <a:pt x="493" y="776"/>
                  </a:moveTo>
                  <a:cubicBezTo>
                    <a:pt x="496" y="778"/>
                    <a:pt x="494" y="781"/>
                    <a:pt x="492" y="783"/>
                  </a:cubicBezTo>
                  <a:cubicBezTo>
                    <a:pt x="490" y="781"/>
                    <a:pt x="491" y="777"/>
                    <a:pt x="493" y="776"/>
                  </a:cubicBezTo>
                  <a:close/>
                  <a:moveTo>
                    <a:pt x="493" y="492"/>
                  </a:moveTo>
                  <a:cubicBezTo>
                    <a:pt x="490" y="492"/>
                    <a:pt x="490" y="490"/>
                    <a:pt x="489" y="488"/>
                  </a:cubicBezTo>
                  <a:cubicBezTo>
                    <a:pt x="490" y="486"/>
                    <a:pt x="491" y="484"/>
                    <a:pt x="493" y="483"/>
                  </a:cubicBezTo>
                  <a:cubicBezTo>
                    <a:pt x="494" y="486"/>
                    <a:pt x="494" y="489"/>
                    <a:pt x="493" y="492"/>
                  </a:cubicBezTo>
                  <a:close/>
                  <a:moveTo>
                    <a:pt x="493" y="468"/>
                  </a:moveTo>
                  <a:cubicBezTo>
                    <a:pt x="492" y="464"/>
                    <a:pt x="487" y="462"/>
                    <a:pt x="486" y="458"/>
                  </a:cubicBezTo>
                  <a:cubicBezTo>
                    <a:pt x="491" y="445"/>
                    <a:pt x="497" y="463"/>
                    <a:pt x="493" y="468"/>
                  </a:cubicBezTo>
                  <a:close/>
                  <a:moveTo>
                    <a:pt x="495" y="421"/>
                  </a:moveTo>
                  <a:cubicBezTo>
                    <a:pt x="495" y="424"/>
                    <a:pt x="497" y="427"/>
                    <a:pt x="495" y="430"/>
                  </a:cubicBezTo>
                  <a:cubicBezTo>
                    <a:pt x="490" y="428"/>
                    <a:pt x="490" y="423"/>
                    <a:pt x="495" y="421"/>
                  </a:cubicBezTo>
                  <a:close/>
                  <a:moveTo>
                    <a:pt x="499" y="536"/>
                  </a:moveTo>
                  <a:cubicBezTo>
                    <a:pt x="499" y="534"/>
                    <a:pt x="494" y="533"/>
                    <a:pt x="497" y="531"/>
                  </a:cubicBezTo>
                  <a:cubicBezTo>
                    <a:pt x="497" y="533"/>
                    <a:pt x="501" y="535"/>
                    <a:pt x="499" y="536"/>
                  </a:cubicBezTo>
                  <a:close/>
                  <a:moveTo>
                    <a:pt x="497" y="520"/>
                  </a:moveTo>
                  <a:cubicBezTo>
                    <a:pt x="497" y="514"/>
                    <a:pt x="496" y="510"/>
                    <a:pt x="497" y="506"/>
                  </a:cubicBezTo>
                  <a:cubicBezTo>
                    <a:pt x="498" y="511"/>
                    <a:pt x="500" y="517"/>
                    <a:pt x="497" y="520"/>
                  </a:cubicBezTo>
                  <a:close/>
                  <a:moveTo>
                    <a:pt x="500" y="567"/>
                  </a:moveTo>
                  <a:cubicBezTo>
                    <a:pt x="498" y="565"/>
                    <a:pt x="498" y="564"/>
                    <a:pt x="497" y="562"/>
                  </a:cubicBezTo>
                  <a:cubicBezTo>
                    <a:pt x="500" y="562"/>
                    <a:pt x="498" y="558"/>
                    <a:pt x="501" y="558"/>
                  </a:cubicBezTo>
                  <a:cubicBezTo>
                    <a:pt x="500" y="561"/>
                    <a:pt x="502" y="565"/>
                    <a:pt x="500" y="567"/>
                  </a:cubicBezTo>
                  <a:close/>
                  <a:moveTo>
                    <a:pt x="501" y="458"/>
                  </a:moveTo>
                  <a:cubicBezTo>
                    <a:pt x="500" y="457"/>
                    <a:pt x="499" y="456"/>
                    <a:pt x="500" y="453"/>
                  </a:cubicBezTo>
                  <a:cubicBezTo>
                    <a:pt x="502" y="454"/>
                    <a:pt x="503" y="455"/>
                    <a:pt x="503" y="457"/>
                  </a:cubicBezTo>
                  <a:cubicBezTo>
                    <a:pt x="502" y="457"/>
                    <a:pt x="502" y="458"/>
                    <a:pt x="501" y="458"/>
                  </a:cubicBezTo>
                  <a:close/>
                  <a:moveTo>
                    <a:pt x="504" y="468"/>
                  </a:moveTo>
                  <a:cubicBezTo>
                    <a:pt x="506" y="470"/>
                    <a:pt x="507" y="473"/>
                    <a:pt x="509" y="475"/>
                  </a:cubicBezTo>
                  <a:cubicBezTo>
                    <a:pt x="507" y="477"/>
                    <a:pt x="507" y="481"/>
                    <a:pt x="504" y="482"/>
                  </a:cubicBezTo>
                  <a:cubicBezTo>
                    <a:pt x="501" y="478"/>
                    <a:pt x="497" y="471"/>
                    <a:pt x="504" y="468"/>
                  </a:cubicBezTo>
                  <a:close/>
                  <a:moveTo>
                    <a:pt x="500" y="538"/>
                  </a:moveTo>
                  <a:cubicBezTo>
                    <a:pt x="500" y="542"/>
                    <a:pt x="500" y="546"/>
                    <a:pt x="500" y="548"/>
                  </a:cubicBezTo>
                  <a:cubicBezTo>
                    <a:pt x="495" y="546"/>
                    <a:pt x="495" y="540"/>
                    <a:pt x="497" y="535"/>
                  </a:cubicBezTo>
                  <a:cubicBezTo>
                    <a:pt x="497" y="537"/>
                    <a:pt x="499" y="537"/>
                    <a:pt x="500" y="538"/>
                  </a:cubicBezTo>
                  <a:close/>
                  <a:moveTo>
                    <a:pt x="496" y="570"/>
                  </a:moveTo>
                  <a:cubicBezTo>
                    <a:pt x="498" y="573"/>
                    <a:pt x="504" y="578"/>
                    <a:pt x="500" y="582"/>
                  </a:cubicBezTo>
                  <a:cubicBezTo>
                    <a:pt x="499" y="582"/>
                    <a:pt x="491" y="575"/>
                    <a:pt x="496" y="570"/>
                  </a:cubicBezTo>
                  <a:close/>
                  <a:moveTo>
                    <a:pt x="498" y="589"/>
                  </a:moveTo>
                  <a:cubicBezTo>
                    <a:pt x="495" y="589"/>
                    <a:pt x="495" y="585"/>
                    <a:pt x="495" y="581"/>
                  </a:cubicBezTo>
                  <a:cubicBezTo>
                    <a:pt x="498" y="581"/>
                    <a:pt x="499" y="584"/>
                    <a:pt x="500" y="586"/>
                  </a:cubicBezTo>
                  <a:cubicBezTo>
                    <a:pt x="499" y="587"/>
                    <a:pt x="498" y="587"/>
                    <a:pt x="498" y="589"/>
                  </a:cubicBezTo>
                  <a:close/>
                  <a:moveTo>
                    <a:pt x="500" y="606"/>
                  </a:moveTo>
                  <a:cubicBezTo>
                    <a:pt x="499" y="608"/>
                    <a:pt x="498" y="610"/>
                    <a:pt x="496" y="611"/>
                  </a:cubicBezTo>
                  <a:cubicBezTo>
                    <a:pt x="495" y="609"/>
                    <a:pt x="496" y="605"/>
                    <a:pt x="499" y="605"/>
                  </a:cubicBezTo>
                  <a:cubicBezTo>
                    <a:pt x="499" y="605"/>
                    <a:pt x="499" y="606"/>
                    <a:pt x="500" y="606"/>
                  </a:cubicBezTo>
                  <a:close/>
                  <a:moveTo>
                    <a:pt x="498" y="620"/>
                  </a:moveTo>
                  <a:cubicBezTo>
                    <a:pt x="501" y="623"/>
                    <a:pt x="503" y="625"/>
                    <a:pt x="503" y="629"/>
                  </a:cubicBezTo>
                  <a:cubicBezTo>
                    <a:pt x="499" y="631"/>
                    <a:pt x="500" y="637"/>
                    <a:pt x="495" y="638"/>
                  </a:cubicBezTo>
                  <a:cubicBezTo>
                    <a:pt x="495" y="631"/>
                    <a:pt x="493" y="624"/>
                    <a:pt x="498" y="620"/>
                  </a:cubicBezTo>
                  <a:close/>
                  <a:moveTo>
                    <a:pt x="507" y="491"/>
                  </a:moveTo>
                  <a:cubicBezTo>
                    <a:pt x="512" y="496"/>
                    <a:pt x="509" y="508"/>
                    <a:pt x="503" y="508"/>
                  </a:cubicBezTo>
                  <a:cubicBezTo>
                    <a:pt x="501" y="502"/>
                    <a:pt x="500" y="493"/>
                    <a:pt x="507" y="491"/>
                  </a:cubicBezTo>
                  <a:close/>
                  <a:moveTo>
                    <a:pt x="509" y="446"/>
                  </a:moveTo>
                  <a:cubicBezTo>
                    <a:pt x="505" y="444"/>
                    <a:pt x="503" y="441"/>
                    <a:pt x="501" y="437"/>
                  </a:cubicBezTo>
                  <a:cubicBezTo>
                    <a:pt x="503" y="434"/>
                    <a:pt x="504" y="431"/>
                    <a:pt x="507" y="428"/>
                  </a:cubicBezTo>
                  <a:cubicBezTo>
                    <a:pt x="510" y="434"/>
                    <a:pt x="509" y="439"/>
                    <a:pt x="509" y="446"/>
                  </a:cubicBezTo>
                  <a:close/>
                  <a:moveTo>
                    <a:pt x="506" y="419"/>
                  </a:moveTo>
                  <a:cubicBezTo>
                    <a:pt x="506" y="417"/>
                    <a:pt x="507" y="415"/>
                    <a:pt x="509" y="414"/>
                  </a:cubicBezTo>
                  <a:cubicBezTo>
                    <a:pt x="510" y="416"/>
                    <a:pt x="507" y="418"/>
                    <a:pt x="506" y="419"/>
                  </a:cubicBezTo>
                  <a:close/>
                  <a:moveTo>
                    <a:pt x="504" y="416"/>
                  </a:moveTo>
                  <a:cubicBezTo>
                    <a:pt x="502" y="416"/>
                    <a:pt x="501" y="415"/>
                    <a:pt x="501" y="413"/>
                  </a:cubicBezTo>
                  <a:cubicBezTo>
                    <a:pt x="503" y="409"/>
                    <a:pt x="505" y="405"/>
                    <a:pt x="508" y="402"/>
                  </a:cubicBezTo>
                  <a:cubicBezTo>
                    <a:pt x="510" y="407"/>
                    <a:pt x="506" y="411"/>
                    <a:pt x="504" y="416"/>
                  </a:cubicBezTo>
                  <a:close/>
                  <a:moveTo>
                    <a:pt x="506" y="395"/>
                  </a:moveTo>
                  <a:cubicBezTo>
                    <a:pt x="506" y="392"/>
                    <a:pt x="504" y="391"/>
                    <a:pt x="502" y="389"/>
                  </a:cubicBezTo>
                  <a:cubicBezTo>
                    <a:pt x="503" y="386"/>
                    <a:pt x="504" y="383"/>
                    <a:pt x="506" y="381"/>
                  </a:cubicBezTo>
                  <a:cubicBezTo>
                    <a:pt x="508" y="384"/>
                    <a:pt x="509" y="392"/>
                    <a:pt x="506" y="395"/>
                  </a:cubicBezTo>
                  <a:close/>
                  <a:moveTo>
                    <a:pt x="501" y="401"/>
                  </a:moveTo>
                  <a:cubicBezTo>
                    <a:pt x="499" y="399"/>
                    <a:pt x="502" y="398"/>
                    <a:pt x="500" y="397"/>
                  </a:cubicBezTo>
                  <a:cubicBezTo>
                    <a:pt x="504" y="395"/>
                    <a:pt x="504" y="400"/>
                    <a:pt x="501" y="401"/>
                  </a:cubicBezTo>
                  <a:close/>
                  <a:moveTo>
                    <a:pt x="505" y="455"/>
                  </a:moveTo>
                  <a:cubicBezTo>
                    <a:pt x="502" y="455"/>
                    <a:pt x="502" y="453"/>
                    <a:pt x="500" y="452"/>
                  </a:cubicBezTo>
                  <a:cubicBezTo>
                    <a:pt x="500" y="450"/>
                    <a:pt x="500" y="448"/>
                    <a:pt x="500" y="446"/>
                  </a:cubicBezTo>
                  <a:cubicBezTo>
                    <a:pt x="503" y="447"/>
                    <a:pt x="507" y="450"/>
                    <a:pt x="505" y="455"/>
                  </a:cubicBezTo>
                  <a:close/>
                  <a:moveTo>
                    <a:pt x="499" y="376"/>
                  </a:moveTo>
                  <a:cubicBezTo>
                    <a:pt x="498" y="374"/>
                    <a:pt x="498" y="372"/>
                    <a:pt x="496" y="372"/>
                  </a:cubicBezTo>
                  <a:cubicBezTo>
                    <a:pt x="492" y="371"/>
                    <a:pt x="491" y="374"/>
                    <a:pt x="491" y="376"/>
                  </a:cubicBezTo>
                  <a:cubicBezTo>
                    <a:pt x="489" y="373"/>
                    <a:pt x="491" y="370"/>
                    <a:pt x="494" y="367"/>
                  </a:cubicBezTo>
                  <a:cubicBezTo>
                    <a:pt x="495" y="370"/>
                    <a:pt x="502" y="373"/>
                    <a:pt x="499" y="376"/>
                  </a:cubicBezTo>
                  <a:close/>
                  <a:moveTo>
                    <a:pt x="484" y="368"/>
                  </a:moveTo>
                  <a:cubicBezTo>
                    <a:pt x="482" y="365"/>
                    <a:pt x="480" y="364"/>
                    <a:pt x="479" y="361"/>
                  </a:cubicBezTo>
                  <a:cubicBezTo>
                    <a:pt x="481" y="359"/>
                    <a:pt x="479" y="358"/>
                    <a:pt x="481" y="355"/>
                  </a:cubicBezTo>
                  <a:cubicBezTo>
                    <a:pt x="488" y="355"/>
                    <a:pt x="489" y="364"/>
                    <a:pt x="484" y="368"/>
                  </a:cubicBezTo>
                  <a:close/>
                  <a:moveTo>
                    <a:pt x="480" y="743"/>
                  </a:moveTo>
                  <a:cubicBezTo>
                    <a:pt x="480" y="746"/>
                    <a:pt x="482" y="750"/>
                    <a:pt x="477" y="752"/>
                  </a:cubicBezTo>
                  <a:cubicBezTo>
                    <a:pt x="478" y="749"/>
                    <a:pt x="478" y="745"/>
                    <a:pt x="480" y="743"/>
                  </a:cubicBezTo>
                  <a:close/>
                  <a:moveTo>
                    <a:pt x="484" y="831"/>
                  </a:moveTo>
                  <a:cubicBezTo>
                    <a:pt x="481" y="835"/>
                    <a:pt x="481" y="839"/>
                    <a:pt x="478" y="843"/>
                  </a:cubicBezTo>
                  <a:cubicBezTo>
                    <a:pt x="478" y="841"/>
                    <a:pt x="476" y="841"/>
                    <a:pt x="476" y="839"/>
                  </a:cubicBezTo>
                  <a:cubicBezTo>
                    <a:pt x="481" y="839"/>
                    <a:pt x="480" y="830"/>
                    <a:pt x="484" y="831"/>
                  </a:cubicBezTo>
                  <a:close/>
                  <a:moveTo>
                    <a:pt x="477" y="851"/>
                  </a:moveTo>
                  <a:cubicBezTo>
                    <a:pt x="479" y="853"/>
                    <a:pt x="481" y="855"/>
                    <a:pt x="482" y="857"/>
                  </a:cubicBezTo>
                  <a:cubicBezTo>
                    <a:pt x="480" y="857"/>
                    <a:pt x="482" y="860"/>
                    <a:pt x="480" y="859"/>
                  </a:cubicBezTo>
                  <a:cubicBezTo>
                    <a:pt x="477" y="857"/>
                    <a:pt x="478" y="853"/>
                    <a:pt x="475" y="854"/>
                  </a:cubicBezTo>
                  <a:cubicBezTo>
                    <a:pt x="477" y="854"/>
                    <a:pt x="476" y="851"/>
                    <a:pt x="477" y="851"/>
                  </a:cubicBezTo>
                  <a:close/>
                  <a:moveTo>
                    <a:pt x="473" y="853"/>
                  </a:moveTo>
                  <a:cubicBezTo>
                    <a:pt x="472" y="852"/>
                    <a:pt x="471" y="848"/>
                    <a:pt x="473" y="846"/>
                  </a:cubicBezTo>
                  <a:cubicBezTo>
                    <a:pt x="474" y="848"/>
                    <a:pt x="476" y="849"/>
                    <a:pt x="476" y="851"/>
                  </a:cubicBezTo>
                  <a:cubicBezTo>
                    <a:pt x="475" y="851"/>
                    <a:pt x="475" y="853"/>
                    <a:pt x="473" y="853"/>
                  </a:cubicBezTo>
                  <a:close/>
                  <a:moveTo>
                    <a:pt x="471" y="979"/>
                  </a:moveTo>
                  <a:cubicBezTo>
                    <a:pt x="471" y="977"/>
                    <a:pt x="471" y="975"/>
                    <a:pt x="473" y="975"/>
                  </a:cubicBezTo>
                  <a:cubicBezTo>
                    <a:pt x="472" y="976"/>
                    <a:pt x="474" y="980"/>
                    <a:pt x="471" y="979"/>
                  </a:cubicBezTo>
                  <a:close/>
                  <a:moveTo>
                    <a:pt x="461" y="917"/>
                  </a:moveTo>
                  <a:cubicBezTo>
                    <a:pt x="462" y="918"/>
                    <a:pt x="464" y="919"/>
                    <a:pt x="462" y="921"/>
                  </a:cubicBezTo>
                  <a:cubicBezTo>
                    <a:pt x="464" y="923"/>
                    <a:pt x="465" y="920"/>
                    <a:pt x="466" y="923"/>
                  </a:cubicBezTo>
                  <a:cubicBezTo>
                    <a:pt x="462" y="923"/>
                    <a:pt x="463" y="928"/>
                    <a:pt x="460" y="929"/>
                  </a:cubicBezTo>
                  <a:cubicBezTo>
                    <a:pt x="461" y="925"/>
                    <a:pt x="459" y="919"/>
                    <a:pt x="461" y="917"/>
                  </a:cubicBezTo>
                  <a:close/>
                  <a:moveTo>
                    <a:pt x="459" y="907"/>
                  </a:moveTo>
                  <a:cubicBezTo>
                    <a:pt x="460" y="905"/>
                    <a:pt x="459" y="902"/>
                    <a:pt x="460" y="901"/>
                  </a:cubicBezTo>
                  <a:cubicBezTo>
                    <a:pt x="462" y="903"/>
                    <a:pt x="463" y="905"/>
                    <a:pt x="465" y="906"/>
                  </a:cubicBezTo>
                  <a:cubicBezTo>
                    <a:pt x="465" y="907"/>
                    <a:pt x="464" y="909"/>
                    <a:pt x="463" y="910"/>
                  </a:cubicBezTo>
                  <a:cubicBezTo>
                    <a:pt x="463" y="908"/>
                    <a:pt x="461" y="907"/>
                    <a:pt x="459" y="907"/>
                  </a:cubicBezTo>
                  <a:close/>
                  <a:moveTo>
                    <a:pt x="468" y="926"/>
                  </a:moveTo>
                  <a:cubicBezTo>
                    <a:pt x="469" y="927"/>
                    <a:pt x="471" y="927"/>
                    <a:pt x="471" y="929"/>
                  </a:cubicBezTo>
                  <a:cubicBezTo>
                    <a:pt x="468" y="934"/>
                    <a:pt x="466" y="939"/>
                    <a:pt x="461" y="941"/>
                  </a:cubicBezTo>
                  <a:cubicBezTo>
                    <a:pt x="461" y="938"/>
                    <a:pt x="462" y="939"/>
                    <a:pt x="460" y="937"/>
                  </a:cubicBezTo>
                  <a:cubicBezTo>
                    <a:pt x="465" y="936"/>
                    <a:pt x="465" y="928"/>
                    <a:pt x="468" y="926"/>
                  </a:cubicBezTo>
                  <a:close/>
                  <a:moveTo>
                    <a:pt x="468" y="456"/>
                  </a:moveTo>
                  <a:cubicBezTo>
                    <a:pt x="471" y="457"/>
                    <a:pt x="473" y="459"/>
                    <a:pt x="474" y="462"/>
                  </a:cubicBezTo>
                  <a:cubicBezTo>
                    <a:pt x="472" y="462"/>
                    <a:pt x="474" y="466"/>
                    <a:pt x="471" y="465"/>
                  </a:cubicBezTo>
                  <a:cubicBezTo>
                    <a:pt x="471" y="462"/>
                    <a:pt x="470" y="460"/>
                    <a:pt x="469" y="458"/>
                  </a:cubicBezTo>
                  <a:cubicBezTo>
                    <a:pt x="469" y="459"/>
                    <a:pt x="469" y="459"/>
                    <a:pt x="468" y="458"/>
                  </a:cubicBezTo>
                  <a:cubicBezTo>
                    <a:pt x="470" y="458"/>
                    <a:pt x="469" y="457"/>
                    <a:pt x="468" y="456"/>
                  </a:cubicBezTo>
                  <a:close/>
                  <a:moveTo>
                    <a:pt x="473" y="793"/>
                  </a:moveTo>
                  <a:cubicBezTo>
                    <a:pt x="472" y="791"/>
                    <a:pt x="471" y="786"/>
                    <a:pt x="473" y="783"/>
                  </a:cubicBezTo>
                  <a:cubicBezTo>
                    <a:pt x="473" y="786"/>
                    <a:pt x="475" y="788"/>
                    <a:pt x="473" y="793"/>
                  </a:cubicBezTo>
                  <a:close/>
                  <a:moveTo>
                    <a:pt x="474" y="808"/>
                  </a:moveTo>
                  <a:cubicBezTo>
                    <a:pt x="474" y="811"/>
                    <a:pt x="476" y="812"/>
                    <a:pt x="473" y="812"/>
                  </a:cubicBezTo>
                  <a:cubicBezTo>
                    <a:pt x="472" y="813"/>
                    <a:pt x="474" y="806"/>
                    <a:pt x="474" y="808"/>
                  </a:cubicBezTo>
                  <a:close/>
                  <a:moveTo>
                    <a:pt x="470" y="953"/>
                  </a:moveTo>
                  <a:cubicBezTo>
                    <a:pt x="471" y="953"/>
                    <a:pt x="471" y="953"/>
                    <a:pt x="472" y="953"/>
                  </a:cubicBezTo>
                  <a:cubicBezTo>
                    <a:pt x="472" y="955"/>
                    <a:pt x="472" y="959"/>
                    <a:pt x="470" y="956"/>
                  </a:cubicBezTo>
                  <a:cubicBezTo>
                    <a:pt x="472" y="956"/>
                    <a:pt x="469" y="955"/>
                    <a:pt x="470" y="953"/>
                  </a:cubicBezTo>
                  <a:close/>
                  <a:moveTo>
                    <a:pt x="471" y="764"/>
                  </a:moveTo>
                  <a:cubicBezTo>
                    <a:pt x="472" y="762"/>
                    <a:pt x="470" y="759"/>
                    <a:pt x="472" y="758"/>
                  </a:cubicBezTo>
                  <a:cubicBezTo>
                    <a:pt x="473" y="760"/>
                    <a:pt x="474" y="763"/>
                    <a:pt x="471" y="764"/>
                  </a:cubicBezTo>
                  <a:close/>
                  <a:moveTo>
                    <a:pt x="473" y="599"/>
                  </a:moveTo>
                  <a:cubicBezTo>
                    <a:pt x="475" y="602"/>
                    <a:pt x="475" y="607"/>
                    <a:pt x="473" y="609"/>
                  </a:cubicBezTo>
                  <a:cubicBezTo>
                    <a:pt x="473" y="608"/>
                    <a:pt x="473" y="608"/>
                    <a:pt x="472" y="608"/>
                  </a:cubicBezTo>
                  <a:cubicBezTo>
                    <a:pt x="473" y="603"/>
                    <a:pt x="470" y="601"/>
                    <a:pt x="473" y="599"/>
                  </a:cubicBezTo>
                  <a:close/>
                  <a:moveTo>
                    <a:pt x="473" y="597"/>
                  </a:moveTo>
                  <a:cubicBezTo>
                    <a:pt x="472" y="596"/>
                    <a:pt x="471" y="590"/>
                    <a:pt x="473" y="590"/>
                  </a:cubicBezTo>
                  <a:cubicBezTo>
                    <a:pt x="474" y="592"/>
                    <a:pt x="474" y="595"/>
                    <a:pt x="473" y="597"/>
                  </a:cubicBezTo>
                  <a:close/>
                  <a:moveTo>
                    <a:pt x="472" y="582"/>
                  </a:moveTo>
                  <a:cubicBezTo>
                    <a:pt x="472" y="580"/>
                    <a:pt x="472" y="578"/>
                    <a:pt x="471" y="578"/>
                  </a:cubicBezTo>
                  <a:cubicBezTo>
                    <a:pt x="474" y="577"/>
                    <a:pt x="474" y="582"/>
                    <a:pt x="472" y="582"/>
                  </a:cubicBezTo>
                  <a:close/>
                  <a:moveTo>
                    <a:pt x="471" y="554"/>
                  </a:moveTo>
                  <a:cubicBezTo>
                    <a:pt x="471" y="553"/>
                    <a:pt x="470" y="552"/>
                    <a:pt x="471" y="551"/>
                  </a:cubicBezTo>
                  <a:cubicBezTo>
                    <a:pt x="471" y="550"/>
                    <a:pt x="471" y="550"/>
                    <a:pt x="472" y="549"/>
                  </a:cubicBezTo>
                  <a:cubicBezTo>
                    <a:pt x="473" y="550"/>
                    <a:pt x="471" y="562"/>
                    <a:pt x="471" y="554"/>
                  </a:cubicBezTo>
                  <a:close/>
                  <a:moveTo>
                    <a:pt x="464" y="1070"/>
                  </a:moveTo>
                  <a:cubicBezTo>
                    <a:pt x="464" y="1073"/>
                    <a:pt x="467" y="1074"/>
                    <a:pt x="468" y="1076"/>
                  </a:cubicBezTo>
                  <a:cubicBezTo>
                    <a:pt x="467" y="1081"/>
                    <a:pt x="464" y="1084"/>
                    <a:pt x="461" y="1089"/>
                  </a:cubicBezTo>
                  <a:cubicBezTo>
                    <a:pt x="462" y="1081"/>
                    <a:pt x="459" y="1074"/>
                    <a:pt x="464" y="1070"/>
                  </a:cubicBezTo>
                  <a:close/>
                  <a:moveTo>
                    <a:pt x="467" y="1058"/>
                  </a:moveTo>
                  <a:cubicBezTo>
                    <a:pt x="464" y="1058"/>
                    <a:pt x="462" y="1059"/>
                    <a:pt x="461" y="1058"/>
                  </a:cubicBezTo>
                  <a:cubicBezTo>
                    <a:pt x="460" y="1051"/>
                    <a:pt x="468" y="1046"/>
                    <a:pt x="470" y="1053"/>
                  </a:cubicBezTo>
                  <a:cubicBezTo>
                    <a:pt x="469" y="1055"/>
                    <a:pt x="467" y="1056"/>
                    <a:pt x="467" y="1058"/>
                  </a:cubicBezTo>
                  <a:close/>
                  <a:moveTo>
                    <a:pt x="464" y="1018"/>
                  </a:moveTo>
                  <a:cubicBezTo>
                    <a:pt x="465" y="1013"/>
                    <a:pt x="462" y="1008"/>
                    <a:pt x="464" y="1006"/>
                  </a:cubicBezTo>
                  <a:cubicBezTo>
                    <a:pt x="467" y="1008"/>
                    <a:pt x="467" y="1018"/>
                    <a:pt x="464" y="1018"/>
                  </a:cubicBezTo>
                  <a:close/>
                  <a:moveTo>
                    <a:pt x="468" y="1032"/>
                  </a:moveTo>
                  <a:cubicBezTo>
                    <a:pt x="468" y="1033"/>
                    <a:pt x="470" y="1034"/>
                    <a:pt x="469" y="1037"/>
                  </a:cubicBezTo>
                  <a:cubicBezTo>
                    <a:pt x="468" y="1039"/>
                    <a:pt x="466" y="1041"/>
                    <a:pt x="464" y="1038"/>
                  </a:cubicBezTo>
                  <a:cubicBezTo>
                    <a:pt x="465" y="1036"/>
                    <a:pt x="466" y="1034"/>
                    <a:pt x="468" y="1032"/>
                  </a:cubicBezTo>
                  <a:close/>
                  <a:moveTo>
                    <a:pt x="468" y="1002"/>
                  </a:moveTo>
                  <a:cubicBezTo>
                    <a:pt x="456" y="993"/>
                    <a:pt x="463" y="967"/>
                    <a:pt x="461" y="951"/>
                  </a:cubicBezTo>
                  <a:cubicBezTo>
                    <a:pt x="462" y="949"/>
                    <a:pt x="464" y="947"/>
                    <a:pt x="466" y="946"/>
                  </a:cubicBezTo>
                  <a:cubicBezTo>
                    <a:pt x="472" y="950"/>
                    <a:pt x="459" y="961"/>
                    <a:pt x="466" y="967"/>
                  </a:cubicBezTo>
                  <a:cubicBezTo>
                    <a:pt x="468" y="966"/>
                    <a:pt x="469" y="967"/>
                    <a:pt x="471" y="967"/>
                  </a:cubicBezTo>
                  <a:cubicBezTo>
                    <a:pt x="470" y="974"/>
                    <a:pt x="467" y="977"/>
                    <a:pt x="464" y="979"/>
                  </a:cubicBezTo>
                  <a:cubicBezTo>
                    <a:pt x="466" y="981"/>
                    <a:pt x="463" y="989"/>
                    <a:pt x="467" y="991"/>
                  </a:cubicBezTo>
                  <a:cubicBezTo>
                    <a:pt x="468" y="989"/>
                    <a:pt x="472" y="988"/>
                    <a:pt x="473" y="990"/>
                  </a:cubicBezTo>
                  <a:cubicBezTo>
                    <a:pt x="474" y="994"/>
                    <a:pt x="471" y="999"/>
                    <a:pt x="468" y="1002"/>
                  </a:cubicBezTo>
                  <a:close/>
                  <a:moveTo>
                    <a:pt x="476" y="663"/>
                  </a:moveTo>
                  <a:cubicBezTo>
                    <a:pt x="476" y="671"/>
                    <a:pt x="477" y="677"/>
                    <a:pt x="477" y="685"/>
                  </a:cubicBezTo>
                  <a:cubicBezTo>
                    <a:pt x="475" y="680"/>
                    <a:pt x="474" y="668"/>
                    <a:pt x="476" y="663"/>
                  </a:cubicBezTo>
                  <a:close/>
                  <a:moveTo>
                    <a:pt x="474" y="484"/>
                  </a:moveTo>
                  <a:cubicBezTo>
                    <a:pt x="472" y="483"/>
                    <a:pt x="472" y="480"/>
                    <a:pt x="472" y="477"/>
                  </a:cubicBezTo>
                  <a:cubicBezTo>
                    <a:pt x="473" y="477"/>
                    <a:pt x="473" y="477"/>
                    <a:pt x="474" y="477"/>
                  </a:cubicBezTo>
                  <a:cubicBezTo>
                    <a:pt x="474" y="478"/>
                    <a:pt x="477" y="483"/>
                    <a:pt x="474" y="484"/>
                  </a:cubicBezTo>
                  <a:close/>
                  <a:moveTo>
                    <a:pt x="468" y="431"/>
                  </a:moveTo>
                  <a:cubicBezTo>
                    <a:pt x="469" y="434"/>
                    <a:pt x="474" y="433"/>
                    <a:pt x="474" y="437"/>
                  </a:cubicBezTo>
                  <a:cubicBezTo>
                    <a:pt x="470" y="440"/>
                    <a:pt x="465" y="432"/>
                    <a:pt x="468" y="431"/>
                  </a:cubicBezTo>
                  <a:close/>
                  <a:moveTo>
                    <a:pt x="467" y="404"/>
                  </a:moveTo>
                  <a:cubicBezTo>
                    <a:pt x="469" y="404"/>
                    <a:pt x="470" y="406"/>
                    <a:pt x="471" y="408"/>
                  </a:cubicBezTo>
                  <a:cubicBezTo>
                    <a:pt x="469" y="407"/>
                    <a:pt x="466" y="409"/>
                    <a:pt x="466" y="408"/>
                  </a:cubicBezTo>
                  <a:cubicBezTo>
                    <a:pt x="467" y="407"/>
                    <a:pt x="466" y="404"/>
                    <a:pt x="467" y="404"/>
                  </a:cubicBezTo>
                  <a:close/>
                  <a:moveTo>
                    <a:pt x="466" y="819"/>
                  </a:moveTo>
                  <a:cubicBezTo>
                    <a:pt x="468" y="827"/>
                    <a:pt x="465" y="833"/>
                    <a:pt x="461" y="839"/>
                  </a:cubicBezTo>
                  <a:cubicBezTo>
                    <a:pt x="464" y="842"/>
                    <a:pt x="465" y="837"/>
                    <a:pt x="467" y="839"/>
                  </a:cubicBezTo>
                  <a:cubicBezTo>
                    <a:pt x="466" y="841"/>
                    <a:pt x="467" y="843"/>
                    <a:pt x="468" y="848"/>
                  </a:cubicBezTo>
                  <a:cubicBezTo>
                    <a:pt x="465" y="846"/>
                    <a:pt x="463" y="845"/>
                    <a:pt x="461" y="848"/>
                  </a:cubicBezTo>
                  <a:cubicBezTo>
                    <a:pt x="463" y="851"/>
                    <a:pt x="465" y="855"/>
                    <a:pt x="468" y="857"/>
                  </a:cubicBezTo>
                  <a:cubicBezTo>
                    <a:pt x="471" y="866"/>
                    <a:pt x="459" y="878"/>
                    <a:pt x="464" y="887"/>
                  </a:cubicBezTo>
                  <a:cubicBezTo>
                    <a:pt x="466" y="888"/>
                    <a:pt x="468" y="885"/>
                    <a:pt x="469" y="887"/>
                  </a:cubicBezTo>
                  <a:cubicBezTo>
                    <a:pt x="467" y="890"/>
                    <a:pt x="471" y="898"/>
                    <a:pt x="466" y="899"/>
                  </a:cubicBezTo>
                  <a:cubicBezTo>
                    <a:pt x="464" y="897"/>
                    <a:pt x="462" y="895"/>
                    <a:pt x="460" y="894"/>
                  </a:cubicBezTo>
                  <a:cubicBezTo>
                    <a:pt x="461" y="894"/>
                    <a:pt x="462" y="894"/>
                    <a:pt x="462" y="895"/>
                  </a:cubicBezTo>
                  <a:cubicBezTo>
                    <a:pt x="462" y="895"/>
                    <a:pt x="462" y="895"/>
                    <a:pt x="463" y="895"/>
                  </a:cubicBezTo>
                  <a:cubicBezTo>
                    <a:pt x="463" y="895"/>
                    <a:pt x="463" y="894"/>
                    <a:pt x="464" y="894"/>
                  </a:cubicBezTo>
                  <a:cubicBezTo>
                    <a:pt x="463" y="892"/>
                    <a:pt x="460" y="893"/>
                    <a:pt x="460" y="891"/>
                  </a:cubicBezTo>
                  <a:cubicBezTo>
                    <a:pt x="458" y="863"/>
                    <a:pt x="459" y="821"/>
                    <a:pt x="461" y="791"/>
                  </a:cubicBezTo>
                  <a:cubicBezTo>
                    <a:pt x="468" y="795"/>
                    <a:pt x="465" y="810"/>
                    <a:pt x="462" y="817"/>
                  </a:cubicBezTo>
                  <a:cubicBezTo>
                    <a:pt x="463" y="818"/>
                    <a:pt x="463" y="819"/>
                    <a:pt x="466" y="819"/>
                  </a:cubicBezTo>
                  <a:close/>
                  <a:moveTo>
                    <a:pt x="459" y="1100"/>
                  </a:moveTo>
                  <a:cubicBezTo>
                    <a:pt x="460" y="1102"/>
                    <a:pt x="462" y="1101"/>
                    <a:pt x="464" y="1101"/>
                  </a:cubicBezTo>
                  <a:cubicBezTo>
                    <a:pt x="462" y="1105"/>
                    <a:pt x="460" y="1108"/>
                    <a:pt x="458" y="1111"/>
                  </a:cubicBezTo>
                  <a:cubicBezTo>
                    <a:pt x="458" y="1106"/>
                    <a:pt x="457" y="1103"/>
                    <a:pt x="459" y="1100"/>
                  </a:cubicBezTo>
                  <a:close/>
                  <a:moveTo>
                    <a:pt x="468" y="1101"/>
                  </a:moveTo>
                  <a:cubicBezTo>
                    <a:pt x="472" y="1105"/>
                    <a:pt x="465" y="1108"/>
                    <a:pt x="462" y="1111"/>
                  </a:cubicBezTo>
                  <a:cubicBezTo>
                    <a:pt x="464" y="1107"/>
                    <a:pt x="466" y="1104"/>
                    <a:pt x="468" y="1101"/>
                  </a:cubicBezTo>
                  <a:close/>
                  <a:moveTo>
                    <a:pt x="470" y="1140"/>
                  </a:moveTo>
                  <a:cubicBezTo>
                    <a:pt x="471" y="1142"/>
                    <a:pt x="475" y="1144"/>
                    <a:pt x="473" y="1147"/>
                  </a:cubicBezTo>
                  <a:cubicBezTo>
                    <a:pt x="470" y="1146"/>
                    <a:pt x="469" y="1142"/>
                    <a:pt x="470" y="1140"/>
                  </a:cubicBezTo>
                  <a:close/>
                  <a:moveTo>
                    <a:pt x="466" y="1089"/>
                  </a:moveTo>
                  <a:cubicBezTo>
                    <a:pt x="468" y="1085"/>
                    <a:pt x="467" y="1082"/>
                    <a:pt x="471" y="1079"/>
                  </a:cubicBezTo>
                  <a:cubicBezTo>
                    <a:pt x="471" y="1080"/>
                    <a:pt x="471" y="1080"/>
                    <a:pt x="472" y="1080"/>
                  </a:cubicBezTo>
                  <a:cubicBezTo>
                    <a:pt x="470" y="1083"/>
                    <a:pt x="469" y="1087"/>
                    <a:pt x="466" y="1089"/>
                  </a:cubicBezTo>
                  <a:close/>
                  <a:moveTo>
                    <a:pt x="471" y="1071"/>
                  </a:moveTo>
                  <a:cubicBezTo>
                    <a:pt x="471" y="1069"/>
                    <a:pt x="472" y="1069"/>
                    <a:pt x="473" y="1068"/>
                  </a:cubicBezTo>
                  <a:cubicBezTo>
                    <a:pt x="475" y="1069"/>
                    <a:pt x="475" y="1072"/>
                    <a:pt x="477" y="1072"/>
                  </a:cubicBezTo>
                  <a:cubicBezTo>
                    <a:pt x="476" y="1074"/>
                    <a:pt x="476" y="1075"/>
                    <a:pt x="474" y="1075"/>
                  </a:cubicBezTo>
                  <a:cubicBezTo>
                    <a:pt x="473" y="1074"/>
                    <a:pt x="473" y="1071"/>
                    <a:pt x="471" y="1071"/>
                  </a:cubicBezTo>
                  <a:close/>
                  <a:moveTo>
                    <a:pt x="473" y="1046"/>
                  </a:moveTo>
                  <a:cubicBezTo>
                    <a:pt x="469" y="1046"/>
                    <a:pt x="471" y="1041"/>
                    <a:pt x="474" y="1042"/>
                  </a:cubicBezTo>
                  <a:cubicBezTo>
                    <a:pt x="474" y="1044"/>
                    <a:pt x="472" y="1043"/>
                    <a:pt x="473" y="1046"/>
                  </a:cubicBezTo>
                  <a:close/>
                  <a:moveTo>
                    <a:pt x="473" y="869"/>
                  </a:moveTo>
                  <a:cubicBezTo>
                    <a:pt x="474" y="869"/>
                    <a:pt x="471" y="866"/>
                    <a:pt x="474" y="867"/>
                  </a:cubicBezTo>
                  <a:cubicBezTo>
                    <a:pt x="473" y="869"/>
                    <a:pt x="476" y="867"/>
                    <a:pt x="475" y="870"/>
                  </a:cubicBezTo>
                  <a:cubicBezTo>
                    <a:pt x="474" y="870"/>
                    <a:pt x="473" y="870"/>
                    <a:pt x="473" y="869"/>
                  </a:cubicBezTo>
                  <a:close/>
                  <a:moveTo>
                    <a:pt x="476" y="892"/>
                  </a:moveTo>
                  <a:cubicBezTo>
                    <a:pt x="476" y="894"/>
                    <a:pt x="478" y="893"/>
                    <a:pt x="478" y="894"/>
                  </a:cubicBezTo>
                  <a:cubicBezTo>
                    <a:pt x="476" y="894"/>
                    <a:pt x="477" y="898"/>
                    <a:pt x="474" y="897"/>
                  </a:cubicBezTo>
                  <a:cubicBezTo>
                    <a:pt x="474" y="895"/>
                    <a:pt x="474" y="893"/>
                    <a:pt x="476" y="892"/>
                  </a:cubicBezTo>
                  <a:close/>
                  <a:moveTo>
                    <a:pt x="482" y="943"/>
                  </a:moveTo>
                  <a:cubicBezTo>
                    <a:pt x="480" y="944"/>
                    <a:pt x="480" y="948"/>
                    <a:pt x="477" y="948"/>
                  </a:cubicBezTo>
                  <a:cubicBezTo>
                    <a:pt x="477" y="944"/>
                    <a:pt x="477" y="940"/>
                    <a:pt x="476" y="937"/>
                  </a:cubicBezTo>
                  <a:cubicBezTo>
                    <a:pt x="479" y="938"/>
                    <a:pt x="480" y="941"/>
                    <a:pt x="482" y="943"/>
                  </a:cubicBezTo>
                  <a:close/>
                  <a:moveTo>
                    <a:pt x="480" y="959"/>
                  </a:moveTo>
                  <a:cubicBezTo>
                    <a:pt x="482" y="961"/>
                    <a:pt x="484" y="967"/>
                    <a:pt x="480" y="968"/>
                  </a:cubicBezTo>
                  <a:cubicBezTo>
                    <a:pt x="477" y="967"/>
                    <a:pt x="477" y="964"/>
                    <a:pt x="477" y="960"/>
                  </a:cubicBezTo>
                  <a:cubicBezTo>
                    <a:pt x="478" y="960"/>
                    <a:pt x="479" y="960"/>
                    <a:pt x="480" y="959"/>
                  </a:cubicBezTo>
                  <a:close/>
                  <a:moveTo>
                    <a:pt x="482" y="954"/>
                  </a:moveTo>
                  <a:cubicBezTo>
                    <a:pt x="482" y="951"/>
                    <a:pt x="484" y="950"/>
                    <a:pt x="486" y="948"/>
                  </a:cubicBezTo>
                  <a:cubicBezTo>
                    <a:pt x="486" y="949"/>
                    <a:pt x="486" y="951"/>
                    <a:pt x="488" y="950"/>
                  </a:cubicBezTo>
                  <a:cubicBezTo>
                    <a:pt x="489" y="957"/>
                    <a:pt x="485" y="958"/>
                    <a:pt x="482" y="954"/>
                  </a:cubicBezTo>
                  <a:close/>
                  <a:moveTo>
                    <a:pt x="485" y="916"/>
                  </a:moveTo>
                  <a:cubicBezTo>
                    <a:pt x="486" y="913"/>
                    <a:pt x="488" y="911"/>
                    <a:pt x="489" y="908"/>
                  </a:cubicBezTo>
                  <a:cubicBezTo>
                    <a:pt x="490" y="912"/>
                    <a:pt x="493" y="913"/>
                    <a:pt x="494" y="916"/>
                  </a:cubicBezTo>
                  <a:cubicBezTo>
                    <a:pt x="493" y="919"/>
                    <a:pt x="492" y="921"/>
                    <a:pt x="489" y="922"/>
                  </a:cubicBezTo>
                  <a:cubicBezTo>
                    <a:pt x="490" y="918"/>
                    <a:pt x="486" y="919"/>
                    <a:pt x="485" y="916"/>
                  </a:cubicBezTo>
                  <a:close/>
                  <a:moveTo>
                    <a:pt x="489" y="941"/>
                  </a:moveTo>
                  <a:cubicBezTo>
                    <a:pt x="490" y="943"/>
                    <a:pt x="493" y="943"/>
                    <a:pt x="492" y="947"/>
                  </a:cubicBezTo>
                  <a:cubicBezTo>
                    <a:pt x="489" y="948"/>
                    <a:pt x="486" y="942"/>
                    <a:pt x="489" y="941"/>
                  </a:cubicBezTo>
                  <a:close/>
                  <a:moveTo>
                    <a:pt x="495" y="929"/>
                  </a:moveTo>
                  <a:cubicBezTo>
                    <a:pt x="494" y="932"/>
                    <a:pt x="498" y="931"/>
                    <a:pt x="498" y="934"/>
                  </a:cubicBezTo>
                  <a:cubicBezTo>
                    <a:pt x="496" y="933"/>
                    <a:pt x="498" y="936"/>
                    <a:pt x="496" y="936"/>
                  </a:cubicBezTo>
                  <a:cubicBezTo>
                    <a:pt x="495" y="934"/>
                    <a:pt x="490" y="931"/>
                    <a:pt x="495" y="929"/>
                  </a:cubicBezTo>
                  <a:close/>
                  <a:moveTo>
                    <a:pt x="491" y="904"/>
                  </a:moveTo>
                  <a:cubicBezTo>
                    <a:pt x="494" y="905"/>
                    <a:pt x="496" y="908"/>
                    <a:pt x="497" y="910"/>
                  </a:cubicBezTo>
                  <a:cubicBezTo>
                    <a:pt x="495" y="911"/>
                    <a:pt x="493" y="906"/>
                    <a:pt x="491" y="904"/>
                  </a:cubicBezTo>
                  <a:close/>
                  <a:moveTo>
                    <a:pt x="493" y="900"/>
                  </a:moveTo>
                  <a:cubicBezTo>
                    <a:pt x="493" y="898"/>
                    <a:pt x="494" y="896"/>
                    <a:pt x="495" y="895"/>
                  </a:cubicBezTo>
                  <a:cubicBezTo>
                    <a:pt x="497" y="898"/>
                    <a:pt x="501" y="902"/>
                    <a:pt x="500" y="905"/>
                  </a:cubicBezTo>
                  <a:cubicBezTo>
                    <a:pt x="498" y="903"/>
                    <a:pt x="495" y="902"/>
                    <a:pt x="493" y="900"/>
                  </a:cubicBezTo>
                  <a:close/>
                  <a:moveTo>
                    <a:pt x="494" y="886"/>
                  </a:moveTo>
                  <a:cubicBezTo>
                    <a:pt x="492" y="883"/>
                    <a:pt x="490" y="881"/>
                    <a:pt x="492" y="877"/>
                  </a:cubicBezTo>
                  <a:cubicBezTo>
                    <a:pt x="497" y="877"/>
                    <a:pt x="497" y="884"/>
                    <a:pt x="494" y="886"/>
                  </a:cubicBezTo>
                  <a:close/>
                  <a:moveTo>
                    <a:pt x="493" y="863"/>
                  </a:moveTo>
                  <a:cubicBezTo>
                    <a:pt x="490" y="862"/>
                    <a:pt x="489" y="860"/>
                    <a:pt x="488" y="857"/>
                  </a:cubicBezTo>
                  <a:cubicBezTo>
                    <a:pt x="492" y="854"/>
                    <a:pt x="493" y="848"/>
                    <a:pt x="497" y="845"/>
                  </a:cubicBezTo>
                  <a:cubicBezTo>
                    <a:pt x="497" y="847"/>
                    <a:pt x="500" y="848"/>
                    <a:pt x="499" y="851"/>
                  </a:cubicBezTo>
                  <a:cubicBezTo>
                    <a:pt x="496" y="854"/>
                    <a:pt x="495" y="859"/>
                    <a:pt x="493" y="863"/>
                  </a:cubicBezTo>
                  <a:close/>
                  <a:moveTo>
                    <a:pt x="496" y="832"/>
                  </a:moveTo>
                  <a:cubicBezTo>
                    <a:pt x="493" y="832"/>
                    <a:pt x="492" y="828"/>
                    <a:pt x="489" y="828"/>
                  </a:cubicBezTo>
                  <a:cubicBezTo>
                    <a:pt x="491" y="826"/>
                    <a:pt x="490" y="822"/>
                    <a:pt x="493" y="822"/>
                  </a:cubicBezTo>
                  <a:cubicBezTo>
                    <a:pt x="494" y="825"/>
                    <a:pt x="495" y="827"/>
                    <a:pt x="497" y="828"/>
                  </a:cubicBezTo>
                  <a:cubicBezTo>
                    <a:pt x="496" y="829"/>
                    <a:pt x="496" y="830"/>
                    <a:pt x="496" y="832"/>
                  </a:cubicBezTo>
                  <a:close/>
                  <a:moveTo>
                    <a:pt x="488" y="808"/>
                  </a:moveTo>
                  <a:cubicBezTo>
                    <a:pt x="489" y="803"/>
                    <a:pt x="491" y="800"/>
                    <a:pt x="493" y="798"/>
                  </a:cubicBezTo>
                  <a:cubicBezTo>
                    <a:pt x="493" y="799"/>
                    <a:pt x="495" y="799"/>
                    <a:pt x="495" y="801"/>
                  </a:cubicBezTo>
                  <a:cubicBezTo>
                    <a:pt x="491" y="801"/>
                    <a:pt x="492" y="807"/>
                    <a:pt x="488" y="808"/>
                  </a:cubicBezTo>
                  <a:close/>
                  <a:moveTo>
                    <a:pt x="505" y="743"/>
                  </a:moveTo>
                  <a:cubicBezTo>
                    <a:pt x="506" y="745"/>
                    <a:pt x="506" y="749"/>
                    <a:pt x="503" y="750"/>
                  </a:cubicBezTo>
                  <a:cubicBezTo>
                    <a:pt x="503" y="749"/>
                    <a:pt x="502" y="749"/>
                    <a:pt x="501" y="749"/>
                  </a:cubicBezTo>
                  <a:cubicBezTo>
                    <a:pt x="501" y="746"/>
                    <a:pt x="503" y="744"/>
                    <a:pt x="505" y="743"/>
                  </a:cubicBezTo>
                  <a:close/>
                  <a:moveTo>
                    <a:pt x="499" y="728"/>
                  </a:moveTo>
                  <a:cubicBezTo>
                    <a:pt x="500" y="728"/>
                    <a:pt x="500" y="726"/>
                    <a:pt x="502" y="727"/>
                  </a:cubicBezTo>
                  <a:cubicBezTo>
                    <a:pt x="503" y="730"/>
                    <a:pt x="505" y="730"/>
                    <a:pt x="504" y="733"/>
                  </a:cubicBezTo>
                  <a:cubicBezTo>
                    <a:pt x="501" y="732"/>
                    <a:pt x="500" y="730"/>
                    <a:pt x="499" y="728"/>
                  </a:cubicBezTo>
                  <a:close/>
                  <a:moveTo>
                    <a:pt x="496" y="674"/>
                  </a:moveTo>
                  <a:cubicBezTo>
                    <a:pt x="496" y="672"/>
                    <a:pt x="496" y="671"/>
                    <a:pt x="498" y="671"/>
                  </a:cubicBezTo>
                  <a:cubicBezTo>
                    <a:pt x="498" y="671"/>
                    <a:pt x="498" y="672"/>
                    <a:pt x="499" y="672"/>
                  </a:cubicBezTo>
                  <a:cubicBezTo>
                    <a:pt x="499" y="673"/>
                    <a:pt x="498" y="674"/>
                    <a:pt x="496" y="674"/>
                  </a:cubicBezTo>
                  <a:close/>
                  <a:moveTo>
                    <a:pt x="496" y="649"/>
                  </a:moveTo>
                  <a:cubicBezTo>
                    <a:pt x="497" y="649"/>
                    <a:pt x="497" y="648"/>
                    <a:pt x="499" y="648"/>
                  </a:cubicBezTo>
                  <a:cubicBezTo>
                    <a:pt x="499" y="650"/>
                    <a:pt x="503" y="652"/>
                    <a:pt x="501" y="654"/>
                  </a:cubicBezTo>
                  <a:cubicBezTo>
                    <a:pt x="498" y="654"/>
                    <a:pt x="497" y="651"/>
                    <a:pt x="496" y="649"/>
                  </a:cubicBezTo>
                  <a:close/>
                  <a:moveTo>
                    <a:pt x="503" y="663"/>
                  </a:moveTo>
                  <a:cubicBezTo>
                    <a:pt x="502" y="665"/>
                    <a:pt x="504" y="665"/>
                    <a:pt x="504" y="667"/>
                  </a:cubicBezTo>
                  <a:cubicBezTo>
                    <a:pt x="502" y="667"/>
                    <a:pt x="502" y="667"/>
                    <a:pt x="501" y="667"/>
                  </a:cubicBezTo>
                  <a:cubicBezTo>
                    <a:pt x="499" y="666"/>
                    <a:pt x="501" y="663"/>
                    <a:pt x="503" y="663"/>
                  </a:cubicBezTo>
                  <a:close/>
                  <a:moveTo>
                    <a:pt x="503" y="647"/>
                  </a:moveTo>
                  <a:cubicBezTo>
                    <a:pt x="502" y="645"/>
                    <a:pt x="501" y="645"/>
                    <a:pt x="501" y="643"/>
                  </a:cubicBezTo>
                  <a:cubicBezTo>
                    <a:pt x="502" y="643"/>
                    <a:pt x="503" y="642"/>
                    <a:pt x="504" y="642"/>
                  </a:cubicBezTo>
                  <a:cubicBezTo>
                    <a:pt x="505" y="643"/>
                    <a:pt x="504" y="646"/>
                    <a:pt x="503" y="647"/>
                  </a:cubicBezTo>
                  <a:close/>
                  <a:moveTo>
                    <a:pt x="506" y="518"/>
                  </a:moveTo>
                  <a:cubicBezTo>
                    <a:pt x="509" y="521"/>
                    <a:pt x="512" y="531"/>
                    <a:pt x="507" y="535"/>
                  </a:cubicBezTo>
                  <a:cubicBezTo>
                    <a:pt x="502" y="532"/>
                    <a:pt x="502" y="521"/>
                    <a:pt x="506" y="518"/>
                  </a:cubicBezTo>
                  <a:close/>
                  <a:moveTo>
                    <a:pt x="509" y="560"/>
                  </a:moveTo>
                  <a:cubicBezTo>
                    <a:pt x="503" y="557"/>
                    <a:pt x="504" y="549"/>
                    <a:pt x="509" y="547"/>
                  </a:cubicBezTo>
                  <a:cubicBezTo>
                    <a:pt x="510" y="550"/>
                    <a:pt x="511" y="557"/>
                    <a:pt x="509" y="560"/>
                  </a:cubicBezTo>
                  <a:close/>
                  <a:moveTo>
                    <a:pt x="509" y="587"/>
                  </a:moveTo>
                  <a:cubicBezTo>
                    <a:pt x="511" y="589"/>
                    <a:pt x="508" y="590"/>
                    <a:pt x="510" y="591"/>
                  </a:cubicBezTo>
                  <a:cubicBezTo>
                    <a:pt x="507" y="592"/>
                    <a:pt x="507" y="587"/>
                    <a:pt x="509" y="587"/>
                  </a:cubicBezTo>
                  <a:close/>
                  <a:moveTo>
                    <a:pt x="502" y="370"/>
                  </a:moveTo>
                  <a:cubicBezTo>
                    <a:pt x="500" y="367"/>
                    <a:pt x="497" y="365"/>
                    <a:pt x="495" y="361"/>
                  </a:cubicBezTo>
                  <a:cubicBezTo>
                    <a:pt x="498" y="358"/>
                    <a:pt x="499" y="352"/>
                    <a:pt x="502" y="348"/>
                  </a:cubicBezTo>
                  <a:cubicBezTo>
                    <a:pt x="504" y="352"/>
                    <a:pt x="507" y="353"/>
                    <a:pt x="505" y="357"/>
                  </a:cubicBezTo>
                  <a:cubicBezTo>
                    <a:pt x="507" y="357"/>
                    <a:pt x="508" y="357"/>
                    <a:pt x="510" y="357"/>
                  </a:cubicBezTo>
                  <a:cubicBezTo>
                    <a:pt x="505" y="361"/>
                    <a:pt x="507" y="367"/>
                    <a:pt x="502" y="370"/>
                  </a:cubicBezTo>
                  <a:close/>
                  <a:moveTo>
                    <a:pt x="524" y="437"/>
                  </a:moveTo>
                  <a:cubicBezTo>
                    <a:pt x="524" y="440"/>
                    <a:pt x="525" y="441"/>
                    <a:pt x="526" y="442"/>
                  </a:cubicBezTo>
                  <a:cubicBezTo>
                    <a:pt x="523" y="443"/>
                    <a:pt x="523" y="438"/>
                    <a:pt x="524" y="437"/>
                  </a:cubicBezTo>
                  <a:close/>
                  <a:moveTo>
                    <a:pt x="524" y="593"/>
                  </a:moveTo>
                  <a:cubicBezTo>
                    <a:pt x="524" y="591"/>
                    <a:pt x="521" y="586"/>
                    <a:pt x="524" y="586"/>
                  </a:cubicBezTo>
                  <a:cubicBezTo>
                    <a:pt x="524" y="589"/>
                    <a:pt x="526" y="591"/>
                    <a:pt x="524" y="593"/>
                  </a:cubicBezTo>
                  <a:close/>
                  <a:moveTo>
                    <a:pt x="527" y="459"/>
                  </a:moveTo>
                  <a:cubicBezTo>
                    <a:pt x="527" y="462"/>
                    <a:pt x="529" y="467"/>
                    <a:pt x="526" y="469"/>
                  </a:cubicBezTo>
                  <a:cubicBezTo>
                    <a:pt x="524" y="468"/>
                    <a:pt x="524" y="459"/>
                    <a:pt x="527" y="459"/>
                  </a:cubicBezTo>
                  <a:close/>
                  <a:moveTo>
                    <a:pt x="526" y="416"/>
                  </a:moveTo>
                  <a:cubicBezTo>
                    <a:pt x="523" y="414"/>
                    <a:pt x="521" y="412"/>
                    <a:pt x="520" y="409"/>
                  </a:cubicBezTo>
                  <a:cubicBezTo>
                    <a:pt x="525" y="396"/>
                    <a:pt x="531" y="411"/>
                    <a:pt x="526" y="416"/>
                  </a:cubicBezTo>
                  <a:close/>
                  <a:moveTo>
                    <a:pt x="523" y="394"/>
                  </a:moveTo>
                  <a:cubicBezTo>
                    <a:pt x="521" y="392"/>
                    <a:pt x="519" y="390"/>
                    <a:pt x="518" y="387"/>
                  </a:cubicBezTo>
                  <a:cubicBezTo>
                    <a:pt x="521" y="384"/>
                    <a:pt x="523" y="382"/>
                    <a:pt x="526" y="383"/>
                  </a:cubicBezTo>
                  <a:cubicBezTo>
                    <a:pt x="525" y="388"/>
                    <a:pt x="529" y="392"/>
                    <a:pt x="523" y="394"/>
                  </a:cubicBezTo>
                  <a:close/>
                  <a:moveTo>
                    <a:pt x="521" y="399"/>
                  </a:moveTo>
                  <a:cubicBezTo>
                    <a:pt x="519" y="400"/>
                    <a:pt x="518" y="403"/>
                    <a:pt x="517" y="405"/>
                  </a:cubicBezTo>
                  <a:cubicBezTo>
                    <a:pt x="515" y="405"/>
                    <a:pt x="515" y="404"/>
                    <a:pt x="514" y="404"/>
                  </a:cubicBezTo>
                  <a:cubicBezTo>
                    <a:pt x="515" y="400"/>
                    <a:pt x="518" y="396"/>
                    <a:pt x="518" y="394"/>
                  </a:cubicBezTo>
                  <a:cubicBezTo>
                    <a:pt x="519" y="396"/>
                    <a:pt x="521" y="396"/>
                    <a:pt x="521" y="399"/>
                  </a:cubicBezTo>
                  <a:close/>
                  <a:moveTo>
                    <a:pt x="513" y="399"/>
                  </a:moveTo>
                  <a:cubicBezTo>
                    <a:pt x="511" y="396"/>
                    <a:pt x="513" y="393"/>
                    <a:pt x="516" y="392"/>
                  </a:cubicBezTo>
                  <a:cubicBezTo>
                    <a:pt x="518" y="395"/>
                    <a:pt x="513" y="397"/>
                    <a:pt x="513" y="399"/>
                  </a:cubicBezTo>
                  <a:close/>
                  <a:moveTo>
                    <a:pt x="512" y="650"/>
                  </a:moveTo>
                  <a:cubicBezTo>
                    <a:pt x="512" y="646"/>
                    <a:pt x="512" y="641"/>
                    <a:pt x="515" y="641"/>
                  </a:cubicBezTo>
                  <a:cubicBezTo>
                    <a:pt x="518" y="644"/>
                    <a:pt x="514" y="648"/>
                    <a:pt x="512" y="650"/>
                  </a:cubicBezTo>
                  <a:close/>
                  <a:moveTo>
                    <a:pt x="517" y="656"/>
                  </a:moveTo>
                  <a:cubicBezTo>
                    <a:pt x="517" y="658"/>
                    <a:pt x="517" y="660"/>
                    <a:pt x="517" y="662"/>
                  </a:cubicBezTo>
                  <a:cubicBezTo>
                    <a:pt x="513" y="662"/>
                    <a:pt x="513" y="656"/>
                    <a:pt x="517" y="656"/>
                  </a:cubicBezTo>
                  <a:close/>
                  <a:moveTo>
                    <a:pt x="513" y="665"/>
                  </a:moveTo>
                  <a:cubicBezTo>
                    <a:pt x="513" y="667"/>
                    <a:pt x="515" y="667"/>
                    <a:pt x="515" y="669"/>
                  </a:cubicBezTo>
                  <a:cubicBezTo>
                    <a:pt x="513" y="670"/>
                    <a:pt x="511" y="666"/>
                    <a:pt x="513" y="665"/>
                  </a:cubicBezTo>
                  <a:close/>
                  <a:moveTo>
                    <a:pt x="516" y="677"/>
                  </a:moveTo>
                  <a:cubicBezTo>
                    <a:pt x="517" y="679"/>
                    <a:pt x="518" y="683"/>
                    <a:pt x="516" y="685"/>
                  </a:cubicBezTo>
                  <a:cubicBezTo>
                    <a:pt x="516" y="683"/>
                    <a:pt x="513" y="683"/>
                    <a:pt x="513" y="681"/>
                  </a:cubicBezTo>
                  <a:cubicBezTo>
                    <a:pt x="514" y="679"/>
                    <a:pt x="515" y="678"/>
                    <a:pt x="516" y="677"/>
                  </a:cubicBezTo>
                  <a:close/>
                  <a:moveTo>
                    <a:pt x="513" y="632"/>
                  </a:moveTo>
                  <a:cubicBezTo>
                    <a:pt x="512" y="629"/>
                    <a:pt x="513" y="624"/>
                    <a:pt x="515" y="623"/>
                  </a:cubicBezTo>
                  <a:cubicBezTo>
                    <a:pt x="516" y="624"/>
                    <a:pt x="516" y="624"/>
                    <a:pt x="517" y="624"/>
                  </a:cubicBezTo>
                  <a:cubicBezTo>
                    <a:pt x="518" y="628"/>
                    <a:pt x="517" y="631"/>
                    <a:pt x="513" y="632"/>
                  </a:cubicBezTo>
                  <a:close/>
                  <a:moveTo>
                    <a:pt x="513" y="611"/>
                  </a:moveTo>
                  <a:cubicBezTo>
                    <a:pt x="513" y="606"/>
                    <a:pt x="513" y="604"/>
                    <a:pt x="513" y="600"/>
                  </a:cubicBezTo>
                  <a:cubicBezTo>
                    <a:pt x="516" y="600"/>
                    <a:pt x="516" y="603"/>
                    <a:pt x="517" y="605"/>
                  </a:cubicBezTo>
                  <a:cubicBezTo>
                    <a:pt x="515" y="606"/>
                    <a:pt x="515" y="610"/>
                    <a:pt x="513" y="611"/>
                  </a:cubicBezTo>
                  <a:close/>
                  <a:moveTo>
                    <a:pt x="518" y="710"/>
                  </a:moveTo>
                  <a:cubicBezTo>
                    <a:pt x="518" y="712"/>
                    <a:pt x="516" y="716"/>
                    <a:pt x="515" y="714"/>
                  </a:cubicBezTo>
                  <a:cubicBezTo>
                    <a:pt x="516" y="713"/>
                    <a:pt x="516" y="711"/>
                    <a:pt x="518" y="710"/>
                  </a:cubicBezTo>
                  <a:close/>
                  <a:moveTo>
                    <a:pt x="515" y="456"/>
                  </a:moveTo>
                  <a:cubicBezTo>
                    <a:pt x="515" y="454"/>
                    <a:pt x="513" y="455"/>
                    <a:pt x="513" y="453"/>
                  </a:cubicBezTo>
                  <a:cubicBezTo>
                    <a:pt x="514" y="452"/>
                    <a:pt x="514" y="450"/>
                    <a:pt x="516" y="450"/>
                  </a:cubicBezTo>
                  <a:cubicBezTo>
                    <a:pt x="518" y="452"/>
                    <a:pt x="517" y="454"/>
                    <a:pt x="515" y="456"/>
                  </a:cubicBezTo>
                  <a:close/>
                  <a:moveTo>
                    <a:pt x="519" y="485"/>
                  </a:moveTo>
                  <a:cubicBezTo>
                    <a:pt x="519" y="490"/>
                    <a:pt x="517" y="492"/>
                    <a:pt x="514" y="494"/>
                  </a:cubicBezTo>
                  <a:cubicBezTo>
                    <a:pt x="514" y="490"/>
                    <a:pt x="511" y="484"/>
                    <a:pt x="515" y="482"/>
                  </a:cubicBezTo>
                  <a:cubicBezTo>
                    <a:pt x="516" y="483"/>
                    <a:pt x="516" y="485"/>
                    <a:pt x="519" y="485"/>
                  </a:cubicBezTo>
                  <a:close/>
                  <a:moveTo>
                    <a:pt x="516" y="464"/>
                  </a:moveTo>
                  <a:cubicBezTo>
                    <a:pt x="516" y="466"/>
                    <a:pt x="515" y="468"/>
                    <a:pt x="513" y="468"/>
                  </a:cubicBezTo>
                  <a:cubicBezTo>
                    <a:pt x="513" y="466"/>
                    <a:pt x="512" y="462"/>
                    <a:pt x="513" y="460"/>
                  </a:cubicBezTo>
                  <a:cubicBezTo>
                    <a:pt x="514" y="462"/>
                    <a:pt x="516" y="462"/>
                    <a:pt x="516" y="464"/>
                  </a:cubicBezTo>
                  <a:close/>
                  <a:moveTo>
                    <a:pt x="517" y="601"/>
                  </a:moveTo>
                  <a:cubicBezTo>
                    <a:pt x="516" y="599"/>
                    <a:pt x="511" y="594"/>
                    <a:pt x="515" y="594"/>
                  </a:cubicBezTo>
                  <a:cubicBezTo>
                    <a:pt x="514" y="595"/>
                    <a:pt x="519" y="599"/>
                    <a:pt x="517" y="601"/>
                  </a:cubicBezTo>
                  <a:close/>
                  <a:moveTo>
                    <a:pt x="514" y="582"/>
                  </a:moveTo>
                  <a:cubicBezTo>
                    <a:pt x="513" y="580"/>
                    <a:pt x="514" y="577"/>
                    <a:pt x="516" y="577"/>
                  </a:cubicBezTo>
                  <a:cubicBezTo>
                    <a:pt x="518" y="579"/>
                    <a:pt x="515" y="581"/>
                    <a:pt x="514" y="582"/>
                  </a:cubicBezTo>
                  <a:close/>
                  <a:moveTo>
                    <a:pt x="513" y="560"/>
                  </a:moveTo>
                  <a:cubicBezTo>
                    <a:pt x="514" y="558"/>
                    <a:pt x="512" y="554"/>
                    <a:pt x="514" y="553"/>
                  </a:cubicBezTo>
                  <a:cubicBezTo>
                    <a:pt x="514" y="554"/>
                    <a:pt x="515" y="555"/>
                    <a:pt x="517" y="556"/>
                  </a:cubicBezTo>
                  <a:cubicBezTo>
                    <a:pt x="516" y="557"/>
                    <a:pt x="516" y="560"/>
                    <a:pt x="513" y="560"/>
                  </a:cubicBezTo>
                  <a:close/>
                  <a:moveTo>
                    <a:pt x="516" y="502"/>
                  </a:moveTo>
                  <a:cubicBezTo>
                    <a:pt x="519" y="505"/>
                    <a:pt x="521" y="510"/>
                    <a:pt x="521" y="514"/>
                  </a:cubicBezTo>
                  <a:cubicBezTo>
                    <a:pt x="515" y="515"/>
                    <a:pt x="519" y="521"/>
                    <a:pt x="514" y="522"/>
                  </a:cubicBezTo>
                  <a:cubicBezTo>
                    <a:pt x="513" y="516"/>
                    <a:pt x="512" y="505"/>
                    <a:pt x="516" y="502"/>
                  </a:cubicBezTo>
                  <a:close/>
                  <a:moveTo>
                    <a:pt x="517" y="426"/>
                  </a:moveTo>
                  <a:cubicBezTo>
                    <a:pt x="516" y="427"/>
                    <a:pt x="518" y="427"/>
                    <a:pt x="517" y="430"/>
                  </a:cubicBezTo>
                  <a:cubicBezTo>
                    <a:pt x="516" y="430"/>
                    <a:pt x="515" y="430"/>
                    <a:pt x="515" y="431"/>
                  </a:cubicBezTo>
                  <a:cubicBezTo>
                    <a:pt x="511" y="426"/>
                    <a:pt x="513" y="416"/>
                    <a:pt x="517" y="414"/>
                  </a:cubicBezTo>
                  <a:cubicBezTo>
                    <a:pt x="518" y="417"/>
                    <a:pt x="520" y="417"/>
                    <a:pt x="522" y="418"/>
                  </a:cubicBezTo>
                  <a:cubicBezTo>
                    <a:pt x="522" y="421"/>
                    <a:pt x="522" y="423"/>
                    <a:pt x="521" y="425"/>
                  </a:cubicBezTo>
                  <a:cubicBezTo>
                    <a:pt x="519" y="426"/>
                    <a:pt x="519" y="424"/>
                    <a:pt x="517" y="426"/>
                  </a:cubicBezTo>
                  <a:close/>
                  <a:moveTo>
                    <a:pt x="525" y="382"/>
                  </a:moveTo>
                  <a:cubicBezTo>
                    <a:pt x="525" y="380"/>
                    <a:pt x="524" y="383"/>
                    <a:pt x="522" y="382"/>
                  </a:cubicBezTo>
                  <a:cubicBezTo>
                    <a:pt x="523" y="381"/>
                    <a:pt x="525" y="377"/>
                    <a:pt x="526" y="379"/>
                  </a:cubicBezTo>
                  <a:cubicBezTo>
                    <a:pt x="525" y="378"/>
                    <a:pt x="527" y="383"/>
                    <a:pt x="525" y="382"/>
                  </a:cubicBezTo>
                  <a:close/>
                  <a:moveTo>
                    <a:pt x="524" y="369"/>
                  </a:moveTo>
                  <a:cubicBezTo>
                    <a:pt x="522" y="365"/>
                    <a:pt x="518" y="363"/>
                    <a:pt x="516" y="358"/>
                  </a:cubicBezTo>
                  <a:cubicBezTo>
                    <a:pt x="519" y="352"/>
                    <a:pt x="530" y="365"/>
                    <a:pt x="524" y="369"/>
                  </a:cubicBezTo>
                  <a:close/>
                  <a:moveTo>
                    <a:pt x="517" y="345"/>
                  </a:moveTo>
                  <a:cubicBezTo>
                    <a:pt x="514" y="342"/>
                    <a:pt x="506" y="336"/>
                    <a:pt x="510" y="331"/>
                  </a:cubicBezTo>
                  <a:cubicBezTo>
                    <a:pt x="513" y="336"/>
                    <a:pt x="521" y="340"/>
                    <a:pt x="517" y="345"/>
                  </a:cubicBezTo>
                  <a:close/>
                  <a:moveTo>
                    <a:pt x="517" y="335"/>
                  </a:moveTo>
                  <a:cubicBezTo>
                    <a:pt x="519" y="337"/>
                    <a:pt x="521" y="337"/>
                    <a:pt x="520" y="340"/>
                  </a:cubicBezTo>
                  <a:cubicBezTo>
                    <a:pt x="518" y="340"/>
                    <a:pt x="515" y="337"/>
                    <a:pt x="517" y="335"/>
                  </a:cubicBezTo>
                  <a:close/>
                  <a:moveTo>
                    <a:pt x="510" y="344"/>
                  </a:moveTo>
                  <a:cubicBezTo>
                    <a:pt x="511" y="347"/>
                    <a:pt x="513" y="348"/>
                    <a:pt x="515" y="350"/>
                  </a:cubicBezTo>
                  <a:cubicBezTo>
                    <a:pt x="513" y="351"/>
                    <a:pt x="514" y="353"/>
                    <a:pt x="511" y="353"/>
                  </a:cubicBezTo>
                  <a:cubicBezTo>
                    <a:pt x="509" y="351"/>
                    <a:pt x="508" y="345"/>
                    <a:pt x="510" y="344"/>
                  </a:cubicBezTo>
                  <a:close/>
                  <a:moveTo>
                    <a:pt x="514" y="363"/>
                  </a:moveTo>
                  <a:cubicBezTo>
                    <a:pt x="516" y="366"/>
                    <a:pt x="519" y="369"/>
                    <a:pt x="522" y="372"/>
                  </a:cubicBezTo>
                  <a:cubicBezTo>
                    <a:pt x="520" y="377"/>
                    <a:pt x="517" y="379"/>
                    <a:pt x="515" y="383"/>
                  </a:cubicBezTo>
                  <a:cubicBezTo>
                    <a:pt x="508" y="379"/>
                    <a:pt x="510" y="367"/>
                    <a:pt x="514" y="363"/>
                  </a:cubicBezTo>
                  <a:close/>
                  <a:moveTo>
                    <a:pt x="514" y="687"/>
                  </a:moveTo>
                  <a:cubicBezTo>
                    <a:pt x="514" y="689"/>
                    <a:pt x="516" y="688"/>
                    <a:pt x="515" y="691"/>
                  </a:cubicBezTo>
                  <a:cubicBezTo>
                    <a:pt x="512" y="691"/>
                    <a:pt x="511" y="690"/>
                    <a:pt x="511" y="687"/>
                  </a:cubicBezTo>
                  <a:cubicBezTo>
                    <a:pt x="513" y="688"/>
                    <a:pt x="513" y="687"/>
                    <a:pt x="514" y="687"/>
                  </a:cubicBezTo>
                  <a:close/>
                  <a:moveTo>
                    <a:pt x="517" y="709"/>
                  </a:moveTo>
                  <a:cubicBezTo>
                    <a:pt x="516" y="711"/>
                    <a:pt x="515" y="713"/>
                    <a:pt x="513" y="714"/>
                  </a:cubicBezTo>
                  <a:cubicBezTo>
                    <a:pt x="510" y="710"/>
                    <a:pt x="515" y="702"/>
                    <a:pt x="517" y="709"/>
                  </a:cubicBezTo>
                  <a:close/>
                  <a:moveTo>
                    <a:pt x="516" y="742"/>
                  </a:moveTo>
                  <a:cubicBezTo>
                    <a:pt x="518" y="743"/>
                    <a:pt x="515" y="745"/>
                    <a:pt x="517" y="745"/>
                  </a:cubicBezTo>
                  <a:cubicBezTo>
                    <a:pt x="517" y="745"/>
                    <a:pt x="518" y="742"/>
                    <a:pt x="519" y="744"/>
                  </a:cubicBezTo>
                  <a:cubicBezTo>
                    <a:pt x="517" y="744"/>
                    <a:pt x="518" y="747"/>
                    <a:pt x="517" y="747"/>
                  </a:cubicBezTo>
                  <a:cubicBezTo>
                    <a:pt x="514" y="748"/>
                    <a:pt x="513" y="742"/>
                    <a:pt x="516" y="742"/>
                  </a:cubicBezTo>
                  <a:close/>
                  <a:moveTo>
                    <a:pt x="515" y="725"/>
                  </a:moveTo>
                  <a:cubicBezTo>
                    <a:pt x="517" y="725"/>
                    <a:pt x="518" y="725"/>
                    <a:pt x="519" y="725"/>
                  </a:cubicBezTo>
                  <a:cubicBezTo>
                    <a:pt x="519" y="726"/>
                    <a:pt x="519" y="727"/>
                    <a:pt x="519" y="727"/>
                  </a:cubicBezTo>
                  <a:cubicBezTo>
                    <a:pt x="516" y="728"/>
                    <a:pt x="515" y="727"/>
                    <a:pt x="515" y="725"/>
                  </a:cubicBezTo>
                  <a:close/>
                  <a:moveTo>
                    <a:pt x="516" y="569"/>
                  </a:moveTo>
                  <a:cubicBezTo>
                    <a:pt x="515" y="567"/>
                    <a:pt x="517" y="564"/>
                    <a:pt x="519" y="562"/>
                  </a:cubicBezTo>
                  <a:cubicBezTo>
                    <a:pt x="519" y="566"/>
                    <a:pt x="518" y="567"/>
                    <a:pt x="516" y="569"/>
                  </a:cubicBezTo>
                  <a:close/>
                  <a:moveTo>
                    <a:pt x="519" y="534"/>
                  </a:moveTo>
                  <a:cubicBezTo>
                    <a:pt x="520" y="539"/>
                    <a:pt x="522" y="546"/>
                    <a:pt x="520" y="551"/>
                  </a:cubicBezTo>
                  <a:cubicBezTo>
                    <a:pt x="514" y="549"/>
                    <a:pt x="509" y="536"/>
                    <a:pt x="519" y="534"/>
                  </a:cubicBezTo>
                  <a:close/>
                  <a:moveTo>
                    <a:pt x="522" y="656"/>
                  </a:moveTo>
                  <a:cubicBezTo>
                    <a:pt x="522" y="653"/>
                    <a:pt x="521" y="651"/>
                    <a:pt x="520" y="648"/>
                  </a:cubicBezTo>
                  <a:cubicBezTo>
                    <a:pt x="522" y="649"/>
                    <a:pt x="525" y="655"/>
                    <a:pt x="522" y="656"/>
                  </a:cubicBezTo>
                  <a:close/>
                  <a:moveTo>
                    <a:pt x="524" y="612"/>
                  </a:moveTo>
                  <a:cubicBezTo>
                    <a:pt x="525" y="613"/>
                    <a:pt x="525" y="615"/>
                    <a:pt x="526" y="616"/>
                  </a:cubicBezTo>
                  <a:cubicBezTo>
                    <a:pt x="523" y="617"/>
                    <a:pt x="524" y="618"/>
                    <a:pt x="522" y="619"/>
                  </a:cubicBezTo>
                  <a:cubicBezTo>
                    <a:pt x="522" y="616"/>
                    <a:pt x="522" y="612"/>
                    <a:pt x="524" y="612"/>
                  </a:cubicBezTo>
                  <a:close/>
                  <a:moveTo>
                    <a:pt x="528" y="491"/>
                  </a:moveTo>
                  <a:cubicBezTo>
                    <a:pt x="527" y="490"/>
                    <a:pt x="526" y="489"/>
                    <a:pt x="526" y="487"/>
                  </a:cubicBezTo>
                  <a:cubicBezTo>
                    <a:pt x="527" y="486"/>
                    <a:pt x="527" y="484"/>
                    <a:pt x="529" y="484"/>
                  </a:cubicBezTo>
                  <a:cubicBezTo>
                    <a:pt x="529" y="486"/>
                    <a:pt x="529" y="489"/>
                    <a:pt x="528" y="491"/>
                  </a:cubicBezTo>
                  <a:close/>
                  <a:moveTo>
                    <a:pt x="521" y="350"/>
                  </a:moveTo>
                  <a:cubicBezTo>
                    <a:pt x="522" y="347"/>
                    <a:pt x="524" y="346"/>
                    <a:pt x="524" y="344"/>
                  </a:cubicBezTo>
                  <a:cubicBezTo>
                    <a:pt x="529" y="346"/>
                    <a:pt x="529" y="352"/>
                    <a:pt x="534" y="354"/>
                  </a:cubicBezTo>
                  <a:cubicBezTo>
                    <a:pt x="533" y="357"/>
                    <a:pt x="531" y="359"/>
                    <a:pt x="529" y="362"/>
                  </a:cubicBezTo>
                  <a:cubicBezTo>
                    <a:pt x="527" y="358"/>
                    <a:pt x="522" y="356"/>
                    <a:pt x="521" y="350"/>
                  </a:cubicBezTo>
                  <a:close/>
                  <a:moveTo>
                    <a:pt x="543" y="364"/>
                  </a:moveTo>
                  <a:cubicBezTo>
                    <a:pt x="542" y="368"/>
                    <a:pt x="540" y="369"/>
                    <a:pt x="539" y="372"/>
                  </a:cubicBezTo>
                  <a:cubicBezTo>
                    <a:pt x="536" y="371"/>
                    <a:pt x="536" y="368"/>
                    <a:pt x="533" y="367"/>
                  </a:cubicBezTo>
                  <a:cubicBezTo>
                    <a:pt x="534" y="359"/>
                    <a:pt x="540" y="358"/>
                    <a:pt x="543" y="364"/>
                  </a:cubicBezTo>
                  <a:close/>
                  <a:moveTo>
                    <a:pt x="565" y="323"/>
                  </a:moveTo>
                  <a:cubicBezTo>
                    <a:pt x="564" y="320"/>
                    <a:pt x="561" y="320"/>
                    <a:pt x="561" y="317"/>
                  </a:cubicBezTo>
                  <a:cubicBezTo>
                    <a:pt x="563" y="318"/>
                    <a:pt x="567" y="321"/>
                    <a:pt x="565" y="323"/>
                  </a:cubicBezTo>
                  <a:close/>
                  <a:moveTo>
                    <a:pt x="564" y="312"/>
                  </a:moveTo>
                  <a:cubicBezTo>
                    <a:pt x="565" y="315"/>
                    <a:pt x="571" y="316"/>
                    <a:pt x="569" y="319"/>
                  </a:cubicBezTo>
                  <a:cubicBezTo>
                    <a:pt x="568" y="317"/>
                    <a:pt x="563" y="314"/>
                    <a:pt x="564" y="312"/>
                  </a:cubicBezTo>
                  <a:close/>
                  <a:moveTo>
                    <a:pt x="567" y="329"/>
                  </a:moveTo>
                  <a:cubicBezTo>
                    <a:pt x="565" y="330"/>
                    <a:pt x="563" y="331"/>
                    <a:pt x="564" y="334"/>
                  </a:cubicBezTo>
                  <a:cubicBezTo>
                    <a:pt x="560" y="332"/>
                    <a:pt x="558" y="328"/>
                    <a:pt x="556" y="325"/>
                  </a:cubicBezTo>
                  <a:cubicBezTo>
                    <a:pt x="558" y="316"/>
                    <a:pt x="565" y="324"/>
                    <a:pt x="567" y="329"/>
                  </a:cubicBezTo>
                  <a:close/>
                  <a:moveTo>
                    <a:pt x="616" y="349"/>
                  </a:moveTo>
                  <a:cubicBezTo>
                    <a:pt x="613" y="348"/>
                    <a:pt x="609" y="342"/>
                    <a:pt x="607" y="339"/>
                  </a:cubicBezTo>
                  <a:cubicBezTo>
                    <a:pt x="607" y="337"/>
                    <a:pt x="608" y="335"/>
                    <a:pt x="610" y="334"/>
                  </a:cubicBezTo>
                  <a:cubicBezTo>
                    <a:pt x="611" y="339"/>
                    <a:pt x="620" y="343"/>
                    <a:pt x="616" y="349"/>
                  </a:cubicBezTo>
                  <a:close/>
                  <a:moveTo>
                    <a:pt x="611" y="319"/>
                  </a:moveTo>
                  <a:cubicBezTo>
                    <a:pt x="610" y="317"/>
                    <a:pt x="606" y="315"/>
                    <a:pt x="608" y="312"/>
                  </a:cubicBezTo>
                  <a:cubicBezTo>
                    <a:pt x="609" y="314"/>
                    <a:pt x="612" y="317"/>
                    <a:pt x="611" y="319"/>
                  </a:cubicBezTo>
                  <a:close/>
                  <a:moveTo>
                    <a:pt x="625" y="553"/>
                  </a:moveTo>
                  <a:cubicBezTo>
                    <a:pt x="623" y="562"/>
                    <a:pt x="620" y="571"/>
                    <a:pt x="615" y="578"/>
                  </a:cubicBezTo>
                  <a:cubicBezTo>
                    <a:pt x="611" y="576"/>
                    <a:pt x="615" y="573"/>
                    <a:pt x="616" y="569"/>
                  </a:cubicBezTo>
                  <a:cubicBezTo>
                    <a:pt x="613" y="570"/>
                    <a:pt x="614" y="573"/>
                    <a:pt x="613" y="574"/>
                  </a:cubicBezTo>
                  <a:cubicBezTo>
                    <a:pt x="610" y="574"/>
                    <a:pt x="611" y="572"/>
                    <a:pt x="609" y="571"/>
                  </a:cubicBezTo>
                  <a:cubicBezTo>
                    <a:pt x="611" y="569"/>
                    <a:pt x="611" y="567"/>
                    <a:pt x="612" y="564"/>
                  </a:cubicBezTo>
                  <a:cubicBezTo>
                    <a:pt x="610" y="566"/>
                    <a:pt x="611" y="566"/>
                    <a:pt x="609" y="564"/>
                  </a:cubicBezTo>
                  <a:cubicBezTo>
                    <a:pt x="608" y="565"/>
                    <a:pt x="606" y="564"/>
                    <a:pt x="607" y="567"/>
                  </a:cubicBezTo>
                  <a:cubicBezTo>
                    <a:pt x="602" y="565"/>
                    <a:pt x="603" y="559"/>
                    <a:pt x="600" y="558"/>
                  </a:cubicBezTo>
                  <a:cubicBezTo>
                    <a:pt x="601" y="557"/>
                    <a:pt x="602" y="554"/>
                    <a:pt x="605" y="553"/>
                  </a:cubicBezTo>
                  <a:cubicBezTo>
                    <a:pt x="606" y="557"/>
                    <a:pt x="610" y="564"/>
                    <a:pt x="616" y="565"/>
                  </a:cubicBezTo>
                  <a:cubicBezTo>
                    <a:pt x="616" y="559"/>
                    <a:pt x="618" y="555"/>
                    <a:pt x="620" y="550"/>
                  </a:cubicBezTo>
                  <a:cubicBezTo>
                    <a:pt x="623" y="550"/>
                    <a:pt x="624" y="551"/>
                    <a:pt x="625" y="552"/>
                  </a:cubicBezTo>
                  <a:cubicBezTo>
                    <a:pt x="624" y="552"/>
                    <a:pt x="623" y="553"/>
                    <a:pt x="622" y="553"/>
                  </a:cubicBezTo>
                  <a:cubicBezTo>
                    <a:pt x="624" y="554"/>
                    <a:pt x="624" y="552"/>
                    <a:pt x="625" y="553"/>
                  </a:cubicBezTo>
                  <a:close/>
                  <a:moveTo>
                    <a:pt x="622" y="784"/>
                  </a:moveTo>
                  <a:cubicBezTo>
                    <a:pt x="622" y="786"/>
                    <a:pt x="621" y="788"/>
                    <a:pt x="621" y="785"/>
                  </a:cubicBezTo>
                  <a:cubicBezTo>
                    <a:pt x="621" y="776"/>
                    <a:pt x="624" y="770"/>
                    <a:pt x="626" y="762"/>
                  </a:cubicBezTo>
                  <a:cubicBezTo>
                    <a:pt x="626" y="762"/>
                    <a:pt x="626" y="761"/>
                    <a:pt x="627" y="761"/>
                  </a:cubicBezTo>
                  <a:cubicBezTo>
                    <a:pt x="628" y="768"/>
                    <a:pt x="624" y="772"/>
                    <a:pt x="625" y="778"/>
                  </a:cubicBezTo>
                  <a:cubicBezTo>
                    <a:pt x="623" y="779"/>
                    <a:pt x="623" y="781"/>
                    <a:pt x="622" y="783"/>
                  </a:cubicBezTo>
                  <a:cubicBezTo>
                    <a:pt x="623" y="783"/>
                    <a:pt x="622" y="783"/>
                    <a:pt x="622" y="784"/>
                  </a:cubicBezTo>
                  <a:close/>
                  <a:moveTo>
                    <a:pt x="617" y="767"/>
                  </a:moveTo>
                  <a:cubicBezTo>
                    <a:pt x="619" y="773"/>
                    <a:pt x="616" y="778"/>
                    <a:pt x="615" y="784"/>
                  </a:cubicBezTo>
                  <a:cubicBezTo>
                    <a:pt x="612" y="783"/>
                    <a:pt x="611" y="780"/>
                    <a:pt x="612" y="777"/>
                  </a:cubicBezTo>
                  <a:cubicBezTo>
                    <a:pt x="611" y="779"/>
                    <a:pt x="610" y="777"/>
                    <a:pt x="609" y="776"/>
                  </a:cubicBezTo>
                  <a:cubicBezTo>
                    <a:pt x="608" y="774"/>
                    <a:pt x="610" y="774"/>
                    <a:pt x="610" y="772"/>
                  </a:cubicBezTo>
                  <a:cubicBezTo>
                    <a:pt x="615" y="773"/>
                    <a:pt x="616" y="773"/>
                    <a:pt x="613" y="771"/>
                  </a:cubicBezTo>
                  <a:cubicBezTo>
                    <a:pt x="615" y="770"/>
                    <a:pt x="614" y="762"/>
                    <a:pt x="618" y="765"/>
                  </a:cubicBezTo>
                  <a:cubicBezTo>
                    <a:pt x="616" y="766"/>
                    <a:pt x="616" y="768"/>
                    <a:pt x="615" y="768"/>
                  </a:cubicBezTo>
                  <a:cubicBezTo>
                    <a:pt x="616" y="768"/>
                    <a:pt x="616" y="768"/>
                    <a:pt x="617" y="767"/>
                  </a:cubicBezTo>
                  <a:close/>
                  <a:moveTo>
                    <a:pt x="610" y="794"/>
                  </a:moveTo>
                  <a:cubicBezTo>
                    <a:pt x="609" y="792"/>
                    <a:pt x="606" y="788"/>
                    <a:pt x="610" y="788"/>
                  </a:cubicBezTo>
                  <a:cubicBezTo>
                    <a:pt x="611" y="789"/>
                    <a:pt x="612" y="792"/>
                    <a:pt x="610" y="794"/>
                  </a:cubicBezTo>
                  <a:close/>
                  <a:moveTo>
                    <a:pt x="586" y="631"/>
                  </a:moveTo>
                  <a:cubicBezTo>
                    <a:pt x="585" y="631"/>
                    <a:pt x="584" y="632"/>
                    <a:pt x="584" y="632"/>
                  </a:cubicBezTo>
                  <a:cubicBezTo>
                    <a:pt x="582" y="629"/>
                    <a:pt x="586" y="627"/>
                    <a:pt x="587" y="625"/>
                  </a:cubicBezTo>
                  <a:cubicBezTo>
                    <a:pt x="584" y="625"/>
                    <a:pt x="585" y="623"/>
                    <a:pt x="584" y="622"/>
                  </a:cubicBezTo>
                  <a:cubicBezTo>
                    <a:pt x="581" y="622"/>
                    <a:pt x="582" y="626"/>
                    <a:pt x="580" y="627"/>
                  </a:cubicBezTo>
                  <a:cubicBezTo>
                    <a:pt x="577" y="623"/>
                    <a:pt x="581" y="617"/>
                    <a:pt x="584" y="616"/>
                  </a:cubicBezTo>
                  <a:cubicBezTo>
                    <a:pt x="585" y="618"/>
                    <a:pt x="585" y="620"/>
                    <a:pt x="585" y="621"/>
                  </a:cubicBezTo>
                  <a:cubicBezTo>
                    <a:pt x="586" y="621"/>
                    <a:pt x="587" y="620"/>
                    <a:pt x="587" y="621"/>
                  </a:cubicBezTo>
                  <a:cubicBezTo>
                    <a:pt x="587" y="621"/>
                    <a:pt x="585" y="623"/>
                    <a:pt x="587" y="623"/>
                  </a:cubicBezTo>
                  <a:cubicBezTo>
                    <a:pt x="587" y="621"/>
                    <a:pt x="589" y="623"/>
                    <a:pt x="589" y="623"/>
                  </a:cubicBezTo>
                  <a:cubicBezTo>
                    <a:pt x="589" y="628"/>
                    <a:pt x="585" y="628"/>
                    <a:pt x="586" y="631"/>
                  </a:cubicBezTo>
                  <a:close/>
                  <a:moveTo>
                    <a:pt x="587" y="648"/>
                  </a:moveTo>
                  <a:cubicBezTo>
                    <a:pt x="590" y="651"/>
                    <a:pt x="588" y="655"/>
                    <a:pt x="585" y="657"/>
                  </a:cubicBezTo>
                  <a:cubicBezTo>
                    <a:pt x="585" y="656"/>
                    <a:pt x="584" y="655"/>
                    <a:pt x="582" y="654"/>
                  </a:cubicBezTo>
                  <a:cubicBezTo>
                    <a:pt x="584" y="652"/>
                    <a:pt x="583" y="648"/>
                    <a:pt x="587" y="648"/>
                  </a:cubicBezTo>
                  <a:close/>
                  <a:moveTo>
                    <a:pt x="580" y="495"/>
                  </a:moveTo>
                  <a:cubicBezTo>
                    <a:pt x="581" y="499"/>
                    <a:pt x="585" y="501"/>
                    <a:pt x="584" y="504"/>
                  </a:cubicBezTo>
                  <a:cubicBezTo>
                    <a:pt x="584" y="503"/>
                    <a:pt x="585" y="503"/>
                    <a:pt x="585" y="503"/>
                  </a:cubicBezTo>
                  <a:cubicBezTo>
                    <a:pt x="583" y="505"/>
                    <a:pt x="582" y="509"/>
                    <a:pt x="578" y="511"/>
                  </a:cubicBezTo>
                  <a:cubicBezTo>
                    <a:pt x="578" y="508"/>
                    <a:pt x="574" y="507"/>
                    <a:pt x="573" y="504"/>
                  </a:cubicBezTo>
                  <a:cubicBezTo>
                    <a:pt x="575" y="501"/>
                    <a:pt x="577" y="497"/>
                    <a:pt x="580" y="495"/>
                  </a:cubicBezTo>
                  <a:close/>
                  <a:moveTo>
                    <a:pt x="572" y="495"/>
                  </a:moveTo>
                  <a:cubicBezTo>
                    <a:pt x="572" y="493"/>
                    <a:pt x="574" y="493"/>
                    <a:pt x="575" y="491"/>
                  </a:cubicBezTo>
                  <a:cubicBezTo>
                    <a:pt x="574" y="493"/>
                    <a:pt x="575" y="496"/>
                    <a:pt x="572" y="495"/>
                  </a:cubicBezTo>
                  <a:close/>
                  <a:moveTo>
                    <a:pt x="542" y="435"/>
                  </a:moveTo>
                  <a:cubicBezTo>
                    <a:pt x="545" y="425"/>
                    <a:pt x="552" y="430"/>
                    <a:pt x="555" y="437"/>
                  </a:cubicBezTo>
                  <a:cubicBezTo>
                    <a:pt x="552" y="438"/>
                    <a:pt x="553" y="444"/>
                    <a:pt x="549" y="444"/>
                  </a:cubicBezTo>
                  <a:cubicBezTo>
                    <a:pt x="546" y="442"/>
                    <a:pt x="544" y="439"/>
                    <a:pt x="542" y="435"/>
                  </a:cubicBezTo>
                  <a:close/>
                  <a:moveTo>
                    <a:pt x="547" y="448"/>
                  </a:moveTo>
                  <a:cubicBezTo>
                    <a:pt x="545" y="452"/>
                    <a:pt x="542" y="456"/>
                    <a:pt x="539" y="458"/>
                  </a:cubicBezTo>
                  <a:cubicBezTo>
                    <a:pt x="539" y="452"/>
                    <a:pt x="537" y="445"/>
                    <a:pt x="541" y="442"/>
                  </a:cubicBezTo>
                  <a:cubicBezTo>
                    <a:pt x="543" y="444"/>
                    <a:pt x="544" y="446"/>
                    <a:pt x="547" y="448"/>
                  </a:cubicBezTo>
                  <a:close/>
                  <a:moveTo>
                    <a:pt x="611" y="384"/>
                  </a:moveTo>
                  <a:cubicBezTo>
                    <a:pt x="610" y="384"/>
                    <a:pt x="610" y="386"/>
                    <a:pt x="609" y="386"/>
                  </a:cubicBezTo>
                  <a:cubicBezTo>
                    <a:pt x="606" y="385"/>
                    <a:pt x="604" y="381"/>
                    <a:pt x="602" y="378"/>
                  </a:cubicBezTo>
                  <a:cubicBezTo>
                    <a:pt x="605" y="373"/>
                    <a:pt x="609" y="381"/>
                    <a:pt x="611" y="384"/>
                  </a:cubicBezTo>
                  <a:close/>
                  <a:moveTo>
                    <a:pt x="606" y="372"/>
                  </a:moveTo>
                  <a:cubicBezTo>
                    <a:pt x="607" y="373"/>
                    <a:pt x="612" y="375"/>
                    <a:pt x="609" y="377"/>
                  </a:cubicBezTo>
                  <a:cubicBezTo>
                    <a:pt x="609" y="375"/>
                    <a:pt x="604" y="374"/>
                    <a:pt x="606" y="372"/>
                  </a:cubicBezTo>
                  <a:close/>
                  <a:moveTo>
                    <a:pt x="620" y="426"/>
                  </a:moveTo>
                  <a:cubicBezTo>
                    <a:pt x="617" y="424"/>
                    <a:pt x="615" y="420"/>
                    <a:pt x="613" y="417"/>
                  </a:cubicBezTo>
                  <a:cubicBezTo>
                    <a:pt x="614" y="415"/>
                    <a:pt x="615" y="413"/>
                    <a:pt x="617" y="411"/>
                  </a:cubicBezTo>
                  <a:cubicBezTo>
                    <a:pt x="618" y="414"/>
                    <a:pt x="621" y="416"/>
                    <a:pt x="622" y="419"/>
                  </a:cubicBezTo>
                  <a:cubicBezTo>
                    <a:pt x="622" y="422"/>
                    <a:pt x="618" y="423"/>
                    <a:pt x="620" y="426"/>
                  </a:cubicBezTo>
                  <a:close/>
                  <a:moveTo>
                    <a:pt x="618" y="442"/>
                  </a:moveTo>
                  <a:cubicBezTo>
                    <a:pt x="617" y="442"/>
                    <a:pt x="616" y="442"/>
                    <a:pt x="616" y="442"/>
                  </a:cubicBezTo>
                  <a:cubicBezTo>
                    <a:pt x="616" y="440"/>
                    <a:pt x="616" y="438"/>
                    <a:pt x="618" y="437"/>
                  </a:cubicBezTo>
                  <a:cubicBezTo>
                    <a:pt x="618" y="440"/>
                    <a:pt x="616" y="440"/>
                    <a:pt x="618" y="442"/>
                  </a:cubicBezTo>
                  <a:close/>
                  <a:moveTo>
                    <a:pt x="618" y="454"/>
                  </a:moveTo>
                  <a:cubicBezTo>
                    <a:pt x="615" y="455"/>
                    <a:pt x="615" y="457"/>
                    <a:pt x="613" y="459"/>
                  </a:cubicBezTo>
                  <a:cubicBezTo>
                    <a:pt x="611" y="457"/>
                    <a:pt x="614" y="450"/>
                    <a:pt x="618" y="449"/>
                  </a:cubicBezTo>
                  <a:cubicBezTo>
                    <a:pt x="617" y="451"/>
                    <a:pt x="617" y="451"/>
                    <a:pt x="618" y="454"/>
                  </a:cubicBezTo>
                  <a:close/>
                  <a:moveTo>
                    <a:pt x="624" y="616"/>
                  </a:moveTo>
                  <a:cubicBezTo>
                    <a:pt x="621" y="610"/>
                    <a:pt x="612" y="606"/>
                    <a:pt x="612" y="600"/>
                  </a:cubicBezTo>
                  <a:cubicBezTo>
                    <a:pt x="614" y="600"/>
                    <a:pt x="615" y="601"/>
                    <a:pt x="615" y="603"/>
                  </a:cubicBezTo>
                  <a:cubicBezTo>
                    <a:pt x="618" y="606"/>
                    <a:pt x="623" y="612"/>
                    <a:pt x="624" y="616"/>
                  </a:cubicBezTo>
                  <a:close/>
                  <a:moveTo>
                    <a:pt x="616" y="592"/>
                  </a:moveTo>
                  <a:cubicBezTo>
                    <a:pt x="617" y="594"/>
                    <a:pt x="617" y="595"/>
                    <a:pt x="620" y="594"/>
                  </a:cubicBezTo>
                  <a:cubicBezTo>
                    <a:pt x="619" y="600"/>
                    <a:pt x="624" y="601"/>
                    <a:pt x="626" y="604"/>
                  </a:cubicBezTo>
                  <a:cubicBezTo>
                    <a:pt x="625" y="604"/>
                    <a:pt x="624" y="604"/>
                    <a:pt x="625" y="605"/>
                  </a:cubicBezTo>
                  <a:cubicBezTo>
                    <a:pt x="620" y="603"/>
                    <a:pt x="614" y="596"/>
                    <a:pt x="616" y="592"/>
                  </a:cubicBezTo>
                  <a:close/>
                  <a:moveTo>
                    <a:pt x="625" y="622"/>
                  </a:moveTo>
                  <a:cubicBezTo>
                    <a:pt x="623" y="625"/>
                    <a:pt x="625" y="627"/>
                    <a:pt x="624" y="629"/>
                  </a:cubicBezTo>
                  <a:cubicBezTo>
                    <a:pt x="619" y="626"/>
                    <a:pt x="615" y="620"/>
                    <a:pt x="616" y="614"/>
                  </a:cubicBezTo>
                  <a:cubicBezTo>
                    <a:pt x="622" y="614"/>
                    <a:pt x="620" y="621"/>
                    <a:pt x="625" y="622"/>
                  </a:cubicBezTo>
                  <a:close/>
                  <a:moveTo>
                    <a:pt x="613" y="610"/>
                  </a:moveTo>
                  <a:cubicBezTo>
                    <a:pt x="615" y="609"/>
                    <a:pt x="615" y="611"/>
                    <a:pt x="616" y="611"/>
                  </a:cubicBezTo>
                  <a:cubicBezTo>
                    <a:pt x="616" y="612"/>
                    <a:pt x="615" y="612"/>
                    <a:pt x="616" y="614"/>
                  </a:cubicBezTo>
                  <a:cubicBezTo>
                    <a:pt x="610" y="614"/>
                    <a:pt x="607" y="612"/>
                    <a:pt x="608" y="606"/>
                  </a:cubicBezTo>
                  <a:cubicBezTo>
                    <a:pt x="611" y="604"/>
                    <a:pt x="615" y="609"/>
                    <a:pt x="613" y="610"/>
                  </a:cubicBezTo>
                  <a:close/>
                  <a:moveTo>
                    <a:pt x="597" y="607"/>
                  </a:moveTo>
                  <a:cubicBezTo>
                    <a:pt x="597" y="608"/>
                    <a:pt x="599" y="609"/>
                    <a:pt x="598" y="611"/>
                  </a:cubicBezTo>
                  <a:cubicBezTo>
                    <a:pt x="595" y="612"/>
                    <a:pt x="595" y="616"/>
                    <a:pt x="593" y="617"/>
                  </a:cubicBezTo>
                  <a:cubicBezTo>
                    <a:pt x="591" y="614"/>
                    <a:pt x="593" y="613"/>
                    <a:pt x="593" y="611"/>
                  </a:cubicBezTo>
                  <a:cubicBezTo>
                    <a:pt x="589" y="611"/>
                    <a:pt x="594" y="607"/>
                    <a:pt x="597" y="607"/>
                  </a:cubicBezTo>
                  <a:close/>
                  <a:moveTo>
                    <a:pt x="581" y="550"/>
                  </a:moveTo>
                  <a:cubicBezTo>
                    <a:pt x="580" y="550"/>
                    <a:pt x="579" y="550"/>
                    <a:pt x="579" y="551"/>
                  </a:cubicBezTo>
                  <a:cubicBezTo>
                    <a:pt x="577" y="552"/>
                    <a:pt x="577" y="550"/>
                    <a:pt x="576" y="549"/>
                  </a:cubicBezTo>
                  <a:cubicBezTo>
                    <a:pt x="574" y="546"/>
                    <a:pt x="578" y="546"/>
                    <a:pt x="576" y="544"/>
                  </a:cubicBezTo>
                  <a:cubicBezTo>
                    <a:pt x="578" y="544"/>
                    <a:pt x="579" y="546"/>
                    <a:pt x="579" y="544"/>
                  </a:cubicBezTo>
                  <a:cubicBezTo>
                    <a:pt x="578" y="544"/>
                    <a:pt x="578" y="543"/>
                    <a:pt x="578" y="542"/>
                  </a:cubicBezTo>
                  <a:cubicBezTo>
                    <a:pt x="580" y="541"/>
                    <a:pt x="581" y="546"/>
                    <a:pt x="583" y="547"/>
                  </a:cubicBezTo>
                  <a:cubicBezTo>
                    <a:pt x="581" y="548"/>
                    <a:pt x="580" y="546"/>
                    <a:pt x="581" y="550"/>
                  </a:cubicBezTo>
                  <a:close/>
                  <a:moveTo>
                    <a:pt x="580" y="564"/>
                  </a:moveTo>
                  <a:cubicBezTo>
                    <a:pt x="579" y="563"/>
                    <a:pt x="578" y="562"/>
                    <a:pt x="578" y="560"/>
                  </a:cubicBezTo>
                  <a:cubicBezTo>
                    <a:pt x="578" y="560"/>
                    <a:pt x="579" y="560"/>
                    <a:pt x="580" y="560"/>
                  </a:cubicBezTo>
                  <a:cubicBezTo>
                    <a:pt x="579" y="563"/>
                    <a:pt x="584" y="563"/>
                    <a:pt x="580" y="564"/>
                  </a:cubicBezTo>
                  <a:close/>
                  <a:moveTo>
                    <a:pt x="612" y="504"/>
                  </a:moveTo>
                  <a:cubicBezTo>
                    <a:pt x="611" y="500"/>
                    <a:pt x="607" y="499"/>
                    <a:pt x="607" y="495"/>
                  </a:cubicBezTo>
                  <a:cubicBezTo>
                    <a:pt x="607" y="495"/>
                    <a:pt x="608" y="495"/>
                    <a:pt x="609" y="495"/>
                  </a:cubicBezTo>
                  <a:cubicBezTo>
                    <a:pt x="607" y="498"/>
                    <a:pt x="615" y="502"/>
                    <a:pt x="612" y="504"/>
                  </a:cubicBezTo>
                  <a:close/>
                  <a:moveTo>
                    <a:pt x="609" y="531"/>
                  </a:moveTo>
                  <a:cubicBezTo>
                    <a:pt x="608" y="529"/>
                    <a:pt x="609" y="524"/>
                    <a:pt x="611" y="523"/>
                  </a:cubicBezTo>
                  <a:cubicBezTo>
                    <a:pt x="614" y="524"/>
                    <a:pt x="612" y="530"/>
                    <a:pt x="609" y="531"/>
                  </a:cubicBezTo>
                  <a:close/>
                  <a:moveTo>
                    <a:pt x="605" y="616"/>
                  </a:moveTo>
                  <a:cubicBezTo>
                    <a:pt x="609" y="621"/>
                    <a:pt x="606" y="625"/>
                    <a:pt x="603" y="629"/>
                  </a:cubicBezTo>
                  <a:cubicBezTo>
                    <a:pt x="603" y="626"/>
                    <a:pt x="600" y="626"/>
                    <a:pt x="600" y="623"/>
                  </a:cubicBezTo>
                  <a:cubicBezTo>
                    <a:pt x="601" y="621"/>
                    <a:pt x="602" y="618"/>
                    <a:pt x="605" y="616"/>
                  </a:cubicBezTo>
                  <a:close/>
                  <a:moveTo>
                    <a:pt x="602" y="596"/>
                  </a:moveTo>
                  <a:cubicBezTo>
                    <a:pt x="602" y="596"/>
                    <a:pt x="603" y="596"/>
                    <a:pt x="604" y="596"/>
                  </a:cubicBezTo>
                  <a:cubicBezTo>
                    <a:pt x="603" y="598"/>
                    <a:pt x="605" y="598"/>
                    <a:pt x="605" y="600"/>
                  </a:cubicBezTo>
                  <a:cubicBezTo>
                    <a:pt x="605" y="601"/>
                    <a:pt x="603" y="600"/>
                    <a:pt x="602" y="601"/>
                  </a:cubicBezTo>
                  <a:cubicBezTo>
                    <a:pt x="602" y="602"/>
                    <a:pt x="603" y="603"/>
                    <a:pt x="602" y="603"/>
                  </a:cubicBezTo>
                  <a:cubicBezTo>
                    <a:pt x="599" y="600"/>
                    <a:pt x="601" y="600"/>
                    <a:pt x="602" y="596"/>
                  </a:cubicBezTo>
                  <a:close/>
                  <a:moveTo>
                    <a:pt x="596" y="597"/>
                  </a:moveTo>
                  <a:cubicBezTo>
                    <a:pt x="595" y="595"/>
                    <a:pt x="597" y="592"/>
                    <a:pt x="600" y="591"/>
                  </a:cubicBezTo>
                  <a:cubicBezTo>
                    <a:pt x="599" y="593"/>
                    <a:pt x="599" y="597"/>
                    <a:pt x="596" y="597"/>
                  </a:cubicBezTo>
                  <a:close/>
                  <a:moveTo>
                    <a:pt x="593" y="576"/>
                  </a:moveTo>
                  <a:cubicBezTo>
                    <a:pt x="595" y="578"/>
                    <a:pt x="598" y="580"/>
                    <a:pt x="598" y="584"/>
                  </a:cubicBezTo>
                  <a:cubicBezTo>
                    <a:pt x="594" y="584"/>
                    <a:pt x="591" y="579"/>
                    <a:pt x="593" y="576"/>
                  </a:cubicBezTo>
                  <a:close/>
                  <a:moveTo>
                    <a:pt x="595" y="571"/>
                  </a:moveTo>
                  <a:cubicBezTo>
                    <a:pt x="593" y="569"/>
                    <a:pt x="593" y="566"/>
                    <a:pt x="596" y="565"/>
                  </a:cubicBezTo>
                  <a:cubicBezTo>
                    <a:pt x="597" y="567"/>
                    <a:pt x="595" y="569"/>
                    <a:pt x="595" y="571"/>
                  </a:cubicBezTo>
                  <a:close/>
                  <a:moveTo>
                    <a:pt x="590" y="549"/>
                  </a:moveTo>
                  <a:cubicBezTo>
                    <a:pt x="590" y="548"/>
                    <a:pt x="589" y="548"/>
                    <a:pt x="589" y="547"/>
                  </a:cubicBezTo>
                  <a:cubicBezTo>
                    <a:pt x="590" y="544"/>
                    <a:pt x="591" y="540"/>
                    <a:pt x="594" y="539"/>
                  </a:cubicBezTo>
                  <a:cubicBezTo>
                    <a:pt x="595" y="540"/>
                    <a:pt x="595" y="541"/>
                    <a:pt x="596" y="542"/>
                  </a:cubicBezTo>
                  <a:cubicBezTo>
                    <a:pt x="592" y="543"/>
                    <a:pt x="593" y="548"/>
                    <a:pt x="590" y="549"/>
                  </a:cubicBezTo>
                  <a:close/>
                  <a:moveTo>
                    <a:pt x="592" y="563"/>
                  </a:moveTo>
                  <a:cubicBezTo>
                    <a:pt x="591" y="563"/>
                    <a:pt x="590" y="564"/>
                    <a:pt x="589" y="564"/>
                  </a:cubicBezTo>
                  <a:cubicBezTo>
                    <a:pt x="587" y="563"/>
                    <a:pt x="588" y="559"/>
                    <a:pt x="591" y="559"/>
                  </a:cubicBezTo>
                  <a:cubicBezTo>
                    <a:pt x="591" y="560"/>
                    <a:pt x="592" y="561"/>
                    <a:pt x="592" y="563"/>
                  </a:cubicBezTo>
                  <a:close/>
                  <a:moveTo>
                    <a:pt x="594" y="530"/>
                  </a:moveTo>
                  <a:cubicBezTo>
                    <a:pt x="591" y="529"/>
                    <a:pt x="590" y="526"/>
                    <a:pt x="589" y="523"/>
                  </a:cubicBezTo>
                  <a:cubicBezTo>
                    <a:pt x="591" y="520"/>
                    <a:pt x="593" y="519"/>
                    <a:pt x="593" y="515"/>
                  </a:cubicBezTo>
                  <a:cubicBezTo>
                    <a:pt x="598" y="516"/>
                    <a:pt x="598" y="521"/>
                    <a:pt x="599" y="524"/>
                  </a:cubicBezTo>
                  <a:cubicBezTo>
                    <a:pt x="596" y="525"/>
                    <a:pt x="595" y="528"/>
                    <a:pt x="594" y="530"/>
                  </a:cubicBezTo>
                  <a:close/>
                  <a:moveTo>
                    <a:pt x="598" y="509"/>
                  </a:moveTo>
                  <a:cubicBezTo>
                    <a:pt x="601" y="510"/>
                    <a:pt x="602" y="513"/>
                    <a:pt x="605" y="515"/>
                  </a:cubicBezTo>
                  <a:cubicBezTo>
                    <a:pt x="604" y="518"/>
                    <a:pt x="603" y="519"/>
                    <a:pt x="600" y="519"/>
                  </a:cubicBezTo>
                  <a:cubicBezTo>
                    <a:pt x="598" y="517"/>
                    <a:pt x="594" y="513"/>
                    <a:pt x="598" y="509"/>
                  </a:cubicBezTo>
                  <a:close/>
                  <a:moveTo>
                    <a:pt x="601" y="505"/>
                  </a:moveTo>
                  <a:cubicBezTo>
                    <a:pt x="602" y="503"/>
                    <a:pt x="602" y="500"/>
                    <a:pt x="605" y="500"/>
                  </a:cubicBezTo>
                  <a:cubicBezTo>
                    <a:pt x="608" y="503"/>
                    <a:pt x="610" y="507"/>
                    <a:pt x="608" y="511"/>
                  </a:cubicBezTo>
                  <a:cubicBezTo>
                    <a:pt x="604" y="510"/>
                    <a:pt x="603" y="507"/>
                    <a:pt x="601" y="505"/>
                  </a:cubicBezTo>
                  <a:close/>
                  <a:moveTo>
                    <a:pt x="601" y="489"/>
                  </a:moveTo>
                  <a:cubicBezTo>
                    <a:pt x="601" y="489"/>
                    <a:pt x="602" y="489"/>
                    <a:pt x="603" y="489"/>
                  </a:cubicBezTo>
                  <a:cubicBezTo>
                    <a:pt x="603" y="490"/>
                    <a:pt x="603" y="491"/>
                    <a:pt x="604" y="492"/>
                  </a:cubicBezTo>
                  <a:cubicBezTo>
                    <a:pt x="602" y="492"/>
                    <a:pt x="600" y="489"/>
                    <a:pt x="601" y="489"/>
                  </a:cubicBezTo>
                  <a:close/>
                  <a:moveTo>
                    <a:pt x="606" y="487"/>
                  </a:moveTo>
                  <a:cubicBezTo>
                    <a:pt x="601" y="483"/>
                    <a:pt x="608" y="477"/>
                    <a:pt x="610" y="473"/>
                  </a:cubicBezTo>
                  <a:cubicBezTo>
                    <a:pt x="611" y="475"/>
                    <a:pt x="612" y="475"/>
                    <a:pt x="612" y="477"/>
                  </a:cubicBezTo>
                  <a:cubicBezTo>
                    <a:pt x="611" y="481"/>
                    <a:pt x="608" y="484"/>
                    <a:pt x="606" y="487"/>
                  </a:cubicBezTo>
                  <a:close/>
                  <a:moveTo>
                    <a:pt x="607" y="452"/>
                  </a:moveTo>
                  <a:cubicBezTo>
                    <a:pt x="610" y="452"/>
                    <a:pt x="609" y="448"/>
                    <a:pt x="611" y="448"/>
                  </a:cubicBezTo>
                  <a:cubicBezTo>
                    <a:pt x="613" y="451"/>
                    <a:pt x="611" y="454"/>
                    <a:pt x="611" y="456"/>
                  </a:cubicBezTo>
                  <a:cubicBezTo>
                    <a:pt x="609" y="456"/>
                    <a:pt x="608" y="454"/>
                    <a:pt x="607" y="452"/>
                  </a:cubicBezTo>
                  <a:close/>
                  <a:moveTo>
                    <a:pt x="611" y="462"/>
                  </a:moveTo>
                  <a:cubicBezTo>
                    <a:pt x="610" y="463"/>
                    <a:pt x="610" y="465"/>
                    <a:pt x="609" y="464"/>
                  </a:cubicBezTo>
                  <a:cubicBezTo>
                    <a:pt x="608" y="463"/>
                    <a:pt x="608" y="461"/>
                    <a:pt x="611" y="462"/>
                  </a:cubicBezTo>
                  <a:close/>
                  <a:moveTo>
                    <a:pt x="605" y="447"/>
                  </a:moveTo>
                  <a:cubicBezTo>
                    <a:pt x="605" y="448"/>
                    <a:pt x="604" y="448"/>
                    <a:pt x="605" y="449"/>
                  </a:cubicBezTo>
                  <a:cubicBezTo>
                    <a:pt x="602" y="447"/>
                    <a:pt x="600" y="444"/>
                    <a:pt x="598" y="441"/>
                  </a:cubicBezTo>
                  <a:cubicBezTo>
                    <a:pt x="599" y="440"/>
                    <a:pt x="599" y="438"/>
                    <a:pt x="600" y="437"/>
                  </a:cubicBezTo>
                  <a:cubicBezTo>
                    <a:pt x="605" y="437"/>
                    <a:pt x="611" y="445"/>
                    <a:pt x="605" y="447"/>
                  </a:cubicBezTo>
                  <a:close/>
                  <a:moveTo>
                    <a:pt x="606" y="457"/>
                  </a:moveTo>
                  <a:cubicBezTo>
                    <a:pt x="607" y="459"/>
                    <a:pt x="610" y="461"/>
                    <a:pt x="607" y="462"/>
                  </a:cubicBezTo>
                  <a:cubicBezTo>
                    <a:pt x="606" y="460"/>
                    <a:pt x="604" y="461"/>
                    <a:pt x="604" y="458"/>
                  </a:cubicBezTo>
                  <a:cubicBezTo>
                    <a:pt x="605" y="458"/>
                    <a:pt x="604" y="456"/>
                    <a:pt x="606" y="457"/>
                  </a:cubicBezTo>
                  <a:close/>
                  <a:moveTo>
                    <a:pt x="611" y="448"/>
                  </a:moveTo>
                  <a:cubicBezTo>
                    <a:pt x="611" y="445"/>
                    <a:pt x="612" y="445"/>
                    <a:pt x="614" y="446"/>
                  </a:cubicBezTo>
                  <a:cubicBezTo>
                    <a:pt x="615" y="449"/>
                    <a:pt x="612" y="449"/>
                    <a:pt x="611" y="448"/>
                  </a:cubicBezTo>
                  <a:close/>
                  <a:moveTo>
                    <a:pt x="613" y="437"/>
                  </a:moveTo>
                  <a:cubicBezTo>
                    <a:pt x="609" y="435"/>
                    <a:pt x="608" y="432"/>
                    <a:pt x="606" y="429"/>
                  </a:cubicBezTo>
                  <a:cubicBezTo>
                    <a:pt x="607" y="426"/>
                    <a:pt x="608" y="423"/>
                    <a:pt x="611" y="422"/>
                  </a:cubicBezTo>
                  <a:cubicBezTo>
                    <a:pt x="615" y="426"/>
                    <a:pt x="619" y="432"/>
                    <a:pt x="613" y="437"/>
                  </a:cubicBezTo>
                  <a:close/>
                  <a:moveTo>
                    <a:pt x="602" y="403"/>
                  </a:moveTo>
                  <a:cubicBezTo>
                    <a:pt x="604" y="401"/>
                    <a:pt x="604" y="397"/>
                    <a:pt x="607" y="397"/>
                  </a:cubicBezTo>
                  <a:cubicBezTo>
                    <a:pt x="609" y="402"/>
                    <a:pt x="613" y="404"/>
                    <a:pt x="614" y="408"/>
                  </a:cubicBezTo>
                  <a:cubicBezTo>
                    <a:pt x="613" y="410"/>
                    <a:pt x="611" y="412"/>
                    <a:pt x="611" y="414"/>
                  </a:cubicBezTo>
                  <a:cubicBezTo>
                    <a:pt x="607" y="411"/>
                    <a:pt x="604" y="407"/>
                    <a:pt x="602" y="403"/>
                  </a:cubicBezTo>
                  <a:close/>
                  <a:moveTo>
                    <a:pt x="608" y="419"/>
                  </a:moveTo>
                  <a:cubicBezTo>
                    <a:pt x="605" y="420"/>
                    <a:pt x="605" y="423"/>
                    <a:pt x="602" y="424"/>
                  </a:cubicBezTo>
                  <a:cubicBezTo>
                    <a:pt x="596" y="421"/>
                    <a:pt x="590" y="412"/>
                    <a:pt x="599" y="408"/>
                  </a:cubicBezTo>
                  <a:cubicBezTo>
                    <a:pt x="602" y="411"/>
                    <a:pt x="605" y="415"/>
                    <a:pt x="608" y="419"/>
                  </a:cubicBezTo>
                  <a:close/>
                  <a:moveTo>
                    <a:pt x="598" y="428"/>
                  </a:moveTo>
                  <a:cubicBezTo>
                    <a:pt x="596" y="428"/>
                    <a:pt x="596" y="426"/>
                    <a:pt x="595" y="424"/>
                  </a:cubicBezTo>
                  <a:cubicBezTo>
                    <a:pt x="597" y="425"/>
                    <a:pt x="598" y="426"/>
                    <a:pt x="598" y="428"/>
                  </a:cubicBezTo>
                  <a:close/>
                  <a:moveTo>
                    <a:pt x="589" y="411"/>
                  </a:moveTo>
                  <a:cubicBezTo>
                    <a:pt x="588" y="409"/>
                    <a:pt x="585" y="409"/>
                    <a:pt x="585" y="406"/>
                  </a:cubicBezTo>
                  <a:cubicBezTo>
                    <a:pt x="587" y="397"/>
                    <a:pt x="593" y="397"/>
                    <a:pt x="595" y="405"/>
                  </a:cubicBezTo>
                  <a:cubicBezTo>
                    <a:pt x="594" y="408"/>
                    <a:pt x="591" y="409"/>
                    <a:pt x="589" y="411"/>
                  </a:cubicBezTo>
                  <a:close/>
                  <a:moveTo>
                    <a:pt x="598" y="433"/>
                  </a:moveTo>
                  <a:cubicBezTo>
                    <a:pt x="596" y="433"/>
                    <a:pt x="596" y="436"/>
                    <a:pt x="594" y="437"/>
                  </a:cubicBezTo>
                  <a:cubicBezTo>
                    <a:pt x="591" y="434"/>
                    <a:pt x="587" y="431"/>
                    <a:pt x="585" y="426"/>
                  </a:cubicBezTo>
                  <a:cubicBezTo>
                    <a:pt x="589" y="417"/>
                    <a:pt x="596" y="427"/>
                    <a:pt x="598" y="433"/>
                  </a:cubicBezTo>
                  <a:close/>
                  <a:moveTo>
                    <a:pt x="596" y="445"/>
                  </a:moveTo>
                  <a:cubicBezTo>
                    <a:pt x="597" y="447"/>
                    <a:pt x="599" y="450"/>
                    <a:pt x="602" y="451"/>
                  </a:cubicBezTo>
                  <a:cubicBezTo>
                    <a:pt x="602" y="453"/>
                    <a:pt x="600" y="453"/>
                    <a:pt x="601" y="455"/>
                  </a:cubicBezTo>
                  <a:cubicBezTo>
                    <a:pt x="598" y="453"/>
                    <a:pt x="596" y="450"/>
                    <a:pt x="594" y="447"/>
                  </a:cubicBezTo>
                  <a:cubicBezTo>
                    <a:pt x="594" y="446"/>
                    <a:pt x="595" y="445"/>
                    <a:pt x="596" y="445"/>
                  </a:cubicBezTo>
                  <a:close/>
                  <a:moveTo>
                    <a:pt x="605" y="469"/>
                  </a:moveTo>
                  <a:cubicBezTo>
                    <a:pt x="602" y="471"/>
                    <a:pt x="601" y="475"/>
                    <a:pt x="598" y="477"/>
                  </a:cubicBezTo>
                  <a:cubicBezTo>
                    <a:pt x="596" y="477"/>
                    <a:pt x="595" y="475"/>
                    <a:pt x="594" y="473"/>
                  </a:cubicBezTo>
                  <a:cubicBezTo>
                    <a:pt x="597" y="469"/>
                    <a:pt x="601" y="459"/>
                    <a:pt x="605" y="469"/>
                  </a:cubicBezTo>
                  <a:close/>
                  <a:moveTo>
                    <a:pt x="599" y="491"/>
                  </a:moveTo>
                  <a:cubicBezTo>
                    <a:pt x="600" y="493"/>
                    <a:pt x="601" y="495"/>
                    <a:pt x="601" y="497"/>
                  </a:cubicBezTo>
                  <a:cubicBezTo>
                    <a:pt x="599" y="498"/>
                    <a:pt x="599" y="500"/>
                    <a:pt x="597" y="501"/>
                  </a:cubicBezTo>
                  <a:cubicBezTo>
                    <a:pt x="594" y="498"/>
                    <a:pt x="595" y="493"/>
                    <a:pt x="599" y="491"/>
                  </a:cubicBezTo>
                  <a:close/>
                  <a:moveTo>
                    <a:pt x="596" y="505"/>
                  </a:moveTo>
                  <a:cubicBezTo>
                    <a:pt x="595" y="507"/>
                    <a:pt x="594" y="508"/>
                    <a:pt x="593" y="509"/>
                  </a:cubicBezTo>
                  <a:cubicBezTo>
                    <a:pt x="592" y="507"/>
                    <a:pt x="590" y="506"/>
                    <a:pt x="589" y="504"/>
                  </a:cubicBezTo>
                  <a:cubicBezTo>
                    <a:pt x="591" y="504"/>
                    <a:pt x="590" y="501"/>
                    <a:pt x="593" y="502"/>
                  </a:cubicBezTo>
                  <a:cubicBezTo>
                    <a:pt x="594" y="503"/>
                    <a:pt x="593" y="506"/>
                    <a:pt x="596" y="505"/>
                  </a:cubicBezTo>
                  <a:close/>
                  <a:moveTo>
                    <a:pt x="591" y="513"/>
                  </a:moveTo>
                  <a:cubicBezTo>
                    <a:pt x="589" y="515"/>
                    <a:pt x="588" y="518"/>
                    <a:pt x="587" y="520"/>
                  </a:cubicBezTo>
                  <a:cubicBezTo>
                    <a:pt x="584" y="520"/>
                    <a:pt x="583" y="518"/>
                    <a:pt x="582" y="515"/>
                  </a:cubicBezTo>
                  <a:cubicBezTo>
                    <a:pt x="585" y="512"/>
                    <a:pt x="589" y="504"/>
                    <a:pt x="591" y="513"/>
                  </a:cubicBezTo>
                  <a:close/>
                  <a:moveTo>
                    <a:pt x="586" y="529"/>
                  </a:moveTo>
                  <a:cubicBezTo>
                    <a:pt x="587" y="532"/>
                    <a:pt x="590" y="533"/>
                    <a:pt x="591" y="536"/>
                  </a:cubicBezTo>
                  <a:cubicBezTo>
                    <a:pt x="588" y="537"/>
                    <a:pt x="588" y="541"/>
                    <a:pt x="584" y="542"/>
                  </a:cubicBezTo>
                  <a:cubicBezTo>
                    <a:pt x="584" y="540"/>
                    <a:pt x="581" y="539"/>
                    <a:pt x="581" y="537"/>
                  </a:cubicBezTo>
                  <a:cubicBezTo>
                    <a:pt x="583" y="534"/>
                    <a:pt x="584" y="532"/>
                    <a:pt x="586" y="529"/>
                  </a:cubicBezTo>
                  <a:close/>
                  <a:moveTo>
                    <a:pt x="586" y="551"/>
                  </a:moveTo>
                  <a:cubicBezTo>
                    <a:pt x="586" y="552"/>
                    <a:pt x="588" y="552"/>
                    <a:pt x="588" y="554"/>
                  </a:cubicBezTo>
                  <a:cubicBezTo>
                    <a:pt x="585" y="554"/>
                    <a:pt x="586" y="558"/>
                    <a:pt x="583" y="558"/>
                  </a:cubicBezTo>
                  <a:cubicBezTo>
                    <a:pt x="581" y="555"/>
                    <a:pt x="584" y="552"/>
                    <a:pt x="586" y="551"/>
                  </a:cubicBezTo>
                  <a:close/>
                  <a:moveTo>
                    <a:pt x="585" y="567"/>
                  </a:moveTo>
                  <a:cubicBezTo>
                    <a:pt x="585" y="568"/>
                    <a:pt x="587" y="569"/>
                    <a:pt x="587" y="571"/>
                  </a:cubicBezTo>
                  <a:cubicBezTo>
                    <a:pt x="586" y="573"/>
                    <a:pt x="582" y="567"/>
                    <a:pt x="585" y="567"/>
                  </a:cubicBezTo>
                  <a:close/>
                  <a:moveTo>
                    <a:pt x="589" y="578"/>
                  </a:moveTo>
                  <a:cubicBezTo>
                    <a:pt x="589" y="580"/>
                    <a:pt x="590" y="581"/>
                    <a:pt x="591" y="582"/>
                  </a:cubicBezTo>
                  <a:cubicBezTo>
                    <a:pt x="589" y="583"/>
                    <a:pt x="588" y="584"/>
                    <a:pt x="589" y="586"/>
                  </a:cubicBezTo>
                  <a:cubicBezTo>
                    <a:pt x="591" y="586"/>
                    <a:pt x="590" y="582"/>
                    <a:pt x="592" y="582"/>
                  </a:cubicBezTo>
                  <a:cubicBezTo>
                    <a:pt x="593" y="584"/>
                    <a:pt x="595" y="586"/>
                    <a:pt x="596" y="588"/>
                  </a:cubicBezTo>
                  <a:cubicBezTo>
                    <a:pt x="594" y="588"/>
                    <a:pt x="593" y="589"/>
                    <a:pt x="593" y="591"/>
                  </a:cubicBezTo>
                  <a:cubicBezTo>
                    <a:pt x="589" y="589"/>
                    <a:pt x="587" y="586"/>
                    <a:pt x="586" y="582"/>
                  </a:cubicBezTo>
                  <a:cubicBezTo>
                    <a:pt x="587" y="581"/>
                    <a:pt x="589" y="579"/>
                    <a:pt x="589" y="578"/>
                  </a:cubicBezTo>
                  <a:close/>
                  <a:moveTo>
                    <a:pt x="600" y="658"/>
                  </a:moveTo>
                  <a:cubicBezTo>
                    <a:pt x="599" y="661"/>
                    <a:pt x="595" y="656"/>
                    <a:pt x="598" y="656"/>
                  </a:cubicBezTo>
                  <a:cubicBezTo>
                    <a:pt x="599" y="657"/>
                    <a:pt x="600" y="657"/>
                    <a:pt x="600" y="658"/>
                  </a:cubicBezTo>
                  <a:close/>
                  <a:moveTo>
                    <a:pt x="602" y="667"/>
                  </a:moveTo>
                  <a:cubicBezTo>
                    <a:pt x="605" y="669"/>
                    <a:pt x="605" y="674"/>
                    <a:pt x="602" y="677"/>
                  </a:cubicBezTo>
                  <a:cubicBezTo>
                    <a:pt x="598" y="676"/>
                    <a:pt x="596" y="668"/>
                    <a:pt x="602" y="667"/>
                  </a:cubicBezTo>
                  <a:close/>
                  <a:moveTo>
                    <a:pt x="603" y="653"/>
                  </a:moveTo>
                  <a:cubicBezTo>
                    <a:pt x="601" y="653"/>
                    <a:pt x="602" y="651"/>
                    <a:pt x="600" y="651"/>
                  </a:cubicBezTo>
                  <a:cubicBezTo>
                    <a:pt x="601" y="647"/>
                    <a:pt x="603" y="647"/>
                    <a:pt x="604" y="643"/>
                  </a:cubicBezTo>
                  <a:cubicBezTo>
                    <a:pt x="606" y="643"/>
                    <a:pt x="606" y="645"/>
                    <a:pt x="608" y="646"/>
                  </a:cubicBezTo>
                  <a:cubicBezTo>
                    <a:pt x="607" y="649"/>
                    <a:pt x="605" y="651"/>
                    <a:pt x="603" y="653"/>
                  </a:cubicBezTo>
                  <a:close/>
                  <a:moveTo>
                    <a:pt x="609" y="675"/>
                  </a:moveTo>
                  <a:cubicBezTo>
                    <a:pt x="612" y="678"/>
                    <a:pt x="609" y="681"/>
                    <a:pt x="608" y="684"/>
                  </a:cubicBezTo>
                  <a:cubicBezTo>
                    <a:pt x="603" y="683"/>
                    <a:pt x="604" y="675"/>
                    <a:pt x="609" y="675"/>
                  </a:cubicBezTo>
                  <a:close/>
                  <a:moveTo>
                    <a:pt x="611" y="698"/>
                  </a:moveTo>
                  <a:cubicBezTo>
                    <a:pt x="609" y="698"/>
                    <a:pt x="608" y="697"/>
                    <a:pt x="608" y="694"/>
                  </a:cubicBezTo>
                  <a:cubicBezTo>
                    <a:pt x="610" y="694"/>
                    <a:pt x="610" y="696"/>
                    <a:pt x="611" y="698"/>
                  </a:cubicBezTo>
                  <a:close/>
                  <a:moveTo>
                    <a:pt x="608" y="660"/>
                  </a:moveTo>
                  <a:cubicBezTo>
                    <a:pt x="605" y="658"/>
                    <a:pt x="608" y="654"/>
                    <a:pt x="611" y="653"/>
                  </a:cubicBezTo>
                  <a:cubicBezTo>
                    <a:pt x="610" y="655"/>
                    <a:pt x="610" y="659"/>
                    <a:pt x="608" y="660"/>
                  </a:cubicBezTo>
                  <a:close/>
                  <a:moveTo>
                    <a:pt x="610" y="587"/>
                  </a:moveTo>
                  <a:cubicBezTo>
                    <a:pt x="608" y="587"/>
                    <a:pt x="608" y="586"/>
                    <a:pt x="607" y="585"/>
                  </a:cubicBezTo>
                  <a:cubicBezTo>
                    <a:pt x="608" y="584"/>
                    <a:pt x="610" y="584"/>
                    <a:pt x="611" y="585"/>
                  </a:cubicBezTo>
                  <a:cubicBezTo>
                    <a:pt x="611" y="586"/>
                    <a:pt x="610" y="587"/>
                    <a:pt x="610" y="587"/>
                  </a:cubicBezTo>
                  <a:close/>
                  <a:moveTo>
                    <a:pt x="607" y="583"/>
                  </a:moveTo>
                  <a:cubicBezTo>
                    <a:pt x="607" y="582"/>
                    <a:pt x="606" y="582"/>
                    <a:pt x="604" y="582"/>
                  </a:cubicBezTo>
                  <a:cubicBezTo>
                    <a:pt x="604" y="580"/>
                    <a:pt x="604" y="579"/>
                    <a:pt x="606" y="579"/>
                  </a:cubicBezTo>
                  <a:cubicBezTo>
                    <a:pt x="605" y="581"/>
                    <a:pt x="610" y="582"/>
                    <a:pt x="607" y="583"/>
                  </a:cubicBezTo>
                  <a:close/>
                  <a:moveTo>
                    <a:pt x="608" y="594"/>
                  </a:moveTo>
                  <a:cubicBezTo>
                    <a:pt x="607" y="594"/>
                    <a:pt x="607" y="595"/>
                    <a:pt x="606" y="596"/>
                  </a:cubicBezTo>
                  <a:cubicBezTo>
                    <a:pt x="605" y="594"/>
                    <a:pt x="604" y="594"/>
                    <a:pt x="603" y="592"/>
                  </a:cubicBezTo>
                  <a:cubicBezTo>
                    <a:pt x="605" y="590"/>
                    <a:pt x="608" y="591"/>
                    <a:pt x="608" y="594"/>
                  </a:cubicBezTo>
                  <a:close/>
                  <a:moveTo>
                    <a:pt x="600" y="589"/>
                  </a:moveTo>
                  <a:cubicBezTo>
                    <a:pt x="600" y="588"/>
                    <a:pt x="600" y="587"/>
                    <a:pt x="600" y="586"/>
                  </a:cubicBezTo>
                  <a:cubicBezTo>
                    <a:pt x="602" y="586"/>
                    <a:pt x="603" y="587"/>
                    <a:pt x="603" y="588"/>
                  </a:cubicBezTo>
                  <a:cubicBezTo>
                    <a:pt x="601" y="587"/>
                    <a:pt x="601" y="589"/>
                    <a:pt x="600" y="589"/>
                  </a:cubicBezTo>
                  <a:close/>
                  <a:moveTo>
                    <a:pt x="596" y="571"/>
                  </a:moveTo>
                  <a:cubicBezTo>
                    <a:pt x="599" y="570"/>
                    <a:pt x="602" y="573"/>
                    <a:pt x="602" y="576"/>
                  </a:cubicBezTo>
                  <a:cubicBezTo>
                    <a:pt x="599" y="576"/>
                    <a:pt x="597" y="574"/>
                    <a:pt x="596" y="571"/>
                  </a:cubicBezTo>
                  <a:close/>
                  <a:moveTo>
                    <a:pt x="597" y="555"/>
                  </a:moveTo>
                  <a:cubicBezTo>
                    <a:pt x="595" y="555"/>
                    <a:pt x="596" y="553"/>
                    <a:pt x="594" y="553"/>
                  </a:cubicBezTo>
                  <a:cubicBezTo>
                    <a:pt x="595" y="550"/>
                    <a:pt x="596" y="546"/>
                    <a:pt x="599" y="545"/>
                  </a:cubicBezTo>
                  <a:cubicBezTo>
                    <a:pt x="599" y="546"/>
                    <a:pt x="601" y="546"/>
                    <a:pt x="600" y="549"/>
                  </a:cubicBezTo>
                  <a:cubicBezTo>
                    <a:pt x="598" y="551"/>
                    <a:pt x="598" y="553"/>
                    <a:pt x="597" y="555"/>
                  </a:cubicBezTo>
                  <a:close/>
                  <a:moveTo>
                    <a:pt x="598" y="535"/>
                  </a:moveTo>
                  <a:cubicBezTo>
                    <a:pt x="596" y="532"/>
                    <a:pt x="602" y="529"/>
                    <a:pt x="601" y="526"/>
                  </a:cubicBezTo>
                  <a:cubicBezTo>
                    <a:pt x="602" y="526"/>
                    <a:pt x="602" y="526"/>
                    <a:pt x="603" y="526"/>
                  </a:cubicBezTo>
                  <a:cubicBezTo>
                    <a:pt x="604" y="529"/>
                    <a:pt x="601" y="534"/>
                    <a:pt x="598" y="535"/>
                  </a:cubicBezTo>
                  <a:close/>
                  <a:moveTo>
                    <a:pt x="607" y="531"/>
                  </a:moveTo>
                  <a:cubicBezTo>
                    <a:pt x="610" y="535"/>
                    <a:pt x="604" y="540"/>
                    <a:pt x="603" y="542"/>
                  </a:cubicBezTo>
                  <a:cubicBezTo>
                    <a:pt x="600" y="539"/>
                    <a:pt x="605" y="534"/>
                    <a:pt x="607" y="531"/>
                  </a:cubicBezTo>
                  <a:close/>
                  <a:moveTo>
                    <a:pt x="612" y="538"/>
                  </a:moveTo>
                  <a:cubicBezTo>
                    <a:pt x="614" y="540"/>
                    <a:pt x="616" y="543"/>
                    <a:pt x="618" y="545"/>
                  </a:cubicBezTo>
                  <a:cubicBezTo>
                    <a:pt x="616" y="547"/>
                    <a:pt x="616" y="551"/>
                    <a:pt x="614" y="554"/>
                  </a:cubicBezTo>
                  <a:cubicBezTo>
                    <a:pt x="609" y="553"/>
                    <a:pt x="609" y="549"/>
                    <a:pt x="607" y="545"/>
                  </a:cubicBezTo>
                  <a:cubicBezTo>
                    <a:pt x="610" y="545"/>
                    <a:pt x="608" y="538"/>
                    <a:pt x="612" y="538"/>
                  </a:cubicBezTo>
                  <a:close/>
                  <a:moveTo>
                    <a:pt x="613" y="535"/>
                  </a:moveTo>
                  <a:cubicBezTo>
                    <a:pt x="615" y="534"/>
                    <a:pt x="614" y="530"/>
                    <a:pt x="616" y="530"/>
                  </a:cubicBezTo>
                  <a:cubicBezTo>
                    <a:pt x="618" y="533"/>
                    <a:pt x="623" y="537"/>
                    <a:pt x="620" y="541"/>
                  </a:cubicBezTo>
                  <a:cubicBezTo>
                    <a:pt x="616" y="540"/>
                    <a:pt x="615" y="537"/>
                    <a:pt x="613" y="535"/>
                  </a:cubicBezTo>
                  <a:close/>
                  <a:moveTo>
                    <a:pt x="614" y="521"/>
                  </a:moveTo>
                  <a:cubicBezTo>
                    <a:pt x="614" y="519"/>
                    <a:pt x="615" y="517"/>
                    <a:pt x="616" y="515"/>
                  </a:cubicBezTo>
                  <a:cubicBezTo>
                    <a:pt x="618" y="517"/>
                    <a:pt x="616" y="520"/>
                    <a:pt x="614" y="521"/>
                  </a:cubicBezTo>
                  <a:close/>
                  <a:moveTo>
                    <a:pt x="615" y="498"/>
                  </a:moveTo>
                  <a:cubicBezTo>
                    <a:pt x="613" y="497"/>
                    <a:pt x="611" y="492"/>
                    <a:pt x="609" y="490"/>
                  </a:cubicBezTo>
                  <a:cubicBezTo>
                    <a:pt x="612" y="487"/>
                    <a:pt x="612" y="483"/>
                    <a:pt x="616" y="481"/>
                  </a:cubicBezTo>
                  <a:cubicBezTo>
                    <a:pt x="616" y="484"/>
                    <a:pt x="621" y="485"/>
                    <a:pt x="621" y="489"/>
                  </a:cubicBezTo>
                  <a:cubicBezTo>
                    <a:pt x="621" y="492"/>
                    <a:pt x="616" y="498"/>
                    <a:pt x="615" y="498"/>
                  </a:cubicBezTo>
                  <a:close/>
                  <a:moveTo>
                    <a:pt x="615" y="467"/>
                  </a:moveTo>
                  <a:cubicBezTo>
                    <a:pt x="615" y="468"/>
                    <a:pt x="615" y="469"/>
                    <a:pt x="615" y="470"/>
                  </a:cubicBezTo>
                  <a:cubicBezTo>
                    <a:pt x="612" y="470"/>
                    <a:pt x="612" y="467"/>
                    <a:pt x="615" y="467"/>
                  </a:cubicBezTo>
                  <a:close/>
                  <a:moveTo>
                    <a:pt x="609" y="393"/>
                  </a:moveTo>
                  <a:cubicBezTo>
                    <a:pt x="612" y="398"/>
                    <a:pt x="617" y="399"/>
                    <a:pt x="617" y="404"/>
                  </a:cubicBezTo>
                  <a:cubicBezTo>
                    <a:pt x="613" y="403"/>
                    <a:pt x="607" y="396"/>
                    <a:pt x="609" y="393"/>
                  </a:cubicBezTo>
                  <a:close/>
                  <a:moveTo>
                    <a:pt x="611" y="366"/>
                  </a:moveTo>
                  <a:cubicBezTo>
                    <a:pt x="612" y="369"/>
                    <a:pt x="618" y="373"/>
                    <a:pt x="615" y="375"/>
                  </a:cubicBezTo>
                  <a:cubicBezTo>
                    <a:pt x="614" y="372"/>
                    <a:pt x="609" y="370"/>
                    <a:pt x="611" y="366"/>
                  </a:cubicBezTo>
                  <a:close/>
                  <a:moveTo>
                    <a:pt x="598" y="399"/>
                  </a:moveTo>
                  <a:cubicBezTo>
                    <a:pt x="593" y="396"/>
                    <a:pt x="593" y="389"/>
                    <a:pt x="598" y="386"/>
                  </a:cubicBezTo>
                  <a:cubicBezTo>
                    <a:pt x="603" y="391"/>
                    <a:pt x="605" y="396"/>
                    <a:pt x="598" y="399"/>
                  </a:cubicBezTo>
                  <a:close/>
                  <a:moveTo>
                    <a:pt x="590" y="388"/>
                  </a:moveTo>
                  <a:cubicBezTo>
                    <a:pt x="586" y="386"/>
                    <a:pt x="584" y="383"/>
                    <a:pt x="582" y="379"/>
                  </a:cubicBezTo>
                  <a:cubicBezTo>
                    <a:pt x="583" y="376"/>
                    <a:pt x="585" y="373"/>
                    <a:pt x="587" y="370"/>
                  </a:cubicBezTo>
                  <a:cubicBezTo>
                    <a:pt x="593" y="370"/>
                    <a:pt x="593" y="376"/>
                    <a:pt x="596" y="379"/>
                  </a:cubicBezTo>
                  <a:cubicBezTo>
                    <a:pt x="594" y="382"/>
                    <a:pt x="592" y="385"/>
                    <a:pt x="590" y="388"/>
                  </a:cubicBezTo>
                  <a:close/>
                  <a:moveTo>
                    <a:pt x="586" y="395"/>
                  </a:moveTo>
                  <a:cubicBezTo>
                    <a:pt x="585" y="398"/>
                    <a:pt x="582" y="399"/>
                    <a:pt x="580" y="402"/>
                  </a:cubicBezTo>
                  <a:cubicBezTo>
                    <a:pt x="579" y="398"/>
                    <a:pt x="575" y="396"/>
                    <a:pt x="573" y="392"/>
                  </a:cubicBezTo>
                  <a:cubicBezTo>
                    <a:pt x="576" y="390"/>
                    <a:pt x="575" y="385"/>
                    <a:pt x="578" y="384"/>
                  </a:cubicBezTo>
                  <a:cubicBezTo>
                    <a:pt x="581" y="387"/>
                    <a:pt x="583" y="391"/>
                    <a:pt x="586" y="395"/>
                  </a:cubicBezTo>
                  <a:close/>
                  <a:moveTo>
                    <a:pt x="570" y="387"/>
                  </a:moveTo>
                  <a:cubicBezTo>
                    <a:pt x="567" y="387"/>
                    <a:pt x="567" y="383"/>
                    <a:pt x="564" y="382"/>
                  </a:cubicBezTo>
                  <a:cubicBezTo>
                    <a:pt x="565" y="379"/>
                    <a:pt x="567" y="375"/>
                    <a:pt x="570" y="374"/>
                  </a:cubicBezTo>
                  <a:cubicBezTo>
                    <a:pt x="571" y="377"/>
                    <a:pt x="574" y="378"/>
                    <a:pt x="575" y="382"/>
                  </a:cubicBezTo>
                  <a:cubicBezTo>
                    <a:pt x="572" y="382"/>
                    <a:pt x="571" y="385"/>
                    <a:pt x="570" y="387"/>
                  </a:cubicBezTo>
                  <a:close/>
                  <a:moveTo>
                    <a:pt x="562" y="399"/>
                  </a:moveTo>
                  <a:cubicBezTo>
                    <a:pt x="559" y="398"/>
                    <a:pt x="557" y="396"/>
                    <a:pt x="556" y="393"/>
                  </a:cubicBezTo>
                  <a:cubicBezTo>
                    <a:pt x="557" y="390"/>
                    <a:pt x="559" y="388"/>
                    <a:pt x="560" y="385"/>
                  </a:cubicBezTo>
                  <a:cubicBezTo>
                    <a:pt x="564" y="386"/>
                    <a:pt x="565" y="389"/>
                    <a:pt x="567" y="393"/>
                  </a:cubicBezTo>
                  <a:cubicBezTo>
                    <a:pt x="565" y="393"/>
                    <a:pt x="565" y="392"/>
                    <a:pt x="564" y="393"/>
                  </a:cubicBezTo>
                  <a:cubicBezTo>
                    <a:pt x="568" y="395"/>
                    <a:pt x="562" y="396"/>
                    <a:pt x="562" y="399"/>
                  </a:cubicBezTo>
                  <a:close/>
                  <a:moveTo>
                    <a:pt x="558" y="406"/>
                  </a:moveTo>
                  <a:cubicBezTo>
                    <a:pt x="557" y="406"/>
                    <a:pt x="557" y="406"/>
                    <a:pt x="556" y="406"/>
                  </a:cubicBezTo>
                  <a:cubicBezTo>
                    <a:pt x="554" y="404"/>
                    <a:pt x="552" y="402"/>
                    <a:pt x="551" y="399"/>
                  </a:cubicBezTo>
                  <a:cubicBezTo>
                    <a:pt x="552" y="399"/>
                    <a:pt x="552" y="397"/>
                    <a:pt x="553" y="397"/>
                  </a:cubicBezTo>
                  <a:cubicBezTo>
                    <a:pt x="554" y="400"/>
                    <a:pt x="559" y="400"/>
                    <a:pt x="558" y="406"/>
                  </a:cubicBezTo>
                  <a:close/>
                  <a:moveTo>
                    <a:pt x="559" y="377"/>
                  </a:moveTo>
                  <a:cubicBezTo>
                    <a:pt x="557" y="372"/>
                    <a:pt x="552" y="371"/>
                    <a:pt x="550" y="366"/>
                  </a:cubicBezTo>
                  <a:cubicBezTo>
                    <a:pt x="552" y="363"/>
                    <a:pt x="553" y="360"/>
                    <a:pt x="555" y="358"/>
                  </a:cubicBezTo>
                  <a:cubicBezTo>
                    <a:pt x="559" y="362"/>
                    <a:pt x="563" y="365"/>
                    <a:pt x="565" y="370"/>
                  </a:cubicBezTo>
                  <a:cubicBezTo>
                    <a:pt x="563" y="372"/>
                    <a:pt x="562" y="376"/>
                    <a:pt x="559" y="377"/>
                  </a:cubicBezTo>
                  <a:close/>
                  <a:moveTo>
                    <a:pt x="558" y="382"/>
                  </a:moveTo>
                  <a:cubicBezTo>
                    <a:pt x="556" y="384"/>
                    <a:pt x="554" y="387"/>
                    <a:pt x="551" y="388"/>
                  </a:cubicBezTo>
                  <a:cubicBezTo>
                    <a:pt x="548" y="384"/>
                    <a:pt x="545" y="381"/>
                    <a:pt x="542" y="377"/>
                  </a:cubicBezTo>
                  <a:cubicBezTo>
                    <a:pt x="547" y="366"/>
                    <a:pt x="553" y="377"/>
                    <a:pt x="558" y="382"/>
                  </a:cubicBezTo>
                  <a:close/>
                  <a:moveTo>
                    <a:pt x="544" y="387"/>
                  </a:moveTo>
                  <a:cubicBezTo>
                    <a:pt x="547" y="388"/>
                    <a:pt x="549" y="390"/>
                    <a:pt x="549" y="394"/>
                  </a:cubicBezTo>
                  <a:cubicBezTo>
                    <a:pt x="548" y="394"/>
                    <a:pt x="548" y="395"/>
                    <a:pt x="547" y="395"/>
                  </a:cubicBezTo>
                  <a:cubicBezTo>
                    <a:pt x="543" y="391"/>
                    <a:pt x="539" y="388"/>
                    <a:pt x="537" y="384"/>
                  </a:cubicBezTo>
                  <a:cubicBezTo>
                    <a:pt x="539" y="384"/>
                    <a:pt x="538" y="381"/>
                    <a:pt x="540" y="381"/>
                  </a:cubicBezTo>
                  <a:cubicBezTo>
                    <a:pt x="540" y="384"/>
                    <a:pt x="545" y="384"/>
                    <a:pt x="544" y="387"/>
                  </a:cubicBezTo>
                  <a:close/>
                  <a:moveTo>
                    <a:pt x="549" y="403"/>
                  </a:moveTo>
                  <a:cubicBezTo>
                    <a:pt x="550" y="406"/>
                    <a:pt x="553" y="408"/>
                    <a:pt x="555" y="411"/>
                  </a:cubicBezTo>
                  <a:cubicBezTo>
                    <a:pt x="551" y="412"/>
                    <a:pt x="551" y="418"/>
                    <a:pt x="547" y="419"/>
                  </a:cubicBezTo>
                  <a:cubicBezTo>
                    <a:pt x="544" y="418"/>
                    <a:pt x="543" y="415"/>
                    <a:pt x="541" y="413"/>
                  </a:cubicBezTo>
                  <a:cubicBezTo>
                    <a:pt x="544" y="410"/>
                    <a:pt x="545" y="405"/>
                    <a:pt x="549" y="403"/>
                  </a:cubicBezTo>
                  <a:close/>
                  <a:moveTo>
                    <a:pt x="551" y="425"/>
                  </a:moveTo>
                  <a:cubicBezTo>
                    <a:pt x="552" y="421"/>
                    <a:pt x="555" y="417"/>
                    <a:pt x="558" y="414"/>
                  </a:cubicBezTo>
                  <a:cubicBezTo>
                    <a:pt x="567" y="419"/>
                    <a:pt x="566" y="426"/>
                    <a:pt x="558" y="433"/>
                  </a:cubicBezTo>
                  <a:cubicBezTo>
                    <a:pt x="555" y="431"/>
                    <a:pt x="553" y="427"/>
                    <a:pt x="551" y="425"/>
                  </a:cubicBezTo>
                  <a:close/>
                  <a:moveTo>
                    <a:pt x="561" y="412"/>
                  </a:moveTo>
                  <a:cubicBezTo>
                    <a:pt x="561" y="411"/>
                    <a:pt x="560" y="410"/>
                    <a:pt x="560" y="409"/>
                  </a:cubicBezTo>
                  <a:cubicBezTo>
                    <a:pt x="561" y="409"/>
                    <a:pt x="562" y="408"/>
                    <a:pt x="564" y="408"/>
                  </a:cubicBezTo>
                  <a:cubicBezTo>
                    <a:pt x="565" y="412"/>
                    <a:pt x="569" y="413"/>
                    <a:pt x="570" y="417"/>
                  </a:cubicBezTo>
                  <a:cubicBezTo>
                    <a:pt x="564" y="419"/>
                    <a:pt x="565" y="411"/>
                    <a:pt x="561" y="412"/>
                  </a:cubicBezTo>
                  <a:close/>
                  <a:moveTo>
                    <a:pt x="571" y="396"/>
                  </a:moveTo>
                  <a:cubicBezTo>
                    <a:pt x="573" y="400"/>
                    <a:pt x="574" y="405"/>
                    <a:pt x="579" y="406"/>
                  </a:cubicBezTo>
                  <a:cubicBezTo>
                    <a:pt x="576" y="407"/>
                    <a:pt x="576" y="412"/>
                    <a:pt x="572" y="412"/>
                  </a:cubicBezTo>
                  <a:cubicBezTo>
                    <a:pt x="566" y="409"/>
                    <a:pt x="563" y="400"/>
                    <a:pt x="571" y="396"/>
                  </a:cubicBezTo>
                  <a:close/>
                  <a:moveTo>
                    <a:pt x="574" y="420"/>
                  </a:moveTo>
                  <a:cubicBezTo>
                    <a:pt x="575" y="424"/>
                    <a:pt x="580" y="425"/>
                    <a:pt x="578" y="428"/>
                  </a:cubicBezTo>
                  <a:cubicBezTo>
                    <a:pt x="576" y="427"/>
                    <a:pt x="572" y="422"/>
                    <a:pt x="574" y="420"/>
                  </a:cubicBezTo>
                  <a:close/>
                  <a:moveTo>
                    <a:pt x="576" y="417"/>
                  </a:moveTo>
                  <a:cubicBezTo>
                    <a:pt x="578" y="415"/>
                    <a:pt x="579" y="411"/>
                    <a:pt x="582" y="410"/>
                  </a:cubicBezTo>
                  <a:cubicBezTo>
                    <a:pt x="582" y="413"/>
                    <a:pt x="586" y="413"/>
                    <a:pt x="587" y="416"/>
                  </a:cubicBezTo>
                  <a:cubicBezTo>
                    <a:pt x="585" y="419"/>
                    <a:pt x="583" y="421"/>
                    <a:pt x="580" y="422"/>
                  </a:cubicBezTo>
                  <a:cubicBezTo>
                    <a:pt x="579" y="420"/>
                    <a:pt x="577" y="419"/>
                    <a:pt x="576" y="417"/>
                  </a:cubicBezTo>
                  <a:close/>
                  <a:moveTo>
                    <a:pt x="591" y="443"/>
                  </a:moveTo>
                  <a:cubicBezTo>
                    <a:pt x="588" y="442"/>
                    <a:pt x="583" y="436"/>
                    <a:pt x="581" y="431"/>
                  </a:cubicBezTo>
                  <a:cubicBezTo>
                    <a:pt x="585" y="434"/>
                    <a:pt x="590" y="437"/>
                    <a:pt x="591" y="443"/>
                  </a:cubicBezTo>
                  <a:close/>
                  <a:moveTo>
                    <a:pt x="591" y="451"/>
                  </a:moveTo>
                  <a:cubicBezTo>
                    <a:pt x="594" y="454"/>
                    <a:pt x="596" y="458"/>
                    <a:pt x="598" y="461"/>
                  </a:cubicBezTo>
                  <a:cubicBezTo>
                    <a:pt x="594" y="463"/>
                    <a:pt x="593" y="467"/>
                    <a:pt x="590" y="469"/>
                  </a:cubicBezTo>
                  <a:cubicBezTo>
                    <a:pt x="589" y="466"/>
                    <a:pt x="585" y="465"/>
                    <a:pt x="584" y="462"/>
                  </a:cubicBezTo>
                  <a:cubicBezTo>
                    <a:pt x="587" y="459"/>
                    <a:pt x="588" y="454"/>
                    <a:pt x="591" y="451"/>
                  </a:cubicBezTo>
                  <a:close/>
                  <a:moveTo>
                    <a:pt x="590" y="480"/>
                  </a:moveTo>
                  <a:cubicBezTo>
                    <a:pt x="591" y="482"/>
                    <a:pt x="596" y="485"/>
                    <a:pt x="593" y="487"/>
                  </a:cubicBezTo>
                  <a:cubicBezTo>
                    <a:pt x="594" y="486"/>
                    <a:pt x="596" y="486"/>
                    <a:pt x="596" y="489"/>
                  </a:cubicBezTo>
                  <a:cubicBezTo>
                    <a:pt x="593" y="489"/>
                    <a:pt x="593" y="488"/>
                    <a:pt x="592" y="489"/>
                  </a:cubicBezTo>
                  <a:cubicBezTo>
                    <a:pt x="592" y="490"/>
                    <a:pt x="593" y="492"/>
                    <a:pt x="592" y="493"/>
                  </a:cubicBezTo>
                  <a:cubicBezTo>
                    <a:pt x="588" y="492"/>
                    <a:pt x="587" y="489"/>
                    <a:pt x="585" y="486"/>
                  </a:cubicBezTo>
                  <a:cubicBezTo>
                    <a:pt x="587" y="484"/>
                    <a:pt x="587" y="481"/>
                    <a:pt x="590" y="480"/>
                  </a:cubicBezTo>
                  <a:close/>
                  <a:moveTo>
                    <a:pt x="589" y="498"/>
                  </a:moveTo>
                  <a:cubicBezTo>
                    <a:pt x="588" y="499"/>
                    <a:pt x="587" y="500"/>
                    <a:pt x="587" y="502"/>
                  </a:cubicBezTo>
                  <a:cubicBezTo>
                    <a:pt x="584" y="500"/>
                    <a:pt x="589" y="498"/>
                    <a:pt x="587" y="498"/>
                  </a:cubicBezTo>
                  <a:cubicBezTo>
                    <a:pt x="587" y="499"/>
                    <a:pt x="586" y="500"/>
                    <a:pt x="584" y="500"/>
                  </a:cubicBezTo>
                  <a:cubicBezTo>
                    <a:pt x="584" y="497"/>
                    <a:pt x="579" y="495"/>
                    <a:pt x="581" y="491"/>
                  </a:cubicBezTo>
                  <a:cubicBezTo>
                    <a:pt x="585" y="492"/>
                    <a:pt x="586" y="496"/>
                    <a:pt x="589" y="498"/>
                  </a:cubicBezTo>
                  <a:close/>
                  <a:moveTo>
                    <a:pt x="580" y="521"/>
                  </a:moveTo>
                  <a:cubicBezTo>
                    <a:pt x="580" y="524"/>
                    <a:pt x="583" y="523"/>
                    <a:pt x="582" y="527"/>
                  </a:cubicBezTo>
                  <a:cubicBezTo>
                    <a:pt x="579" y="528"/>
                    <a:pt x="581" y="533"/>
                    <a:pt x="578" y="533"/>
                  </a:cubicBezTo>
                  <a:cubicBezTo>
                    <a:pt x="577" y="531"/>
                    <a:pt x="575" y="531"/>
                    <a:pt x="575" y="528"/>
                  </a:cubicBezTo>
                  <a:cubicBezTo>
                    <a:pt x="577" y="526"/>
                    <a:pt x="577" y="522"/>
                    <a:pt x="580" y="521"/>
                  </a:cubicBezTo>
                  <a:close/>
                  <a:moveTo>
                    <a:pt x="576" y="538"/>
                  </a:moveTo>
                  <a:cubicBezTo>
                    <a:pt x="574" y="539"/>
                    <a:pt x="574" y="542"/>
                    <a:pt x="571" y="544"/>
                  </a:cubicBezTo>
                  <a:cubicBezTo>
                    <a:pt x="571" y="542"/>
                    <a:pt x="568" y="542"/>
                    <a:pt x="568" y="539"/>
                  </a:cubicBezTo>
                  <a:cubicBezTo>
                    <a:pt x="570" y="535"/>
                    <a:pt x="571" y="535"/>
                    <a:pt x="572" y="533"/>
                  </a:cubicBezTo>
                  <a:cubicBezTo>
                    <a:pt x="572" y="535"/>
                    <a:pt x="575" y="535"/>
                    <a:pt x="576" y="538"/>
                  </a:cubicBezTo>
                  <a:close/>
                  <a:moveTo>
                    <a:pt x="575" y="553"/>
                  </a:moveTo>
                  <a:cubicBezTo>
                    <a:pt x="574" y="554"/>
                    <a:pt x="576" y="557"/>
                    <a:pt x="574" y="557"/>
                  </a:cubicBezTo>
                  <a:cubicBezTo>
                    <a:pt x="574" y="556"/>
                    <a:pt x="574" y="556"/>
                    <a:pt x="573" y="556"/>
                  </a:cubicBezTo>
                  <a:cubicBezTo>
                    <a:pt x="573" y="557"/>
                    <a:pt x="574" y="558"/>
                    <a:pt x="574" y="559"/>
                  </a:cubicBezTo>
                  <a:cubicBezTo>
                    <a:pt x="571" y="559"/>
                    <a:pt x="571" y="564"/>
                    <a:pt x="569" y="562"/>
                  </a:cubicBezTo>
                  <a:cubicBezTo>
                    <a:pt x="571" y="559"/>
                    <a:pt x="570" y="553"/>
                    <a:pt x="575" y="553"/>
                  </a:cubicBezTo>
                  <a:close/>
                  <a:moveTo>
                    <a:pt x="577" y="563"/>
                  </a:moveTo>
                  <a:cubicBezTo>
                    <a:pt x="577" y="564"/>
                    <a:pt x="578" y="565"/>
                    <a:pt x="580" y="564"/>
                  </a:cubicBezTo>
                  <a:cubicBezTo>
                    <a:pt x="580" y="568"/>
                    <a:pt x="577" y="568"/>
                    <a:pt x="576" y="571"/>
                  </a:cubicBezTo>
                  <a:cubicBezTo>
                    <a:pt x="575" y="570"/>
                    <a:pt x="574" y="569"/>
                    <a:pt x="573" y="569"/>
                  </a:cubicBezTo>
                  <a:cubicBezTo>
                    <a:pt x="574" y="566"/>
                    <a:pt x="576" y="565"/>
                    <a:pt x="577" y="563"/>
                  </a:cubicBezTo>
                  <a:close/>
                  <a:moveTo>
                    <a:pt x="583" y="571"/>
                  </a:moveTo>
                  <a:cubicBezTo>
                    <a:pt x="583" y="571"/>
                    <a:pt x="584" y="572"/>
                    <a:pt x="584" y="571"/>
                  </a:cubicBezTo>
                  <a:cubicBezTo>
                    <a:pt x="584" y="574"/>
                    <a:pt x="584" y="577"/>
                    <a:pt x="581" y="578"/>
                  </a:cubicBezTo>
                  <a:cubicBezTo>
                    <a:pt x="578" y="576"/>
                    <a:pt x="580" y="571"/>
                    <a:pt x="583" y="571"/>
                  </a:cubicBezTo>
                  <a:close/>
                  <a:moveTo>
                    <a:pt x="582" y="588"/>
                  </a:moveTo>
                  <a:cubicBezTo>
                    <a:pt x="581" y="590"/>
                    <a:pt x="577" y="594"/>
                    <a:pt x="578" y="597"/>
                  </a:cubicBezTo>
                  <a:cubicBezTo>
                    <a:pt x="581" y="596"/>
                    <a:pt x="580" y="591"/>
                    <a:pt x="583" y="590"/>
                  </a:cubicBezTo>
                  <a:cubicBezTo>
                    <a:pt x="586" y="591"/>
                    <a:pt x="583" y="594"/>
                    <a:pt x="584" y="595"/>
                  </a:cubicBezTo>
                  <a:cubicBezTo>
                    <a:pt x="586" y="593"/>
                    <a:pt x="588" y="595"/>
                    <a:pt x="589" y="598"/>
                  </a:cubicBezTo>
                  <a:cubicBezTo>
                    <a:pt x="587" y="601"/>
                    <a:pt x="585" y="604"/>
                    <a:pt x="583" y="606"/>
                  </a:cubicBezTo>
                  <a:cubicBezTo>
                    <a:pt x="580" y="603"/>
                    <a:pt x="579" y="598"/>
                    <a:pt x="576" y="598"/>
                  </a:cubicBezTo>
                  <a:cubicBezTo>
                    <a:pt x="578" y="595"/>
                    <a:pt x="579" y="587"/>
                    <a:pt x="582" y="588"/>
                  </a:cubicBezTo>
                  <a:close/>
                  <a:moveTo>
                    <a:pt x="589" y="611"/>
                  </a:moveTo>
                  <a:cubicBezTo>
                    <a:pt x="585" y="608"/>
                    <a:pt x="590" y="604"/>
                    <a:pt x="591" y="601"/>
                  </a:cubicBezTo>
                  <a:cubicBezTo>
                    <a:pt x="594" y="602"/>
                    <a:pt x="595" y="603"/>
                    <a:pt x="596" y="605"/>
                  </a:cubicBezTo>
                  <a:cubicBezTo>
                    <a:pt x="592" y="607"/>
                    <a:pt x="591" y="609"/>
                    <a:pt x="589" y="611"/>
                  </a:cubicBezTo>
                  <a:close/>
                  <a:moveTo>
                    <a:pt x="596" y="631"/>
                  </a:moveTo>
                  <a:cubicBezTo>
                    <a:pt x="596" y="633"/>
                    <a:pt x="597" y="634"/>
                    <a:pt x="598" y="634"/>
                  </a:cubicBezTo>
                  <a:cubicBezTo>
                    <a:pt x="599" y="639"/>
                    <a:pt x="596" y="641"/>
                    <a:pt x="593" y="643"/>
                  </a:cubicBezTo>
                  <a:cubicBezTo>
                    <a:pt x="593" y="641"/>
                    <a:pt x="591" y="641"/>
                    <a:pt x="590" y="639"/>
                  </a:cubicBezTo>
                  <a:cubicBezTo>
                    <a:pt x="593" y="637"/>
                    <a:pt x="592" y="632"/>
                    <a:pt x="596" y="631"/>
                  </a:cubicBezTo>
                  <a:close/>
                  <a:moveTo>
                    <a:pt x="596" y="660"/>
                  </a:moveTo>
                  <a:cubicBezTo>
                    <a:pt x="598" y="663"/>
                    <a:pt x="596" y="667"/>
                    <a:pt x="593" y="667"/>
                  </a:cubicBezTo>
                  <a:cubicBezTo>
                    <a:pt x="592" y="665"/>
                    <a:pt x="594" y="661"/>
                    <a:pt x="596" y="660"/>
                  </a:cubicBezTo>
                  <a:close/>
                  <a:moveTo>
                    <a:pt x="595" y="676"/>
                  </a:moveTo>
                  <a:cubicBezTo>
                    <a:pt x="596" y="678"/>
                    <a:pt x="601" y="682"/>
                    <a:pt x="598" y="684"/>
                  </a:cubicBezTo>
                  <a:cubicBezTo>
                    <a:pt x="598" y="681"/>
                    <a:pt x="592" y="680"/>
                    <a:pt x="595" y="676"/>
                  </a:cubicBezTo>
                  <a:close/>
                  <a:moveTo>
                    <a:pt x="601" y="691"/>
                  </a:moveTo>
                  <a:cubicBezTo>
                    <a:pt x="603" y="693"/>
                    <a:pt x="602" y="697"/>
                    <a:pt x="599" y="698"/>
                  </a:cubicBezTo>
                  <a:cubicBezTo>
                    <a:pt x="598" y="695"/>
                    <a:pt x="600" y="693"/>
                    <a:pt x="601" y="691"/>
                  </a:cubicBezTo>
                  <a:close/>
                  <a:moveTo>
                    <a:pt x="602" y="686"/>
                  </a:moveTo>
                  <a:cubicBezTo>
                    <a:pt x="603" y="687"/>
                    <a:pt x="603" y="689"/>
                    <a:pt x="605" y="688"/>
                  </a:cubicBezTo>
                  <a:cubicBezTo>
                    <a:pt x="605" y="689"/>
                    <a:pt x="605" y="690"/>
                    <a:pt x="605" y="691"/>
                  </a:cubicBezTo>
                  <a:cubicBezTo>
                    <a:pt x="602" y="691"/>
                    <a:pt x="600" y="687"/>
                    <a:pt x="602" y="686"/>
                  </a:cubicBezTo>
                  <a:close/>
                  <a:moveTo>
                    <a:pt x="607" y="698"/>
                  </a:moveTo>
                  <a:cubicBezTo>
                    <a:pt x="607" y="701"/>
                    <a:pt x="610" y="699"/>
                    <a:pt x="609" y="701"/>
                  </a:cubicBezTo>
                  <a:cubicBezTo>
                    <a:pt x="608" y="702"/>
                    <a:pt x="608" y="705"/>
                    <a:pt x="606" y="705"/>
                  </a:cubicBezTo>
                  <a:cubicBezTo>
                    <a:pt x="603" y="704"/>
                    <a:pt x="605" y="699"/>
                    <a:pt x="607" y="698"/>
                  </a:cubicBezTo>
                  <a:close/>
                  <a:moveTo>
                    <a:pt x="610" y="723"/>
                  </a:moveTo>
                  <a:cubicBezTo>
                    <a:pt x="615" y="726"/>
                    <a:pt x="619" y="732"/>
                    <a:pt x="616" y="740"/>
                  </a:cubicBezTo>
                  <a:cubicBezTo>
                    <a:pt x="610" y="738"/>
                    <a:pt x="609" y="732"/>
                    <a:pt x="606" y="728"/>
                  </a:cubicBezTo>
                  <a:cubicBezTo>
                    <a:pt x="608" y="727"/>
                    <a:pt x="607" y="723"/>
                    <a:pt x="610" y="723"/>
                  </a:cubicBezTo>
                  <a:close/>
                  <a:moveTo>
                    <a:pt x="616" y="684"/>
                  </a:moveTo>
                  <a:cubicBezTo>
                    <a:pt x="619" y="688"/>
                    <a:pt x="617" y="689"/>
                    <a:pt x="615" y="693"/>
                  </a:cubicBezTo>
                  <a:cubicBezTo>
                    <a:pt x="609" y="692"/>
                    <a:pt x="612" y="685"/>
                    <a:pt x="616" y="684"/>
                  </a:cubicBezTo>
                  <a:close/>
                  <a:moveTo>
                    <a:pt x="614" y="716"/>
                  </a:moveTo>
                  <a:cubicBezTo>
                    <a:pt x="615" y="714"/>
                    <a:pt x="615" y="711"/>
                    <a:pt x="618" y="711"/>
                  </a:cubicBezTo>
                  <a:cubicBezTo>
                    <a:pt x="619" y="712"/>
                    <a:pt x="619" y="715"/>
                    <a:pt x="619" y="718"/>
                  </a:cubicBezTo>
                  <a:cubicBezTo>
                    <a:pt x="616" y="718"/>
                    <a:pt x="616" y="716"/>
                    <a:pt x="614" y="716"/>
                  </a:cubicBezTo>
                  <a:close/>
                  <a:moveTo>
                    <a:pt x="614" y="668"/>
                  </a:moveTo>
                  <a:cubicBezTo>
                    <a:pt x="613" y="666"/>
                    <a:pt x="612" y="665"/>
                    <a:pt x="611" y="663"/>
                  </a:cubicBezTo>
                  <a:cubicBezTo>
                    <a:pt x="614" y="662"/>
                    <a:pt x="612" y="656"/>
                    <a:pt x="615" y="655"/>
                  </a:cubicBezTo>
                  <a:cubicBezTo>
                    <a:pt x="616" y="657"/>
                    <a:pt x="618" y="659"/>
                    <a:pt x="619" y="661"/>
                  </a:cubicBezTo>
                  <a:cubicBezTo>
                    <a:pt x="617" y="663"/>
                    <a:pt x="617" y="667"/>
                    <a:pt x="614" y="668"/>
                  </a:cubicBezTo>
                  <a:close/>
                  <a:moveTo>
                    <a:pt x="609" y="634"/>
                  </a:moveTo>
                  <a:cubicBezTo>
                    <a:pt x="610" y="632"/>
                    <a:pt x="610" y="628"/>
                    <a:pt x="612" y="627"/>
                  </a:cubicBezTo>
                  <a:cubicBezTo>
                    <a:pt x="615" y="632"/>
                    <a:pt x="619" y="635"/>
                    <a:pt x="623" y="638"/>
                  </a:cubicBezTo>
                  <a:cubicBezTo>
                    <a:pt x="622" y="640"/>
                    <a:pt x="622" y="645"/>
                    <a:pt x="622" y="649"/>
                  </a:cubicBezTo>
                  <a:cubicBezTo>
                    <a:pt x="617" y="645"/>
                    <a:pt x="613" y="639"/>
                    <a:pt x="609" y="634"/>
                  </a:cubicBezTo>
                  <a:close/>
                  <a:moveTo>
                    <a:pt x="625" y="591"/>
                  </a:moveTo>
                  <a:cubicBezTo>
                    <a:pt x="614" y="586"/>
                    <a:pt x="621" y="573"/>
                    <a:pt x="627" y="567"/>
                  </a:cubicBezTo>
                  <a:cubicBezTo>
                    <a:pt x="625" y="574"/>
                    <a:pt x="628" y="584"/>
                    <a:pt x="625" y="591"/>
                  </a:cubicBezTo>
                  <a:close/>
                  <a:moveTo>
                    <a:pt x="618" y="525"/>
                  </a:moveTo>
                  <a:cubicBezTo>
                    <a:pt x="621" y="518"/>
                    <a:pt x="629" y="527"/>
                    <a:pt x="625" y="532"/>
                  </a:cubicBezTo>
                  <a:cubicBezTo>
                    <a:pt x="622" y="530"/>
                    <a:pt x="620" y="528"/>
                    <a:pt x="618" y="525"/>
                  </a:cubicBezTo>
                  <a:close/>
                  <a:moveTo>
                    <a:pt x="622" y="478"/>
                  </a:moveTo>
                  <a:cubicBezTo>
                    <a:pt x="623" y="480"/>
                    <a:pt x="625" y="480"/>
                    <a:pt x="625" y="483"/>
                  </a:cubicBezTo>
                  <a:cubicBezTo>
                    <a:pt x="624" y="482"/>
                    <a:pt x="621" y="480"/>
                    <a:pt x="622" y="478"/>
                  </a:cubicBezTo>
                  <a:close/>
                  <a:moveTo>
                    <a:pt x="618" y="465"/>
                  </a:moveTo>
                  <a:cubicBezTo>
                    <a:pt x="616" y="461"/>
                    <a:pt x="619" y="458"/>
                    <a:pt x="621" y="455"/>
                  </a:cubicBezTo>
                  <a:cubicBezTo>
                    <a:pt x="621" y="458"/>
                    <a:pt x="624" y="457"/>
                    <a:pt x="623" y="460"/>
                  </a:cubicBezTo>
                  <a:cubicBezTo>
                    <a:pt x="620" y="461"/>
                    <a:pt x="620" y="464"/>
                    <a:pt x="618" y="465"/>
                  </a:cubicBezTo>
                  <a:close/>
                  <a:moveTo>
                    <a:pt x="620" y="446"/>
                  </a:moveTo>
                  <a:cubicBezTo>
                    <a:pt x="617" y="443"/>
                    <a:pt x="620" y="438"/>
                    <a:pt x="622" y="435"/>
                  </a:cubicBezTo>
                  <a:cubicBezTo>
                    <a:pt x="626" y="439"/>
                    <a:pt x="625" y="445"/>
                    <a:pt x="620" y="446"/>
                  </a:cubicBezTo>
                  <a:close/>
                  <a:moveTo>
                    <a:pt x="625" y="428"/>
                  </a:moveTo>
                  <a:cubicBezTo>
                    <a:pt x="626" y="429"/>
                    <a:pt x="626" y="430"/>
                    <a:pt x="626" y="431"/>
                  </a:cubicBezTo>
                  <a:cubicBezTo>
                    <a:pt x="623" y="432"/>
                    <a:pt x="624" y="429"/>
                    <a:pt x="625" y="428"/>
                  </a:cubicBezTo>
                  <a:close/>
                  <a:moveTo>
                    <a:pt x="625" y="416"/>
                  </a:moveTo>
                  <a:cubicBezTo>
                    <a:pt x="623" y="413"/>
                    <a:pt x="618" y="410"/>
                    <a:pt x="620" y="407"/>
                  </a:cubicBezTo>
                  <a:cubicBezTo>
                    <a:pt x="621" y="409"/>
                    <a:pt x="627" y="412"/>
                    <a:pt x="625" y="416"/>
                  </a:cubicBezTo>
                  <a:close/>
                  <a:moveTo>
                    <a:pt x="612" y="388"/>
                  </a:moveTo>
                  <a:cubicBezTo>
                    <a:pt x="617" y="389"/>
                    <a:pt x="618" y="393"/>
                    <a:pt x="620" y="397"/>
                  </a:cubicBezTo>
                  <a:cubicBezTo>
                    <a:pt x="617" y="398"/>
                    <a:pt x="611" y="392"/>
                    <a:pt x="612" y="388"/>
                  </a:cubicBezTo>
                  <a:close/>
                  <a:moveTo>
                    <a:pt x="618" y="379"/>
                  </a:moveTo>
                  <a:cubicBezTo>
                    <a:pt x="621" y="379"/>
                    <a:pt x="623" y="381"/>
                    <a:pt x="623" y="384"/>
                  </a:cubicBezTo>
                  <a:cubicBezTo>
                    <a:pt x="621" y="383"/>
                    <a:pt x="619" y="381"/>
                    <a:pt x="618" y="379"/>
                  </a:cubicBezTo>
                  <a:close/>
                  <a:moveTo>
                    <a:pt x="619" y="372"/>
                  </a:moveTo>
                  <a:cubicBezTo>
                    <a:pt x="616" y="370"/>
                    <a:pt x="614" y="367"/>
                    <a:pt x="612" y="364"/>
                  </a:cubicBezTo>
                  <a:cubicBezTo>
                    <a:pt x="613" y="363"/>
                    <a:pt x="613" y="361"/>
                    <a:pt x="614" y="361"/>
                  </a:cubicBezTo>
                  <a:cubicBezTo>
                    <a:pt x="617" y="363"/>
                    <a:pt x="619" y="366"/>
                    <a:pt x="620" y="370"/>
                  </a:cubicBezTo>
                  <a:cubicBezTo>
                    <a:pt x="619" y="370"/>
                    <a:pt x="619" y="370"/>
                    <a:pt x="619" y="372"/>
                  </a:cubicBezTo>
                  <a:close/>
                  <a:moveTo>
                    <a:pt x="611" y="357"/>
                  </a:moveTo>
                  <a:cubicBezTo>
                    <a:pt x="609" y="358"/>
                    <a:pt x="611" y="360"/>
                    <a:pt x="609" y="360"/>
                  </a:cubicBezTo>
                  <a:cubicBezTo>
                    <a:pt x="606" y="356"/>
                    <a:pt x="602" y="353"/>
                    <a:pt x="600" y="349"/>
                  </a:cubicBezTo>
                  <a:cubicBezTo>
                    <a:pt x="604" y="342"/>
                    <a:pt x="608" y="354"/>
                    <a:pt x="611" y="357"/>
                  </a:cubicBezTo>
                  <a:close/>
                  <a:moveTo>
                    <a:pt x="607" y="363"/>
                  </a:moveTo>
                  <a:cubicBezTo>
                    <a:pt x="602" y="361"/>
                    <a:pt x="600" y="357"/>
                    <a:pt x="598" y="353"/>
                  </a:cubicBezTo>
                  <a:cubicBezTo>
                    <a:pt x="602" y="353"/>
                    <a:pt x="605" y="359"/>
                    <a:pt x="607" y="363"/>
                  </a:cubicBezTo>
                  <a:close/>
                  <a:moveTo>
                    <a:pt x="603" y="368"/>
                  </a:moveTo>
                  <a:cubicBezTo>
                    <a:pt x="599" y="366"/>
                    <a:pt x="598" y="361"/>
                    <a:pt x="593" y="359"/>
                  </a:cubicBezTo>
                  <a:cubicBezTo>
                    <a:pt x="595" y="359"/>
                    <a:pt x="594" y="358"/>
                    <a:pt x="596" y="358"/>
                  </a:cubicBezTo>
                  <a:cubicBezTo>
                    <a:pt x="598" y="362"/>
                    <a:pt x="603" y="363"/>
                    <a:pt x="603" y="368"/>
                  </a:cubicBezTo>
                  <a:close/>
                  <a:moveTo>
                    <a:pt x="594" y="361"/>
                  </a:moveTo>
                  <a:cubicBezTo>
                    <a:pt x="595" y="364"/>
                    <a:pt x="602" y="366"/>
                    <a:pt x="599" y="369"/>
                  </a:cubicBezTo>
                  <a:cubicBezTo>
                    <a:pt x="600" y="370"/>
                    <a:pt x="602" y="370"/>
                    <a:pt x="602" y="373"/>
                  </a:cubicBezTo>
                  <a:cubicBezTo>
                    <a:pt x="602" y="374"/>
                    <a:pt x="599" y="373"/>
                    <a:pt x="600" y="375"/>
                  </a:cubicBezTo>
                  <a:cubicBezTo>
                    <a:pt x="595" y="373"/>
                    <a:pt x="593" y="369"/>
                    <a:pt x="591" y="365"/>
                  </a:cubicBezTo>
                  <a:cubicBezTo>
                    <a:pt x="592" y="364"/>
                    <a:pt x="591" y="361"/>
                    <a:pt x="594" y="361"/>
                  </a:cubicBezTo>
                  <a:close/>
                  <a:moveTo>
                    <a:pt x="590" y="359"/>
                  </a:moveTo>
                  <a:cubicBezTo>
                    <a:pt x="588" y="359"/>
                    <a:pt x="588" y="360"/>
                    <a:pt x="587" y="361"/>
                  </a:cubicBezTo>
                  <a:cubicBezTo>
                    <a:pt x="579" y="357"/>
                    <a:pt x="582" y="352"/>
                    <a:pt x="587" y="348"/>
                  </a:cubicBezTo>
                  <a:cubicBezTo>
                    <a:pt x="589" y="350"/>
                    <a:pt x="591" y="351"/>
                    <a:pt x="591" y="355"/>
                  </a:cubicBezTo>
                  <a:cubicBezTo>
                    <a:pt x="590" y="356"/>
                    <a:pt x="589" y="357"/>
                    <a:pt x="590" y="359"/>
                  </a:cubicBezTo>
                  <a:close/>
                  <a:moveTo>
                    <a:pt x="584" y="364"/>
                  </a:moveTo>
                  <a:cubicBezTo>
                    <a:pt x="583" y="369"/>
                    <a:pt x="581" y="372"/>
                    <a:pt x="578" y="375"/>
                  </a:cubicBezTo>
                  <a:cubicBezTo>
                    <a:pt x="577" y="372"/>
                    <a:pt x="574" y="371"/>
                    <a:pt x="573" y="369"/>
                  </a:cubicBezTo>
                  <a:cubicBezTo>
                    <a:pt x="575" y="365"/>
                    <a:pt x="577" y="361"/>
                    <a:pt x="580" y="359"/>
                  </a:cubicBezTo>
                  <a:cubicBezTo>
                    <a:pt x="581" y="361"/>
                    <a:pt x="581" y="364"/>
                    <a:pt x="584" y="364"/>
                  </a:cubicBezTo>
                  <a:close/>
                  <a:moveTo>
                    <a:pt x="569" y="364"/>
                  </a:moveTo>
                  <a:cubicBezTo>
                    <a:pt x="565" y="358"/>
                    <a:pt x="555" y="349"/>
                    <a:pt x="565" y="343"/>
                  </a:cubicBezTo>
                  <a:cubicBezTo>
                    <a:pt x="569" y="348"/>
                    <a:pt x="576" y="352"/>
                    <a:pt x="576" y="359"/>
                  </a:cubicBezTo>
                  <a:cubicBezTo>
                    <a:pt x="571" y="359"/>
                    <a:pt x="572" y="363"/>
                    <a:pt x="569" y="364"/>
                  </a:cubicBezTo>
                  <a:close/>
                  <a:moveTo>
                    <a:pt x="545" y="301"/>
                  </a:moveTo>
                  <a:cubicBezTo>
                    <a:pt x="546" y="301"/>
                    <a:pt x="546" y="300"/>
                    <a:pt x="547" y="299"/>
                  </a:cubicBezTo>
                  <a:cubicBezTo>
                    <a:pt x="550" y="304"/>
                    <a:pt x="555" y="307"/>
                    <a:pt x="558" y="313"/>
                  </a:cubicBezTo>
                  <a:cubicBezTo>
                    <a:pt x="552" y="310"/>
                    <a:pt x="549" y="305"/>
                    <a:pt x="545" y="301"/>
                  </a:cubicBezTo>
                  <a:close/>
                  <a:moveTo>
                    <a:pt x="560" y="341"/>
                  </a:moveTo>
                  <a:cubicBezTo>
                    <a:pt x="557" y="342"/>
                    <a:pt x="558" y="345"/>
                    <a:pt x="555" y="346"/>
                  </a:cubicBezTo>
                  <a:cubicBezTo>
                    <a:pt x="554" y="345"/>
                    <a:pt x="554" y="344"/>
                    <a:pt x="552" y="344"/>
                  </a:cubicBezTo>
                  <a:cubicBezTo>
                    <a:pt x="552" y="345"/>
                    <a:pt x="553" y="346"/>
                    <a:pt x="553" y="347"/>
                  </a:cubicBezTo>
                  <a:cubicBezTo>
                    <a:pt x="550" y="346"/>
                    <a:pt x="549" y="343"/>
                    <a:pt x="548" y="341"/>
                  </a:cubicBezTo>
                  <a:cubicBezTo>
                    <a:pt x="550" y="338"/>
                    <a:pt x="550" y="333"/>
                    <a:pt x="554" y="330"/>
                  </a:cubicBezTo>
                  <a:cubicBezTo>
                    <a:pt x="556" y="334"/>
                    <a:pt x="561" y="335"/>
                    <a:pt x="560" y="341"/>
                  </a:cubicBezTo>
                  <a:close/>
                  <a:moveTo>
                    <a:pt x="551" y="356"/>
                  </a:moveTo>
                  <a:cubicBezTo>
                    <a:pt x="548" y="356"/>
                    <a:pt x="549" y="361"/>
                    <a:pt x="546" y="361"/>
                  </a:cubicBezTo>
                  <a:cubicBezTo>
                    <a:pt x="544" y="359"/>
                    <a:pt x="541" y="357"/>
                    <a:pt x="540" y="354"/>
                  </a:cubicBezTo>
                  <a:cubicBezTo>
                    <a:pt x="543" y="352"/>
                    <a:pt x="542" y="347"/>
                    <a:pt x="546" y="346"/>
                  </a:cubicBezTo>
                  <a:cubicBezTo>
                    <a:pt x="547" y="349"/>
                    <a:pt x="552" y="350"/>
                    <a:pt x="551" y="356"/>
                  </a:cubicBezTo>
                  <a:close/>
                  <a:moveTo>
                    <a:pt x="544" y="399"/>
                  </a:moveTo>
                  <a:cubicBezTo>
                    <a:pt x="542" y="403"/>
                    <a:pt x="540" y="406"/>
                    <a:pt x="538" y="409"/>
                  </a:cubicBezTo>
                  <a:cubicBezTo>
                    <a:pt x="530" y="407"/>
                    <a:pt x="528" y="392"/>
                    <a:pt x="535" y="388"/>
                  </a:cubicBezTo>
                  <a:cubicBezTo>
                    <a:pt x="538" y="392"/>
                    <a:pt x="542" y="395"/>
                    <a:pt x="544" y="399"/>
                  </a:cubicBezTo>
                  <a:close/>
                  <a:moveTo>
                    <a:pt x="535" y="413"/>
                  </a:moveTo>
                  <a:cubicBezTo>
                    <a:pt x="533" y="413"/>
                    <a:pt x="534" y="417"/>
                    <a:pt x="531" y="416"/>
                  </a:cubicBezTo>
                  <a:cubicBezTo>
                    <a:pt x="531" y="414"/>
                    <a:pt x="532" y="410"/>
                    <a:pt x="531" y="409"/>
                  </a:cubicBezTo>
                  <a:cubicBezTo>
                    <a:pt x="533" y="409"/>
                    <a:pt x="534" y="412"/>
                    <a:pt x="535" y="413"/>
                  </a:cubicBezTo>
                  <a:close/>
                  <a:moveTo>
                    <a:pt x="532" y="670"/>
                  </a:moveTo>
                  <a:cubicBezTo>
                    <a:pt x="533" y="671"/>
                    <a:pt x="533" y="674"/>
                    <a:pt x="531" y="674"/>
                  </a:cubicBezTo>
                  <a:cubicBezTo>
                    <a:pt x="532" y="672"/>
                    <a:pt x="530" y="671"/>
                    <a:pt x="532" y="670"/>
                  </a:cubicBezTo>
                  <a:close/>
                  <a:moveTo>
                    <a:pt x="531" y="654"/>
                  </a:moveTo>
                  <a:cubicBezTo>
                    <a:pt x="532" y="653"/>
                    <a:pt x="530" y="649"/>
                    <a:pt x="533" y="649"/>
                  </a:cubicBezTo>
                  <a:cubicBezTo>
                    <a:pt x="533" y="650"/>
                    <a:pt x="533" y="654"/>
                    <a:pt x="531" y="654"/>
                  </a:cubicBezTo>
                  <a:close/>
                  <a:moveTo>
                    <a:pt x="533" y="468"/>
                  </a:moveTo>
                  <a:cubicBezTo>
                    <a:pt x="533" y="465"/>
                    <a:pt x="531" y="463"/>
                    <a:pt x="533" y="461"/>
                  </a:cubicBezTo>
                  <a:cubicBezTo>
                    <a:pt x="535" y="462"/>
                    <a:pt x="535" y="466"/>
                    <a:pt x="533" y="468"/>
                  </a:cubicBezTo>
                  <a:close/>
                  <a:moveTo>
                    <a:pt x="534" y="455"/>
                  </a:moveTo>
                  <a:cubicBezTo>
                    <a:pt x="532" y="453"/>
                    <a:pt x="532" y="449"/>
                    <a:pt x="535" y="448"/>
                  </a:cubicBezTo>
                  <a:cubicBezTo>
                    <a:pt x="534" y="452"/>
                    <a:pt x="535" y="453"/>
                    <a:pt x="534" y="455"/>
                  </a:cubicBezTo>
                  <a:close/>
                  <a:moveTo>
                    <a:pt x="531" y="442"/>
                  </a:moveTo>
                  <a:cubicBezTo>
                    <a:pt x="533" y="440"/>
                    <a:pt x="529" y="433"/>
                    <a:pt x="533" y="431"/>
                  </a:cubicBezTo>
                  <a:cubicBezTo>
                    <a:pt x="537" y="434"/>
                    <a:pt x="535" y="442"/>
                    <a:pt x="531" y="442"/>
                  </a:cubicBezTo>
                  <a:close/>
                  <a:moveTo>
                    <a:pt x="533" y="424"/>
                  </a:moveTo>
                  <a:cubicBezTo>
                    <a:pt x="535" y="422"/>
                    <a:pt x="536" y="418"/>
                    <a:pt x="539" y="417"/>
                  </a:cubicBezTo>
                  <a:cubicBezTo>
                    <a:pt x="540" y="421"/>
                    <a:pt x="543" y="421"/>
                    <a:pt x="544" y="425"/>
                  </a:cubicBezTo>
                  <a:cubicBezTo>
                    <a:pt x="542" y="427"/>
                    <a:pt x="541" y="424"/>
                    <a:pt x="540" y="424"/>
                  </a:cubicBezTo>
                  <a:cubicBezTo>
                    <a:pt x="540" y="427"/>
                    <a:pt x="536" y="425"/>
                    <a:pt x="538" y="429"/>
                  </a:cubicBezTo>
                  <a:cubicBezTo>
                    <a:pt x="535" y="429"/>
                    <a:pt x="534" y="427"/>
                    <a:pt x="533" y="424"/>
                  </a:cubicBezTo>
                  <a:close/>
                  <a:moveTo>
                    <a:pt x="537" y="537"/>
                  </a:moveTo>
                  <a:cubicBezTo>
                    <a:pt x="537" y="535"/>
                    <a:pt x="536" y="532"/>
                    <a:pt x="538" y="532"/>
                  </a:cubicBezTo>
                  <a:cubicBezTo>
                    <a:pt x="539" y="533"/>
                    <a:pt x="539" y="537"/>
                    <a:pt x="537" y="537"/>
                  </a:cubicBezTo>
                  <a:close/>
                  <a:moveTo>
                    <a:pt x="540" y="540"/>
                  </a:moveTo>
                  <a:cubicBezTo>
                    <a:pt x="540" y="544"/>
                    <a:pt x="539" y="546"/>
                    <a:pt x="537" y="547"/>
                  </a:cubicBezTo>
                  <a:cubicBezTo>
                    <a:pt x="535" y="545"/>
                    <a:pt x="537" y="541"/>
                    <a:pt x="540" y="540"/>
                  </a:cubicBezTo>
                  <a:close/>
                  <a:moveTo>
                    <a:pt x="538" y="559"/>
                  </a:moveTo>
                  <a:cubicBezTo>
                    <a:pt x="541" y="563"/>
                    <a:pt x="542" y="570"/>
                    <a:pt x="537" y="573"/>
                  </a:cubicBezTo>
                  <a:cubicBezTo>
                    <a:pt x="536" y="570"/>
                    <a:pt x="535" y="561"/>
                    <a:pt x="538" y="559"/>
                  </a:cubicBezTo>
                  <a:close/>
                  <a:moveTo>
                    <a:pt x="541" y="593"/>
                  </a:moveTo>
                  <a:cubicBezTo>
                    <a:pt x="538" y="592"/>
                    <a:pt x="540" y="596"/>
                    <a:pt x="537" y="596"/>
                  </a:cubicBezTo>
                  <a:cubicBezTo>
                    <a:pt x="536" y="595"/>
                    <a:pt x="536" y="593"/>
                    <a:pt x="536" y="591"/>
                  </a:cubicBezTo>
                  <a:cubicBezTo>
                    <a:pt x="539" y="589"/>
                    <a:pt x="539" y="589"/>
                    <a:pt x="539" y="586"/>
                  </a:cubicBezTo>
                  <a:cubicBezTo>
                    <a:pt x="544" y="586"/>
                    <a:pt x="539" y="590"/>
                    <a:pt x="541" y="593"/>
                  </a:cubicBezTo>
                  <a:close/>
                  <a:moveTo>
                    <a:pt x="542" y="616"/>
                  </a:moveTo>
                  <a:cubicBezTo>
                    <a:pt x="541" y="617"/>
                    <a:pt x="541" y="618"/>
                    <a:pt x="541" y="620"/>
                  </a:cubicBezTo>
                  <a:cubicBezTo>
                    <a:pt x="537" y="620"/>
                    <a:pt x="540" y="616"/>
                    <a:pt x="542" y="616"/>
                  </a:cubicBezTo>
                  <a:close/>
                  <a:moveTo>
                    <a:pt x="539" y="604"/>
                  </a:moveTo>
                  <a:cubicBezTo>
                    <a:pt x="541" y="608"/>
                    <a:pt x="540" y="611"/>
                    <a:pt x="536" y="613"/>
                  </a:cubicBezTo>
                  <a:cubicBezTo>
                    <a:pt x="536" y="608"/>
                    <a:pt x="535" y="606"/>
                    <a:pt x="539" y="604"/>
                  </a:cubicBezTo>
                  <a:close/>
                  <a:moveTo>
                    <a:pt x="542" y="634"/>
                  </a:moveTo>
                  <a:cubicBezTo>
                    <a:pt x="540" y="638"/>
                    <a:pt x="545" y="645"/>
                    <a:pt x="540" y="647"/>
                  </a:cubicBezTo>
                  <a:cubicBezTo>
                    <a:pt x="539" y="645"/>
                    <a:pt x="537" y="644"/>
                    <a:pt x="536" y="641"/>
                  </a:cubicBezTo>
                  <a:cubicBezTo>
                    <a:pt x="538" y="639"/>
                    <a:pt x="539" y="636"/>
                    <a:pt x="542" y="634"/>
                  </a:cubicBezTo>
                  <a:close/>
                  <a:moveTo>
                    <a:pt x="540" y="657"/>
                  </a:moveTo>
                  <a:cubicBezTo>
                    <a:pt x="540" y="661"/>
                    <a:pt x="541" y="661"/>
                    <a:pt x="538" y="663"/>
                  </a:cubicBezTo>
                  <a:cubicBezTo>
                    <a:pt x="536" y="661"/>
                    <a:pt x="537" y="658"/>
                    <a:pt x="540" y="657"/>
                  </a:cubicBezTo>
                  <a:close/>
                  <a:moveTo>
                    <a:pt x="540" y="663"/>
                  </a:moveTo>
                  <a:cubicBezTo>
                    <a:pt x="541" y="663"/>
                    <a:pt x="541" y="662"/>
                    <a:pt x="542" y="661"/>
                  </a:cubicBezTo>
                  <a:cubicBezTo>
                    <a:pt x="543" y="662"/>
                    <a:pt x="544" y="664"/>
                    <a:pt x="544" y="665"/>
                  </a:cubicBezTo>
                  <a:cubicBezTo>
                    <a:pt x="541" y="664"/>
                    <a:pt x="543" y="668"/>
                    <a:pt x="542" y="667"/>
                  </a:cubicBezTo>
                  <a:cubicBezTo>
                    <a:pt x="542" y="665"/>
                    <a:pt x="539" y="666"/>
                    <a:pt x="540" y="665"/>
                  </a:cubicBezTo>
                  <a:cubicBezTo>
                    <a:pt x="540" y="664"/>
                    <a:pt x="540" y="664"/>
                    <a:pt x="540" y="663"/>
                  </a:cubicBezTo>
                  <a:close/>
                  <a:moveTo>
                    <a:pt x="538" y="483"/>
                  </a:moveTo>
                  <a:cubicBezTo>
                    <a:pt x="539" y="478"/>
                    <a:pt x="537" y="471"/>
                    <a:pt x="540" y="469"/>
                  </a:cubicBezTo>
                  <a:cubicBezTo>
                    <a:pt x="544" y="474"/>
                    <a:pt x="544" y="480"/>
                    <a:pt x="538" y="483"/>
                  </a:cubicBezTo>
                  <a:close/>
                  <a:moveTo>
                    <a:pt x="542" y="464"/>
                  </a:moveTo>
                  <a:cubicBezTo>
                    <a:pt x="545" y="461"/>
                    <a:pt x="547" y="456"/>
                    <a:pt x="550" y="453"/>
                  </a:cubicBezTo>
                  <a:cubicBezTo>
                    <a:pt x="552" y="455"/>
                    <a:pt x="555" y="457"/>
                    <a:pt x="555" y="460"/>
                  </a:cubicBezTo>
                  <a:cubicBezTo>
                    <a:pt x="552" y="463"/>
                    <a:pt x="550" y="467"/>
                    <a:pt x="548" y="471"/>
                  </a:cubicBezTo>
                  <a:cubicBezTo>
                    <a:pt x="544" y="470"/>
                    <a:pt x="543" y="467"/>
                    <a:pt x="542" y="464"/>
                  </a:cubicBezTo>
                  <a:close/>
                  <a:moveTo>
                    <a:pt x="558" y="455"/>
                  </a:moveTo>
                  <a:cubicBezTo>
                    <a:pt x="556" y="453"/>
                    <a:pt x="554" y="452"/>
                    <a:pt x="553" y="450"/>
                  </a:cubicBezTo>
                  <a:cubicBezTo>
                    <a:pt x="555" y="446"/>
                    <a:pt x="556" y="442"/>
                    <a:pt x="560" y="441"/>
                  </a:cubicBezTo>
                  <a:cubicBezTo>
                    <a:pt x="560" y="443"/>
                    <a:pt x="563" y="445"/>
                    <a:pt x="564" y="447"/>
                  </a:cubicBezTo>
                  <a:cubicBezTo>
                    <a:pt x="562" y="450"/>
                    <a:pt x="560" y="453"/>
                    <a:pt x="558" y="455"/>
                  </a:cubicBezTo>
                  <a:close/>
                  <a:moveTo>
                    <a:pt x="562" y="437"/>
                  </a:moveTo>
                  <a:cubicBezTo>
                    <a:pt x="565" y="434"/>
                    <a:pt x="565" y="428"/>
                    <a:pt x="569" y="426"/>
                  </a:cubicBezTo>
                  <a:cubicBezTo>
                    <a:pt x="570" y="429"/>
                    <a:pt x="574" y="429"/>
                    <a:pt x="574" y="433"/>
                  </a:cubicBezTo>
                  <a:cubicBezTo>
                    <a:pt x="572" y="437"/>
                    <a:pt x="569" y="440"/>
                    <a:pt x="567" y="444"/>
                  </a:cubicBezTo>
                  <a:cubicBezTo>
                    <a:pt x="565" y="441"/>
                    <a:pt x="563" y="439"/>
                    <a:pt x="562" y="437"/>
                  </a:cubicBezTo>
                  <a:close/>
                  <a:moveTo>
                    <a:pt x="578" y="437"/>
                  </a:moveTo>
                  <a:cubicBezTo>
                    <a:pt x="581" y="441"/>
                    <a:pt x="586" y="443"/>
                    <a:pt x="587" y="449"/>
                  </a:cubicBezTo>
                  <a:cubicBezTo>
                    <a:pt x="585" y="452"/>
                    <a:pt x="583" y="455"/>
                    <a:pt x="581" y="458"/>
                  </a:cubicBezTo>
                  <a:cubicBezTo>
                    <a:pt x="578" y="455"/>
                    <a:pt x="570" y="451"/>
                    <a:pt x="570" y="446"/>
                  </a:cubicBezTo>
                  <a:cubicBezTo>
                    <a:pt x="570" y="446"/>
                    <a:pt x="577" y="438"/>
                    <a:pt x="578" y="437"/>
                  </a:cubicBezTo>
                  <a:close/>
                  <a:moveTo>
                    <a:pt x="581" y="469"/>
                  </a:moveTo>
                  <a:cubicBezTo>
                    <a:pt x="584" y="471"/>
                    <a:pt x="581" y="475"/>
                    <a:pt x="586" y="475"/>
                  </a:cubicBezTo>
                  <a:cubicBezTo>
                    <a:pt x="585" y="479"/>
                    <a:pt x="584" y="481"/>
                    <a:pt x="580" y="482"/>
                  </a:cubicBezTo>
                  <a:cubicBezTo>
                    <a:pt x="580" y="478"/>
                    <a:pt x="583" y="478"/>
                    <a:pt x="583" y="475"/>
                  </a:cubicBezTo>
                  <a:cubicBezTo>
                    <a:pt x="581" y="475"/>
                    <a:pt x="581" y="479"/>
                    <a:pt x="578" y="479"/>
                  </a:cubicBezTo>
                  <a:cubicBezTo>
                    <a:pt x="573" y="476"/>
                    <a:pt x="577" y="470"/>
                    <a:pt x="581" y="469"/>
                  </a:cubicBezTo>
                  <a:close/>
                  <a:moveTo>
                    <a:pt x="578" y="485"/>
                  </a:moveTo>
                  <a:cubicBezTo>
                    <a:pt x="578" y="487"/>
                    <a:pt x="578" y="489"/>
                    <a:pt x="577" y="490"/>
                  </a:cubicBezTo>
                  <a:cubicBezTo>
                    <a:pt x="577" y="485"/>
                    <a:pt x="569" y="485"/>
                    <a:pt x="572" y="480"/>
                  </a:cubicBezTo>
                  <a:cubicBezTo>
                    <a:pt x="575" y="480"/>
                    <a:pt x="575" y="485"/>
                    <a:pt x="578" y="485"/>
                  </a:cubicBezTo>
                  <a:close/>
                  <a:moveTo>
                    <a:pt x="573" y="489"/>
                  </a:moveTo>
                  <a:cubicBezTo>
                    <a:pt x="571" y="491"/>
                    <a:pt x="570" y="497"/>
                    <a:pt x="568" y="498"/>
                  </a:cubicBezTo>
                  <a:cubicBezTo>
                    <a:pt x="565" y="490"/>
                    <a:pt x="570" y="478"/>
                    <a:pt x="573" y="489"/>
                  </a:cubicBezTo>
                  <a:close/>
                  <a:moveTo>
                    <a:pt x="567" y="477"/>
                  </a:moveTo>
                  <a:cubicBezTo>
                    <a:pt x="567" y="476"/>
                    <a:pt x="565" y="473"/>
                    <a:pt x="568" y="473"/>
                  </a:cubicBezTo>
                  <a:cubicBezTo>
                    <a:pt x="569" y="474"/>
                    <a:pt x="569" y="478"/>
                    <a:pt x="567" y="477"/>
                  </a:cubicBezTo>
                  <a:close/>
                  <a:moveTo>
                    <a:pt x="570" y="509"/>
                  </a:moveTo>
                  <a:cubicBezTo>
                    <a:pt x="572" y="512"/>
                    <a:pt x="575" y="514"/>
                    <a:pt x="577" y="518"/>
                  </a:cubicBezTo>
                  <a:cubicBezTo>
                    <a:pt x="574" y="519"/>
                    <a:pt x="574" y="523"/>
                    <a:pt x="571" y="524"/>
                  </a:cubicBezTo>
                  <a:cubicBezTo>
                    <a:pt x="566" y="521"/>
                    <a:pt x="564" y="512"/>
                    <a:pt x="570" y="509"/>
                  </a:cubicBezTo>
                  <a:close/>
                  <a:moveTo>
                    <a:pt x="567" y="526"/>
                  </a:moveTo>
                  <a:cubicBezTo>
                    <a:pt x="567" y="527"/>
                    <a:pt x="569" y="527"/>
                    <a:pt x="569" y="529"/>
                  </a:cubicBezTo>
                  <a:cubicBezTo>
                    <a:pt x="568" y="531"/>
                    <a:pt x="567" y="532"/>
                    <a:pt x="566" y="533"/>
                  </a:cubicBezTo>
                  <a:cubicBezTo>
                    <a:pt x="565" y="531"/>
                    <a:pt x="564" y="527"/>
                    <a:pt x="567" y="526"/>
                  </a:cubicBezTo>
                  <a:close/>
                  <a:moveTo>
                    <a:pt x="567" y="568"/>
                  </a:moveTo>
                  <a:cubicBezTo>
                    <a:pt x="566" y="570"/>
                    <a:pt x="566" y="573"/>
                    <a:pt x="564" y="573"/>
                  </a:cubicBezTo>
                  <a:cubicBezTo>
                    <a:pt x="563" y="570"/>
                    <a:pt x="565" y="568"/>
                    <a:pt x="567" y="568"/>
                  </a:cubicBezTo>
                  <a:close/>
                  <a:moveTo>
                    <a:pt x="571" y="573"/>
                  </a:moveTo>
                  <a:cubicBezTo>
                    <a:pt x="571" y="574"/>
                    <a:pt x="572" y="575"/>
                    <a:pt x="573" y="576"/>
                  </a:cubicBezTo>
                  <a:cubicBezTo>
                    <a:pt x="569" y="579"/>
                    <a:pt x="570" y="584"/>
                    <a:pt x="565" y="586"/>
                  </a:cubicBezTo>
                  <a:cubicBezTo>
                    <a:pt x="562" y="580"/>
                    <a:pt x="567" y="576"/>
                    <a:pt x="571" y="573"/>
                  </a:cubicBezTo>
                  <a:close/>
                  <a:moveTo>
                    <a:pt x="577" y="580"/>
                  </a:moveTo>
                  <a:cubicBezTo>
                    <a:pt x="581" y="586"/>
                    <a:pt x="574" y="588"/>
                    <a:pt x="573" y="593"/>
                  </a:cubicBezTo>
                  <a:cubicBezTo>
                    <a:pt x="571" y="593"/>
                    <a:pt x="571" y="590"/>
                    <a:pt x="570" y="589"/>
                  </a:cubicBezTo>
                  <a:cubicBezTo>
                    <a:pt x="573" y="586"/>
                    <a:pt x="573" y="581"/>
                    <a:pt x="577" y="580"/>
                  </a:cubicBezTo>
                  <a:close/>
                  <a:moveTo>
                    <a:pt x="578" y="607"/>
                  </a:moveTo>
                  <a:cubicBezTo>
                    <a:pt x="579" y="608"/>
                    <a:pt x="579" y="609"/>
                    <a:pt x="580" y="609"/>
                  </a:cubicBezTo>
                  <a:cubicBezTo>
                    <a:pt x="580" y="614"/>
                    <a:pt x="575" y="617"/>
                    <a:pt x="576" y="620"/>
                  </a:cubicBezTo>
                  <a:cubicBezTo>
                    <a:pt x="569" y="618"/>
                    <a:pt x="577" y="611"/>
                    <a:pt x="578" y="607"/>
                  </a:cubicBezTo>
                  <a:close/>
                  <a:moveTo>
                    <a:pt x="576" y="629"/>
                  </a:moveTo>
                  <a:cubicBezTo>
                    <a:pt x="576" y="630"/>
                    <a:pt x="578" y="632"/>
                    <a:pt x="579" y="634"/>
                  </a:cubicBezTo>
                  <a:cubicBezTo>
                    <a:pt x="576" y="634"/>
                    <a:pt x="574" y="630"/>
                    <a:pt x="576" y="629"/>
                  </a:cubicBezTo>
                  <a:close/>
                  <a:moveTo>
                    <a:pt x="580" y="642"/>
                  </a:moveTo>
                  <a:cubicBezTo>
                    <a:pt x="577" y="641"/>
                    <a:pt x="578" y="644"/>
                    <a:pt x="576" y="645"/>
                  </a:cubicBezTo>
                  <a:cubicBezTo>
                    <a:pt x="576" y="642"/>
                    <a:pt x="578" y="638"/>
                    <a:pt x="580" y="642"/>
                  </a:cubicBezTo>
                  <a:close/>
                  <a:moveTo>
                    <a:pt x="579" y="662"/>
                  </a:moveTo>
                  <a:cubicBezTo>
                    <a:pt x="580" y="663"/>
                    <a:pt x="581" y="664"/>
                    <a:pt x="582" y="665"/>
                  </a:cubicBezTo>
                  <a:cubicBezTo>
                    <a:pt x="579" y="666"/>
                    <a:pt x="579" y="670"/>
                    <a:pt x="577" y="671"/>
                  </a:cubicBezTo>
                  <a:cubicBezTo>
                    <a:pt x="577" y="670"/>
                    <a:pt x="576" y="669"/>
                    <a:pt x="576" y="669"/>
                  </a:cubicBezTo>
                  <a:cubicBezTo>
                    <a:pt x="575" y="665"/>
                    <a:pt x="576" y="663"/>
                    <a:pt x="579" y="662"/>
                  </a:cubicBezTo>
                  <a:close/>
                  <a:moveTo>
                    <a:pt x="585" y="670"/>
                  </a:moveTo>
                  <a:cubicBezTo>
                    <a:pt x="585" y="674"/>
                    <a:pt x="584" y="674"/>
                    <a:pt x="582" y="676"/>
                  </a:cubicBezTo>
                  <a:cubicBezTo>
                    <a:pt x="582" y="673"/>
                    <a:pt x="583" y="672"/>
                    <a:pt x="585" y="670"/>
                  </a:cubicBezTo>
                  <a:close/>
                  <a:moveTo>
                    <a:pt x="589" y="675"/>
                  </a:moveTo>
                  <a:cubicBezTo>
                    <a:pt x="589" y="678"/>
                    <a:pt x="587" y="679"/>
                    <a:pt x="585" y="681"/>
                  </a:cubicBezTo>
                  <a:cubicBezTo>
                    <a:pt x="586" y="678"/>
                    <a:pt x="586" y="675"/>
                    <a:pt x="589" y="675"/>
                  </a:cubicBezTo>
                  <a:close/>
                  <a:moveTo>
                    <a:pt x="588" y="644"/>
                  </a:moveTo>
                  <a:cubicBezTo>
                    <a:pt x="589" y="646"/>
                    <a:pt x="593" y="648"/>
                    <a:pt x="590" y="649"/>
                  </a:cubicBezTo>
                  <a:cubicBezTo>
                    <a:pt x="589" y="648"/>
                    <a:pt x="586" y="645"/>
                    <a:pt x="588" y="644"/>
                  </a:cubicBezTo>
                  <a:close/>
                  <a:moveTo>
                    <a:pt x="593" y="656"/>
                  </a:moveTo>
                  <a:cubicBezTo>
                    <a:pt x="593" y="658"/>
                    <a:pt x="591" y="662"/>
                    <a:pt x="589" y="663"/>
                  </a:cubicBezTo>
                  <a:cubicBezTo>
                    <a:pt x="590" y="660"/>
                    <a:pt x="591" y="658"/>
                    <a:pt x="593" y="656"/>
                  </a:cubicBezTo>
                  <a:close/>
                  <a:moveTo>
                    <a:pt x="591" y="671"/>
                  </a:moveTo>
                  <a:cubicBezTo>
                    <a:pt x="592" y="674"/>
                    <a:pt x="588" y="673"/>
                    <a:pt x="589" y="671"/>
                  </a:cubicBezTo>
                  <a:cubicBezTo>
                    <a:pt x="590" y="671"/>
                    <a:pt x="590" y="671"/>
                    <a:pt x="591" y="671"/>
                  </a:cubicBezTo>
                  <a:close/>
                  <a:moveTo>
                    <a:pt x="600" y="710"/>
                  </a:moveTo>
                  <a:cubicBezTo>
                    <a:pt x="603" y="712"/>
                    <a:pt x="600" y="717"/>
                    <a:pt x="597" y="718"/>
                  </a:cubicBezTo>
                  <a:cubicBezTo>
                    <a:pt x="596" y="716"/>
                    <a:pt x="598" y="711"/>
                    <a:pt x="600" y="710"/>
                  </a:cubicBezTo>
                  <a:close/>
                  <a:moveTo>
                    <a:pt x="602" y="737"/>
                  </a:moveTo>
                  <a:cubicBezTo>
                    <a:pt x="604" y="740"/>
                    <a:pt x="608" y="745"/>
                    <a:pt x="611" y="748"/>
                  </a:cubicBezTo>
                  <a:cubicBezTo>
                    <a:pt x="611" y="751"/>
                    <a:pt x="611" y="753"/>
                    <a:pt x="609" y="754"/>
                  </a:cubicBezTo>
                  <a:cubicBezTo>
                    <a:pt x="605" y="750"/>
                    <a:pt x="604" y="745"/>
                    <a:pt x="600" y="743"/>
                  </a:cubicBezTo>
                  <a:cubicBezTo>
                    <a:pt x="600" y="741"/>
                    <a:pt x="600" y="738"/>
                    <a:pt x="602" y="737"/>
                  </a:cubicBezTo>
                  <a:close/>
                  <a:moveTo>
                    <a:pt x="609" y="838"/>
                  </a:moveTo>
                  <a:cubicBezTo>
                    <a:pt x="610" y="841"/>
                    <a:pt x="613" y="842"/>
                    <a:pt x="611" y="846"/>
                  </a:cubicBezTo>
                  <a:cubicBezTo>
                    <a:pt x="608" y="844"/>
                    <a:pt x="607" y="839"/>
                    <a:pt x="609" y="838"/>
                  </a:cubicBezTo>
                  <a:close/>
                  <a:moveTo>
                    <a:pt x="610" y="804"/>
                  </a:moveTo>
                  <a:cubicBezTo>
                    <a:pt x="611" y="804"/>
                    <a:pt x="611" y="802"/>
                    <a:pt x="612" y="803"/>
                  </a:cubicBezTo>
                  <a:cubicBezTo>
                    <a:pt x="613" y="805"/>
                    <a:pt x="615" y="807"/>
                    <a:pt x="613" y="810"/>
                  </a:cubicBezTo>
                  <a:cubicBezTo>
                    <a:pt x="612" y="808"/>
                    <a:pt x="610" y="807"/>
                    <a:pt x="610" y="804"/>
                  </a:cubicBezTo>
                  <a:close/>
                  <a:moveTo>
                    <a:pt x="616" y="796"/>
                  </a:moveTo>
                  <a:cubicBezTo>
                    <a:pt x="617" y="797"/>
                    <a:pt x="616" y="801"/>
                    <a:pt x="614" y="801"/>
                  </a:cubicBezTo>
                  <a:cubicBezTo>
                    <a:pt x="613" y="799"/>
                    <a:pt x="614" y="797"/>
                    <a:pt x="616" y="796"/>
                  </a:cubicBezTo>
                  <a:close/>
                  <a:moveTo>
                    <a:pt x="616" y="850"/>
                  </a:moveTo>
                  <a:cubicBezTo>
                    <a:pt x="620" y="853"/>
                    <a:pt x="624" y="860"/>
                    <a:pt x="617" y="863"/>
                  </a:cubicBezTo>
                  <a:cubicBezTo>
                    <a:pt x="614" y="859"/>
                    <a:pt x="612" y="854"/>
                    <a:pt x="616" y="850"/>
                  </a:cubicBezTo>
                  <a:close/>
                  <a:moveTo>
                    <a:pt x="619" y="881"/>
                  </a:moveTo>
                  <a:cubicBezTo>
                    <a:pt x="620" y="886"/>
                    <a:pt x="625" y="888"/>
                    <a:pt x="622" y="892"/>
                  </a:cubicBezTo>
                  <a:cubicBezTo>
                    <a:pt x="622" y="889"/>
                    <a:pt x="616" y="885"/>
                    <a:pt x="619" y="881"/>
                  </a:cubicBezTo>
                  <a:close/>
                  <a:moveTo>
                    <a:pt x="620" y="817"/>
                  </a:moveTo>
                  <a:cubicBezTo>
                    <a:pt x="621" y="818"/>
                    <a:pt x="622" y="818"/>
                    <a:pt x="622" y="821"/>
                  </a:cubicBezTo>
                  <a:cubicBezTo>
                    <a:pt x="619" y="822"/>
                    <a:pt x="619" y="817"/>
                    <a:pt x="620" y="817"/>
                  </a:cubicBezTo>
                  <a:close/>
                  <a:moveTo>
                    <a:pt x="620" y="807"/>
                  </a:moveTo>
                  <a:cubicBezTo>
                    <a:pt x="621" y="807"/>
                    <a:pt x="622" y="806"/>
                    <a:pt x="622" y="807"/>
                  </a:cubicBezTo>
                  <a:cubicBezTo>
                    <a:pt x="621" y="809"/>
                    <a:pt x="626" y="810"/>
                    <a:pt x="625" y="814"/>
                  </a:cubicBezTo>
                  <a:cubicBezTo>
                    <a:pt x="621" y="813"/>
                    <a:pt x="621" y="810"/>
                    <a:pt x="620" y="807"/>
                  </a:cubicBezTo>
                  <a:close/>
                  <a:moveTo>
                    <a:pt x="624" y="834"/>
                  </a:moveTo>
                  <a:cubicBezTo>
                    <a:pt x="625" y="837"/>
                    <a:pt x="627" y="839"/>
                    <a:pt x="628" y="841"/>
                  </a:cubicBezTo>
                  <a:cubicBezTo>
                    <a:pt x="626" y="841"/>
                    <a:pt x="626" y="843"/>
                    <a:pt x="625" y="843"/>
                  </a:cubicBezTo>
                  <a:cubicBezTo>
                    <a:pt x="623" y="840"/>
                    <a:pt x="620" y="836"/>
                    <a:pt x="624" y="834"/>
                  </a:cubicBezTo>
                  <a:close/>
                  <a:moveTo>
                    <a:pt x="628" y="790"/>
                  </a:moveTo>
                  <a:cubicBezTo>
                    <a:pt x="628" y="795"/>
                    <a:pt x="629" y="801"/>
                    <a:pt x="629" y="806"/>
                  </a:cubicBezTo>
                  <a:cubicBezTo>
                    <a:pt x="622" y="803"/>
                    <a:pt x="623" y="794"/>
                    <a:pt x="628" y="790"/>
                  </a:cubicBezTo>
                  <a:close/>
                  <a:moveTo>
                    <a:pt x="626" y="549"/>
                  </a:moveTo>
                  <a:cubicBezTo>
                    <a:pt x="625" y="548"/>
                    <a:pt x="624" y="548"/>
                    <a:pt x="623" y="547"/>
                  </a:cubicBezTo>
                  <a:cubicBezTo>
                    <a:pt x="623" y="544"/>
                    <a:pt x="625" y="540"/>
                    <a:pt x="626" y="541"/>
                  </a:cubicBezTo>
                  <a:cubicBezTo>
                    <a:pt x="625" y="543"/>
                    <a:pt x="629" y="547"/>
                    <a:pt x="626" y="549"/>
                  </a:cubicBezTo>
                  <a:close/>
                  <a:moveTo>
                    <a:pt x="626" y="462"/>
                  </a:moveTo>
                  <a:cubicBezTo>
                    <a:pt x="628" y="466"/>
                    <a:pt x="628" y="471"/>
                    <a:pt x="628" y="476"/>
                  </a:cubicBezTo>
                  <a:cubicBezTo>
                    <a:pt x="622" y="474"/>
                    <a:pt x="620" y="465"/>
                    <a:pt x="626" y="462"/>
                  </a:cubicBezTo>
                  <a:close/>
                  <a:moveTo>
                    <a:pt x="627" y="409"/>
                  </a:moveTo>
                  <a:cubicBezTo>
                    <a:pt x="626" y="406"/>
                    <a:pt x="623" y="405"/>
                    <a:pt x="622" y="402"/>
                  </a:cubicBezTo>
                  <a:cubicBezTo>
                    <a:pt x="623" y="402"/>
                    <a:pt x="624" y="401"/>
                    <a:pt x="625" y="402"/>
                  </a:cubicBezTo>
                  <a:cubicBezTo>
                    <a:pt x="625" y="404"/>
                    <a:pt x="628" y="404"/>
                    <a:pt x="629" y="405"/>
                  </a:cubicBezTo>
                  <a:cubicBezTo>
                    <a:pt x="628" y="407"/>
                    <a:pt x="628" y="408"/>
                    <a:pt x="627" y="409"/>
                  </a:cubicBezTo>
                  <a:close/>
                  <a:moveTo>
                    <a:pt x="630" y="391"/>
                  </a:moveTo>
                  <a:cubicBezTo>
                    <a:pt x="631" y="393"/>
                    <a:pt x="635" y="396"/>
                    <a:pt x="632" y="397"/>
                  </a:cubicBezTo>
                  <a:cubicBezTo>
                    <a:pt x="632" y="395"/>
                    <a:pt x="627" y="393"/>
                    <a:pt x="630" y="391"/>
                  </a:cubicBezTo>
                  <a:close/>
                  <a:moveTo>
                    <a:pt x="631" y="403"/>
                  </a:moveTo>
                  <a:cubicBezTo>
                    <a:pt x="629" y="402"/>
                    <a:pt x="626" y="399"/>
                    <a:pt x="627" y="397"/>
                  </a:cubicBezTo>
                  <a:cubicBezTo>
                    <a:pt x="628" y="399"/>
                    <a:pt x="629" y="401"/>
                    <a:pt x="631" y="403"/>
                  </a:cubicBezTo>
                  <a:close/>
                  <a:moveTo>
                    <a:pt x="627" y="383"/>
                  </a:moveTo>
                  <a:cubicBezTo>
                    <a:pt x="626" y="382"/>
                    <a:pt x="626" y="380"/>
                    <a:pt x="626" y="378"/>
                  </a:cubicBezTo>
                  <a:cubicBezTo>
                    <a:pt x="628" y="376"/>
                    <a:pt x="631" y="383"/>
                    <a:pt x="627" y="383"/>
                  </a:cubicBezTo>
                  <a:close/>
                  <a:moveTo>
                    <a:pt x="627" y="361"/>
                  </a:moveTo>
                  <a:cubicBezTo>
                    <a:pt x="627" y="359"/>
                    <a:pt x="624" y="359"/>
                    <a:pt x="625" y="357"/>
                  </a:cubicBezTo>
                  <a:cubicBezTo>
                    <a:pt x="626" y="356"/>
                    <a:pt x="628" y="362"/>
                    <a:pt x="627" y="361"/>
                  </a:cubicBezTo>
                  <a:close/>
                  <a:moveTo>
                    <a:pt x="629" y="419"/>
                  </a:moveTo>
                  <a:cubicBezTo>
                    <a:pt x="630" y="421"/>
                    <a:pt x="632" y="422"/>
                    <a:pt x="632" y="424"/>
                  </a:cubicBezTo>
                  <a:cubicBezTo>
                    <a:pt x="630" y="424"/>
                    <a:pt x="627" y="420"/>
                    <a:pt x="629" y="419"/>
                  </a:cubicBezTo>
                  <a:close/>
                  <a:moveTo>
                    <a:pt x="632" y="413"/>
                  </a:moveTo>
                  <a:cubicBezTo>
                    <a:pt x="635" y="413"/>
                    <a:pt x="636" y="416"/>
                    <a:pt x="635" y="418"/>
                  </a:cubicBezTo>
                  <a:cubicBezTo>
                    <a:pt x="632" y="418"/>
                    <a:pt x="631" y="415"/>
                    <a:pt x="632" y="413"/>
                  </a:cubicBezTo>
                  <a:close/>
                  <a:moveTo>
                    <a:pt x="630" y="364"/>
                  </a:moveTo>
                  <a:cubicBezTo>
                    <a:pt x="631" y="367"/>
                    <a:pt x="635" y="368"/>
                    <a:pt x="634" y="371"/>
                  </a:cubicBezTo>
                  <a:cubicBezTo>
                    <a:pt x="631" y="370"/>
                    <a:pt x="627" y="366"/>
                    <a:pt x="630" y="364"/>
                  </a:cubicBezTo>
                  <a:close/>
                  <a:moveTo>
                    <a:pt x="629" y="354"/>
                  </a:moveTo>
                  <a:cubicBezTo>
                    <a:pt x="627" y="352"/>
                    <a:pt x="624" y="348"/>
                    <a:pt x="627" y="344"/>
                  </a:cubicBezTo>
                  <a:cubicBezTo>
                    <a:pt x="629" y="346"/>
                    <a:pt x="630" y="348"/>
                    <a:pt x="632" y="348"/>
                  </a:cubicBezTo>
                  <a:cubicBezTo>
                    <a:pt x="632" y="351"/>
                    <a:pt x="631" y="354"/>
                    <a:pt x="629" y="354"/>
                  </a:cubicBezTo>
                  <a:close/>
                  <a:moveTo>
                    <a:pt x="628" y="306"/>
                  </a:moveTo>
                  <a:cubicBezTo>
                    <a:pt x="628" y="304"/>
                    <a:pt x="628" y="303"/>
                    <a:pt x="627" y="302"/>
                  </a:cubicBezTo>
                  <a:cubicBezTo>
                    <a:pt x="631" y="303"/>
                    <a:pt x="632" y="307"/>
                    <a:pt x="635" y="309"/>
                  </a:cubicBezTo>
                  <a:cubicBezTo>
                    <a:pt x="634" y="311"/>
                    <a:pt x="635" y="312"/>
                    <a:pt x="633" y="312"/>
                  </a:cubicBezTo>
                  <a:cubicBezTo>
                    <a:pt x="632" y="309"/>
                    <a:pt x="631" y="305"/>
                    <a:pt x="628" y="306"/>
                  </a:cubicBezTo>
                  <a:close/>
                  <a:moveTo>
                    <a:pt x="629" y="324"/>
                  </a:moveTo>
                  <a:cubicBezTo>
                    <a:pt x="628" y="327"/>
                    <a:pt x="628" y="328"/>
                    <a:pt x="627" y="330"/>
                  </a:cubicBezTo>
                  <a:cubicBezTo>
                    <a:pt x="623" y="329"/>
                    <a:pt x="623" y="324"/>
                    <a:pt x="622" y="320"/>
                  </a:cubicBezTo>
                  <a:cubicBezTo>
                    <a:pt x="622" y="316"/>
                    <a:pt x="620" y="309"/>
                    <a:pt x="623" y="308"/>
                  </a:cubicBezTo>
                  <a:cubicBezTo>
                    <a:pt x="626" y="312"/>
                    <a:pt x="625" y="320"/>
                    <a:pt x="629" y="324"/>
                  </a:cubicBezTo>
                  <a:close/>
                  <a:moveTo>
                    <a:pt x="612" y="329"/>
                  </a:moveTo>
                  <a:cubicBezTo>
                    <a:pt x="613" y="327"/>
                    <a:pt x="615" y="326"/>
                    <a:pt x="616" y="323"/>
                  </a:cubicBezTo>
                  <a:cubicBezTo>
                    <a:pt x="620" y="329"/>
                    <a:pt x="618" y="335"/>
                    <a:pt x="620" y="341"/>
                  </a:cubicBezTo>
                  <a:cubicBezTo>
                    <a:pt x="616" y="338"/>
                    <a:pt x="614" y="334"/>
                    <a:pt x="612" y="329"/>
                  </a:cubicBezTo>
                  <a:close/>
                  <a:moveTo>
                    <a:pt x="607" y="317"/>
                  </a:moveTo>
                  <a:cubicBezTo>
                    <a:pt x="607" y="319"/>
                    <a:pt x="610" y="320"/>
                    <a:pt x="611" y="323"/>
                  </a:cubicBezTo>
                  <a:cubicBezTo>
                    <a:pt x="608" y="322"/>
                    <a:pt x="611" y="326"/>
                    <a:pt x="608" y="325"/>
                  </a:cubicBezTo>
                  <a:cubicBezTo>
                    <a:pt x="606" y="323"/>
                    <a:pt x="605" y="321"/>
                    <a:pt x="604" y="319"/>
                  </a:cubicBezTo>
                  <a:cubicBezTo>
                    <a:pt x="604" y="318"/>
                    <a:pt x="605" y="317"/>
                    <a:pt x="607" y="317"/>
                  </a:cubicBezTo>
                  <a:close/>
                  <a:moveTo>
                    <a:pt x="599" y="341"/>
                  </a:moveTo>
                  <a:cubicBezTo>
                    <a:pt x="599" y="344"/>
                    <a:pt x="596" y="344"/>
                    <a:pt x="598" y="346"/>
                  </a:cubicBezTo>
                  <a:cubicBezTo>
                    <a:pt x="595" y="344"/>
                    <a:pt x="594" y="341"/>
                    <a:pt x="592" y="339"/>
                  </a:cubicBezTo>
                  <a:cubicBezTo>
                    <a:pt x="593" y="338"/>
                    <a:pt x="593" y="336"/>
                    <a:pt x="595" y="336"/>
                  </a:cubicBezTo>
                  <a:cubicBezTo>
                    <a:pt x="595" y="339"/>
                    <a:pt x="598" y="339"/>
                    <a:pt x="599" y="341"/>
                  </a:cubicBezTo>
                  <a:close/>
                  <a:moveTo>
                    <a:pt x="596" y="350"/>
                  </a:moveTo>
                  <a:cubicBezTo>
                    <a:pt x="592" y="349"/>
                    <a:pt x="590" y="347"/>
                    <a:pt x="589" y="344"/>
                  </a:cubicBezTo>
                  <a:cubicBezTo>
                    <a:pt x="589" y="343"/>
                    <a:pt x="590" y="342"/>
                    <a:pt x="591" y="342"/>
                  </a:cubicBezTo>
                  <a:cubicBezTo>
                    <a:pt x="591" y="345"/>
                    <a:pt x="598" y="346"/>
                    <a:pt x="596" y="350"/>
                  </a:cubicBezTo>
                  <a:close/>
                  <a:moveTo>
                    <a:pt x="588" y="335"/>
                  </a:moveTo>
                  <a:cubicBezTo>
                    <a:pt x="585" y="329"/>
                    <a:pt x="573" y="323"/>
                    <a:pt x="578" y="316"/>
                  </a:cubicBezTo>
                  <a:cubicBezTo>
                    <a:pt x="581" y="322"/>
                    <a:pt x="594" y="328"/>
                    <a:pt x="588" y="335"/>
                  </a:cubicBezTo>
                  <a:close/>
                  <a:moveTo>
                    <a:pt x="587" y="337"/>
                  </a:moveTo>
                  <a:cubicBezTo>
                    <a:pt x="586" y="335"/>
                    <a:pt x="584" y="334"/>
                    <a:pt x="583" y="332"/>
                  </a:cubicBezTo>
                  <a:cubicBezTo>
                    <a:pt x="586" y="332"/>
                    <a:pt x="588" y="337"/>
                    <a:pt x="587" y="338"/>
                  </a:cubicBezTo>
                  <a:cubicBezTo>
                    <a:pt x="586" y="336"/>
                    <a:pt x="587" y="341"/>
                    <a:pt x="584" y="339"/>
                  </a:cubicBezTo>
                  <a:cubicBezTo>
                    <a:pt x="582" y="334"/>
                    <a:pt x="573" y="328"/>
                    <a:pt x="575" y="323"/>
                  </a:cubicBezTo>
                  <a:cubicBezTo>
                    <a:pt x="581" y="326"/>
                    <a:pt x="580" y="333"/>
                    <a:pt x="587" y="337"/>
                  </a:cubicBezTo>
                  <a:close/>
                  <a:moveTo>
                    <a:pt x="582" y="342"/>
                  </a:moveTo>
                  <a:cubicBezTo>
                    <a:pt x="581" y="342"/>
                    <a:pt x="578" y="340"/>
                    <a:pt x="578" y="341"/>
                  </a:cubicBezTo>
                  <a:cubicBezTo>
                    <a:pt x="579" y="343"/>
                    <a:pt x="581" y="343"/>
                    <a:pt x="582" y="344"/>
                  </a:cubicBezTo>
                  <a:cubicBezTo>
                    <a:pt x="582" y="348"/>
                    <a:pt x="580" y="350"/>
                    <a:pt x="578" y="351"/>
                  </a:cubicBezTo>
                  <a:cubicBezTo>
                    <a:pt x="574" y="347"/>
                    <a:pt x="570" y="343"/>
                    <a:pt x="567" y="338"/>
                  </a:cubicBezTo>
                  <a:cubicBezTo>
                    <a:pt x="568" y="337"/>
                    <a:pt x="568" y="334"/>
                    <a:pt x="569" y="332"/>
                  </a:cubicBezTo>
                  <a:cubicBezTo>
                    <a:pt x="576" y="331"/>
                    <a:pt x="580" y="339"/>
                    <a:pt x="582" y="342"/>
                  </a:cubicBezTo>
                  <a:close/>
                  <a:moveTo>
                    <a:pt x="571" y="315"/>
                  </a:moveTo>
                  <a:cubicBezTo>
                    <a:pt x="570" y="311"/>
                    <a:pt x="562" y="308"/>
                    <a:pt x="567" y="303"/>
                  </a:cubicBezTo>
                  <a:cubicBezTo>
                    <a:pt x="568" y="305"/>
                    <a:pt x="569" y="308"/>
                    <a:pt x="572" y="308"/>
                  </a:cubicBezTo>
                  <a:cubicBezTo>
                    <a:pt x="572" y="311"/>
                    <a:pt x="573" y="313"/>
                    <a:pt x="571" y="315"/>
                  </a:cubicBezTo>
                  <a:close/>
                  <a:moveTo>
                    <a:pt x="566" y="293"/>
                  </a:moveTo>
                  <a:cubicBezTo>
                    <a:pt x="562" y="292"/>
                    <a:pt x="558" y="288"/>
                    <a:pt x="555" y="292"/>
                  </a:cubicBezTo>
                  <a:cubicBezTo>
                    <a:pt x="558" y="294"/>
                    <a:pt x="559" y="298"/>
                    <a:pt x="562" y="299"/>
                  </a:cubicBezTo>
                  <a:cubicBezTo>
                    <a:pt x="562" y="300"/>
                    <a:pt x="562" y="301"/>
                    <a:pt x="561" y="303"/>
                  </a:cubicBezTo>
                  <a:cubicBezTo>
                    <a:pt x="557" y="301"/>
                    <a:pt x="556" y="296"/>
                    <a:pt x="550" y="296"/>
                  </a:cubicBezTo>
                  <a:cubicBezTo>
                    <a:pt x="550" y="291"/>
                    <a:pt x="545" y="291"/>
                    <a:pt x="544" y="288"/>
                  </a:cubicBezTo>
                  <a:cubicBezTo>
                    <a:pt x="552" y="288"/>
                    <a:pt x="557" y="287"/>
                    <a:pt x="567" y="286"/>
                  </a:cubicBezTo>
                  <a:cubicBezTo>
                    <a:pt x="567" y="288"/>
                    <a:pt x="564" y="291"/>
                    <a:pt x="566" y="293"/>
                  </a:cubicBezTo>
                  <a:close/>
                  <a:moveTo>
                    <a:pt x="552" y="321"/>
                  </a:moveTo>
                  <a:cubicBezTo>
                    <a:pt x="549" y="316"/>
                    <a:pt x="545" y="313"/>
                    <a:pt x="542" y="308"/>
                  </a:cubicBezTo>
                  <a:cubicBezTo>
                    <a:pt x="545" y="302"/>
                    <a:pt x="560" y="316"/>
                    <a:pt x="552" y="321"/>
                  </a:cubicBezTo>
                  <a:close/>
                  <a:moveTo>
                    <a:pt x="540" y="297"/>
                  </a:moveTo>
                  <a:cubicBezTo>
                    <a:pt x="536" y="294"/>
                    <a:pt x="532" y="290"/>
                    <a:pt x="527" y="287"/>
                  </a:cubicBezTo>
                  <a:cubicBezTo>
                    <a:pt x="531" y="287"/>
                    <a:pt x="532" y="287"/>
                    <a:pt x="537" y="288"/>
                  </a:cubicBezTo>
                  <a:cubicBezTo>
                    <a:pt x="538" y="291"/>
                    <a:pt x="542" y="292"/>
                    <a:pt x="542" y="296"/>
                  </a:cubicBezTo>
                  <a:cubicBezTo>
                    <a:pt x="541" y="296"/>
                    <a:pt x="541" y="297"/>
                    <a:pt x="540" y="297"/>
                  </a:cubicBezTo>
                  <a:close/>
                  <a:moveTo>
                    <a:pt x="540" y="301"/>
                  </a:moveTo>
                  <a:cubicBezTo>
                    <a:pt x="539" y="302"/>
                    <a:pt x="539" y="302"/>
                    <a:pt x="539" y="303"/>
                  </a:cubicBezTo>
                  <a:cubicBezTo>
                    <a:pt x="536" y="302"/>
                    <a:pt x="533" y="298"/>
                    <a:pt x="533" y="296"/>
                  </a:cubicBezTo>
                  <a:cubicBezTo>
                    <a:pt x="536" y="297"/>
                    <a:pt x="537" y="300"/>
                    <a:pt x="540" y="301"/>
                  </a:cubicBezTo>
                  <a:close/>
                  <a:moveTo>
                    <a:pt x="541" y="313"/>
                  </a:moveTo>
                  <a:cubicBezTo>
                    <a:pt x="544" y="318"/>
                    <a:pt x="547" y="322"/>
                    <a:pt x="550" y="323"/>
                  </a:cubicBezTo>
                  <a:cubicBezTo>
                    <a:pt x="551" y="329"/>
                    <a:pt x="546" y="330"/>
                    <a:pt x="545" y="335"/>
                  </a:cubicBezTo>
                  <a:cubicBezTo>
                    <a:pt x="536" y="331"/>
                    <a:pt x="531" y="320"/>
                    <a:pt x="541" y="313"/>
                  </a:cubicBezTo>
                  <a:close/>
                  <a:moveTo>
                    <a:pt x="542" y="341"/>
                  </a:moveTo>
                  <a:cubicBezTo>
                    <a:pt x="539" y="345"/>
                    <a:pt x="539" y="346"/>
                    <a:pt x="537" y="350"/>
                  </a:cubicBezTo>
                  <a:cubicBezTo>
                    <a:pt x="532" y="348"/>
                    <a:pt x="530" y="343"/>
                    <a:pt x="527" y="339"/>
                  </a:cubicBezTo>
                  <a:cubicBezTo>
                    <a:pt x="528" y="335"/>
                    <a:pt x="530" y="331"/>
                    <a:pt x="533" y="328"/>
                  </a:cubicBezTo>
                  <a:cubicBezTo>
                    <a:pt x="535" y="333"/>
                    <a:pt x="539" y="336"/>
                    <a:pt x="542" y="341"/>
                  </a:cubicBezTo>
                  <a:close/>
                  <a:moveTo>
                    <a:pt x="522" y="334"/>
                  </a:moveTo>
                  <a:cubicBezTo>
                    <a:pt x="519" y="330"/>
                    <a:pt x="516" y="327"/>
                    <a:pt x="513" y="322"/>
                  </a:cubicBezTo>
                  <a:cubicBezTo>
                    <a:pt x="515" y="318"/>
                    <a:pt x="516" y="313"/>
                    <a:pt x="519" y="311"/>
                  </a:cubicBezTo>
                  <a:cubicBezTo>
                    <a:pt x="522" y="316"/>
                    <a:pt x="526" y="319"/>
                    <a:pt x="529" y="324"/>
                  </a:cubicBezTo>
                  <a:cubicBezTo>
                    <a:pt x="526" y="327"/>
                    <a:pt x="526" y="332"/>
                    <a:pt x="522" y="334"/>
                  </a:cubicBezTo>
                  <a:close/>
                  <a:moveTo>
                    <a:pt x="509" y="317"/>
                  </a:moveTo>
                  <a:cubicBezTo>
                    <a:pt x="499" y="313"/>
                    <a:pt x="506" y="302"/>
                    <a:pt x="506" y="297"/>
                  </a:cubicBezTo>
                  <a:cubicBezTo>
                    <a:pt x="509" y="299"/>
                    <a:pt x="511" y="302"/>
                    <a:pt x="514" y="306"/>
                  </a:cubicBezTo>
                  <a:cubicBezTo>
                    <a:pt x="512" y="309"/>
                    <a:pt x="512" y="314"/>
                    <a:pt x="509" y="317"/>
                  </a:cubicBezTo>
                  <a:close/>
                  <a:moveTo>
                    <a:pt x="507" y="325"/>
                  </a:moveTo>
                  <a:cubicBezTo>
                    <a:pt x="503" y="324"/>
                    <a:pt x="502" y="321"/>
                    <a:pt x="499" y="320"/>
                  </a:cubicBezTo>
                  <a:cubicBezTo>
                    <a:pt x="500" y="318"/>
                    <a:pt x="499" y="314"/>
                    <a:pt x="502" y="315"/>
                  </a:cubicBezTo>
                  <a:cubicBezTo>
                    <a:pt x="504" y="318"/>
                    <a:pt x="507" y="321"/>
                    <a:pt x="507" y="325"/>
                  </a:cubicBezTo>
                  <a:close/>
                  <a:moveTo>
                    <a:pt x="502" y="334"/>
                  </a:moveTo>
                  <a:cubicBezTo>
                    <a:pt x="501" y="335"/>
                    <a:pt x="501" y="335"/>
                    <a:pt x="500" y="336"/>
                  </a:cubicBezTo>
                  <a:cubicBezTo>
                    <a:pt x="500" y="332"/>
                    <a:pt x="492" y="329"/>
                    <a:pt x="495" y="326"/>
                  </a:cubicBezTo>
                  <a:cubicBezTo>
                    <a:pt x="497" y="329"/>
                    <a:pt x="500" y="331"/>
                    <a:pt x="502" y="334"/>
                  </a:cubicBezTo>
                  <a:close/>
                  <a:moveTo>
                    <a:pt x="488" y="322"/>
                  </a:moveTo>
                  <a:cubicBezTo>
                    <a:pt x="485" y="319"/>
                    <a:pt x="479" y="315"/>
                    <a:pt x="479" y="311"/>
                  </a:cubicBezTo>
                  <a:cubicBezTo>
                    <a:pt x="483" y="313"/>
                    <a:pt x="491" y="317"/>
                    <a:pt x="488" y="322"/>
                  </a:cubicBezTo>
                  <a:close/>
                  <a:moveTo>
                    <a:pt x="477" y="718"/>
                  </a:moveTo>
                  <a:cubicBezTo>
                    <a:pt x="478" y="716"/>
                    <a:pt x="474" y="713"/>
                    <a:pt x="477" y="712"/>
                  </a:cubicBezTo>
                  <a:cubicBezTo>
                    <a:pt x="478" y="714"/>
                    <a:pt x="479" y="717"/>
                    <a:pt x="477" y="718"/>
                  </a:cubicBezTo>
                  <a:close/>
                  <a:moveTo>
                    <a:pt x="476" y="697"/>
                  </a:moveTo>
                  <a:cubicBezTo>
                    <a:pt x="477" y="694"/>
                    <a:pt x="474" y="692"/>
                    <a:pt x="477" y="692"/>
                  </a:cubicBezTo>
                  <a:cubicBezTo>
                    <a:pt x="478" y="693"/>
                    <a:pt x="477" y="696"/>
                    <a:pt x="476" y="697"/>
                  </a:cubicBezTo>
                  <a:close/>
                  <a:moveTo>
                    <a:pt x="476" y="542"/>
                  </a:moveTo>
                  <a:cubicBezTo>
                    <a:pt x="475" y="536"/>
                    <a:pt x="473" y="531"/>
                    <a:pt x="476" y="527"/>
                  </a:cubicBezTo>
                  <a:cubicBezTo>
                    <a:pt x="477" y="532"/>
                    <a:pt x="478" y="536"/>
                    <a:pt x="476" y="542"/>
                  </a:cubicBezTo>
                  <a:close/>
                  <a:moveTo>
                    <a:pt x="476" y="428"/>
                  </a:moveTo>
                  <a:cubicBezTo>
                    <a:pt x="474" y="429"/>
                    <a:pt x="474" y="426"/>
                    <a:pt x="471" y="426"/>
                  </a:cubicBezTo>
                  <a:cubicBezTo>
                    <a:pt x="472" y="424"/>
                    <a:pt x="473" y="422"/>
                    <a:pt x="476" y="422"/>
                  </a:cubicBezTo>
                  <a:cubicBezTo>
                    <a:pt x="476" y="424"/>
                    <a:pt x="476" y="426"/>
                    <a:pt x="476" y="428"/>
                  </a:cubicBezTo>
                  <a:close/>
                  <a:moveTo>
                    <a:pt x="473" y="397"/>
                  </a:moveTo>
                  <a:cubicBezTo>
                    <a:pt x="472" y="399"/>
                    <a:pt x="475" y="401"/>
                    <a:pt x="473" y="402"/>
                  </a:cubicBezTo>
                  <a:cubicBezTo>
                    <a:pt x="472" y="401"/>
                    <a:pt x="469" y="397"/>
                    <a:pt x="473" y="397"/>
                  </a:cubicBezTo>
                  <a:close/>
                  <a:moveTo>
                    <a:pt x="468" y="376"/>
                  </a:moveTo>
                  <a:cubicBezTo>
                    <a:pt x="468" y="375"/>
                    <a:pt x="468" y="375"/>
                    <a:pt x="467" y="375"/>
                  </a:cubicBezTo>
                  <a:cubicBezTo>
                    <a:pt x="466" y="372"/>
                    <a:pt x="471" y="365"/>
                    <a:pt x="474" y="364"/>
                  </a:cubicBezTo>
                  <a:cubicBezTo>
                    <a:pt x="473" y="369"/>
                    <a:pt x="472" y="373"/>
                    <a:pt x="468" y="376"/>
                  </a:cubicBezTo>
                  <a:close/>
                  <a:moveTo>
                    <a:pt x="469" y="358"/>
                  </a:moveTo>
                  <a:cubicBezTo>
                    <a:pt x="467" y="360"/>
                    <a:pt x="467" y="365"/>
                    <a:pt x="464" y="366"/>
                  </a:cubicBezTo>
                  <a:cubicBezTo>
                    <a:pt x="463" y="361"/>
                    <a:pt x="462" y="353"/>
                    <a:pt x="463" y="348"/>
                  </a:cubicBezTo>
                  <a:cubicBezTo>
                    <a:pt x="464" y="353"/>
                    <a:pt x="468" y="354"/>
                    <a:pt x="469" y="358"/>
                  </a:cubicBezTo>
                  <a:close/>
                  <a:moveTo>
                    <a:pt x="462" y="322"/>
                  </a:moveTo>
                  <a:cubicBezTo>
                    <a:pt x="458" y="322"/>
                    <a:pt x="461" y="315"/>
                    <a:pt x="462" y="313"/>
                  </a:cubicBezTo>
                  <a:cubicBezTo>
                    <a:pt x="463" y="318"/>
                    <a:pt x="463" y="319"/>
                    <a:pt x="462" y="322"/>
                  </a:cubicBezTo>
                  <a:close/>
                  <a:moveTo>
                    <a:pt x="461" y="394"/>
                  </a:moveTo>
                  <a:cubicBezTo>
                    <a:pt x="460" y="394"/>
                    <a:pt x="459" y="398"/>
                    <a:pt x="461" y="396"/>
                  </a:cubicBezTo>
                  <a:cubicBezTo>
                    <a:pt x="461" y="398"/>
                    <a:pt x="460" y="398"/>
                    <a:pt x="459" y="399"/>
                  </a:cubicBezTo>
                  <a:cubicBezTo>
                    <a:pt x="460" y="400"/>
                    <a:pt x="459" y="401"/>
                    <a:pt x="458" y="401"/>
                  </a:cubicBezTo>
                  <a:cubicBezTo>
                    <a:pt x="458" y="398"/>
                    <a:pt x="459" y="392"/>
                    <a:pt x="461" y="394"/>
                  </a:cubicBezTo>
                  <a:close/>
                  <a:moveTo>
                    <a:pt x="460" y="419"/>
                  </a:moveTo>
                  <a:cubicBezTo>
                    <a:pt x="460" y="422"/>
                    <a:pt x="462" y="424"/>
                    <a:pt x="459" y="425"/>
                  </a:cubicBezTo>
                  <a:cubicBezTo>
                    <a:pt x="461" y="423"/>
                    <a:pt x="458" y="421"/>
                    <a:pt x="460" y="419"/>
                  </a:cubicBezTo>
                  <a:close/>
                  <a:moveTo>
                    <a:pt x="455" y="377"/>
                  </a:moveTo>
                  <a:cubicBezTo>
                    <a:pt x="456" y="374"/>
                    <a:pt x="453" y="371"/>
                    <a:pt x="455" y="369"/>
                  </a:cubicBezTo>
                  <a:cubicBezTo>
                    <a:pt x="456" y="371"/>
                    <a:pt x="459" y="371"/>
                    <a:pt x="459" y="373"/>
                  </a:cubicBezTo>
                  <a:cubicBezTo>
                    <a:pt x="457" y="374"/>
                    <a:pt x="457" y="376"/>
                    <a:pt x="455" y="377"/>
                  </a:cubicBezTo>
                  <a:close/>
                  <a:moveTo>
                    <a:pt x="456" y="424"/>
                  </a:moveTo>
                  <a:cubicBezTo>
                    <a:pt x="455" y="424"/>
                    <a:pt x="455" y="424"/>
                    <a:pt x="454" y="424"/>
                  </a:cubicBezTo>
                  <a:cubicBezTo>
                    <a:pt x="454" y="423"/>
                    <a:pt x="454" y="421"/>
                    <a:pt x="455" y="421"/>
                  </a:cubicBezTo>
                  <a:cubicBezTo>
                    <a:pt x="455" y="422"/>
                    <a:pt x="457" y="421"/>
                    <a:pt x="456" y="424"/>
                  </a:cubicBezTo>
                  <a:close/>
                  <a:moveTo>
                    <a:pt x="456" y="357"/>
                  </a:moveTo>
                  <a:cubicBezTo>
                    <a:pt x="460" y="358"/>
                    <a:pt x="458" y="364"/>
                    <a:pt x="458" y="366"/>
                  </a:cubicBezTo>
                  <a:cubicBezTo>
                    <a:pt x="456" y="362"/>
                    <a:pt x="457" y="360"/>
                    <a:pt x="453" y="358"/>
                  </a:cubicBezTo>
                  <a:cubicBezTo>
                    <a:pt x="453" y="353"/>
                    <a:pt x="457" y="349"/>
                    <a:pt x="459" y="348"/>
                  </a:cubicBezTo>
                  <a:cubicBezTo>
                    <a:pt x="457" y="350"/>
                    <a:pt x="457" y="354"/>
                    <a:pt x="456" y="357"/>
                  </a:cubicBezTo>
                  <a:close/>
                  <a:moveTo>
                    <a:pt x="454" y="430"/>
                  </a:moveTo>
                  <a:cubicBezTo>
                    <a:pt x="455" y="431"/>
                    <a:pt x="457" y="432"/>
                    <a:pt x="457" y="434"/>
                  </a:cubicBezTo>
                  <a:cubicBezTo>
                    <a:pt x="455" y="434"/>
                    <a:pt x="455" y="436"/>
                    <a:pt x="453" y="436"/>
                  </a:cubicBezTo>
                  <a:cubicBezTo>
                    <a:pt x="454" y="434"/>
                    <a:pt x="452" y="431"/>
                    <a:pt x="454" y="430"/>
                  </a:cubicBezTo>
                  <a:close/>
                  <a:moveTo>
                    <a:pt x="455" y="439"/>
                  </a:moveTo>
                  <a:cubicBezTo>
                    <a:pt x="455" y="442"/>
                    <a:pt x="455" y="439"/>
                    <a:pt x="456" y="439"/>
                  </a:cubicBezTo>
                  <a:cubicBezTo>
                    <a:pt x="457" y="440"/>
                    <a:pt x="457" y="445"/>
                    <a:pt x="454" y="444"/>
                  </a:cubicBezTo>
                  <a:cubicBezTo>
                    <a:pt x="454" y="443"/>
                    <a:pt x="453" y="439"/>
                    <a:pt x="455" y="439"/>
                  </a:cubicBezTo>
                  <a:close/>
                  <a:moveTo>
                    <a:pt x="456" y="457"/>
                  </a:moveTo>
                  <a:cubicBezTo>
                    <a:pt x="461" y="459"/>
                    <a:pt x="458" y="466"/>
                    <a:pt x="457" y="469"/>
                  </a:cubicBezTo>
                  <a:cubicBezTo>
                    <a:pt x="453" y="466"/>
                    <a:pt x="456" y="461"/>
                    <a:pt x="456" y="457"/>
                  </a:cubicBezTo>
                  <a:close/>
                  <a:moveTo>
                    <a:pt x="459" y="469"/>
                  </a:moveTo>
                  <a:cubicBezTo>
                    <a:pt x="460" y="473"/>
                    <a:pt x="458" y="480"/>
                    <a:pt x="456" y="483"/>
                  </a:cubicBezTo>
                  <a:cubicBezTo>
                    <a:pt x="456" y="477"/>
                    <a:pt x="456" y="471"/>
                    <a:pt x="459" y="469"/>
                  </a:cubicBezTo>
                  <a:close/>
                  <a:moveTo>
                    <a:pt x="461" y="489"/>
                  </a:moveTo>
                  <a:cubicBezTo>
                    <a:pt x="461" y="492"/>
                    <a:pt x="461" y="493"/>
                    <a:pt x="462" y="499"/>
                  </a:cubicBezTo>
                  <a:cubicBezTo>
                    <a:pt x="460" y="499"/>
                    <a:pt x="460" y="498"/>
                    <a:pt x="458" y="498"/>
                  </a:cubicBezTo>
                  <a:cubicBezTo>
                    <a:pt x="459" y="495"/>
                    <a:pt x="459" y="491"/>
                    <a:pt x="461" y="489"/>
                  </a:cubicBezTo>
                  <a:close/>
                  <a:moveTo>
                    <a:pt x="459" y="506"/>
                  </a:moveTo>
                  <a:cubicBezTo>
                    <a:pt x="465" y="511"/>
                    <a:pt x="464" y="525"/>
                    <a:pt x="462" y="531"/>
                  </a:cubicBezTo>
                  <a:cubicBezTo>
                    <a:pt x="462" y="522"/>
                    <a:pt x="458" y="514"/>
                    <a:pt x="459" y="506"/>
                  </a:cubicBezTo>
                  <a:close/>
                  <a:moveTo>
                    <a:pt x="461" y="728"/>
                  </a:moveTo>
                  <a:cubicBezTo>
                    <a:pt x="462" y="729"/>
                    <a:pt x="465" y="727"/>
                    <a:pt x="465" y="729"/>
                  </a:cubicBezTo>
                  <a:cubicBezTo>
                    <a:pt x="459" y="744"/>
                    <a:pt x="469" y="765"/>
                    <a:pt x="461" y="784"/>
                  </a:cubicBezTo>
                  <a:cubicBezTo>
                    <a:pt x="459" y="738"/>
                    <a:pt x="459" y="680"/>
                    <a:pt x="457" y="631"/>
                  </a:cubicBezTo>
                  <a:cubicBezTo>
                    <a:pt x="458" y="631"/>
                    <a:pt x="458" y="630"/>
                    <a:pt x="459" y="631"/>
                  </a:cubicBezTo>
                  <a:cubicBezTo>
                    <a:pt x="460" y="644"/>
                    <a:pt x="463" y="662"/>
                    <a:pt x="461" y="677"/>
                  </a:cubicBezTo>
                  <a:cubicBezTo>
                    <a:pt x="464" y="692"/>
                    <a:pt x="464" y="712"/>
                    <a:pt x="461" y="728"/>
                  </a:cubicBezTo>
                  <a:close/>
                  <a:moveTo>
                    <a:pt x="459" y="1131"/>
                  </a:moveTo>
                  <a:cubicBezTo>
                    <a:pt x="459" y="1133"/>
                    <a:pt x="461" y="1133"/>
                    <a:pt x="462" y="1134"/>
                  </a:cubicBezTo>
                  <a:cubicBezTo>
                    <a:pt x="459" y="1134"/>
                    <a:pt x="459" y="1135"/>
                    <a:pt x="457" y="1134"/>
                  </a:cubicBezTo>
                  <a:cubicBezTo>
                    <a:pt x="458" y="1133"/>
                    <a:pt x="458" y="1132"/>
                    <a:pt x="459" y="1131"/>
                  </a:cubicBezTo>
                  <a:close/>
                  <a:moveTo>
                    <a:pt x="458" y="1113"/>
                  </a:moveTo>
                  <a:cubicBezTo>
                    <a:pt x="457" y="1110"/>
                    <a:pt x="460" y="1112"/>
                    <a:pt x="459" y="1110"/>
                  </a:cubicBezTo>
                  <a:cubicBezTo>
                    <a:pt x="461" y="1110"/>
                    <a:pt x="462" y="1110"/>
                    <a:pt x="462" y="1112"/>
                  </a:cubicBezTo>
                  <a:cubicBezTo>
                    <a:pt x="461" y="1114"/>
                    <a:pt x="459" y="1111"/>
                    <a:pt x="458" y="1113"/>
                  </a:cubicBezTo>
                  <a:close/>
                  <a:moveTo>
                    <a:pt x="468" y="1119"/>
                  </a:moveTo>
                  <a:cubicBezTo>
                    <a:pt x="466" y="1121"/>
                    <a:pt x="466" y="1125"/>
                    <a:pt x="464" y="1128"/>
                  </a:cubicBezTo>
                  <a:cubicBezTo>
                    <a:pt x="463" y="1128"/>
                    <a:pt x="462" y="1127"/>
                    <a:pt x="462" y="1127"/>
                  </a:cubicBezTo>
                  <a:cubicBezTo>
                    <a:pt x="464" y="1125"/>
                    <a:pt x="466" y="1119"/>
                    <a:pt x="468" y="1119"/>
                  </a:cubicBezTo>
                  <a:close/>
                  <a:moveTo>
                    <a:pt x="476" y="1160"/>
                  </a:moveTo>
                  <a:cubicBezTo>
                    <a:pt x="471" y="1157"/>
                    <a:pt x="466" y="1155"/>
                    <a:pt x="464" y="1150"/>
                  </a:cubicBezTo>
                  <a:cubicBezTo>
                    <a:pt x="469" y="1148"/>
                    <a:pt x="473" y="1156"/>
                    <a:pt x="476" y="1160"/>
                  </a:cubicBezTo>
                  <a:close/>
                  <a:moveTo>
                    <a:pt x="471" y="1122"/>
                  </a:moveTo>
                  <a:cubicBezTo>
                    <a:pt x="472" y="1120"/>
                    <a:pt x="473" y="1118"/>
                    <a:pt x="475" y="1118"/>
                  </a:cubicBezTo>
                  <a:cubicBezTo>
                    <a:pt x="475" y="1118"/>
                    <a:pt x="475" y="1119"/>
                    <a:pt x="476" y="1119"/>
                  </a:cubicBezTo>
                  <a:cubicBezTo>
                    <a:pt x="476" y="1121"/>
                    <a:pt x="474" y="1123"/>
                    <a:pt x="471" y="1122"/>
                  </a:cubicBezTo>
                  <a:close/>
                  <a:moveTo>
                    <a:pt x="473" y="1095"/>
                  </a:moveTo>
                  <a:cubicBezTo>
                    <a:pt x="473" y="1094"/>
                    <a:pt x="471" y="1094"/>
                    <a:pt x="471" y="1092"/>
                  </a:cubicBezTo>
                  <a:cubicBezTo>
                    <a:pt x="474" y="1091"/>
                    <a:pt x="473" y="1087"/>
                    <a:pt x="476" y="1085"/>
                  </a:cubicBezTo>
                  <a:cubicBezTo>
                    <a:pt x="476" y="1086"/>
                    <a:pt x="477" y="1087"/>
                    <a:pt x="478" y="1087"/>
                  </a:cubicBezTo>
                  <a:cubicBezTo>
                    <a:pt x="477" y="1090"/>
                    <a:pt x="475" y="1092"/>
                    <a:pt x="473" y="1095"/>
                  </a:cubicBezTo>
                  <a:close/>
                  <a:moveTo>
                    <a:pt x="475" y="1064"/>
                  </a:moveTo>
                  <a:cubicBezTo>
                    <a:pt x="478" y="1064"/>
                    <a:pt x="477" y="1062"/>
                    <a:pt x="479" y="1062"/>
                  </a:cubicBezTo>
                  <a:cubicBezTo>
                    <a:pt x="480" y="1063"/>
                    <a:pt x="479" y="1065"/>
                    <a:pt x="481" y="1064"/>
                  </a:cubicBezTo>
                  <a:cubicBezTo>
                    <a:pt x="481" y="1066"/>
                    <a:pt x="479" y="1067"/>
                    <a:pt x="479" y="1069"/>
                  </a:cubicBezTo>
                  <a:cubicBezTo>
                    <a:pt x="477" y="1068"/>
                    <a:pt x="475" y="1067"/>
                    <a:pt x="475" y="1064"/>
                  </a:cubicBezTo>
                  <a:close/>
                  <a:moveTo>
                    <a:pt x="480" y="1077"/>
                  </a:moveTo>
                  <a:cubicBezTo>
                    <a:pt x="481" y="1077"/>
                    <a:pt x="482" y="1077"/>
                    <a:pt x="483" y="1078"/>
                  </a:cubicBezTo>
                  <a:cubicBezTo>
                    <a:pt x="483" y="1080"/>
                    <a:pt x="482" y="1082"/>
                    <a:pt x="480" y="1082"/>
                  </a:cubicBezTo>
                  <a:cubicBezTo>
                    <a:pt x="478" y="1080"/>
                    <a:pt x="480" y="1079"/>
                    <a:pt x="480" y="1077"/>
                  </a:cubicBezTo>
                  <a:close/>
                  <a:moveTo>
                    <a:pt x="479" y="1053"/>
                  </a:moveTo>
                  <a:cubicBezTo>
                    <a:pt x="476" y="1052"/>
                    <a:pt x="475" y="1050"/>
                    <a:pt x="474" y="1048"/>
                  </a:cubicBezTo>
                  <a:cubicBezTo>
                    <a:pt x="478" y="1045"/>
                    <a:pt x="480" y="1044"/>
                    <a:pt x="482" y="1049"/>
                  </a:cubicBezTo>
                  <a:cubicBezTo>
                    <a:pt x="481" y="1050"/>
                    <a:pt x="480" y="1051"/>
                    <a:pt x="479" y="1053"/>
                  </a:cubicBezTo>
                  <a:close/>
                  <a:moveTo>
                    <a:pt x="482" y="992"/>
                  </a:moveTo>
                  <a:cubicBezTo>
                    <a:pt x="482" y="989"/>
                    <a:pt x="479" y="989"/>
                    <a:pt x="479" y="986"/>
                  </a:cubicBezTo>
                  <a:cubicBezTo>
                    <a:pt x="480" y="985"/>
                    <a:pt x="481" y="983"/>
                    <a:pt x="482" y="982"/>
                  </a:cubicBezTo>
                  <a:cubicBezTo>
                    <a:pt x="483" y="984"/>
                    <a:pt x="485" y="985"/>
                    <a:pt x="486" y="986"/>
                  </a:cubicBezTo>
                  <a:cubicBezTo>
                    <a:pt x="485" y="989"/>
                    <a:pt x="485" y="991"/>
                    <a:pt x="482" y="992"/>
                  </a:cubicBezTo>
                  <a:close/>
                  <a:moveTo>
                    <a:pt x="486" y="1007"/>
                  </a:moveTo>
                  <a:cubicBezTo>
                    <a:pt x="485" y="1009"/>
                    <a:pt x="483" y="1010"/>
                    <a:pt x="483" y="1013"/>
                  </a:cubicBezTo>
                  <a:cubicBezTo>
                    <a:pt x="482" y="1013"/>
                    <a:pt x="480" y="1013"/>
                    <a:pt x="479" y="1013"/>
                  </a:cubicBezTo>
                  <a:cubicBezTo>
                    <a:pt x="480" y="1010"/>
                    <a:pt x="481" y="1005"/>
                    <a:pt x="485" y="1004"/>
                  </a:cubicBezTo>
                  <a:cubicBezTo>
                    <a:pt x="485" y="1006"/>
                    <a:pt x="487" y="1005"/>
                    <a:pt x="486" y="1007"/>
                  </a:cubicBezTo>
                  <a:close/>
                  <a:moveTo>
                    <a:pt x="488" y="970"/>
                  </a:moveTo>
                  <a:cubicBezTo>
                    <a:pt x="489" y="972"/>
                    <a:pt x="494" y="977"/>
                    <a:pt x="489" y="979"/>
                  </a:cubicBezTo>
                  <a:cubicBezTo>
                    <a:pt x="487" y="977"/>
                    <a:pt x="483" y="972"/>
                    <a:pt x="488" y="970"/>
                  </a:cubicBezTo>
                  <a:close/>
                  <a:moveTo>
                    <a:pt x="497" y="1032"/>
                  </a:moveTo>
                  <a:cubicBezTo>
                    <a:pt x="497" y="1033"/>
                    <a:pt x="497" y="1036"/>
                    <a:pt x="495" y="1036"/>
                  </a:cubicBezTo>
                  <a:cubicBezTo>
                    <a:pt x="495" y="1035"/>
                    <a:pt x="495" y="1032"/>
                    <a:pt x="497" y="1032"/>
                  </a:cubicBezTo>
                  <a:close/>
                  <a:moveTo>
                    <a:pt x="499" y="975"/>
                  </a:moveTo>
                  <a:cubicBezTo>
                    <a:pt x="499" y="976"/>
                    <a:pt x="500" y="977"/>
                    <a:pt x="502" y="977"/>
                  </a:cubicBezTo>
                  <a:cubicBezTo>
                    <a:pt x="501" y="978"/>
                    <a:pt x="502" y="980"/>
                    <a:pt x="501" y="980"/>
                  </a:cubicBezTo>
                  <a:cubicBezTo>
                    <a:pt x="501" y="978"/>
                    <a:pt x="497" y="977"/>
                    <a:pt x="499" y="975"/>
                  </a:cubicBezTo>
                  <a:close/>
                  <a:moveTo>
                    <a:pt x="499" y="959"/>
                  </a:moveTo>
                  <a:cubicBezTo>
                    <a:pt x="497" y="956"/>
                    <a:pt x="493" y="953"/>
                    <a:pt x="495" y="949"/>
                  </a:cubicBezTo>
                  <a:cubicBezTo>
                    <a:pt x="498" y="950"/>
                    <a:pt x="500" y="952"/>
                    <a:pt x="502" y="953"/>
                  </a:cubicBezTo>
                  <a:cubicBezTo>
                    <a:pt x="502" y="956"/>
                    <a:pt x="501" y="957"/>
                    <a:pt x="499" y="959"/>
                  </a:cubicBezTo>
                  <a:close/>
                  <a:moveTo>
                    <a:pt x="495" y="927"/>
                  </a:moveTo>
                  <a:cubicBezTo>
                    <a:pt x="496" y="925"/>
                    <a:pt x="496" y="921"/>
                    <a:pt x="499" y="921"/>
                  </a:cubicBezTo>
                  <a:cubicBezTo>
                    <a:pt x="502" y="923"/>
                    <a:pt x="501" y="927"/>
                    <a:pt x="500" y="930"/>
                  </a:cubicBezTo>
                  <a:cubicBezTo>
                    <a:pt x="497" y="929"/>
                    <a:pt x="497" y="927"/>
                    <a:pt x="495" y="927"/>
                  </a:cubicBezTo>
                  <a:close/>
                  <a:moveTo>
                    <a:pt x="500" y="915"/>
                  </a:moveTo>
                  <a:cubicBezTo>
                    <a:pt x="501" y="912"/>
                    <a:pt x="504" y="911"/>
                    <a:pt x="505" y="914"/>
                  </a:cubicBezTo>
                  <a:cubicBezTo>
                    <a:pt x="504" y="915"/>
                    <a:pt x="504" y="916"/>
                    <a:pt x="504" y="918"/>
                  </a:cubicBezTo>
                  <a:cubicBezTo>
                    <a:pt x="501" y="918"/>
                    <a:pt x="501" y="916"/>
                    <a:pt x="500" y="915"/>
                  </a:cubicBezTo>
                  <a:close/>
                  <a:moveTo>
                    <a:pt x="504" y="897"/>
                  </a:moveTo>
                  <a:cubicBezTo>
                    <a:pt x="499" y="896"/>
                    <a:pt x="496" y="889"/>
                    <a:pt x="498" y="886"/>
                  </a:cubicBezTo>
                  <a:cubicBezTo>
                    <a:pt x="499" y="888"/>
                    <a:pt x="499" y="884"/>
                    <a:pt x="500" y="884"/>
                  </a:cubicBezTo>
                  <a:cubicBezTo>
                    <a:pt x="502" y="886"/>
                    <a:pt x="505" y="886"/>
                    <a:pt x="507" y="888"/>
                  </a:cubicBezTo>
                  <a:cubicBezTo>
                    <a:pt x="507" y="892"/>
                    <a:pt x="504" y="894"/>
                    <a:pt x="504" y="897"/>
                  </a:cubicBezTo>
                  <a:close/>
                  <a:moveTo>
                    <a:pt x="501" y="819"/>
                  </a:moveTo>
                  <a:cubicBezTo>
                    <a:pt x="500" y="816"/>
                    <a:pt x="498" y="815"/>
                    <a:pt x="496" y="814"/>
                  </a:cubicBezTo>
                  <a:cubicBezTo>
                    <a:pt x="497" y="809"/>
                    <a:pt x="497" y="807"/>
                    <a:pt x="500" y="805"/>
                  </a:cubicBezTo>
                  <a:cubicBezTo>
                    <a:pt x="501" y="808"/>
                    <a:pt x="504" y="809"/>
                    <a:pt x="505" y="812"/>
                  </a:cubicBezTo>
                  <a:cubicBezTo>
                    <a:pt x="504" y="815"/>
                    <a:pt x="503" y="817"/>
                    <a:pt x="501" y="819"/>
                  </a:cubicBezTo>
                  <a:close/>
                  <a:moveTo>
                    <a:pt x="504" y="855"/>
                  </a:moveTo>
                  <a:cubicBezTo>
                    <a:pt x="506" y="859"/>
                    <a:pt x="505" y="865"/>
                    <a:pt x="501" y="868"/>
                  </a:cubicBezTo>
                  <a:cubicBezTo>
                    <a:pt x="502" y="862"/>
                    <a:pt x="501" y="859"/>
                    <a:pt x="504" y="855"/>
                  </a:cubicBezTo>
                  <a:close/>
                  <a:moveTo>
                    <a:pt x="502" y="799"/>
                  </a:moveTo>
                  <a:cubicBezTo>
                    <a:pt x="504" y="797"/>
                    <a:pt x="503" y="793"/>
                    <a:pt x="506" y="792"/>
                  </a:cubicBezTo>
                  <a:cubicBezTo>
                    <a:pt x="508" y="795"/>
                    <a:pt x="505" y="798"/>
                    <a:pt x="507" y="801"/>
                  </a:cubicBezTo>
                  <a:cubicBezTo>
                    <a:pt x="504" y="802"/>
                    <a:pt x="505" y="798"/>
                    <a:pt x="502" y="799"/>
                  </a:cubicBezTo>
                  <a:close/>
                  <a:moveTo>
                    <a:pt x="503" y="723"/>
                  </a:moveTo>
                  <a:cubicBezTo>
                    <a:pt x="505" y="722"/>
                    <a:pt x="508" y="724"/>
                    <a:pt x="507" y="727"/>
                  </a:cubicBezTo>
                  <a:cubicBezTo>
                    <a:pt x="504" y="728"/>
                    <a:pt x="502" y="725"/>
                    <a:pt x="503" y="723"/>
                  </a:cubicBezTo>
                  <a:close/>
                  <a:moveTo>
                    <a:pt x="503" y="709"/>
                  </a:moveTo>
                  <a:cubicBezTo>
                    <a:pt x="503" y="707"/>
                    <a:pt x="501" y="707"/>
                    <a:pt x="500" y="706"/>
                  </a:cubicBezTo>
                  <a:cubicBezTo>
                    <a:pt x="502" y="702"/>
                    <a:pt x="504" y="698"/>
                    <a:pt x="506" y="695"/>
                  </a:cubicBezTo>
                  <a:cubicBezTo>
                    <a:pt x="509" y="701"/>
                    <a:pt x="507" y="705"/>
                    <a:pt x="503" y="709"/>
                  </a:cubicBezTo>
                  <a:close/>
                  <a:moveTo>
                    <a:pt x="506" y="683"/>
                  </a:moveTo>
                  <a:cubicBezTo>
                    <a:pt x="505" y="681"/>
                    <a:pt x="502" y="681"/>
                    <a:pt x="502" y="678"/>
                  </a:cubicBezTo>
                  <a:cubicBezTo>
                    <a:pt x="503" y="678"/>
                    <a:pt x="503" y="677"/>
                    <a:pt x="504" y="677"/>
                  </a:cubicBezTo>
                  <a:cubicBezTo>
                    <a:pt x="504" y="680"/>
                    <a:pt x="508" y="679"/>
                    <a:pt x="508" y="682"/>
                  </a:cubicBezTo>
                  <a:cubicBezTo>
                    <a:pt x="507" y="682"/>
                    <a:pt x="507" y="683"/>
                    <a:pt x="506" y="683"/>
                  </a:cubicBezTo>
                  <a:close/>
                  <a:moveTo>
                    <a:pt x="507" y="620"/>
                  </a:moveTo>
                  <a:cubicBezTo>
                    <a:pt x="507" y="618"/>
                    <a:pt x="506" y="616"/>
                    <a:pt x="509" y="616"/>
                  </a:cubicBezTo>
                  <a:cubicBezTo>
                    <a:pt x="509" y="618"/>
                    <a:pt x="510" y="620"/>
                    <a:pt x="507" y="620"/>
                  </a:cubicBezTo>
                  <a:close/>
                  <a:moveTo>
                    <a:pt x="511" y="774"/>
                  </a:moveTo>
                  <a:cubicBezTo>
                    <a:pt x="515" y="777"/>
                    <a:pt x="517" y="784"/>
                    <a:pt x="511" y="785"/>
                  </a:cubicBezTo>
                  <a:cubicBezTo>
                    <a:pt x="511" y="783"/>
                    <a:pt x="509" y="783"/>
                    <a:pt x="509" y="781"/>
                  </a:cubicBezTo>
                  <a:cubicBezTo>
                    <a:pt x="512" y="779"/>
                    <a:pt x="510" y="775"/>
                    <a:pt x="511" y="774"/>
                  </a:cubicBezTo>
                  <a:close/>
                  <a:moveTo>
                    <a:pt x="515" y="767"/>
                  </a:moveTo>
                  <a:cubicBezTo>
                    <a:pt x="518" y="767"/>
                    <a:pt x="519" y="770"/>
                    <a:pt x="516" y="772"/>
                  </a:cubicBezTo>
                  <a:cubicBezTo>
                    <a:pt x="516" y="770"/>
                    <a:pt x="514" y="770"/>
                    <a:pt x="515" y="767"/>
                  </a:cubicBezTo>
                  <a:close/>
                  <a:moveTo>
                    <a:pt x="519" y="759"/>
                  </a:moveTo>
                  <a:cubicBezTo>
                    <a:pt x="520" y="760"/>
                    <a:pt x="520" y="762"/>
                    <a:pt x="520" y="764"/>
                  </a:cubicBezTo>
                  <a:cubicBezTo>
                    <a:pt x="515" y="765"/>
                    <a:pt x="517" y="760"/>
                    <a:pt x="519" y="759"/>
                  </a:cubicBezTo>
                  <a:close/>
                  <a:moveTo>
                    <a:pt x="517" y="738"/>
                  </a:moveTo>
                  <a:cubicBezTo>
                    <a:pt x="518" y="735"/>
                    <a:pt x="524" y="741"/>
                    <a:pt x="522" y="743"/>
                  </a:cubicBezTo>
                  <a:cubicBezTo>
                    <a:pt x="522" y="740"/>
                    <a:pt x="519" y="740"/>
                    <a:pt x="517" y="738"/>
                  </a:cubicBezTo>
                  <a:close/>
                  <a:moveTo>
                    <a:pt x="520" y="723"/>
                  </a:moveTo>
                  <a:cubicBezTo>
                    <a:pt x="518" y="719"/>
                    <a:pt x="521" y="715"/>
                    <a:pt x="524" y="714"/>
                  </a:cubicBezTo>
                  <a:cubicBezTo>
                    <a:pt x="526" y="718"/>
                    <a:pt x="523" y="721"/>
                    <a:pt x="520" y="723"/>
                  </a:cubicBezTo>
                  <a:close/>
                  <a:moveTo>
                    <a:pt x="524" y="694"/>
                  </a:moveTo>
                  <a:cubicBezTo>
                    <a:pt x="522" y="692"/>
                    <a:pt x="524" y="689"/>
                    <a:pt x="526" y="688"/>
                  </a:cubicBezTo>
                  <a:cubicBezTo>
                    <a:pt x="526" y="690"/>
                    <a:pt x="525" y="693"/>
                    <a:pt x="524" y="694"/>
                  </a:cubicBezTo>
                  <a:close/>
                  <a:moveTo>
                    <a:pt x="526" y="659"/>
                  </a:moveTo>
                  <a:cubicBezTo>
                    <a:pt x="527" y="662"/>
                    <a:pt x="527" y="667"/>
                    <a:pt x="526" y="672"/>
                  </a:cubicBezTo>
                  <a:cubicBezTo>
                    <a:pt x="519" y="670"/>
                    <a:pt x="523" y="662"/>
                    <a:pt x="526" y="659"/>
                  </a:cubicBezTo>
                  <a:close/>
                  <a:moveTo>
                    <a:pt x="526" y="553"/>
                  </a:moveTo>
                  <a:cubicBezTo>
                    <a:pt x="527" y="551"/>
                    <a:pt x="527" y="549"/>
                    <a:pt x="529" y="548"/>
                  </a:cubicBezTo>
                  <a:cubicBezTo>
                    <a:pt x="530" y="550"/>
                    <a:pt x="528" y="552"/>
                    <a:pt x="526" y="553"/>
                  </a:cubicBezTo>
                  <a:close/>
                  <a:moveTo>
                    <a:pt x="529" y="556"/>
                  </a:moveTo>
                  <a:cubicBezTo>
                    <a:pt x="529" y="559"/>
                    <a:pt x="529" y="562"/>
                    <a:pt x="527" y="562"/>
                  </a:cubicBezTo>
                  <a:cubicBezTo>
                    <a:pt x="527" y="560"/>
                    <a:pt x="526" y="556"/>
                    <a:pt x="529" y="556"/>
                  </a:cubicBezTo>
                  <a:close/>
                  <a:moveTo>
                    <a:pt x="529" y="539"/>
                  </a:moveTo>
                  <a:cubicBezTo>
                    <a:pt x="525" y="535"/>
                    <a:pt x="524" y="524"/>
                    <a:pt x="527" y="518"/>
                  </a:cubicBezTo>
                  <a:cubicBezTo>
                    <a:pt x="531" y="522"/>
                    <a:pt x="529" y="534"/>
                    <a:pt x="529" y="539"/>
                  </a:cubicBezTo>
                  <a:close/>
                  <a:moveTo>
                    <a:pt x="529" y="374"/>
                  </a:moveTo>
                  <a:cubicBezTo>
                    <a:pt x="529" y="372"/>
                    <a:pt x="529" y="371"/>
                    <a:pt x="531" y="370"/>
                  </a:cubicBezTo>
                  <a:cubicBezTo>
                    <a:pt x="534" y="372"/>
                    <a:pt x="537" y="375"/>
                    <a:pt x="534" y="379"/>
                  </a:cubicBezTo>
                  <a:cubicBezTo>
                    <a:pt x="531" y="378"/>
                    <a:pt x="531" y="375"/>
                    <a:pt x="529" y="374"/>
                  </a:cubicBezTo>
                  <a:close/>
                  <a:moveTo>
                    <a:pt x="534" y="696"/>
                  </a:moveTo>
                  <a:cubicBezTo>
                    <a:pt x="537" y="698"/>
                    <a:pt x="536" y="703"/>
                    <a:pt x="533" y="705"/>
                  </a:cubicBezTo>
                  <a:cubicBezTo>
                    <a:pt x="533" y="703"/>
                    <a:pt x="532" y="702"/>
                    <a:pt x="531" y="701"/>
                  </a:cubicBezTo>
                  <a:cubicBezTo>
                    <a:pt x="532" y="699"/>
                    <a:pt x="532" y="697"/>
                    <a:pt x="534" y="696"/>
                  </a:cubicBezTo>
                  <a:close/>
                  <a:moveTo>
                    <a:pt x="535" y="631"/>
                  </a:moveTo>
                  <a:cubicBezTo>
                    <a:pt x="536" y="630"/>
                    <a:pt x="536" y="628"/>
                    <a:pt x="537" y="627"/>
                  </a:cubicBezTo>
                  <a:cubicBezTo>
                    <a:pt x="537" y="630"/>
                    <a:pt x="539" y="631"/>
                    <a:pt x="535" y="631"/>
                  </a:cubicBezTo>
                  <a:close/>
                  <a:moveTo>
                    <a:pt x="541" y="706"/>
                  </a:moveTo>
                  <a:cubicBezTo>
                    <a:pt x="542" y="706"/>
                    <a:pt x="542" y="706"/>
                    <a:pt x="543" y="706"/>
                  </a:cubicBezTo>
                  <a:cubicBezTo>
                    <a:pt x="545" y="709"/>
                    <a:pt x="541" y="713"/>
                    <a:pt x="539" y="712"/>
                  </a:cubicBezTo>
                  <a:cubicBezTo>
                    <a:pt x="539" y="709"/>
                    <a:pt x="542" y="709"/>
                    <a:pt x="541" y="706"/>
                  </a:cubicBezTo>
                  <a:close/>
                  <a:moveTo>
                    <a:pt x="545" y="741"/>
                  </a:moveTo>
                  <a:cubicBezTo>
                    <a:pt x="543" y="740"/>
                    <a:pt x="541" y="739"/>
                    <a:pt x="540" y="737"/>
                  </a:cubicBezTo>
                  <a:cubicBezTo>
                    <a:pt x="542" y="734"/>
                    <a:pt x="545" y="738"/>
                    <a:pt x="545" y="741"/>
                  </a:cubicBezTo>
                  <a:close/>
                  <a:moveTo>
                    <a:pt x="543" y="486"/>
                  </a:moveTo>
                  <a:cubicBezTo>
                    <a:pt x="548" y="486"/>
                    <a:pt x="544" y="481"/>
                    <a:pt x="549" y="480"/>
                  </a:cubicBezTo>
                  <a:cubicBezTo>
                    <a:pt x="549" y="487"/>
                    <a:pt x="555" y="488"/>
                    <a:pt x="557" y="493"/>
                  </a:cubicBezTo>
                  <a:cubicBezTo>
                    <a:pt x="556" y="497"/>
                    <a:pt x="553" y="498"/>
                    <a:pt x="551" y="500"/>
                  </a:cubicBezTo>
                  <a:cubicBezTo>
                    <a:pt x="550" y="495"/>
                    <a:pt x="551" y="489"/>
                    <a:pt x="546" y="489"/>
                  </a:cubicBezTo>
                  <a:cubicBezTo>
                    <a:pt x="544" y="488"/>
                    <a:pt x="546" y="492"/>
                    <a:pt x="544" y="491"/>
                  </a:cubicBezTo>
                  <a:cubicBezTo>
                    <a:pt x="542" y="488"/>
                    <a:pt x="544" y="488"/>
                    <a:pt x="543" y="486"/>
                  </a:cubicBezTo>
                  <a:close/>
                  <a:moveTo>
                    <a:pt x="553" y="509"/>
                  </a:moveTo>
                  <a:cubicBezTo>
                    <a:pt x="553" y="510"/>
                    <a:pt x="553" y="511"/>
                    <a:pt x="553" y="512"/>
                  </a:cubicBezTo>
                  <a:cubicBezTo>
                    <a:pt x="551" y="513"/>
                    <a:pt x="551" y="507"/>
                    <a:pt x="553" y="509"/>
                  </a:cubicBezTo>
                  <a:close/>
                  <a:moveTo>
                    <a:pt x="547" y="655"/>
                  </a:moveTo>
                  <a:cubicBezTo>
                    <a:pt x="549" y="653"/>
                    <a:pt x="548" y="649"/>
                    <a:pt x="551" y="648"/>
                  </a:cubicBezTo>
                  <a:cubicBezTo>
                    <a:pt x="550" y="650"/>
                    <a:pt x="551" y="651"/>
                    <a:pt x="551" y="651"/>
                  </a:cubicBezTo>
                  <a:cubicBezTo>
                    <a:pt x="549" y="651"/>
                    <a:pt x="549" y="657"/>
                    <a:pt x="547" y="655"/>
                  </a:cubicBezTo>
                  <a:close/>
                  <a:moveTo>
                    <a:pt x="555" y="511"/>
                  </a:moveTo>
                  <a:cubicBezTo>
                    <a:pt x="559" y="514"/>
                    <a:pt x="557" y="521"/>
                    <a:pt x="553" y="522"/>
                  </a:cubicBezTo>
                  <a:cubicBezTo>
                    <a:pt x="551" y="518"/>
                    <a:pt x="554" y="514"/>
                    <a:pt x="555" y="511"/>
                  </a:cubicBezTo>
                  <a:close/>
                  <a:moveTo>
                    <a:pt x="555" y="531"/>
                  </a:moveTo>
                  <a:cubicBezTo>
                    <a:pt x="559" y="533"/>
                    <a:pt x="564" y="544"/>
                    <a:pt x="555" y="546"/>
                  </a:cubicBezTo>
                  <a:cubicBezTo>
                    <a:pt x="551" y="543"/>
                    <a:pt x="551" y="534"/>
                    <a:pt x="555" y="531"/>
                  </a:cubicBezTo>
                  <a:close/>
                  <a:moveTo>
                    <a:pt x="558" y="526"/>
                  </a:moveTo>
                  <a:cubicBezTo>
                    <a:pt x="559" y="525"/>
                    <a:pt x="559" y="523"/>
                    <a:pt x="561" y="522"/>
                  </a:cubicBezTo>
                  <a:cubicBezTo>
                    <a:pt x="562" y="525"/>
                    <a:pt x="562" y="529"/>
                    <a:pt x="561" y="531"/>
                  </a:cubicBezTo>
                  <a:cubicBezTo>
                    <a:pt x="560" y="529"/>
                    <a:pt x="558" y="528"/>
                    <a:pt x="558" y="526"/>
                  </a:cubicBezTo>
                  <a:close/>
                  <a:moveTo>
                    <a:pt x="561" y="511"/>
                  </a:moveTo>
                  <a:cubicBezTo>
                    <a:pt x="560" y="510"/>
                    <a:pt x="559" y="509"/>
                    <a:pt x="558" y="509"/>
                  </a:cubicBezTo>
                  <a:cubicBezTo>
                    <a:pt x="559" y="506"/>
                    <a:pt x="560" y="503"/>
                    <a:pt x="563" y="503"/>
                  </a:cubicBezTo>
                  <a:cubicBezTo>
                    <a:pt x="561" y="506"/>
                    <a:pt x="563" y="509"/>
                    <a:pt x="561" y="511"/>
                  </a:cubicBezTo>
                  <a:close/>
                  <a:moveTo>
                    <a:pt x="562" y="459"/>
                  </a:moveTo>
                  <a:cubicBezTo>
                    <a:pt x="562" y="456"/>
                    <a:pt x="565" y="455"/>
                    <a:pt x="565" y="451"/>
                  </a:cubicBezTo>
                  <a:cubicBezTo>
                    <a:pt x="571" y="454"/>
                    <a:pt x="575" y="458"/>
                    <a:pt x="578" y="464"/>
                  </a:cubicBezTo>
                  <a:cubicBezTo>
                    <a:pt x="575" y="466"/>
                    <a:pt x="574" y="469"/>
                    <a:pt x="571" y="471"/>
                  </a:cubicBezTo>
                  <a:cubicBezTo>
                    <a:pt x="568" y="467"/>
                    <a:pt x="565" y="463"/>
                    <a:pt x="562" y="459"/>
                  </a:cubicBezTo>
                  <a:close/>
                  <a:moveTo>
                    <a:pt x="567" y="594"/>
                  </a:moveTo>
                  <a:cubicBezTo>
                    <a:pt x="567" y="594"/>
                    <a:pt x="568" y="594"/>
                    <a:pt x="569" y="594"/>
                  </a:cubicBezTo>
                  <a:cubicBezTo>
                    <a:pt x="568" y="597"/>
                    <a:pt x="570" y="597"/>
                    <a:pt x="570" y="599"/>
                  </a:cubicBezTo>
                  <a:cubicBezTo>
                    <a:pt x="568" y="601"/>
                    <a:pt x="566" y="604"/>
                    <a:pt x="564" y="606"/>
                  </a:cubicBezTo>
                  <a:cubicBezTo>
                    <a:pt x="563" y="603"/>
                    <a:pt x="563" y="596"/>
                    <a:pt x="567" y="594"/>
                  </a:cubicBezTo>
                  <a:close/>
                  <a:moveTo>
                    <a:pt x="578" y="682"/>
                  </a:moveTo>
                  <a:cubicBezTo>
                    <a:pt x="578" y="686"/>
                    <a:pt x="576" y="688"/>
                    <a:pt x="574" y="690"/>
                  </a:cubicBezTo>
                  <a:cubicBezTo>
                    <a:pt x="573" y="687"/>
                    <a:pt x="575" y="683"/>
                    <a:pt x="578" y="682"/>
                  </a:cubicBezTo>
                  <a:close/>
                  <a:moveTo>
                    <a:pt x="576" y="706"/>
                  </a:moveTo>
                  <a:cubicBezTo>
                    <a:pt x="579" y="708"/>
                    <a:pt x="582" y="712"/>
                    <a:pt x="583" y="716"/>
                  </a:cubicBezTo>
                  <a:cubicBezTo>
                    <a:pt x="578" y="715"/>
                    <a:pt x="574" y="711"/>
                    <a:pt x="576" y="706"/>
                  </a:cubicBezTo>
                  <a:close/>
                  <a:moveTo>
                    <a:pt x="584" y="754"/>
                  </a:moveTo>
                  <a:cubicBezTo>
                    <a:pt x="582" y="755"/>
                    <a:pt x="579" y="749"/>
                    <a:pt x="580" y="748"/>
                  </a:cubicBezTo>
                  <a:cubicBezTo>
                    <a:pt x="581" y="750"/>
                    <a:pt x="582" y="752"/>
                    <a:pt x="584" y="754"/>
                  </a:cubicBezTo>
                  <a:close/>
                  <a:moveTo>
                    <a:pt x="602" y="818"/>
                  </a:moveTo>
                  <a:cubicBezTo>
                    <a:pt x="603" y="821"/>
                    <a:pt x="606" y="823"/>
                    <a:pt x="607" y="826"/>
                  </a:cubicBezTo>
                  <a:cubicBezTo>
                    <a:pt x="606" y="827"/>
                    <a:pt x="606" y="828"/>
                    <a:pt x="606" y="829"/>
                  </a:cubicBezTo>
                  <a:cubicBezTo>
                    <a:pt x="603" y="828"/>
                    <a:pt x="602" y="830"/>
                    <a:pt x="600" y="832"/>
                  </a:cubicBezTo>
                  <a:cubicBezTo>
                    <a:pt x="600" y="828"/>
                    <a:pt x="598" y="820"/>
                    <a:pt x="602" y="818"/>
                  </a:cubicBezTo>
                  <a:close/>
                  <a:moveTo>
                    <a:pt x="606" y="849"/>
                  </a:moveTo>
                  <a:cubicBezTo>
                    <a:pt x="606" y="851"/>
                    <a:pt x="608" y="852"/>
                    <a:pt x="607" y="855"/>
                  </a:cubicBezTo>
                  <a:cubicBezTo>
                    <a:pt x="605" y="855"/>
                    <a:pt x="605" y="857"/>
                    <a:pt x="603" y="857"/>
                  </a:cubicBezTo>
                  <a:cubicBezTo>
                    <a:pt x="604" y="854"/>
                    <a:pt x="604" y="851"/>
                    <a:pt x="606" y="849"/>
                  </a:cubicBezTo>
                  <a:close/>
                  <a:moveTo>
                    <a:pt x="607" y="880"/>
                  </a:moveTo>
                  <a:cubicBezTo>
                    <a:pt x="610" y="882"/>
                    <a:pt x="609" y="887"/>
                    <a:pt x="605" y="888"/>
                  </a:cubicBezTo>
                  <a:cubicBezTo>
                    <a:pt x="605" y="884"/>
                    <a:pt x="606" y="882"/>
                    <a:pt x="607" y="880"/>
                  </a:cubicBezTo>
                  <a:close/>
                  <a:moveTo>
                    <a:pt x="608" y="868"/>
                  </a:moveTo>
                  <a:cubicBezTo>
                    <a:pt x="610" y="868"/>
                    <a:pt x="610" y="866"/>
                    <a:pt x="610" y="864"/>
                  </a:cubicBezTo>
                  <a:cubicBezTo>
                    <a:pt x="613" y="866"/>
                    <a:pt x="617" y="873"/>
                    <a:pt x="612" y="875"/>
                  </a:cubicBezTo>
                  <a:cubicBezTo>
                    <a:pt x="611" y="872"/>
                    <a:pt x="608" y="871"/>
                    <a:pt x="608" y="868"/>
                  </a:cubicBezTo>
                  <a:close/>
                  <a:moveTo>
                    <a:pt x="613" y="895"/>
                  </a:moveTo>
                  <a:cubicBezTo>
                    <a:pt x="614" y="895"/>
                    <a:pt x="615" y="895"/>
                    <a:pt x="616" y="895"/>
                  </a:cubicBezTo>
                  <a:cubicBezTo>
                    <a:pt x="616" y="898"/>
                    <a:pt x="619" y="900"/>
                    <a:pt x="620" y="903"/>
                  </a:cubicBezTo>
                  <a:cubicBezTo>
                    <a:pt x="618" y="905"/>
                    <a:pt x="618" y="908"/>
                    <a:pt x="616" y="909"/>
                  </a:cubicBezTo>
                  <a:cubicBezTo>
                    <a:pt x="614" y="906"/>
                    <a:pt x="612" y="904"/>
                    <a:pt x="611" y="901"/>
                  </a:cubicBezTo>
                  <a:cubicBezTo>
                    <a:pt x="613" y="900"/>
                    <a:pt x="613" y="897"/>
                    <a:pt x="613" y="895"/>
                  </a:cubicBezTo>
                  <a:close/>
                  <a:moveTo>
                    <a:pt x="613" y="913"/>
                  </a:moveTo>
                  <a:cubicBezTo>
                    <a:pt x="611" y="913"/>
                    <a:pt x="608" y="909"/>
                    <a:pt x="610" y="907"/>
                  </a:cubicBezTo>
                  <a:cubicBezTo>
                    <a:pt x="611" y="909"/>
                    <a:pt x="614" y="911"/>
                    <a:pt x="613" y="913"/>
                  </a:cubicBezTo>
                  <a:close/>
                  <a:moveTo>
                    <a:pt x="611" y="931"/>
                  </a:moveTo>
                  <a:cubicBezTo>
                    <a:pt x="611" y="930"/>
                    <a:pt x="609" y="928"/>
                    <a:pt x="611" y="927"/>
                  </a:cubicBezTo>
                  <a:cubicBezTo>
                    <a:pt x="611" y="928"/>
                    <a:pt x="614" y="930"/>
                    <a:pt x="611" y="931"/>
                  </a:cubicBezTo>
                  <a:close/>
                  <a:moveTo>
                    <a:pt x="611" y="959"/>
                  </a:moveTo>
                  <a:cubicBezTo>
                    <a:pt x="611" y="957"/>
                    <a:pt x="609" y="956"/>
                    <a:pt x="609" y="953"/>
                  </a:cubicBezTo>
                  <a:cubicBezTo>
                    <a:pt x="612" y="953"/>
                    <a:pt x="614" y="958"/>
                    <a:pt x="611" y="959"/>
                  </a:cubicBezTo>
                  <a:close/>
                  <a:moveTo>
                    <a:pt x="613" y="973"/>
                  </a:moveTo>
                  <a:cubicBezTo>
                    <a:pt x="613" y="975"/>
                    <a:pt x="614" y="976"/>
                    <a:pt x="613" y="978"/>
                  </a:cubicBezTo>
                  <a:cubicBezTo>
                    <a:pt x="611" y="978"/>
                    <a:pt x="612" y="981"/>
                    <a:pt x="610" y="982"/>
                  </a:cubicBezTo>
                  <a:cubicBezTo>
                    <a:pt x="608" y="979"/>
                    <a:pt x="608" y="973"/>
                    <a:pt x="613" y="973"/>
                  </a:cubicBezTo>
                  <a:close/>
                  <a:moveTo>
                    <a:pt x="611" y="990"/>
                  </a:moveTo>
                  <a:cubicBezTo>
                    <a:pt x="611" y="993"/>
                    <a:pt x="613" y="992"/>
                    <a:pt x="613" y="994"/>
                  </a:cubicBezTo>
                  <a:cubicBezTo>
                    <a:pt x="611" y="995"/>
                    <a:pt x="613" y="999"/>
                    <a:pt x="610" y="999"/>
                  </a:cubicBezTo>
                  <a:cubicBezTo>
                    <a:pt x="610" y="996"/>
                    <a:pt x="608" y="992"/>
                    <a:pt x="611" y="990"/>
                  </a:cubicBezTo>
                  <a:close/>
                  <a:moveTo>
                    <a:pt x="611" y="1019"/>
                  </a:moveTo>
                  <a:cubicBezTo>
                    <a:pt x="612" y="1020"/>
                    <a:pt x="613" y="1023"/>
                    <a:pt x="610" y="1024"/>
                  </a:cubicBezTo>
                  <a:cubicBezTo>
                    <a:pt x="610" y="1022"/>
                    <a:pt x="609" y="1019"/>
                    <a:pt x="611" y="1019"/>
                  </a:cubicBezTo>
                  <a:close/>
                  <a:moveTo>
                    <a:pt x="611" y="1049"/>
                  </a:moveTo>
                  <a:cubicBezTo>
                    <a:pt x="611" y="1049"/>
                    <a:pt x="612" y="1049"/>
                    <a:pt x="613" y="1049"/>
                  </a:cubicBezTo>
                  <a:cubicBezTo>
                    <a:pt x="615" y="1052"/>
                    <a:pt x="613" y="1056"/>
                    <a:pt x="611" y="1058"/>
                  </a:cubicBezTo>
                  <a:cubicBezTo>
                    <a:pt x="611" y="1055"/>
                    <a:pt x="611" y="1052"/>
                    <a:pt x="611" y="1049"/>
                  </a:cubicBezTo>
                  <a:close/>
                  <a:moveTo>
                    <a:pt x="622" y="1095"/>
                  </a:moveTo>
                  <a:cubicBezTo>
                    <a:pt x="623" y="1103"/>
                    <a:pt x="616" y="1110"/>
                    <a:pt x="612" y="1116"/>
                  </a:cubicBezTo>
                  <a:cubicBezTo>
                    <a:pt x="614" y="1110"/>
                    <a:pt x="618" y="1102"/>
                    <a:pt x="622" y="1095"/>
                  </a:cubicBezTo>
                  <a:close/>
                  <a:moveTo>
                    <a:pt x="614" y="1140"/>
                  </a:moveTo>
                  <a:cubicBezTo>
                    <a:pt x="613" y="1138"/>
                    <a:pt x="616" y="1135"/>
                    <a:pt x="618" y="1134"/>
                  </a:cubicBezTo>
                  <a:cubicBezTo>
                    <a:pt x="620" y="1136"/>
                    <a:pt x="618" y="1140"/>
                    <a:pt x="614" y="1140"/>
                  </a:cubicBezTo>
                  <a:close/>
                  <a:moveTo>
                    <a:pt x="628" y="1033"/>
                  </a:moveTo>
                  <a:cubicBezTo>
                    <a:pt x="628" y="1034"/>
                    <a:pt x="628" y="1035"/>
                    <a:pt x="628" y="1036"/>
                  </a:cubicBezTo>
                  <a:cubicBezTo>
                    <a:pt x="625" y="1037"/>
                    <a:pt x="625" y="1033"/>
                    <a:pt x="628" y="1033"/>
                  </a:cubicBezTo>
                  <a:close/>
                  <a:moveTo>
                    <a:pt x="630" y="987"/>
                  </a:moveTo>
                  <a:cubicBezTo>
                    <a:pt x="633" y="992"/>
                    <a:pt x="631" y="995"/>
                    <a:pt x="631" y="1001"/>
                  </a:cubicBezTo>
                  <a:cubicBezTo>
                    <a:pt x="628" y="999"/>
                    <a:pt x="625" y="990"/>
                    <a:pt x="630" y="987"/>
                  </a:cubicBezTo>
                  <a:close/>
                  <a:moveTo>
                    <a:pt x="631" y="968"/>
                  </a:moveTo>
                  <a:cubicBezTo>
                    <a:pt x="630" y="969"/>
                    <a:pt x="630" y="968"/>
                    <a:pt x="629" y="968"/>
                  </a:cubicBezTo>
                  <a:cubicBezTo>
                    <a:pt x="628" y="965"/>
                    <a:pt x="629" y="960"/>
                    <a:pt x="631" y="961"/>
                  </a:cubicBezTo>
                  <a:cubicBezTo>
                    <a:pt x="631" y="962"/>
                    <a:pt x="632" y="964"/>
                    <a:pt x="631" y="968"/>
                  </a:cubicBezTo>
                  <a:close/>
                  <a:moveTo>
                    <a:pt x="629" y="944"/>
                  </a:moveTo>
                  <a:cubicBezTo>
                    <a:pt x="628" y="941"/>
                    <a:pt x="623" y="936"/>
                    <a:pt x="627" y="934"/>
                  </a:cubicBezTo>
                  <a:cubicBezTo>
                    <a:pt x="630" y="936"/>
                    <a:pt x="634" y="942"/>
                    <a:pt x="629" y="944"/>
                  </a:cubicBezTo>
                  <a:close/>
                  <a:moveTo>
                    <a:pt x="624" y="923"/>
                  </a:moveTo>
                  <a:cubicBezTo>
                    <a:pt x="621" y="918"/>
                    <a:pt x="618" y="913"/>
                    <a:pt x="623" y="908"/>
                  </a:cubicBezTo>
                  <a:cubicBezTo>
                    <a:pt x="625" y="912"/>
                    <a:pt x="626" y="915"/>
                    <a:pt x="628" y="918"/>
                  </a:cubicBezTo>
                  <a:cubicBezTo>
                    <a:pt x="626" y="919"/>
                    <a:pt x="627" y="923"/>
                    <a:pt x="624" y="923"/>
                  </a:cubicBezTo>
                  <a:close/>
                  <a:moveTo>
                    <a:pt x="627" y="886"/>
                  </a:moveTo>
                  <a:cubicBezTo>
                    <a:pt x="622" y="878"/>
                    <a:pt x="619" y="871"/>
                    <a:pt x="625" y="863"/>
                  </a:cubicBezTo>
                  <a:cubicBezTo>
                    <a:pt x="631" y="870"/>
                    <a:pt x="631" y="880"/>
                    <a:pt x="627" y="886"/>
                  </a:cubicBezTo>
                  <a:close/>
                  <a:moveTo>
                    <a:pt x="629" y="832"/>
                  </a:moveTo>
                  <a:cubicBezTo>
                    <a:pt x="625" y="832"/>
                    <a:pt x="626" y="826"/>
                    <a:pt x="626" y="824"/>
                  </a:cubicBezTo>
                  <a:cubicBezTo>
                    <a:pt x="627" y="824"/>
                    <a:pt x="628" y="824"/>
                    <a:pt x="629" y="824"/>
                  </a:cubicBezTo>
                  <a:cubicBezTo>
                    <a:pt x="629" y="828"/>
                    <a:pt x="631" y="829"/>
                    <a:pt x="629" y="832"/>
                  </a:cubicBezTo>
                  <a:close/>
                  <a:moveTo>
                    <a:pt x="629" y="681"/>
                  </a:moveTo>
                  <a:cubicBezTo>
                    <a:pt x="629" y="685"/>
                    <a:pt x="627" y="682"/>
                    <a:pt x="628" y="680"/>
                  </a:cubicBezTo>
                  <a:cubicBezTo>
                    <a:pt x="628" y="676"/>
                    <a:pt x="628" y="672"/>
                    <a:pt x="628" y="667"/>
                  </a:cubicBezTo>
                  <a:cubicBezTo>
                    <a:pt x="629" y="667"/>
                    <a:pt x="629" y="663"/>
                    <a:pt x="630" y="666"/>
                  </a:cubicBezTo>
                  <a:cubicBezTo>
                    <a:pt x="630" y="667"/>
                    <a:pt x="629" y="673"/>
                    <a:pt x="629" y="676"/>
                  </a:cubicBezTo>
                  <a:cubicBezTo>
                    <a:pt x="629" y="678"/>
                    <a:pt x="629" y="679"/>
                    <a:pt x="629" y="681"/>
                  </a:cubicBezTo>
                  <a:close/>
                  <a:moveTo>
                    <a:pt x="629" y="660"/>
                  </a:moveTo>
                  <a:cubicBezTo>
                    <a:pt x="630" y="642"/>
                    <a:pt x="630" y="631"/>
                    <a:pt x="635" y="615"/>
                  </a:cubicBezTo>
                  <a:cubicBezTo>
                    <a:pt x="632" y="633"/>
                    <a:pt x="633" y="644"/>
                    <a:pt x="629" y="660"/>
                  </a:cubicBezTo>
                  <a:close/>
                  <a:moveTo>
                    <a:pt x="631" y="531"/>
                  </a:moveTo>
                  <a:cubicBezTo>
                    <a:pt x="632" y="531"/>
                    <a:pt x="633" y="531"/>
                    <a:pt x="634" y="531"/>
                  </a:cubicBezTo>
                  <a:cubicBezTo>
                    <a:pt x="633" y="535"/>
                    <a:pt x="633" y="538"/>
                    <a:pt x="632" y="541"/>
                  </a:cubicBezTo>
                  <a:cubicBezTo>
                    <a:pt x="631" y="539"/>
                    <a:pt x="632" y="533"/>
                    <a:pt x="631" y="531"/>
                  </a:cubicBezTo>
                  <a:close/>
                  <a:moveTo>
                    <a:pt x="634" y="614"/>
                  </a:moveTo>
                  <a:cubicBezTo>
                    <a:pt x="633" y="614"/>
                    <a:pt x="634" y="607"/>
                    <a:pt x="636" y="609"/>
                  </a:cubicBezTo>
                  <a:cubicBezTo>
                    <a:pt x="635" y="610"/>
                    <a:pt x="636" y="613"/>
                    <a:pt x="634" y="614"/>
                  </a:cubicBezTo>
                  <a:close/>
                  <a:moveTo>
                    <a:pt x="636" y="509"/>
                  </a:moveTo>
                  <a:cubicBezTo>
                    <a:pt x="635" y="508"/>
                    <a:pt x="633" y="507"/>
                    <a:pt x="632" y="509"/>
                  </a:cubicBezTo>
                  <a:cubicBezTo>
                    <a:pt x="633" y="513"/>
                    <a:pt x="636" y="517"/>
                    <a:pt x="635" y="520"/>
                  </a:cubicBezTo>
                  <a:cubicBezTo>
                    <a:pt x="627" y="518"/>
                    <a:pt x="633" y="509"/>
                    <a:pt x="631" y="502"/>
                  </a:cubicBezTo>
                  <a:cubicBezTo>
                    <a:pt x="634" y="502"/>
                    <a:pt x="635" y="506"/>
                    <a:pt x="637" y="504"/>
                  </a:cubicBezTo>
                  <a:cubicBezTo>
                    <a:pt x="637" y="507"/>
                    <a:pt x="635" y="506"/>
                    <a:pt x="636" y="509"/>
                  </a:cubicBezTo>
                  <a:close/>
                  <a:moveTo>
                    <a:pt x="633" y="484"/>
                  </a:moveTo>
                  <a:cubicBezTo>
                    <a:pt x="636" y="484"/>
                    <a:pt x="635" y="480"/>
                    <a:pt x="639" y="481"/>
                  </a:cubicBezTo>
                  <a:cubicBezTo>
                    <a:pt x="640" y="485"/>
                    <a:pt x="638" y="487"/>
                    <a:pt x="638" y="491"/>
                  </a:cubicBezTo>
                  <a:cubicBezTo>
                    <a:pt x="635" y="490"/>
                    <a:pt x="634" y="486"/>
                    <a:pt x="633" y="484"/>
                  </a:cubicBezTo>
                  <a:close/>
                  <a:moveTo>
                    <a:pt x="638" y="545"/>
                  </a:moveTo>
                  <a:cubicBezTo>
                    <a:pt x="638" y="548"/>
                    <a:pt x="639" y="549"/>
                    <a:pt x="640" y="551"/>
                  </a:cubicBezTo>
                  <a:cubicBezTo>
                    <a:pt x="637" y="551"/>
                    <a:pt x="636" y="546"/>
                    <a:pt x="638" y="545"/>
                  </a:cubicBezTo>
                  <a:close/>
                  <a:moveTo>
                    <a:pt x="636" y="467"/>
                  </a:moveTo>
                  <a:cubicBezTo>
                    <a:pt x="632" y="465"/>
                    <a:pt x="632" y="456"/>
                    <a:pt x="634" y="453"/>
                  </a:cubicBezTo>
                  <a:cubicBezTo>
                    <a:pt x="635" y="456"/>
                    <a:pt x="638" y="458"/>
                    <a:pt x="641" y="459"/>
                  </a:cubicBezTo>
                  <a:cubicBezTo>
                    <a:pt x="640" y="463"/>
                    <a:pt x="639" y="465"/>
                    <a:pt x="636" y="467"/>
                  </a:cubicBezTo>
                  <a:close/>
                  <a:moveTo>
                    <a:pt x="647" y="348"/>
                  </a:moveTo>
                  <a:cubicBezTo>
                    <a:pt x="645" y="346"/>
                    <a:pt x="645" y="342"/>
                    <a:pt x="644" y="339"/>
                  </a:cubicBezTo>
                  <a:cubicBezTo>
                    <a:pt x="645" y="339"/>
                    <a:pt x="646" y="339"/>
                    <a:pt x="647" y="339"/>
                  </a:cubicBezTo>
                  <a:cubicBezTo>
                    <a:pt x="645" y="343"/>
                    <a:pt x="651" y="345"/>
                    <a:pt x="647" y="348"/>
                  </a:cubicBezTo>
                  <a:close/>
                  <a:moveTo>
                    <a:pt x="645" y="367"/>
                  </a:moveTo>
                  <a:cubicBezTo>
                    <a:pt x="647" y="370"/>
                    <a:pt x="650" y="373"/>
                    <a:pt x="649" y="380"/>
                  </a:cubicBezTo>
                  <a:cubicBezTo>
                    <a:pt x="645" y="378"/>
                    <a:pt x="643" y="375"/>
                    <a:pt x="641" y="371"/>
                  </a:cubicBezTo>
                  <a:cubicBezTo>
                    <a:pt x="642" y="370"/>
                    <a:pt x="642" y="367"/>
                    <a:pt x="645" y="367"/>
                  </a:cubicBezTo>
                  <a:close/>
                  <a:moveTo>
                    <a:pt x="643" y="423"/>
                  </a:moveTo>
                  <a:cubicBezTo>
                    <a:pt x="641" y="425"/>
                    <a:pt x="643" y="426"/>
                    <a:pt x="645" y="428"/>
                  </a:cubicBezTo>
                  <a:cubicBezTo>
                    <a:pt x="645" y="429"/>
                    <a:pt x="645" y="431"/>
                    <a:pt x="643" y="432"/>
                  </a:cubicBezTo>
                  <a:cubicBezTo>
                    <a:pt x="641" y="429"/>
                    <a:pt x="637" y="425"/>
                    <a:pt x="640" y="422"/>
                  </a:cubicBezTo>
                  <a:cubicBezTo>
                    <a:pt x="642" y="422"/>
                    <a:pt x="642" y="423"/>
                    <a:pt x="643" y="423"/>
                  </a:cubicBezTo>
                  <a:close/>
                  <a:moveTo>
                    <a:pt x="642" y="403"/>
                  </a:moveTo>
                  <a:cubicBezTo>
                    <a:pt x="642" y="401"/>
                    <a:pt x="642" y="399"/>
                    <a:pt x="643" y="398"/>
                  </a:cubicBezTo>
                  <a:cubicBezTo>
                    <a:pt x="645" y="401"/>
                    <a:pt x="644" y="402"/>
                    <a:pt x="642" y="403"/>
                  </a:cubicBezTo>
                  <a:close/>
                  <a:moveTo>
                    <a:pt x="645" y="389"/>
                  </a:moveTo>
                  <a:cubicBezTo>
                    <a:pt x="645" y="391"/>
                    <a:pt x="648" y="394"/>
                    <a:pt x="645" y="395"/>
                  </a:cubicBezTo>
                  <a:cubicBezTo>
                    <a:pt x="645" y="394"/>
                    <a:pt x="641" y="390"/>
                    <a:pt x="645" y="389"/>
                  </a:cubicBezTo>
                  <a:close/>
                  <a:moveTo>
                    <a:pt x="643" y="381"/>
                  </a:moveTo>
                  <a:cubicBezTo>
                    <a:pt x="644" y="384"/>
                    <a:pt x="647" y="385"/>
                    <a:pt x="648" y="388"/>
                  </a:cubicBezTo>
                  <a:cubicBezTo>
                    <a:pt x="645" y="388"/>
                    <a:pt x="642" y="383"/>
                    <a:pt x="643" y="381"/>
                  </a:cubicBezTo>
                  <a:close/>
                  <a:moveTo>
                    <a:pt x="643" y="352"/>
                  </a:moveTo>
                  <a:cubicBezTo>
                    <a:pt x="641" y="352"/>
                    <a:pt x="641" y="351"/>
                    <a:pt x="640" y="350"/>
                  </a:cubicBezTo>
                  <a:cubicBezTo>
                    <a:pt x="640" y="347"/>
                    <a:pt x="640" y="345"/>
                    <a:pt x="643" y="344"/>
                  </a:cubicBezTo>
                  <a:cubicBezTo>
                    <a:pt x="644" y="347"/>
                    <a:pt x="644" y="350"/>
                    <a:pt x="643" y="352"/>
                  </a:cubicBezTo>
                  <a:close/>
                  <a:moveTo>
                    <a:pt x="641" y="406"/>
                  </a:moveTo>
                  <a:cubicBezTo>
                    <a:pt x="639" y="406"/>
                    <a:pt x="638" y="404"/>
                    <a:pt x="638" y="402"/>
                  </a:cubicBezTo>
                  <a:cubicBezTo>
                    <a:pt x="641" y="402"/>
                    <a:pt x="642" y="405"/>
                    <a:pt x="641" y="406"/>
                  </a:cubicBezTo>
                  <a:close/>
                  <a:moveTo>
                    <a:pt x="642" y="453"/>
                  </a:moveTo>
                  <a:cubicBezTo>
                    <a:pt x="639" y="450"/>
                    <a:pt x="632" y="444"/>
                    <a:pt x="637" y="439"/>
                  </a:cubicBezTo>
                  <a:cubicBezTo>
                    <a:pt x="640" y="443"/>
                    <a:pt x="643" y="448"/>
                    <a:pt x="642" y="453"/>
                  </a:cubicBezTo>
                  <a:close/>
                  <a:moveTo>
                    <a:pt x="652" y="402"/>
                  </a:moveTo>
                  <a:cubicBezTo>
                    <a:pt x="654" y="402"/>
                    <a:pt x="655" y="404"/>
                    <a:pt x="658" y="404"/>
                  </a:cubicBezTo>
                  <a:cubicBezTo>
                    <a:pt x="657" y="407"/>
                    <a:pt x="659" y="411"/>
                    <a:pt x="657" y="413"/>
                  </a:cubicBezTo>
                  <a:cubicBezTo>
                    <a:pt x="655" y="410"/>
                    <a:pt x="653" y="407"/>
                    <a:pt x="652" y="402"/>
                  </a:cubicBezTo>
                  <a:close/>
                  <a:moveTo>
                    <a:pt x="658" y="385"/>
                  </a:moveTo>
                  <a:cubicBezTo>
                    <a:pt x="660" y="388"/>
                    <a:pt x="659" y="391"/>
                    <a:pt x="659" y="395"/>
                  </a:cubicBezTo>
                  <a:cubicBezTo>
                    <a:pt x="654" y="394"/>
                    <a:pt x="656" y="387"/>
                    <a:pt x="658" y="385"/>
                  </a:cubicBezTo>
                  <a:close/>
                  <a:moveTo>
                    <a:pt x="654" y="368"/>
                  </a:moveTo>
                  <a:cubicBezTo>
                    <a:pt x="659" y="363"/>
                    <a:pt x="652" y="357"/>
                    <a:pt x="656" y="353"/>
                  </a:cubicBezTo>
                  <a:cubicBezTo>
                    <a:pt x="658" y="361"/>
                    <a:pt x="665" y="369"/>
                    <a:pt x="660" y="376"/>
                  </a:cubicBezTo>
                  <a:cubicBezTo>
                    <a:pt x="658" y="373"/>
                    <a:pt x="656" y="370"/>
                    <a:pt x="654" y="368"/>
                  </a:cubicBezTo>
                  <a:close/>
                  <a:moveTo>
                    <a:pt x="657" y="333"/>
                  </a:moveTo>
                  <a:cubicBezTo>
                    <a:pt x="659" y="339"/>
                    <a:pt x="661" y="344"/>
                    <a:pt x="663" y="348"/>
                  </a:cubicBezTo>
                  <a:cubicBezTo>
                    <a:pt x="660" y="345"/>
                    <a:pt x="656" y="338"/>
                    <a:pt x="657" y="333"/>
                  </a:cubicBezTo>
                  <a:close/>
                  <a:moveTo>
                    <a:pt x="657" y="309"/>
                  </a:moveTo>
                  <a:cubicBezTo>
                    <a:pt x="658" y="309"/>
                    <a:pt x="658" y="308"/>
                    <a:pt x="659" y="308"/>
                  </a:cubicBezTo>
                  <a:cubicBezTo>
                    <a:pt x="659" y="310"/>
                    <a:pt x="661" y="313"/>
                    <a:pt x="659" y="315"/>
                  </a:cubicBezTo>
                  <a:cubicBezTo>
                    <a:pt x="657" y="312"/>
                    <a:pt x="658" y="312"/>
                    <a:pt x="657" y="309"/>
                  </a:cubicBezTo>
                  <a:close/>
                  <a:moveTo>
                    <a:pt x="660" y="322"/>
                  </a:moveTo>
                  <a:cubicBezTo>
                    <a:pt x="663" y="327"/>
                    <a:pt x="666" y="333"/>
                    <a:pt x="669" y="339"/>
                  </a:cubicBezTo>
                  <a:cubicBezTo>
                    <a:pt x="664" y="336"/>
                    <a:pt x="658" y="329"/>
                    <a:pt x="660" y="322"/>
                  </a:cubicBezTo>
                  <a:close/>
                  <a:moveTo>
                    <a:pt x="651" y="281"/>
                  </a:moveTo>
                  <a:cubicBezTo>
                    <a:pt x="651" y="284"/>
                    <a:pt x="652" y="286"/>
                    <a:pt x="655" y="287"/>
                  </a:cubicBezTo>
                  <a:cubicBezTo>
                    <a:pt x="656" y="286"/>
                    <a:pt x="655" y="284"/>
                    <a:pt x="656" y="283"/>
                  </a:cubicBezTo>
                  <a:cubicBezTo>
                    <a:pt x="656" y="284"/>
                    <a:pt x="658" y="284"/>
                    <a:pt x="659" y="284"/>
                  </a:cubicBezTo>
                  <a:cubicBezTo>
                    <a:pt x="660" y="286"/>
                    <a:pt x="660" y="289"/>
                    <a:pt x="662" y="290"/>
                  </a:cubicBezTo>
                  <a:cubicBezTo>
                    <a:pt x="663" y="289"/>
                    <a:pt x="663" y="287"/>
                    <a:pt x="666" y="288"/>
                  </a:cubicBezTo>
                  <a:cubicBezTo>
                    <a:pt x="666" y="292"/>
                    <a:pt x="666" y="295"/>
                    <a:pt x="663" y="297"/>
                  </a:cubicBezTo>
                  <a:cubicBezTo>
                    <a:pt x="662" y="295"/>
                    <a:pt x="664" y="291"/>
                    <a:pt x="661" y="290"/>
                  </a:cubicBezTo>
                  <a:cubicBezTo>
                    <a:pt x="660" y="294"/>
                    <a:pt x="664" y="297"/>
                    <a:pt x="663" y="300"/>
                  </a:cubicBezTo>
                  <a:cubicBezTo>
                    <a:pt x="659" y="297"/>
                    <a:pt x="658" y="287"/>
                    <a:pt x="650" y="292"/>
                  </a:cubicBezTo>
                  <a:cubicBezTo>
                    <a:pt x="648" y="289"/>
                    <a:pt x="646" y="286"/>
                    <a:pt x="646" y="281"/>
                  </a:cubicBezTo>
                  <a:cubicBezTo>
                    <a:pt x="648" y="280"/>
                    <a:pt x="648" y="282"/>
                    <a:pt x="651" y="281"/>
                  </a:cubicBezTo>
                  <a:close/>
                  <a:moveTo>
                    <a:pt x="649" y="308"/>
                  </a:moveTo>
                  <a:cubicBezTo>
                    <a:pt x="648" y="310"/>
                    <a:pt x="647" y="310"/>
                    <a:pt x="647" y="313"/>
                  </a:cubicBezTo>
                  <a:cubicBezTo>
                    <a:pt x="651" y="314"/>
                    <a:pt x="652" y="318"/>
                    <a:pt x="650" y="321"/>
                  </a:cubicBezTo>
                  <a:cubicBezTo>
                    <a:pt x="649" y="320"/>
                    <a:pt x="647" y="317"/>
                    <a:pt x="645" y="319"/>
                  </a:cubicBezTo>
                  <a:cubicBezTo>
                    <a:pt x="645" y="313"/>
                    <a:pt x="638" y="310"/>
                    <a:pt x="644" y="303"/>
                  </a:cubicBezTo>
                  <a:cubicBezTo>
                    <a:pt x="645" y="303"/>
                    <a:pt x="645" y="303"/>
                    <a:pt x="646" y="303"/>
                  </a:cubicBezTo>
                  <a:cubicBezTo>
                    <a:pt x="646" y="306"/>
                    <a:pt x="648" y="306"/>
                    <a:pt x="649" y="308"/>
                  </a:cubicBezTo>
                  <a:close/>
                  <a:moveTo>
                    <a:pt x="640" y="297"/>
                  </a:moveTo>
                  <a:cubicBezTo>
                    <a:pt x="640" y="298"/>
                    <a:pt x="642" y="299"/>
                    <a:pt x="643" y="300"/>
                  </a:cubicBezTo>
                  <a:cubicBezTo>
                    <a:pt x="640" y="301"/>
                    <a:pt x="638" y="298"/>
                    <a:pt x="640" y="297"/>
                  </a:cubicBezTo>
                  <a:close/>
                  <a:moveTo>
                    <a:pt x="641" y="321"/>
                  </a:moveTo>
                  <a:cubicBezTo>
                    <a:pt x="639" y="321"/>
                    <a:pt x="636" y="317"/>
                    <a:pt x="639" y="316"/>
                  </a:cubicBezTo>
                  <a:cubicBezTo>
                    <a:pt x="640" y="317"/>
                    <a:pt x="640" y="320"/>
                    <a:pt x="641" y="321"/>
                  </a:cubicBezTo>
                  <a:close/>
                  <a:moveTo>
                    <a:pt x="640" y="266"/>
                  </a:moveTo>
                  <a:cubicBezTo>
                    <a:pt x="640" y="270"/>
                    <a:pt x="644" y="270"/>
                    <a:pt x="645" y="272"/>
                  </a:cubicBezTo>
                  <a:cubicBezTo>
                    <a:pt x="643" y="271"/>
                    <a:pt x="643" y="273"/>
                    <a:pt x="641" y="273"/>
                  </a:cubicBezTo>
                  <a:cubicBezTo>
                    <a:pt x="640" y="271"/>
                    <a:pt x="638" y="270"/>
                    <a:pt x="638" y="267"/>
                  </a:cubicBezTo>
                  <a:cubicBezTo>
                    <a:pt x="639" y="267"/>
                    <a:pt x="639" y="267"/>
                    <a:pt x="640" y="266"/>
                  </a:cubicBezTo>
                  <a:close/>
                  <a:moveTo>
                    <a:pt x="642" y="330"/>
                  </a:moveTo>
                  <a:cubicBezTo>
                    <a:pt x="642" y="332"/>
                    <a:pt x="640" y="332"/>
                    <a:pt x="640" y="335"/>
                  </a:cubicBezTo>
                  <a:cubicBezTo>
                    <a:pt x="639" y="335"/>
                    <a:pt x="639" y="334"/>
                    <a:pt x="638" y="335"/>
                  </a:cubicBezTo>
                  <a:cubicBezTo>
                    <a:pt x="640" y="337"/>
                    <a:pt x="638" y="341"/>
                    <a:pt x="636" y="342"/>
                  </a:cubicBezTo>
                  <a:cubicBezTo>
                    <a:pt x="634" y="337"/>
                    <a:pt x="634" y="331"/>
                    <a:pt x="633" y="326"/>
                  </a:cubicBezTo>
                  <a:cubicBezTo>
                    <a:pt x="639" y="328"/>
                    <a:pt x="634" y="329"/>
                    <a:pt x="638" y="330"/>
                  </a:cubicBezTo>
                  <a:cubicBezTo>
                    <a:pt x="637" y="330"/>
                    <a:pt x="636" y="331"/>
                    <a:pt x="636" y="332"/>
                  </a:cubicBezTo>
                  <a:cubicBezTo>
                    <a:pt x="637" y="332"/>
                    <a:pt x="637" y="333"/>
                    <a:pt x="638" y="333"/>
                  </a:cubicBezTo>
                  <a:cubicBezTo>
                    <a:pt x="637" y="330"/>
                    <a:pt x="640" y="332"/>
                    <a:pt x="640" y="330"/>
                  </a:cubicBezTo>
                  <a:cubicBezTo>
                    <a:pt x="638" y="328"/>
                    <a:pt x="635" y="327"/>
                    <a:pt x="634" y="323"/>
                  </a:cubicBezTo>
                  <a:cubicBezTo>
                    <a:pt x="638" y="324"/>
                    <a:pt x="638" y="328"/>
                    <a:pt x="642" y="330"/>
                  </a:cubicBezTo>
                  <a:close/>
                  <a:moveTo>
                    <a:pt x="629" y="280"/>
                  </a:moveTo>
                  <a:cubicBezTo>
                    <a:pt x="629" y="281"/>
                    <a:pt x="631" y="282"/>
                    <a:pt x="631" y="283"/>
                  </a:cubicBezTo>
                  <a:cubicBezTo>
                    <a:pt x="633" y="287"/>
                    <a:pt x="632" y="294"/>
                    <a:pt x="636" y="295"/>
                  </a:cubicBezTo>
                  <a:cubicBezTo>
                    <a:pt x="632" y="297"/>
                    <a:pt x="638" y="303"/>
                    <a:pt x="636" y="306"/>
                  </a:cubicBezTo>
                  <a:cubicBezTo>
                    <a:pt x="624" y="299"/>
                    <a:pt x="624" y="281"/>
                    <a:pt x="619" y="271"/>
                  </a:cubicBezTo>
                  <a:cubicBezTo>
                    <a:pt x="628" y="266"/>
                    <a:pt x="626" y="274"/>
                    <a:pt x="629" y="280"/>
                  </a:cubicBezTo>
                  <a:close/>
                  <a:moveTo>
                    <a:pt x="620" y="296"/>
                  </a:moveTo>
                  <a:cubicBezTo>
                    <a:pt x="618" y="294"/>
                    <a:pt x="614" y="289"/>
                    <a:pt x="614" y="287"/>
                  </a:cubicBezTo>
                  <a:cubicBezTo>
                    <a:pt x="617" y="290"/>
                    <a:pt x="622" y="291"/>
                    <a:pt x="620" y="296"/>
                  </a:cubicBezTo>
                  <a:close/>
                  <a:moveTo>
                    <a:pt x="615" y="273"/>
                  </a:moveTo>
                  <a:cubicBezTo>
                    <a:pt x="615" y="277"/>
                    <a:pt x="618" y="282"/>
                    <a:pt x="618" y="286"/>
                  </a:cubicBezTo>
                  <a:cubicBezTo>
                    <a:pt x="615" y="282"/>
                    <a:pt x="611" y="279"/>
                    <a:pt x="607" y="276"/>
                  </a:cubicBezTo>
                  <a:cubicBezTo>
                    <a:pt x="610" y="275"/>
                    <a:pt x="612" y="273"/>
                    <a:pt x="615" y="273"/>
                  </a:cubicBezTo>
                  <a:close/>
                  <a:moveTo>
                    <a:pt x="610" y="292"/>
                  </a:moveTo>
                  <a:cubicBezTo>
                    <a:pt x="605" y="288"/>
                    <a:pt x="600" y="284"/>
                    <a:pt x="595" y="280"/>
                  </a:cubicBezTo>
                  <a:cubicBezTo>
                    <a:pt x="604" y="276"/>
                    <a:pt x="605" y="287"/>
                    <a:pt x="610" y="292"/>
                  </a:cubicBezTo>
                  <a:close/>
                  <a:moveTo>
                    <a:pt x="587" y="281"/>
                  </a:moveTo>
                  <a:cubicBezTo>
                    <a:pt x="590" y="292"/>
                    <a:pt x="601" y="298"/>
                    <a:pt x="602" y="308"/>
                  </a:cubicBezTo>
                  <a:cubicBezTo>
                    <a:pt x="595" y="298"/>
                    <a:pt x="587" y="291"/>
                    <a:pt x="579" y="282"/>
                  </a:cubicBezTo>
                  <a:cubicBezTo>
                    <a:pt x="582" y="281"/>
                    <a:pt x="583" y="282"/>
                    <a:pt x="587" y="281"/>
                  </a:cubicBezTo>
                  <a:close/>
                  <a:moveTo>
                    <a:pt x="573" y="288"/>
                  </a:moveTo>
                  <a:cubicBezTo>
                    <a:pt x="581" y="298"/>
                    <a:pt x="589" y="308"/>
                    <a:pt x="598" y="318"/>
                  </a:cubicBezTo>
                  <a:cubicBezTo>
                    <a:pt x="596" y="320"/>
                    <a:pt x="596" y="323"/>
                    <a:pt x="594" y="325"/>
                  </a:cubicBezTo>
                  <a:cubicBezTo>
                    <a:pt x="590" y="317"/>
                    <a:pt x="578" y="314"/>
                    <a:pt x="582" y="301"/>
                  </a:cubicBezTo>
                  <a:cubicBezTo>
                    <a:pt x="580" y="301"/>
                    <a:pt x="581" y="298"/>
                    <a:pt x="578" y="299"/>
                  </a:cubicBezTo>
                  <a:cubicBezTo>
                    <a:pt x="578" y="300"/>
                    <a:pt x="577" y="302"/>
                    <a:pt x="576" y="303"/>
                  </a:cubicBezTo>
                  <a:cubicBezTo>
                    <a:pt x="572" y="303"/>
                    <a:pt x="572" y="298"/>
                    <a:pt x="569" y="297"/>
                  </a:cubicBezTo>
                  <a:cubicBezTo>
                    <a:pt x="570" y="294"/>
                    <a:pt x="571" y="290"/>
                    <a:pt x="573" y="288"/>
                  </a:cubicBezTo>
                  <a:close/>
                  <a:moveTo>
                    <a:pt x="567" y="279"/>
                  </a:moveTo>
                  <a:cubicBezTo>
                    <a:pt x="547" y="285"/>
                    <a:pt x="525" y="282"/>
                    <a:pt x="509" y="277"/>
                  </a:cubicBezTo>
                  <a:cubicBezTo>
                    <a:pt x="527" y="281"/>
                    <a:pt x="550" y="276"/>
                    <a:pt x="567" y="279"/>
                  </a:cubicBezTo>
                  <a:close/>
                  <a:moveTo>
                    <a:pt x="524" y="297"/>
                  </a:moveTo>
                  <a:cubicBezTo>
                    <a:pt x="519" y="293"/>
                    <a:pt x="518" y="287"/>
                    <a:pt x="512" y="284"/>
                  </a:cubicBezTo>
                  <a:cubicBezTo>
                    <a:pt x="524" y="290"/>
                    <a:pt x="529" y="299"/>
                    <a:pt x="536" y="308"/>
                  </a:cubicBezTo>
                  <a:cubicBezTo>
                    <a:pt x="534" y="312"/>
                    <a:pt x="534" y="318"/>
                    <a:pt x="530" y="319"/>
                  </a:cubicBezTo>
                  <a:cubicBezTo>
                    <a:pt x="527" y="319"/>
                    <a:pt x="516" y="304"/>
                    <a:pt x="522" y="298"/>
                  </a:cubicBezTo>
                  <a:cubicBezTo>
                    <a:pt x="521" y="298"/>
                    <a:pt x="520" y="297"/>
                    <a:pt x="519" y="297"/>
                  </a:cubicBezTo>
                  <a:cubicBezTo>
                    <a:pt x="517" y="297"/>
                    <a:pt x="518" y="300"/>
                    <a:pt x="515" y="300"/>
                  </a:cubicBezTo>
                  <a:cubicBezTo>
                    <a:pt x="513" y="298"/>
                    <a:pt x="509" y="294"/>
                    <a:pt x="510" y="290"/>
                  </a:cubicBezTo>
                  <a:cubicBezTo>
                    <a:pt x="506" y="288"/>
                    <a:pt x="503" y="286"/>
                    <a:pt x="501" y="283"/>
                  </a:cubicBezTo>
                  <a:cubicBezTo>
                    <a:pt x="509" y="285"/>
                    <a:pt x="517" y="294"/>
                    <a:pt x="524" y="297"/>
                  </a:cubicBezTo>
                  <a:close/>
                  <a:moveTo>
                    <a:pt x="488" y="286"/>
                  </a:moveTo>
                  <a:cubicBezTo>
                    <a:pt x="491" y="285"/>
                    <a:pt x="492" y="286"/>
                    <a:pt x="493" y="285"/>
                  </a:cubicBezTo>
                  <a:cubicBezTo>
                    <a:pt x="493" y="283"/>
                    <a:pt x="491" y="284"/>
                    <a:pt x="491" y="281"/>
                  </a:cubicBezTo>
                  <a:cubicBezTo>
                    <a:pt x="497" y="282"/>
                    <a:pt x="498" y="288"/>
                    <a:pt x="502" y="291"/>
                  </a:cubicBezTo>
                  <a:cubicBezTo>
                    <a:pt x="501" y="295"/>
                    <a:pt x="499" y="298"/>
                    <a:pt x="498" y="303"/>
                  </a:cubicBezTo>
                  <a:cubicBezTo>
                    <a:pt x="493" y="300"/>
                    <a:pt x="487" y="291"/>
                    <a:pt x="487" y="288"/>
                  </a:cubicBezTo>
                  <a:cubicBezTo>
                    <a:pt x="487" y="289"/>
                    <a:pt x="489" y="287"/>
                    <a:pt x="488" y="286"/>
                  </a:cubicBezTo>
                  <a:close/>
                  <a:moveTo>
                    <a:pt x="453" y="271"/>
                  </a:moveTo>
                  <a:cubicBezTo>
                    <a:pt x="464" y="266"/>
                    <a:pt x="479" y="265"/>
                    <a:pt x="488" y="273"/>
                  </a:cubicBezTo>
                  <a:cubicBezTo>
                    <a:pt x="479" y="274"/>
                    <a:pt x="472" y="268"/>
                    <a:pt x="465" y="270"/>
                  </a:cubicBezTo>
                  <a:cubicBezTo>
                    <a:pt x="467" y="280"/>
                    <a:pt x="478" y="282"/>
                    <a:pt x="480" y="291"/>
                  </a:cubicBezTo>
                  <a:cubicBezTo>
                    <a:pt x="476" y="294"/>
                    <a:pt x="476" y="302"/>
                    <a:pt x="472" y="306"/>
                  </a:cubicBezTo>
                  <a:cubicBezTo>
                    <a:pt x="470" y="305"/>
                    <a:pt x="470" y="303"/>
                    <a:pt x="468" y="303"/>
                  </a:cubicBezTo>
                  <a:cubicBezTo>
                    <a:pt x="469" y="296"/>
                    <a:pt x="467" y="292"/>
                    <a:pt x="469" y="288"/>
                  </a:cubicBezTo>
                  <a:cubicBezTo>
                    <a:pt x="471" y="292"/>
                    <a:pt x="467" y="297"/>
                    <a:pt x="471" y="299"/>
                  </a:cubicBezTo>
                  <a:cubicBezTo>
                    <a:pt x="485" y="286"/>
                    <a:pt x="462" y="266"/>
                    <a:pt x="454" y="286"/>
                  </a:cubicBezTo>
                  <a:cubicBezTo>
                    <a:pt x="450" y="285"/>
                    <a:pt x="448" y="282"/>
                    <a:pt x="446" y="279"/>
                  </a:cubicBezTo>
                  <a:cubicBezTo>
                    <a:pt x="451" y="279"/>
                    <a:pt x="456" y="276"/>
                    <a:pt x="453" y="271"/>
                  </a:cubicBezTo>
                  <a:close/>
                  <a:moveTo>
                    <a:pt x="468" y="281"/>
                  </a:moveTo>
                  <a:cubicBezTo>
                    <a:pt x="470" y="280"/>
                    <a:pt x="471" y="281"/>
                    <a:pt x="471" y="283"/>
                  </a:cubicBezTo>
                  <a:cubicBezTo>
                    <a:pt x="469" y="283"/>
                    <a:pt x="468" y="282"/>
                    <a:pt x="468" y="281"/>
                  </a:cubicBezTo>
                  <a:close/>
                  <a:moveTo>
                    <a:pt x="450" y="382"/>
                  </a:moveTo>
                  <a:cubicBezTo>
                    <a:pt x="450" y="380"/>
                    <a:pt x="449" y="380"/>
                    <a:pt x="449" y="378"/>
                  </a:cubicBezTo>
                  <a:cubicBezTo>
                    <a:pt x="450" y="378"/>
                    <a:pt x="450" y="377"/>
                    <a:pt x="451" y="377"/>
                  </a:cubicBezTo>
                  <a:cubicBezTo>
                    <a:pt x="450" y="380"/>
                    <a:pt x="452" y="380"/>
                    <a:pt x="450" y="382"/>
                  </a:cubicBezTo>
                  <a:close/>
                  <a:moveTo>
                    <a:pt x="453" y="392"/>
                  </a:moveTo>
                  <a:cubicBezTo>
                    <a:pt x="453" y="395"/>
                    <a:pt x="454" y="400"/>
                    <a:pt x="451" y="402"/>
                  </a:cubicBezTo>
                  <a:cubicBezTo>
                    <a:pt x="451" y="399"/>
                    <a:pt x="449" y="393"/>
                    <a:pt x="453" y="392"/>
                  </a:cubicBezTo>
                  <a:close/>
                  <a:moveTo>
                    <a:pt x="442" y="273"/>
                  </a:moveTo>
                  <a:cubicBezTo>
                    <a:pt x="442" y="273"/>
                    <a:pt x="438" y="275"/>
                    <a:pt x="437" y="273"/>
                  </a:cubicBezTo>
                  <a:cubicBezTo>
                    <a:pt x="439" y="274"/>
                    <a:pt x="442" y="270"/>
                    <a:pt x="442" y="273"/>
                  </a:cubicBezTo>
                  <a:close/>
                  <a:moveTo>
                    <a:pt x="440" y="283"/>
                  </a:moveTo>
                  <a:cubicBezTo>
                    <a:pt x="441" y="285"/>
                    <a:pt x="442" y="286"/>
                    <a:pt x="442" y="287"/>
                  </a:cubicBezTo>
                  <a:cubicBezTo>
                    <a:pt x="446" y="286"/>
                    <a:pt x="448" y="292"/>
                    <a:pt x="452" y="293"/>
                  </a:cubicBezTo>
                  <a:cubicBezTo>
                    <a:pt x="450" y="298"/>
                    <a:pt x="450" y="303"/>
                    <a:pt x="447" y="306"/>
                  </a:cubicBezTo>
                  <a:cubicBezTo>
                    <a:pt x="447" y="303"/>
                    <a:pt x="443" y="303"/>
                    <a:pt x="445" y="299"/>
                  </a:cubicBezTo>
                  <a:cubicBezTo>
                    <a:pt x="441" y="298"/>
                    <a:pt x="436" y="296"/>
                    <a:pt x="433" y="299"/>
                  </a:cubicBezTo>
                  <a:cubicBezTo>
                    <a:pt x="433" y="297"/>
                    <a:pt x="433" y="297"/>
                    <a:pt x="432" y="295"/>
                  </a:cubicBezTo>
                  <a:cubicBezTo>
                    <a:pt x="434" y="295"/>
                    <a:pt x="435" y="295"/>
                    <a:pt x="435" y="294"/>
                  </a:cubicBezTo>
                  <a:cubicBezTo>
                    <a:pt x="437" y="290"/>
                    <a:pt x="434" y="288"/>
                    <a:pt x="431" y="288"/>
                  </a:cubicBezTo>
                  <a:cubicBezTo>
                    <a:pt x="432" y="283"/>
                    <a:pt x="437" y="284"/>
                    <a:pt x="440" y="283"/>
                  </a:cubicBezTo>
                  <a:close/>
                  <a:moveTo>
                    <a:pt x="442" y="319"/>
                  </a:moveTo>
                  <a:cubicBezTo>
                    <a:pt x="442" y="315"/>
                    <a:pt x="442" y="309"/>
                    <a:pt x="443" y="308"/>
                  </a:cubicBezTo>
                  <a:cubicBezTo>
                    <a:pt x="446" y="311"/>
                    <a:pt x="452" y="317"/>
                    <a:pt x="447" y="322"/>
                  </a:cubicBezTo>
                  <a:cubicBezTo>
                    <a:pt x="446" y="320"/>
                    <a:pt x="444" y="320"/>
                    <a:pt x="442" y="319"/>
                  </a:cubicBezTo>
                  <a:close/>
                  <a:moveTo>
                    <a:pt x="444" y="398"/>
                  </a:moveTo>
                  <a:cubicBezTo>
                    <a:pt x="443" y="401"/>
                    <a:pt x="442" y="405"/>
                    <a:pt x="439" y="406"/>
                  </a:cubicBezTo>
                  <a:cubicBezTo>
                    <a:pt x="440" y="402"/>
                    <a:pt x="440" y="398"/>
                    <a:pt x="444" y="398"/>
                  </a:cubicBezTo>
                  <a:close/>
                  <a:moveTo>
                    <a:pt x="392" y="294"/>
                  </a:moveTo>
                  <a:cubicBezTo>
                    <a:pt x="393" y="292"/>
                    <a:pt x="398" y="293"/>
                    <a:pt x="399" y="295"/>
                  </a:cubicBezTo>
                  <a:cubicBezTo>
                    <a:pt x="396" y="297"/>
                    <a:pt x="394" y="297"/>
                    <a:pt x="392" y="294"/>
                  </a:cubicBezTo>
                  <a:close/>
                  <a:moveTo>
                    <a:pt x="411" y="288"/>
                  </a:moveTo>
                  <a:cubicBezTo>
                    <a:pt x="418" y="286"/>
                    <a:pt x="426" y="289"/>
                    <a:pt x="428" y="294"/>
                  </a:cubicBezTo>
                  <a:cubicBezTo>
                    <a:pt x="421" y="294"/>
                    <a:pt x="415" y="292"/>
                    <a:pt x="411" y="288"/>
                  </a:cubicBezTo>
                  <a:close/>
                  <a:moveTo>
                    <a:pt x="399" y="273"/>
                  </a:moveTo>
                  <a:cubicBezTo>
                    <a:pt x="408" y="272"/>
                    <a:pt x="423" y="268"/>
                    <a:pt x="428" y="271"/>
                  </a:cubicBezTo>
                  <a:cubicBezTo>
                    <a:pt x="420" y="274"/>
                    <a:pt x="408" y="274"/>
                    <a:pt x="399" y="273"/>
                  </a:cubicBezTo>
                  <a:close/>
                  <a:moveTo>
                    <a:pt x="435" y="394"/>
                  </a:moveTo>
                  <a:cubicBezTo>
                    <a:pt x="434" y="366"/>
                    <a:pt x="429" y="345"/>
                    <a:pt x="431" y="323"/>
                  </a:cubicBezTo>
                  <a:cubicBezTo>
                    <a:pt x="431" y="324"/>
                    <a:pt x="431" y="325"/>
                    <a:pt x="431" y="325"/>
                  </a:cubicBezTo>
                  <a:cubicBezTo>
                    <a:pt x="432" y="321"/>
                    <a:pt x="429" y="324"/>
                    <a:pt x="430" y="321"/>
                  </a:cubicBezTo>
                  <a:cubicBezTo>
                    <a:pt x="430" y="320"/>
                    <a:pt x="433" y="320"/>
                    <a:pt x="434" y="321"/>
                  </a:cubicBezTo>
                  <a:cubicBezTo>
                    <a:pt x="432" y="325"/>
                    <a:pt x="434" y="326"/>
                    <a:pt x="436" y="328"/>
                  </a:cubicBezTo>
                  <a:cubicBezTo>
                    <a:pt x="435" y="329"/>
                    <a:pt x="434" y="326"/>
                    <a:pt x="433" y="328"/>
                  </a:cubicBezTo>
                  <a:cubicBezTo>
                    <a:pt x="435" y="332"/>
                    <a:pt x="432" y="340"/>
                    <a:pt x="437" y="342"/>
                  </a:cubicBezTo>
                  <a:cubicBezTo>
                    <a:pt x="439" y="341"/>
                    <a:pt x="438" y="339"/>
                    <a:pt x="439" y="337"/>
                  </a:cubicBezTo>
                  <a:cubicBezTo>
                    <a:pt x="442" y="347"/>
                    <a:pt x="436" y="354"/>
                    <a:pt x="437" y="364"/>
                  </a:cubicBezTo>
                  <a:cubicBezTo>
                    <a:pt x="439" y="365"/>
                    <a:pt x="441" y="366"/>
                    <a:pt x="442" y="368"/>
                  </a:cubicBezTo>
                  <a:cubicBezTo>
                    <a:pt x="439" y="370"/>
                    <a:pt x="442" y="372"/>
                    <a:pt x="442" y="375"/>
                  </a:cubicBezTo>
                  <a:cubicBezTo>
                    <a:pt x="437" y="379"/>
                    <a:pt x="439" y="390"/>
                    <a:pt x="435" y="394"/>
                  </a:cubicBezTo>
                  <a:close/>
                  <a:moveTo>
                    <a:pt x="439" y="413"/>
                  </a:moveTo>
                  <a:cubicBezTo>
                    <a:pt x="442" y="415"/>
                    <a:pt x="442" y="407"/>
                    <a:pt x="444" y="406"/>
                  </a:cubicBezTo>
                  <a:cubicBezTo>
                    <a:pt x="445" y="409"/>
                    <a:pt x="445" y="412"/>
                    <a:pt x="445" y="417"/>
                  </a:cubicBezTo>
                  <a:cubicBezTo>
                    <a:pt x="444" y="418"/>
                    <a:pt x="441" y="418"/>
                    <a:pt x="442" y="420"/>
                  </a:cubicBezTo>
                  <a:cubicBezTo>
                    <a:pt x="451" y="424"/>
                    <a:pt x="445" y="444"/>
                    <a:pt x="446" y="454"/>
                  </a:cubicBezTo>
                  <a:cubicBezTo>
                    <a:pt x="446" y="455"/>
                    <a:pt x="448" y="455"/>
                    <a:pt x="449" y="455"/>
                  </a:cubicBezTo>
                  <a:cubicBezTo>
                    <a:pt x="450" y="465"/>
                    <a:pt x="449" y="476"/>
                    <a:pt x="445" y="486"/>
                  </a:cubicBezTo>
                  <a:cubicBezTo>
                    <a:pt x="443" y="459"/>
                    <a:pt x="435" y="435"/>
                    <a:pt x="439" y="413"/>
                  </a:cubicBezTo>
                  <a:close/>
                  <a:moveTo>
                    <a:pt x="448" y="515"/>
                  </a:moveTo>
                  <a:cubicBezTo>
                    <a:pt x="448" y="504"/>
                    <a:pt x="446" y="500"/>
                    <a:pt x="446" y="491"/>
                  </a:cubicBezTo>
                  <a:cubicBezTo>
                    <a:pt x="448" y="493"/>
                    <a:pt x="450" y="491"/>
                    <a:pt x="452" y="491"/>
                  </a:cubicBezTo>
                  <a:cubicBezTo>
                    <a:pt x="453" y="497"/>
                    <a:pt x="451" y="509"/>
                    <a:pt x="448" y="515"/>
                  </a:cubicBezTo>
                  <a:close/>
                  <a:moveTo>
                    <a:pt x="455" y="563"/>
                  </a:moveTo>
                  <a:cubicBezTo>
                    <a:pt x="455" y="552"/>
                    <a:pt x="448" y="537"/>
                    <a:pt x="455" y="529"/>
                  </a:cubicBezTo>
                  <a:cubicBezTo>
                    <a:pt x="453" y="541"/>
                    <a:pt x="458" y="554"/>
                    <a:pt x="455" y="563"/>
                  </a:cubicBezTo>
                  <a:close/>
                  <a:moveTo>
                    <a:pt x="456" y="574"/>
                  </a:moveTo>
                  <a:cubicBezTo>
                    <a:pt x="458" y="584"/>
                    <a:pt x="455" y="577"/>
                    <a:pt x="456" y="574"/>
                  </a:cubicBezTo>
                  <a:close/>
                  <a:moveTo>
                    <a:pt x="457" y="615"/>
                  </a:moveTo>
                  <a:cubicBezTo>
                    <a:pt x="458" y="615"/>
                    <a:pt x="458" y="615"/>
                    <a:pt x="459" y="614"/>
                  </a:cubicBezTo>
                  <a:cubicBezTo>
                    <a:pt x="459" y="619"/>
                    <a:pt x="459" y="622"/>
                    <a:pt x="459" y="625"/>
                  </a:cubicBezTo>
                  <a:cubicBezTo>
                    <a:pt x="455" y="625"/>
                    <a:pt x="457" y="619"/>
                    <a:pt x="457" y="615"/>
                  </a:cubicBezTo>
                  <a:close/>
                  <a:moveTo>
                    <a:pt x="460" y="1143"/>
                  </a:moveTo>
                  <a:cubicBezTo>
                    <a:pt x="462" y="1146"/>
                    <a:pt x="458" y="1148"/>
                    <a:pt x="455" y="1149"/>
                  </a:cubicBezTo>
                  <a:cubicBezTo>
                    <a:pt x="452" y="1147"/>
                    <a:pt x="456" y="1143"/>
                    <a:pt x="460" y="1143"/>
                  </a:cubicBezTo>
                  <a:close/>
                  <a:moveTo>
                    <a:pt x="451" y="1133"/>
                  </a:moveTo>
                  <a:cubicBezTo>
                    <a:pt x="450" y="1135"/>
                    <a:pt x="450" y="1138"/>
                    <a:pt x="446" y="1137"/>
                  </a:cubicBezTo>
                  <a:cubicBezTo>
                    <a:pt x="446" y="1135"/>
                    <a:pt x="444" y="1134"/>
                    <a:pt x="445" y="1132"/>
                  </a:cubicBezTo>
                  <a:cubicBezTo>
                    <a:pt x="447" y="1133"/>
                    <a:pt x="451" y="1131"/>
                    <a:pt x="451" y="1133"/>
                  </a:cubicBezTo>
                  <a:close/>
                  <a:moveTo>
                    <a:pt x="433" y="1151"/>
                  </a:moveTo>
                  <a:cubicBezTo>
                    <a:pt x="433" y="1151"/>
                    <a:pt x="434" y="1151"/>
                    <a:pt x="435" y="1151"/>
                  </a:cubicBezTo>
                  <a:cubicBezTo>
                    <a:pt x="434" y="1156"/>
                    <a:pt x="435" y="1157"/>
                    <a:pt x="433" y="1160"/>
                  </a:cubicBezTo>
                  <a:cubicBezTo>
                    <a:pt x="433" y="1163"/>
                    <a:pt x="433" y="1170"/>
                    <a:pt x="429" y="1170"/>
                  </a:cubicBezTo>
                  <a:cubicBezTo>
                    <a:pt x="428" y="1161"/>
                    <a:pt x="434" y="1158"/>
                    <a:pt x="433" y="1151"/>
                  </a:cubicBezTo>
                  <a:close/>
                  <a:moveTo>
                    <a:pt x="431" y="1171"/>
                  </a:moveTo>
                  <a:cubicBezTo>
                    <a:pt x="432" y="1173"/>
                    <a:pt x="433" y="1174"/>
                    <a:pt x="435" y="1175"/>
                  </a:cubicBezTo>
                  <a:cubicBezTo>
                    <a:pt x="435" y="1173"/>
                    <a:pt x="438" y="1174"/>
                    <a:pt x="438" y="1172"/>
                  </a:cubicBezTo>
                  <a:cubicBezTo>
                    <a:pt x="438" y="1165"/>
                    <a:pt x="440" y="1153"/>
                    <a:pt x="444" y="1148"/>
                  </a:cubicBezTo>
                  <a:cubicBezTo>
                    <a:pt x="446" y="1151"/>
                    <a:pt x="451" y="1149"/>
                    <a:pt x="452" y="1154"/>
                  </a:cubicBezTo>
                  <a:cubicBezTo>
                    <a:pt x="450" y="1158"/>
                    <a:pt x="446" y="1159"/>
                    <a:pt x="444" y="1162"/>
                  </a:cubicBezTo>
                  <a:cubicBezTo>
                    <a:pt x="443" y="1162"/>
                    <a:pt x="444" y="1165"/>
                    <a:pt x="443" y="1166"/>
                  </a:cubicBezTo>
                  <a:cubicBezTo>
                    <a:pt x="441" y="1169"/>
                    <a:pt x="439" y="1166"/>
                    <a:pt x="439" y="1169"/>
                  </a:cubicBezTo>
                  <a:cubicBezTo>
                    <a:pt x="438" y="1177"/>
                    <a:pt x="450" y="1178"/>
                    <a:pt x="449" y="1188"/>
                  </a:cubicBezTo>
                  <a:cubicBezTo>
                    <a:pt x="439" y="1190"/>
                    <a:pt x="427" y="1183"/>
                    <a:pt x="431" y="1171"/>
                  </a:cubicBezTo>
                  <a:close/>
                  <a:moveTo>
                    <a:pt x="449" y="1174"/>
                  </a:moveTo>
                  <a:cubicBezTo>
                    <a:pt x="450" y="1176"/>
                    <a:pt x="452" y="1175"/>
                    <a:pt x="452" y="1178"/>
                  </a:cubicBezTo>
                  <a:cubicBezTo>
                    <a:pt x="450" y="1178"/>
                    <a:pt x="448" y="1175"/>
                    <a:pt x="449" y="1174"/>
                  </a:cubicBezTo>
                  <a:close/>
                  <a:moveTo>
                    <a:pt x="447" y="1167"/>
                  </a:moveTo>
                  <a:cubicBezTo>
                    <a:pt x="450" y="1168"/>
                    <a:pt x="451" y="1169"/>
                    <a:pt x="452" y="1171"/>
                  </a:cubicBezTo>
                  <a:cubicBezTo>
                    <a:pt x="450" y="1170"/>
                    <a:pt x="448" y="1169"/>
                    <a:pt x="447" y="1167"/>
                  </a:cubicBezTo>
                  <a:close/>
                  <a:moveTo>
                    <a:pt x="460" y="1187"/>
                  </a:moveTo>
                  <a:cubicBezTo>
                    <a:pt x="459" y="1185"/>
                    <a:pt x="464" y="1185"/>
                    <a:pt x="464" y="1187"/>
                  </a:cubicBezTo>
                  <a:cubicBezTo>
                    <a:pt x="462" y="1187"/>
                    <a:pt x="461" y="1189"/>
                    <a:pt x="460" y="1187"/>
                  </a:cubicBezTo>
                  <a:close/>
                  <a:moveTo>
                    <a:pt x="452" y="1164"/>
                  </a:moveTo>
                  <a:cubicBezTo>
                    <a:pt x="454" y="1151"/>
                    <a:pt x="466" y="1164"/>
                    <a:pt x="469" y="1169"/>
                  </a:cubicBezTo>
                  <a:cubicBezTo>
                    <a:pt x="461" y="1174"/>
                    <a:pt x="458" y="1165"/>
                    <a:pt x="452" y="1164"/>
                  </a:cubicBezTo>
                  <a:close/>
                  <a:moveTo>
                    <a:pt x="462" y="1153"/>
                  </a:moveTo>
                  <a:cubicBezTo>
                    <a:pt x="462" y="1155"/>
                    <a:pt x="462" y="1153"/>
                    <a:pt x="464" y="1153"/>
                  </a:cubicBezTo>
                  <a:cubicBezTo>
                    <a:pt x="465" y="1159"/>
                    <a:pt x="472" y="1158"/>
                    <a:pt x="473" y="1164"/>
                  </a:cubicBezTo>
                  <a:cubicBezTo>
                    <a:pt x="469" y="1161"/>
                    <a:pt x="462" y="1157"/>
                    <a:pt x="462" y="1153"/>
                  </a:cubicBezTo>
                  <a:close/>
                  <a:moveTo>
                    <a:pt x="479" y="1183"/>
                  </a:moveTo>
                  <a:cubicBezTo>
                    <a:pt x="476" y="1182"/>
                    <a:pt x="472" y="1179"/>
                    <a:pt x="472" y="1178"/>
                  </a:cubicBezTo>
                  <a:cubicBezTo>
                    <a:pt x="474" y="1179"/>
                    <a:pt x="477" y="1180"/>
                    <a:pt x="480" y="1180"/>
                  </a:cubicBezTo>
                  <a:cubicBezTo>
                    <a:pt x="481" y="1182"/>
                    <a:pt x="479" y="1182"/>
                    <a:pt x="479" y="1183"/>
                  </a:cubicBezTo>
                  <a:close/>
                  <a:moveTo>
                    <a:pt x="479" y="1167"/>
                  </a:moveTo>
                  <a:cubicBezTo>
                    <a:pt x="480" y="1171"/>
                    <a:pt x="487" y="1172"/>
                    <a:pt x="485" y="1176"/>
                  </a:cubicBezTo>
                  <a:cubicBezTo>
                    <a:pt x="482" y="1175"/>
                    <a:pt x="477" y="1169"/>
                    <a:pt x="479" y="1167"/>
                  </a:cubicBezTo>
                  <a:close/>
                  <a:moveTo>
                    <a:pt x="491" y="1187"/>
                  </a:moveTo>
                  <a:cubicBezTo>
                    <a:pt x="490" y="1185"/>
                    <a:pt x="485" y="1182"/>
                    <a:pt x="488" y="1180"/>
                  </a:cubicBezTo>
                  <a:cubicBezTo>
                    <a:pt x="489" y="1183"/>
                    <a:pt x="492" y="1183"/>
                    <a:pt x="493" y="1185"/>
                  </a:cubicBezTo>
                  <a:cubicBezTo>
                    <a:pt x="491" y="1184"/>
                    <a:pt x="493" y="1188"/>
                    <a:pt x="491" y="1187"/>
                  </a:cubicBezTo>
                  <a:close/>
                  <a:moveTo>
                    <a:pt x="478" y="1151"/>
                  </a:moveTo>
                  <a:cubicBezTo>
                    <a:pt x="486" y="1150"/>
                    <a:pt x="491" y="1158"/>
                    <a:pt x="495" y="1165"/>
                  </a:cubicBezTo>
                  <a:cubicBezTo>
                    <a:pt x="487" y="1162"/>
                    <a:pt x="483" y="1156"/>
                    <a:pt x="478" y="1151"/>
                  </a:cubicBezTo>
                  <a:close/>
                  <a:moveTo>
                    <a:pt x="502" y="1180"/>
                  </a:moveTo>
                  <a:cubicBezTo>
                    <a:pt x="502" y="1179"/>
                    <a:pt x="501" y="1178"/>
                    <a:pt x="500" y="1177"/>
                  </a:cubicBezTo>
                  <a:cubicBezTo>
                    <a:pt x="502" y="1177"/>
                    <a:pt x="505" y="1180"/>
                    <a:pt x="502" y="1180"/>
                  </a:cubicBezTo>
                  <a:close/>
                  <a:moveTo>
                    <a:pt x="500" y="1169"/>
                  </a:moveTo>
                  <a:cubicBezTo>
                    <a:pt x="504" y="1170"/>
                    <a:pt x="505" y="1173"/>
                    <a:pt x="506" y="1176"/>
                  </a:cubicBezTo>
                  <a:cubicBezTo>
                    <a:pt x="504" y="1174"/>
                    <a:pt x="501" y="1173"/>
                    <a:pt x="500" y="1169"/>
                  </a:cubicBezTo>
                  <a:close/>
                  <a:moveTo>
                    <a:pt x="522" y="1180"/>
                  </a:moveTo>
                  <a:cubicBezTo>
                    <a:pt x="519" y="1178"/>
                    <a:pt x="515" y="1177"/>
                    <a:pt x="515" y="1172"/>
                  </a:cubicBezTo>
                  <a:cubicBezTo>
                    <a:pt x="518" y="1174"/>
                    <a:pt x="521" y="1176"/>
                    <a:pt x="522" y="1180"/>
                  </a:cubicBezTo>
                  <a:close/>
                  <a:moveTo>
                    <a:pt x="510" y="1156"/>
                  </a:moveTo>
                  <a:cubicBezTo>
                    <a:pt x="512" y="1159"/>
                    <a:pt x="514" y="1158"/>
                    <a:pt x="515" y="1163"/>
                  </a:cubicBezTo>
                  <a:cubicBezTo>
                    <a:pt x="513" y="1162"/>
                    <a:pt x="507" y="1158"/>
                    <a:pt x="510" y="1156"/>
                  </a:cubicBezTo>
                  <a:close/>
                  <a:moveTo>
                    <a:pt x="517" y="1158"/>
                  </a:moveTo>
                  <a:cubicBezTo>
                    <a:pt x="512" y="1157"/>
                    <a:pt x="507" y="1151"/>
                    <a:pt x="506" y="1147"/>
                  </a:cubicBezTo>
                  <a:cubicBezTo>
                    <a:pt x="509" y="1152"/>
                    <a:pt x="514" y="1154"/>
                    <a:pt x="517" y="1158"/>
                  </a:cubicBezTo>
                  <a:close/>
                  <a:moveTo>
                    <a:pt x="511" y="1169"/>
                  </a:moveTo>
                  <a:cubicBezTo>
                    <a:pt x="507" y="1168"/>
                    <a:pt x="505" y="1166"/>
                    <a:pt x="503" y="1162"/>
                  </a:cubicBezTo>
                  <a:cubicBezTo>
                    <a:pt x="506" y="1159"/>
                    <a:pt x="512" y="1166"/>
                    <a:pt x="511" y="1169"/>
                  </a:cubicBezTo>
                  <a:close/>
                  <a:moveTo>
                    <a:pt x="507" y="1135"/>
                  </a:moveTo>
                  <a:cubicBezTo>
                    <a:pt x="503" y="1138"/>
                    <a:pt x="495" y="1133"/>
                    <a:pt x="495" y="1129"/>
                  </a:cubicBezTo>
                  <a:cubicBezTo>
                    <a:pt x="495" y="1128"/>
                    <a:pt x="499" y="1124"/>
                    <a:pt x="502" y="1124"/>
                  </a:cubicBezTo>
                  <a:cubicBezTo>
                    <a:pt x="505" y="1124"/>
                    <a:pt x="507" y="1130"/>
                    <a:pt x="507" y="1135"/>
                  </a:cubicBezTo>
                  <a:close/>
                  <a:moveTo>
                    <a:pt x="497" y="1113"/>
                  </a:moveTo>
                  <a:cubicBezTo>
                    <a:pt x="495" y="1112"/>
                    <a:pt x="492" y="1111"/>
                    <a:pt x="491" y="1109"/>
                  </a:cubicBezTo>
                  <a:cubicBezTo>
                    <a:pt x="492" y="1101"/>
                    <a:pt x="500" y="1109"/>
                    <a:pt x="497" y="1113"/>
                  </a:cubicBezTo>
                  <a:close/>
                  <a:moveTo>
                    <a:pt x="494" y="1122"/>
                  </a:moveTo>
                  <a:cubicBezTo>
                    <a:pt x="492" y="1122"/>
                    <a:pt x="492" y="1120"/>
                    <a:pt x="492" y="1118"/>
                  </a:cubicBezTo>
                  <a:cubicBezTo>
                    <a:pt x="495" y="1118"/>
                    <a:pt x="495" y="1120"/>
                    <a:pt x="494" y="1122"/>
                  </a:cubicBezTo>
                  <a:close/>
                  <a:moveTo>
                    <a:pt x="502" y="1158"/>
                  </a:moveTo>
                  <a:cubicBezTo>
                    <a:pt x="494" y="1159"/>
                    <a:pt x="490" y="1150"/>
                    <a:pt x="485" y="1144"/>
                  </a:cubicBezTo>
                  <a:cubicBezTo>
                    <a:pt x="491" y="1146"/>
                    <a:pt x="498" y="1153"/>
                    <a:pt x="502" y="1158"/>
                  </a:cubicBezTo>
                  <a:close/>
                  <a:moveTo>
                    <a:pt x="482" y="1127"/>
                  </a:moveTo>
                  <a:cubicBezTo>
                    <a:pt x="485" y="1127"/>
                    <a:pt x="485" y="1130"/>
                    <a:pt x="487" y="1131"/>
                  </a:cubicBezTo>
                  <a:cubicBezTo>
                    <a:pt x="484" y="1131"/>
                    <a:pt x="482" y="1130"/>
                    <a:pt x="482" y="1127"/>
                  </a:cubicBezTo>
                  <a:close/>
                  <a:moveTo>
                    <a:pt x="485" y="1104"/>
                  </a:moveTo>
                  <a:cubicBezTo>
                    <a:pt x="482" y="1104"/>
                    <a:pt x="482" y="1102"/>
                    <a:pt x="480" y="1101"/>
                  </a:cubicBezTo>
                  <a:cubicBezTo>
                    <a:pt x="483" y="1090"/>
                    <a:pt x="490" y="1097"/>
                    <a:pt x="485" y="1104"/>
                  </a:cubicBezTo>
                  <a:close/>
                  <a:moveTo>
                    <a:pt x="484" y="1069"/>
                  </a:moveTo>
                  <a:cubicBezTo>
                    <a:pt x="492" y="1075"/>
                    <a:pt x="478" y="1077"/>
                    <a:pt x="484" y="1069"/>
                  </a:cubicBezTo>
                  <a:close/>
                  <a:moveTo>
                    <a:pt x="483" y="1057"/>
                  </a:moveTo>
                  <a:cubicBezTo>
                    <a:pt x="483" y="1056"/>
                    <a:pt x="485" y="1052"/>
                    <a:pt x="486" y="1054"/>
                  </a:cubicBezTo>
                  <a:cubicBezTo>
                    <a:pt x="484" y="1054"/>
                    <a:pt x="486" y="1058"/>
                    <a:pt x="483" y="1057"/>
                  </a:cubicBezTo>
                  <a:close/>
                  <a:moveTo>
                    <a:pt x="483" y="1044"/>
                  </a:moveTo>
                  <a:cubicBezTo>
                    <a:pt x="483" y="1041"/>
                    <a:pt x="480" y="1041"/>
                    <a:pt x="480" y="1039"/>
                  </a:cubicBezTo>
                  <a:cubicBezTo>
                    <a:pt x="481" y="1038"/>
                    <a:pt x="481" y="1034"/>
                    <a:pt x="483" y="1034"/>
                  </a:cubicBezTo>
                  <a:cubicBezTo>
                    <a:pt x="484" y="1037"/>
                    <a:pt x="487" y="1037"/>
                    <a:pt x="488" y="1041"/>
                  </a:cubicBezTo>
                  <a:cubicBezTo>
                    <a:pt x="485" y="1040"/>
                    <a:pt x="486" y="1044"/>
                    <a:pt x="483" y="1044"/>
                  </a:cubicBezTo>
                  <a:close/>
                  <a:moveTo>
                    <a:pt x="490" y="1059"/>
                  </a:moveTo>
                  <a:cubicBezTo>
                    <a:pt x="491" y="1061"/>
                    <a:pt x="493" y="1061"/>
                    <a:pt x="493" y="1064"/>
                  </a:cubicBezTo>
                  <a:cubicBezTo>
                    <a:pt x="492" y="1064"/>
                    <a:pt x="491" y="1065"/>
                    <a:pt x="491" y="1065"/>
                  </a:cubicBezTo>
                  <a:cubicBezTo>
                    <a:pt x="490" y="1064"/>
                    <a:pt x="489" y="1064"/>
                    <a:pt x="488" y="1063"/>
                  </a:cubicBezTo>
                  <a:cubicBezTo>
                    <a:pt x="488" y="1061"/>
                    <a:pt x="488" y="1059"/>
                    <a:pt x="490" y="1059"/>
                  </a:cubicBezTo>
                  <a:close/>
                  <a:moveTo>
                    <a:pt x="490" y="1080"/>
                  </a:moveTo>
                  <a:cubicBezTo>
                    <a:pt x="491" y="1080"/>
                    <a:pt x="491" y="1079"/>
                    <a:pt x="491" y="1078"/>
                  </a:cubicBezTo>
                  <a:cubicBezTo>
                    <a:pt x="494" y="1079"/>
                    <a:pt x="496" y="1082"/>
                    <a:pt x="496" y="1087"/>
                  </a:cubicBezTo>
                  <a:cubicBezTo>
                    <a:pt x="493" y="1086"/>
                    <a:pt x="491" y="1083"/>
                    <a:pt x="490" y="1080"/>
                  </a:cubicBezTo>
                  <a:close/>
                  <a:moveTo>
                    <a:pt x="500" y="1060"/>
                  </a:moveTo>
                  <a:cubicBezTo>
                    <a:pt x="495" y="1061"/>
                    <a:pt x="495" y="1056"/>
                    <a:pt x="492" y="1053"/>
                  </a:cubicBezTo>
                  <a:cubicBezTo>
                    <a:pt x="493" y="1051"/>
                    <a:pt x="493" y="1048"/>
                    <a:pt x="495" y="1046"/>
                  </a:cubicBezTo>
                  <a:cubicBezTo>
                    <a:pt x="497" y="1048"/>
                    <a:pt x="500" y="1048"/>
                    <a:pt x="502" y="1050"/>
                  </a:cubicBezTo>
                  <a:cubicBezTo>
                    <a:pt x="500" y="1055"/>
                    <a:pt x="501" y="1054"/>
                    <a:pt x="500" y="1060"/>
                  </a:cubicBezTo>
                  <a:close/>
                  <a:moveTo>
                    <a:pt x="502" y="1042"/>
                  </a:moveTo>
                  <a:cubicBezTo>
                    <a:pt x="500" y="1043"/>
                    <a:pt x="500" y="1041"/>
                    <a:pt x="499" y="1041"/>
                  </a:cubicBezTo>
                  <a:cubicBezTo>
                    <a:pt x="499" y="1039"/>
                    <a:pt x="501" y="1039"/>
                    <a:pt x="500" y="1036"/>
                  </a:cubicBezTo>
                  <a:cubicBezTo>
                    <a:pt x="501" y="1036"/>
                    <a:pt x="502" y="1036"/>
                    <a:pt x="502" y="1036"/>
                  </a:cubicBezTo>
                  <a:cubicBezTo>
                    <a:pt x="502" y="1039"/>
                    <a:pt x="502" y="1041"/>
                    <a:pt x="502" y="1042"/>
                  </a:cubicBezTo>
                  <a:close/>
                  <a:moveTo>
                    <a:pt x="502" y="1001"/>
                  </a:moveTo>
                  <a:cubicBezTo>
                    <a:pt x="502" y="999"/>
                    <a:pt x="500" y="998"/>
                    <a:pt x="500" y="996"/>
                  </a:cubicBezTo>
                  <a:cubicBezTo>
                    <a:pt x="502" y="996"/>
                    <a:pt x="505" y="1000"/>
                    <a:pt x="502" y="1001"/>
                  </a:cubicBezTo>
                  <a:close/>
                  <a:moveTo>
                    <a:pt x="504" y="948"/>
                  </a:moveTo>
                  <a:cubicBezTo>
                    <a:pt x="503" y="945"/>
                    <a:pt x="501" y="943"/>
                    <a:pt x="500" y="940"/>
                  </a:cubicBezTo>
                  <a:cubicBezTo>
                    <a:pt x="501" y="939"/>
                    <a:pt x="501" y="937"/>
                    <a:pt x="503" y="937"/>
                  </a:cubicBezTo>
                  <a:cubicBezTo>
                    <a:pt x="506" y="938"/>
                    <a:pt x="507" y="945"/>
                    <a:pt x="504" y="948"/>
                  </a:cubicBezTo>
                  <a:close/>
                  <a:moveTo>
                    <a:pt x="504" y="930"/>
                  </a:moveTo>
                  <a:cubicBezTo>
                    <a:pt x="505" y="930"/>
                    <a:pt x="506" y="931"/>
                    <a:pt x="506" y="933"/>
                  </a:cubicBezTo>
                  <a:cubicBezTo>
                    <a:pt x="504" y="933"/>
                    <a:pt x="504" y="932"/>
                    <a:pt x="504" y="930"/>
                  </a:cubicBezTo>
                  <a:close/>
                  <a:moveTo>
                    <a:pt x="509" y="907"/>
                  </a:moveTo>
                  <a:cubicBezTo>
                    <a:pt x="507" y="907"/>
                    <a:pt x="506" y="905"/>
                    <a:pt x="506" y="904"/>
                  </a:cubicBezTo>
                  <a:cubicBezTo>
                    <a:pt x="507" y="902"/>
                    <a:pt x="508" y="902"/>
                    <a:pt x="508" y="900"/>
                  </a:cubicBezTo>
                  <a:cubicBezTo>
                    <a:pt x="507" y="900"/>
                    <a:pt x="507" y="899"/>
                    <a:pt x="508" y="899"/>
                  </a:cubicBezTo>
                  <a:cubicBezTo>
                    <a:pt x="509" y="901"/>
                    <a:pt x="509" y="905"/>
                    <a:pt x="509" y="907"/>
                  </a:cubicBezTo>
                  <a:close/>
                  <a:moveTo>
                    <a:pt x="508" y="882"/>
                  </a:moveTo>
                  <a:cubicBezTo>
                    <a:pt x="507" y="880"/>
                    <a:pt x="505" y="879"/>
                    <a:pt x="503" y="878"/>
                  </a:cubicBezTo>
                  <a:cubicBezTo>
                    <a:pt x="505" y="875"/>
                    <a:pt x="505" y="870"/>
                    <a:pt x="509" y="868"/>
                  </a:cubicBezTo>
                  <a:cubicBezTo>
                    <a:pt x="508" y="875"/>
                    <a:pt x="515" y="880"/>
                    <a:pt x="508" y="882"/>
                  </a:cubicBezTo>
                  <a:close/>
                  <a:moveTo>
                    <a:pt x="508" y="852"/>
                  </a:moveTo>
                  <a:cubicBezTo>
                    <a:pt x="507" y="850"/>
                    <a:pt x="505" y="849"/>
                    <a:pt x="504" y="846"/>
                  </a:cubicBezTo>
                  <a:cubicBezTo>
                    <a:pt x="507" y="845"/>
                    <a:pt x="509" y="844"/>
                    <a:pt x="510" y="841"/>
                  </a:cubicBezTo>
                  <a:cubicBezTo>
                    <a:pt x="508" y="840"/>
                    <a:pt x="509" y="838"/>
                    <a:pt x="508" y="837"/>
                  </a:cubicBezTo>
                  <a:cubicBezTo>
                    <a:pt x="509" y="835"/>
                    <a:pt x="509" y="832"/>
                    <a:pt x="511" y="830"/>
                  </a:cubicBezTo>
                  <a:cubicBezTo>
                    <a:pt x="512" y="832"/>
                    <a:pt x="514" y="831"/>
                    <a:pt x="515" y="832"/>
                  </a:cubicBezTo>
                  <a:cubicBezTo>
                    <a:pt x="515" y="839"/>
                    <a:pt x="510" y="845"/>
                    <a:pt x="508" y="852"/>
                  </a:cubicBezTo>
                  <a:close/>
                  <a:moveTo>
                    <a:pt x="517" y="821"/>
                  </a:moveTo>
                  <a:cubicBezTo>
                    <a:pt x="513" y="816"/>
                    <a:pt x="518" y="815"/>
                    <a:pt x="517" y="811"/>
                  </a:cubicBezTo>
                  <a:cubicBezTo>
                    <a:pt x="515" y="808"/>
                    <a:pt x="515" y="799"/>
                    <a:pt x="519" y="796"/>
                  </a:cubicBezTo>
                  <a:cubicBezTo>
                    <a:pt x="522" y="804"/>
                    <a:pt x="518" y="812"/>
                    <a:pt x="517" y="821"/>
                  </a:cubicBezTo>
                  <a:close/>
                  <a:moveTo>
                    <a:pt x="523" y="754"/>
                  </a:moveTo>
                  <a:cubicBezTo>
                    <a:pt x="519" y="754"/>
                    <a:pt x="522" y="752"/>
                    <a:pt x="524" y="751"/>
                  </a:cubicBezTo>
                  <a:cubicBezTo>
                    <a:pt x="524" y="753"/>
                    <a:pt x="522" y="752"/>
                    <a:pt x="523" y="754"/>
                  </a:cubicBezTo>
                  <a:close/>
                  <a:moveTo>
                    <a:pt x="524" y="736"/>
                  </a:moveTo>
                  <a:cubicBezTo>
                    <a:pt x="524" y="734"/>
                    <a:pt x="521" y="734"/>
                    <a:pt x="521" y="732"/>
                  </a:cubicBezTo>
                  <a:cubicBezTo>
                    <a:pt x="522" y="732"/>
                    <a:pt x="522" y="730"/>
                    <a:pt x="524" y="730"/>
                  </a:cubicBezTo>
                  <a:cubicBezTo>
                    <a:pt x="524" y="733"/>
                    <a:pt x="527" y="733"/>
                    <a:pt x="528" y="735"/>
                  </a:cubicBezTo>
                  <a:cubicBezTo>
                    <a:pt x="526" y="734"/>
                    <a:pt x="525" y="734"/>
                    <a:pt x="524" y="736"/>
                  </a:cubicBezTo>
                  <a:close/>
                  <a:moveTo>
                    <a:pt x="529" y="582"/>
                  </a:moveTo>
                  <a:cubicBezTo>
                    <a:pt x="528" y="580"/>
                    <a:pt x="527" y="574"/>
                    <a:pt x="529" y="572"/>
                  </a:cubicBezTo>
                  <a:cubicBezTo>
                    <a:pt x="530" y="575"/>
                    <a:pt x="529" y="580"/>
                    <a:pt x="529" y="582"/>
                  </a:cubicBezTo>
                  <a:close/>
                  <a:moveTo>
                    <a:pt x="529" y="730"/>
                  </a:moveTo>
                  <a:cubicBezTo>
                    <a:pt x="530" y="727"/>
                    <a:pt x="531" y="726"/>
                    <a:pt x="533" y="724"/>
                  </a:cubicBezTo>
                  <a:cubicBezTo>
                    <a:pt x="532" y="726"/>
                    <a:pt x="532" y="729"/>
                    <a:pt x="529" y="730"/>
                  </a:cubicBezTo>
                  <a:close/>
                  <a:moveTo>
                    <a:pt x="533" y="771"/>
                  </a:moveTo>
                  <a:cubicBezTo>
                    <a:pt x="530" y="768"/>
                    <a:pt x="532" y="761"/>
                    <a:pt x="533" y="757"/>
                  </a:cubicBezTo>
                  <a:cubicBezTo>
                    <a:pt x="536" y="757"/>
                    <a:pt x="537" y="758"/>
                    <a:pt x="539" y="758"/>
                  </a:cubicBezTo>
                  <a:cubicBezTo>
                    <a:pt x="541" y="752"/>
                    <a:pt x="535" y="751"/>
                    <a:pt x="537" y="746"/>
                  </a:cubicBezTo>
                  <a:cubicBezTo>
                    <a:pt x="536" y="746"/>
                    <a:pt x="535" y="746"/>
                    <a:pt x="534" y="746"/>
                  </a:cubicBezTo>
                  <a:cubicBezTo>
                    <a:pt x="535" y="736"/>
                    <a:pt x="544" y="745"/>
                    <a:pt x="547" y="749"/>
                  </a:cubicBezTo>
                  <a:cubicBezTo>
                    <a:pt x="540" y="755"/>
                    <a:pt x="540" y="764"/>
                    <a:pt x="533" y="771"/>
                  </a:cubicBezTo>
                  <a:close/>
                  <a:moveTo>
                    <a:pt x="547" y="560"/>
                  </a:moveTo>
                  <a:cubicBezTo>
                    <a:pt x="544" y="559"/>
                    <a:pt x="543" y="546"/>
                    <a:pt x="547" y="544"/>
                  </a:cubicBezTo>
                  <a:cubicBezTo>
                    <a:pt x="548" y="551"/>
                    <a:pt x="545" y="554"/>
                    <a:pt x="547" y="560"/>
                  </a:cubicBezTo>
                  <a:close/>
                  <a:moveTo>
                    <a:pt x="549" y="642"/>
                  </a:moveTo>
                  <a:cubicBezTo>
                    <a:pt x="548" y="644"/>
                    <a:pt x="549" y="644"/>
                    <a:pt x="550" y="645"/>
                  </a:cubicBezTo>
                  <a:cubicBezTo>
                    <a:pt x="549" y="646"/>
                    <a:pt x="549" y="647"/>
                    <a:pt x="547" y="647"/>
                  </a:cubicBezTo>
                  <a:cubicBezTo>
                    <a:pt x="547" y="645"/>
                    <a:pt x="546" y="642"/>
                    <a:pt x="549" y="642"/>
                  </a:cubicBezTo>
                  <a:close/>
                  <a:moveTo>
                    <a:pt x="550" y="736"/>
                  </a:moveTo>
                  <a:cubicBezTo>
                    <a:pt x="548" y="736"/>
                    <a:pt x="547" y="735"/>
                    <a:pt x="547" y="734"/>
                  </a:cubicBezTo>
                  <a:cubicBezTo>
                    <a:pt x="548" y="734"/>
                    <a:pt x="549" y="734"/>
                    <a:pt x="550" y="734"/>
                  </a:cubicBezTo>
                  <a:cubicBezTo>
                    <a:pt x="550" y="735"/>
                    <a:pt x="550" y="736"/>
                    <a:pt x="550" y="736"/>
                  </a:cubicBezTo>
                  <a:close/>
                  <a:moveTo>
                    <a:pt x="550" y="696"/>
                  </a:moveTo>
                  <a:cubicBezTo>
                    <a:pt x="550" y="692"/>
                    <a:pt x="550" y="689"/>
                    <a:pt x="552" y="688"/>
                  </a:cubicBezTo>
                  <a:cubicBezTo>
                    <a:pt x="555" y="691"/>
                    <a:pt x="553" y="694"/>
                    <a:pt x="550" y="696"/>
                  </a:cubicBezTo>
                  <a:close/>
                  <a:moveTo>
                    <a:pt x="551" y="722"/>
                  </a:moveTo>
                  <a:cubicBezTo>
                    <a:pt x="555" y="722"/>
                    <a:pt x="553" y="725"/>
                    <a:pt x="554" y="727"/>
                  </a:cubicBezTo>
                  <a:cubicBezTo>
                    <a:pt x="551" y="727"/>
                    <a:pt x="553" y="723"/>
                    <a:pt x="551" y="722"/>
                  </a:cubicBezTo>
                  <a:close/>
                  <a:moveTo>
                    <a:pt x="553" y="703"/>
                  </a:moveTo>
                  <a:cubicBezTo>
                    <a:pt x="554" y="701"/>
                    <a:pt x="553" y="698"/>
                    <a:pt x="555" y="698"/>
                  </a:cubicBezTo>
                  <a:cubicBezTo>
                    <a:pt x="555" y="700"/>
                    <a:pt x="554" y="701"/>
                    <a:pt x="553" y="703"/>
                  </a:cubicBezTo>
                  <a:close/>
                  <a:moveTo>
                    <a:pt x="555" y="629"/>
                  </a:moveTo>
                  <a:cubicBezTo>
                    <a:pt x="556" y="629"/>
                    <a:pt x="557" y="629"/>
                    <a:pt x="558" y="629"/>
                  </a:cubicBezTo>
                  <a:cubicBezTo>
                    <a:pt x="560" y="631"/>
                    <a:pt x="556" y="633"/>
                    <a:pt x="555" y="635"/>
                  </a:cubicBezTo>
                  <a:cubicBezTo>
                    <a:pt x="555" y="633"/>
                    <a:pt x="555" y="631"/>
                    <a:pt x="555" y="629"/>
                  </a:cubicBezTo>
                  <a:close/>
                  <a:moveTo>
                    <a:pt x="557" y="665"/>
                  </a:moveTo>
                  <a:cubicBezTo>
                    <a:pt x="557" y="662"/>
                    <a:pt x="556" y="657"/>
                    <a:pt x="559" y="656"/>
                  </a:cubicBezTo>
                  <a:cubicBezTo>
                    <a:pt x="560" y="660"/>
                    <a:pt x="560" y="664"/>
                    <a:pt x="557" y="665"/>
                  </a:cubicBezTo>
                  <a:close/>
                  <a:moveTo>
                    <a:pt x="556" y="643"/>
                  </a:moveTo>
                  <a:cubicBezTo>
                    <a:pt x="554" y="640"/>
                    <a:pt x="557" y="636"/>
                    <a:pt x="559" y="634"/>
                  </a:cubicBezTo>
                  <a:cubicBezTo>
                    <a:pt x="560" y="636"/>
                    <a:pt x="558" y="641"/>
                    <a:pt x="556" y="643"/>
                  </a:cubicBezTo>
                  <a:close/>
                  <a:moveTo>
                    <a:pt x="559" y="598"/>
                  </a:moveTo>
                  <a:cubicBezTo>
                    <a:pt x="556" y="599"/>
                    <a:pt x="555" y="596"/>
                    <a:pt x="554" y="595"/>
                  </a:cubicBezTo>
                  <a:cubicBezTo>
                    <a:pt x="556" y="593"/>
                    <a:pt x="557" y="591"/>
                    <a:pt x="559" y="589"/>
                  </a:cubicBezTo>
                  <a:cubicBezTo>
                    <a:pt x="561" y="592"/>
                    <a:pt x="558" y="595"/>
                    <a:pt x="560" y="596"/>
                  </a:cubicBezTo>
                  <a:cubicBezTo>
                    <a:pt x="559" y="596"/>
                    <a:pt x="559" y="597"/>
                    <a:pt x="559" y="598"/>
                  </a:cubicBezTo>
                  <a:close/>
                  <a:moveTo>
                    <a:pt x="560" y="571"/>
                  </a:moveTo>
                  <a:cubicBezTo>
                    <a:pt x="559" y="573"/>
                    <a:pt x="559" y="575"/>
                    <a:pt x="558" y="576"/>
                  </a:cubicBezTo>
                  <a:cubicBezTo>
                    <a:pt x="556" y="574"/>
                    <a:pt x="558" y="572"/>
                    <a:pt x="560" y="571"/>
                  </a:cubicBezTo>
                  <a:close/>
                  <a:moveTo>
                    <a:pt x="553" y="571"/>
                  </a:moveTo>
                  <a:cubicBezTo>
                    <a:pt x="551" y="564"/>
                    <a:pt x="554" y="559"/>
                    <a:pt x="558" y="556"/>
                  </a:cubicBezTo>
                  <a:cubicBezTo>
                    <a:pt x="559" y="559"/>
                    <a:pt x="560" y="560"/>
                    <a:pt x="560" y="562"/>
                  </a:cubicBezTo>
                  <a:cubicBezTo>
                    <a:pt x="556" y="563"/>
                    <a:pt x="557" y="570"/>
                    <a:pt x="553" y="571"/>
                  </a:cubicBezTo>
                  <a:close/>
                  <a:moveTo>
                    <a:pt x="563" y="743"/>
                  </a:moveTo>
                  <a:cubicBezTo>
                    <a:pt x="561" y="741"/>
                    <a:pt x="558" y="734"/>
                    <a:pt x="563" y="733"/>
                  </a:cubicBezTo>
                  <a:cubicBezTo>
                    <a:pt x="563" y="738"/>
                    <a:pt x="564" y="741"/>
                    <a:pt x="563" y="743"/>
                  </a:cubicBezTo>
                  <a:close/>
                  <a:moveTo>
                    <a:pt x="569" y="647"/>
                  </a:moveTo>
                  <a:cubicBezTo>
                    <a:pt x="568" y="649"/>
                    <a:pt x="567" y="652"/>
                    <a:pt x="564" y="653"/>
                  </a:cubicBezTo>
                  <a:cubicBezTo>
                    <a:pt x="563" y="647"/>
                    <a:pt x="565" y="642"/>
                    <a:pt x="569" y="647"/>
                  </a:cubicBezTo>
                  <a:close/>
                  <a:moveTo>
                    <a:pt x="564" y="669"/>
                  </a:moveTo>
                  <a:cubicBezTo>
                    <a:pt x="566" y="670"/>
                    <a:pt x="565" y="667"/>
                    <a:pt x="567" y="667"/>
                  </a:cubicBezTo>
                  <a:cubicBezTo>
                    <a:pt x="568" y="669"/>
                    <a:pt x="565" y="673"/>
                    <a:pt x="564" y="674"/>
                  </a:cubicBezTo>
                  <a:cubicBezTo>
                    <a:pt x="564" y="672"/>
                    <a:pt x="564" y="671"/>
                    <a:pt x="564" y="669"/>
                  </a:cubicBezTo>
                  <a:close/>
                  <a:moveTo>
                    <a:pt x="564" y="721"/>
                  </a:moveTo>
                  <a:cubicBezTo>
                    <a:pt x="566" y="718"/>
                    <a:pt x="568" y="717"/>
                    <a:pt x="570" y="715"/>
                  </a:cubicBezTo>
                  <a:cubicBezTo>
                    <a:pt x="574" y="721"/>
                    <a:pt x="579" y="726"/>
                    <a:pt x="582" y="732"/>
                  </a:cubicBezTo>
                  <a:cubicBezTo>
                    <a:pt x="581" y="734"/>
                    <a:pt x="580" y="736"/>
                    <a:pt x="578" y="737"/>
                  </a:cubicBezTo>
                  <a:cubicBezTo>
                    <a:pt x="574" y="731"/>
                    <a:pt x="569" y="727"/>
                    <a:pt x="564" y="721"/>
                  </a:cubicBezTo>
                  <a:close/>
                  <a:moveTo>
                    <a:pt x="578" y="747"/>
                  </a:moveTo>
                  <a:cubicBezTo>
                    <a:pt x="575" y="746"/>
                    <a:pt x="574" y="743"/>
                    <a:pt x="572" y="740"/>
                  </a:cubicBezTo>
                  <a:cubicBezTo>
                    <a:pt x="575" y="741"/>
                    <a:pt x="576" y="745"/>
                    <a:pt x="578" y="747"/>
                  </a:cubicBezTo>
                  <a:close/>
                  <a:moveTo>
                    <a:pt x="573" y="749"/>
                  </a:moveTo>
                  <a:cubicBezTo>
                    <a:pt x="581" y="754"/>
                    <a:pt x="582" y="762"/>
                    <a:pt x="589" y="767"/>
                  </a:cubicBezTo>
                  <a:cubicBezTo>
                    <a:pt x="589" y="772"/>
                    <a:pt x="591" y="774"/>
                    <a:pt x="590" y="777"/>
                  </a:cubicBezTo>
                  <a:cubicBezTo>
                    <a:pt x="583" y="769"/>
                    <a:pt x="577" y="759"/>
                    <a:pt x="573" y="749"/>
                  </a:cubicBezTo>
                  <a:close/>
                  <a:moveTo>
                    <a:pt x="591" y="850"/>
                  </a:moveTo>
                  <a:cubicBezTo>
                    <a:pt x="590" y="823"/>
                    <a:pt x="587" y="803"/>
                    <a:pt x="582" y="779"/>
                  </a:cubicBezTo>
                  <a:cubicBezTo>
                    <a:pt x="583" y="778"/>
                    <a:pt x="583" y="778"/>
                    <a:pt x="584" y="778"/>
                  </a:cubicBezTo>
                  <a:cubicBezTo>
                    <a:pt x="587" y="782"/>
                    <a:pt x="589" y="786"/>
                    <a:pt x="593" y="790"/>
                  </a:cubicBezTo>
                  <a:cubicBezTo>
                    <a:pt x="591" y="807"/>
                    <a:pt x="597" y="824"/>
                    <a:pt x="593" y="845"/>
                  </a:cubicBezTo>
                  <a:cubicBezTo>
                    <a:pt x="593" y="847"/>
                    <a:pt x="597" y="849"/>
                    <a:pt x="596" y="852"/>
                  </a:cubicBezTo>
                  <a:cubicBezTo>
                    <a:pt x="595" y="850"/>
                    <a:pt x="593" y="850"/>
                    <a:pt x="591" y="850"/>
                  </a:cubicBezTo>
                  <a:close/>
                  <a:moveTo>
                    <a:pt x="593" y="859"/>
                  </a:moveTo>
                  <a:cubicBezTo>
                    <a:pt x="596" y="862"/>
                    <a:pt x="596" y="864"/>
                    <a:pt x="598" y="866"/>
                  </a:cubicBezTo>
                  <a:cubicBezTo>
                    <a:pt x="596" y="875"/>
                    <a:pt x="601" y="883"/>
                    <a:pt x="597" y="894"/>
                  </a:cubicBezTo>
                  <a:cubicBezTo>
                    <a:pt x="598" y="896"/>
                    <a:pt x="598" y="901"/>
                    <a:pt x="600" y="903"/>
                  </a:cubicBezTo>
                  <a:cubicBezTo>
                    <a:pt x="598" y="920"/>
                    <a:pt x="605" y="935"/>
                    <a:pt x="600" y="946"/>
                  </a:cubicBezTo>
                  <a:cubicBezTo>
                    <a:pt x="601" y="948"/>
                    <a:pt x="603" y="951"/>
                    <a:pt x="603" y="954"/>
                  </a:cubicBezTo>
                  <a:cubicBezTo>
                    <a:pt x="605" y="963"/>
                    <a:pt x="605" y="982"/>
                    <a:pt x="600" y="987"/>
                  </a:cubicBezTo>
                  <a:cubicBezTo>
                    <a:pt x="598" y="942"/>
                    <a:pt x="595" y="903"/>
                    <a:pt x="593" y="859"/>
                  </a:cubicBezTo>
                  <a:close/>
                  <a:moveTo>
                    <a:pt x="605" y="1022"/>
                  </a:moveTo>
                  <a:cubicBezTo>
                    <a:pt x="603" y="1014"/>
                    <a:pt x="602" y="1003"/>
                    <a:pt x="602" y="994"/>
                  </a:cubicBezTo>
                  <a:cubicBezTo>
                    <a:pt x="603" y="994"/>
                    <a:pt x="604" y="994"/>
                    <a:pt x="605" y="994"/>
                  </a:cubicBezTo>
                  <a:cubicBezTo>
                    <a:pt x="604" y="1004"/>
                    <a:pt x="607" y="1015"/>
                    <a:pt x="605" y="1022"/>
                  </a:cubicBezTo>
                  <a:close/>
                  <a:moveTo>
                    <a:pt x="611" y="892"/>
                  </a:moveTo>
                  <a:cubicBezTo>
                    <a:pt x="610" y="894"/>
                    <a:pt x="610" y="896"/>
                    <a:pt x="609" y="898"/>
                  </a:cubicBezTo>
                  <a:cubicBezTo>
                    <a:pt x="607" y="899"/>
                    <a:pt x="608" y="897"/>
                    <a:pt x="607" y="897"/>
                  </a:cubicBezTo>
                  <a:cubicBezTo>
                    <a:pt x="607" y="894"/>
                    <a:pt x="610" y="892"/>
                    <a:pt x="611" y="892"/>
                  </a:cubicBezTo>
                  <a:close/>
                  <a:moveTo>
                    <a:pt x="607" y="941"/>
                  </a:moveTo>
                  <a:cubicBezTo>
                    <a:pt x="607" y="939"/>
                    <a:pt x="606" y="938"/>
                    <a:pt x="608" y="936"/>
                  </a:cubicBezTo>
                  <a:cubicBezTo>
                    <a:pt x="608" y="938"/>
                    <a:pt x="609" y="938"/>
                    <a:pt x="609" y="940"/>
                  </a:cubicBezTo>
                  <a:cubicBezTo>
                    <a:pt x="608" y="940"/>
                    <a:pt x="608" y="941"/>
                    <a:pt x="607" y="941"/>
                  </a:cubicBezTo>
                  <a:close/>
                  <a:moveTo>
                    <a:pt x="612" y="1117"/>
                  </a:moveTo>
                  <a:cubicBezTo>
                    <a:pt x="612" y="1120"/>
                    <a:pt x="610" y="1121"/>
                    <a:pt x="608" y="1123"/>
                  </a:cubicBezTo>
                  <a:cubicBezTo>
                    <a:pt x="608" y="1120"/>
                    <a:pt x="611" y="1119"/>
                    <a:pt x="612" y="1117"/>
                  </a:cubicBezTo>
                  <a:close/>
                  <a:moveTo>
                    <a:pt x="612" y="1130"/>
                  </a:moveTo>
                  <a:cubicBezTo>
                    <a:pt x="610" y="1131"/>
                    <a:pt x="609" y="1136"/>
                    <a:pt x="607" y="1134"/>
                  </a:cubicBezTo>
                  <a:cubicBezTo>
                    <a:pt x="610" y="1134"/>
                    <a:pt x="610" y="1128"/>
                    <a:pt x="612" y="1130"/>
                  </a:cubicBezTo>
                  <a:close/>
                  <a:moveTo>
                    <a:pt x="604" y="1165"/>
                  </a:moveTo>
                  <a:cubicBezTo>
                    <a:pt x="603" y="1166"/>
                    <a:pt x="602" y="1166"/>
                    <a:pt x="602" y="1168"/>
                  </a:cubicBezTo>
                  <a:cubicBezTo>
                    <a:pt x="601" y="1170"/>
                    <a:pt x="604" y="1169"/>
                    <a:pt x="603" y="1171"/>
                  </a:cubicBezTo>
                  <a:cubicBezTo>
                    <a:pt x="601" y="1173"/>
                    <a:pt x="599" y="1176"/>
                    <a:pt x="596" y="1175"/>
                  </a:cubicBezTo>
                  <a:cubicBezTo>
                    <a:pt x="595" y="1169"/>
                    <a:pt x="598" y="1168"/>
                    <a:pt x="600" y="1164"/>
                  </a:cubicBezTo>
                  <a:cubicBezTo>
                    <a:pt x="611" y="1165"/>
                    <a:pt x="613" y="1143"/>
                    <a:pt x="620" y="1152"/>
                  </a:cubicBezTo>
                  <a:cubicBezTo>
                    <a:pt x="614" y="1156"/>
                    <a:pt x="614" y="1162"/>
                    <a:pt x="609" y="1167"/>
                  </a:cubicBezTo>
                  <a:cubicBezTo>
                    <a:pt x="606" y="1167"/>
                    <a:pt x="607" y="1164"/>
                    <a:pt x="604" y="1165"/>
                  </a:cubicBezTo>
                  <a:close/>
                  <a:moveTo>
                    <a:pt x="614" y="1179"/>
                  </a:moveTo>
                  <a:cubicBezTo>
                    <a:pt x="613" y="1181"/>
                    <a:pt x="611" y="1186"/>
                    <a:pt x="608" y="1185"/>
                  </a:cubicBezTo>
                  <a:cubicBezTo>
                    <a:pt x="612" y="1184"/>
                    <a:pt x="611" y="1180"/>
                    <a:pt x="614" y="1179"/>
                  </a:cubicBezTo>
                  <a:close/>
                  <a:moveTo>
                    <a:pt x="616" y="1196"/>
                  </a:moveTo>
                  <a:cubicBezTo>
                    <a:pt x="613" y="1196"/>
                    <a:pt x="610" y="1195"/>
                    <a:pt x="609" y="1194"/>
                  </a:cubicBezTo>
                  <a:cubicBezTo>
                    <a:pt x="613" y="1192"/>
                    <a:pt x="615" y="1184"/>
                    <a:pt x="620" y="1184"/>
                  </a:cubicBezTo>
                  <a:cubicBezTo>
                    <a:pt x="620" y="1186"/>
                    <a:pt x="616" y="1191"/>
                    <a:pt x="616" y="1196"/>
                  </a:cubicBezTo>
                  <a:close/>
                  <a:moveTo>
                    <a:pt x="617" y="1174"/>
                  </a:moveTo>
                  <a:cubicBezTo>
                    <a:pt x="616" y="1171"/>
                    <a:pt x="619" y="1167"/>
                    <a:pt x="622" y="1166"/>
                  </a:cubicBezTo>
                  <a:cubicBezTo>
                    <a:pt x="624" y="1170"/>
                    <a:pt x="620" y="1173"/>
                    <a:pt x="617" y="1174"/>
                  </a:cubicBezTo>
                  <a:close/>
                  <a:moveTo>
                    <a:pt x="622" y="1191"/>
                  </a:moveTo>
                  <a:cubicBezTo>
                    <a:pt x="622" y="1189"/>
                    <a:pt x="622" y="1187"/>
                    <a:pt x="624" y="1187"/>
                  </a:cubicBezTo>
                  <a:cubicBezTo>
                    <a:pt x="624" y="1189"/>
                    <a:pt x="623" y="1190"/>
                    <a:pt x="622" y="1191"/>
                  </a:cubicBezTo>
                  <a:close/>
                  <a:moveTo>
                    <a:pt x="625" y="1196"/>
                  </a:moveTo>
                  <a:cubicBezTo>
                    <a:pt x="626" y="1195"/>
                    <a:pt x="626" y="1193"/>
                    <a:pt x="629" y="1193"/>
                  </a:cubicBezTo>
                  <a:cubicBezTo>
                    <a:pt x="629" y="1194"/>
                    <a:pt x="631" y="1194"/>
                    <a:pt x="630" y="1196"/>
                  </a:cubicBezTo>
                  <a:cubicBezTo>
                    <a:pt x="628" y="1197"/>
                    <a:pt x="626" y="1197"/>
                    <a:pt x="625" y="1196"/>
                  </a:cubicBezTo>
                  <a:close/>
                  <a:moveTo>
                    <a:pt x="630" y="1182"/>
                  </a:moveTo>
                  <a:cubicBezTo>
                    <a:pt x="628" y="1182"/>
                    <a:pt x="625" y="1181"/>
                    <a:pt x="625" y="1178"/>
                  </a:cubicBezTo>
                  <a:cubicBezTo>
                    <a:pt x="628" y="1178"/>
                    <a:pt x="624" y="1175"/>
                    <a:pt x="628" y="1174"/>
                  </a:cubicBezTo>
                  <a:cubicBezTo>
                    <a:pt x="629" y="1176"/>
                    <a:pt x="631" y="1180"/>
                    <a:pt x="630" y="1182"/>
                  </a:cubicBezTo>
                  <a:close/>
                  <a:moveTo>
                    <a:pt x="630" y="1024"/>
                  </a:moveTo>
                  <a:cubicBezTo>
                    <a:pt x="630" y="1026"/>
                    <a:pt x="631" y="1027"/>
                    <a:pt x="631" y="1029"/>
                  </a:cubicBezTo>
                  <a:cubicBezTo>
                    <a:pt x="629" y="1030"/>
                    <a:pt x="627" y="1024"/>
                    <a:pt x="630" y="1024"/>
                  </a:cubicBezTo>
                  <a:close/>
                  <a:moveTo>
                    <a:pt x="640" y="1142"/>
                  </a:moveTo>
                  <a:cubicBezTo>
                    <a:pt x="635" y="1142"/>
                    <a:pt x="636" y="1134"/>
                    <a:pt x="631" y="1137"/>
                  </a:cubicBezTo>
                  <a:cubicBezTo>
                    <a:pt x="632" y="1135"/>
                    <a:pt x="630" y="1134"/>
                    <a:pt x="631" y="1132"/>
                  </a:cubicBezTo>
                  <a:cubicBezTo>
                    <a:pt x="637" y="1132"/>
                    <a:pt x="643" y="1134"/>
                    <a:pt x="640" y="1142"/>
                  </a:cubicBezTo>
                  <a:close/>
                  <a:moveTo>
                    <a:pt x="636" y="1147"/>
                  </a:moveTo>
                  <a:cubicBezTo>
                    <a:pt x="636" y="1149"/>
                    <a:pt x="634" y="1151"/>
                    <a:pt x="632" y="1153"/>
                  </a:cubicBezTo>
                  <a:cubicBezTo>
                    <a:pt x="630" y="1149"/>
                    <a:pt x="633" y="1143"/>
                    <a:pt x="636" y="1147"/>
                  </a:cubicBezTo>
                  <a:close/>
                  <a:moveTo>
                    <a:pt x="639" y="1188"/>
                  </a:moveTo>
                  <a:cubicBezTo>
                    <a:pt x="636" y="1188"/>
                    <a:pt x="635" y="1187"/>
                    <a:pt x="634" y="1185"/>
                  </a:cubicBezTo>
                  <a:cubicBezTo>
                    <a:pt x="636" y="1179"/>
                    <a:pt x="643" y="1183"/>
                    <a:pt x="639" y="1188"/>
                  </a:cubicBezTo>
                  <a:close/>
                  <a:moveTo>
                    <a:pt x="634" y="1162"/>
                  </a:moveTo>
                  <a:cubicBezTo>
                    <a:pt x="636" y="1165"/>
                    <a:pt x="640" y="1165"/>
                    <a:pt x="640" y="1169"/>
                  </a:cubicBezTo>
                  <a:cubicBezTo>
                    <a:pt x="637" y="1169"/>
                    <a:pt x="631" y="1165"/>
                    <a:pt x="634" y="1162"/>
                  </a:cubicBezTo>
                  <a:close/>
                  <a:moveTo>
                    <a:pt x="644" y="1163"/>
                  </a:moveTo>
                  <a:cubicBezTo>
                    <a:pt x="642" y="1162"/>
                    <a:pt x="639" y="1160"/>
                    <a:pt x="637" y="1158"/>
                  </a:cubicBezTo>
                  <a:cubicBezTo>
                    <a:pt x="637" y="1147"/>
                    <a:pt x="644" y="1151"/>
                    <a:pt x="648" y="1156"/>
                  </a:cubicBezTo>
                  <a:cubicBezTo>
                    <a:pt x="647" y="1159"/>
                    <a:pt x="645" y="1161"/>
                    <a:pt x="644" y="1163"/>
                  </a:cubicBezTo>
                  <a:close/>
                  <a:moveTo>
                    <a:pt x="644" y="1141"/>
                  </a:moveTo>
                  <a:cubicBezTo>
                    <a:pt x="649" y="1142"/>
                    <a:pt x="655" y="1147"/>
                    <a:pt x="651" y="1151"/>
                  </a:cubicBezTo>
                  <a:cubicBezTo>
                    <a:pt x="646" y="1150"/>
                    <a:pt x="642" y="1147"/>
                    <a:pt x="644" y="1141"/>
                  </a:cubicBezTo>
                  <a:close/>
                  <a:moveTo>
                    <a:pt x="651" y="1185"/>
                  </a:moveTo>
                  <a:cubicBezTo>
                    <a:pt x="654" y="1185"/>
                    <a:pt x="653" y="1188"/>
                    <a:pt x="654" y="1190"/>
                  </a:cubicBezTo>
                  <a:cubicBezTo>
                    <a:pt x="651" y="1190"/>
                    <a:pt x="651" y="1188"/>
                    <a:pt x="651" y="1185"/>
                  </a:cubicBezTo>
                  <a:close/>
                  <a:moveTo>
                    <a:pt x="652" y="1171"/>
                  </a:moveTo>
                  <a:cubicBezTo>
                    <a:pt x="646" y="1168"/>
                    <a:pt x="653" y="1161"/>
                    <a:pt x="653" y="1160"/>
                  </a:cubicBezTo>
                  <a:cubicBezTo>
                    <a:pt x="654" y="1162"/>
                    <a:pt x="656" y="1163"/>
                    <a:pt x="657" y="1165"/>
                  </a:cubicBezTo>
                  <a:cubicBezTo>
                    <a:pt x="655" y="1166"/>
                    <a:pt x="655" y="1170"/>
                    <a:pt x="652" y="1171"/>
                  </a:cubicBezTo>
                  <a:close/>
                  <a:moveTo>
                    <a:pt x="656" y="1154"/>
                  </a:moveTo>
                  <a:cubicBezTo>
                    <a:pt x="656" y="1153"/>
                    <a:pt x="656" y="1153"/>
                    <a:pt x="657" y="1153"/>
                  </a:cubicBezTo>
                  <a:cubicBezTo>
                    <a:pt x="658" y="1155"/>
                    <a:pt x="663" y="1157"/>
                    <a:pt x="660" y="1159"/>
                  </a:cubicBezTo>
                  <a:cubicBezTo>
                    <a:pt x="657" y="1158"/>
                    <a:pt x="656" y="1157"/>
                    <a:pt x="656" y="1154"/>
                  </a:cubicBezTo>
                  <a:close/>
                  <a:moveTo>
                    <a:pt x="672" y="1180"/>
                  </a:moveTo>
                  <a:cubicBezTo>
                    <a:pt x="674" y="1183"/>
                    <a:pt x="672" y="1185"/>
                    <a:pt x="669" y="1185"/>
                  </a:cubicBezTo>
                  <a:cubicBezTo>
                    <a:pt x="669" y="1182"/>
                    <a:pt x="670" y="1181"/>
                    <a:pt x="672" y="1180"/>
                  </a:cubicBezTo>
                  <a:close/>
                  <a:moveTo>
                    <a:pt x="667" y="1176"/>
                  </a:moveTo>
                  <a:cubicBezTo>
                    <a:pt x="664" y="1175"/>
                    <a:pt x="666" y="1180"/>
                    <a:pt x="663" y="1180"/>
                  </a:cubicBezTo>
                  <a:cubicBezTo>
                    <a:pt x="663" y="1178"/>
                    <a:pt x="662" y="1177"/>
                    <a:pt x="660" y="1178"/>
                  </a:cubicBezTo>
                  <a:cubicBezTo>
                    <a:pt x="660" y="1172"/>
                    <a:pt x="665" y="1167"/>
                    <a:pt x="667" y="1176"/>
                  </a:cubicBezTo>
                  <a:close/>
                  <a:moveTo>
                    <a:pt x="647" y="1128"/>
                  </a:moveTo>
                  <a:cubicBezTo>
                    <a:pt x="656" y="1128"/>
                    <a:pt x="660" y="1137"/>
                    <a:pt x="661" y="1143"/>
                  </a:cubicBezTo>
                  <a:cubicBezTo>
                    <a:pt x="651" y="1137"/>
                    <a:pt x="644" y="1128"/>
                    <a:pt x="636" y="1119"/>
                  </a:cubicBezTo>
                  <a:cubicBezTo>
                    <a:pt x="638" y="1112"/>
                    <a:pt x="640" y="1104"/>
                    <a:pt x="644" y="1098"/>
                  </a:cubicBezTo>
                  <a:cubicBezTo>
                    <a:pt x="645" y="1109"/>
                    <a:pt x="644" y="1117"/>
                    <a:pt x="647" y="1128"/>
                  </a:cubicBezTo>
                  <a:close/>
                  <a:moveTo>
                    <a:pt x="643" y="997"/>
                  </a:moveTo>
                  <a:cubicBezTo>
                    <a:pt x="642" y="998"/>
                    <a:pt x="642" y="998"/>
                    <a:pt x="642" y="999"/>
                  </a:cubicBezTo>
                  <a:cubicBezTo>
                    <a:pt x="644" y="1002"/>
                    <a:pt x="640" y="1008"/>
                    <a:pt x="643" y="1011"/>
                  </a:cubicBezTo>
                  <a:cubicBezTo>
                    <a:pt x="641" y="1015"/>
                    <a:pt x="645" y="1031"/>
                    <a:pt x="641" y="1035"/>
                  </a:cubicBezTo>
                  <a:cubicBezTo>
                    <a:pt x="639" y="1032"/>
                    <a:pt x="638" y="1029"/>
                    <a:pt x="636" y="1026"/>
                  </a:cubicBezTo>
                  <a:cubicBezTo>
                    <a:pt x="635" y="1023"/>
                    <a:pt x="639" y="1024"/>
                    <a:pt x="638" y="1020"/>
                  </a:cubicBezTo>
                  <a:cubicBezTo>
                    <a:pt x="634" y="1010"/>
                    <a:pt x="635" y="995"/>
                    <a:pt x="639" y="987"/>
                  </a:cubicBezTo>
                  <a:cubicBezTo>
                    <a:pt x="632" y="975"/>
                    <a:pt x="637" y="962"/>
                    <a:pt x="636" y="946"/>
                  </a:cubicBezTo>
                  <a:cubicBezTo>
                    <a:pt x="636" y="946"/>
                    <a:pt x="636" y="946"/>
                    <a:pt x="637" y="946"/>
                  </a:cubicBezTo>
                  <a:cubicBezTo>
                    <a:pt x="648" y="961"/>
                    <a:pt x="638" y="981"/>
                    <a:pt x="643" y="997"/>
                  </a:cubicBezTo>
                  <a:close/>
                  <a:moveTo>
                    <a:pt x="636" y="935"/>
                  </a:moveTo>
                  <a:cubicBezTo>
                    <a:pt x="636" y="937"/>
                    <a:pt x="640" y="940"/>
                    <a:pt x="638" y="941"/>
                  </a:cubicBezTo>
                  <a:cubicBezTo>
                    <a:pt x="638" y="939"/>
                    <a:pt x="634" y="937"/>
                    <a:pt x="636" y="935"/>
                  </a:cubicBezTo>
                  <a:close/>
                  <a:moveTo>
                    <a:pt x="641" y="933"/>
                  </a:moveTo>
                  <a:cubicBezTo>
                    <a:pt x="638" y="928"/>
                    <a:pt x="635" y="922"/>
                    <a:pt x="634" y="915"/>
                  </a:cubicBezTo>
                  <a:cubicBezTo>
                    <a:pt x="638" y="913"/>
                    <a:pt x="638" y="906"/>
                    <a:pt x="639" y="901"/>
                  </a:cubicBezTo>
                  <a:cubicBezTo>
                    <a:pt x="637" y="899"/>
                    <a:pt x="636" y="900"/>
                    <a:pt x="634" y="899"/>
                  </a:cubicBezTo>
                  <a:cubicBezTo>
                    <a:pt x="636" y="892"/>
                    <a:pt x="632" y="885"/>
                    <a:pt x="636" y="877"/>
                  </a:cubicBezTo>
                  <a:cubicBezTo>
                    <a:pt x="637" y="878"/>
                    <a:pt x="638" y="876"/>
                    <a:pt x="639" y="877"/>
                  </a:cubicBezTo>
                  <a:cubicBezTo>
                    <a:pt x="639" y="892"/>
                    <a:pt x="642" y="916"/>
                    <a:pt x="641" y="933"/>
                  </a:cubicBezTo>
                  <a:close/>
                  <a:moveTo>
                    <a:pt x="638" y="861"/>
                  </a:moveTo>
                  <a:cubicBezTo>
                    <a:pt x="637" y="862"/>
                    <a:pt x="637" y="862"/>
                    <a:pt x="636" y="862"/>
                  </a:cubicBezTo>
                  <a:cubicBezTo>
                    <a:pt x="636" y="861"/>
                    <a:pt x="635" y="861"/>
                    <a:pt x="635" y="860"/>
                  </a:cubicBezTo>
                  <a:cubicBezTo>
                    <a:pt x="636" y="859"/>
                    <a:pt x="638" y="860"/>
                    <a:pt x="638" y="861"/>
                  </a:cubicBezTo>
                  <a:close/>
                  <a:moveTo>
                    <a:pt x="634" y="835"/>
                  </a:moveTo>
                  <a:cubicBezTo>
                    <a:pt x="634" y="836"/>
                    <a:pt x="636" y="841"/>
                    <a:pt x="635" y="842"/>
                  </a:cubicBezTo>
                  <a:cubicBezTo>
                    <a:pt x="634" y="840"/>
                    <a:pt x="633" y="838"/>
                    <a:pt x="634" y="835"/>
                  </a:cubicBezTo>
                  <a:close/>
                  <a:moveTo>
                    <a:pt x="640" y="1072"/>
                  </a:moveTo>
                  <a:cubicBezTo>
                    <a:pt x="645" y="1064"/>
                    <a:pt x="635" y="1056"/>
                    <a:pt x="635" y="1046"/>
                  </a:cubicBezTo>
                  <a:cubicBezTo>
                    <a:pt x="635" y="1046"/>
                    <a:pt x="635" y="1046"/>
                    <a:pt x="636" y="1046"/>
                  </a:cubicBezTo>
                  <a:cubicBezTo>
                    <a:pt x="646" y="1054"/>
                    <a:pt x="643" y="1073"/>
                    <a:pt x="644" y="1089"/>
                  </a:cubicBezTo>
                  <a:cubicBezTo>
                    <a:pt x="641" y="1088"/>
                    <a:pt x="640" y="1090"/>
                    <a:pt x="639" y="1091"/>
                  </a:cubicBezTo>
                  <a:cubicBezTo>
                    <a:pt x="638" y="1083"/>
                    <a:pt x="632" y="1079"/>
                    <a:pt x="634" y="1071"/>
                  </a:cubicBezTo>
                  <a:cubicBezTo>
                    <a:pt x="635" y="1069"/>
                    <a:pt x="636" y="1073"/>
                    <a:pt x="640" y="1072"/>
                  </a:cubicBezTo>
                  <a:close/>
                  <a:moveTo>
                    <a:pt x="638" y="1095"/>
                  </a:moveTo>
                  <a:cubicBezTo>
                    <a:pt x="638" y="1100"/>
                    <a:pt x="638" y="1104"/>
                    <a:pt x="634" y="1106"/>
                  </a:cubicBezTo>
                  <a:cubicBezTo>
                    <a:pt x="632" y="1102"/>
                    <a:pt x="630" y="1099"/>
                    <a:pt x="633" y="1096"/>
                  </a:cubicBezTo>
                  <a:cubicBezTo>
                    <a:pt x="634" y="1099"/>
                    <a:pt x="638" y="1097"/>
                    <a:pt x="638" y="1095"/>
                  </a:cubicBezTo>
                  <a:close/>
                  <a:moveTo>
                    <a:pt x="632" y="926"/>
                  </a:moveTo>
                  <a:cubicBezTo>
                    <a:pt x="630" y="926"/>
                    <a:pt x="633" y="931"/>
                    <a:pt x="631" y="931"/>
                  </a:cubicBezTo>
                  <a:cubicBezTo>
                    <a:pt x="628" y="931"/>
                    <a:pt x="629" y="923"/>
                    <a:pt x="631" y="925"/>
                  </a:cubicBezTo>
                  <a:cubicBezTo>
                    <a:pt x="630" y="925"/>
                    <a:pt x="632" y="926"/>
                    <a:pt x="632" y="926"/>
                  </a:cubicBezTo>
                  <a:close/>
                  <a:moveTo>
                    <a:pt x="631" y="716"/>
                  </a:moveTo>
                  <a:cubicBezTo>
                    <a:pt x="630" y="713"/>
                    <a:pt x="633" y="710"/>
                    <a:pt x="629" y="711"/>
                  </a:cubicBezTo>
                  <a:cubicBezTo>
                    <a:pt x="631" y="707"/>
                    <a:pt x="633" y="697"/>
                    <a:pt x="631" y="693"/>
                  </a:cubicBezTo>
                  <a:cubicBezTo>
                    <a:pt x="635" y="672"/>
                    <a:pt x="633" y="647"/>
                    <a:pt x="638" y="626"/>
                  </a:cubicBezTo>
                  <a:cubicBezTo>
                    <a:pt x="638" y="659"/>
                    <a:pt x="636" y="689"/>
                    <a:pt x="631" y="716"/>
                  </a:cubicBezTo>
                  <a:close/>
                  <a:moveTo>
                    <a:pt x="658" y="498"/>
                  </a:moveTo>
                  <a:cubicBezTo>
                    <a:pt x="653" y="514"/>
                    <a:pt x="656" y="531"/>
                    <a:pt x="651" y="544"/>
                  </a:cubicBezTo>
                  <a:cubicBezTo>
                    <a:pt x="652" y="546"/>
                    <a:pt x="653" y="545"/>
                    <a:pt x="653" y="547"/>
                  </a:cubicBezTo>
                  <a:cubicBezTo>
                    <a:pt x="652" y="554"/>
                    <a:pt x="650" y="559"/>
                    <a:pt x="651" y="566"/>
                  </a:cubicBezTo>
                  <a:cubicBezTo>
                    <a:pt x="647" y="598"/>
                    <a:pt x="647" y="629"/>
                    <a:pt x="644" y="660"/>
                  </a:cubicBezTo>
                  <a:cubicBezTo>
                    <a:pt x="642" y="682"/>
                    <a:pt x="640" y="705"/>
                    <a:pt x="636" y="724"/>
                  </a:cubicBezTo>
                  <a:cubicBezTo>
                    <a:pt x="641" y="671"/>
                    <a:pt x="643" y="624"/>
                    <a:pt x="644" y="568"/>
                  </a:cubicBezTo>
                  <a:cubicBezTo>
                    <a:pt x="643" y="566"/>
                    <a:pt x="646" y="566"/>
                    <a:pt x="646" y="564"/>
                  </a:cubicBezTo>
                  <a:cubicBezTo>
                    <a:pt x="650" y="508"/>
                    <a:pt x="660" y="439"/>
                    <a:pt x="665" y="391"/>
                  </a:cubicBezTo>
                  <a:cubicBezTo>
                    <a:pt x="666" y="394"/>
                    <a:pt x="668" y="391"/>
                    <a:pt x="670" y="393"/>
                  </a:cubicBezTo>
                  <a:cubicBezTo>
                    <a:pt x="667" y="429"/>
                    <a:pt x="660" y="464"/>
                    <a:pt x="657" y="496"/>
                  </a:cubicBezTo>
                  <a:cubicBezTo>
                    <a:pt x="657" y="497"/>
                    <a:pt x="659" y="497"/>
                    <a:pt x="658" y="498"/>
                  </a:cubicBezTo>
                  <a:close/>
                  <a:moveTo>
                    <a:pt x="667" y="370"/>
                  </a:moveTo>
                  <a:cubicBezTo>
                    <a:pt x="668" y="374"/>
                    <a:pt x="671" y="380"/>
                    <a:pt x="671" y="384"/>
                  </a:cubicBezTo>
                  <a:cubicBezTo>
                    <a:pt x="669" y="380"/>
                    <a:pt x="666" y="374"/>
                    <a:pt x="667" y="370"/>
                  </a:cubicBezTo>
                  <a:close/>
                  <a:moveTo>
                    <a:pt x="674" y="360"/>
                  </a:moveTo>
                  <a:cubicBezTo>
                    <a:pt x="670" y="355"/>
                    <a:pt x="665" y="348"/>
                    <a:pt x="666" y="341"/>
                  </a:cubicBezTo>
                  <a:cubicBezTo>
                    <a:pt x="669" y="347"/>
                    <a:pt x="676" y="352"/>
                    <a:pt x="674" y="360"/>
                  </a:cubicBezTo>
                  <a:close/>
                  <a:moveTo>
                    <a:pt x="683" y="417"/>
                  </a:moveTo>
                  <a:cubicBezTo>
                    <a:pt x="683" y="416"/>
                    <a:pt x="684" y="415"/>
                    <a:pt x="683" y="413"/>
                  </a:cubicBezTo>
                  <a:cubicBezTo>
                    <a:pt x="681" y="407"/>
                    <a:pt x="673" y="399"/>
                    <a:pt x="676" y="393"/>
                  </a:cubicBezTo>
                  <a:cubicBezTo>
                    <a:pt x="680" y="402"/>
                    <a:pt x="683" y="412"/>
                    <a:pt x="687" y="421"/>
                  </a:cubicBezTo>
                  <a:cubicBezTo>
                    <a:pt x="686" y="421"/>
                    <a:pt x="682" y="416"/>
                    <a:pt x="683" y="417"/>
                  </a:cubicBezTo>
                  <a:close/>
                  <a:moveTo>
                    <a:pt x="676" y="375"/>
                  </a:moveTo>
                  <a:cubicBezTo>
                    <a:pt x="676" y="374"/>
                    <a:pt x="676" y="370"/>
                    <a:pt x="679" y="369"/>
                  </a:cubicBezTo>
                  <a:cubicBezTo>
                    <a:pt x="680" y="387"/>
                    <a:pt x="689" y="398"/>
                    <a:pt x="689" y="414"/>
                  </a:cubicBezTo>
                  <a:cubicBezTo>
                    <a:pt x="688" y="401"/>
                    <a:pt x="676" y="388"/>
                    <a:pt x="676" y="375"/>
                  </a:cubicBezTo>
                  <a:close/>
                  <a:moveTo>
                    <a:pt x="690" y="433"/>
                  </a:moveTo>
                  <a:cubicBezTo>
                    <a:pt x="691" y="435"/>
                    <a:pt x="692" y="437"/>
                    <a:pt x="693" y="438"/>
                  </a:cubicBezTo>
                  <a:cubicBezTo>
                    <a:pt x="691" y="438"/>
                    <a:pt x="689" y="434"/>
                    <a:pt x="690" y="433"/>
                  </a:cubicBezTo>
                  <a:close/>
                  <a:moveTo>
                    <a:pt x="688" y="393"/>
                  </a:moveTo>
                  <a:cubicBezTo>
                    <a:pt x="688" y="392"/>
                    <a:pt x="688" y="388"/>
                    <a:pt x="689" y="390"/>
                  </a:cubicBezTo>
                  <a:cubicBezTo>
                    <a:pt x="693" y="405"/>
                    <a:pt x="700" y="420"/>
                    <a:pt x="702" y="437"/>
                  </a:cubicBezTo>
                  <a:cubicBezTo>
                    <a:pt x="700" y="425"/>
                    <a:pt x="690" y="404"/>
                    <a:pt x="688" y="393"/>
                  </a:cubicBezTo>
                  <a:close/>
                  <a:moveTo>
                    <a:pt x="715" y="493"/>
                  </a:moveTo>
                  <a:cubicBezTo>
                    <a:pt x="717" y="500"/>
                    <a:pt x="721" y="508"/>
                    <a:pt x="721" y="515"/>
                  </a:cubicBezTo>
                  <a:cubicBezTo>
                    <a:pt x="718" y="508"/>
                    <a:pt x="715" y="500"/>
                    <a:pt x="715" y="493"/>
                  </a:cubicBezTo>
                  <a:close/>
                  <a:moveTo>
                    <a:pt x="695" y="393"/>
                  </a:moveTo>
                  <a:cubicBezTo>
                    <a:pt x="705" y="421"/>
                    <a:pt x="716" y="452"/>
                    <a:pt x="722" y="483"/>
                  </a:cubicBezTo>
                  <a:cubicBezTo>
                    <a:pt x="712" y="453"/>
                    <a:pt x="702" y="424"/>
                    <a:pt x="695" y="393"/>
                  </a:cubicBezTo>
                  <a:close/>
                  <a:moveTo>
                    <a:pt x="733" y="527"/>
                  </a:moveTo>
                  <a:cubicBezTo>
                    <a:pt x="733" y="524"/>
                    <a:pt x="729" y="522"/>
                    <a:pt x="732" y="521"/>
                  </a:cubicBezTo>
                  <a:cubicBezTo>
                    <a:pt x="732" y="523"/>
                    <a:pt x="735" y="525"/>
                    <a:pt x="733" y="527"/>
                  </a:cubicBezTo>
                  <a:close/>
                  <a:moveTo>
                    <a:pt x="741" y="538"/>
                  </a:moveTo>
                  <a:cubicBezTo>
                    <a:pt x="743" y="556"/>
                    <a:pt x="754" y="578"/>
                    <a:pt x="752" y="596"/>
                  </a:cubicBezTo>
                  <a:cubicBezTo>
                    <a:pt x="748" y="585"/>
                    <a:pt x="747" y="574"/>
                    <a:pt x="744" y="562"/>
                  </a:cubicBezTo>
                  <a:cubicBezTo>
                    <a:pt x="742" y="552"/>
                    <a:pt x="737" y="543"/>
                    <a:pt x="741" y="538"/>
                  </a:cubicBezTo>
                  <a:close/>
                  <a:moveTo>
                    <a:pt x="742" y="579"/>
                  </a:moveTo>
                  <a:cubicBezTo>
                    <a:pt x="751" y="605"/>
                    <a:pt x="760" y="635"/>
                    <a:pt x="763" y="662"/>
                  </a:cubicBezTo>
                  <a:cubicBezTo>
                    <a:pt x="763" y="662"/>
                    <a:pt x="762" y="663"/>
                    <a:pt x="762" y="663"/>
                  </a:cubicBezTo>
                  <a:cubicBezTo>
                    <a:pt x="761" y="654"/>
                    <a:pt x="756" y="647"/>
                    <a:pt x="756" y="639"/>
                  </a:cubicBezTo>
                  <a:cubicBezTo>
                    <a:pt x="752" y="629"/>
                    <a:pt x="751" y="616"/>
                    <a:pt x="747" y="605"/>
                  </a:cubicBezTo>
                  <a:cubicBezTo>
                    <a:pt x="745" y="596"/>
                    <a:pt x="741" y="587"/>
                    <a:pt x="742" y="579"/>
                  </a:cubicBezTo>
                  <a:close/>
                  <a:moveTo>
                    <a:pt x="764" y="701"/>
                  </a:moveTo>
                  <a:cubicBezTo>
                    <a:pt x="764" y="699"/>
                    <a:pt x="763" y="698"/>
                    <a:pt x="761" y="697"/>
                  </a:cubicBezTo>
                  <a:cubicBezTo>
                    <a:pt x="756" y="668"/>
                    <a:pt x="747" y="642"/>
                    <a:pt x="745" y="614"/>
                  </a:cubicBezTo>
                  <a:cubicBezTo>
                    <a:pt x="751" y="636"/>
                    <a:pt x="755" y="659"/>
                    <a:pt x="763" y="679"/>
                  </a:cubicBezTo>
                  <a:cubicBezTo>
                    <a:pt x="761" y="686"/>
                    <a:pt x="767" y="694"/>
                    <a:pt x="76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207125" y="2136776"/>
              <a:ext cx="407988" cy="557213"/>
            </a:xfrm>
            <a:custGeom>
              <a:avLst/>
              <a:gdLst>
                <a:gd name="T0" fmla="*/ 5 w 189"/>
                <a:gd name="T1" fmla="*/ 170 h 259"/>
                <a:gd name="T2" fmla="*/ 188 w 189"/>
                <a:gd name="T3" fmla="*/ 134 h 259"/>
                <a:gd name="T4" fmla="*/ 168 w 189"/>
                <a:gd name="T5" fmla="*/ 140 h 259"/>
                <a:gd name="T6" fmla="*/ 158 w 189"/>
                <a:gd name="T7" fmla="*/ 181 h 259"/>
                <a:gd name="T8" fmla="*/ 126 w 189"/>
                <a:gd name="T9" fmla="*/ 155 h 259"/>
                <a:gd name="T10" fmla="*/ 79 w 189"/>
                <a:gd name="T11" fmla="*/ 200 h 259"/>
                <a:gd name="T12" fmla="*/ 54 w 189"/>
                <a:gd name="T13" fmla="*/ 183 h 259"/>
                <a:gd name="T14" fmla="*/ 31 w 189"/>
                <a:gd name="T15" fmla="*/ 115 h 259"/>
                <a:gd name="T16" fmla="*/ 27 w 189"/>
                <a:gd name="T17" fmla="*/ 98 h 259"/>
                <a:gd name="T18" fmla="*/ 153 w 189"/>
                <a:gd name="T19" fmla="*/ 110 h 259"/>
                <a:gd name="T20" fmla="*/ 148 w 189"/>
                <a:gd name="T21" fmla="*/ 61 h 259"/>
                <a:gd name="T22" fmla="*/ 132 w 189"/>
                <a:gd name="T23" fmla="*/ 91 h 259"/>
                <a:gd name="T24" fmla="*/ 101 w 189"/>
                <a:gd name="T25" fmla="*/ 154 h 259"/>
                <a:gd name="T26" fmla="*/ 83 w 189"/>
                <a:gd name="T27" fmla="*/ 137 h 259"/>
                <a:gd name="T28" fmla="*/ 38 w 189"/>
                <a:gd name="T29" fmla="*/ 178 h 259"/>
                <a:gd name="T30" fmla="*/ 47 w 189"/>
                <a:gd name="T31" fmla="*/ 97 h 259"/>
                <a:gd name="T32" fmla="*/ 63 w 189"/>
                <a:gd name="T33" fmla="*/ 79 h 259"/>
                <a:gd name="T34" fmla="*/ 56 w 189"/>
                <a:gd name="T35" fmla="*/ 116 h 259"/>
                <a:gd name="T36" fmla="*/ 78 w 189"/>
                <a:gd name="T37" fmla="*/ 67 h 259"/>
                <a:gd name="T38" fmla="*/ 110 w 189"/>
                <a:gd name="T39" fmla="*/ 103 h 259"/>
                <a:gd name="T40" fmla="*/ 116 w 189"/>
                <a:gd name="T41" fmla="*/ 137 h 259"/>
                <a:gd name="T42" fmla="*/ 99 w 189"/>
                <a:gd name="T43" fmla="*/ 109 h 259"/>
                <a:gd name="T44" fmla="*/ 105 w 189"/>
                <a:gd name="T45" fmla="*/ 76 h 259"/>
                <a:gd name="T46" fmla="*/ 84 w 189"/>
                <a:gd name="T47" fmla="*/ 92 h 259"/>
                <a:gd name="T48" fmla="*/ 99 w 189"/>
                <a:gd name="T49" fmla="*/ 148 h 259"/>
                <a:gd name="T50" fmla="*/ 109 w 189"/>
                <a:gd name="T51" fmla="*/ 145 h 259"/>
                <a:gd name="T52" fmla="*/ 119 w 189"/>
                <a:gd name="T53" fmla="*/ 188 h 259"/>
                <a:gd name="T54" fmla="*/ 123 w 189"/>
                <a:gd name="T55" fmla="*/ 89 h 259"/>
                <a:gd name="T56" fmla="*/ 115 w 189"/>
                <a:gd name="T57" fmla="*/ 27 h 259"/>
                <a:gd name="T58" fmla="*/ 108 w 189"/>
                <a:gd name="T59" fmla="*/ 56 h 259"/>
                <a:gd name="T60" fmla="*/ 83 w 189"/>
                <a:gd name="T61" fmla="*/ 70 h 259"/>
                <a:gd name="T62" fmla="*/ 74 w 189"/>
                <a:gd name="T63" fmla="*/ 47 h 259"/>
                <a:gd name="T64" fmla="*/ 67 w 189"/>
                <a:gd name="T65" fmla="*/ 60 h 259"/>
                <a:gd name="T66" fmla="*/ 44 w 189"/>
                <a:gd name="T67" fmla="*/ 74 h 259"/>
                <a:gd name="T68" fmla="*/ 38 w 189"/>
                <a:gd name="T69" fmla="*/ 195 h 259"/>
                <a:gd name="T70" fmla="*/ 47 w 189"/>
                <a:gd name="T71" fmla="*/ 144 h 259"/>
                <a:gd name="T72" fmla="*/ 83 w 189"/>
                <a:gd name="T73" fmla="*/ 150 h 259"/>
                <a:gd name="T74" fmla="*/ 102 w 189"/>
                <a:gd name="T75" fmla="*/ 168 h 259"/>
                <a:gd name="T76" fmla="*/ 114 w 189"/>
                <a:gd name="T77" fmla="*/ 189 h 259"/>
                <a:gd name="T78" fmla="*/ 123 w 189"/>
                <a:gd name="T79" fmla="*/ 193 h 259"/>
                <a:gd name="T80" fmla="*/ 134 w 189"/>
                <a:gd name="T81" fmla="*/ 105 h 259"/>
                <a:gd name="T82" fmla="*/ 143 w 189"/>
                <a:gd name="T83" fmla="*/ 149 h 259"/>
                <a:gd name="T84" fmla="*/ 157 w 189"/>
                <a:gd name="T85" fmla="*/ 117 h 259"/>
                <a:gd name="T86" fmla="*/ 132 w 189"/>
                <a:gd name="T87" fmla="*/ 28 h 259"/>
                <a:gd name="T88" fmla="*/ 123 w 189"/>
                <a:gd name="T89" fmla="*/ 33 h 259"/>
                <a:gd name="T90" fmla="*/ 110 w 189"/>
                <a:gd name="T91" fmla="*/ 32 h 259"/>
                <a:gd name="T92" fmla="*/ 83 w 189"/>
                <a:gd name="T93" fmla="*/ 39 h 259"/>
                <a:gd name="T94" fmla="*/ 28 w 189"/>
                <a:gd name="T95" fmla="*/ 65 h 259"/>
                <a:gd name="T96" fmla="*/ 12 w 189"/>
                <a:gd name="T97" fmla="*/ 148 h 259"/>
                <a:gd name="T98" fmla="*/ 27 w 189"/>
                <a:gd name="T99" fmla="*/ 140 h 259"/>
                <a:gd name="T100" fmla="*/ 61 w 189"/>
                <a:gd name="T101" fmla="*/ 220 h 259"/>
                <a:gd name="T102" fmla="*/ 70 w 189"/>
                <a:gd name="T103" fmla="*/ 203 h 259"/>
                <a:gd name="T104" fmla="*/ 87 w 189"/>
                <a:gd name="T105" fmla="*/ 215 h 259"/>
                <a:gd name="T106" fmla="*/ 95 w 189"/>
                <a:gd name="T107" fmla="*/ 217 h 259"/>
                <a:gd name="T108" fmla="*/ 121 w 189"/>
                <a:gd name="T109" fmla="*/ 226 h 259"/>
                <a:gd name="T110" fmla="*/ 134 w 189"/>
                <a:gd name="T111" fmla="*/ 215 h 259"/>
                <a:gd name="T112" fmla="*/ 132 w 189"/>
                <a:gd name="T113" fmla="*/ 163 h 259"/>
                <a:gd name="T114" fmla="*/ 150 w 189"/>
                <a:gd name="T115" fmla="*/ 192 h 259"/>
                <a:gd name="T116" fmla="*/ 157 w 189"/>
                <a:gd name="T117" fmla="*/ 176 h 259"/>
                <a:gd name="T118" fmla="*/ 181 w 189"/>
                <a:gd name="T119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9" h="259">
                  <a:moveTo>
                    <a:pt x="168" y="51"/>
                  </a:moveTo>
                  <a:cubicBezTo>
                    <a:pt x="159" y="37"/>
                    <a:pt x="149" y="24"/>
                    <a:pt x="135" y="14"/>
                  </a:cubicBezTo>
                  <a:cubicBezTo>
                    <a:pt x="120" y="6"/>
                    <a:pt x="92" y="0"/>
                    <a:pt x="74" y="9"/>
                  </a:cubicBezTo>
                  <a:cubicBezTo>
                    <a:pt x="73" y="12"/>
                    <a:pt x="77" y="10"/>
                    <a:pt x="76" y="12"/>
                  </a:cubicBezTo>
                  <a:cubicBezTo>
                    <a:pt x="74" y="15"/>
                    <a:pt x="70" y="11"/>
                    <a:pt x="68" y="11"/>
                  </a:cubicBezTo>
                  <a:cubicBezTo>
                    <a:pt x="66" y="11"/>
                    <a:pt x="67" y="14"/>
                    <a:pt x="65" y="14"/>
                  </a:cubicBezTo>
                  <a:cubicBezTo>
                    <a:pt x="49" y="17"/>
                    <a:pt x="35" y="21"/>
                    <a:pt x="30" y="34"/>
                  </a:cubicBezTo>
                  <a:cubicBezTo>
                    <a:pt x="18" y="45"/>
                    <a:pt x="10" y="64"/>
                    <a:pt x="5" y="85"/>
                  </a:cubicBezTo>
                  <a:cubicBezTo>
                    <a:pt x="3" y="91"/>
                    <a:pt x="4" y="100"/>
                    <a:pt x="3" y="107"/>
                  </a:cubicBezTo>
                  <a:cubicBezTo>
                    <a:pt x="1" y="116"/>
                    <a:pt x="1" y="119"/>
                    <a:pt x="1" y="130"/>
                  </a:cubicBezTo>
                  <a:cubicBezTo>
                    <a:pt x="2" y="136"/>
                    <a:pt x="0" y="143"/>
                    <a:pt x="1" y="150"/>
                  </a:cubicBezTo>
                  <a:cubicBezTo>
                    <a:pt x="1" y="156"/>
                    <a:pt x="3" y="163"/>
                    <a:pt x="5" y="170"/>
                  </a:cubicBezTo>
                  <a:cubicBezTo>
                    <a:pt x="8" y="186"/>
                    <a:pt x="18" y="206"/>
                    <a:pt x="28" y="219"/>
                  </a:cubicBezTo>
                  <a:cubicBezTo>
                    <a:pt x="38" y="232"/>
                    <a:pt x="53" y="240"/>
                    <a:pt x="65" y="249"/>
                  </a:cubicBezTo>
                  <a:cubicBezTo>
                    <a:pt x="68" y="251"/>
                    <a:pt x="66" y="257"/>
                    <a:pt x="70" y="259"/>
                  </a:cubicBezTo>
                  <a:cubicBezTo>
                    <a:pt x="73" y="258"/>
                    <a:pt x="70" y="254"/>
                    <a:pt x="71" y="250"/>
                  </a:cubicBezTo>
                  <a:cubicBezTo>
                    <a:pt x="88" y="251"/>
                    <a:pt x="107" y="255"/>
                    <a:pt x="121" y="246"/>
                  </a:cubicBezTo>
                  <a:cubicBezTo>
                    <a:pt x="124" y="246"/>
                    <a:pt x="119" y="248"/>
                    <a:pt x="121" y="248"/>
                  </a:cubicBezTo>
                  <a:cubicBezTo>
                    <a:pt x="127" y="249"/>
                    <a:pt x="128" y="246"/>
                    <a:pt x="129" y="242"/>
                  </a:cubicBezTo>
                  <a:cubicBezTo>
                    <a:pt x="136" y="238"/>
                    <a:pt x="142" y="236"/>
                    <a:pt x="148" y="230"/>
                  </a:cubicBezTo>
                  <a:cubicBezTo>
                    <a:pt x="163" y="219"/>
                    <a:pt x="170" y="202"/>
                    <a:pt x="179" y="181"/>
                  </a:cubicBezTo>
                  <a:cubicBezTo>
                    <a:pt x="181" y="177"/>
                    <a:pt x="181" y="168"/>
                    <a:pt x="183" y="163"/>
                  </a:cubicBezTo>
                  <a:cubicBezTo>
                    <a:pt x="184" y="157"/>
                    <a:pt x="188" y="152"/>
                    <a:pt x="188" y="147"/>
                  </a:cubicBezTo>
                  <a:cubicBezTo>
                    <a:pt x="189" y="143"/>
                    <a:pt x="188" y="139"/>
                    <a:pt x="188" y="134"/>
                  </a:cubicBezTo>
                  <a:cubicBezTo>
                    <a:pt x="186" y="103"/>
                    <a:pt x="179" y="76"/>
                    <a:pt x="168" y="51"/>
                  </a:cubicBezTo>
                  <a:close/>
                  <a:moveTo>
                    <a:pt x="172" y="81"/>
                  </a:moveTo>
                  <a:cubicBezTo>
                    <a:pt x="174" y="90"/>
                    <a:pt x="178" y="99"/>
                    <a:pt x="171" y="105"/>
                  </a:cubicBezTo>
                  <a:cubicBezTo>
                    <a:pt x="170" y="100"/>
                    <a:pt x="171" y="86"/>
                    <a:pt x="172" y="81"/>
                  </a:cubicBezTo>
                  <a:close/>
                  <a:moveTo>
                    <a:pt x="171" y="123"/>
                  </a:moveTo>
                  <a:cubicBezTo>
                    <a:pt x="172" y="119"/>
                    <a:pt x="169" y="119"/>
                    <a:pt x="172" y="116"/>
                  </a:cubicBezTo>
                  <a:cubicBezTo>
                    <a:pt x="172" y="120"/>
                    <a:pt x="172" y="116"/>
                    <a:pt x="175" y="118"/>
                  </a:cubicBezTo>
                  <a:cubicBezTo>
                    <a:pt x="175" y="125"/>
                    <a:pt x="175" y="130"/>
                    <a:pt x="170" y="134"/>
                  </a:cubicBezTo>
                  <a:cubicBezTo>
                    <a:pt x="168" y="132"/>
                    <a:pt x="168" y="128"/>
                    <a:pt x="167" y="125"/>
                  </a:cubicBezTo>
                  <a:cubicBezTo>
                    <a:pt x="170" y="126"/>
                    <a:pt x="169" y="123"/>
                    <a:pt x="171" y="123"/>
                  </a:cubicBezTo>
                  <a:close/>
                  <a:moveTo>
                    <a:pt x="164" y="134"/>
                  </a:moveTo>
                  <a:cubicBezTo>
                    <a:pt x="164" y="137"/>
                    <a:pt x="167" y="137"/>
                    <a:pt x="168" y="140"/>
                  </a:cubicBezTo>
                  <a:cubicBezTo>
                    <a:pt x="166" y="142"/>
                    <a:pt x="165" y="148"/>
                    <a:pt x="162" y="147"/>
                  </a:cubicBezTo>
                  <a:cubicBezTo>
                    <a:pt x="162" y="145"/>
                    <a:pt x="162" y="137"/>
                    <a:pt x="164" y="134"/>
                  </a:cubicBezTo>
                  <a:close/>
                  <a:moveTo>
                    <a:pt x="164" y="78"/>
                  </a:moveTo>
                  <a:cubicBezTo>
                    <a:pt x="165" y="79"/>
                    <a:pt x="166" y="81"/>
                    <a:pt x="164" y="83"/>
                  </a:cubicBezTo>
                  <a:cubicBezTo>
                    <a:pt x="164" y="81"/>
                    <a:pt x="162" y="79"/>
                    <a:pt x="164" y="78"/>
                  </a:cubicBezTo>
                  <a:close/>
                  <a:moveTo>
                    <a:pt x="170" y="78"/>
                  </a:moveTo>
                  <a:cubicBezTo>
                    <a:pt x="167" y="69"/>
                    <a:pt x="162" y="62"/>
                    <a:pt x="159" y="55"/>
                  </a:cubicBezTo>
                  <a:cubicBezTo>
                    <a:pt x="164" y="61"/>
                    <a:pt x="169" y="71"/>
                    <a:pt x="170" y="78"/>
                  </a:cubicBezTo>
                  <a:close/>
                  <a:moveTo>
                    <a:pt x="157" y="146"/>
                  </a:moveTo>
                  <a:cubicBezTo>
                    <a:pt x="155" y="149"/>
                    <a:pt x="156" y="155"/>
                    <a:pt x="154" y="157"/>
                  </a:cubicBezTo>
                  <a:cubicBezTo>
                    <a:pt x="151" y="153"/>
                    <a:pt x="154" y="148"/>
                    <a:pt x="157" y="146"/>
                  </a:cubicBezTo>
                  <a:close/>
                  <a:moveTo>
                    <a:pt x="158" y="181"/>
                  </a:moveTo>
                  <a:cubicBezTo>
                    <a:pt x="159" y="183"/>
                    <a:pt x="158" y="186"/>
                    <a:pt x="155" y="187"/>
                  </a:cubicBezTo>
                  <a:cubicBezTo>
                    <a:pt x="155" y="185"/>
                    <a:pt x="154" y="185"/>
                    <a:pt x="154" y="183"/>
                  </a:cubicBezTo>
                  <a:cubicBezTo>
                    <a:pt x="155" y="183"/>
                    <a:pt x="156" y="181"/>
                    <a:pt x="158" y="181"/>
                  </a:cubicBezTo>
                  <a:close/>
                  <a:moveTo>
                    <a:pt x="133" y="139"/>
                  </a:moveTo>
                  <a:cubicBezTo>
                    <a:pt x="132" y="139"/>
                    <a:pt x="131" y="139"/>
                    <a:pt x="130" y="139"/>
                  </a:cubicBezTo>
                  <a:cubicBezTo>
                    <a:pt x="131" y="135"/>
                    <a:pt x="132" y="133"/>
                    <a:pt x="134" y="132"/>
                  </a:cubicBezTo>
                  <a:cubicBezTo>
                    <a:pt x="136" y="133"/>
                    <a:pt x="133" y="133"/>
                    <a:pt x="134" y="135"/>
                  </a:cubicBezTo>
                  <a:cubicBezTo>
                    <a:pt x="135" y="137"/>
                    <a:pt x="136" y="135"/>
                    <a:pt x="137" y="136"/>
                  </a:cubicBezTo>
                  <a:cubicBezTo>
                    <a:pt x="137" y="140"/>
                    <a:pt x="135" y="142"/>
                    <a:pt x="133" y="144"/>
                  </a:cubicBezTo>
                  <a:cubicBezTo>
                    <a:pt x="131" y="142"/>
                    <a:pt x="134" y="139"/>
                    <a:pt x="133" y="139"/>
                  </a:cubicBezTo>
                  <a:close/>
                  <a:moveTo>
                    <a:pt x="130" y="153"/>
                  </a:moveTo>
                  <a:cubicBezTo>
                    <a:pt x="127" y="152"/>
                    <a:pt x="128" y="156"/>
                    <a:pt x="126" y="155"/>
                  </a:cubicBezTo>
                  <a:cubicBezTo>
                    <a:pt x="127" y="151"/>
                    <a:pt x="126" y="150"/>
                    <a:pt x="130" y="148"/>
                  </a:cubicBezTo>
                  <a:cubicBezTo>
                    <a:pt x="130" y="151"/>
                    <a:pt x="128" y="152"/>
                    <a:pt x="130" y="153"/>
                  </a:cubicBezTo>
                  <a:close/>
                  <a:moveTo>
                    <a:pt x="131" y="180"/>
                  </a:moveTo>
                  <a:cubicBezTo>
                    <a:pt x="130" y="181"/>
                    <a:pt x="130" y="182"/>
                    <a:pt x="129" y="183"/>
                  </a:cubicBezTo>
                  <a:cubicBezTo>
                    <a:pt x="127" y="181"/>
                    <a:pt x="128" y="177"/>
                    <a:pt x="130" y="176"/>
                  </a:cubicBezTo>
                  <a:cubicBezTo>
                    <a:pt x="129" y="178"/>
                    <a:pt x="132" y="177"/>
                    <a:pt x="131" y="180"/>
                  </a:cubicBezTo>
                  <a:close/>
                  <a:moveTo>
                    <a:pt x="89" y="186"/>
                  </a:moveTo>
                  <a:cubicBezTo>
                    <a:pt x="88" y="186"/>
                    <a:pt x="88" y="188"/>
                    <a:pt x="89" y="188"/>
                  </a:cubicBezTo>
                  <a:cubicBezTo>
                    <a:pt x="86" y="188"/>
                    <a:pt x="85" y="185"/>
                    <a:pt x="83" y="183"/>
                  </a:cubicBezTo>
                  <a:cubicBezTo>
                    <a:pt x="85" y="180"/>
                    <a:pt x="87" y="176"/>
                    <a:pt x="90" y="174"/>
                  </a:cubicBezTo>
                  <a:cubicBezTo>
                    <a:pt x="96" y="179"/>
                    <a:pt x="85" y="185"/>
                    <a:pt x="89" y="186"/>
                  </a:cubicBezTo>
                  <a:close/>
                  <a:moveTo>
                    <a:pt x="79" y="200"/>
                  </a:moveTo>
                  <a:cubicBezTo>
                    <a:pt x="76" y="196"/>
                    <a:pt x="76" y="191"/>
                    <a:pt x="80" y="188"/>
                  </a:cubicBezTo>
                  <a:cubicBezTo>
                    <a:pt x="82" y="191"/>
                    <a:pt x="86" y="199"/>
                    <a:pt x="79" y="200"/>
                  </a:cubicBezTo>
                  <a:close/>
                  <a:moveTo>
                    <a:pt x="82" y="224"/>
                  </a:moveTo>
                  <a:cubicBezTo>
                    <a:pt x="79" y="223"/>
                    <a:pt x="78" y="220"/>
                    <a:pt x="76" y="217"/>
                  </a:cubicBezTo>
                  <a:cubicBezTo>
                    <a:pt x="78" y="217"/>
                    <a:pt x="77" y="215"/>
                    <a:pt x="78" y="215"/>
                  </a:cubicBezTo>
                  <a:cubicBezTo>
                    <a:pt x="80" y="219"/>
                    <a:pt x="81" y="220"/>
                    <a:pt x="82" y="224"/>
                  </a:cubicBezTo>
                  <a:close/>
                  <a:moveTo>
                    <a:pt x="80" y="176"/>
                  </a:moveTo>
                  <a:cubicBezTo>
                    <a:pt x="78" y="172"/>
                    <a:pt x="75" y="168"/>
                    <a:pt x="73" y="164"/>
                  </a:cubicBezTo>
                  <a:cubicBezTo>
                    <a:pt x="75" y="161"/>
                    <a:pt x="77" y="157"/>
                    <a:pt x="79" y="154"/>
                  </a:cubicBezTo>
                  <a:cubicBezTo>
                    <a:pt x="82" y="159"/>
                    <a:pt x="85" y="163"/>
                    <a:pt x="86" y="169"/>
                  </a:cubicBezTo>
                  <a:cubicBezTo>
                    <a:pt x="84" y="171"/>
                    <a:pt x="83" y="175"/>
                    <a:pt x="80" y="176"/>
                  </a:cubicBezTo>
                  <a:close/>
                  <a:moveTo>
                    <a:pt x="54" y="183"/>
                  </a:moveTo>
                  <a:cubicBezTo>
                    <a:pt x="53" y="180"/>
                    <a:pt x="56" y="179"/>
                    <a:pt x="55" y="176"/>
                  </a:cubicBezTo>
                  <a:cubicBezTo>
                    <a:pt x="54" y="177"/>
                    <a:pt x="52" y="178"/>
                    <a:pt x="54" y="179"/>
                  </a:cubicBezTo>
                  <a:cubicBezTo>
                    <a:pt x="48" y="177"/>
                    <a:pt x="50" y="173"/>
                    <a:pt x="52" y="169"/>
                  </a:cubicBezTo>
                  <a:cubicBezTo>
                    <a:pt x="57" y="168"/>
                    <a:pt x="53" y="173"/>
                    <a:pt x="54" y="174"/>
                  </a:cubicBezTo>
                  <a:cubicBezTo>
                    <a:pt x="55" y="173"/>
                    <a:pt x="55" y="173"/>
                    <a:pt x="56" y="172"/>
                  </a:cubicBezTo>
                  <a:cubicBezTo>
                    <a:pt x="60" y="176"/>
                    <a:pt x="58" y="181"/>
                    <a:pt x="54" y="183"/>
                  </a:cubicBezTo>
                  <a:close/>
                  <a:moveTo>
                    <a:pt x="59" y="207"/>
                  </a:moveTo>
                  <a:cubicBezTo>
                    <a:pt x="57" y="203"/>
                    <a:pt x="50" y="198"/>
                    <a:pt x="55" y="194"/>
                  </a:cubicBezTo>
                  <a:cubicBezTo>
                    <a:pt x="56" y="198"/>
                    <a:pt x="64" y="203"/>
                    <a:pt x="59" y="207"/>
                  </a:cubicBezTo>
                  <a:close/>
                  <a:moveTo>
                    <a:pt x="31" y="115"/>
                  </a:moveTo>
                  <a:cubicBezTo>
                    <a:pt x="31" y="112"/>
                    <a:pt x="32" y="110"/>
                    <a:pt x="34" y="109"/>
                  </a:cubicBezTo>
                  <a:cubicBezTo>
                    <a:pt x="35" y="111"/>
                    <a:pt x="32" y="113"/>
                    <a:pt x="31" y="115"/>
                  </a:cubicBezTo>
                  <a:close/>
                  <a:moveTo>
                    <a:pt x="34" y="161"/>
                  </a:moveTo>
                  <a:cubicBezTo>
                    <a:pt x="31" y="160"/>
                    <a:pt x="33" y="163"/>
                    <a:pt x="31" y="163"/>
                  </a:cubicBezTo>
                  <a:cubicBezTo>
                    <a:pt x="31" y="161"/>
                    <a:pt x="30" y="161"/>
                    <a:pt x="30" y="160"/>
                  </a:cubicBezTo>
                  <a:cubicBezTo>
                    <a:pt x="31" y="160"/>
                    <a:pt x="31" y="159"/>
                    <a:pt x="32" y="159"/>
                  </a:cubicBezTo>
                  <a:cubicBezTo>
                    <a:pt x="32" y="160"/>
                    <a:pt x="33" y="160"/>
                    <a:pt x="34" y="161"/>
                  </a:cubicBezTo>
                  <a:close/>
                  <a:moveTo>
                    <a:pt x="27" y="81"/>
                  </a:moveTo>
                  <a:cubicBezTo>
                    <a:pt x="32" y="75"/>
                    <a:pt x="34" y="65"/>
                    <a:pt x="41" y="62"/>
                  </a:cubicBezTo>
                  <a:cubicBezTo>
                    <a:pt x="40" y="71"/>
                    <a:pt x="36" y="77"/>
                    <a:pt x="34" y="84"/>
                  </a:cubicBezTo>
                  <a:cubicBezTo>
                    <a:pt x="31" y="84"/>
                    <a:pt x="30" y="81"/>
                    <a:pt x="27" y="81"/>
                  </a:cubicBezTo>
                  <a:close/>
                  <a:moveTo>
                    <a:pt x="23" y="96"/>
                  </a:moveTo>
                  <a:cubicBezTo>
                    <a:pt x="23" y="92"/>
                    <a:pt x="24" y="89"/>
                    <a:pt x="26" y="87"/>
                  </a:cubicBezTo>
                  <a:cubicBezTo>
                    <a:pt x="27" y="91"/>
                    <a:pt x="32" y="96"/>
                    <a:pt x="27" y="98"/>
                  </a:cubicBezTo>
                  <a:cubicBezTo>
                    <a:pt x="27" y="97"/>
                    <a:pt x="25" y="96"/>
                    <a:pt x="23" y="96"/>
                  </a:cubicBezTo>
                  <a:close/>
                  <a:moveTo>
                    <a:pt x="27" y="104"/>
                  </a:moveTo>
                  <a:cubicBezTo>
                    <a:pt x="25" y="104"/>
                    <a:pt x="24" y="102"/>
                    <a:pt x="24" y="101"/>
                  </a:cubicBezTo>
                  <a:cubicBezTo>
                    <a:pt x="27" y="100"/>
                    <a:pt x="27" y="102"/>
                    <a:pt x="27" y="104"/>
                  </a:cubicBezTo>
                  <a:close/>
                  <a:moveTo>
                    <a:pt x="92" y="51"/>
                  </a:moveTo>
                  <a:cubicBezTo>
                    <a:pt x="93" y="54"/>
                    <a:pt x="95" y="57"/>
                    <a:pt x="97" y="60"/>
                  </a:cubicBezTo>
                  <a:cubicBezTo>
                    <a:pt x="95" y="62"/>
                    <a:pt x="93" y="64"/>
                    <a:pt x="92" y="68"/>
                  </a:cubicBezTo>
                  <a:cubicBezTo>
                    <a:pt x="89" y="68"/>
                    <a:pt x="90" y="63"/>
                    <a:pt x="87" y="62"/>
                  </a:cubicBezTo>
                  <a:cubicBezTo>
                    <a:pt x="86" y="58"/>
                    <a:pt x="89" y="58"/>
                    <a:pt x="89" y="54"/>
                  </a:cubicBezTo>
                  <a:cubicBezTo>
                    <a:pt x="94" y="55"/>
                    <a:pt x="87" y="53"/>
                    <a:pt x="92" y="51"/>
                  </a:cubicBezTo>
                  <a:close/>
                  <a:moveTo>
                    <a:pt x="154" y="105"/>
                  </a:moveTo>
                  <a:cubicBezTo>
                    <a:pt x="154" y="107"/>
                    <a:pt x="155" y="109"/>
                    <a:pt x="153" y="110"/>
                  </a:cubicBezTo>
                  <a:cubicBezTo>
                    <a:pt x="152" y="109"/>
                    <a:pt x="152" y="105"/>
                    <a:pt x="154" y="105"/>
                  </a:cubicBezTo>
                  <a:close/>
                  <a:moveTo>
                    <a:pt x="148" y="119"/>
                  </a:moveTo>
                  <a:cubicBezTo>
                    <a:pt x="145" y="115"/>
                    <a:pt x="150" y="112"/>
                    <a:pt x="152" y="110"/>
                  </a:cubicBezTo>
                  <a:cubicBezTo>
                    <a:pt x="154" y="113"/>
                    <a:pt x="151" y="118"/>
                    <a:pt x="148" y="119"/>
                  </a:cubicBezTo>
                  <a:close/>
                  <a:moveTo>
                    <a:pt x="152" y="94"/>
                  </a:moveTo>
                  <a:cubicBezTo>
                    <a:pt x="150" y="90"/>
                    <a:pt x="144" y="86"/>
                    <a:pt x="146" y="81"/>
                  </a:cubicBezTo>
                  <a:cubicBezTo>
                    <a:pt x="146" y="80"/>
                    <a:pt x="147" y="80"/>
                    <a:pt x="148" y="80"/>
                  </a:cubicBezTo>
                  <a:cubicBezTo>
                    <a:pt x="149" y="85"/>
                    <a:pt x="156" y="91"/>
                    <a:pt x="152" y="94"/>
                  </a:cubicBezTo>
                  <a:close/>
                  <a:moveTo>
                    <a:pt x="148" y="61"/>
                  </a:moveTo>
                  <a:cubicBezTo>
                    <a:pt x="145" y="60"/>
                    <a:pt x="144" y="57"/>
                    <a:pt x="143" y="54"/>
                  </a:cubicBezTo>
                  <a:cubicBezTo>
                    <a:pt x="145" y="54"/>
                    <a:pt x="145" y="53"/>
                    <a:pt x="146" y="54"/>
                  </a:cubicBezTo>
                  <a:cubicBezTo>
                    <a:pt x="147" y="56"/>
                    <a:pt x="149" y="58"/>
                    <a:pt x="148" y="61"/>
                  </a:cubicBezTo>
                  <a:close/>
                  <a:moveTo>
                    <a:pt x="150" y="99"/>
                  </a:moveTo>
                  <a:cubicBezTo>
                    <a:pt x="147" y="102"/>
                    <a:pt x="145" y="105"/>
                    <a:pt x="143" y="109"/>
                  </a:cubicBezTo>
                  <a:cubicBezTo>
                    <a:pt x="139" y="107"/>
                    <a:pt x="139" y="102"/>
                    <a:pt x="137" y="98"/>
                  </a:cubicBezTo>
                  <a:cubicBezTo>
                    <a:pt x="140" y="96"/>
                    <a:pt x="140" y="90"/>
                    <a:pt x="143" y="87"/>
                  </a:cubicBezTo>
                  <a:cubicBezTo>
                    <a:pt x="143" y="92"/>
                    <a:pt x="149" y="94"/>
                    <a:pt x="150" y="99"/>
                  </a:cubicBezTo>
                  <a:close/>
                  <a:moveTo>
                    <a:pt x="141" y="75"/>
                  </a:moveTo>
                  <a:cubicBezTo>
                    <a:pt x="139" y="71"/>
                    <a:pt x="133" y="65"/>
                    <a:pt x="138" y="61"/>
                  </a:cubicBezTo>
                  <a:cubicBezTo>
                    <a:pt x="138" y="66"/>
                    <a:pt x="146" y="71"/>
                    <a:pt x="141" y="75"/>
                  </a:cubicBezTo>
                  <a:close/>
                  <a:moveTo>
                    <a:pt x="134" y="39"/>
                  </a:moveTo>
                  <a:cubicBezTo>
                    <a:pt x="137" y="42"/>
                    <a:pt x="143" y="45"/>
                    <a:pt x="141" y="50"/>
                  </a:cubicBezTo>
                  <a:cubicBezTo>
                    <a:pt x="137" y="48"/>
                    <a:pt x="137" y="43"/>
                    <a:pt x="134" y="39"/>
                  </a:cubicBezTo>
                  <a:close/>
                  <a:moveTo>
                    <a:pt x="132" y="91"/>
                  </a:moveTo>
                  <a:cubicBezTo>
                    <a:pt x="131" y="88"/>
                    <a:pt x="129" y="86"/>
                    <a:pt x="129" y="83"/>
                  </a:cubicBezTo>
                  <a:cubicBezTo>
                    <a:pt x="132" y="80"/>
                    <a:pt x="132" y="75"/>
                    <a:pt x="134" y="72"/>
                  </a:cubicBezTo>
                  <a:cubicBezTo>
                    <a:pt x="140" y="77"/>
                    <a:pt x="138" y="88"/>
                    <a:pt x="132" y="91"/>
                  </a:cubicBezTo>
                  <a:close/>
                  <a:moveTo>
                    <a:pt x="123" y="164"/>
                  </a:moveTo>
                  <a:cubicBezTo>
                    <a:pt x="120" y="163"/>
                    <a:pt x="121" y="166"/>
                    <a:pt x="120" y="166"/>
                  </a:cubicBezTo>
                  <a:cubicBezTo>
                    <a:pt x="120" y="166"/>
                    <a:pt x="120" y="165"/>
                    <a:pt x="119" y="165"/>
                  </a:cubicBezTo>
                  <a:cubicBezTo>
                    <a:pt x="120" y="162"/>
                    <a:pt x="121" y="162"/>
                    <a:pt x="123" y="161"/>
                  </a:cubicBezTo>
                  <a:cubicBezTo>
                    <a:pt x="123" y="162"/>
                    <a:pt x="121" y="163"/>
                    <a:pt x="123" y="164"/>
                  </a:cubicBezTo>
                  <a:close/>
                  <a:moveTo>
                    <a:pt x="101" y="154"/>
                  </a:moveTo>
                  <a:cubicBezTo>
                    <a:pt x="104" y="153"/>
                    <a:pt x="102" y="149"/>
                    <a:pt x="106" y="149"/>
                  </a:cubicBezTo>
                  <a:cubicBezTo>
                    <a:pt x="108" y="152"/>
                    <a:pt x="105" y="156"/>
                    <a:pt x="103" y="159"/>
                  </a:cubicBezTo>
                  <a:cubicBezTo>
                    <a:pt x="103" y="156"/>
                    <a:pt x="101" y="157"/>
                    <a:pt x="101" y="154"/>
                  </a:cubicBezTo>
                  <a:close/>
                  <a:moveTo>
                    <a:pt x="82" y="116"/>
                  </a:moveTo>
                  <a:cubicBezTo>
                    <a:pt x="78" y="114"/>
                    <a:pt x="77" y="110"/>
                    <a:pt x="75" y="107"/>
                  </a:cubicBezTo>
                  <a:cubicBezTo>
                    <a:pt x="76" y="105"/>
                    <a:pt x="78" y="103"/>
                    <a:pt x="80" y="103"/>
                  </a:cubicBezTo>
                  <a:cubicBezTo>
                    <a:pt x="80" y="101"/>
                    <a:pt x="78" y="99"/>
                    <a:pt x="80" y="98"/>
                  </a:cubicBezTo>
                  <a:cubicBezTo>
                    <a:pt x="82" y="101"/>
                    <a:pt x="82" y="104"/>
                    <a:pt x="84" y="106"/>
                  </a:cubicBezTo>
                  <a:cubicBezTo>
                    <a:pt x="83" y="108"/>
                    <a:pt x="81" y="105"/>
                    <a:pt x="81" y="107"/>
                  </a:cubicBezTo>
                  <a:cubicBezTo>
                    <a:pt x="82" y="108"/>
                    <a:pt x="85" y="107"/>
                    <a:pt x="85" y="109"/>
                  </a:cubicBezTo>
                  <a:cubicBezTo>
                    <a:pt x="86" y="112"/>
                    <a:pt x="82" y="113"/>
                    <a:pt x="82" y="116"/>
                  </a:cubicBezTo>
                  <a:close/>
                  <a:moveTo>
                    <a:pt x="83" y="137"/>
                  </a:moveTo>
                  <a:cubicBezTo>
                    <a:pt x="82" y="139"/>
                    <a:pt x="81" y="142"/>
                    <a:pt x="79" y="143"/>
                  </a:cubicBezTo>
                  <a:cubicBezTo>
                    <a:pt x="76" y="139"/>
                    <a:pt x="75" y="133"/>
                    <a:pt x="79" y="129"/>
                  </a:cubicBezTo>
                  <a:cubicBezTo>
                    <a:pt x="80" y="133"/>
                    <a:pt x="82" y="134"/>
                    <a:pt x="83" y="137"/>
                  </a:cubicBezTo>
                  <a:close/>
                  <a:moveTo>
                    <a:pt x="56" y="148"/>
                  </a:moveTo>
                  <a:cubicBezTo>
                    <a:pt x="55" y="150"/>
                    <a:pt x="54" y="152"/>
                    <a:pt x="53" y="154"/>
                  </a:cubicBezTo>
                  <a:cubicBezTo>
                    <a:pt x="53" y="152"/>
                    <a:pt x="51" y="152"/>
                    <a:pt x="51" y="150"/>
                  </a:cubicBezTo>
                  <a:cubicBezTo>
                    <a:pt x="52" y="148"/>
                    <a:pt x="53" y="146"/>
                    <a:pt x="54" y="144"/>
                  </a:cubicBezTo>
                  <a:cubicBezTo>
                    <a:pt x="59" y="146"/>
                    <a:pt x="60" y="154"/>
                    <a:pt x="54" y="156"/>
                  </a:cubicBezTo>
                  <a:cubicBezTo>
                    <a:pt x="55" y="154"/>
                    <a:pt x="59" y="151"/>
                    <a:pt x="56" y="148"/>
                  </a:cubicBezTo>
                  <a:close/>
                  <a:moveTo>
                    <a:pt x="39" y="158"/>
                  </a:moveTo>
                  <a:cubicBezTo>
                    <a:pt x="39" y="156"/>
                    <a:pt x="38" y="156"/>
                    <a:pt x="38" y="154"/>
                  </a:cubicBezTo>
                  <a:cubicBezTo>
                    <a:pt x="41" y="154"/>
                    <a:pt x="40" y="150"/>
                    <a:pt x="43" y="149"/>
                  </a:cubicBezTo>
                  <a:cubicBezTo>
                    <a:pt x="46" y="152"/>
                    <a:pt x="43" y="157"/>
                    <a:pt x="39" y="158"/>
                  </a:cubicBezTo>
                  <a:close/>
                  <a:moveTo>
                    <a:pt x="42" y="176"/>
                  </a:moveTo>
                  <a:cubicBezTo>
                    <a:pt x="40" y="176"/>
                    <a:pt x="41" y="178"/>
                    <a:pt x="38" y="178"/>
                  </a:cubicBezTo>
                  <a:cubicBezTo>
                    <a:pt x="36" y="176"/>
                    <a:pt x="37" y="171"/>
                    <a:pt x="40" y="170"/>
                  </a:cubicBezTo>
                  <a:cubicBezTo>
                    <a:pt x="41" y="172"/>
                    <a:pt x="43" y="173"/>
                    <a:pt x="42" y="176"/>
                  </a:cubicBezTo>
                  <a:close/>
                  <a:moveTo>
                    <a:pt x="42" y="110"/>
                  </a:moveTo>
                  <a:cubicBezTo>
                    <a:pt x="43" y="105"/>
                    <a:pt x="44" y="101"/>
                    <a:pt x="47" y="101"/>
                  </a:cubicBezTo>
                  <a:cubicBezTo>
                    <a:pt x="46" y="105"/>
                    <a:pt x="45" y="108"/>
                    <a:pt x="42" y="110"/>
                  </a:cubicBezTo>
                  <a:close/>
                  <a:moveTo>
                    <a:pt x="38" y="101"/>
                  </a:moveTo>
                  <a:cubicBezTo>
                    <a:pt x="33" y="98"/>
                    <a:pt x="40" y="88"/>
                    <a:pt x="42" y="96"/>
                  </a:cubicBezTo>
                  <a:cubicBezTo>
                    <a:pt x="41" y="98"/>
                    <a:pt x="40" y="100"/>
                    <a:pt x="38" y="101"/>
                  </a:cubicBezTo>
                  <a:close/>
                  <a:moveTo>
                    <a:pt x="50" y="104"/>
                  </a:moveTo>
                  <a:cubicBezTo>
                    <a:pt x="50" y="106"/>
                    <a:pt x="49" y="108"/>
                    <a:pt x="47" y="109"/>
                  </a:cubicBezTo>
                  <a:cubicBezTo>
                    <a:pt x="48" y="107"/>
                    <a:pt x="48" y="104"/>
                    <a:pt x="50" y="104"/>
                  </a:cubicBezTo>
                  <a:close/>
                  <a:moveTo>
                    <a:pt x="47" y="97"/>
                  </a:moveTo>
                  <a:cubicBezTo>
                    <a:pt x="48" y="96"/>
                    <a:pt x="48" y="93"/>
                    <a:pt x="50" y="93"/>
                  </a:cubicBezTo>
                  <a:cubicBezTo>
                    <a:pt x="50" y="98"/>
                    <a:pt x="53" y="96"/>
                    <a:pt x="53" y="101"/>
                  </a:cubicBezTo>
                  <a:cubicBezTo>
                    <a:pt x="50" y="100"/>
                    <a:pt x="51" y="98"/>
                    <a:pt x="47" y="97"/>
                  </a:cubicBezTo>
                  <a:close/>
                  <a:moveTo>
                    <a:pt x="63" y="92"/>
                  </a:moveTo>
                  <a:cubicBezTo>
                    <a:pt x="63" y="89"/>
                    <a:pt x="65" y="88"/>
                    <a:pt x="65" y="87"/>
                  </a:cubicBezTo>
                  <a:cubicBezTo>
                    <a:pt x="65" y="89"/>
                    <a:pt x="66" y="92"/>
                    <a:pt x="63" y="92"/>
                  </a:cubicBezTo>
                  <a:close/>
                  <a:moveTo>
                    <a:pt x="64" y="112"/>
                  </a:moveTo>
                  <a:cubicBezTo>
                    <a:pt x="63" y="109"/>
                    <a:pt x="61" y="105"/>
                    <a:pt x="65" y="103"/>
                  </a:cubicBezTo>
                  <a:cubicBezTo>
                    <a:pt x="66" y="106"/>
                    <a:pt x="69" y="111"/>
                    <a:pt x="64" y="112"/>
                  </a:cubicBezTo>
                  <a:close/>
                  <a:moveTo>
                    <a:pt x="63" y="79"/>
                  </a:moveTo>
                  <a:cubicBezTo>
                    <a:pt x="59" y="77"/>
                    <a:pt x="58" y="71"/>
                    <a:pt x="63" y="69"/>
                  </a:cubicBezTo>
                  <a:cubicBezTo>
                    <a:pt x="66" y="72"/>
                    <a:pt x="65" y="77"/>
                    <a:pt x="63" y="79"/>
                  </a:cubicBezTo>
                  <a:close/>
                  <a:moveTo>
                    <a:pt x="62" y="81"/>
                  </a:moveTo>
                  <a:cubicBezTo>
                    <a:pt x="61" y="82"/>
                    <a:pt x="61" y="84"/>
                    <a:pt x="60" y="85"/>
                  </a:cubicBezTo>
                  <a:cubicBezTo>
                    <a:pt x="59" y="83"/>
                    <a:pt x="57" y="81"/>
                    <a:pt x="56" y="78"/>
                  </a:cubicBezTo>
                  <a:cubicBezTo>
                    <a:pt x="58" y="79"/>
                    <a:pt x="57" y="76"/>
                    <a:pt x="59" y="76"/>
                  </a:cubicBezTo>
                  <a:cubicBezTo>
                    <a:pt x="59" y="78"/>
                    <a:pt x="61" y="79"/>
                    <a:pt x="62" y="81"/>
                  </a:cubicBezTo>
                  <a:close/>
                  <a:moveTo>
                    <a:pt x="56" y="93"/>
                  </a:moveTo>
                  <a:cubicBezTo>
                    <a:pt x="55" y="92"/>
                    <a:pt x="51" y="88"/>
                    <a:pt x="54" y="87"/>
                  </a:cubicBezTo>
                  <a:cubicBezTo>
                    <a:pt x="54" y="89"/>
                    <a:pt x="59" y="92"/>
                    <a:pt x="56" y="93"/>
                  </a:cubicBezTo>
                  <a:close/>
                  <a:moveTo>
                    <a:pt x="56" y="116"/>
                  </a:moveTo>
                  <a:cubicBezTo>
                    <a:pt x="68" y="114"/>
                    <a:pt x="55" y="127"/>
                    <a:pt x="56" y="132"/>
                  </a:cubicBezTo>
                  <a:cubicBezTo>
                    <a:pt x="53" y="131"/>
                    <a:pt x="52" y="128"/>
                    <a:pt x="52" y="126"/>
                  </a:cubicBezTo>
                  <a:cubicBezTo>
                    <a:pt x="53" y="123"/>
                    <a:pt x="56" y="121"/>
                    <a:pt x="56" y="116"/>
                  </a:cubicBezTo>
                  <a:close/>
                  <a:moveTo>
                    <a:pt x="58" y="137"/>
                  </a:moveTo>
                  <a:cubicBezTo>
                    <a:pt x="60" y="133"/>
                    <a:pt x="61" y="128"/>
                    <a:pt x="65" y="125"/>
                  </a:cubicBezTo>
                  <a:cubicBezTo>
                    <a:pt x="71" y="131"/>
                    <a:pt x="69" y="141"/>
                    <a:pt x="63" y="145"/>
                  </a:cubicBezTo>
                  <a:cubicBezTo>
                    <a:pt x="60" y="143"/>
                    <a:pt x="60" y="139"/>
                    <a:pt x="58" y="137"/>
                  </a:cubicBezTo>
                  <a:close/>
                  <a:moveTo>
                    <a:pt x="67" y="118"/>
                  </a:moveTo>
                  <a:cubicBezTo>
                    <a:pt x="69" y="118"/>
                    <a:pt x="69" y="115"/>
                    <a:pt x="71" y="115"/>
                  </a:cubicBezTo>
                  <a:cubicBezTo>
                    <a:pt x="72" y="119"/>
                    <a:pt x="74" y="121"/>
                    <a:pt x="76" y="124"/>
                  </a:cubicBezTo>
                  <a:cubicBezTo>
                    <a:pt x="75" y="125"/>
                    <a:pt x="75" y="128"/>
                    <a:pt x="72" y="128"/>
                  </a:cubicBezTo>
                  <a:cubicBezTo>
                    <a:pt x="70" y="126"/>
                    <a:pt x="69" y="122"/>
                    <a:pt x="67" y="118"/>
                  </a:cubicBezTo>
                  <a:close/>
                  <a:moveTo>
                    <a:pt x="78" y="67"/>
                  </a:moveTo>
                  <a:cubicBezTo>
                    <a:pt x="75" y="68"/>
                    <a:pt x="75" y="63"/>
                    <a:pt x="78" y="64"/>
                  </a:cubicBezTo>
                  <a:cubicBezTo>
                    <a:pt x="79" y="65"/>
                    <a:pt x="78" y="66"/>
                    <a:pt x="78" y="67"/>
                  </a:cubicBezTo>
                  <a:close/>
                  <a:moveTo>
                    <a:pt x="79" y="88"/>
                  </a:moveTo>
                  <a:cubicBezTo>
                    <a:pt x="79" y="85"/>
                    <a:pt x="76" y="84"/>
                    <a:pt x="76" y="81"/>
                  </a:cubicBezTo>
                  <a:cubicBezTo>
                    <a:pt x="77" y="80"/>
                    <a:pt x="77" y="80"/>
                    <a:pt x="78" y="80"/>
                  </a:cubicBezTo>
                  <a:cubicBezTo>
                    <a:pt x="79" y="82"/>
                    <a:pt x="84" y="86"/>
                    <a:pt x="79" y="88"/>
                  </a:cubicBezTo>
                  <a:close/>
                  <a:moveTo>
                    <a:pt x="76" y="95"/>
                  </a:moveTo>
                  <a:cubicBezTo>
                    <a:pt x="74" y="93"/>
                    <a:pt x="72" y="91"/>
                    <a:pt x="72" y="88"/>
                  </a:cubicBezTo>
                  <a:cubicBezTo>
                    <a:pt x="73" y="88"/>
                    <a:pt x="72" y="86"/>
                    <a:pt x="74" y="87"/>
                  </a:cubicBezTo>
                  <a:cubicBezTo>
                    <a:pt x="74" y="89"/>
                    <a:pt x="79" y="93"/>
                    <a:pt x="76" y="95"/>
                  </a:cubicBezTo>
                  <a:close/>
                  <a:moveTo>
                    <a:pt x="117" y="106"/>
                  </a:moveTo>
                  <a:cubicBezTo>
                    <a:pt x="119" y="106"/>
                    <a:pt x="119" y="104"/>
                    <a:pt x="121" y="103"/>
                  </a:cubicBezTo>
                  <a:cubicBezTo>
                    <a:pt x="122" y="108"/>
                    <a:pt x="122" y="114"/>
                    <a:pt x="117" y="116"/>
                  </a:cubicBezTo>
                  <a:cubicBezTo>
                    <a:pt x="115" y="112"/>
                    <a:pt x="112" y="108"/>
                    <a:pt x="110" y="103"/>
                  </a:cubicBezTo>
                  <a:cubicBezTo>
                    <a:pt x="113" y="101"/>
                    <a:pt x="113" y="96"/>
                    <a:pt x="117" y="95"/>
                  </a:cubicBezTo>
                  <a:cubicBezTo>
                    <a:pt x="117" y="97"/>
                    <a:pt x="119" y="98"/>
                    <a:pt x="119" y="101"/>
                  </a:cubicBezTo>
                  <a:cubicBezTo>
                    <a:pt x="118" y="102"/>
                    <a:pt x="115" y="104"/>
                    <a:pt x="117" y="106"/>
                  </a:cubicBezTo>
                  <a:close/>
                  <a:moveTo>
                    <a:pt x="114" y="145"/>
                  </a:moveTo>
                  <a:cubicBezTo>
                    <a:pt x="115" y="147"/>
                    <a:pt x="116" y="148"/>
                    <a:pt x="117" y="150"/>
                  </a:cubicBezTo>
                  <a:cubicBezTo>
                    <a:pt x="115" y="150"/>
                    <a:pt x="115" y="153"/>
                    <a:pt x="113" y="153"/>
                  </a:cubicBezTo>
                  <a:cubicBezTo>
                    <a:pt x="111" y="151"/>
                    <a:pt x="112" y="146"/>
                    <a:pt x="114" y="145"/>
                  </a:cubicBezTo>
                  <a:close/>
                  <a:moveTo>
                    <a:pt x="110" y="129"/>
                  </a:moveTo>
                  <a:cubicBezTo>
                    <a:pt x="108" y="126"/>
                    <a:pt x="110" y="120"/>
                    <a:pt x="113" y="118"/>
                  </a:cubicBezTo>
                  <a:cubicBezTo>
                    <a:pt x="114" y="120"/>
                    <a:pt x="116" y="121"/>
                    <a:pt x="116" y="123"/>
                  </a:cubicBezTo>
                  <a:cubicBezTo>
                    <a:pt x="113" y="124"/>
                    <a:pt x="112" y="127"/>
                    <a:pt x="110" y="129"/>
                  </a:cubicBezTo>
                  <a:close/>
                  <a:moveTo>
                    <a:pt x="116" y="137"/>
                  </a:moveTo>
                  <a:cubicBezTo>
                    <a:pt x="110" y="136"/>
                    <a:pt x="117" y="130"/>
                    <a:pt x="119" y="127"/>
                  </a:cubicBezTo>
                  <a:cubicBezTo>
                    <a:pt x="121" y="131"/>
                    <a:pt x="116" y="133"/>
                    <a:pt x="116" y="137"/>
                  </a:cubicBezTo>
                  <a:close/>
                  <a:moveTo>
                    <a:pt x="117" y="83"/>
                  </a:moveTo>
                  <a:cubicBezTo>
                    <a:pt x="113" y="82"/>
                    <a:pt x="112" y="79"/>
                    <a:pt x="111" y="76"/>
                  </a:cubicBezTo>
                  <a:cubicBezTo>
                    <a:pt x="113" y="73"/>
                    <a:pt x="113" y="68"/>
                    <a:pt x="117" y="67"/>
                  </a:cubicBezTo>
                  <a:cubicBezTo>
                    <a:pt x="119" y="73"/>
                    <a:pt x="122" y="78"/>
                    <a:pt x="117" y="83"/>
                  </a:cubicBezTo>
                  <a:close/>
                  <a:moveTo>
                    <a:pt x="113" y="89"/>
                  </a:moveTo>
                  <a:cubicBezTo>
                    <a:pt x="111" y="92"/>
                    <a:pt x="110" y="95"/>
                    <a:pt x="108" y="97"/>
                  </a:cubicBezTo>
                  <a:cubicBezTo>
                    <a:pt x="106" y="95"/>
                    <a:pt x="104" y="93"/>
                    <a:pt x="103" y="90"/>
                  </a:cubicBezTo>
                  <a:cubicBezTo>
                    <a:pt x="106" y="87"/>
                    <a:pt x="106" y="83"/>
                    <a:pt x="109" y="81"/>
                  </a:cubicBezTo>
                  <a:cubicBezTo>
                    <a:pt x="110" y="84"/>
                    <a:pt x="112" y="86"/>
                    <a:pt x="113" y="89"/>
                  </a:cubicBezTo>
                  <a:close/>
                  <a:moveTo>
                    <a:pt x="99" y="109"/>
                  </a:moveTo>
                  <a:cubicBezTo>
                    <a:pt x="100" y="105"/>
                    <a:pt x="96" y="106"/>
                    <a:pt x="97" y="103"/>
                  </a:cubicBezTo>
                  <a:cubicBezTo>
                    <a:pt x="98" y="100"/>
                    <a:pt x="98" y="96"/>
                    <a:pt x="101" y="95"/>
                  </a:cubicBezTo>
                  <a:cubicBezTo>
                    <a:pt x="102" y="97"/>
                    <a:pt x="103" y="100"/>
                    <a:pt x="105" y="102"/>
                  </a:cubicBezTo>
                  <a:cubicBezTo>
                    <a:pt x="102" y="105"/>
                    <a:pt x="104" y="108"/>
                    <a:pt x="99" y="109"/>
                  </a:cubicBezTo>
                  <a:close/>
                  <a:moveTo>
                    <a:pt x="103" y="132"/>
                  </a:moveTo>
                  <a:cubicBezTo>
                    <a:pt x="100" y="130"/>
                    <a:pt x="99" y="126"/>
                    <a:pt x="98" y="123"/>
                  </a:cubicBezTo>
                  <a:cubicBezTo>
                    <a:pt x="99" y="122"/>
                    <a:pt x="99" y="122"/>
                    <a:pt x="100" y="121"/>
                  </a:cubicBezTo>
                  <a:cubicBezTo>
                    <a:pt x="101" y="125"/>
                    <a:pt x="105" y="127"/>
                    <a:pt x="103" y="132"/>
                  </a:cubicBezTo>
                  <a:close/>
                  <a:moveTo>
                    <a:pt x="101" y="84"/>
                  </a:moveTo>
                  <a:cubicBezTo>
                    <a:pt x="98" y="81"/>
                    <a:pt x="97" y="78"/>
                    <a:pt x="95" y="74"/>
                  </a:cubicBezTo>
                  <a:cubicBezTo>
                    <a:pt x="98" y="73"/>
                    <a:pt x="97" y="68"/>
                    <a:pt x="101" y="67"/>
                  </a:cubicBezTo>
                  <a:cubicBezTo>
                    <a:pt x="102" y="71"/>
                    <a:pt x="104" y="73"/>
                    <a:pt x="105" y="76"/>
                  </a:cubicBezTo>
                  <a:cubicBezTo>
                    <a:pt x="104" y="78"/>
                    <a:pt x="103" y="82"/>
                    <a:pt x="101" y="84"/>
                  </a:cubicBezTo>
                  <a:close/>
                  <a:moveTo>
                    <a:pt x="96" y="81"/>
                  </a:moveTo>
                  <a:cubicBezTo>
                    <a:pt x="93" y="84"/>
                    <a:pt x="98" y="89"/>
                    <a:pt x="97" y="94"/>
                  </a:cubicBezTo>
                  <a:cubicBezTo>
                    <a:pt x="94" y="93"/>
                    <a:pt x="95" y="97"/>
                    <a:pt x="93" y="96"/>
                  </a:cubicBezTo>
                  <a:cubicBezTo>
                    <a:pt x="91" y="93"/>
                    <a:pt x="89" y="91"/>
                    <a:pt x="87" y="87"/>
                  </a:cubicBezTo>
                  <a:cubicBezTo>
                    <a:pt x="89" y="84"/>
                    <a:pt x="90" y="81"/>
                    <a:pt x="93" y="78"/>
                  </a:cubicBezTo>
                  <a:cubicBezTo>
                    <a:pt x="93" y="80"/>
                    <a:pt x="96" y="79"/>
                    <a:pt x="96" y="81"/>
                  </a:cubicBezTo>
                  <a:close/>
                  <a:moveTo>
                    <a:pt x="95" y="117"/>
                  </a:moveTo>
                  <a:cubicBezTo>
                    <a:pt x="94" y="114"/>
                    <a:pt x="89" y="111"/>
                    <a:pt x="92" y="108"/>
                  </a:cubicBezTo>
                  <a:cubicBezTo>
                    <a:pt x="94" y="110"/>
                    <a:pt x="98" y="115"/>
                    <a:pt x="95" y="117"/>
                  </a:cubicBezTo>
                  <a:close/>
                  <a:moveTo>
                    <a:pt x="89" y="104"/>
                  </a:moveTo>
                  <a:cubicBezTo>
                    <a:pt x="86" y="101"/>
                    <a:pt x="82" y="95"/>
                    <a:pt x="84" y="92"/>
                  </a:cubicBezTo>
                  <a:cubicBezTo>
                    <a:pt x="86" y="96"/>
                    <a:pt x="90" y="100"/>
                    <a:pt x="89" y="104"/>
                  </a:cubicBezTo>
                  <a:close/>
                  <a:moveTo>
                    <a:pt x="89" y="116"/>
                  </a:moveTo>
                  <a:cubicBezTo>
                    <a:pt x="90" y="118"/>
                    <a:pt x="91" y="121"/>
                    <a:pt x="92" y="123"/>
                  </a:cubicBezTo>
                  <a:cubicBezTo>
                    <a:pt x="90" y="124"/>
                    <a:pt x="91" y="127"/>
                    <a:pt x="88" y="127"/>
                  </a:cubicBezTo>
                  <a:cubicBezTo>
                    <a:pt x="86" y="126"/>
                    <a:pt x="86" y="123"/>
                    <a:pt x="84" y="122"/>
                  </a:cubicBezTo>
                  <a:cubicBezTo>
                    <a:pt x="85" y="119"/>
                    <a:pt x="87" y="118"/>
                    <a:pt x="89" y="116"/>
                  </a:cubicBezTo>
                  <a:close/>
                  <a:moveTo>
                    <a:pt x="96" y="129"/>
                  </a:moveTo>
                  <a:cubicBezTo>
                    <a:pt x="98" y="133"/>
                    <a:pt x="101" y="140"/>
                    <a:pt x="97" y="144"/>
                  </a:cubicBezTo>
                  <a:cubicBezTo>
                    <a:pt x="94" y="141"/>
                    <a:pt x="93" y="138"/>
                    <a:pt x="91" y="134"/>
                  </a:cubicBezTo>
                  <a:cubicBezTo>
                    <a:pt x="93" y="133"/>
                    <a:pt x="92" y="129"/>
                    <a:pt x="96" y="129"/>
                  </a:cubicBezTo>
                  <a:close/>
                  <a:moveTo>
                    <a:pt x="102" y="141"/>
                  </a:moveTo>
                  <a:cubicBezTo>
                    <a:pt x="102" y="145"/>
                    <a:pt x="100" y="146"/>
                    <a:pt x="99" y="148"/>
                  </a:cubicBezTo>
                  <a:cubicBezTo>
                    <a:pt x="98" y="146"/>
                    <a:pt x="100" y="142"/>
                    <a:pt x="102" y="141"/>
                  </a:cubicBezTo>
                  <a:close/>
                  <a:moveTo>
                    <a:pt x="105" y="139"/>
                  </a:moveTo>
                  <a:cubicBezTo>
                    <a:pt x="105" y="137"/>
                    <a:pt x="104" y="136"/>
                    <a:pt x="104" y="133"/>
                  </a:cubicBezTo>
                  <a:cubicBezTo>
                    <a:pt x="105" y="133"/>
                    <a:pt x="105" y="132"/>
                    <a:pt x="106" y="132"/>
                  </a:cubicBezTo>
                  <a:cubicBezTo>
                    <a:pt x="108" y="134"/>
                    <a:pt x="106" y="137"/>
                    <a:pt x="105" y="139"/>
                  </a:cubicBezTo>
                  <a:close/>
                  <a:moveTo>
                    <a:pt x="103" y="115"/>
                  </a:moveTo>
                  <a:cubicBezTo>
                    <a:pt x="104" y="113"/>
                    <a:pt x="105" y="110"/>
                    <a:pt x="108" y="108"/>
                  </a:cubicBezTo>
                  <a:cubicBezTo>
                    <a:pt x="109" y="110"/>
                    <a:pt x="110" y="114"/>
                    <a:pt x="112" y="116"/>
                  </a:cubicBezTo>
                  <a:cubicBezTo>
                    <a:pt x="110" y="118"/>
                    <a:pt x="109" y="121"/>
                    <a:pt x="107" y="123"/>
                  </a:cubicBezTo>
                  <a:cubicBezTo>
                    <a:pt x="105" y="120"/>
                    <a:pt x="103" y="119"/>
                    <a:pt x="103" y="115"/>
                  </a:cubicBezTo>
                  <a:close/>
                  <a:moveTo>
                    <a:pt x="110" y="140"/>
                  </a:moveTo>
                  <a:cubicBezTo>
                    <a:pt x="112" y="141"/>
                    <a:pt x="112" y="146"/>
                    <a:pt x="109" y="145"/>
                  </a:cubicBezTo>
                  <a:cubicBezTo>
                    <a:pt x="108" y="143"/>
                    <a:pt x="108" y="141"/>
                    <a:pt x="110" y="140"/>
                  </a:cubicBezTo>
                  <a:close/>
                  <a:moveTo>
                    <a:pt x="113" y="163"/>
                  </a:moveTo>
                  <a:cubicBezTo>
                    <a:pt x="117" y="166"/>
                    <a:pt x="113" y="170"/>
                    <a:pt x="111" y="172"/>
                  </a:cubicBezTo>
                  <a:cubicBezTo>
                    <a:pt x="108" y="169"/>
                    <a:pt x="111" y="165"/>
                    <a:pt x="113" y="163"/>
                  </a:cubicBezTo>
                  <a:close/>
                  <a:moveTo>
                    <a:pt x="118" y="171"/>
                  </a:moveTo>
                  <a:cubicBezTo>
                    <a:pt x="115" y="172"/>
                    <a:pt x="116" y="176"/>
                    <a:pt x="113" y="176"/>
                  </a:cubicBezTo>
                  <a:cubicBezTo>
                    <a:pt x="114" y="174"/>
                    <a:pt x="115" y="169"/>
                    <a:pt x="118" y="171"/>
                  </a:cubicBezTo>
                  <a:close/>
                  <a:moveTo>
                    <a:pt x="119" y="154"/>
                  </a:moveTo>
                  <a:cubicBezTo>
                    <a:pt x="122" y="156"/>
                    <a:pt x="120" y="160"/>
                    <a:pt x="117" y="161"/>
                  </a:cubicBezTo>
                  <a:cubicBezTo>
                    <a:pt x="116" y="159"/>
                    <a:pt x="117" y="155"/>
                    <a:pt x="119" y="154"/>
                  </a:cubicBezTo>
                  <a:close/>
                  <a:moveTo>
                    <a:pt x="120" y="179"/>
                  </a:moveTo>
                  <a:cubicBezTo>
                    <a:pt x="122" y="181"/>
                    <a:pt x="122" y="187"/>
                    <a:pt x="119" y="188"/>
                  </a:cubicBezTo>
                  <a:cubicBezTo>
                    <a:pt x="118" y="185"/>
                    <a:pt x="115" y="180"/>
                    <a:pt x="120" y="179"/>
                  </a:cubicBezTo>
                  <a:close/>
                  <a:moveTo>
                    <a:pt x="120" y="144"/>
                  </a:moveTo>
                  <a:cubicBezTo>
                    <a:pt x="112" y="142"/>
                    <a:pt x="122" y="126"/>
                    <a:pt x="123" y="138"/>
                  </a:cubicBezTo>
                  <a:cubicBezTo>
                    <a:pt x="121" y="140"/>
                    <a:pt x="121" y="143"/>
                    <a:pt x="120" y="144"/>
                  </a:cubicBezTo>
                  <a:close/>
                  <a:moveTo>
                    <a:pt x="122" y="124"/>
                  </a:moveTo>
                  <a:cubicBezTo>
                    <a:pt x="121" y="121"/>
                    <a:pt x="124" y="118"/>
                    <a:pt x="126" y="116"/>
                  </a:cubicBezTo>
                  <a:cubicBezTo>
                    <a:pt x="127" y="118"/>
                    <a:pt x="123" y="121"/>
                    <a:pt x="122" y="124"/>
                  </a:cubicBezTo>
                  <a:close/>
                  <a:moveTo>
                    <a:pt x="123" y="89"/>
                  </a:moveTo>
                  <a:cubicBezTo>
                    <a:pt x="123" y="92"/>
                    <a:pt x="122" y="93"/>
                    <a:pt x="121" y="94"/>
                  </a:cubicBezTo>
                  <a:cubicBezTo>
                    <a:pt x="116" y="91"/>
                    <a:pt x="120" y="84"/>
                    <a:pt x="123" y="82"/>
                  </a:cubicBezTo>
                  <a:cubicBezTo>
                    <a:pt x="126" y="89"/>
                    <a:pt x="134" y="97"/>
                    <a:pt x="126" y="103"/>
                  </a:cubicBezTo>
                  <a:cubicBezTo>
                    <a:pt x="120" y="99"/>
                    <a:pt x="127" y="92"/>
                    <a:pt x="123" y="89"/>
                  </a:cubicBezTo>
                  <a:close/>
                  <a:moveTo>
                    <a:pt x="131" y="106"/>
                  </a:moveTo>
                  <a:cubicBezTo>
                    <a:pt x="131" y="108"/>
                    <a:pt x="131" y="110"/>
                    <a:pt x="129" y="110"/>
                  </a:cubicBezTo>
                  <a:cubicBezTo>
                    <a:pt x="129" y="109"/>
                    <a:pt x="129" y="106"/>
                    <a:pt x="131" y="106"/>
                  </a:cubicBezTo>
                  <a:close/>
                  <a:moveTo>
                    <a:pt x="127" y="81"/>
                  </a:moveTo>
                  <a:cubicBezTo>
                    <a:pt x="124" y="77"/>
                    <a:pt x="128" y="74"/>
                    <a:pt x="130" y="72"/>
                  </a:cubicBezTo>
                  <a:cubicBezTo>
                    <a:pt x="128" y="76"/>
                    <a:pt x="129" y="78"/>
                    <a:pt x="127" y="81"/>
                  </a:cubicBezTo>
                  <a:close/>
                  <a:moveTo>
                    <a:pt x="121" y="72"/>
                  </a:moveTo>
                  <a:cubicBezTo>
                    <a:pt x="118" y="65"/>
                    <a:pt x="117" y="56"/>
                    <a:pt x="123" y="51"/>
                  </a:cubicBezTo>
                  <a:cubicBezTo>
                    <a:pt x="129" y="57"/>
                    <a:pt x="129" y="68"/>
                    <a:pt x="121" y="72"/>
                  </a:cubicBezTo>
                  <a:close/>
                  <a:moveTo>
                    <a:pt x="115" y="27"/>
                  </a:moveTo>
                  <a:cubicBezTo>
                    <a:pt x="118" y="31"/>
                    <a:pt x="122" y="33"/>
                    <a:pt x="122" y="40"/>
                  </a:cubicBezTo>
                  <a:cubicBezTo>
                    <a:pt x="119" y="37"/>
                    <a:pt x="115" y="31"/>
                    <a:pt x="115" y="27"/>
                  </a:cubicBezTo>
                  <a:close/>
                  <a:moveTo>
                    <a:pt x="117" y="39"/>
                  </a:moveTo>
                  <a:cubicBezTo>
                    <a:pt x="117" y="40"/>
                    <a:pt x="116" y="40"/>
                    <a:pt x="115" y="41"/>
                  </a:cubicBezTo>
                  <a:cubicBezTo>
                    <a:pt x="120" y="45"/>
                    <a:pt x="118" y="53"/>
                    <a:pt x="114" y="56"/>
                  </a:cubicBezTo>
                  <a:cubicBezTo>
                    <a:pt x="110" y="48"/>
                    <a:pt x="105" y="39"/>
                    <a:pt x="101" y="30"/>
                  </a:cubicBezTo>
                  <a:cubicBezTo>
                    <a:pt x="102" y="30"/>
                    <a:pt x="101" y="29"/>
                    <a:pt x="102" y="29"/>
                  </a:cubicBezTo>
                  <a:cubicBezTo>
                    <a:pt x="107" y="32"/>
                    <a:pt x="110" y="40"/>
                    <a:pt x="117" y="39"/>
                  </a:cubicBezTo>
                  <a:close/>
                  <a:moveTo>
                    <a:pt x="101" y="43"/>
                  </a:moveTo>
                  <a:cubicBezTo>
                    <a:pt x="100" y="41"/>
                    <a:pt x="98" y="40"/>
                    <a:pt x="98" y="38"/>
                  </a:cubicBezTo>
                  <a:cubicBezTo>
                    <a:pt x="100" y="38"/>
                    <a:pt x="102" y="42"/>
                    <a:pt x="101" y="43"/>
                  </a:cubicBezTo>
                  <a:close/>
                  <a:moveTo>
                    <a:pt x="102" y="48"/>
                  </a:moveTo>
                  <a:cubicBezTo>
                    <a:pt x="104" y="48"/>
                    <a:pt x="103" y="45"/>
                    <a:pt x="105" y="47"/>
                  </a:cubicBezTo>
                  <a:cubicBezTo>
                    <a:pt x="106" y="49"/>
                    <a:pt x="110" y="52"/>
                    <a:pt x="108" y="56"/>
                  </a:cubicBezTo>
                  <a:cubicBezTo>
                    <a:pt x="116" y="58"/>
                    <a:pt x="111" y="68"/>
                    <a:pt x="107" y="71"/>
                  </a:cubicBezTo>
                  <a:cubicBezTo>
                    <a:pt x="103" y="66"/>
                    <a:pt x="103" y="61"/>
                    <a:pt x="104" y="56"/>
                  </a:cubicBezTo>
                  <a:cubicBezTo>
                    <a:pt x="102" y="55"/>
                    <a:pt x="101" y="55"/>
                    <a:pt x="99" y="55"/>
                  </a:cubicBezTo>
                  <a:cubicBezTo>
                    <a:pt x="97" y="52"/>
                    <a:pt x="96" y="49"/>
                    <a:pt x="94" y="45"/>
                  </a:cubicBezTo>
                  <a:cubicBezTo>
                    <a:pt x="96" y="39"/>
                    <a:pt x="99" y="46"/>
                    <a:pt x="102" y="48"/>
                  </a:cubicBezTo>
                  <a:close/>
                  <a:moveTo>
                    <a:pt x="88" y="74"/>
                  </a:moveTo>
                  <a:cubicBezTo>
                    <a:pt x="88" y="70"/>
                    <a:pt x="84" y="70"/>
                    <a:pt x="83" y="65"/>
                  </a:cubicBezTo>
                  <a:cubicBezTo>
                    <a:pt x="87" y="66"/>
                    <a:pt x="91" y="72"/>
                    <a:pt x="88" y="74"/>
                  </a:cubicBezTo>
                  <a:close/>
                  <a:moveTo>
                    <a:pt x="83" y="55"/>
                  </a:moveTo>
                  <a:cubicBezTo>
                    <a:pt x="81" y="53"/>
                    <a:pt x="83" y="49"/>
                    <a:pt x="85" y="48"/>
                  </a:cubicBezTo>
                  <a:cubicBezTo>
                    <a:pt x="87" y="51"/>
                    <a:pt x="85" y="53"/>
                    <a:pt x="83" y="55"/>
                  </a:cubicBezTo>
                  <a:close/>
                  <a:moveTo>
                    <a:pt x="83" y="70"/>
                  </a:moveTo>
                  <a:cubicBezTo>
                    <a:pt x="87" y="73"/>
                    <a:pt x="89" y="79"/>
                    <a:pt x="83" y="81"/>
                  </a:cubicBezTo>
                  <a:cubicBezTo>
                    <a:pt x="82" y="78"/>
                    <a:pt x="77" y="72"/>
                    <a:pt x="83" y="70"/>
                  </a:cubicBezTo>
                  <a:close/>
                  <a:moveTo>
                    <a:pt x="79" y="63"/>
                  </a:moveTo>
                  <a:cubicBezTo>
                    <a:pt x="78" y="61"/>
                    <a:pt x="78" y="56"/>
                    <a:pt x="81" y="56"/>
                  </a:cubicBezTo>
                  <a:cubicBezTo>
                    <a:pt x="81" y="57"/>
                    <a:pt x="81" y="57"/>
                    <a:pt x="82" y="58"/>
                  </a:cubicBezTo>
                  <a:cubicBezTo>
                    <a:pt x="81" y="59"/>
                    <a:pt x="81" y="62"/>
                    <a:pt x="79" y="63"/>
                  </a:cubicBezTo>
                  <a:close/>
                  <a:moveTo>
                    <a:pt x="79" y="47"/>
                  </a:moveTo>
                  <a:cubicBezTo>
                    <a:pt x="77" y="46"/>
                    <a:pt x="74" y="42"/>
                    <a:pt x="76" y="39"/>
                  </a:cubicBezTo>
                  <a:cubicBezTo>
                    <a:pt x="77" y="41"/>
                    <a:pt x="80" y="41"/>
                    <a:pt x="81" y="45"/>
                  </a:cubicBezTo>
                  <a:cubicBezTo>
                    <a:pt x="80" y="45"/>
                    <a:pt x="80" y="46"/>
                    <a:pt x="79" y="47"/>
                  </a:cubicBezTo>
                  <a:close/>
                  <a:moveTo>
                    <a:pt x="75" y="57"/>
                  </a:moveTo>
                  <a:cubicBezTo>
                    <a:pt x="70" y="56"/>
                    <a:pt x="69" y="49"/>
                    <a:pt x="74" y="47"/>
                  </a:cubicBezTo>
                  <a:cubicBezTo>
                    <a:pt x="78" y="49"/>
                    <a:pt x="76" y="53"/>
                    <a:pt x="75" y="57"/>
                  </a:cubicBezTo>
                  <a:close/>
                  <a:moveTo>
                    <a:pt x="71" y="92"/>
                  </a:moveTo>
                  <a:cubicBezTo>
                    <a:pt x="72" y="95"/>
                    <a:pt x="74" y="95"/>
                    <a:pt x="74" y="98"/>
                  </a:cubicBezTo>
                  <a:cubicBezTo>
                    <a:pt x="73" y="100"/>
                    <a:pt x="72" y="101"/>
                    <a:pt x="71" y="103"/>
                  </a:cubicBezTo>
                  <a:cubicBezTo>
                    <a:pt x="70" y="100"/>
                    <a:pt x="68" y="99"/>
                    <a:pt x="67" y="96"/>
                  </a:cubicBezTo>
                  <a:cubicBezTo>
                    <a:pt x="70" y="96"/>
                    <a:pt x="68" y="92"/>
                    <a:pt x="71" y="92"/>
                  </a:cubicBezTo>
                  <a:close/>
                  <a:moveTo>
                    <a:pt x="67" y="83"/>
                  </a:moveTo>
                  <a:cubicBezTo>
                    <a:pt x="68" y="82"/>
                    <a:pt x="68" y="80"/>
                    <a:pt x="69" y="79"/>
                  </a:cubicBezTo>
                  <a:cubicBezTo>
                    <a:pt x="70" y="81"/>
                    <a:pt x="69" y="83"/>
                    <a:pt x="67" y="83"/>
                  </a:cubicBezTo>
                  <a:close/>
                  <a:moveTo>
                    <a:pt x="69" y="66"/>
                  </a:moveTo>
                  <a:cubicBezTo>
                    <a:pt x="67" y="64"/>
                    <a:pt x="65" y="64"/>
                    <a:pt x="65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8" y="61"/>
                    <a:pt x="71" y="64"/>
                    <a:pt x="69" y="66"/>
                  </a:cubicBezTo>
                  <a:close/>
                  <a:moveTo>
                    <a:pt x="66" y="48"/>
                  </a:moveTo>
                  <a:cubicBezTo>
                    <a:pt x="63" y="48"/>
                    <a:pt x="64" y="45"/>
                    <a:pt x="61" y="45"/>
                  </a:cubicBezTo>
                  <a:cubicBezTo>
                    <a:pt x="61" y="47"/>
                    <a:pt x="59" y="47"/>
                    <a:pt x="59" y="48"/>
                  </a:cubicBezTo>
                  <a:cubicBezTo>
                    <a:pt x="60" y="50"/>
                    <a:pt x="62" y="51"/>
                    <a:pt x="63" y="54"/>
                  </a:cubicBezTo>
                  <a:cubicBezTo>
                    <a:pt x="61" y="60"/>
                    <a:pt x="56" y="65"/>
                    <a:pt x="56" y="70"/>
                  </a:cubicBezTo>
                  <a:cubicBezTo>
                    <a:pt x="53" y="69"/>
                    <a:pt x="51" y="66"/>
                    <a:pt x="50" y="63"/>
                  </a:cubicBezTo>
                  <a:cubicBezTo>
                    <a:pt x="51" y="55"/>
                    <a:pt x="56" y="50"/>
                    <a:pt x="56" y="40"/>
                  </a:cubicBezTo>
                  <a:cubicBezTo>
                    <a:pt x="59" y="37"/>
                    <a:pt x="61" y="34"/>
                    <a:pt x="65" y="33"/>
                  </a:cubicBezTo>
                  <a:cubicBezTo>
                    <a:pt x="69" y="37"/>
                    <a:pt x="69" y="43"/>
                    <a:pt x="66" y="48"/>
                  </a:cubicBezTo>
                  <a:close/>
                  <a:moveTo>
                    <a:pt x="50" y="80"/>
                  </a:moveTo>
                  <a:cubicBezTo>
                    <a:pt x="47" y="79"/>
                    <a:pt x="46" y="76"/>
                    <a:pt x="44" y="74"/>
                  </a:cubicBezTo>
                  <a:cubicBezTo>
                    <a:pt x="46" y="75"/>
                    <a:pt x="44" y="71"/>
                    <a:pt x="47" y="72"/>
                  </a:cubicBezTo>
                  <a:cubicBezTo>
                    <a:pt x="48" y="74"/>
                    <a:pt x="52" y="77"/>
                    <a:pt x="50" y="80"/>
                  </a:cubicBezTo>
                  <a:close/>
                  <a:moveTo>
                    <a:pt x="39" y="87"/>
                  </a:moveTo>
                  <a:cubicBezTo>
                    <a:pt x="41" y="86"/>
                    <a:pt x="40" y="82"/>
                    <a:pt x="43" y="81"/>
                  </a:cubicBezTo>
                  <a:cubicBezTo>
                    <a:pt x="50" y="84"/>
                    <a:pt x="43" y="98"/>
                    <a:pt x="39" y="87"/>
                  </a:cubicBezTo>
                  <a:close/>
                  <a:moveTo>
                    <a:pt x="39" y="115"/>
                  </a:moveTo>
                  <a:cubicBezTo>
                    <a:pt x="42" y="120"/>
                    <a:pt x="40" y="123"/>
                    <a:pt x="37" y="127"/>
                  </a:cubicBezTo>
                  <a:cubicBezTo>
                    <a:pt x="35" y="123"/>
                    <a:pt x="34" y="117"/>
                    <a:pt x="39" y="115"/>
                  </a:cubicBezTo>
                  <a:close/>
                  <a:moveTo>
                    <a:pt x="38" y="195"/>
                  </a:moveTo>
                  <a:cubicBezTo>
                    <a:pt x="40" y="200"/>
                    <a:pt x="45" y="204"/>
                    <a:pt x="44" y="208"/>
                  </a:cubicBezTo>
                  <a:cubicBezTo>
                    <a:pt x="42" y="204"/>
                    <a:pt x="37" y="203"/>
                    <a:pt x="36" y="197"/>
                  </a:cubicBezTo>
                  <a:cubicBezTo>
                    <a:pt x="38" y="197"/>
                    <a:pt x="36" y="195"/>
                    <a:pt x="38" y="195"/>
                  </a:cubicBezTo>
                  <a:close/>
                  <a:moveTo>
                    <a:pt x="43" y="185"/>
                  </a:moveTo>
                  <a:cubicBezTo>
                    <a:pt x="45" y="184"/>
                    <a:pt x="44" y="181"/>
                    <a:pt x="47" y="181"/>
                  </a:cubicBezTo>
                  <a:cubicBezTo>
                    <a:pt x="49" y="184"/>
                    <a:pt x="48" y="186"/>
                    <a:pt x="47" y="190"/>
                  </a:cubicBezTo>
                  <a:cubicBezTo>
                    <a:pt x="45" y="189"/>
                    <a:pt x="44" y="187"/>
                    <a:pt x="43" y="185"/>
                  </a:cubicBezTo>
                  <a:close/>
                  <a:moveTo>
                    <a:pt x="47" y="168"/>
                  </a:moveTo>
                  <a:cubicBezTo>
                    <a:pt x="41" y="167"/>
                    <a:pt x="44" y="159"/>
                    <a:pt x="48" y="158"/>
                  </a:cubicBezTo>
                  <a:cubicBezTo>
                    <a:pt x="51" y="160"/>
                    <a:pt x="48" y="164"/>
                    <a:pt x="47" y="168"/>
                  </a:cubicBezTo>
                  <a:close/>
                  <a:moveTo>
                    <a:pt x="47" y="144"/>
                  </a:moveTo>
                  <a:cubicBezTo>
                    <a:pt x="47" y="142"/>
                    <a:pt x="45" y="143"/>
                    <a:pt x="45" y="141"/>
                  </a:cubicBezTo>
                  <a:cubicBezTo>
                    <a:pt x="47" y="137"/>
                    <a:pt x="46" y="133"/>
                    <a:pt x="48" y="132"/>
                  </a:cubicBezTo>
                  <a:cubicBezTo>
                    <a:pt x="49" y="134"/>
                    <a:pt x="51" y="134"/>
                    <a:pt x="52" y="137"/>
                  </a:cubicBezTo>
                  <a:cubicBezTo>
                    <a:pt x="50" y="139"/>
                    <a:pt x="50" y="143"/>
                    <a:pt x="47" y="144"/>
                  </a:cubicBezTo>
                  <a:close/>
                  <a:moveTo>
                    <a:pt x="58" y="162"/>
                  </a:moveTo>
                  <a:cubicBezTo>
                    <a:pt x="59" y="160"/>
                    <a:pt x="60" y="157"/>
                    <a:pt x="62" y="156"/>
                  </a:cubicBezTo>
                  <a:cubicBezTo>
                    <a:pt x="64" y="159"/>
                    <a:pt x="66" y="161"/>
                    <a:pt x="67" y="165"/>
                  </a:cubicBezTo>
                  <a:cubicBezTo>
                    <a:pt x="65" y="166"/>
                    <a:pt x="64" y="168"/>
                    <a:pt x="63" y="170"/>
                  </a:cubicBezTo>
                  <a:cubicBezTo>
                    <a:pt x="61" y="168"/>
                    <a:pt x="59" y="164"/>
                    <a:pt x="58" y="162"/>
                  </a:cubicBezTo>
                  <a:close/>
                  <a:moveTo>
                    <a:pt x="65" y="150"/>
                  </a:moveTo>
                  <a:cubicBezTo>
                    <a:pt x="68" y="147"/>
                    <a:pt x="69" y="143"/>
                    <a:pt x="72" y="141"/>
                  </a:cubicBezTo>
                  <a:cubicBezTo>
                    <a:pt x="74" y="143"/>
                    <a:pt x="75" y="147"/>
                    <a:pt x="76" y="150"/>
                  </a:cubicBezTo>
                  <a:cubicBezTo>
                    <a:pt x="74" y="152"/>
                    <a:pt x="72" y="156"/>
                    <a:pt x="70" y="158"/>
                  </a:cubicBezTo>
                  <a:cubicBezTo>
                    <a:pt x="69" y="155"/>
                    <a:pt x="67" y="153"/>
                    <a:pt x="65" y="150"/>
                  </a:cubicBezTo>
                  <a:close/>
                  <a:moveTo>
                    <a:pt x="88" y="160"/>
                  </a:moveTo>
                  <a:cubicBezTo>
                    <a:pt x="86" y="156"/>
                    <a:pt x="85" y="153"/>
                    <a:pt x="83" y="150"/>
                  </a:cubicBezTo>
                  <a:cubicBezTo>
                    <a:pt x="84" y="145"/>
                    <a:pt x="86" y="141"/>
                    <a:pt x="88" y="143"/>
                  </a:cubicBezTo>
                  <a:cubicBezTo>
                    <a:pt x="88" y="143"/>
                    <a:pt x="90" y="149"/>
                    <a:pt x="92" y="153"/>
                  </a:cubicBezTo>
                  <a:cubicBezTo>
                    <a:pt x="91" y="155"/>
                    <a:pt x="89" y="157"/>
                    <a:pt x="88" y="160"/>
                  </a:cubicBezTo>
                  <a:close/>
                  <a:moveTo>
                    <a:pt x="98" y="161"/>
                  </a:moveTo>
                  <a:cubicBezTo>
                    <a:pt x="98" y="163"/>
                    <a:pt x="100" y="163"/>
                    <a:pt x="99" y="165"/>
                  </a:cubicBezTo>
                  <a:cubicBezTo>
                    <a:pt x="97" y="168"/>
                    <a:pt x="98" y="172"/>
                    <a:pt x="95" y="174"/>
                  </a:cubicBezTo>
                  <a:cubicBezTo>
                    <a:pt x="94" y="172"/>
                    <a:pt x="93" y="170"/>
                    <a:pt x="92" y="168"/>
                  </a:cubicBezTo>
                  <a:cubicBezTo>
                    <a:pt x="95" y="166"/>
                    <a:pt x="95" y="162"/>
                    <a:pt x="98" y="161"/>
                  </a:cubicBezTo>
                  <a:close/>
                  <a:moveTo>
                    <a:pt x="102" y="168"/>
                  </a:moveTo>
                  <a:cubicBezTo>
                    <a:pt x="102" y="170"/>
                    <a:pt x="102" y="171"/>
                    <a:pt x="102" y="172"/>
                  </a:cubicBezTo>
                  <a:cubicBezTo>
                    <a:pt x="99" y="172"/>
                    <a:pt x="99" y="175"/>
                    <a:pt x="98" y="176"/>
                  </a:cubicBezTo>
                  <a:cubicBezTo>
                    <a:pt x="96" y="176"/>
                    <a:pt x="100" y="169"/>
                    <a:pt x="102" y="168"/>
                  </a:cubicBezTo>
                  <a:close/>
                  <a:moveTo>
                    <a:pt x="105" y="174"/>
                  </a:moveTo>
                  <a:cubicBezTo>
                    <a:pt x="106" y="175"/>
                    <a:pt x="107" y="174"/>
                    <a:pt x="107" y="175"/>
                  </a:cubicBezTo>
                  <a:cubicBezTo>
                    <a:pt x="107" y="178"/>
                    <a:pt x="107" y="185"/>
                    <a:pt x="103" y="187"/>
                  </a:cubicBezTo>
                  <a:cubicBezTo>
                    <a:pt x="98" y="183"/>
                    <a:pt x="102" y="177"/>
                    <a:pt x="105" y="174"/>
                  </a:cubicBezTo>
                  <a:close/>
                  <a:moveTo>
                    <a:pt x="104" y="203"/>
                  </a:moveTo>
                  <a:cubicBezTo>
                    <a:pt x="108" y="206"/>
                    <a:pt x="110" y="215"/>
                    <a:pt x="104" y="217"/>
                  </a:cubicBezTo>
                  <a:cubicBezTo>
                    <a:pt x="102" y="215"/>
                    <a:pt x="101" y="212"/>
                    <a:pt x="99" y="210"/>
                  </a:cubicBezTo>
                  <a:cubicBezTo>
                    <a:pt x="101" y="208"/>
                    <a:pt x="103" y="205"/>
                    <a:pt x="104" y="203"/>
                  </a:cubicBezTo>
                  <a:close/>
                  <a:moveTo>
                    <a:pt x="106" y="163"/>
                  </a:moveTo>
                  <a:cubicBezTo>
                    <a:pt x="103" y="161"/>
                    <a:pt x="106" y="156"/>
                    <a:pt x="110" y="156"/>
                  </a:cubicBezTo>
                  <a:cubicBezTo>
                    <a:pt x="111" y="159"/>
                    <a:pt x="108" y="161"/>
                    <a:pt x="106" y="163"/>
                  </a:cubicBezTo>
                  <a:close/>
                  <a:moveTo>
                    <a:pt x="114" y="189"/>
                  </a:moveTo>
                  <a:cubicBezTo>
                    <a:pt x="114" y="192"/>
                    <a:pt x="117" y="193"/>
                    <a:pt x="117" y="196"/>
                  </a:cubicBezTo>
                  <a:cubicBezTo>
                    <a:pt x="115" y="199"/>
                    <a:pt x="113" y="201"/>
                    <a:pt x="113" y="204"/>
                  </a:cubicBezTo>
                  <a:cubicBezTo>
                    <a:pt x="107" y="202"/>
                    <a:pt x="107" y="191"/>
                    <a:pt x="114" y="189"/>
                  </a:cubicBezTo>
                  <a:close/>
                  <a:moveTo>
                    <a:pt x="119" y="201"/>
                  </a:moveTo>
                  <a:cubicBezTo>
                    <a:pt x="118" y="201"/>
                    <a:pt x="118" y="201"/>
                    <a:pt x="119" y="202"/>
                  </a:cubicBezTo>
                  <a:cubicBezTo>
                    <a:pt x="116" y="201"/>
                    <a:pt x="118" y="205"/>
                    <a:pt x="116" y="205"/>
                  </a:cubicBezTo>
                  <a:cubicBezTo>
                    <a:pt x="116" y="203"/>
                    <a:pt x="118" y="199"/>
                    <a:pt x="119" y="201"/>
                  </a:cubicBezTo>
                  <a:close/>
                  <a:moveTo>
                    <a:pt x="122" y="205"/>
                  </a:moveTo>
                  <a:cubicBezTo>
                    <a:pt x="124" y="210"/>
                    <a:pt x="120" y="213"/>
                    <a:pt x="118" y="216"/>
                  </a:cubicBezTo>
                  <a:cubicBezTo>
                    <a:pt x="116" y="212"/>
                    <a:pt x="120" y="208"/>
                    <a:pt x="122" y="205"/>
                  </a:cubicBezTo>
                  <a:close/>
                  <a:moveTo>
                    <a:pt x="124" y="189"/>
                  </a:moveTo>
                  <a:cubicBezTo>
                    <a:pt x="125" y="190"/>
                    <a:pt x="124" y="193"/>
                    <a:pt x="123" y="193"/>
                  </a:cubicBezTo>
                  <a:cubicBezTo>
                    <a:pt x="121" y="192"/>
                    <a:pt x="122" y="189"/>
                    <a:pt x="124" y="189"/>
                  </a:cubicBezTo>
                  <a:close/>
                  <a:moveTo>
                    <a:pt x="122" y="150"/>
                  </a:moveTo>
                  <a:cubicBezTo>
                    <a:pt x="123" y="148"/>
                    <a:pt x="125" y="142"/>
                    <a:pt x="128" y="143"/>
                  </a:cubicBezTo>
                  <a:cubicBezTo>
                    <a:pt x="126" y="144"/>
                    <a:pt x="128" y="144"/>
                    <a:pt x="128" y="145"/>
                  </a:cubicBezTo>
                  <a:cubicBezTo>
                    <a:pt x="126" y="147"/>
                    <a:pt x="126" y="150"/>
                    <a:pt x="123" y="152"/>
                  </a:cubicBezTo>
                  <a:cubicBezTo>
                    <a:pt x="123" y="151"/>
                    <a:pt x="123" y="150"/>
                    <a:pt x="122" y="150"/>
                  </a:cubicBezTo>
                  <a:close/>
                  <a:moveTo>
                    <a:pt x="126" y="132"/>
                  </a:moveTo>
                  <a:cubicBezTo>
                    <a:pt x="123" y="127"/>
                    <a:pt x="124" y="122"/>
                    <a:pt x="128" y="119"/>
                  </a:cubicBezTo>
                  <a:cubicBezTo>
                    <a:pt x="131" y="123"/>
                    <a:pt x="132" y="130"/>
                    <a:pt x="126" y="132"/>
                  </a:cubicBezTo>
                  <a:close/>
                  <a:moveTo>
                    <a:pt x="134" y="121"/>
                  </a:moveTo>
                  <a:cubicBezTo>
                    <a:pt x="133" y="118"/>
                    <a:pt x="131" y="116"/>
                    <a:pt x="130" y="113"/>
                  </a:cubicBezTo>
                  <a:cubicBezTo>
                    <a:pt x="132" y="111"/>
                    <a:pt x="133" y="108"/>
                    <a:pt x="134" y="105"/>
                  </a:cubicBezTo>
                  <a:cubicBezTo>
                    <a:pt x="134" y="105"/>
                    <a:pt x="135" y="105"/>
                    <a:pt x="136" y="105"/>
                  </a:cubicBezTo>
                  <a:cubicBezTo>
                    <a:pt x="138" y="109"/>
                    <a:pt x="142" y="118"/>
                    <a:pt x="134" y="121"/>
                  </a:cubicBezTo>
                  <a:close/>
                  <a:moveTo>
                    <a:pt x="139" y="125"/>
                  </a:moveTo>
                  <a:cubicBezTo>
                    <a:pt x="138" y="125"/>
                    <a:pt x="138" y="129"/>
                    <a:pt x="140" y="128"/>
                  </a:cubicBezTo>
                  <a:cubicBezTo>
                    <a:pt x="142" y="127"/>
                    <a:pt x="142" y="124"/>
                    <a:pt x="144" y="123"/>
                  </a:cubicBezTo>
                  <a:cubicBezTo>
                    <a:pt x="146" y="126"/>
                    <a:pt x="143" y="129"/>
                    <a:pt x="141" y="132"/>
                  </a:cubicBezTo>
                  <a:cubicBezTo>
                    <a:pt x="139" y="131"/>
                    <a:pt x="138" y="129"/>
                    <a:pt x="137" y="127"/>
                  </a:cubicBezTo>
                  <a:cubicBezTo>
                    <a:pt x="137" y="126"/>
                    <a:pt x="139" y="124"/>
                    <a:pt x="139" y="125"/>
                  </a:cubicBezTo>
                  <a:close/>
                  <a:moveTo>
                    <a:pt x="143" y="149"/>
                  </a:moveTo>
                  <a:cubicBezTo>
                    <a:pt x="144" y="151"/>
                    <a:pt x="145" y="153"/>
                    <a:pt x="146" y="154"/>
                  </a:cubicBezTo>
                  <a:cubicBezTo>
                    <a:pt x="143" y="156"/>
                    <a:pt x="145" y="159"/>
                    <a:pt x="143" y="160"/>
                  </a:cubicBezTo>
                  <a:cubicBezTo>
                    <a:pt x="137" y="158"/>
                    <a:pt x="139" y="151"/>
                    <a:pt x="143" y="149"/>
                  </a:cubicBezTo>
                  <a:close/>
                  <a:moveTo>
                    <a:pt x="148" y="161"/>
                  </a:moveTo>
                  <a:cubicBezTo>
                    <a:pt x="151" y="164"/>
                    <a:pt x="153" y="170"/>
                    <a:pt x="148" y="173"/>
                  </a:cubicBezTo>
                  <a:cubicBezTo>
                    <a:pt x="147" y="170"/>
                    <a:pt x="146" y="169"/>
                    <a:pt x="145" y="166"/>
                  </a:cubicBezTo>
                  <a:cubicBezTo>
                    <a:pt x="147" y="166"/>
                    <a:pt x="146" y="161"/>
                    <a:pt x="148" y="161"/>
                  </a:cubicBezTo>
                  <a:close/>
                  <a:moveTo>
                    <a:pt x="149" y="147"/>
                  </a:moveTo>
                  <a:cubicBezTo>
                    <a:pt x="145" y="143"/>
                    <a:pt x="145" y="136"/>
                    <a:pt x="150" y="132"/>
                  </a:cubicBezTo>
                  <a:cubicBezTo>
                    <a:pt x="155" y="137"/>
                    <a:pt x="154" y="144"/>
                    <a:pt x="149" y="147"/>
                  </a:cubicBezTo>
                  <a:close/>
                  <a:moveTo>
                    <a:pt x="156" y="119"/>
                  </a:moveTo>
                  <a:cubicBezTo>
                    <a:pt x="160" y="122"/>
                    <a:pt x="160" y="129"/>
                    <a:pt x="157" y="134"/>
                  </a:cubicBezTo>
                  <a:cubicBezTo>
                    <a:pt x="151" y="132"/>
                    <a:pt x="152" y="123"/>
                    <a:pt x="156" y="119"/>
                  </a:cubicBezTo>
                  <a:close/>
                  <a:moveTo>
                    <a:pt x="159" y="121"/>
                  </a:moveTo>
                  <a:cubicBezTo>
                    <a:pt x="158" y="120"/>
                    <a:pt x="157" y="119"/>
                    <a:pt x="157" y="117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58" y="118"/>
                    <a:pt x="160" y="118"/>
                    <a:pt x="159" y="121"/>
                  </a:cubicBezTo>
                  <a:close/>
                  <a:moveTo>
                    <a:pt x="157" y="98"/>
                  </a:moveTo>
                  <a:cubicBezTo>
                    <a:pt x="159" y="100"/>
                    <a:pt x="159" y="103"/>
                    <a:pt x="157" y="103"/>
                  </a:cubicBezTo>
                  <a:cubicBezTo>
                    <a:pt x="156" y="102"/>
                    <a:pt x="155" y="98"/>
                    <a:pt x="157" y="98"/>
                  </a:cubicBezTo>
                  <a:close/>
                  <a:moveTo>
                    <a:pt x="153" y="78"/>
                  </a:moveTo>
                  <a:cubicBezTo>
                    <a:pt x="152" y="81"/>
                    <a:pt x="156" y="81"/>
                    <a:pt x="154" y="83"/>
                  </a:cubicBezTo>
                  <a:cubicBezTo>
                    <a:pt x="153" y="81"/>
                    <a:pt x="151" y="81"/>
                    <a:pt x="151" y="78"/>
                  </a:cubicBezTo>
                  <a:cubicBezTo>
                    <a:pt x="152" y="78"/>
                    <a:pt x="152" y="78"/>
                    <a:pt x="153" y="78"/>
                  </a:cubicBezTo>
                  <a:close/>
                  <a:moveTo>
                    <a:pt x="133" y="27"/>
                  </a:moveTo>
                  <a:cubicBezTo>
                    <a:pt x="141" y="31"/>
                    <a:pt x="151" y="38"/>
                    <a:pt x="150" y="48"/>
                  </a:cubicBezTo>
                  <a:cubicBezTo>
                    <a:pt x="142" y="43"/>
                    <a:pt x="140" y="33"/>
                    <a:pt x="132" y="28"/>
                  </a:cubicBezTo>
                  <a:cubicBezTo>
                    <a:pt x="132" y="27"/>
                    <a:pt x="133" y="26"/>
                    <a:pt x="133" y="27"/>
                  </a:cubicBezTo>
                  <a:close/>
                  <a:moveTo>
                    <a:pt x="132" y="43"/>
                  </a:moveTo>
                  <a:cubicBezTo>
                    <a:pt x="132" y="45"/>
                    <a:pt x="136" y="47"/>
                    <a:pt x="134" y="48"/>
                  </a:cubicBezTo>
                  <a:cubicBezTo>
                    <a:pt x="133" y="47"/>
                    <a:pt x="130" y="45"/>
                    <a:pt x="132" y="43"/>
                  </a:cubicBezTo>
                  <a:close/>
                  <a:moveTo>
                    <a:pt x="128" y="37"/>
                  </a:moveTo>
                  <a:cubicBezTo>
                    <a:pt x="129" y="39"/>
                    <a:pt x="132" y="41"/>
                    <a:pt x="130" y="43"/>
                  </a:cubicBezTo>
                  <a:cubicBezTo>
                    <a:pt x="130" y="41"/>
                    <a:pt x="126" y="39"/>
                    <a:pt x="128" y="37"/>
                  </a:cubicBezTo>
                  <a:close/>
                  <a:moveTo>
                    <a:pt x="127" y="43"/>
                  </a:moveTo>
                  <a:cubicBezTo>
                    <a:pt x="128" y="47"/>
                    <a:pt x="134" y="51"/>
                    <a:pt x="131" y="57"/>
                  </a:cubicBezTo>
                  <a:cubicBezTo>
                    <a:pt x="129" y="53"/>
                    <a:pt x="126" y="50"/>
                    <a:pt x="124" y="45"/>
                  </a:cubicBezTo>
                  <a:cubicBezTo>
                    <a:pt x="125" y="45"/>
                    <a:pt x="125" y="43"/>
                    <a:pt x="127" y="43"/>
                  </a:cubicBezTo>
                  <a:close/>
                  <a:moveTo>
                    <a:pt x="123" y="33"/>
                  </a:moveTo>
                  <a:cubicBezTo>
                    <a:pt x="122" y="29"/>
                    <a:pt x="120" y="27"/>
                    <a:pt x="118" y="25"/>
                  </a:cubicBezTo>
                  <a:cubicBezTo>
                    <a:pt x="123" y="24"/>
                    <a:pt x="126" y="29"/>
                    <a:pt x="123" y="33"/>
                  </a:cubicBezTo>
                  <a:close/>
                  <a:moveTo>
                    <a:pt x="117" y="20"/>
                  </a:moveTo>
                  <a:cubicBezTo>
                    <a:pt x="114" y="20"/>
                    <a:pt x="111" y="20"/>
                    <a:pt x="110" y="18"/>
                  </a:cubicBezTo>
                  <a:cubicBezTo>
                    <a:pt x="112" y="18"/>
                    <a:pt x="116" y="17"/>
                    <a:pt x="117" y="20"/>
                  </a:cubicBezTo>
                  <a:close/>
                  <a:moveTo>
                    <a:pt x="110" y="32"/>
                  </a:moveTo>
                  <a:cubicBezTo>
                    <a:pt x="108" y="30"/>
                    <a:pt x="106" y="27"/>
                    <a:pt x="103" y="26"/>
                  </a:cubicBezTo>
                  <a:cubicBezTo>
                    <a:pt x="103" y="24"/>
                    <a:pt x="103" y="22"/>
                    <a:pt x="103" y="20"/>
                  </a:cubicBezTo>
                  <a:cubicBezTo>
                    <a:pt x="102" y="21"/>
                    <a:pt x="101" y="19"/>
                    <a:pt x="100" y="19"/>
                  </a:cubicBezTo>
                  <a:cubicBezTo>
                    <a:pt x="99" y="19"/>
                    <a:pt x="99" y="21"/>
                    <a:pt x="99" y="21"/>
                  </a:cubicBezTo>
                  <a:cubicBezTo>
                    <a:pt x="97" y="21"/>
                    <a:pt x="95" y="19"/>
                    <a:pt x="94" y="18"/>
                  </a:cubicBezTo>
                  <a:cubicBezTo>
                    <a:pt x="105" y="13"/>
                    <a:pt x="109" y="26"/>
                    <a:pt x="110" y="32"/>
                  </a:cubicBezTo>
                  <a:close/>
                  <a:moveTo>
                    <a:pt x="92" y="33"/>
                  </a:moveTo>
                  <a:cubicBezTo>
                    <a:pt x="92" y="31"/>
                    <a:pt x="91" y="28"/>
                    <a:pt x="92" y="27"/>
                  </a:cubicBezTo>
                  <a:cubicBezTo>
                    <a:pt x="93" y="29"/>
                    <a:pt x="96" y="31"/>
                    <a:pt x="92" y="33"/>
                  </a:cubicBezTo>
                  <a:close/>
                  <a:moveTo>
                    <a:pt x="88" y="20"/>
                  </a:moveTo>
                  <a:cubicBezTo>
                    <a:pt x="89" y="22"/>
                    <a:pt x="91" y="23"/>
                    <a:pt x="92" y="26"/>
                  </a:cubicBezTo>
                  <a:cubicBezTo>
                    <a:pt x="89" y="24"/>
                    <a:pt x="84" y="27"/>
                    <a:pt x="83" y="22"/>
                  </a:cubicBezTo>
                  <a:cubicBezTo>
                    <a:pt x="86" y="23"/>
                    <a:pt x="86" y="19"/>
                    <a:pt x="88" y="20"/>
                  </a:cubicBezTo>
                  <a:close/>
                  <a:moveTo>
                    <a:pt x="85" y="14"/>
                  </a:moveTo>
                  <a:cubicBezTo>
                    <a:pt x="82" y="14"/>
                    <a:pt x="79" y="17"/>
                    <a:pt x="76" y="14"/>
                  </a:cubicBezTo>
                  <a:cubicBezTo>
                    <a:pt x="79" y="13"/>
                    <a:pt x="86" y="12"/>
                    <a:pt x="85" y="14"/>
                  </a:cubicBezTo>
                  <a:close/>
                  <a:moveTo>
                    <a:pt x="78" y="25"/>
                  </a:moveTo>
                  <a:cubicBezTo>
                    <a:pt x="79" y="30"/>
                    <a:pt x="85" y="33"/>
                    <a:pt x="83" y="39"/>
                  </a:cubicBezTo>
                  <a:cubicBezTo>
                    <a:pt x="78" y="36"/>
                    <a:pt x="74" y="33"/>
                    <a:pt x="70" y="29"/>
                  </a:cubicBezTo>
                  <a:cubicBezTo>
                    <a:pt x="73" y="28"/>
                    <a:pt x="74" y="25"/>
                    <a:pt x="78" y="25"/>
                  </a:cubicBezTo>
                  <a:close/>
                  <a:moveTo>
                    <a:pt x="72" y="20"/>
                  </a:moveTo>
                  <a:cubicBezTo>
                    <a:pt x="65" y="23"/>
                    <a:pt x="61" y="28"/>
                    <a:pt x="55" y="31"/>
                  </a:cubicBezTo>
                  <a:cubicBezTo>
                    <a:pt x="38" y="30"/>
                    <a:pt x="33" y="49"/>
                    <a:pt x="23" y="54"/>
                  </a:cubicBezTo>
                  <a:cubicBezTo>
                    <a:pt x="32" y="37"/>
                    <a:pt x="47" y="19"/>
                    <a:pt x="72" y="20"/>
                  </a:cubicBezTo>
                  <a:close/>
                  <a:moveTo>
                    <a:pt x="45" y="41"/>
                  </a:moveTo>
                  <a:cubicBezTo>
                    <a:pt x="45" y="46"/>
                    <a:pt x="36" y="47"/>
                    <a:pt x="40" y="52"/>
                  </a:cubicBezTo>
                  <a:cubicBezTo>
                    <a:pt x="38" y="53"/>
                    <a:pt x="37" y="50"/>
                    <a:pt x="37" y="52"/>
                  </a:cubicBezTo>
                  <a:cubicBezTo>
                    <a:pt x="39" y="55"/>
                    <a:pt x="35" y="54"/>
                    <a:pt x="36" y="56"/>
                  </a:cubicBezTo>
                  <a:cubicBezTo>
                    <a:pt x="35" y="54"/>
                    <a:pt x="33" y="56"/>
                    <a:pt x="33" y="57"/>
                  </a:cubicBezTo>
                  <a:cubicBezTo>
                    <a:pt x="36" y="60"/>
                    <a:pt x="30" y="65"/>
                    <a:pt x="28" y="65"/>
                  </a:cubicBezTo>
                  <a:cubicBezTo>
                    <a:pt x="31" y="70"/>
                    <a:pt x="23" y="72"/>
                    <a:pt x="24" y="77"/>
                  </a:cubicBezTo>
                  <a:cubicBezTo>
                    <a:pt x="24" y="74"/>
                    <a:pt x="22" y="78"/>
                    <a:pt x="23" y="79"/>
                  </a:cubicBezTo>
                  <a:cubicBezTo>
                    <a:pt x="21" y="81"/>
                    <a:pt x="16" y="86"/>
                    <a:pt x="18" y="89"/>
                  </a:cubicBezTo>
                  <a:cubicBezTo>
                    <a:pt x="14" y="94"/>
                    <a:pt x="11" y="104"/>
                    <a:pt x="8" y="109"/>
                  </a:cubicBezTo>
                  <a:cubicBezTo>
                    <a:pt x="8" y="76"/>
                    <a:pt x="26" y="57"/>
                    <a:pt x="45" y="41"/>
                  </a:cubicBezTo>
                  <a:close/>
                  <a:moveTo>
                    <a:pt x="12" y="137"/>
                  </a:moveTo>
                  <a:cubicBezTo>
                    <a:pt x="12" y="139"/>
                    <a:pt x="14" y="145"/>
                    <a:pt x="11" y="145"/>
                  </a:cubicBezTo>
                  <a:cubicBezTo>
                    <a:pt x="12" y="142"/>
                    <a:pt x="10" y="140"/>
                    <a:pt x="12" y="137"/>
                  </a:cubicBezTo>
                  <a:close/>
                  <a:moveTo>
                    <a:pt x="13" y="174"/>
                  </a:moveTo>
                  <a:cubicBezTo>
                    <a:pt x="13" y="176"/>
                    <a:pt x="14" y="177"/>
                    <a:pt x="14" y="179"/>
                  </a:cubicBezTo>
                  <a:cubicBezTo>
                    <a:pt x="12" y="179"/>
                    <a:pt x="12" y="175"/>
                    <a:pt x="13" y="174"/>
                  </a:cubicBezTo>
                  <a:close/>
                  <a:moveTo>
                    <a:pt x="12" y="148"/>
                  </a:moveTo>
                  <a:cubicBezTo>
                    <a:pt x="15" y="153"/>
                    <a:pt x="16" y="163"/>
                    <a:pt x="16" y="168"/>
                  </a:cubicBezTo>
                  <a:cubicBezTo>
                    <a:pt x="15" y="162"/>
                    <a:pt x="11" y="155"/>
                    <a:pt x="12" y="148"/>
                  </a:cubicBezTo>
                  <a:close/>
                  <a:moveTo>
                    <a:pt x="21" y="105"/>
                  </a:moveTo>
                  <a:cubicBezTo>
                    <a:pt x="23" y="108"/>
                    <a:pt x="25" y="116"/>
                    <a:pt x="18" y="116"/>
                  </a:cubicBezTo>
                  <a:cubicBezTo>
                    <a:pt x="18" y="114"/>
                    <a:pt x="18" y="107"/>
                    <a:pt x="21" y="105"/>
                  </a:cubicBezTo>
                  <a:close/>
                  <a:moveTo>
                    <a:pt x="25" y="178"/>
                  </a:moveTo>
                  <a:cubicBezTo>
                    <a:pt x="22" y="168"/>
                    <a:pt x="19" y="156"/>
                    <a:pt x="18" y="147"/>
                  </a:cubicBezTo>
                  <a:cubicBezTo>
                    <a:pt x="21" y="148"/>
                    <a:pt x="21" y="153"/>
                    <a:pt x="23" y="156"/>
                  </a:cubicBezTo>
                  <a:cubicBezTo>
                    <a:pt x="17" y="162"/>
                    <a:pt x="32" y="171"/>
                    <a:pt x="25" y="178"/>
                  </a:cubicBezTo>
                  <a:close/>
                  <a:moveTo>
                    <a:pt x="27" y="140"/>
                  </a:moveTo>
                  <a:cubicBezTo>
                    <a:pt x="25" y="136"/>
                    <a:pt x="27" y="133"/>
                    <a:pt x="30" y="131"/>
                  </a:cubicBezTo>
                  <a:cubicBezTo>
                    <a:pt x="33" y="134"/>
                    <a:pt x="30" y="138"/>
                    <a:pt x="27" y="140"/>
                  </a:cubicBezTo>
                  <a:close/>
                  <a:moveTo>
                    <a:pt x="32" y="183"/>
                  </a:moveTo>
                  <a:cubicBezTo>
                    <a:pt x="32" y="186"/>
                    <a:pt x="34" y="186"/>
                    <a:pt x="34" y="188"/>
                  </a:cubicBezTo>
                  <a:cubicBezTo>
                    <a:pt x="33" y="189"/>
                    <a:pt x="33" y="192"/>
                    <a:pt x="31" y="192"/>
                  </a:cubicBezTo>
                  <a:cubicBezTo>
                    <a:pt x="30" y="189"/>
                    <a:pt x="29" y="185"/>
                    <a:pt x="32" y="183"/>
                  </a:cubicBezTo>
                  <a:close/>
                  <a:moveTo>
                    <a:pt x="47" y="227"/>
                  </a:moveTo>
                  <a:cubicBezTo>
                    <a:pt x="42" y="219"/>
                    <a:pt x="36" y="212"/>
                    <a:pt x="31" y="204"/>
                  </a:cubicBezTo>
                  <a:cubicBezTo>
                    <a:pt x="31" y="203"/>
                    <a:pt x="31" y="202"/>
                    <a:pt x="32" y="203"/>
                  </a:cubicBezTo>
                  <a:cubicBezTo>
                    <a:pt x="38" y="213"/>
                    <a:pt x="49" y="217"/>
                    <a:pt x="54" y="226"/>
                  </a:cubicBezTo>
                  <a:cubicBezTo>
                    <a:pt x="52" y="225"/>
                    <a:pt x="48" y="224"/>
                    <a:pt x="47" y="227"/>
                  </a:cubicBezTo>
                  <a:close/>
                  <a:moveTo>
                    <a:pt x="57" y="219"/>
                  </a:moveTo>
                  <a:cubicBezTo>
                    <a:pt x="56" y="212"/>
                    <a:pt x="48" y="207"/>
                    <a:pt x="50" y="203"/>
                  </a:cubicBezTo>
                  <a:cubicBezTo>
                    <a:pt x="53" y="208"/>
                    <a:pt x="57" y="214"/>
                    <a:pt x="61" y="220"/>
                  </a:cubicBezTo>
                  <a:cubicBezTo>
                    <a:pt x="58" y="221"/>
                    <a:pt x="59" y="218"/>
                    <a:pt x="57" y="219"/>
                  </a:cubicBezTo>
                  <a:close/>
                  <a:moveTo>
                    <a:pt x="65" y="212"/>
                  </a:moveTo>
                  <a:cubicBezTo>
                    <a:pt x="65" y="215"/>
                    <a:pt x="67" y="216"/>
                    <a:pt x="67" y="219"/>
                  </a:cubicBezTo>
                  <a:cubicBezTo>
                    <a:pt x="66" y="218"/>
                    <a:pt x="62" y="214"/>
                    <a:pt x="65" y="212"/>
                  </a:cubicBezTo>
                  <a:close/>
                  <a:moveTo>
                    <a:pt x="64" y="199"/>
                  </a:moveTo>
                  <a:cubicBezTo>
                    <a:pt x="62" y="194"/>
                    <a:pt x="55" y="188"/>
                    <a:pt x="62" y="183"/>
                  </a:cubicBezTo>
                  <a:cubicBezTo>
                    <a:pt x="64" y="188"/>
                    <a:pt x="65" y="192"/>
                    <a:pt x="67" y="195"/>
                  </a:cubicBezTo>
                  <a:cubicBezTo>
                    <a:pt x="65" y="195"/>
                    <a:pt x="66" y="198"/>
                    <a:pt x="64" y="199"/>
                  </a:cubicBezTo>
                  <a:close/>
                  <a:moveTo>
                    <a:pt x="70" y="233"/>
                  </a:moveTo>
                  <a:cubicBezTo>
                    <a:pt x="72" y="233"/>
                    <a:pt x="74" y="233"/>
                    <a:pt x="75" y="235"/>
                  </a:cubicBezTo>
                  <a:cubicBezTo>
                    <a:pt x="73" y="235"/>
                    <a:pt x="70" y="235"/>
                    <a:pt x="70" y="233"/>
                  </a:cubicBezTo>
                  <a:close/>
                  <a:moveTo>
                    <a:pt x="70" y="203"/>
                  </a:moveTo>
                  <a:cubicBezTo>
                    <a:pt x="70" y="203"/>
                    <a:pt x="71" y="203"/>
                    <a:pt x="72" y="203"/>
                  </a:cubicBezTo>
                  <a:cubicBezTo>
                    <a:pt x="71" y="205"/>
                    <a:pt x="76" y="209"/>
                    <a:pt x="72" y="210"/>
                  </a:cubicBezTo>
                  <a:cubicBezTo>
                    <a:pt x="72" y="208"/>
                    <a:pt x="70" y="207"/>
                    <a:pt x="70" y="203"/>
                  </a:cubicBezTo>
                  <a:close/>
                  <a:moveTo>
                    <a:pt x="74" y="186"/>
                  </a:moveTo>
                  <a:cubicBezTo>
                    <a:pt x="69" y="185"/>
                    <a:pt x="69" y="179"/>
                    <a:pt x="66" y="176"/>
                  </a:cubicBezTo>
                  <a:cubicBezTo>
                    <a:pt x="67" y="174"/>
                    <a:pt x="68" y="171"/>
                    <a:pt x="70" y="170"/>
                  </a:cubicBezTo>
                  <a:cubicBezTo>
                    <a:pt x="72" y="175"/>
                    <a:pt x="79" y="180"/>
                    <a:pt x="74" y="186"/>
                  </a:cubicBezTo>
                  <a:close/>
                  <a:moveTo>
                    <a:pt x="76" y="241"/>
                  </a:moveTo>
                  <a:cubicBezTo>
                    <a:pt x="81" y="242"/>
                    <a:pt x="84" y="241"/>
                    <a:pt x="88" y="241"/>
                  </a:cubicBezTo>
                  <a:cubicBezTo>
                    <a:pt x="89" y="243"/>
                    <a:pt x="88" y="243"/>
                    <a:pt x="90" y="244"/>
                  </a:cubicBezTo>
                  <a:cubicBezTo>
                    <a:pt x="84" y="244"/>
                    <a:pt x="80" y="244"/>
                    <a:pt x="76" y="241"/>
                  </a:cubicBezTo>
                  <a:close/>
                  <a:moveTo>
                    <a:pt x="87" y="215"/>
                  </a:moveTo>
                  <a:cubicBezTo>
                    <a:pt x="86" y="213"/>
                    <a:pt x="85" y="210"/>
                    <a:pt x="83" y="208"/>
                  </a:cubicBezTo>
                  <a:cubicBezTo>
                    <a:pt x="85" y="205"/>
                    <a:pt x="85" y="203"/>
                    <a:pt x="87" y="201"/>
                  </a:cubicBezTo>
                  <a:cubicBezTo>
                    <a:pt x="88" y="204"/>
                    <a:pt x="90" y="207"/>
                    <a:pt x="91" y="210"/>
                  </a:cubicBezTo>
                  <a:cubicBezTo>
                    <a:pt x="89" y="211"/>
                    <a:pt x="88" y="214"/>
                    <a:pt x="87" y="215"/>
                  </a:cubicBezTo>
                  <a:close/>
                  <a:moveTo>
                    <a:pt x="97" y="188"/>
                  </a:moveTo>
                  <a:cubicBezTo>
                    <a:pt x="102" y="193"/>
                    <a:pt x="98" y="198"/>
                    <a:pt x="95" y="202"/>
                  </a:cubicBezTo>
                  <a:cubicBezTo>
                    <a:pt x="94" y="200"/>
                    <a:pt x="92" y="198"/>
                    <a:pt x="91" y="195"/>
                  </a:cubicBezTo>
                  <a:cubicBezTo>
                    <a:pt x="93" y="193"/>
                    <a:pt x="93" y="188"/>
                    <a:pt x="97" y="188"/>
                  </a:cubicBezTo>
                  <a:close/>
                  <a:moveTo>
                    <a:pt x="95" y="217"/>
                  </a:moveTo>
                  <a:cubicBezTo>
                    <a:pt x="97" y="220"/>
                    <a:pt x="99" y="221"/>
                    <a:pt x="99" y="226"/>
                  </a:cubicBezTo>
                  <a:cubicBezTo>
                    <a:pt x="96" y="225"/>
                    <a:pt x="95" y="227"/>
                    <a:pt x="92" y="227"/>
                  </a:cubicBezTo>
                  <a:cubicBezTo>
                    <a:pt x="90" y="223"/>
                    <a:pt x="93" y="220"/>
                    <a:pt x="95" y="217"/>
                  </a:cubicBezTo>
                  <a:close/>
                  <a:moveTo>
                    <a:pt x="96" y="243"/>
                  </a:moveTo>
                  <a:cubicBezTo>
                    <a:pt x="100" y="241"/>
                    <a:pt x="104" y="238"/>
                    <a:pt x="108" y="236"/>
                  </a:cubicBezTo>
                  <a:cubicBezTo>
                    <a:pt x="107" y="238"/>
                    <a:pt x="108" y="239"/>
                    <a:pt x="109" y="239"/>
                  </a:cubicBezTo>
                  <a:cubicBezTo>
                    <a:pt x="112" y="240"/>
                    <a:pt x="113" y="237"/>
                    <a:pt x="114" y="239"/>
                  </a:cubicBezTo>
                  <a:cubicBezTo>
                    <a:pt x="111" y="245"/>
                    <a:pt x="103" y="246"/>
                    <a:pt x="96" y="243"/>
                  </a:cubicBezTo>
                  <a:close/>
                  <a:moveTo>
                    <a:pt x="117" y="239"/>
                  </a:moveTo>
                  <a:cubicBezTo>
                    <a:pt x="115" y="239"/>
                    <a:pt x="114" y="235"/>
                    <a:pt x="115" y="235"/>
                  </a:cubicBezTo>
                  <a:cubicBezTo>
                    <a:pt x="116" y="237"/>
                    <a:pt x="115" y="235"/>
                    <a:pt x="115" y="233"/>
                  </a:cubicBezTo>
                  <a:cubicBezTo>
                    <a:pt x="118" y="233"/>
                    <a:pt x="118" y="230"/>
                    <a:pt x="121" y="230"/>
                  </a:cubicBezTo>
                  <a:cubicBezTo>
                    <a:pt x="121" y="232"/>
                    <a:pt x="123" y="232"/>
                    <a:pt x="122" y="234"/>
                  </a:cubicBezTo>
                  <a:cubicBezTo>
                    <a:pt x="120" y="235"/>
                    <a:pt x="117" y="235"/>
                    <a:pt x="117" y="239"/>
                  </a:cubicBezTo>
                  <a:close/>
                  <a:moveTo>
                    <a:pt x="121" y="226"/>
                  </a:moveTo>
                  <a:cubicBezTo>
                    <a:pt x="122" y="226"/>
                    <a:pt x="121" y="224"/>
                    <a:pt x="121" y="223"/>
                  </a:cubicBezTo>
                  <a:cubicBezTo>
                    <a:pt x="122" y="223"/>
                    <a:pt x="125" y="220"/>
                    <a:pt x="126" y="222"/>
                  </a:cubicBezTo>
                  <a:cubicBezTo>
                    <a:pt x="124" y="223"/>
                    <a:pt x="122" y="227"/>
                    <a:pt x="121" y="226"/>
                  </a:cubicBezTo>
                  <a:close/>
                  <a:moveTo>
                    <a:pt x="123" y="171"/>
                  </a:moveTo>
                  <a:cubicBezTo>
                    <a:pt x="124" y="170"/>
                    <a:pt x="124" y="168"/>
                    <a:pt x="126" y="168"/>
                  </a:cubicBezTo>
                  <a:cubicBezTo>
                    <a:pt x="128" y="170"/>
                    <a:pt x="128" y="173"/>
                    <a:pt x="126" y="176"/>
                  </a:cubicBezTo>
                  <a:cubicBezTo>
                    <a:pt x="125" y="174"/>
                    <a:pt x="123" y="174"/>
                    <a:pt x="123" y="171"/>
                  </a:cubicBezTo>
                  <a:close/>
                  <a:moveTo>
                    <a:pt x="127" y="226"/>
                  </a:moveTo>
                  <a:cubicBezTo>
                    <a:pt x="128" y="223"/>
                    <a:pt x="128" y="219"/>
                    <a:pt x="130" y="218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1" y="222"/>
                    <a:pt x="129" y="224"/>
                    <a:pt x="127" y="226"/>
                  </a:cubicBezTo>
                  <a:close/>
                  <a:moveTo>
                    <a:pt x="134" y="215"/>
                  </a:moveTo>
                  <a:cubicBezTo>
                    <a:pt x="135" y="213"/>
                    <a:pt x="133" y="213"/>
                    <a:pt x="133" y="212"/>
                  </a:cubicBezTo>
                  <a:cubicBezTo>
                    <a:pt x="134" y="212"/>
                    <a:pt x="135" y="211"/>
                    <a:pt x="136" y="211"/>
                  </a:cubicBezTo>
                  <a:cubicBezTo>
                    <a:pt x="136" y="212"/>
                    <a:pt x="137" y="213"/>
                    <a:pt x="137" y="214"/>
                  </a:cubicBezTo>
                  <a:cubicBezTo>
                    <a:pt x="136" y="214"/>
                    <a:pt x="135" y="215"/>
                    <a:pt x="134" y="215"/>
                  </a:cubicBezTo>
                  <a:close/>
                  <a:moveTo>
                    <a:pt x="134" y="194"/>
                  </a:moveTo>
                  <a:cubicBezTo>
                    <a:pt x="134" y="192"/>
                    <a:pt x="137" y="190"/>
                    <a:pt x="135" y="190"/>
                  </a:cubicBezTo>
                  <a:cubicBezTo>
                    <a:pt x="134" y="191"/>
                    <a:pt x="132" y="190"/>
                    <a:pt x="132" y="188"/>
                  </a:cubicBezTo>
                  <a:cubicBezTo>
                    <a:pt x="133" y="187"/>
                    <a:pt x="133" y="186"/>
                    <a:pt x="134" y="185"/>
                  </a:cubicBezTo>
                  <a:cubicBezTo>
                    <a:pt x="135" y="187"/>
                    <a:pt x="140" y="193"/>
                    <a:pt x="134" y="194"/>
                  </a:cubicBezTo>
                  <a:close/>
                  <a:moveTo>
                    <a:pt x="137" y="171"/>
                  </a:moveTo>
                  <a:cubicBezTo>
                    <a:pt x="132" y="168"/>
                    <a:pt x="126" y="160"/>
                    <a:pt x="133" y="156"/>
                  </a:cubicBezTo>
                  <a:cubicBezTo>
                    <a:pt x="135" y="159"/>
                    <a:pt x="131" y="160"/>
                    <a:pt x="132" y="163"/>
                  </a:cubicBezTo>
                  <a:cubicBezTo>
                    <a:pt x="134" y="162"/>
                    <a:pt x="135" y="164"/>
                    <a:pt x="137" y="162"/>
                  </a:cubicBezTo>
                  <a:cubicBezTo>
                    <a:pt x="139" y="165"/>
                    <a:pt x="138" y="168"/>
                    <a:pt x="137" y="171"/>
                  </a:cubicBezTo>
                  <a:close/>
                  <a:moveTo>
                    <a:pt x="137" y="151"/>
                  </a:moveTo>
                  <a:cubicBezTo>
                    <a:pt x="137" y="149"/>
                    <a:pt x="138" y="149"/>
                    <a:pt x="137" y="147"/>
                  </a:cubicBezTo>
                  <a:cubicBezTo>
                    <a:pt x="138" y="147"/>
                    <a:pt x="139" y="147"/>
                    <a:pt x="139" y="147"/>
                  </a:cubicBezTo>
                  <a:cubicBezTo>
                    <a:pt x="140" y="149"/>
                    <a:pt x="138" y="150"/>
                    <a:pt x="137" y="151"/>
                  </a:cubicBezTo>
                  <a:close/>
                  <a:moveTo>
                    <a:pt x="139" y="177"/>
                  </a:moveTo>
                  <a:cubicBezTo>
                    <a:pt x="140" y="176"/>
                    <a:pt x="140" y="174"/>
                    <a:pt x="142" y="174"/>
                  </a:cubicBezTo>
                  <a:cubicBezTo>
                    <a:pt x="143" y="177"/>
                    <a:pt x="144" y="179"/>
                    <a:pt x="145" y="182"/>
                  </a:cubicBezTo>
                  <a:cubicBezTo>
                    <a:pt x="143" y="182"/>
                    <a:pt x="143" y="183"/>
                    <a:pt x="141" y="183"/>
                  </a:cubicBezTo>
                  <a:cubicBezTo>
                    <a:pt x="141" y="180"/>
                    <a:pt x="139" y="180"/>
                    <a:pt x="139" y="177"/>
                  </a:cubicBezTo>
                  <a:close/>
                  <a:moveTo>
                    <a:pt x="150" y="192"/>
                  </a:moveTo>
                  <a:cubicBezTo>
                    <a:pt x="151" y="192"/>
                    <a:pt x="151" y="192"/>
                    <a:pt x="152" y="192"/>
                  </a:cubicBezTo>
                  <a:cubicBezTo>
                    <a:pt x="153" y="196"/>
                    <a:pt x="149" y="197"/>
                    <a:pt x="148" y="201"/>
                  </a:cubicBezTo>
                  <a:cubicBezTo>
                    <a:pt x="147" y="200"/>
                    <a:pt x="146" y="201"/>
                    <a:pt x="145" y="201"/>
                  </a:cubicBezTo>
                  <a:cubicBezTo>
                    <a:pt x="149" y="199"/>
                    <a:pt x="147" y="195"/>
                    <a:pt x="150" y="192"/>
                  </a:cubicBezTo>
                  <a:close/>
                  <a:moveTo>
                    <a:pt x="148" y="221"/>
                  </a:moveTo>
                  <a:cubicBezTo>
                    <a:pt x="146" y="217"/>
                    <a:pt x="151" y="215"/>
                    <a:pt x="153" y="212"/>
                  </a:cubicBezTo>
                  <a:cubicBezTo>
                    <a:pt x="158" y="206"/>
                    <a:pt x="159" y="197"/>
                    <a:pt x="166" y="194"/>
                  </a:cubicBezTo>
                  <a:cubicBezTo>
                    <a:pt x="163" y="206"/>
                    <a:pt x="156" y="215"/>
                    <a:pt x="148" y="221"/>
                  </a:cubicBezTo>
                  <a:close/>
                  <a:moveTo>
                    <a:pt x="157" y="176"/>
                  </a:moveTo>
                  <a:cubicBezTo>
                    <a:pt x="159" y="176"/>
                    <a:pt x="163" y="170"/>
                    <a:pt x="158" y="167"/>
                  </a:cubicBezTo>
                  <a:cubicBezTo>
                    <a:pt x="159" y="164"/>
                    <a:pt x="160" y="161"/>
                    <a:pt x="163" y="161"/>
                  </a:cubicBezTo>
                  <a:cubicBezTo>
                    <a:pt x="171" y="166"/>
                    <a:pt x="161" y="178"/>
                    <a:pt x="157" y="176"/>
                  </a:cubicBezTo>
                  <a:close/>
                  <a:moveTo>
                    <a:pt x="171" y="145"/>
                  </a:moveTo>
                  <a:cubicBezTo>
                    <a:pt x="171" y="148"/>
                    <a:pt x="170" y="156"/>
                    <a:pt x="168" y="159"/>
                  </a:cubicBezTo>
                  <a:cubicBezTo>
                    <a:pt x="163" y="154"/>
                    <a:pt x="168" y="148"/>
                    <a:pt x="171" y="145"/>
                  </a:cubicBezTo>
                  <a:close/>
                  <a:moveTo>
                    <a:pt x="172" y="179"/>
                  </a:moveTo>
                  <a:cubicBezTo>
                    <a:pt x="171" y="178"/>
                    <a:pt x="170" y="176"/>
                    <a:pt x="171" y="175"/>
                  </a:cubicBezTo>
                  <a:cubicBezTo>
                    <a:pt x="173" y="175"/>
                    <a:pt x="173" y="176"/>
                    <a:pt x="175" y="175"/>
                  </a:cubicBezTo>
                  <a:cubicBezTo>
                    <a:pt x="174" y="177"/>
                    <a:pt x="173" y="178"/>
                    <a:pt x="172" y="179"/>
                  </a:cubicBezTo>
                  <a:close/>
                  <a:moveTo>
                    <a:pt x="178" y="157"/>
                  </a:moveTo>
                  <a:cubicBezTo>
                    <a:pt x="177" y="162"/>
                    <a:pt x="178" y="168"/>
                    <a:pt x="175" y="172"/>
                  </a:cubicBezTo>
                  <a:cubicBezTo>
                    <a:pt x="172" y="167"/>
                    <a:pt x="175" y="162"/>
                    <a:pt x="175" y="155"/>
                  </a:cubicBezTo>
                  <a:cubicBezTo>
                    <a:pt x="177" y="153"/>
                    <a:pt x="177" y="157"/>
                    <a:pt x="179" y="155"/>
                  </a:cubicBezTo>
                  <a:cubicBezTo>
                    <a:pt x="181" y="142"/>
                    <a:pt x="178" y="130"/>
                    <a:pt x="181" y="116"/>
                  </a:cubicBezTo>
                  <a:cubicBezTo>
                    <a:pt x="182" y="125"/>
                    <a:pt x="184" y="132"/>
                    <a:pt x="184" y="139"/>
                  </a:cubicBezTo>
                  <a:cubicBezTo>
                    <a:pt x="183" y="147"/>
                    <a:pt x="180" y="151"/>
                    <a:pt x="1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0CB91FA-C4EF-0A45-8494-86594D35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6" y="820338"/>
            <a:ext cx="7284214" cy="5968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5995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Analyzing Packages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873331" y="3449257"/>
            <a:ext cx="2174938" cy="3268414"/>
            <a:chOff x="5237163" y="2133601"/>
            <a:chExt cx="1724025" cy="2590800"/>
          </a:xfrm>
          <a:solidFill>
            <a:schemeClr val="accent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237163" y="2133601"/>
              <a:ext cx="1724025" cy="2590800"/>
            </a:xfrm>
            <a:custGeom>
              <a:avLst/>
              <a:gdLst>
                <a:gd name="T0" fmla="*/ 78 w 800"/>
                <a:gd name="T1" fmla="*/ 112 h 1205"/>
                <a:gd name="T2" fmla="*/ 449 w 800"/>
                <a:gd name="T3" fmla="*/ 585 h 1205"/>
                <a:gd name="T4" fmla="*/ 511 w 800"/>
                <a:gd name="T5" fmla="*/ 934 h 1205"/>
                <a:gd name="T6" fmla="*/ 687 w 800"/>
                <a:gd name="T7" fmla="*/ 1180 h 1205"/>
                <a:gd name="T8" fmla="*/ 33 w 800"/>
                <a:gd name="T9" fmla="*/ 80 h 1205"/>
                <a:gd name="T10" fmla="*/ 671 w 800"/>
                <a:gd name="T11" fmla="*/ 293 h 1205"/>
                <a:gd name="T12" fmla="*/ 596 w 800"/>
                <a:gd name="T13" fmla="*/ 750 h 1205"/>
                <a:gd name="T14" fmla="*/ 538 w 800"/>
                <a:gd name="T15" fmla="*/ 670 h 1205"/>
                <a:gd name="T16" fmla="*/ 479 w 800"/>
                <a:gd name="T17" fmla="*/ 280 h 1205"/>
                <a:gd name="T18" fmla="*/ 623 w 800"/>
                <a:gd name="T19" fmla="*/ 1073 h 1205"/>
                <a:gd name="T20" fmla="*/ 559 w 800"/>
                <a:gd name="T21" fmla="*/ 502 h 1205"/>
                <a:gd name="T22" fmla="*/ 473 w 800"/>
                <a:gd name="T23" fmla="*/ 615 h 1205"/>
                <a:gd name="T24" fmla="*/ 491 w 800"/>
                <a:gd name="T25" fmla="*/ 890 h 1205"/>
                <a:gd name="T26" fmla="*/ 484 w 800"/>
                <a:gd name="T27" fmla="*/ 462 h 1205"/>
                <a:gd name="T28" fmla="*/ 493 w 800"/>
                <a:gd name="T29" fmla="*/ 492 h 1205"/>
                <a:gd name="T30" fmla="*/ 501 w 800"/>
                <a:gd name="T31" fmla="*/ 437 h 1205"/>
                <a:gd name="T32" fmla="*/ 466 w 800"/>
                <a:gd name="T33" fmla="*/ 923 h 1205"/>
                <a:gd name="T34" fmla="*/ 461 w 800"/>
                <a:gd name="T35" fmla="*/ 1058 h 1205"/>
                <a:gd name="T36" fmla="*/ 464 w 800"/>
                <a:gd name="T37" fmla="*/ 1101 h 1205"/>
                <a:gd name="T38" fmla="*/ 496 w 800"/>
                <a:gd name="T39" fmla="*/ 936 h 1205"/>
                <a:gd name="T40" fmla="*/ 507 w 800"/>
                <a:gd name="T41" fmla="*/ 535 h 1205"/>
                <a:gd name="T42" fmla="*/ 513 w 800"/>
                <a:gd name="T43" fmla="*/ 632 h 1205"/>
                <a:gd name="T44" fmla="*/ 517 w 800"/>
                <a:gd name="T45" fmla="*/ 345 h 1205"/>
                <a:gd name="T46" fmla="*/ 521 w 800"/>
                <a:gd name="T47" fmla="*/ 350 h 1205"/>
                <a:gd name="T48" fmla="*/ 615 w 800"/>
                <a:gd name="T49" fmla="*/ 768 h 1205"/>
                <a:gd name="T50" fmla="*/ 618 w 800"/>
                <a:gd name="T51" fmla="*/ 437 h 1205"/>
                <a:gd name="T52" fmla="*/ 605 w 800"/>
                <a:gd name="T53" fmla="*/ 616 h 1205"/>
                <a:gd name="T54" fmla="*/ 609 w 800"/>
                <a:gd name="T55" fmla="*/ 464 h 1205"/>
                <a:gd name="T56" fmla="*/ 596 w 800"/>
                <a:gd name="T57" fmla="*/ 505 h 1205"/>
                <a:gd name="T58" fmla="*/ 611 w 800"/>
                <a:gd name="T59" fmla="*/ 585 h 1205"/>
                <a:gd name="T60" fmla="*/ 609 w 800"/>
                <a:gd name="T61" fmla="*/ 393 h 1205"/>
                <a:gd name="T62" fmla="*/ 541 w 800"/>
                <a:gd name="T63" fmla="*/ 413 h 1205"/>
                <a:gd name="T64" fmla="*/ 568 w 800"/>
                <a:gd name="T65" fmla="*/ 539 h 1205"/>
                <a:gd name="T66" fmla="*/ 607 w 800"/>
                <a:gd name="T67" fmla="*/ 698 h 1205"/>
                <a:gd name="T68" fmla="*/ 612 w 800"/>
                <a:gd name="T69" fmla="*/ 364 h 1205"/>
                <a:gd name="T70" fmla="*/ 544 w 800"/>
                <a:gd name="T71" fmla="*/ 399 h 1205"/>
                <a:gd name="T72" fmla="*/ 536 w 800"/>
                <a:gd name="T73" fmla="*/ 641 h 1205"/>
                <a:gd name="T74" fmla="*/ 577 w 800"/>
                <a:gd name="T75" fmla="*/ 518 h 1205"/>
                <a:gd name="T76" fmla="*/ 602 w 800"/>
                <a:gd name="T77" fmla="*/ 737 h 1205"/>
                <a:gd name="T78" fmla="*/ 627 w 800"/>
                <a:gd name="T79" fmla="*/ 397 h 1205"/>
                <a:gd name="T80" fmla="*/ 588 w 800"/>
                <a:gd name="T81" fmla="*/ 335 h 1205"/>
                <a:gd name="T82" fmla="*/ 522 w 800"/>
                <a:gd name="T83" fmla="*/ 334 h 1205"/>
                <a:gd name="T84" fmla="*/ 455 w 800"/>
                <a:gd name="T85" fmla="*/ 377 h 1205"/>
                <a:gd name="T86" fmla="*/ 462 w 800"/>
                <a:gd name="T87" fmla="*/ 1127 h 1205"/>
                <a:gd name="T88" fmla="*/ 495 w 800"/>
                <a:gd name="T89" fmla="*/ 927 h 1205"/>
                <a:gd name="T90" fmla="*/ 522 w 800"/>
                <a:gd name="T91" fmla="*/ 743 h 1205"/>
                <a:gd name="T92" fmla="*/ 547 w 800"/>
                <a:gd name="T93" fmla="*/ 655 h 1205"/>
                <a:gd name="T94" fmla="*/ 616 w 800"/>
                <a:gd name="T95" fmla="*/ 895 h 1205"/>
                <a:gd name="T96" fmla="*/ 624 w 800"/>
                <a:gd name="T97" fmla="*/ 923 h 1205"/>
                <a:gd name="T98" fmla="*/ 643 w 800"/>
                <a:gd name="T99" fmla="*/ 432 h 1205"/>
                <a:gd name="T100" fmla="*/ 663 w 800"/>
                <a:gd name="T101" fmla="*/ 300 h 1205"/>
                <a:gd name="T102" fmla="*/ 579 w 800"/>
                <a:gd name="T103" fmla="*/ 282 h 1205"/>
                <a:gd name="T104" fmla="*/ 442 w 800"/>
                <a:gd name="T105" fmla="*/ 273 h 1205"/>
                <a:gd name="T106" fmla="*/ 446 w 800"/>
                <a:gd name="T107" fmla="*/ 491 h 1205"/>
                <a:gd name="T108" fmla="*/ 472 w 800"/>
                <a:gd name="T109" fmla="*/ 1178 h 1205"/>
                <a:gd name="T110" fmla="*/ 484 w 800"/>
                <a:gd name="T111" fmla="*/ 1069 h 1205"/>
                <a:gd name="T112" fmla="*/ 511 w 800"/>
                <a:gd name="T113" fmla="*/ 830 h 1205"/>
                <a:gd name="T114" fmla="*/ 555 w 800"/>
                <a:gd name="T115" fmla="*/ 629 h 1205"/>
                <a:gd name="T116" fmla="*/ 600 w 800"/>
                <a:gd name="T117" fmla="*/ 903 h 1205"/>
                <a:gd name="T118" fmla="*/ 630 w 800"/>
                <a:gd name="T119" fmla="*/ 1182 h 1205"/>
                <a:gd name="T120" fmla="*/ 636 w 800"/>
                <a:gd name="T121" fmla="*/ 1026 h 1205"/>
                <a:gd name="T122" fmla="*/ 665 w 800"/>
                <a:gd name="T123" fmla="*/ 391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1205">
                  <a:moveTo>
                    <a:pt x="784" y="842"/>
                  </a:moveTo>
                  <a:cubicBezTo>
                    <a:pt x="778" y="827"/>
                    <a:pt x="772" y="815"/>
                    <a:pt x="767" y="799"/>
                  </a:cubicBezTo>
                  <a:cubicBezTo>
                    <a:pt x="767" y="797"/>
                    <a:pt x="770" y="798"/>
                    <a:pt x="771" y="797"/>
                  </a:cubicBezTo>
                  <a:cubicBezTo>
                    <a:pt x="775" y="803"/>
                    <a:pt x="776" y="811"/>
                    <a:pt x="781" y="815"/>
                  </a:cubicBezTo>
                  <a:cubicBezTo>
                    <a:pt x="783" y="821"/>
                    <a:pt x="783" y="834"/>
                    <a:pt x="788" y="839"/>
                  </a:cubicBezTo>
                  <a:cubicBezTo>
                    <a:pt x="796" y="836"/>
                    <a:pt x="792" y="825"/>
                    <a:pt x="791" y="820"/>
                  </a:cubicBezTo>
                  <a:cubicBezTo>
                    <a:pt x="788" y="803"/>
                    <a:pt x="785" y="778"/>
                    <a:pt x="783" y="761"/>
                  </a:cubicBezTo>
                  <a:cubicBezTo>
                    <a:pt x="785" y="759"/>
                    <a:pt x="785" y="764"/>
                    <a:pt x="788" y="763"/>
                  </a:cubicBezTo>
                  <a:cubicBezTo>
                    <a:pt x="794" y="756"/>
                    <a:pt x="783" y="746"/>
                    <a:pt x="784" y="738"/>
                  </a:cubicBezTo>
                  <a:cubicBezTo>
                    <a:pt x="782" y="738"/>
                    <a:pt x="781" y="735"/>
                    <a:pt x="779" y="734"/>
                  </a:cubicBezTo>
                  <a:cubicBezTo>
                    <a:pt x="774" y="710"/>
                    <a:pt x="775" y="687"/>
                    <a:pt x="770" y="665"/>
                  </a:cubicBezTo>
                  <a:cubicBezTo>
                    <a:pt x="765" y="640"/>
                    <a:pt x="758" y="612"/>
                    <a:pt x="756" y="586"/>
                  </a:cubicBezTo>
                  <a:cubicBezTo>
                    <a:pt x="762" y="583"/>
                    <a:pt x="764" y="578"/>
                    <a:pt x="760" y="573"/>
                  </a:cubicBezTo>
                  <a:cubicBezTo>
                    <a:pt x="758" y="574"/>
                    <a:pt x="758" y="573"/>
                    <a:pt x="755" y="573"/>
                  </a:cubicBezTo>
                  <a:cubicBezTo>
                    <a:pt x="754" y="570"/>
                    <a:pt x="755" y="564"/>
                    <a:pt x="753" y="563"/>
                  </a:cubicBezTo>
                  <a:cubicBezTo>
                    <a:pt x="754" y="558"/>
                    <a:pt x="759" y="540"/>
                    <a:pt x="752" y="533"/>
                  </a:cubicBezTo>
                  <a:cubicBezTo>
                    <a:pt x="755" y="530"/>
                    <a:pt x="752" y="523"/>
                    <a:pt x="750" y="519"/>
                  </a:cubicBezTo>
                  <a:cubicBezTo>
                    <a:pt x="746" y="527"/>
                    <a:pt x="755" y="537"/>
                    <a:pt x="752" y="545"/>
                  </a:cubicBezTo>
                  <a:cubicBezTo>
                    <a:pt x="742" y="529"/>
                    <a:pt x="739" y="510"/>
                    <a:pt x="734" y="493"/>
                  </a:cubicBezTo>
                  <a:cubicBezTo>
                    <a:pt x="729" y="477"/>
                    <a:pt x="721" y="461"/>
                    <a:pt x="716" y="443"/>
                  </a:cubicBezTo>
                  <a:cubicBezTo>
                    <a:pt x="713" y="432"/>
                    <a:pt x="711" y="421"/>
                    <a:pt x="709" y="411"/>
                  </a:cubicBezTo>
                  <a:cubicBezTo>
                    <a:pt x="708" y="406"/>
                    <a:pt x="703" y="401"/>
                    <a:pt x="706" y="395"/>
                  </a:cubicBezTo>
                  <a:cubicBezTo>
                    <a:pt x="707" y="401"/>
                    <a:pt x="710" y="407"/>
                    <a:pt x="712" y="414"/>
                  </a:cubicBezTo>
                  <a:cubicBezTo>
                    <a:pt x="708" y="387"/>
                    <a:pt x="698" y="354"/>
                    <a:pt x="692" y="328"/>
                  </a:cubicBezTo>
                  <a:cubicBezTo>
                    <a:pt x="692" y="325"/>
                    <a:pt x="693" y="323"/>
                    <a:pt x="692" y="320"/>
                  </a:cubicBezTo>
                  <a:cubicBezTo>
                    <a:pt x="689" y="314"/>
                    <a:pt x="687" y="304"/>
                    <a:pt x="690" y="299"/>
                  </a:cubicBezTo>
                  <a:cubicBezTo>
                    <a:pt x="685" y="295"/>
                    <a:pt x="679" y="291"/>
                    <a:pt x="673" y="286"/>
                  </a:cubicBezTo>
                  <a:cubicBezTo>
                    <a:pt x="673" y="285"/>
                    <a:pt x="675" y="284"/>
                    <a:pt x="674" y="282"/>
                  </a:cubicBezTo>
                  <a:cubicBezTo>
                    <a:pt x="669" y="278"/>
                    <a:pt x="665" y="273"/>
                    <a:pt x="657" y="272"/>
                  </a:cubicBezTo>
                  <a:cubicBezTo>
                    <a:pt x="653" y="269"/>
                    <a:pt x="655" y="261"/>
                    <a:pt x="648" y="261"/>
                  </a:cubicBezTo>
                  <a:cubicBezTo>
                    <a:pt x="648" y="265"/>
                    <a:pt x="650" y="267"/>
                    <a:pt x="651" y="270"/>
                  </a:cubicBezTo>
                  <a:cubicBezTo>
                    <a:pt x="641" y="265"/>
                    <a:pt x="629" y="251"/>
                    <a:pt x="615" y="257"/>
                  </a:cubicBezTo>
                  <a:cubicBezTo>
                    <a:pt x="616" y="259"/>
                    <a:pt x="617" y="261"/>
                    <a:pt x="619" y="262"/>
                  </a:cubicBezTo>
                  <a:cubicBezTo>
                    <a:pt x="607" y="269"/>
                    <a:pt x="590" y="273"/>
                    <a:pt x="575" y="275"/>
                  </a:cubicBezTo>
                  <a:cubicBezTo>
                    <a:pt x="558" y="271"/>
                    <a:pt x="542" y="273"/>
                    <a:pt x="529" y="273"/>
                  </a:cubicBezTo>
                  <a:cubicBezTo>
                    <a:pt x="524" y="273"/>
                    <a:pt x="518" y="271"/>
                    <a:pt x="512" y="270"/>
                  </a:cubicBezTo>
                  <a:cubicBezTo>
                    <a:pt x="509" y="270"/>
                    <a:pt x="506" y="271"/>
                    <a:pt x="503" y="271"/>
                  </a:cubicBezTo>
                  <a:cubicBezTo>
                    <a:pt x="490" y="269"/>
                    <a:pt x="478" y="260"/>
                    <a:pt x="465" y="261"/>
                  </a:cubicBezTo>
                  <a:cubicBezTo>
                    <a:pt x="458" y="261"/>
                    <a:pt x="447" y="262"/>
                    <a:pt x="444" y="269"/>
                  </a:cubicBezTo>
                  <a:cubicBezTo>
                    <a:pt x="443" y="268"/>
                    <a:pt x="443" y="267"/>
                    <a:pt x="443" y="265"/>
                  </a:cubicBezTo>
                  <a:cubicBezTo>
                    <a:pt x="429" y="261"/>
                    <a:pt x="411" y="267"/>
                    <a:pt x="396" y="269"/>
                  </a:cubicBezTo>
                  <a:cubicBezTo>
                    <a:pt x="387" y="270"/>
                    <a:pt x="377" y="270"/>
                    <a:pt x="367" y="272"/>
                  </a:cubicBezTo>
                  <a:cubicBezTo>
                    <a:pt x="344" y="275"/>
                    <a:pt x="319" y="283"/>
                    <a:pt x="298" y="286"/>
                  </a:cubicBezTo>
                  <a:cubicBezTo>
                    <a:pt x="283" y="288"/>
                    <a:pt x="267" y="289"/>
                    <a:pt x="252" y="290"/>
                  </a:cubicBezTo>
                  <a:cubicBezTo>
                    <a:pt x="244" y="290"/>
                    <a:pt x="233" y="293"/>
                    <a:pt x="227" y="292"/>
                  </a:cubicBezTo>
                  <a:cubicBezTo>
                    <a:pt x="224" y="291"/>
                    <a:pt x="217" y="286"/>
                    <a:pt x="214" y="283"/>
                  </a:cubicBezTo>
                  <a:cubicBezTo>
                    <a:pt x="195" y="267"/>
                    <a:pt x="176" y="245"/>
                    <a:pt x="162" y="225"/>
                  </a:cubicBezTo>
                  <a:cubicBezTo>
                    <a:pt x="143" y="197"/>
                    <a:pt x="122" y="170"/>
                    <a:pt x="102" y="143"/>
                  </a:cubicBezTo>
                  <a:cubicBezTo>
                    <a:pt x="101" y="139"/>
                    <a:pt x="100" y="136"/>
                    <a:pt x="97" y="134"/>
                  </a:cubicBezTo>
                  <a:cubicBezTo>
                    <a:pt x="98" y="133"/>
                    <a:pt x="97" y="131"/>
                    <a:pt x="96" y="131"/>
                  </a:cubicBezTo>
                  <a:cubicBezTo>
                    <a:pt x="89" y="125"/>
                    <a:pt x="85" y="118"/>
                    <a:pt x="78" y="112"/>
                  </a:cubicBezTo>
                  <a:cubicBezTo>
                    <a:pt x="78" y="110"/>
                    <a:pt x="82" y="109"/>
                    <a:pt x="80" y="108"/>
                  </a:cubicBezTo>
                  <a:cubicBezTo>
                    <a:pt x="80" y="104"/>
                    <a:pt x="75" y="103"/>
                    <a:pt x="73" y="100"/>
                  </a:cubicBezTo>
                  <a:cubicBezTo>
                    <a:pt x="74" y="99"/>
                    <a:pt x="76" y="98"/>
                    <a:pt x="76" y="96"/>
                  </a:cubicBezTo>
                  <a:cubicBezTo>
                    <a:pt x="74" y="89"/>
                    <a:pt x="67" y="85"/>
                    <a:pt x="62" y="79"/>
                  </a:cubicBezTo>
                  <a:cubicBezTo>
                    <a:pt x="62" y="77"/>
                    <a:pt x="64" y="77"/>
                    <a:pt x="64" y="75"/>
                  </a:cubicBezTo>
                  <a:cubicBezTo>
                    <a:pt x="55" y="63"/>
                    <a:pt x="48" y="51"/>
                    <a:pt x="36" y="42"/>
                  </a:cubicBezTo>
                  <a:cubicBezTo>
                    <a:pt x="32" y="42"/>
                    <a:pt x="32" y="45"/>
                    <a:pt x="29" y="45"/>
                  </a:cubicBezTo>
                  <a:cubicBezTo>
                    <a:pt x="27" y="40"/>
                    <a:pt x="24" y="35"/>
                    <a:pt x="23" y="28"/>
                  </a:cubicBezTo>
                  <a:cubicBezTo>
                    <a:pt x="17" y="22"/>
                    <a:pt x="15" y="13"/>
                    <a:pt x="9" y="7"/>
                  </a:cubicBezTo>
                  <a:cubicBezTo>
                    <a:pt x="8" y="3"/>
                    <a:pt x="7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2" y="10"/>
                    <a:pt x="9" y="15"/>
                    <a:pt x="13" y="22"/>
                  </a:cubicBezTo>
                  <a:cubicBezTo>
                    <a:pt x="13" y="23"/>
                    <a:pt x="12" y="24"/>
                    <a:pt x="13" y="25"/>
                  </a:cubicBezTo>
                  <a:cubicBezTo>
                    <a:pt x="14" y="28"/>
                    <a:pt x="18" y="32"/>
                    <a:pt x="20" y="35"/>
                  </a:cubicBezTo>
                  <a:cubicBezTo>
                    <a:pt x="20" y="37"/>
                    <a:pt x="20" y="39"/>
                    <a:pt x="20" y="41"/>
                  </a:cubicBezTo>
                  <a:cubicBezTo>
                    <a:pt x="23" y="51"/>
                    <a:pt x="32" y="60"/>
                    <a:pt x="27" y="70"/>
                  </a:cubicBezTo>
                  <a:cubicBezTo>
                    <a:pt x="31" y="80"/>
                    <a:pt x="24" y="92"/>
                    <a:pt x="22" y="98"/>
                  </a:cubicBezTo>
                  <a:cubicBezTo>
                    <a:pt x="29" y="102"/>
                    <a:pt x="37" y="108"/>
                    <a:pt x="44" y="110"/>
                  </a:cubicBezTo>
                  <a:cubicBezTo>
                    <a:pt x="44" y="112"/>
                    <a:pt x="46" y="113"/>
                    <a:pt x="45" y="116"/>
                  </a:cubicBezTo>
                  <a:cubicBezTo>
                    <a:pt x="58" y="126"/>
                    <a:pt x="76" y="134"/>
                    <a:pt x="80" y="150"/>
                  </a:cubicBezTo>
                  <a:cubicBezTo>
                    <a:pt x="81" y="150"/>
                    <a:pt x="82" y="150"/>
                    <a:pt x="82" y="151"/>
                  </a:cubicBezTo>
                  <a:cubicBezTo>
                    <a:pt x="84" y="151"/>
                    <a:pt x="85" y="152"/>
                    <a:pt x="86" y="150"/>
                  </a:cubicBezTo>
                  <a:cubicBezTo>
                    <a:pt x="102" y="159"/>
                    <a:pt x="106" y="180"/>
                    <a:pt x="121" y="190"/>
                  </a:cubicBezTo>
                  <a:cubicBezTo>
                    <a:pt x="120" y="194"/>
                    <a:pt x="124" y="195"/>
                    <a:pt x="127" y="198"/>
                  </a:cubicBezTo>
                  <a:cubicBezTo>
                    <a:pt x="127" y="199"/>
                    <a:pt x="127" y="201"/>
                    <a:pt x="127" y="202"/>
                  </a:cubicBezTo>
                  <a:cubicBezTo>
                    <a:pt x="131" y="208"/>
                    <a:pt x="137" y="216"/>
                    <a:pt x="141" y="221"/>
                  </a:cubicBezTo>
                  <a:cubicBezTo>
                    <a:pt x="142" y="222"/>
                    <a:pt x="143" y="223"/>
                    <a:pt x="144" y="223"/>
                  </a:cubicBezTo>
                  <a:cubicBezTo>
                    <a:pt x="144" y="224"/>
                    <a:pt x="144" y="225"/>
                    <a:pt x="144" y="226"/>
                  </a:cubicBezTo>
                  <a:cubicBezTo>
                    <a:pt x="154" y="236"/>
                    <a:pt x="159" y="251"/>
                    <a:pt x="169" y="259"/>
                  </a:cubicBezTo>
                  <a:cubicBezTo>
                    <a:pt x="179" y="281"/>
                    <a:pt x="196" y="295"/>
                    <a:pt x="204" y="319"/>
                  </a:cubicBezTo>
                  <a:cubicBezTo>
                    <a:pt x="206" y="318"/>
                    <a:pt x="206" y="320"/>
                    <a:pt x="208" y="319"/>
                  </a:cubicBezTo>
                  <a:cubicBezTo>
                    <a:pt x="211" y="320"/>
                    <a:pt x="209" y="316"/>
                    <a:pt x="210" y="315"/>
                  </a:cubicBezTo>
                  <a:cubicBezTo>
                    <a:pt x="216" y="312"/>
                    <a:pt x="219" y="316"/>
                    <a:pt x="224" y="317"/>
                  </a:cubicBezTo>
                  <a:cubicBezTo>
                    <a:pt x="231" y="318"/>
                    <a:pt x="237" y="314"/>
                    <a:pt x="246" y="314"/>
                  </a:cubicBezTo>
                  <a:cubicBezTo>
                    <a:pt x="248" y="314"/>
                    <a:pt x="248" y="316"/>
                    <a:pt x="250" y="316"/>
                  </a:cubicBezTo>
                  <a:cubicBezTo>
                    <a:pt x="278" y="313"/>
                    <a:pt x="305" y="308"/>
                    <a:pt x="332" y="307"/>
                  </a:cubicBezTo>
                  <a:cubicBezTo>
                    <a:pt x="338" y="307"/>
                    <a:pt x="345" y="307"/>
                    <a:pt x="351" y="307"/>
                  </a:cubicBezTo>
                  <a:cubicBezTo>
                    <a:pt x="359" y="307"/>
                    <a:pt x="367" y="304"/>
                    <a:pt x="375" y="306"/>
                  </a:cubicBezTo>
                  <a:cubicBezTo>
                    <a:pt x="380" y="308"/>
                    <a:pt x="384" y="315"/>
                    <a:pt x="392" y="312"/>
                  </a:cubicBezTo>
                  <a:cubicBezTo>
                    <a:pt x="390" y="309"/>
                    <a:pt x="387" y="308"/>
                    <a:pt x="384" y="306"/>
                  </a:cubicBezTo>
                  <a:cubicBezTo>
                    <a:pt x="398" y="308"/>
                    <a:pt x="412" y="303"/>
                    <a:pt x="424" y="305"/>
                  </a:cubicBezTo>
                  <a:cubicBezTo>
                    <a:pt x="424" y="329"/>
                    <a:pt x="426" y="372"/>
                    <a:pt x="431" y="396"/>
                  </a:cubicBezTo>
                  <a:cubicBezTo>
                    <a:pt x="430" y="405"/>
                    <a:pt x="433" y="415"/>
                    <a:pt x="434" y="424"/>
                  </a:cubicBezTo>
                  <a:cubicBezTo>
                    <a:pt x="434" y="427"/>
                    <a:pt x="433" y="430"/>
                    <a:pt x="433" y="433"/>
                  </a:cubicBezTo>
                  <a:cubicBezTo>
                    <a:pt x="434" y="437"/>
                    <a:pt x="436" y="442"/>
                    <a:pt x="436" y="447"/>
                  </a:cubicBezTo>
                  <a:cubicBezTo>
                    <a:pt x="436" y="452"/>
                    <a:pt x="435" y="456"/>
                    <a:pt x="437" y="461"/>
                  </a:cubicBezTo>
                  <a:cubicBezTo>
                    <a:pt x="439" y="468"/>
                    <a:pt x="438" y="477"/>
                    <a:pt x="440" y="487"/>
                  </a:cubicBezTo>
                  <a:cubicBezTo>
                    <a:pt x="441" y="492"/>
                    <a:pt x="442" y="498"/>
                    <a:pt x="442" y="504"/>
                  </a:cubicBezTo>
                  <a:cubicBezTo>
                    <a:pt x="443" y="512"/>
                    <a:pt x="446" y="523"/>
                    <a:pt x="447" y="533"/>
                  </a:cubicBezTo>
                  <a:cubicBezTo>
                    <a:pt x="449" y="543"/>
                    <a:pt x="448" y="554"/>
                    <a:pt x="449" y="563"/>
                  </a:cubicBezTo>
                  <a:cubicBezTo>
                    <a:pt x="450" y="571"/>
                    <a:pt x="453" y="577"/>
                    <a:pt x="449" y="585"/>
                  </a:cubicBezTo>
                  <a:cubicBezTo>
                    <a:pt x="453" y="595"/>
                    <a:pt x="450" y="609"/>
                    <a:pt x="453" y="618"/>
                  </a:cubicBezTo>
                  <a:cubicBezTo>
                    <a:pt x="451" y="620"/>
                    <a:pt x="448" y="619"/>
                    <a:pt x="446" y="620"/>
                  </a:cubicBezTo>
                  <a:cubicBezTo>
                    <a:pt x="444" y="623"/>
                    <a:pt x="451" y="624"/>
                    <a:pt x="452" y="627"/>
                  </a:cubicBezTo>
                  <a:cubicBezTo>
                    <a:pt x="453" y="629"/>
                    <a:pt x="452" y="641"/>
                    <a:pt x="452" y="645"/>
                  </a:cubicBezTo>
                  <a:cubicBezTo>
                    <a:pt x="451" y="652"/>
                    <a:pt x="455" y="668"/>
                    <a:pt x="455" y="676"/>
                  </a:cubicBezTo>
                  <a:cubicBezTo>
                    <a:pt x="455" y="679"/>
                    <a:pt x="454" y="680"/>
                    <a:pt x="455" y="682"/>
                  </a:cubicBezTo>
                  <a:cubicBezTo>
                    <a:pt x="455" y="686"/>
                    <a:pt x="454" y="692"/>
                    <a:pt x="454" y="696"/>
                  </a:cubicBezTo>
                  <a:cubicBezTo>
                    <a:pt x="454" y="718"/>
                    <a:pt x="455" y="736"/>
                    <a:pt x="455" y="765"/>
                  </a:cubicBezTo>
                  <a:cubicBezTo>
                    <a:pt x="455" y="770"/>
                    <a:pt x="456" y="774"/>
                    <a:pt x="456" y="778"/>
                  </a:cubicBezTo>
                  <a:cubicBezTo>
                    <a:pt x="456" y="795"/>
                    <a:pt x="453" y="821"/>
                    <a:pt x="455" y="841"/>
                  </a:cubicBezTo>
                  <a:cubicBezTo>
                    <a:pt x="453" y="857"/>
                    <a:pt x="454" y="873"/>
                    <a:pt x="455" y="888"/>
                  </a:cubicBezTo>
                  <a:cubicBezTo>
                    <a:pt x="455" y="889"/>
                    <a:pt x="453" y="889"/>
                    <a:pt x="452" y="889"/>
                  </a:cubicBezTo>
                  <a:cubicBezTo>
                    <a:pt x="452" y="891"/>
                    <a:pt x="453" y="893"/>
                    <a:pt x="455" y="895"/>
                  </a:cubicBezTo>
                  <a:cubicBezTo>
                    <a:pt x="455" y="907"/>
                    <a:pt x="454" y="921"/>
                    <a:pt x="455" y="935"/>
                  </a:cubicBezTo>
                  <a:cubicBezTo>
                    <a:pt x="455" y="935"/>
                    <a:pt x="457" y="937"/>
                    <a:pt x="457" y="938"/>
                  </a:cubicBezTo>
                  <a:cubicBezTo>
                    <a:pt x="457" y="941"/>
                    <a:pt x="454" y="944"/>
                    <a:pt x="454" y="947"/>
                  </a:cubicBezTo>
                  <a:cubicBezTo>
                    <a:pt x="454" y="955"/>
                    <a:pt x="457" y="966"/>
                    <a:pt x="457" y="975"/>
                  </a:cubicBezTo>
                  <a:cubicBezTo>
                    <a:pt x="457" y="994"/>
                    <a:pt x="457" y="1013"/>
                    <a:pt x="457" y="1028"/>
                  </a:cubicBezTo>
                  <a:cubicBezTo>
                    <a:pt x="453" y="1050"/>
                    <a:pt x="459" y="1084"/>
                    <a:pt x="451" y="1108"/>
                  </a:cubicBezTo>
                  <a:cubicBezTo>
                    <a:pt x="452" y="1113"/>
                    <a:pt x="452" y="1116"/>
                    <a:pt x="451" y="1122"/>
                  </a:cubicBezTo>
                  <a:cubicBezTo>
                    <a:pt x="446" y="1125"/>
                    <a:pt x="440" y="1127"/>
                    <a:pt x="435" y="1130"/>
                  </a:cubicBezTo>
                  <a:cubicBezTo>
                    <a:pt x="436" y="1132"/>
                    <a:pt x="435" y="1137"/>
                    <a:pt x="439" y="1136"/>
                  </a:cubicBezTo>
                  <a:cubicBezTo>
                    <a:pt x="436" y="1144"/>
                    <a:pt x="429" y="1149"/>
                    <a:pt x="426" y="1156"/>
                  </a:cubicBezTo>
                  <a:cubicBezTo>
                    <a:pt x="423" y="1165"/>
                    <a:pt x="423" y="1179"/>
                    <a:pt x="427" y="1188"/>
                  </a:cubicBezTo>
                  <a:cubicBezTo>
                    <a:pt x="435" y="1193"/>
                    <a:pt x="447" y="1197"/>
                    <a:pt x="459" y="1195"/>
                  </a:cubicBezTo>
                  <a:cubicBezTo>
                    <a:pt x="461" y="1197"/>
                    <a:pt x="460" y="1200"/>
                    <a:pt x="462" y="1202"/>
                  </a:cubicBezTo>
                  <a:cubicBezTo>
                    <a:pt x="464" y="1202"/>
                    <a:pt x="468" y="1204"/>
                    <a:pt x="471" y="1203"/>
                  </a:cubicBezTo>
                  <a:cubicBezTo>
                    <a:pt x="471" y="1199"/>
                    <a:pt x="472" y="1196"/>
                    <a:pt x="475" y="1194"/>
                  </a:cubicBezTo>
                  <a:cubicBezTo>
                    <a:pt x="491" y="1197"/>
                    <a:pt x="506" y="1195"/>
                    <a:pt x="523" y="1197"/>
                  </a:cubicBezTo>
                  <a:cubicBezTo>
                    <a:pt x="524" y="1196"/>
                    <a:pt x="525" y="1195"/>
                    <a:pt x="526" y="1195"/>
                  </a:cubicBezTo>
                  <a:cubicBezTo>
                    <a:pt x="527" y="1188"/>
                    <a:pt x="518" y="1190"/>
                    <a:pt x="520" y="1185"/>
                  </a:cubicBezTo>
                  <a:cubicBezTo>
                    <a:pt x="525" y="1185"/>
                    <a:pt x="526" y="1190"/>
                    <a:pt x="533" y="1190"/>
                  </a:cubicBezTo>
                  <a:cubicBezTo>
                    <a:pt x="536" y="1181"/>
                    <a:pt x="523" y="1175"/>
                    <a:pt x="518" y="1167"/>
                  </a:cubicBezTo>
                  <a:cubicBezTo>
                    <a:pt x="525" y="1163"/>
                    <a:pt x="533" y="1183"/>
                    <a:pt x="541" y="1175"/>
                  </a:cubicBezTo>
                  <a:cubicBezTo>
                    <a:pt x="531" y="1161"/>
                    <a:pt x="516" y="1153"/>
                    <a:pt x="505" y="1140"/>
                  </a:cubicBezTo>
                  <a:cubicBezTo>
                    <a:pt x="506" y="1139"/>
                    <a:pt x="510" y="1141"/>
                    <a:pt x="511" y="1139"/>
                  </a:cubicBezTo>
                  <a:cubicBezTo>
                    <a:pt x="514" y="1131"/>
                    <a:pt x="510" y="1122"/>
                    <a:pt x="504" y="1120"/>
                  </a:cubicBezTo>
                  <a:cubicBezTo>
                    <a:pt x="505" y="1106"/>
                    <a:pt x="496" y="1104"/>
                    <a:pt x="493" y="1093"/>
                  </a:cubicBezTo>
                  <a:cubicBezTo>
                    <a:pt x="489" y="1094"/>
                    <a:pt x="489" y="1090"/>
                    <a:pt x="486" y="1089"/>
                  </a:cubicBezTo>
                  <a:cubicBezTo>
                    <a:pt x="485" y="1087"/>
                    <a:pt x="488" y="1088"/>
                    <a:pt x="487" y="1085"/>
                  </a:cubicBezTo>
                  <a:cubicBezTo>
                    <a:pt x="494" y="1088"/>
                    <a:pt x="496" y="1097"/>
                    <a:pt x="505" y="1098"/>
                  </a:cubicBezTo>
                  <a:cubicBezTo>
                    <a:pt x="509" y="1093"/>
                    <a:pt x="505" y="1087"/>
                    <a:pt x="502" y="1083"/>
                  </a:cubicBezTo>
                  <a:cubicBezTo>
                    <a:pt x="502" y="1079"/>
                    <a:pt x="503" y="1077"/>
                    <a:pt x="505" y="1075"/>
                  </a:cubicBezTo>
                  <a:cubicBezTo>
                    <a:pt x="502" y="1064"/>
                    <a:pt x="506" y="1053"/>
                    <a:pt x="506" y="1041"/>
                  </a:cubicBezTo>
                  <a:cubicBezTo>
                    <a:pt x="508" y="1039"/>
                    <a:pt x="510" y="1043"/>
                    <a:pt x="512" y="1041"/>
                  </a:cubicBezTo>
                  <a:cubicBezTo>
                    <a:pt x="514" y="1031"/>
                    <a:pt x="501" y="1023"/>
                    <a:pt x="509" y="1015"/>
                  </a:cubicBezTo>
                  <a:cubicBezTo>
                    <a:pt x="505" y="1007"/>
                    <a:pt x="513" y="1001"/>
                    <a:pt x="512" y="993"/>
                  </a:cubicBezTo>
                  <a:cubicBezTo>
                    <a:pt x="512" y="991"/>
                    <a:pt x="510" y="992"/>
                    <a:pt x="508" y="991"/>
                  </a:cubicBezTo>
                  <a:cubicBezTo>
                    <a:pt x="510" y="979"/>
                    <a:pt x="507" y="962"/>
                    <a:pt x="510" y="950"/>
                  </a:cubicBezTo>
                  <a:cubicBezTo>
                    <a:pt x="511" y="947"/>
                    <a:pt x="514" y="944"/>
                    <a:pt x="514" y="941"/>
                  </a:cubicBezTo>
                  <a:cubicBezTo>
                    <a:pt x="514" y="938"/>
                    <a:pt x="512" y="936"/>
                    <a:pt x="511" y="934"/>
                  </a:cubicBezTo>
                  <a:cubicBezTo>
                    <a:pt x="511" y="931"/>
                    <a:pt x="512" y="928"/>
                    <a:pt x="512" y="924"/>
                  </a:cubicBezTo>
                  <a:cubicBezTo>
                    <a:pt x="514" y="886"/>
                    <a:pt x="519" y="841"/>
                    <a:pt x="525" y="801"/>
                  </a:cubicBezTo>
                  <a:cubicBezTo>
                    <a:pt x="526" y="799"/>
                    <a:pt x="527" y="801"/>
                    <a:pt x="530" y="801"/>
                  </a:cubicBezTo>
                  <a:cubicBezTo>
                    <a:pt x="531" y="792"/>
                    <a:pt x="525" y="787"/>
                    <a:pt x="528" y="779"/>
                  </a:cubicBezTo>
                  <a:cubicBezTo>
                    <a:pt x="530" y="776"/>
                    <a:pt x="533" y="781"/>
                    <a:pt x="535" y="779"/>
                  </a:cubicBezTo>
                  <a:cubicBezTo>
                    <a:pt x="536" y="778"/>
                    <a:pt x="536" y="777"/>
                    <a:pt x="535" y="775"/>
                  </a:cubicBezTo>
                  <a:cubicBezTo>
                    <a:pt x="543" y="769"/>
                    <a:pt x="541" y="753"/>
                    <a:pt x="551" y="749"/>
                  </a:cubicBezTo>
                  <a:cubicBezTo>
                    <a:pt x="551" y="751"/>
                    <a:pt x="551" y="757"/>
                    <a:pt x="554" y="759"/>
                  </a:cubicBezTo>
                  <a:cubicBezTo>
                    <a:pt x="555" y="755"/>
                    <a:pt x="553" y="752"/>
                    <a:pt x="553" y="747"/>
                  </a:cubicBezTo>
                  <a:cubicBezTo>
                    <a:pt x="561" y="756"/>
                    <a:pt x="566" y="769"/>
                    <a:pt x="571" y="779"/>
                  </a:cubicBezTo>
                  <a:cubicBezTo>
                    <a:pt x="569" y="787"/>
                    <a:pt x="575" y="795"/>
                    <a:pt x="573" y="805"/>
                  </a:cubicBezTo>
                  <a:cubicBezTo>
                    <a:pt x="579" y="818"/>
                    <a:pt x="578" y="840"/>
                    <a:pt x="580" y="852"/>
                  </a:cubicBezTo>
                  <a:cubicBezTo>
                    <a:pt x="583" y="851"/>
                    <a:pt x="583" y="848"/>
                    <a:pt x="584" y="845"/>
                  </a:cubicBezTo>
                  <a:cubicBezTo>
                    <a:pt x="578" y="823"/>
                    <a:pt x="577" y="801"/>
                    <a:pt x="575" y="776"/>
                  </a:cubicBezTo>
                  <a:cubicBezTo>
                    <a:pt x="580" y="780"/>
                    <a:pt x="576" y="792"/>
                    <a:pt x="582" y="795"/>
                  </a:cubicBezTo>
                  <a:cubicBezTo>
                    <a:pt x="580" y="801"/>
                    <a:pt x="583" y="806"/>
                    <a:pt x="584" y="812"/>
                  </a:cubicBezTo>
                  <a:cubicBezTo>
                    <a:pt x="585" y="819"/>
                    <a:pt x="585" y="827"/>
                    <a:pt x="587" y="834"/>
                  </a:cubicBezTo>
                  <a:cubicBezTo>
                    <a:pt x="587" y="837"/>
                    <a:pt x="586" y="841"/>
                    <a:pt x="587" y="844"/>
                  </a:cubicBezTo>
                  <a:cubicBezTo>
                    <a:pt x="589" y="854"/>
                    <a:pt x="590" y="869"/>
                    <a:pt x="589" y="881"/>
                  </a:cubicBezTo>
                  <a:cubicBezTo>
                    <a:pt x="589" y="889"/>
                    <a:pt x="591" y="899"/>
                    <a:pt x="592" y="909"/>
                  </a:cubicBezTo>
                  <a:cubicBezTo>
                    <a:pt x="592" y="913"/>
                    <a:pt x="592" y="916"/>
                    <a:pt x="592" y="920"/>
                  </a:cubicBezTo>
                  <a:cubicBezTo>
                    <a:pt x="593" y="935"/>
                    <a:pt x="594" y="945"/>
                    <a:pt x="596" y="964"/>
                  </a:cubicBezTo>
                  <a:cubicBezTo>
                    <a:pt x="596" y="975"/>
                    <a:pt x="595" y="986"/>
                    <a:pt x="597" y="995"/>
                  </a:cubicBezTo>
                  <a:cubicBezTo>
                    <a:pt x="597" y="996"/>
                    <a:pt x="599" y="998"/>
                    <a:pt x="599" y="999"/>
                  </a:cubicBezTo>
                  <a:cubicBezTo>
                    <a:pt x="599" y="1002"/>
                    <a:pt x="598" y="1004"/>
                    <a:pt x="598" y="1008"/>
                  </a:cubicBezTo>
                  <a:cubicBezTo>
                    <a:pt x="600" y="1030"/>
                    <a:pt x="602" y="1050"/>
                    <a:pt x="605" y="1071"/>
                  </a:cubicBezTo>
                  <a:cubicBezTo>
                    <a:pt x="605" y="1079"/>
                    <a:pt x="608" y="1089"/>
                    <a:pt x="607" y="1095"/>
                  </a:cubicBezTo>
                  <a:cubicBezTo>
                    <a:pt x="607" y="1101"/>
                    <a:pt x="602" y="1106"/>
                    <a:pt x="604" y="1112"/>
                  </a:cubicBezTo>
                  <a:cubicBezTo>
                    <a:pt x="605" y="1113"/>
                    <a:pt x="606" y="1116"/>
                    <a:pt x="608" y="1115"/>
                  </a:cubicBezTo>
                  <a:cubicBezTo>
                    <a:pt x="607" y="1117"/>
                    <a:pt x="606" y="1118"/>
                    <a:pt x="608" y="1120"/>
                  </a:cubicBezTo>
                  <a:cubicBezTo>
                    <a:pt x="602" y="1127"/>
                    <a:pt x="595" y="1134"/>
                    <a:pt x="596" y="1145"/>
                  </a:cubicBezTo>
                  <a:cubicBezTo>
                    <a:pt x="598" y="1145"/>
                    <a:pt x="599" y="1145"/>
                    <a:pt x="601" y="1145"/>
                  </a:cubicBezTo>
                  <a:cubicBezTo>
                    <a:pt x="598" y="1155"/>
                    <a:pt x="592" y="1162"/>
                    <a:pt x="587" y="1169"/>
                  </a:cubicBezTo>
                  <a:cubicBezTo>
                    <a:pt x="585" y="1172"/>
                    <a:pt x="582" y="1169"/>
                    <a:pt x="582" y="1173"/>
                  </a:cubicBezTo>
                  <a:cubicBezTo>
                    <a:pt x="584" y="1176"/>
                    <a:pt x="588" y="1172"/>
                    <a:pt x="591" y="1172"/>
                  </a:cubicBezTo>
                  <a:cubicBezTo>
                    <a:pt x="592" y="1175"/>
                    <a:pt x="591" y="1177"/>
                    <a:pt x="591" y="1180"/>
                  </a:cubicBezTo>
                  <a:cubicBezTo>
                    <a:pt x="598" y="1184"/>
                    <a:pt x="604" y="1178"/>
                    <a:pt x="609" y="1175"/>
                  </a:cubicBezTo>
                  <a:cubicBezTo>
                    <a:pt x="608" y="1180"/>
                    <a:pt x="603" y="1187"/>
                    <a:pt x="599" y="1191"/>
                  </a:cubicBezTo>
                  <a:cubicBezTo>
                    <a:pt x="595" y="1190"/>
                    <a:pt x="594" y="1187"/>
                    <a:pt x="590" y="1187"/>
                  </a:cubicBezTo>
                  <a:cubicBezTo>
                    <a:pt x="589" y="1186"/>
                    <a:pt x="589" y="1183"/>
                    <a:pt x="589" y="1181"/>
                  </a:cubicBezTo>
                  <a:cubicBezTo>
                    <a:pt x="586" y="1181"/>
                    <a:pt x="585" y="1179"/>
                    <a:pt x="582" y="1180"/>
                  </a:cubicBezTo>
                  <a:cubicBezTo>
                    <a:pt x="580" y="1185"/>
                    <a:pt x="583" y="1190"/>
                    <a:pt x="585" y="1193"/>
                  </a:cubicBezTo>
                  <a:cubicBezTo>
                    <a:pt x="587" y="1193"/>
                    <a:pt x="589" y="1193"/>
                    <a:pt x="591" y="1193"/>
                  </a:cubicBezTo>
                  <a:cubicBezTo>
                    <a:pt x="601" y="1198"/>
                    <a:pt x="615" y="1204"/>
                    <a:pt x="629" y="1202"/>
                  </a:cubicBezTo>
                  <a:cubicBezTo>
                    <a:pt x="632" y="1201"/>
                    <a:pt x="631" y="1204"/>
                    <a:pt x="632" y="1205"/>
                  </a:cubicBezTo>
                  <a:cubicBezTo>
                    <a:pt x="638" y="1202"/>
                    <a:pt x="644" y="1197"/>
                    <a:pt x="652" y="1200"/>
                  </a:cubicBezTo>
                  <a:cubicBezTo>
                    <a:pt x="655" y="1194"/>
                    <a:pt x="665" y="1195"/>
                    <a:pt x="670" y="1190"/>
                  </a:cubicBezTo>
                  <a:cubicBezTo>
                    <a:pt x="674" y="1191"/>
                    <a:pt x="677" y="1195"/>
                    <a:pt x="682" y="1193"/>
                  </a:cubicBezTo>
                  <a:cubicBezTo>
                    <a:pt x="684" y="1191"/>
                    <a:pt x="681" y="1189"/>
                    <a:pt x="682" y="1187"/>
                  </a:cubicBezTo>
                  <a:cubicBezTo>
                    <a:pt x="688" y="1184"/>
                    <a:pt x="690" y="1190"/>
                    <a:pt x="695" y="1191"/>
                  </a:cubicBezTo>
                  <a:cubicBezTo>
                    <a:pt x="694" y="1186"/>
                    <a:pt x="693" y="1182"/>
                    <a:pt x="687" y="1180"/>
                  </a:cubicBezTo>
                  <a:cubicBezTo>
                    <a:pt x="684" y="1176"/>
                    <a:pt x="681" y="1172"/>
                    <a:pt x="677" y="1169"/>
                  </a:cubicBezTo>
                  <a:cubicBezTo>
                    <a:pt x="681" y="1165"/>
                    <a:pt x="677" y="1161"/>
                    <a:pt x="677" y="1156"/>
                  </a:cubicBezTo>
                  <a:cubicBezTo>
                    <a:pt x="665" y="1147"/>
                    <a:pt x="667" y="1125"/>
                    <a:pt x="650" y="1121"/>
                  </a:cubicBezTo>
                  <a:cubicBezTo>
                    <a:pt x="649" y="1098"/>
                    <a:pt x="646" y="1070"/>
                    <a:pt x="649" y="1053"/>
                  </a:cubicBezTo>
                  <a:cubicBezTo>
                    <a:pt x="647" y="1034"/>
                    <a:pt x="645" y="1008"/>
                    <a:pt x="646" y="988"/>
                  </a:cubicBezTo>
                  <a:cubicBezTo>
                    <a:pt x="646" y="974"/>
                    <a:pt x="645" y="959"/>
                    <a:pt x="648" y="948"/>
                  </a:cubicBezTo>
                  <a:cubicBezTo>
                    <a:pt x="647" y="946"/>
                    <a:pt x="646" y="944"/>
                    <a:pt x="645" y="942"/>
                  </a:cubicBezTo>
                  <a:cubicBezTo>
                    <a:pt x="645" y="913"/>
                    <a:pt x="644" y="882"/>
                    <a:pt x="641" y="851"/>
                  </a:cubicBezTo>
                  <a:cubicBezTo>
                    <a:pt x="639" y="832"/>
                    <a:pt x="636" y="814"/>
                    <a:pt x="635" y="796"/>
                  </a:cubicBezTo>
                  <a:cubicBezTo>
                    <a:pt x="635" y="794"/>
                    <a:pt x="636" y="791"/>
                    <a:pt x="636" y="788"/>
                  </a:cubicBezTo>
                  <a:cubicBezTo>
                    <a:pt x="635" y="786"/>
                    <a:pt x="633" y="783"/>
                    <a:pt x="633" y="781"/>
                  </a:cubicBezTo>
                  <a:cubicBezTo>
                    <a:pt x="630" y="768"/>
                    <a:pt x="632" y="752"/>
                    <a:pt x="634" y="738"/>
                  </a:cubicBezTo>
                  <a:cubicBezTo>
                    <a:pt x="637" y="742"/>
                    <a:pt x="634" y="749"/>
                    <a:pt x="637" y="752"/>
                  </a:cubicBezTo>
                  <a:cubicBezTo>
                    <a:pt x="640" y="751"/>
                    <a:pt x="639" y="748"/>
                    <a:pt x="639" y="745"/>
                  </a:cubicBezTo>
                  <a:cubicBezTo>
                    <a:pt x="642" y="715"/>
                    <a:pt x="647" y="676"/>
                    <a:pt x="650" y="641"/>
                  </a:cubicBezTo>
                  <a:cubicBezTo>
                    <a:pt x="652" y="619"/>
                    <a:pt x="652" y="597"/>
                    <a:pt x="654" y="574"/>
                  </a:cubicBezTo>
                  <a:cubicBezTo>
                    <a:pt x="659" y="517"/>
                    <a:pt x="666" y="460"/>
                    <a:pt x="674" y="406"/>
                  </a:cubicBezTo>
                  <a:cubicBezTo>
                    <a:pt x="681" y="416"/>
                    <a:pt x="686" y="436"/>
                    <a:pt x="694" y="441"/>
                  </a:cubicBezTo>
                  <a:cubicBezTo>
                    <a:pt x="694" y="448"/>
                    <a:pt x="699" y="452"/>
                    <a:pt x="699" y="460"/>
                  </a:cubicBezTo>
                  <a:cubicBezTo>
                    <a:pt x="709" y="482"/>
                    <a:pt x="713" y="510"/>
                    <a:pt x="721" y="530"/>
                  </a:cubicBezTo>
                  <a:cubicBezTo>
                    <a:pt x="720" y="546"/>
                    <a:pt x="726" y="556"/>
                    <a:pt x="729" y="569"/>
                  </a:cubicBezTo>
                  <a:cubicBezTo>
                    <a:pt x="731" y="569"/>
                    <a:pt x="730" y="572"/>
                    <a:pt x="733" y="572"/>
                  </a:cubicBezTo>
                  <a:cubicBezTo>
                    <a:pt x="733" y="578"/>
                    <a:pt x="735" y="583"/>
                    <a:pt x="736" y="588"/>
                  </a:cubicBezTo>
                  <a:cubicBezTo>
                    <a:pt x="739" y="601"/>
                    <a:pt x="738" y="614"/>
                    <a:pt x="742" y="627"/>
                  </a:cubicBezTo>
                  <a:cubicBezTo>
                    <a:pt x="743" y="632"/>
                    <a:pt x="744" y="637"/>
                    <a:pt x="746" y="642"/>
                  </a:cubicBezTo>
                  <a:cubicBezTo>
                    <a:pt x="747" y="658"/>
                    <a:pt x="753" y="678"/>
                    <a:pt x="754" y="695"/>
                  </a:cubicBezTo>
                  <a:cubicBezTo>
                    <a:pt x="754" y="695"/>
                    <a:pt x="755" y="696"/>
                    <a:pt x="756" y="696"/>
                  </a:cubicBezTo>
                  <a:cubicBezTo>
                    <a:pt x="755" y="697"/>
                    <a:pt x="755" y="700"/>
                    <a:pt x="755" y="702"/>
                  </a:cubicBezTo>
                  <a:cubicBezTo>
                    <a:pt x="756" y="705"/>
                    <a:pt x="758" y="708"/>
                    <a:pt x="759" y="712"/>
                  </a:cubicBezTo>
                  <a:cubicBezTo>
                    <a:pt x="757" y="711"/>
                    <a:pt x="759" y="710"/>
                    <a:pt x="758" y="709"/>
                  </a:cubicBezTo>
                  <a:cubicBezTo>
                    <a:pt x="757" y="718"/>
                    <a:pt x="757" y="734"/>
                    <a:pt x="757" y="747"/>
                  </a:cubicBezTo>
                  <a:cubicBezTo>
                    <a:pt x="757" y="748"/>
                    <a:pt x="755" y="747"/>
                    <a:pt x="754" y="747"/>
                  </a:cubicBezTo>
                  <a:cubicBezTo>
                    <a:pt x="754" y="756"/>
                    <a:pt x="759" y="768"/>
                    <a:pt x="754" y="776"/>
                  </a:cubicBezTo>
                  <a:cubicBezTo>
                    <a:pt x="757" y="778"/>
                    <a:pt x="758" y="782"/>
                    <a:pt x="760" y="784"/>
                  </a:cubicBezTo>
                  <a:cubicBezTo>
                    <a:pt x="759" y="786"/>
                    <a:pt x="756" y="783"/>
                    <a:pt x="755" y="785"/>
                  </a:cubicBezTo>
                  <a:cubicBezTo>
                    <a:pt x="759" y="800"/>
                    <a:pt x="770" y="819"/>
                    <a:pt x="776" y="838"/>
                  </a:cubicBezTo>
                  <a:cubicBezTo>
                    <a:pt x="778" y="846"/>
                    <a:pt x="781" y="854"/>
                    <a:pt x="778" y="861"/>
                  </a:cubicBezTo>
                  <a:cubicBezTo>
                    <a:pt x="779" y="870"/>
                    <a:pt x="777" y="880"/>
                    <a:pt x="783" y="884"/>
                  </a:cubicBezTo>
                  <a:cubicBezTo>
                    <a:pt x="790" y="880"/>
                    <a:pt x="786" y="872"/>
                    <a:pt x="787" y="863"/>
                  </a:cubicBezTo>
                  <a:cubicBezTo>
                    <a:pt x="788" y="862"/>
                    <a:pt x="789" y="866"/>
                    <a:pt x="792" y="865"/>
                  </a:cubicBezTo>
                  <a:cubicBezTo>
                    <a:pt x="800" y="857"/>
                    <a:pt x="789" y="847"/>
                    <a:pt x="784" y="842"/>
                  </a:cubicBezTo>
                  <a:close/>
                  <a:moveTo>
                    <a:pt x="768" y="727"/>
                  </a:moveTo>
                  <a:cubicBezTo>
                    <a:pt x="769" y="728"/>
                    <a:pt x="768" y="730"/>
                    <a:pt x="770" y="731"/>
                  </a:cubicBezTo>
                  <a:cubicBezTo>
                    <a:pt x="772" y="732"/>
                    <a:pt x="773" y="727"/>
                    <a:pt x="773" y="730"/>
                  </a:cubicBezTo>
                  <a:cubicBezTo>
                    <a:pt x="775" y="734"/>
                    <a:pt x="771" y="739"/>
                    <a:pt x="775" y="741"/>
                  </a:cubicBezTo>
                  <a:cubicBezTo>
                    <a:pt x="775" y="744"/>
                    <a:pt x="772" y="742"/>
                    <a:pt x="770" y="743"/>
                  </a:cubicBezTo>
                  <a:cubicBezTo>
                    <a:pt x="770" y="737"/>
                    <a:pt x="767" y="731"/>
                    <a:pt x="768" y="727"/>
                  </a:cubicBezTo>
                  <a:close/>
                  <a:moveTo>
                    <a:pt x="768" y="770"/>
                  </a:moveTo>
                  <a:cubicBezTo>
                    <a:pt x="768" y="772"/>
                    <a:pt x="771" y="775"/>
                    <a:pt x="768" y="776"/>
                  </a:cubicBezTo>
                  <a:cubicBezTo>
                    <a:pt x="768" y="775"/>
                    <a:pt x="765" y="770"/>
                    <a:pt x="768" y="770"/>
                  </a:cubicBezTo>
                  <a:close/>
                  <a:moveTo>
                    <a:pt x="33" y="80"/>
                  </a:moveTo>
                  <a:cubicBezTo>
                    <a:pt x="34" y="77"/>
                    <a:pt x="34" y="75"/>
                    <a:pt x="36" y="72"/>
                  </a:cubicBezTo>
                  <a:cubicBezTo>
                    <a:pt x="35" y="72"/>
                    <a:pt x="36" y="70"/>
                    <a:pt x="36" y="71"/>
                  </a:cubicBezTo>
                  <a:cubicBezTo>
                    <a:pt x="37" y="74"/>
                    <a:pt x="37" y="75"/>
                    <a:pt x="38" y="78"/>
                  </a:cubicBezTo>
                  <a:cubicBezTo>
                    <a:pt x="35" y="78"/>
                    <a:pt x="36" y="81"/>
                    <a:pt x="33" y="80"/>
                  </a:cubicBezTo>
                  <a:close/>
                  <a:moveTo>
                    <a:pt x="42" y="70"/>
                  </a:moveTo>
                  <a:cubicBezTo>
                    <a:pt x="45" y="71"/>
                    <a:pt x="45" y="75"/>
                    <a:pt x="48" y="76"/>
                  </a:cubicBezTo>
                  <a:cubicBezTo>
                    <a:pt x="47" y="79"/>
                    <a:pt x="42" y="74"/>
                    <a:pt x="42" y="70"/>
                  </a:cubicBezTo>
                  <a:close/>
                  <a:moveTo>
                    <a:pt x="49" y="87"/>
                  </a:moveTo>
                  <a:cubicBezTo>
                    <a:pt x="53" y="89"/>
                    <a:pt x="55" y="92"/>
                    <a:pt x="58" y="95"/>
                  </a:cubicBezTo>
                  <a:cubicBezTo>
                    <a:pt x="54" y="93"/>
                    <a:pt x="50" y="92"/>
                    <a:pt x="49" y="87"/>
                  </a:cubicBezTo>
                  <a:close/>
                  <a:moveTo>
                    <a:pt x="96" y="145"/>
                  </a:moveTo>
                  <a:cubicBezTo>
                    <a:pt x="105" y="155"/>
                    <a:pt x="115" y="167"/>
                    <a:pt x="120" y="178"/>
                  </a:cubicBezTo>
                  <a:cubicBezTo>
                    <a:pt x="111" y="169"/>
                    <a:pt x="102" y="155"/>
                    <a:pt x="96" y="145"/>
                  </a:cubicBezTo>
                  <a:close/>
                  <a:moveTo>
                    <a:pt x="158" y="228"/>
                  </a:moveTo>
                  <a:cubicBezTo>
                    <a:pt x="154" y="223"/>
                    <a:pt x="149" y="216"/>
                    <a:pt x="148" y="211"/>
                  </a:cubicBezTo>
                  <a:cubicBezTo>
                    <a:pt x="152" y="218"/>
                    <a:pt x="158" y="224"/>
                    <a:pt x="162" y="231"/>
                  </a:cubicBezTo>
                  <a:cubicBezTo>
                    <a:pt x="161" y="232"/>
                    <a:pt x="159" y="230"/>
                    <a:pt x="158" y="228"/>
                  </a:cubicBezTo>
                  <a:close/>
                  <a:moveTo>
                    <a:pt x="207" y="305"/>
                  </a:moveTo>
                  <a:cubicBezTo>
                    <a:pt x="208" y="305"/>
                    <a:pt x="209" y="303"/>
                    <a:pt x="210" y="303"/>
                  </a:cubicBezTo>
                  <a:cubicBezTo>
                    <a:pt x="211" y="305"/>
                    <a:pt x="211" y="305"/>
                    <a:pt x="212" y="306"/>
                  </a:cubicBezTo>
                  <a:cubicBezTo>
                    <a:pt x="210" y="306"/>
                    <a:pt x="208" y="306"/>
                    <a:pt x="207" y="305"/>
                  </a:cubicBezTo>
                  <a:close/>
                  <a:moveTo>
                    <a:pt x="194" y="273"/>
                  </a:moveTo>
                  <a:cubicBezTo>
                    <a:pt x="195" y="271"/>
                    <a:pt x="191" y="270"/>
                    <a:pt x="194" y="269"/>
                  </a:cubicBezTo>
                  <a:cubicBezTo>
                    <a:pt x="200" y="278"/>
                    <a:pt x="210" y="283"/>
                    <a:pt x="216" y="292"/>
                  </a:cubicBezTo>
                  <a:cubicBezTo>
                    <a:pt x="207" y="288"/>
                    <a:pt x="203" y="278"/>
                    <a:pt x="194" y="273"/>
                  </a:cubicBezTo>
                  <a:close/>
                  <a:moveTo>
                    <a:pt x="234" y="298"/>
                  </a:moveTo>
                  <a:cubicBezTo>
                    <a:pt x="245" y="299"/>
                    <a:pt x="252" y="296"/>
                    <a:pt x="257" y="297"/>
                  </a:cubicBezTo>
                  <a:cubicBezTo>
                    <a:pt x="249" y="298"/>
                    <a:pt x="241" y="301"/>
                    <a:pt x="234" y="298"/>
                  </a:cubicBezTo>
                  <a:close/>
                  <a:moveTo>
                    <a:pt x="251" y="303"/>
                  </a:moveTo>
                  <a:cubicBezTo>
                    <a:pt x="254" y="303"/>
                    <a:pt x="257" y="300"/>
                    <a:pt x="258" y="303"/>
                  </a:cubicBezTo>
                  <a:cubicBezTo>
                    <a:pt x="256" y="303"/>
                    <a:pt x="252" y="304"/>
                    <a:pt x="251" y="303"/>
                  </a:cubicBezTo>
                  <a:close/>
                  <a:moveTo>
                    <a:pt x="264" y="303"/>
                  </a:moveTo>
                  <a:cubicBezTo>
                    <a:pt x="267" y="303"/>
                    <a:pt x="274" y="301"/>
                    <a:pt x="274" y="303"/>
                  </a:cubicBezTo>
                  <a:cubicBezTo>
                    <a:pt x="269" y="303"/>
                    <a:pt x="267" y="306"/>
                    <a:pt x="264" y="303"/>
                  </a:cubicBezTo>
                  <a:close/>
                  <a:moveTo>
                    <a:pt x="299" y="293"/>
                  </a:moveTo>
                  <a:cubicBezTo>
                    <a:pt x="314" y="286"/>
                    <a:pt x="344" y="287"/>
                    <a:pt x="362" y="286"/>
                  </a:cubicBezTo>
                  <a:cubicBezTo>
                    <a:pt x="340" y="290"/>
                    <a:pt x="323" y="293"/>
                    <a:pt x="299" y="293"/>
                  </a:cubicBezTo>
                  <a:close/>
                  <a:moveTo>
                    <a:pt x="365" y="297"/>
                  </a:moveTo>
                  <a:cubicBezTo>
                    <a:pt x="355" y="298"/>
                    <a:pt x="344" y="300"/>
                    <a:pt x="335" y="299"/>
                  </a:cubicBezTo>
                  <a:cubicBezTo>
                    <a:pt x="344" y="298"/>
                    <a:pt x="354" y="292"/>
                    <a:pt x="366" y="294"/>
                  </a:cubicBezTo>
                  <a:cubicBezTo>
                    <a:pt x="364" y="294"/>
                    <a:pt x="365" y="296"/>
                    <a:pt x="365" y="297"/>
                  </a:cubicBezTo>
                  <a:close/>
                  <a:moveTo>
                    <a:pt x="526" y="1166"/>
                  </a:moveTo>
                  <a:cubicBezTo>
                    <a:pt x="522" y="1166"/>
                    <a:pt x="520" y="1162"/>
                    <a:pt x="518" y="1160"/>
                  </a:cubicBezTo>
                  <a:cubicBezTo>
                    <a:pt x="522" y="1161"/>
                    <a:pt x="524" y="1163"/>
                    <a:pt x="526" y="1166"/>
                  </a:cubicBezTo>
                  <a:close/>
                  <a:moveTo>
                    <a:pt x="704" y="394"/>
                  </a:moveTo>
                  <a:cubicBezTo>
                    <a:pt x="703" y="393"/>
                    <a:pt x="701" y="389"/>
                    <a:pt x="703" y="387"/>
                  </a:cubicBezTo>
                  <a:cubicBezTo>
                    <a:pt x="704" y="389"/>
                    <a:pt x="706" y="392"/>
                    <a:pt x="704" y="394"/>
                  </a:cubicBezTo>
                  <a:close/>
                  <a:moveTo>
                    <a:pt x="702" y="380"/>
                  </a:moveTo>
                  <a:cubicBezTo>
                    <a:pt x="702" y="382"/>
                    <a:pt x="703" y="382"/>
                    <a:pt x="703" y="384"/>
                  </a:cubicBezTo>
                  <a:cubicBezTo>
                    <a:pt x="701" y="385"/>
                    <a:pt x="699" y="380"/>
                    <a:pt x="702" y="380"/>
                  </a:cubicBezTo>
                  <a:close/>
                  <a:moveTo>
                    <a:pt x="671" y="293"/>
                  </a:moveTo>
                  <a:cubicBezTo>
                    <a:pt x="674" y="293"/>
                    <a:pt x="676" y="294"/>
                    <a:pt x="676" y="295"/>
                  </a:cubicBezTo>
                  <a:cubicBezTo>
                    <a:pt x="674" y="294"/>
                    <a:pt x="676" y="298"/>
                    <a:pt x="674" y="299"/>
                  </a:cubicBezTo>
                  <a:cubicBezTo>
                    <a:pt x="682" y="320"/>
                    <a:pt x="689" y="344"/>
                    <a:pt x="692" y="364"/>
                  </a:cubicBezTo>
                  <a:cubicBezTo>
                    <a:pt x="683" y="347"/>
                    <a:pt x="680" y="325"/>
                    <a:pt x="670" y="310"/>
                  </a:cubicBezTo>
                  <a:cubicBezTo>
                    <a:pt x="672" y="305"/>
                    <a:pt x="669" y="299"/>
                    <a:pt x="671" y="293"/>
                  </a:cubicBezTo>
                  <a:close/>
                  <a:moveTo>
                    <a:pt x="658" y="422"/>
                  </a:moveTo>
                  <a:cubicBezTo>
                    <a:pt x="655" y="423"/>
                    <a:pt x="653" y="419"/>
                    <a:pt x="653" y="417"/>
                  </a:cubicBezTo>
                  <a:cubicBezTo>
                    <a:pt x="655" y="419"/>
                    <a:pt x="657" y="415"/>
                    <a:pt x="658" y="417"/>
                  </a:cubicBezTo>
                  <a:cubicBezTo>
                    <a:pt x="657" y="418"/>
                    <a:pt x="657" y="420"/>
                    <a:pt x="658" y="422"/>
                  </a:cubicBezTo>
                  <a:close/>
                  <a:moveTo>
                    <a:pt x="649" y="485"/>
                  </a:moveTo>
                  <a:cubicBezTo>
                    <a:pt x="649" y="490"/>
                    <a:pt x="648" y="492"/>
                    <a:pt x="647" y="495"/>
                  </a:cubicBezTo>
                  <a:cubicBezTo>
                    <a:pt x="647" y="496"/>
                    <a:pt x="649" y="498"/>
                    <a:pt x="649" y="499"/>
                  </a:cubicBezTo>
                  <a:cubicBezTo>
                    <a:pt x="649" y="500"/>
                    <a:pt x="647" y="501"/>
                    <a:pt x="647" y="502"/>
                  </a:cubicBezTo>
                  <a:cubicBezTo>
                    <a:pt x="647" y="502"/>
                    <a:pt x="648" y="504"/>
                    <a:pt x="648" y="504"/>
                  </a:cubicBezTo>
                  <a:cubicBezTo>
                    <a:pt x="647" y="513"/>
                    <a:pt x="643" y="524"/>
                    <a:pt x="642" y="534"/>
                  </a:cubicBezTo>
                  <a:cubicBezTo>
                    <a:pt x="638" y="511"/>
                    <a:pt x="644" y="492"/>
                    <a:pt x="645" y="469"/>
                  </a:cubicBezTo>
                  <a:cubicBezTo>
                    <a:pt x="647" y="466"/>
                    <a:pt x="649" y="464"/>
                    <a:pt x="650" y="460"/>
                  </a:cubicBezTo>
                  <a:cubicBezTo>
                    <a:pt x="650" y="458"/>
                    <a:pt x="647" y="458"/>
                    <a:pt x="647" y="456"/>
                  </a:cubicBezTo>
                  <a:cubicBezTo>
                    <a:pt x="646" y="451"/>
                    <a:pt x="650" y="450"/>
                    <a:pt x="651" y="446"/>
                  </a:cubicBezTo>
                  <a:cubicBezTo>
                    <a:pt x="651" y="442"/>
                    <a:pt x="647" y="437"/>
                    <a:pt x="649" y="431"/>
                  </a:cubicBezTo>
                  <a:cubicBezTo>
                    <a:pt x="651" y="431"/>
                    <a:pt x="651" y="429"/>
                    <a:pt x="654" y="430"/>
                  </a:cubicBezTo>
                  <a:cubicBezTo>
                    <a:pt x="653" y="437"/>
                    <a:pt x="653" y="444"/>
                    <a:pt x="652" y="451"/>
                  </a:cubicBezTo>
                  <a:cubicBezTo>
                    <a:pt x="655" y="462"/>
                    <a:pt x="650" y="475"/>
                    <a:pt x="649" y="485"/>
                  </a:cubicBezTo>
                  <a:close/>
                  <a:moveTo>
                    <a:pt x="635" y="573"/>
                  </a:moveTo>
                  <a:cubicBezTo>
                    <a:pt x="635" y="570"/>
                    <a:pt x="634" y="566"/>
                    <a:pt x="637" y="565"/>
                  </a:cubicBezTo>
                  <a:cubicBezTo>
                    <a:pt x="636" y="568"/>
                    <a:pt x="637" y="572"/>
                    <a:pt x="635" y="573"/>
                  </a:cubicBezTo>
                  <a:close/>
                  <a:moveTo>
                    <a:pt x="637" y="598"/>
                  </a:moveTo>
                  <a:cubicBezTo>
                    <a:pt x="637" y="600"/>
                    <a:pt x="637" y="602"/>
                    <a:pt x="636" y="603"/>
                  </a:cubicBezTo>
                  <a:cubicBezTo>
                    <a:pt x="635" y="600"/>
                    <a:pt x="636" y="600"/>
                    <a:pt x="637" y="598"/>
                  </a:cubicBezTo>
                  <a:close/>
                  <a:moveTo>
                    <a:pt x="625" y="1157"/>
                  </a:moveTo>
                  <a:cubicBezTo>
                    <a:pt x="626" y="1157"/>
                    <a:pt x="627" y="1157"/>
                    <a:pt x="627" y="1157"/>
                  </a:cubicBezTo>
                  <a:cubicBezTo>
                    <a:pt x="627" y="1158"/>
                    <a:pt x="628" y="1161"/>
                    <a:pt x="627" y="1161"/>
                  </a:cubicBezTo>
                  <a:cubicBezTo>
                    <a:pt x="626" y="1159"/>
                    <a:pt x="624" y="1159"/>
                    <a:pt x="625" y="1157"/>
                  </a:cubicBezTo>
                  <a:close/>
                  <a:moveTo>
                    <a:pt x="625" y="1146"/>
                  </a:moveTo>
                  <a:cubicBezTo>
                    <a:pt x="622" y="1146"/>
                    <a:pt x="623" y="1143"/>
                    <a:pt x="620" y="1144"/>
                  </a:cubicBezTo>
                  <a:cubicBezTo>
                    <a:pt x="620" y="1141"/>
                    <a:pt x="623" y="1140"/>
                    <a:pt x="622" y="1138"/>
                  </a:cubicBezTo>
                  <a:cubicBezTo>
                    <a:pt x="626" y="1138"/>
                    <a:pt x="627" y="1140"/>
                    <a:pt x="627" y="1143"/>
                  </a:cubicBezTo>
                  <a:cubicBezTo>
                    <a:pt x="627" y="1144"/>
                    <a:pt x="625" y="1144"/>
                    <a:pt x="625" y="1146"/>
                  </a:cubicBezTo>
                  <a:close/>
                  <a:moveTo>
                    <a:pt x="627" y="1122"/>
                  </a:moveTo>
                  <a:cubicBezTo>
                    <a:pt x="624" y="1124"/>
                    <a:pt x="619" y="1128"/>
                    <a:pt x="614" y="1126"/>
                  </a:cubicBezTo>
                  <a:cubicBezTo>
                    <a:pt x="616" y="1120"/>
                    <a:pt x="621" y="1109"/>
                    <a:pt x="627" y="1102"/>
                  </a:cubicBezTo>
                  <a:cubicBezTo>
                    <a:pt x="629" y="1108"/>
                    <a:pt x="628" y="1115"/>
                    <a:pt x="627" y="1122"/>
                  </a:cubicBezTo>
                  <a:close/>
                  <a:moveTo>
                    <a:pt x="613" y="1081"/>
                  </a:moveTo>
                  <a:cubicBezTo>
                    <a:pt x="613" y="1083"/>
                    <a:pt x="614" y="1086"/>
                    <a:pt x="611" y="1086"/>
                  </a:cubicBezTo>
                  <a:cubicBezTo>
                    <a:pt x="612" y="1084"/>
                    <a:pt x="610" y="1080"/>
                    <a:pt x="613" y="1081"/>
                  </a:cubicBezTo>
                  <a:close/>
                  <a:moveTo>
                    <a:pt x="599" y="799"/>
                  </a:moveTo>
                  <a:cubicBezTo>
                    <a:pt x="599" y="801"/>
                    <a:pt x="601" y="801"/>
                    <a:pt x="601" y="803"/>
                  </a:cubicBezTo>
                  <a:cubicBezTo>
                    <a:pt x="599" y="803"/>
                    <a:pt x="601" y="808"/>
                    <a:pt x="598" y="808"/>
                  </a:cubicBezTo>
                  <a:cubicBezTo>
                    <a:pt x="599" y="804"/>
                    <a:pt x="596" y="799"/>
                    <a:pt x="599" y="799"/>
                  </a:cubicBezTo>
                  <a:close/>
                  <a:moveTo>
                    <a:pt x="592" y="755"/>
                  </a:moveTo>
                  <a:cubicBezTo>
                    <a:pt x="593" y="753"/>
                    <a:pt x="594" y="751"/>
                    <a:pt x="596" y="750"/>
                  </a:cubicBezTo>
                  <a:cubicBezTo>
                    <a:pt x="599" y="755"/>
                    <a:pt x="603" y="759"/>
                    <a:pt x="607" y="763"/>
                  </a:cubicBezTo>
                  <a:cubicBezTo>
                    <a:pt x="605" y="764"/>
                    <a:pt x="605" y="768"/>
                    <a:pt x="603" y="768"/>
                  </a:cubicBezTo>
                  <a:cubicBezTo>
                    <a:pt x="600" y="764"/>
                    <a:pt x="596" y="759"/>
                    <a:pt x="592" y="755"/>
                  </a:cubicBezTo>
                  <a:close/>
                  <a:moveTo>
                    <a:pt x="596" y="782"/>
                  </a:moveTo>
                  <a:cubicBezTo>
                    <a:pt x="596" y="780"/>
                    <a:pt x="595" y="780"/>
                    <a:pt x="596" y="779"/>
                  </a:cubicBezTo>
                  <a:cubicBezTo>
                    <a:pt x="598" y="778"/>
                    <a:pt x="598" y="781"/>
                    <a:pt x="596" y="782"/>
                  </a:cubicBezTo>
                  <a:close/>
                  <a:moveTo>
                    <a:pt x="589" y="707"/>
                  </a:moveTo>
                  <a:cubicBezTo>
                    <a:pt x="585" y="705"/>
                    <a:pt x="584" y="701"/>
                    <a:pt x="581" y="699"/>
                  </a:cubicBezTo>
                  <a:cubicBezTo>
                    <a:pt x="583" y="690"/>
                    <a:pt x="591" y="693"/>
                    <a:pt x="592" y="701"/>
                  </a:cubicBezTo>
                  <a:cubicBezTo>
                    <a:pt x="590" y="702"/>
                    <a:pt x="590" y="705"/>
                    <a:pt x="589" y="707"/>
                  </a:cubicBezTo>
                  <a:close/>
                  <a:moveTo>
                    <a:pt x="590" y="744"/>
                  </a:moveTo>
                  <a:cubicBezTo>
                    <a:pt x="588" y="745"/>
                    <a:pt x="587" y="746"/>
                    <a:pt x="584" y="745"/>
                  </a:cubicBezTo>
                  <a:cubicBezTo>
                    <a:pt x="585" y="742"/>
                    <a:pt x="590" y="739"/>
                    <a:pt x="590" y="744"/>
                  </a:cubicBezTo>
                  <a:close/>
                  <a:moveTo>
                    <a:pt x="568" y="683"/>
                  </a:moveTo>
                  <a:cubicBezTo>
                    <a:pt x="569" y="679"/>
                    <a:pt x="570" y="675"/>
                    <a:pt x="573" y="674"/>
                  </a:cubicBezTo>
                  <a:cubicBezTo>
                    <a:pt x="575" y="677"/>
                    <a:pt x="572" y="682"/>
                    <a:pt x="568" y="683"/>
                  </a:cubicBezTo>
                  <a:close/>
                  <a:moveTo>
                    <a:pt x="568" y="701"/>
                  </a:moveTo>
                  <a:cubicBezTo>
                    <a:pt x="566" y="700"/>
                    <a:pt x="567" y="696"/>
                    <a:pt x="569" y="696"/>
                  </a:cubicBezTo>
                  <a:cubicBezTo>
                    <a:pt x="570" y="697"/>
                    <a:pt x="571" y="700"/>
                    <a:pt x="568" y="701"/>
                  </a:cubicBezTo>
                  <a:close/>
                  <a:moveTo>
                    <a:pt x="572" y="640"/>
                  </a:moveTo>
                  <a:cubicBezTo>
                    <a:pt x="571" y="640"/>
                    <a:pt x="571" y="638"/>
                    <a:pt x="570" y="638"/>
                  </a:cubicBezTo>
                  <a:cubicBezTo>
                    <a:pt x="571" y="635"/>
                    <a:pt x="571" y="633"/>
                    <a:pt x="574" y="633"/>
                  </a:cubicBezTo>
                  <a:cubicBezTo>
                    <a:pt x="577" y="635"/>
                    <a:pt x="574" y="639"/>
                    <a:pt x="572" y="640"/>
                  </a:cubicBezTo>
                  <a:close/>
                  <a:moveTo>
                    <a:pt x="567" y="625"/>
                  </a:moveTo>
                  <a:cubicBezTo>
                    <a:pt x="565" y="626"/>
                    <a:pt x="566" y="628"/>
                    <a:pt x="564" y="629"/>
                  </a:cubicBezTo>
                  <a:cubicBezTo>
                    <a:pt x="564" y="626"/>
                    <a:pt x="563" y="622"/>
                    <a:pt x="566" y="622"/>
                  </a:cubicBezTo>
                  <a:cubicBezTo>
                    <a:pt x="568" y="624"/>
                    <a:pt x="570" y="626"/>
                    <a:pt x="570" y="629"/>
                  </a:cubicBezTo>
                  <a:cubicBezTo>
                    <a:pt x="568" y="630"/>
                    <a:pt x="570" y="633"/>
                    <a:pt x="567" y="634"/>
                  </a:cubicBezTo>
                  <a:cubicBezTo>
                    <a:pt x="564" y="631"/>
                    <a:pt x="569" y="627"/>
                    <a:pt x="567" y="625"/>
                  </a:cubicBezTo>
                  <a:close/>
                  <a:moveTo>
                    <a:pt x="555" y="605"/>
                  </a:moveTo>
                  <a:cubicBezTo>
                    <a:pt x="552" y="605"/>
                    <a:pt x="553" y="601"/>
                    <a:pt x="551" y="600"/>
                  </a:cubicBezTo>
                  <a:cubicBezTo>
                    <a:pt x="553" y="599"/>
                    <a:pt x="555" y="602"/>
                    <a:pt x="555" y="605"/>
                  </a:cubicBezTo>
                  <a:close/>
                  <a:moveTo>
                    <a:pt x="553" y="583"/>
                  </a:moveTo>
                  <a:cubicBezTo>
                    <a:pt x="553" y="581"/>
                    <a:pt x="553" y="579"/>
                    <a:pt x="555" y="580"/>
                  </a:cubicBezTo>
                  <a:cubicBezTo>
                    <a:pt x="555" y="581"/>
                    <a:pt x="554" y="583"/>
                    <a:pt x="553" y="583"/>
                  </a:cubicBezTo>
                  <a:close/>
                  <a:moveTo>
                    <a:pt x="554" y="611"/>
                  </a:moveTo>
                  <a:cubicBezTo>
                    <a:pt x="559" y="607"/>
                    <a:pt x="562" y="618"/>
                    <a:pt x="555" y="619"/>
                  </a:cubicBezTo>
                  <a:cubicBezTo>
                    <a:pt x="556" y="617"/>
                    <a:pt x="553" y="618"/>
                    <a:pt x="553" y="616"/>
                  </a:cubicBezTo>
                  <a:cubicBezTo>
                    <a:pt x="555" y="616"/>
                    <a:pt x="554" y="613"/>
                    <a:pt x="554" y="611"/>
                  </a:cubicBezTo>
                  <a:close/>
                  <a:moveTo>
                    <a:pt x="553" y="678"/>
                  </a:moveTo>
                  <a:cubicBezTo>
                    <a:pt x="552" y="678"/>
                    <a:pt x="551" y="678"/>
                    <a:pt x="551" y="678"/>
                  </a:cubicBezTo>
                  <a:cubicBezTo>
                    <a:pt x="548" y="678"/>
                    <a:pt x="547" y="671"/>
                    <a:pt x="550" y="670"/>
                  </a:cubicBezTo>
                  <a:cubicBezTo>
                    <a:pt x="550" y="672"/>
                    <a:pt x="553" y="671"/>
                    <a:pt x="553" y="672"/>
                  </a:cubicBezTo>
                  <a:cubicBezTo>
                    <a:pt x="551" y="673"/>
                    <a:pt x="553" y="675"/>
                    <a:pt x="553" y="678"/>
                  </a:cubicBezTo>
                  <a:close/>
                  <a:moveTo>
                    <a:pt x="546" y="688"/>
                  </a:moveTo>
                  <a:cubicBezTo>
                    <a:pt x="543" y="688"/>
                    <a:pt x="543" y="691"/>
                    <a:pt x="542" y="692"/>
                  </a:cubicBezTo>
                  <a:cubicBezTo>
                    <a:pt x="537" y="689"/>
                    <a:pt x="541" y="681"/>
                    <a:pt x="544" y="678"/>
                  </a:cubicBezTo>
                  <a:cubicBezTo>
                    <a:pt x="545" y="683"/>
                    <a:pt x="545" y="685"/>
                    <a:pt x="543" y="689"/>
                  </a:cubicBezTo>
                  <a:cubicBezTo>
                    <a:pt x="544" y="689"/>
                    <a:pt x="546" y="685"/>
                    <a:pt x="546" y="688"/>
                  </a:cubicBezTo>
                  <a:close/>
                  <a:moveTo>
                    <a:pt x="536" y="672"/>
                  </a:moveTo>
                  <a:cubicBezTo>
                    <a:pt x="537" y="671"/>
                    <a:pt x="537" y="670"/>
                    <a:pt x="538" y="670"/>
                  </a:cubicBezTo>
                  <a:cubicBezTo>
                    <a:pt x="539" y="673"/>
                    <a:pt x="539" y="673"/>
                    <a:pt x="541" y="674"/>
                  </a:cubicBezTo>
                  <a:cubicBezTo>
                    <a:pt x="539" y="675"/>
                    <a:pt x="541" y="676"/>
                    <a:pt x="540" y="677"/>
                  </a:cubicBezTo>
                  <a:cubicBezTo>
                    <a:pt x="538" y="677"/>
                    <a:pt x="537" y="677"/>
                    <a:pt x="537" y="676"/>
                  </a:cubicBezTo>
                  <a:cubicBezTo>
                    <a:pt x="540" y="675"/>
                    <a:pt x="536" y="673"/>
                    <a:pt x="536" y="672"/>
                  </a:cubicBezTo>
                  <a:close/>
                  <a:moveTo>
                    <a:pt x="527" y="647"/>
                  </a:moveTo>
                  <a:cubicBezTo>
                    <a:pt x="525" y="647"/>
                    <a:pt x="524" y="645"/>
                    <a:pt x="523" y="643"/>
                  </a:cubicBezTo>
                  <a:cubicBezTo>
                    <a:pt x="525" y="642"/>
                    <a:pt x="524" y="638"/>
                    <a:pt x="527" y="638"/>
                  </a:cubicBezTo>
                  <a:cubicBezTo>
                    <a:pt x="529" y="641"/>
                    <a:pt x="526" y="643"/>
                    <a:pt x="527" y="647"/>
                  </a:cubicBezTo>
                  <a:close/>
                  <a:moveTo>
                    <a:pt x="495" y="1009"/>
                  </a:moveTo>
                  <a:cubicBezTo>
                    <a:pt x="498" y="1009"/>
                    <a:pt x="498" y="1012"/>
                    <a:pt x="500" y="1013"/>
                  </a:cubicBezTo>
                  <a:cubicBezTo>
                    <a:pt x="497" y="1013"/>
                    <a:pt x="497" y="1010"/>
                    <a:pt x="495" y="1009"/>
                  </a:cubicBezTo>
                  <a:close/>
                  <a:moveTo>
                    <a:pt x="500" y="1024"/>
                  </a:moveTo>
                  <a:cubicBezTo>
                    <a:pt x="501" y="1025"/>
                    <a:pt x="501" y="1029"/>
                    <a:pt x="499" y="1028"/>
                  </a:cubicBezTo>
                  <a:cubicBezTo>
                    <a:pt x="498" y="1027"/>
                    <a:pt x="499" y="1025"/>
                    <a:pt x="500" y="1024"/>
                  </a:cubicBezTo>
                  <a:close/>
                  <a:moveTo>
                    <a:pt x="487" y="1022"/>
                  </a:moveTo>
                  <a:cubicBezTo>
                    <a:pt x="487" y="1017"/>
                    <a:pt x="490" y="1015"/>
                    <a:pt x="493" y="1013"/>
                  </a:cubicBezTo>
                  <a:cubicBezTo>
                    <a:pt x="497" y="1017"/>
                    <a:pt x="497" y="1020"/>
                    <a:pt x="494" y="1025"/>
                  </a:cubicBezTo>
                  <a:cubicBezTo>
                    <a:pt x="491" y="1024"/>
                    <a:pt x="490" y="1023"/>
                    <a:pt x="487" y="1022"/>
                  </a:cubicBezTo>
                  <a:close/>
                  <a:moveTo>
                    <a:pt x="493" y="1026"/>
                  </a:moveTo>
                  <a:cubicBezTo>
                    <a:pt x="493" y="1028"/>
                    <a:pt x="493" y="1030"/>
                    <a:pt x="491" y="1030"/>
                  </a:cubicBezTo>
                  <a:cubicBezTo>
                    <a:pt x="489" y="1028"/>
                    <a:pt x="486" y="1025"/>
                    <a:pt x="488" y="1023"/>
                  </a:cubicBezTo>
                  <a:cubicBezTo>
                    <a:pt x="489" y="1025"/>
                    <a:pt x="491" y="1025"/>
                    <a:pt x="493" y="1026"/>
                  </a:cubicBezTo>
                  <a:close/>
                  <a:moveTo>
                    <a:pt x="468" y="309"/>
                  </a:moveTo>
                  <a:cubicBezTo>
                    <a:pt x="468" y="311"/>
                    <a:pt x="470" y="310"/>
                    <a:pt x="470" y="312"/>
                  </a:cubicBezTo>
                  <a:cubicBezTo>
                    <a:pt x="469" y="313"/>
                    <a:pt x="470" y="316"/>
                    <a:pt x="467" y="316"/>
                  </a:cubicBezTo>
                  <a:cubicBezTo>
                    <a:pt x="468" y="313"/>
                    <a:pt x="466" y="311"/>
                    <a:pt x="468" y="309"/>
                  </a:cubicBezTo>
                  <a:close/>
                  <a:moveTo>
                    <a:pt x="473" y="327"/>
                  </a:moveTo>
                  <a:cubicBezTo>
                    <a:pt x="473" y="329"/>
                    <a:pt x="474" y="332"/>
                    <a:pt x="473" y="335"/>
                  </a:cubicBezTo>
                  <a:cubicBezTo>
                    <a:pt x="471" y="335"/>
                    <a:pt x="470" y="333"/>
                    <a:pt x="469" y="332"/>
                  </a:cubicBezTo>
                  <a:cubicBezTo>
                    <a:pt x="471" y="331"/>
                    <a:pt x="470" y="327"/>
                    <a:pt x="473" y="327"/>
                  </a:cubicBezTo>
                  <a:close/>
                  <a:moveTo>
                    <a:pt x="471" y="339"/>
                  </a:moveTo>
                  <a:cubicBezTo>
                    <a:pt x="470" y="341"/>
                    <a:pt x="471" y="342"/>
                    <a:pt x="473" y="341"/>
                  </a:cubicBezTo>
                  <a:cubicBezTo>
                    <a:pt x="472" y="346"/>
                    <a:pt x="475" y="351"/>
                    <a:pt x="471" y="353"/>
                  </a:cubicBezTo>
                  <a:cubicBezTo>
                    <a:pt x="469" y="349"/>
                    <a:pt x="464" y="348"/>
                    <a:pt x="464" y="342"/>
                  </a:cubicBezTo>
                  <a:cubicBezTo>
                    <a:pt x="465" y="342"/>
                    <a:pt x="465" y="341"/>
                    <a:pt x="466" y="340"/>
                  </a:cubicBezTo>
                  <a:cubicBezTo>
                    <a:pt x="468" y="340"/>
                    <a:pt x="470" y="340"/>
                    <a:pt x="471" y="339"/>
                  </a:cubicBezTo>
                  <a:close/>
                  <a:moveTo>
                    <a:pt x="474" y="383"/>
                  </a:moveTo>
                  <a:cubicBezTo>
                    <a:pt x="474" y="380"/>
                    <a:pt x="471" y="381"/>
                    <a:pt x="471" y="378"/>
                  </a:cubicBezTo>
                  <a:cubicBezTo>
                    <a:pt x="473" y="377"/>
                    <a:pt x="473" y="372"/>
                    <a:pt x="475" y="374"/>
                  </a:cubicBezTo>
                  <a:cubicBezTo>
                    <a:pt x="472" y="377"/>
                    <a:pt x="477" y="381"/>
                    <a:pt x="474" y="383"/>
                  </a:cubicBezTo>
                  <a:close/>
                  <a:moveTo>
                    <a:pt x="478" y="321"/>
                  </a:moveTo>
                  <a:cubicBezTo>
                    <a:pt x="480" y="325"/>
                    <a:pt x="484" y="326"/>
                    <a:pt x="485" y="330"/>
                  </a:cubicBezTo>
                  <a:cubicBezTo>
                    <a:pt x="482" y="334"/>
                    <a:pt x="481" y="340"/>
                    <a:pt x="477" y="342"/>
                  </a:cubicBezTo>
                  <a:cubicBezTo>
                    <a:pt x="478" y="336"/>
                    <a:pt x="477" y="326"/>
                    <a:pt x="478" y="321"/>
                  </a:cubicBezTo>
                  <a:close/>
                  <a:moveTo>
                    <a:pt x="486" y="296"/>
                  </a:moveTo>
                  <a:cubicBezTo>
                    <a:pt x="486" y="297"/>
                    <a:pt x="487" y="296"/>
                    <a:pt x="487" y="296"/>
                  </a:cubicBezTo>
                  <a:cubicBezTo>
                    <a:pt x="488" y="301"/>
                    <a:pt x="493" y="304"/>
                    <a:pt x="495" y="308"/>
                  </a:cubicBezTo>
                  <a:cubicBezTo>
                    <a:pt x="494" y="309"/>
                    <a:pt x="493" y="312"/>
                    <a:pt x="491" y="313"/>
                  </a:cubicBezTo>
                  <a:cubicBezTo>
                    <a:pt x="488" y="309"/>
                    <a:pt x="484" y="308"/>
                    <a:pt x="481" y="304"/>
                  </a:cubicBezTo>
                  <a:cubicBezTo>
                    <a:pt x="483" y="302"/>
                    <a:pt x="483" y="298"/>
                    <a:pt x="486" y="296"/>
                  </a:cubicBezTo>
                  <a:close/>
                  <a:moveTo>
                    <a:pt x="479" y="280"/>
                  </a:moveTo>
                  <a:cubicBezTo>
                    <a:pt x="481" y="280"/>
                    <a:pt x="483" y="280"/>
                    <a:pt x="482" y="283"/>
                  </a:cubicBezTo>
                  <a:cubicBezTo>
                    <a:pt x="481" y="282"/>
                    <a:pt x="479" y="282"/>
                    <a:pt x="479" y="280"/>
                  </a:cubicBezTo>
                  <a:close/>
                  <a:moveTo>
                    <a:pt x="602" y="323"/>
                  </a:moveTo>
                  <a:cubicBezTo>
                    <a:pt x="604" y="327"/>
                    <a:pt x="606" y="329"/>
                    <a:pt x="606" y="334"/>
                  </a:cubicBezTo>
                  <a:cubicBezTo>
                    <a:pt x="604" y="334"/>
                    <a:pt x="604" y="335"/>
                    <a:pt x="602" y="335"/>
                  </a:cubicBezTo>
                  <a:cubicBezTo>
                    <a:pt x="601" y="333"/>
                    <a:pt x="600" y="331"/>
                    <a:pt x="598" y="330"/>
                  </a:cubicBezTo>
                  <a:cubicBezTo>
                    <a:pt x="599" y="327"/>
                    <a:pt x="600" y="325"/>
                    <a:pt x="602" y="323"/>
                  </a:cubicBezTo>
                  <a:close/>
                  <a:moveTo>
                    <a:pt x="581" y="289"/>
                  </a:moveTo>
                  <a:cubicBezTo>
                    <a:pt x="583" y="290"/>
                    <a:pt x="584" y="292"/>
                    <a:pt x="587" y="292"/>
                  </a:cubicBezTo>
                  <a:cubicBezTo>
                    <a:pt x="589" y="301"/>
                    <a:pt x="602" y="303"/>
                    <a:pt x="600" y="314"/>
                  </a:cubicBezTo>
                  <a:cubicBezTo>
                    <a:pt x="594" y="307"/>
                    <a:pt x="584" y="298"/>
                    <a:pt x="581" y="289"/>
                  </a:cubicBezTo>
                  <a:close/>
                  <a:moveTo>
                    <a:pt x="615" y="312"/>
                  </a:moveTo>
                  <a:cubicBezTo>
                    <a:pt x="607" y="305"/>
                    <a:pt x="602" y="295"/>
                    <a:pt x="596" y="286"/>
                  </a:cubicBezTo>
                  <a:cubicBezTo>
                    <a:pt x="600" y="286"/>
                    <a:pt x="600" y="291"/>
                    <a:pt x="605" y="290"/>
                  </a:cubicBezTo>
                  <a:cubicBezTo>
                    <a:pt x="607" y="295"/>
                    <a:pt x="612" y="297"/>
                    <a:pt x="615" y="301"/>
                  </a:cubicBezTo>
                  <a:cubicBezTo>
                    <a:pt x="613" y="305"/>
                    <a:pt x="617" y="309"/>
                    <a:pt x="615" y="312"/>
                  </a:cubicBezTo>
                  <a:close/>
                  <a:moveTo>
                    <a:pt x="622" y="356"/>
                  </a:moveTo>
                  <a:cubicBezTo>
                    <a:pt x="619" y="356"/>
                    <a:pt x="619" y="354"/>
                    <a:pt x="618" y="353"/>
                  </a:cubicBezTo>
                  <a:cubicBezTo>
                    <a:pt x="619" y="352"/>
                    <a:pt x="619" y="350"/>
                    <a:pt x="620" y="350"/>
                  </a:cubicBezTo>
                  <a:cubicBezTo>
                    <a:pt x="623" y="352"/>
                    <a:pt x="620" y="354"/>
                    <a:pt x="622" y="356"/>
                  </a:cubicBezTo>
                  <a:close/>
                  <a:moveTo>
                    <a:pt x="620" y="1008"/>
                  </a:moveTo>
                  <a:cubicBezTo>
                    <a:pt x="621" y="1012"/>
                    <a:pt x="626" y="1014"/>
                    <a:pt x="624" y="1017"/>
                  </a:cubicBezTo>
                  <a:cubicBezTo>
                    <a:pt x="623" y="1015"/>
                    <a:pt x="618" y="1012"/>
                    <a:pt x="620" y="1008"/>
                  </a:cubicBezTo>
                  <a:close/>
                  <a:moveTo>
                    <a:pt x="620" y="1024"/>
                  </a:moveTo>
                  <a:cubicBezTo>
                    <a:pt x="618" y="1022"/>
                    <a:pt x="617" y="1019"/>
                    <a:pt x="616" y="1016"/>
                  </a:cubicBezTo>
                  <a:cubicBezTo>
                    <a:pt x="617" y="1016"/>
                    <a:pt x="618" y="1016"/>
                    <a:pt x="618" y="1015"/>
                  </a:cubicBezTo>
                  <a:cubicBezTo>
                    <a:pt x="618" y="1019"/>
                    <a:pt x="625" y="1022"/>
                    <a:pt x="620" y="1024"/>
                  </a:cubicBezTo>
                  <a:close/>
                  <a:moveTo>
                    <a:pt x="620" y="962"/>
                  </a:moveTo>
                  <a:cubicBezTo>
                    <a:pt x="620" y="960"/>
                    <a:pt x="615" y="958"/>
                    <a:pt x="618" y="956"/>
                  </a:cubicBezTo>
                  <a:cubicBezTo>
                    <a:pt x="618" y="958"/>
                    <a:pt x="621" y="961"/>
                    <a:pt x="620" y="962"/>
                  </a:cubicBezTo>
                  <a:close/>
                  <a:moveTo>
                    <a:pt x="616" y="970"/>
                  </a:moveTo>
                  <a:cubicBezTo>
                    <a:pt x="615" y="967"/>
                    <a:pt x="612" y="963"/>
                    <a:pt x="615" y="962"/>
                  </a:cubicBezTo>
                  <a:cubicBezTo>
                    <a:pt x="616" y="964"/>
                    <a:pt x="621" y="968"/>
                    <a:pt x="616" y="970"/>
                  </a:cubicBezTo>
                  <a:close/>
                  <a:moveTo>
                    <a:pt x="615" y="939"/>
                  </a:moveTo>
                  <a:cubicBezTo>
                    <a:pt x="614" y="939"/>
                    <a:pt x="613" y="934"/>
                    <a:pt x="614" y="936"/>
                  </a:cubicBezTo>
                  <a:cubicBezTo>
                    <a:pt x="614" y="936"/>
                    <a:pt x="614" y="937"/>
                    <a:pt x="615" y="937"/>
                  </a:cubicBezTo>
                  <a:cubicBezTo>
                    <a:pt x="615" y="936"/>
                    <a:pt x="615" y="935"/>
                    <a:pt x="616" y="935"/>
                  </a:cubicBezTo>
                  <a:cubicBezTo>
                    <a:pt x="616" y="936"/>
                    <a:pt x="617" y="939"/>
                    <a:pt x="615" y="939"/>
                  </a:cubicBezTo>
                  <a:close/>
                  <a:moveTo>
                    <a:pt x="615" y="1026"/>
                  </a:moveTo>
                  <a:cubicBezTo>
                    <a:pt x="615" y="1028"/>
                    <a:pt x="618" y="1029"/>
                    <a:pt x="616" y="1032"/>
                  </a:cubicBezTo>
                  <a:cubicBezTo>
                    <a:pt x="614" y="1032"/>
                    <a:pt x="614" y="1029"/>
                    <a:pt x="611" y="1030"/>
                  </a:cubicBezTo>
                  <a:cubicBezTo>
                    <a:pt x="611" y="1028"/>
                    <a:pt x="613" y="1027"/>
                    <a:pt x="615" y="1026"/>
                  </a:cubicBezTo>
                  <a:close/>
                  <a:moveTo>
                    <a:pt x="617" y="1041"/>
                  </a:moveTo>
                  <a:cubicBezTo>
                    <a:pt x="618" y="1042"/>
                    <a:pt x="619" y="1045"/>
                    <a:pt x="616" y="1045"/>
                  </a:cubicBezTo>
                  <a:cubicBezTo>
                    <a:pt x="616" y="1043"/>
                    <a:pt x="614" y="1042"/>
                    <a:pt x="617" y="1041"/>
                  </a:cubicBezTo>
                  <a:close/>
                  <a:moveTo>
                    <a:pt x="620" y="1064"/>
                  </a:moveTo>
                  <a:cubicBezTo>
                    <a:pt x="621" y="1067"/>
                    <a:pt x="620" y="1070"/>
                    <a:pt x="618" y="1071"/>
                  </a:cubicBezTo>
                  <a:cubicBezTo>
                    <a:pt x="616" y="1068"/>
                    <a:pt x="619" y="1066"/>
                    <a:pt x="620" y="1064"/>
                  </a:cubicBezTo>
                  <a:close/>
                  <a:moveTo>
                    <a:pt x="620" y="1073"/>
                  </a:moveTo>
                  <a:cubicBezTo>
                    <a:pt x="621" y="1073"/>
                    <a:pt x="621" y="1074"/>
                    <a:pt x="622" y="1073"/>
                  </a:cubicBezTo>
                  <a:cubicBezTo>
                    <a:pt x="622" y="1073"/>
                    <a:pt x="623" y="1072"/>
                    <a:pt x="623" y="1073"/>
                  </a:cubicBezTo>
                  <a:cubicBezTo>
                    <a:pt x="622" y="1073"/>
                    <a:pt x="623" y="1076"/>
                    <a:pt x="621" y="1075"/>
                  </a:cubicBezTo>
                  <a:cubicBezTo>
                    <a:pt x="621" y="1075"/>
                    <a:pt x="618" y="1073"/>
                    <a:pt x="620" y="1073"/>
                  </a:cubicBezTo>
                  <a:close/>
                  <a:moveTo>
                    <a:pt x="624" y="1041"/>
                  </a:moveTo>
                  <a:cubicBezTo>
                    <a:pt x="624" y="1042"/>
                    <a:pt x="625" y="1043"/>
                    <a:pt x="625" y="1044"/>
                  </a:cubicBezTo>
                  <a:cubicBezTo>
                    <a:pt x="621" y="1045"/>
                    <a:pt x="621" y="1041"/>
                    <a:pt x="624" y="1041"/>
                  </a:cubicBezTo>
                  <a:close/>
                  <a:moveTo>
                    <a:pt x="622" y="984"/>
                  </a:moveTo>
                  <a:cubicBezTo>
                    <a:pt x="622" y="981"/>
                    <a:pt x="620" y="981"/>
                    <a:pt x="620" y="978"/>
                  </a:cubicBezTo>
                  <a:cubicBezTo>
                    <a:pt x="622" y="978"/>
                    <a:pt x="622" y="979"/>
                    <a:pt x="623" y="979"/>
                  </a:cubicBezTo>
                  <a:cubicBezTo>
                    <a:pt x="623" y="978"/>
                    <a:pt x="623" y="977"/>
                    <a:pt x="625" y="977"/>
                  </a:cubicBezTo>
                  <a:cubicBezTo>
                    <a:pt x="626" y="979"/>
                    <a:pt x="624" y="983"/>
                    <a:pt x="622" y="984"/>
                  </a:cubicBezTo>
                  <a:close/>
                  <a:moveTo>
                    <a:pt x="624" y="956"/>
                  </a:moveTo>
                  <a:cubicBezTo>
                    <a:pt x="623" y="952"/>
                    <a:pt x="620" y="951"/>
                    <a:pt x="620" y="947"/>
                  </a:cubicBezTo>
                  <a:cubicBezTo>
                    <a:pt x="620" y="947"/>
                    <a:pt x="621" y="947"/>
                    <a:pt x="622" y="947"/>
                  </a:cubicBezTo>
                  <a:cubicBezTo>
                    <a:pt x="622" y="950"/>
                    <a:pt x="627" y="954"/>
                    <a:pt x="624" y="956"/>
                  </a:cubicBezTo>
                  <a:close/>
                  <a:moveTo>
                    <a:pt x="622" y="929"/>
                  </a:moveTo>
                  <a:cubicBezTo>
                    <a:pt x="619" y="930"/>
                    <a:pt x="620" y="926"/>
                    <a:pt x="618" y="924"/>
                  </a:cubicBezTo>
                  <a:cubicBezTo>
                    <a:pt x="620" y="923"/>
                    <a:pt x="621" y="924"/>
                    <a:pt x="622" y="924"/>
                  </a:cubicBezTo>
                  <a:cubicBezTo>
                    <a:pt x="621" y="926"/>
                    <a:pt x="622" y="927"/>
                    <a:pt x="622" y="929"/>
                  </a:cubicBezTo>
                  <a:close/>
                  <a:moveTo>
                    <a:pt x="603" y="783"/>
                  </a:moveTo>
                  <a:cubicBezTo>
                    <a:pt x="605" y="783"/>
                    <a:pt x="608" y="786"/>
                    <a:pt x="606" y="788"/>
                  </a:cubicBezTo>
                  <a:cubicBezTo>
                    <a:pt x="605" y="786"/>
                    <a:pt x="603" y="786"/>
                    <a:pt x="603" y="783"/>
                  </a:cubicBezTo>
                  <a:close/>
                  <a:moveTo>
                    <a:pt x="602" y="796"/>
                  </a:moveTo>
                  <a:cubicBezTo>
                    <a:pt x="600" y="793"/>
                    <a:pt x="600" y="789"/>
                    <a:pt x="602" y="786"/>
                  </a:cubicBezTo>
                  <a:cubicBezTo>
                    <a:pt x="603" y="789"/>
                    <a:pt x="607" y="794"/>
                    <a:pt x="602" y="796"/>
                  </a:cubicBezTo>
                  <a:close/>
                  <a:moveTo>
                    <a:pt x="608" y="810"/>
                  </a:moveTo>
                  <a:cubicBezTo>
                    <a:pt x="608" y="814"/>
                    <a:pt x="613" y="816"/>
                    <a:pt x="609" y="818"/>
                  </a:cubicBezTo>
                  <a:cubicBezTo>
                    <a:pt x="608" y="815"/>
                    <a:pt x="605" y="815"/>
                    <a:pt x="605" y="811"/>
                  </a:cubicBezTo>
                  <a:cubicBezTo>
                    <a:pt x="606" y="811"/>
                    <a:pt x="607" y="810"/>
                    <a:pt x="608" y="810"/>
                  </a:cubicBezTo>
                  <a:close/>
                  <a:moveTo>
                    <a:pt x="595" y="693"/>
                  </a:moveTo>
                  <a:cubicBezTo>
                    <a:pt x="593" y="690"/>
                    <a:pt x="590" y="688"/>
                    <a:pt x="589" y="685"/>
                  </a:cubicBezTo>
                  <a:cubicBezTo>
                    <a:pt x="590" y="683"/>
                    <a:pt x="591" y="681"/>
                    <a:pt x="593" y="681"/>
                  </a:cubicBezTo>
                  <a:cubicBezTo>
                    <a:pt x="597" y="683"/>
                    <a:pt x="599" y="689"/>
                    <a:pt x="595" y="693"/>
                  </a:cubicBezTo>
                  <a:close/>
                  <a:moveTo>
                    <a:pt x="596" y="704"/>
                  </a:moveTo>
                  <a:cubicBezTo>
                    <a:pt x="595" y="706"/>
                    <a:pt x="594" y="708"/>
                    <a:pt x="592" y="710"/>
                  </a:cubicBezTo>
                  <a:cubicBezTo>
                    <a:pt x="592" y="707"/>
                    <a:pt x="594" y="706"/>
                    <a:pt x="596" y="704"/>
                  </a:cubicBezTo>
                  <a:close/>
                  <a:moveTo>
                    <a:pt x="569" y="612"/>
                  </a:moveTo>
                  <a:cubicBezTo>
                    <a:pt x="567" y="608"/>
                    <a:pt x="571" y="604"/>
                    <a:pt x="573" y="601"/>
                  </a:cubicBezTo>
                  <a:cubicBezTo>
                    <a:pt x="575" y="603"/>
                    <a:pt x="576" y="605"/>
                    <a:pt x="577" y="607"/>
                  </a:cubicBezTo>
                  <a:cubicBezTo>
                    <a:pt x="574" y="609"/>
                    <a:pt x="574" y="614"/>
                    <a:pt x="571" y="616"/>
                  </a:cubicBezTo>
                  <a:cubicBezTo>
                    <a:pt x="569" y="612"/>
                    <a:pt x="574" y="608"/>
                    <a:pt x="574" y="605"/>
                  </a:cubicBezTo>
                  <a:cubicBezTo>
                    <a:pt x="571" y="606"/>
                    <a:pt x="571" y="610"/>
                    <a:pt x="569" y="612"/>
                  </a:cubicBezTo>
                  <a:close/>
                  <a:moveTo>
                    <a:pt x="566" y="544"/>
                  </a:moveTo>
                  <a:cubicBezTo>
                    <a:pt x="567" y="546"/>
                    <a:pt x="568" y="547"/>
                    <a:pt x="569" y="549"/>
                  </a:cubicBezTo>
                  <a:cubicBezTo>
                    <a:pt x="566" y="549"/>
                    <a:pt x="568" y="553"/>
                    <a:pt x="564" y="553"/>
                  </a:cubicBezTo>
                  <a:cubicBezTo>
                    <a:pt x="566" y="549"/>
                    <a:pt x="563" y="547"/>
                    <a:pt x="566" y="544"/>
                  </a:cubicBezTo>
                  <a:close/>
                  <a:moveTo>
                    <a:pt x="560" y="489"/>
                  </a:moveTo>
                  <a:cubicBezTo>
                    <a:pt x="556" y="485"/>
                    <a:pt x="554" y="480"/>
                    <a:pt x="551" y="476"/>
                  </a:cubicBezTo>
                  <a:cubicBezTo>
                    <a:pt x="554" y="472"/>
                    <a:pt x="554" y="465"/>
                    <a:pt x="560" y="464"/>
                  </a:cubicBezTo>
                  <a:cubicBezTo>
                    <a:pt x="561" y="466"/>
                    <a:pt x="563" y="471"/>
                    <a:pt x="560" y="471"/>
                  </a:cubicBezTo>
                  <a:cubicBezTo>
                    <a:pt x="562" y="477"/>
                    <a:pt x="565" y="485"/>
                    <a:pt x="560" y="489"/>
                  </a:cubicBezTo>
                  <a:close/>
                  <a:moveTo>
                    <a:pt x="559" y="502"/>
                  </a:moveTo>
                  <a:cubicBezTo>
                    <a:pt x="557" y="502"/>
                    <a:pt x="558" y="505"/>
                    <a:pt x="556" y="505"/>
                  </a:cubicBezTo>
                  <a:cubicBezTo>
                    <a:pt x="556" y="503"/>
                    <a:pt x="558" y="500"/>
                    <a:pt x="559" y="502"/>
                  </a:cubicBezTo>
                  <a:close/>
                  <a:moveTo>
                    <a:pt x="529" y="502"/>
                  </a:moveTo>
                  <a:cubicBezTo>
                    <a:pt x="527" y="501"/>
                    <a:pt x="527" y="503"/>
                    <a:pt x="526" y="503"/>
                  </a:cubicBezTo>
                  <a:cubicBezTo>
                    <a:pt x="526" y="501"/>
                    <a:pt x="524" y="498"/>
                    <a:pt x="526" y="497"/>
                  </a:cubicBezTo>
                  <a:cubicBezTo>
                    <a:pt x="527" y="498"/>
                    <a:pt x="527" y="498"/>
                    <a:pt x="529" y="498"/>
                  </a:cubicBezTo>
                  <a:cubicBezTo>
                    <a:pt x="528" y="500"/>
                    <a:pt x="528" y="500"/>
                    <a:pt x="529" y="502"/>
                  </a:cubicBezTo>
                  <a:close/>
                  <a:moveTo>
                    <a:pt x="505" y="573"/>
                  </a:moveTo>
                  <a:cubicBezTo>
                    <a:pt x="507" y="569"/>
                    <a:pt x="503" y="566"/>
                    <a:pt x="506" y="562"/>
                  </a:cubicBezTo>
                  <a:cubicBezTo>
                    <a:pt x="510" y="564"/>
                    <a:pt x="510" y="575"/>
                    <a:pt x="505" y="573"/>
                  </a:cubicBezTo>
                  <a:close/>
                  <a:moveTo>
                    <a:pt x="507" y="596"/>
                  </a:moveTo>
                  <a:cubicBezTo>
                    <a:pt x="505" y="597"/>
                    <a:pt x="505" y="592"/>
                    <a:pt x="506" y="592"/>
                  </a:cubicBezTo>
                  <a:cubicBezTo>
                    <a:pt x="508" y="594"/>
                    <a:pt x="506" y="594"/>
                    <a:pt x="507" y="596"/>
                  </a:cubicBezTo>
                  <a:close/>
                  <a:moveTo>
                    <a:pt x="496" y="772"/>
                  </a:moveTo>
                  <a:cubicBezTo>
                    <a:pt x="497" y="769"/>
                    <a:pt x="499" y="766"/>
                    <a:pt x="501" y="763"/>
                  </a:cubicBezTo>
                  <a:cubicBezTo>
                    <a:pt x="499" y="766"/>
                    <a:pt x="499" y="771"/>
                    <a:pt x="496" y="772"/>
                  </a:cubicBezTo>
                  <a:close/>
                  <a:moveTo>
                    <a:pt x="499" y="792"/>
                  </a:moveTo>
                  <a:cubicBezTo>
                    <a:pt x="498" y="793"/>
                    <a:pt x="498" y="793"/>
                    <a:pt x="496" y="793"/>
                  </a:cubicBezTo>
                  <a:cubicBezTo>
                    <a:pt x="496" y="791"/>
                    <a:pt x="496" y="790"/>
                    <a:pt x="497" y="790"/>
                  </a:cubicBezTo>
                  <a:cubicBezTo>
                    <a:pt x="498" y="791"/>
                    <a:pt x="499" y="791"/>
                    <a:pt x="499" y="792"/>
                  </a:cubicBezTo>
                  <a:close/>
                  <a:moveTo>
                    <a:pt x="496" y="744"/>
                  </a:moveTo>
                  <a:cubicBezTo>
                    <a:pt x="493" y="742"/>
                    <a:pt x="494" y="732"/>
                    <a:pt x="497" y="734"/>
                  </a:cubicBezTo>
                  <a:cubicBezTo>
                    <a:pt x="496" y="734"/>
                    <a:pt x="500" y="736"/>
                    <a:pt x="501" y="738"/>
                  </a:cubicBezTo>
                  <a:cubicBezTo>
                    <a:pt x="500" y="741"/>
                    <a:pt x="498" y="742"/>
                    <a:pt x="496" y="744"/>
                  </a:cubicBezTo>
                  <a:close/>
                  <a:moveTo>
                    <a:pt x="496" y="966"/>
                  </a:moveTo>
                  <a:cubicBezTo>
                    <a:pt x="493" y="965"/>
                    <a:pt x="491" y="964"/>
                    <a:pt x="491" y="960"/>
                  </a:cubicBezTo>
                  <a:cubicBezTo>
                    <a:pt x="491" y="959"/>
                    <a:pt x="492" y="958"/>
                    <a:pt x="493" y="958"/>
                  </a:cubicBezTo>
                  <a:cubicBezTo>
                    <a:pt x="493" y="961"/>
                    <a:pt x="498" y="963"/>
                    <a:pt x="496" y="966"/>
                  </a:cubicBezTo>
                  <a:close/>
                  <a:moveTo>
                    <a:pt x="498" y="988"/>
                  </a:moveTo>
                  <a:cubicBezTo>
                    <a:pt x="496" y="987"/>
                    <a:pt x="494" y="985"/>
                    <a:pt x="494" y="982"/>
                  </a:cubicBezTo>
                  <a:cubicBezTo>
                    <a:pt x="497" y="980"/>
                    <a:pt x="499" y="984"/>
                    <a:pt x="498" y="988"/>
                  </a:cubicBezTo>
                  <a:close/>
                  <a:moveTo>
                    <a:pt x="493" y="997"/>
                  </a:moveTo>
                  <a:cubicBezTo>
                    <a:pt x="490" y="1001"/>
                    <a:pt x="486" y="993"/>
                    <a:pt x="491" y="993"/>
                  </a:cubicBezTo>
                  <a:cubicBezTo>
                    <a:pt x="491" y="994"/>
                    <a:pt x="493" y="995"/>
                    <a:pt x="493" y="997"/>
                  </a:cubicBezTo>
                  <a:close/>
                  <a:moveTo>
                    <a:pt x="464" y="625"/>
                  </a:moveTo>
                  <a:cubicBezTo>
                    <a:pt x="464" y="619"/>
                    <a:pt x="462" y="615"/>
                    <a:pt x="464" y="609"/>
                  </a:cubicBezTo>
                  <a:cubicBezTo>
                    <a:pt x="465" y="614"/>
                    <a:pt x="465" y="619"/>
                    <a:pt x="464" y="625"/>
                  </a:cubicBezTo>
                  <a:close/>
                  <a:moveTo>
                    <a:pt x="462" y="448"/>
                  </a:moveTo>
                  <a:cubicBezTo>
                    <a:pt x="462" y="446"/>
                    <a:pt x="461" y="441"/>
                    <a:pt x="462" y="439"/>
                  </a:cubicBezTo>
                  <a:cubicBezTo>
                    <a:pt x="463" y="442"/>
                    <a:pt x="466" y="447"/>
                    <a:pt x="462" y="448"/>
                  </a:cubicBezTo>
                  <a:close/>
                  <a:moveTo>
                    <a:pt x="464" y="383"/>
                  </a:moveTo>
                  <a:cubicBezTo>
                    <a:pt x="467" y="382"/>
                    <a:pt x="462" y="382"/>
                    <a:pt x="463" y="380"/>
                  </a:cubicBezTo>
                  <a:cubicBezTo>
                    <a:pt x="464" y="380"/>
                    <a:pt x="464" y="380"/>
                    <a:pt x="465" y="379"/>
                  </a:cubicBezTo>
                  <a:cubicBezTo>
                    <a:pt x="467" y="380"/>
                    <a:pt x="466" y="385"/>
                    <a:pt x="464" y="383"/>
                  </a:cubicBezTo>
                  <a:close/>
                  <a:moveTo>
                    <a:pt x="466" y="387"/>
                  </a:moveTo>
                  <a:cubicBezTo>
                    <a:pt x="469" y="388"/>
                    <a:pt x="467" y="384"/>
                    <a:pt x="470" y="384"/>
                  </a:cubicBezTo>
                  <a:cubicBezTo>
                    <a:pt x="473" y="387"/>
                    <a:pt x="469" y="394"/>
                    <a:pt x="466" y="393"/>
                  </a:cubicBezTo>
                  <a:cubicBezTo>
                    <a:pt x="465" y="390"/>
                    <a:pt x="469" y="392"/>
                    <a:pt x="468" y="390"/>
                  </a:cubicBezTo>
                  <a:cubicBezTo>
                    <a:pt x="465" y="390"/>
                    <a:pt x="469" y="388"/>
                    <a:pt x="466" y="387"/>
                  </a:cubicBezTo>
                  <a:close/>
                  <a:moveTo>
                    <a:pt x="475" y="639"/>
                  </a:moveTo>
                  <a:cubicBezTo>
                    <a:pt x="471" y="635"/>
                    <a:pt x="473" y="622"/>
                    <a:pt x="473" y="615"/>
                  </a:cubicBezTo>
                  <a:cubicBezTo>
                    <a:pt x="476" y="621"/>
                    <a:pt x="473" y="631"/>
                    <a:pt x="475" y="639"/>
                  </a:cubicBezTo>
                  <a:close/>
                  <a:moveTo>
                    <a:pt x="480" y="368"/>
                  </a:moveTo>
                  <a:cubicBezTo>
                    <a:pt x="481" y="371"/>
                    <a:pt x="481" y="375"/>
                    <a:pt x="479" y="376"/>
                  </a:cubicBezTo>
                  <a:cubicBezTo>
                    <a:pt x="480" y="373"/>
                    <a:pt x="476" y="369"/>
                    <a:pt x="480" y="368"/>
                  </a:cubicBezTo>
                  <a:close/>
                  <a:moveTo>
                    <a:pt x="498" y="346"/>
                  </a:moveTo>
                  <a:cubicBezTo>
                    <a:pt x="495" y="349"/>
                    <a:pt x="492" y="353"/>
                    <a:pt x="492" y="357"/>
                  </a:cubicBezTo>
                  <a:cubicBezTo>
                    <a:pt x="488" y="356"/>
                    <a:pt x="484" y="350"/>
                    <a:pt x="484" y="347"/>
                  </a:cubicBezTo>
                  <a:cubicBezTo>
                    <a:pt x="488" y="348"/>
                    <a:pt x="487" y="337"/>
                    <a:pt x="492" y="336"/>
                  </a:cubicBezTo>
                  <a:cubicBezTo>
                    <a:pt x="494" y="340"/>
                    <a:pt x="497" y="342"/>
                    <a:pt x="498" y="346"/>
                  </a:cubicBezTo>
                  <a:close/>
                  <a:moveTo>
                    <a:pt x="495" y="334"/>
                  </a:moveTo>
                  <a:cubicBezTo>
                    <a:pt x="498" y="333"/>
                    <a:pt x="500" y="337"/>
                    <a:pt x="499" y="339"/>
                  </a:cubicBezTo>
                  <a:cubicBezTo>
                    <a:pt x="498" y="337"/>
                    <a:pt x="495" y="337"/>
                    <a:pt x="495" y="334"/>
                  </a:cubicBezTo>
                  <a:close/>
                  <a:moveTo>
                    <a:pt x="508" y="466"/>
                  </a:moveTo>
                  <a:cubicBezTo>
                    <a:pt x="505" y="464"/>
                    <a:pt x="507" y="462"/>
                    <a:pt x="509" y="460"/>
                  </a:cubicBezTo>
                  <a:cubicBezTo>
                    <a:pt x="509" y="462"/>
                    <a:pt x="510" y="466"/>
                    <a:pt x="508" y="466"/>
                  </a:cubicBezTo>
                  <a:close/>
                  <a:moveTo>
                    <a:pt x="495" y="701"/>
                  </a:moveTo>
                  <a:cubicBezTo>
                    <a:pt x="498" y="698"/>
                    <a:pt x="493" y="688"/>
                    <a:pt x="497" y="687"/>
                  </a:cubicBezTo>
                  <a:cubicBezTo>
                    <a:pt x="496" y="693"/>
                    <a:pt x="499" y="701"/>
                    <a:pt x="495" y="701"/>
                  </a:cubicBezTo>
                  <a:close/>
                  <a:moveTo>
                    <a:pt x="495" y="660"/>
                  </a:moveTo>
                  <a:cubicBezTo>
                    <a:pt x="497" y="660"/>
                    <a:pt x="495" y="658"/>
                    <a:pt x="495" y="657"/>
                  </a:cubicBezTo>
                  <a:cubicBezTo>
                    <a:pt x="498" y="656"/>
                    <a:pt x="498" y="662"/>
                    <a:pt x="495" y="660"/>
                  </a:cubicBezTo>
                  <a:close/>
                  <a:moveTo>
                    <a:pt x="490" y="748"/>
                  </a:moveTo>
                  <a:cubicBezTo>
                    <a:pt x="491" y="750"/>
                    <a:pt x="493" y="754"/>
                    <a:pt x="489" y="754"/>
                  </a:cubicBezTo>
                  <a:cubicBezTo>
                    <a:pt x="491" y="753"/>
                    <a:pt x="486" y="749"/>
                    <a:pt x="490" y="748"/>
                  </a:cubicBezTo>
                  <a:close/>
                  <a:moveTo>
                    <a:pt x="490" y="870"/>
                  </a:moveTo>
                  <a:cubicBezTo>
                    <a:pt x="486" y="871"/>
                    <a:pt x="482" y="865"/>
                    <a:pt x="486" y="863"/>
                  </a:cubicBezTo>
                  <a:cubicBezTo>
                    <a:pt x="485" y="865"/>
                    <a:pt x="488" y="864"/>
                    <a:pt x="488" y="865"/>
                  </a:cubicBezTo>
                  <a:cubicBezTo>
                    <a:pt x="487" y="868"/>
                    <a:pt x="490" y="867"/>
                    <a:pt x="490" y="870"/>
                  </a:cubicBezTo>
                  <a:close/>
                  <a:moveTo>
                    <a:pt x="482" y="926"/>
                  </a:moveTo>
                  <a:cubicBezTo>
                    <a:pt x="483" y="929"/>
                    <a:pt x="486" y="929"/>
                    <a:pt x="487" y="932"/>
                  </a:cubicBezTo>
                  <a:cubicBezTo>
                    <a:pt x="485" y="933"/>
                    <a:pt x="481" y="928"/>
                    <a:pt x="482" y="926"/>
                  </a:cubicBezTo>
                  <a:close/>
                  <a:moveTo>
                    <a:pt x="483" y="938"/>
                  </a:moveTo>
                  <a:cubicBezTo>
                    <a:pt x="483" y="935"/>
                    <a:pt x="480" y="935"/>
                    <a:pt x="480" y="932"/>
                  </a:cubicBezTo>
                  <a:cubicBezTo>
                    <a:pt x="482" y="932"/>
                    <a:pt x="486" y="936"/>
                    <a:pt x="483" y="938"/>
                  </a:cubicBezTo>
                  <a:close/>
                  <a:moveTo>
                    <a:pt x="484" y="922"/>
                  </a:moveTo>
                  <a:cubicBezTo>
                    <a:pt x="484" y="921"/>
                    <a:pt x="484" y="920"/>
                    <a:pt x="484" y="919"/>
                  </a:cubicBezTo>
                  <a:cubicBezTo>
                    <a:pt x="486" y="920"/>
                    <a:pt x="487" y="920"/>
                    <a:pt x="487" y="922"/>
                  </a:cubicBezTo>
                  <a:cubicBezTo>
                    <a:pt x="486" y="922"/>
                    <a:pt x="485" y="922"/>
                    <a:pt x="484" y="922"/>
                  </a:cubicBezTo>
                  <a:close/>
                  <a:moveTo>
                    <a:pt x="477" y="908"/>
                  </a:moveTo>
                  <a:cubicBezTo>
                    <a:pt x="479" y="905"/>
                    <a:pt x="480" y="902"/>
                    <a:pt x="482" y="900"/>
                  </a:cubicBezTo>
                  <a:cubicBezTo>
                    <a:pt x="483" y="902"/>
                    <a:pt x="484" y="903"/>
                    <a:pt x="485" y="905"/>
                  </a:cubicBezTo>
                  <a:cubicBezTo>
                    <a:pt x="482" y="906"/>
                    <a:pt x="480" y="915"/>
                    <a:pt x="477" y="908"/>
                  </a:cubicBezTo>
                  <a:close/>
                  <a:moveTo>
                    <a:pt x="481" y="888"/>
                  </a:moveTo>
                  <a:cubicBezTo>
                    <a:pt x="480" y="886"/>
                    <a:pt x="476" y="884"/>
                    <a:pt x="477" y="882"/>
                  </a:cubicBezTo>
                  <a:cubicBezTo>
                    <a:pt x="479" y="884"/>
                    <a:pt x="479" y="879"/>
                    <a:pt x="480" y="877"/>
                  </a:cubicBezTo>
                  <a:cubicBezTo>
                    <a:pt x="486" y="878"/>
                    <a:pt x="484" y="886"/>
                    <a:pt x="481" y="888"/>
                  </a:cubicBezTo>
                  <a:close/>
                  <a:moveTo>
                    <a:pt x="484" y="869"/>
                  </a:moveTo>
                  <a:cubicBezTo>
                    <a:pt x="484" y="871"/>
                    <a:pt x="490" y="873"/>
                    <a:pt x="486" y="875"/>
                  </a:cubicBezTo>
                  <a:cubicBezTo>
                    <a:pt x="486" y="873"/>
                    <a:pt x="482" y="871"/>
                    <a:pt x="484" y="869"/>
                  </a:cubicBezTo>
                  <a:close/>
                  <a:moveTo>
                    <a:pt x="489" y="886"/>
                  </a:moveTo>
                  <a:cubicBezTo>
                    <a:pt x="488" y="889"/>
                    <a:pt x="492" y="888"/>
                    <a:pt x="491" y="890"/>
                  </a:cubicBezTo>
                  <a:cubicBezTo>
                    <a:pt x="490" y="892"/>
                    <a:pt x="489" y="896"/>
                    <a:pt x="486" y="894"/>
                  </a:cubicBezTo>
                  <a:cubicBezTo>
                    <a:pt x="487" y="891"/>
                    <a:pt x="487" y="888"/>
                    <a:pt x="489" y="886"/>
                  </a:cubicBezTo>
                  <a:close/>
                  <a:moveTo>
                    <a:pt x="484" y="852"/>
                  </a:moveTo>
                  <a:cubicBezTo>
                    <a:pt x="482" y="849"/>
                    <a:pt x="478" y="842"/>
                    <a:pt x="480" y="841"/>
                  </a:cubicBezTo>
                  <a:cubicBezTo>
                    <a:pt x="480" y="842"/>
                    <a:pt x="481" y="843"/>
                    <a:pt x="482" y="843"/>
                  </a:cubicBezTo>
                  <a:cubicBezTo>
                    <a:pt x="484" y="840"/>
                    <a:pt x="485" y="836"/>
                    <a:pt x="487" y="834"/>
                  </a:cubicBezTo>
                  <a:cubicBezTo>
                    <a:pt x="490" y="835"/>
                    <a:pt x="491" y="837"/>
                    <a:pt x="492" y="840"/>
                  </a:cubicBezTo>
                  <a:cubicBezTo>
                    <a:pt x="489" y="844"/>
                    <a:pt x="488" y="850"/>
                    <a:pt x="484" y="852"/>
                  </a:cubicBezTo>
                  <a:close/>
                  <a:moveTo>
                    <a:pt x="483" y="444"/>
                  </a:moveTo>
                  <a:cubicBezTo>
                    <a:pt x="485" y="447"/>
                    <a:pt x="483" y="449"/>
                    <a:pt x="486" y="448"/>
                  </a:cubicBezTo>
                  <a:cubicBezTo>
                    <a:pt x="484" y="450"/>
                    <a:pt x="484" y="452"/>
                    <a:pt x="482" y="453"/>
                  </a:cubicBezTo>
                  <a:cubicBezTo>
                    <a:pt x="484" y="449"/>
                    <a:pt x="481" y="449"/>
                    <a:pt x="483" y="444"/>
                  </a:cubicBezTo>
                  <a:close/>
                  <a:moveTo>
                    <a:pt x="482" y="413"/>
                  </a:moveTo>
                  <a:cubicBezTo>
                    <a:pt x="484" y="410"/>
                    <a:pt x="485" y="406"/>
                    <a:pt x="487" y="404"/>
                  </a:cubicBezTo>
                  <a:cubicBezTo>
                    <a:pt x="487" y="406"/>
                    <a:pt x="490" y="405"/>
                    <a:pt x="490" y="408"/>
                  </a:cubicBezTo>
                  <a:cubicBezTo>
                    <a:pt x="488" y="411"/>
                    <a:pt x="487" y="415"/>
                    <a:pt x="484" y="417"/>
                  </a:cubicBezTo>
                  <a:cubicBezTo>
                    <a:pt x="484" y="415"/>
                    <a:pt x="481" y="415"/>
                    <a:pt x="482" y="413"/>
                  </a:cubicBezTo>
                  <a:close/>
                  <a:moveTo>
                    <a:pt x="484" y="435"/>
                  </a:moveTo>
                  <a:cubicBezTo>
                    <a:pt x="485" y="433"/>
                    <a:pt x="487" y="431"/>
                    <a:pt x="488" y="429"/>
                  </a:cubicBezTo>
                  <a:cubicBezTo>
                    <a:pt x="486" y="432"/>
                    <a:pt x="490" y="437"/>
                    <a:pt x="488" y="439"/>
                  </a:cubicBezTo>
                  <a:cubicBezTo>
                    <a:pt x="488" y="437"/>
                    <a:pt x="486" y="436"/>
                    <a:pt x="484" y="435"/>
                  </a:cubicBezTo>
                  <a:close/>
                  <a:moveTo>
                    <a:pt x="488" y="418"/>
                  </a:moveTo>
                  <a:cubicBezTo>
                    <a:pt x="490" y="416"/>
                    <a:pt x="489" y="411"/>
                    <a:pt x="493" y="410"/>
                  </a:cubicBezTo>
                  <a:cubicBezTo>
                    <a:pt x="493" y="411"/>
                    <a:pt x="493" y="411"/>
                    <a:pt x="494" y="411"/>
                  </a:cubicBezTo>
                  <a:cubicBezTo>
                    <a:pt x="493" y="414"/>
                    <a:pt x="490" y="419"/>
                    <a:pt x="488" y="418"/>
                  </a:cubicBezTo>
                  <a:close/>
                  <a:moveTo>
                    <a:pt x="491" y="402"/>
                  </a:moveTo>
                  <a:cubicBezTo>
                    <a:pt x="489" y="400"/>
                    <a:pt x="493" y="395"/>
                    <a:pt x="495" y="393"/>
                  </a:cubicBezTo>
                  <a:cubicBezTo>
                    <a:pt x="496" y="398"/>
                    <a:pt x="495" y="401"/>
                    <a:pt x="491" y="402"/>
                  </a:cubicBezTo>
                  <a:close/>
                  <a:moveTo>
                    <a:pt x="487" y="396"/>
                  </a:moveTo>
                  <a:cubicBezTo>
                    <a:pt x="478" y="393"/>
                    <a:pt x="486" y="384"/>
                    <a:pt x="488" y="379"/>
                  </a:cubicBezTo>
                  <a:cubicBezTo>
                    <a:pt x="488" y="383"/>
                    <a:pt x="493" y="382"/>
                    <a:pt x="493" y="386"/>
                  </a:cubicBezTo>
                  <a:cubicBezTo>
                    <a:pt x="491" y="390"/>
                    <a:pt x="488" y="392"/>
                    <a:pt x="487" y="396"/>
                  </a:cubicBezTo>
                  <a:close/>
                  <a:moveTo>
                    <a:pt x="483" y="401"/>
                  </a:moveTo>
                  <a:cubicBezTo>
                    <a:pt x="482" y="401"/>
                    <a:pt x="482" y="404"/>
                    <a:pt x="480" y="403"/>
                  </a:cubicBezTo>
                  <a:cubicBezTo>
                    <a:pt x="481" y="399"/>
                    <a:pt x="478" y="397"/>
                    <a:pt x="481" y="396"/>
                  </a:cubicBezTo>
                  <a:cubicBezTo>
                    <a:pt x="481" y="398"/>
                    <a:pt x="483" y="398"/>
                    <a:pt x="483" y="401"/>
                  </a:cubicBezTo>
                  <a:close/>
                  <a:moveTo>
                    <a:pt x="480" y="653"/>
                  </a:moveTo>
                  <a:cubicBezTo>
                    <a:pt x="481" y="654"/>
                    <a:pt x="483" y="657"/>
                    <a:pt x="480" y="658"/>
                  </a:cubicBezTo>
                  <a:cubicBezTo>
                    <a:pt x="480" y="656"/>
                    <a:pt x="479" y="654"/>
                    <a:pt x="480" y="653"/>
                  </a:cubicBezTo>
                  <a:close/>
                  <a:moveTo>
                    <a:pt x="482" y="765"/>
                  </a:moveTo>
                  <a:cubicBezTo>
                    <a:pt x="480" y="765"/>
                    <a:pt x="481" y="767"/>
                    <a:pt x="479" y="766"/>
                  </a:cubicBezTo>
                  <a:cubicBezTo>
                    <a:pt x="479" y="764"/>
                    <a:pt x="477" y="762"/>
                    <a:pt x="480" y="761"/>
                  </a:cubicBezTo>
                  <a:cubicBezTo>
                    <a:pt x="480" y="763"/>
                    <a:pt x="482" y="763"/>
                    <a:pt x="482" y="765"/>
                  </a:cubicBezTo>
                  <a:close/>
                  <a:moveTo>
                    <a:pt x="484" y="793"/>
                  </a:moveTo>
                  <a:cubicBezTo>
                    <a:pt x="483" y="798"/>
                    <a:pt x="484" y="798"/>
                    <a:pt x="484" y="803"/>
                  </a:cubicBezTo>
                  <a:cubicBezTo>
                    <a:pt x="481" y="803"/>
                    <a:pt x="481" y="800"/>
                    <a:pt x="480" y="799"/>
                  </a:cubicBezTo>
                  <a:cubicBezTo>
                    <a:pt x="480" y="797"/>
                    <a:pt x="481" y="794"/>
                    <a:pt x="484" y="793"/>
                  </a:cubicBezTo>
                  <a:close/>
                  <a:moveTo>
                    <a:pt x="484" y="817"/>
                  </a:moveTo>
                  <a:cubicBezTo>
                    <a:pt x="485" y="818"/>
                    <a:pt x="484" y="820"/>
                    <a:pt x="482" y="820"/>
                  </a:cubicBezTo>
                  <a:cubicBezTo>
                    <a:pt x="482" y="819"/>
                    <a:pt x="482" y="816"/>
                    <a:pt x="484" y="817"/>
                  </a:cubicBezTo>
                  <a:close/>
                  <a:moveTo>
                    <a:pt x="484" y="462"/>
                  </a:moveTo>
                  <a:cubicBezTo>
                    <a:pt x="486" y="467"/>
                    <a:pt x="490" y="469"/>
                    <a:pt x="491" y="473"/>
                  </a:cubicBezTo>
                  <a:cubicBezTo>
                    <a:pt x="489" y="477"/>
                    <a:pt x="488" y="481"/>
                    <a:pt x="484" y="483"/>
                  </a:cubicBezTo>
                  <a:cubicBezTo>
                    <a:pt x="483" y="478"/>
                    <a:pt x="481" y="469"/>
                    <a:pt x="484" y="462"/>
                  </a:cubicBezTo>
                  <a:close/>
                  <a:moveTo>
                    <a:pt x="488" y="647"/>
                  </a:moveTo>
                  <a:cubicBezTo>
                    <a:pt x="487" y="650"/>
                    <a:pt x="491" y="648"/>
                    <a:pt x="491" y="649"/>
                  </a:cubicBezTo>
                  <a:cubicBezTo>
                    <a:pt x="488" y="649"/>
                    <a:pt x="489" y="652"/>
                    <a:pt x="487" y="652"/>
                  </a:cubicBezTo>
                  <a:cubicBezTo>
                    <a:pt x="488" y="651"/>
                    <a:pt x="486" y="648"/>
                    <a:pt x="488" y="647"/>
                  </a:cubicBezTo>
                  <a:close/>
                  <a:moveTo>
                    <a:pt x="490" y="616"/>
                  </a:moveTo>
                  <a:cubicBezTo>
                    <a:pt x="490" y="621"/>
                    <a:pt x="490" y="623"/>
                    <a:pt x="487" y="625"/>
                  </a:cubicBezTo>
                  <a:cubicBezTo>
                    <a:pt x="486" y="621"/>
                    <a:pt x="488" y="618"/>
                    <a:pt x="490" y="616"/>
                  </a:cubicBezTo>
                  <a:close/>
                  <a:moveTo>
                    <a:pt x="490" y="636"/>
                  </a:moveTo>
                  <a:cubicBezTo>
                    <a:pt x="490" y="640"/>
                    <a:pt x="490" y="640"/>
                    <a:pt x="491" y="643"/>
                  </a:cubicBezTo>
                  <a:cubicBezTo>
                    <a:pt x="488" y="643"/>
                    <a:pt x="488" y="638"/>
                    <a:pt x="490" y="636"/>
                  </a:cubicBezTo>
                  <a:close/>
                  <a:moveTo>
                    <a:pt x="490" y="602"/>
                  </a:moveTo>
                  <a:cubicBezTo>
                    <a:pt x="485" y="601"/>
                    <a:pt x="486" y="593"/>
                    <a:pt x="488" y="591"/>
                  </a:cubicBezTo>
                  <a:cubicBezTo>
                    <a:pt x="489" y="594"/>
                    <a:pt x="492" y="598"/>
                    <a:pt x="490" y="602"/>
                  </a:cubicBezTo>
                  <a:close/>
                  <a:moveTo>
                    <a:pt x="489" y="527"/>
                  </a:moveTo>
                  <a:cubicBezTo>
                    <a:pt x="492" y="528"/>
                    <a:pt x="490" y="533"/>
                    <a:pt x="488" y="533"/>
                  </a:cubicBezTo>
                  <a:cubicBezTo>
                    <a:pt x="485" y="531"/>
                    <a:pt x="486" y="527"/>
                    <a:pt x="486" y="524"/>
                  </a:cubicBezTo>
                  <a:cubicBezTo>
                    <a:pt x="486" y="525"/>
                    <a:pt x="489" y="527"/>
                    <a:pt x="489" y="526"/>
                  </a:cubicBezTo>
                  <a:cubicBezTo>
                    <a:pt x="489" y="524"/>
                    <a:pt x="482" y="520"/>
                    <a:pt x="488" y="519"/>
                  </a:cubicBezTo>
                  <a:cubicBezTo>
                    <a:pt x="488" y="520"/>
                    <a:pt x="490" y="519"/>
                    <a:pt x="491" y="520"/>
                  </a:cubicBezTo>
                  <a:cubicBezTo>
                    <a:pt x="491" y="522"/>
                    <a:pt x="490" y="524"/>
                    <a:pt x="492" y="524"/>
                  </a:cubicBezTo>
                  <a:cubicBezTo>
                    <a:pt x="491" y="526"/>
                    <a:pt x="492" y="528"/>
                    <a:pt x="489" y="527"/>
                  </a:cubicBezTo>
                  <a:close/>
                  <a:moveTo>
                    <a:pt x="486" y="569"/>
                  </a:moveTo>
                  <a:cubicBezTo>
                    <a:pt x="487" y="566"/>
                    <a:pt x="486" y="562"/>
                    <a:pt x="488" y="561"/>
                  </a:cubicBezTo>
                  <a:cubicBezTo>
                    <a:pt x="491" y="564"/>
                    <a:pt x="489" y="568"/>
                    <a:pt x="486" y="569"/>
                  </a:cubicBezTo>
                  <a:close/>
                  <a:moveTo>
                    <a:pt x="486" y="509"/>
                  </a:moveTo>
                  <a:cubicBezTo>
                    <a:pt x="485" y="507"/>
                    <a:pt x="484" y="501"/>
                    <a:pt x="486" y="499"/>
                  </a:cubicBezTo>
                  <a:cubicBezTo>
                    <a:pt x="486" y="500"/>
                    <a:pt x="488" y="501"/>
                    <a:pt x="488" y="500"/>
                  </a:cubicBezTo>
                  <a:cubicBezTo>
                    <a:pt x="487" y="498"/>
                    <a:pt x="485" y="497"/>
                    <a:pt x="484" y="495"/>
                  </a:cubicBezTo>
                  <a:cubicBezTo>
                    <a:pt x="486" y="494"/>
                    <a:pt x="485" y="492"/>
                    <a:pt x="487" y="493"/>
                  </a:cubicBezTo>
                  <a:cubicBezTo>
                    <a:pt x="488" y="496"/>
                    <a:pt x="491" y="497"/>
                    <a:pt x="492" y="501"/>
                  </a:cubicBezTo>
                  <a:cubicBezTo>
                    <a:pt x="490" y="503"/>
                    <a:pt x="488" y="507"/>
                    <a:pt x="486" y="509"/>
                  </a:cubicBezTo>
                  <a:close/>
                  <a:moveTo>
                    <a:pt x="489" y="592"/>
                  </a:moveTo>
                  <a:cubicBezTo>
                    <a:pt x="486" y="591"/>
                    <a:pt x="486" y="585"/>
                    <a:pt x="486" y="584"/>
                  </a:cubicBezTo>
                  <a:cubicBezTo>
                    <a:pt x="485" y="584"/>
                    <a:pt x="484" y="585"/>
                    <a:pt x="484" y="583"/>
                  </a:cubicBezTo>
                  <a:cubicBezTo>
                    <a:pt x="489" y="583"/>
                    <a:pt x="492" y="589"/>
                    <a:pt x="489" y="592"/>
                  </a:cubicBezTo>
                  <a:close/>
                  <a:moveTo>
                    <a:pt x="490" y="662"/>
                  </a:moveTo>
                  <a:cubicBezTo>
                    <a:pt x="490" y="663"/>
                    <a:pt x="492" y="666"/>
                    <a:pt x="490" y="667"/>
                  </a:cubicBezTo>
                  <a:cubicBezTo>
                    <a:pt x="488" y="666"/>
                    <a:pt x="487" y="663"/>
                    <a:pt x="490" y="662"/>
                  </a:cubicBezTo>
                  <a:close/>
                  <a:moveTo>
                    <a:pt x="491" y="683"/>
                  </a:moveTo>
                  <a:cubicBezTo>
                    <a:pt x="492" y="684"/>
                    <a:pt x="490" y="686"/>
                    <a:pt x="488" y="687"/>
                  </a:cubicBezTo>
                  <a:cubicBezTo>
                    <a:pt x="489" y="685"/>
                    <a:pt x="489" y="683"/>
                    <a:pt x="491" y="683"/>
                  </a:cubicBezTo>
                  <a:close/>
                  <a:moveTo>
                    <a:pt x="491" y="763"/>
                  </a:moveTo>
                  <a:cubicBezTo>
                    <a:pt x="492" y="765"/>
                    <a:pt x="495" y="768"/>
                    <a:pt x="491" y="767"/>
                  </a:cubicBezTo>
                  <a:cubicBezTo>
                    <a:pt x="493" y="766"/>
                    <a:pt x="487" y="763"/>
                    <a:pt x="491" y="763"/>
                  </a:cubicBezTo>
                  <a:close/>
                  <a:moveTo>
                    <a:pt x="493" y="776"/>
                  </a:moveTo>
                  <a:cubicBezTo>
                    <a:pt x="496" y="778"/>
                    <a:pt x="494" y="781"/>
                    <a:pt x="492" y="783"/>
                  </a:cubicBezTo>
                  <a:cubicBezTo>
                    <a:pt x="490" y="781"/>
                    <a:pt x="491" y="777"/>
                    <a:pt x="493" y="776"/>
                  </a:cubicBezTo>
                  <a:close/>
                  <a:moveTo>
                    <a:pt x="493" y="492"/>
                  </a:moveTo>
                  <a:cubicBezTo>
                    <a:pt x="490" y="492"/>
                    <a:pt x="490" y="490"/>
                    <a:pt x="489" y="488"/>
                  </a:cubicBezTo>
                  <a:cubicBezTo>
                    <a:pt x="490" y="486"/>
                    <a:pt x="491" y="484"/>
                    <a:pt x="493" y="483"/>
                  </a:cubicBezTo>
                  <a:cubicBezTo>
                    <a:pt x="494" y="486"/>
                    <a:pt x="494" y="489"/>
                    <a:pt x="493" y="492"/>
                  </a:cubicBezTo>
                  <a:close/>
                  <a:moveTo>
                    <a:pt x="493" y="468"/>
                  </a:moveTo>
                  <a:cubicBezTo>
                    <a:pt x="492" y="464"/>
                    <a:pt x="487" y="462"/>
                    <a:pt x="486" y="458"/>
                  </a:cubicBezTo>
                  <a:cubicBezTo>
                    <a:pt x="491" y="445"/>
                    <a:pt x="497" y="463"/>
                    <a:pt x="493" y="468"/>
                  </a:cubicBezTo>
                  <a:close/>
                  <a:moveTo>
                    <a:pt x="495" y="421"/>
                  </a:moveTo>
                  <a:cubicBezTo>
                    <a:pt x="495" y="424"/>
                    <a:pt x="497" y="427"/>
                    <a:pt x="495" y="430"/>
                  </a:cubicBezTo>
                  <a:cubicBezTo>
                    <a:pt x="490" y="428"/>
                    <a:pt x="490" y="423"/>
                    <a:pt x="495" y="421"/>
                  </a:cubicBezTo>
                  <a:close/>
                  <a:moveTo>
                    <a:pt x="499" y="536"/>
                  </a:moveTo>
                  <a:cubicBezTo>
                    <a:pt x="499" y="534"/>
                    <a:pt x="494" y="533"/>
                    <a:pt x="497" y="531"/>
                  </a:cubicBezTo>
                  <a:cubicBezTo>
                    <a:pt x="497" y="533"/>
                    <a:pt x="501" y="535"/>
                    <a:pt x="499" y="536"/>
                  </a:cubicBezTo>
                  <a:close/>
                  <a:moveTo>
                    <a:pt x="497" y="520"/>
                  </a:moveTo>
                  <a:cubicBezTo>
                    <a:pt x="497" y="514"/>
                    <a:pt x="496" y="510"/>
                    <a:pt x="497" y="506"/>
                  </a:cubicBezTo>
                  <a:cubicBezTo>
                    <a:pt x="498" y="511"/>
                    <a:pt x="500" y="517"/>
                    <a:pt x="497" y="520"/>
                  </a:cubicBezTo>
                  <a:close/>
                  <a:moveTo>
                    <a:pt x="500" y="567"/>
                  </a:moveTo>
                  <a:cubicBezTo>
                    <a:pt x="498" y="565"/>
                    <a:pt x="498" y="564"/>
                    <a:pt x="497" y="562"/>
                  </a:cubicBezTo>
                  <a:cubicBezTo>
                    <a:pt x="500" y="562"/>
                    <a:pt x="498" y="558"/>
                    <a:pt x="501" y="558"/>
                  </a:cubicBezTo>
                  <a:cubicBezTo>
                    <a:pt x="500" y="561"/>
                    <a:pt x="502" y="565"/>
                    <a:pt x="500" y="567"/>
                  </a:cubicBezTo>
                  <a:close/>
                  <a:moveTo>
                    <a:pt x="501" y="458"/>
                  </a:moveTo>
                  <a:cubicBezTo>
                    <a:pt x="500" y="457"/>
                    <a:pt x="499" y="456"/>
                    <a:pt x="500" y="453"/>
                  </a:cubicBezTo>
                  <a:cubicBezTo>
                    <a:pt x="502" y="454"/>
                    <a:pt x="503" y="455"/>
                    <a:pt x="503" y="457"/>
                  </a:cubicBezTo>
                  <a:cubicBezTo>
                    <a:pt x="502" y="457"/>
                    <a:pt x="502" y="458"/>
                    <a:pt x="501" y="458"/>
                  </a:cubicBezTo>
                  <a:close/>
                  <a:moveTo>
                    <a:pt x="504" y="468"/>
                  </a:moveTo>
                  <a:cubicBezTo>
                    <a:pt x="506" y="470"/>
                    <a:pt x="507" y="473"/>
                    <a:pt x="509" y="475"/>
                  </a:cubicBezTo>
                  <a:cubicBezTo>
                    <a:pt x="507" y="477"/>
                    <a:pt x="507" y="481"/>
                    <a:pt x="504" y="482"/>
                  </a:cubicBezTo>
                  <a:cubicBezTo>
                    <a:pt x="501" y="478"/>
                    <a:pt x="497" y="471"/>
                    <a:pt x="504" y="468"/>
                  </a:cubicBezTo>
                  <a:close/>
                  <a:moveTo>
                    <a:pt x="500" y="538"/>
                  </a:moveTo>
                  <a:cubicBezTo>
                    <a:pt x="500" y="542"/>
                    <a:pt x="500" y="546"/>
                    <a:pt x="500" y="548"/>
                  </a:cubicBezTo>
                  <a:cubicBezTo>
                    <a:pt x="495" y="546"/>
                    <a:pt x="495" y="540"/>
                    <a:pt x="497" y="535"/>
                  </a:cubicBezTo>
                  <a:cubicBezTo>
                    <a:pt x="497" y="537"/>
                    <a:pt x="499" y="537"/>
                    <a:pt x="500" y="538"/>
                  </a:cubicBezTo>
                  <a:close/>
                  <a:moveTo>
                    <a:pt x="496" y="570"/>
                  </a:moveTo>
                  <a:cubicBezTo>
                    <a:pt x="498" y="573"/>
                    <a:pt x="504" y="578"/>
                    <a:pt x="500" y="582"/>
                  </a:cubicBezTo>
                  <a:cubicBezTo>
                    <a:pt x="499" y="582"/>
                    <a:pt x="491" y="575"/>
                    <a:pt x="496" y="570"/>
                  </a:cubicBezTo>
                  <a:close/>
                  <a:moveTo>
                    <a:pt x="498" y="589"/>
                  </a:moveTo>
                  <a:cubicBezTo>
                    <a:pt x="495" y="589"/>
                    <a:pt x="495" y="585"/>
                    <a:pt x="495" y="581"/>
                  </a:cubicBezTo>
                  <a:cubicBezTo>
                    <a:pt x="498" y="581"/>
                    <a:pt x="499" y="584"/>
                    <a:pt x="500" y="586"/>
                  </a:cubicBezTo>
                  <a:cubicBezTo>
                    <a:pt x="499" y="587"/>
                    <a:pt x="498" y="587"/>
                    <a:pt x="498" y="589"/>
                  </a:cubicBezTo>
                  <a:close/>
                  <a:moveTo>
                    <a:pt x="500" y="606"/>
                  </a:moveTo>
                  <a:cubicBezTo>
                    <a:pt x="499" y="608"/>
                    <a:pt x="498" y="610"/>
                    <a:pt x="496" y="611"/>
                  </a:cubicBezTo>
                  <a:cubicBezTo>
                    <a:pt x="495" y="609"/>
                    <a:pt x="496" y="605"/>
                    <a:pt x="499" y="605"/>
                  </a:cubicBezTo>
                  <a:cubicBezTo>
                    <a:pt x="499" y="605"/>
                    <a:pt x="499" y="606"/>
                    <a:pt x="500" y="606"/>
                  </a:cubicBezTo>
                  <a:close/>
                  <a:moveTo>
                    <a:pt x="498" y="620"/>
                  </a:moveTo>
                  <a:cubicBezTo>
                    <a:pt x="501" y="623"/>
                    <a:pt x="503" y="625"/>
                    <a:pt x="503" y="629"/>
                  </a:cubicBezTo>
                  <a:cubicBezTo>
                    <a:pt x="499" y="631"/>
                    <a:pt x="500" y="637"/>
                    <a:pt x="495" y="638"/>
                  </a:cubicBezTo>
                  <a:cubicBezTo>
                    <a:pt x="495" y="631"/>
                    <a:pt x="493" y="624"/>
                    <a:pt x="498" y="620"/>
                  </a:cubicBezTo>
                  <a:close/>
                  <a:moveTo>
                    <a:pt x="507" y="491"/>
                  </a:moveTo>
                  <a:cubicBezTo>
                    <a:pt x="512" y="496"/>
                    <a:pt x="509" y="508"/>
                    <a:pt x="503" y="508"/>
                  </a:cubicBezTo>
                  <a:cubicBezTo>
                    <a:pt x="501" y="502"/>
                    <a:pt x="500" y="493"/>
                    <a:pt x="507" y="491"/>
                  </a:cubicBezTo>
                  <a:close/>
                  <a:moveTo>
                    <a:pt x="509" y="446"/>
                  </a:moveTo>
                  <a:cubicBezTo>
                    <a:pt x="505" y="444"/>
                    <a:pt x="503" y="441"/>
                    <a:pt x="501" y="437"/>
                  </a:cubicBezTo>
                  <a:cubicBezTo>
                    <a:pt x="503" y="434"/>
                    <a:pt x="504" y="431"/>
                    <a:pt x="507" y="428"/>
                  </a:cubicBezTo>
                  <a:cubicBezTo>
                    <a:pt x="510" y="434"/>
                    <a:pt x="509" y="439"/>
                    <a:pt x="509" y="446"/>
                  </a:cubicBezTo>
                  <a:close/>
                  <a:moveTo>
                    <a:pt x="506" y="419"/>
                  </a:moveTo>
                  <a:cubicBezTo>
                    <a:pt x="506" y="417"/>
                    <a:pt x="507" y="415"/>
                    <a:pt x="509" y="414"/>
                  </a:cubicBezTo>
                  <a:cubicBezTo>
                    <a:pt x="510" y="416"/>
                    <a:pt x="507" y="418"/>
                    <a:pt x="506" y="419"/>
                  </a:cubicBezTo>
                  <a:close/>
                  <a:moveTo>
                    <a:pt x="504" y="416"/>
                  </a:moveTo>
                  <a:cubicBezTo>
                    <a:pt x="502" y="416"/>
                    <a:pt x="501" y="415"/>
                    <a:pt x="501" y="413"/>
                  </a:cubicBezTo>
                  <a:cubicBezTo>
                    <a:pt x="503" y="409"/>
                    <a:pt x="505" y="405"/>
                    <a:pt x="508" y="402"/>
                  </a:cubicBezTo>
                  <a:cubicBezTo>
                    <a:pt x="510" y="407"/>
                    <a:pt x="506" y="411"/>
                    <a:pt x="504" y="416"/>
                  </a:cubicBezTo>
                  <a:close/>
                  <a:moveTo>
                    <a:pt x="506" y="395"/>
                  </a:moveTo>
                  <a:cubicBezTo>
                    <a:pt x="506" y="392"/>
                    <a:pt x="504" y="391"/>
                    <a:pt x="502" y="389"/>
                  </a:cubicBezTo>
                  <a:cubicBezTo>
                    <a:pt x="503" y="386"/>
                    <a:pt x="504" y="383"/>
                    <a:pt x="506" y="381"/>
                  </a:cubicBezTo>
                  <a:cubicBezTo>
                    <a:pt x="508" y="384"/>
                    <a:pt x="509" y="392"/>
                    <a:pt x="506" y="395"/>
                  </a:cubicBezTo>
                  <a:close/>
                  <a:moveTo>
                    <a:pt x="501" y="401"/>
                  </a:moveTo>
                  <a:cubicBezTo>
                    <a:pt x="499" y="399"/>
                    <a:pt x="502" y="398"/>
                    <a:pt x="500" y="397"/>
                  </a:cubicBezTo>
                  <a:cubicBezTo>
                    <a:pt x="504" y="395"/>
                    <a:pt x="504" y="400"/>
                    <a:pt x="501" y="401"/>
                  </a:cubicBezTo>
                  <a:close/>
                  <a:moveTo>
                    <a:pt x="505" y="455"/>
                  </a:moveTo>
                  <a:cubicBezTo>
                    <a:pt x="502" y="455"/>
                    <a:pt x="502" y="453"/>
                    <a:pt x="500" y="452"/>
                  </a:cubicBezTo>
                  <a:cubicBezTo>
                    <a:pt x="500" y="450"/>
                    <a:pt x="500" y="448"/>
                    <a:pt x="500" y="446"/>
                  </a:cubicBezTo>
                  <a:cubicBezTo>
                    <a:pt x="503" y="447"/>
                    <a:pt x="507" y="450"/>
                    <a:pt x="505" y="455"/>
                  </a:cubicBezTo>
                  <a:close/>
                  <a:moveTo>
                    <a:pt x="499" y="376"/>
                  </a:moveTo>
                  <a:cubicBezTo>
                    <a:pt x="498" y="374"/>
                    <a:pt x="498" y="372"/>
                    <a:pt x="496" y="372"/>
                  </a:cubicBezTo>
                  <a:cubicBezTo>
                    <a:pt x="492" y="371"/>
                    <a:pt x="491" y="374"/>
                    <a:pt x="491" y="376"/>
                  </a:cubicBezTo>
                  <a:cubicBezTo>
                    <a:pt x="489" y="373"/>
                    <a:pt x="491" y="370"/>
                    <a:pt x="494" y="367"/>
                  </a:cubicBezTo>
                  <a:cubicBezTo>
                    <a:pt x="495" y="370"/>
                    <a:pt x="502" y="373"/>
                    <a:pt x="499" y="376"/>
                  </a:cubicBezTo>
                  <a:close/>
                  <a:moveTo>
                    <a:pt x="484" y="368"/>
                  </a:moveTo>
                  <a:cubicBezTo>
                    <a:pt x="482" y="365"/>
                    <a:pt x="480" y="364"/>
                    <a:pt x="479" y="361"/>
                  </a:cubicBezTo>
                  <a:cubicBezTo>
                    <a:pt x="481" y="359"/>
                    <a:pt x="479" y="358"/>
                    <a:pt x="481" y="355"/>
                  </a:cubicBezTo>
                  <a:cubicBezTo>
                    <a:pt x="488" y="355"/>
                    <a:pt x="489" y="364"/>
                    <a:pt x="484" y="368"/>
                  </a:cubicBezTo>
                  <a:close/>
                  <a:moveTo>
                    <a:pt x="480" y="743"/>
                  </a:moveTo>
                  <a:cubicBezTo>
                    <a:pt x="480" y="746"/>
                    <a:pt x="482" y="750"/>
                    <a:pt x="477" y="752"/>
                  </a:cubicBezTo>
                  <a:cubicBezTo>
                    <a:pt x="478" y="749"/>
                    <a:pt x="478" y="745"/>
                    <a:pt x="480" y="743"/>
                  </a:cubicBezTo>
                  <a:close/>
                  <a:moveTo>
                    <a:pt x="484" y="831"/>
                  </a:moveTo>
                  <a:cubicBezTo>
                    <a:pt x="481" y="835"/>
                    <a:pt x="481" y="839"/>
                    <a:pt x="478" y="843"/>
                  </a:cubicBezTo>
                  <a:cubicBezTo>
                    <a:pt x="478" y="841"/>
                    <a:pt x="476" y="841"/>
                    <a:pt x="476" y="839"/>
                  </a:cubicBezTo>
                  <a:cubicBezTo>
                    <a:pt x="481" y="839"/>
                    <a:pt x="480" y="830"/>
                    <a:pt x="484" y="831"/>
                  </a:cubicBezTo>
                  <a:close/>
                  <a:moveTo>
                    <a:pt x="477" y="851"/>
                  </a:moveTo>
                  <a:cubicBezTo>
                    <a:pt x="479" y="853"/>
                    <a:pt x="481" y="855"/>
                    <a:pt x="482" y="857"/>
                  </a:cubicBezTo>
                  <a:cubicBezTo>
                    <a:pt x="480" y="857"/>
                    <a:pt x="482" y="860"/>
                    <a:pt x="480" y="859"/>
                  </a:cubicBezTo>
                  <a:cubicBezTo>
                    <a:pt x="477" y="857"/>
                    <a:pt x="478" y="853"/>
                    <a:pt x="475" y="854"/>
                  </a:cubicBezTo>
                  <a:cubicBezTo>
                    <a:pt x="477" y="854"/>
                    <a:pt x="476" y="851"/>
                    <a:pt x="477" y="851"/>
                  </a:cubicBezTo>
                  <a:close/>
                  <a:moveTo>
                    <a:pt x="473" y="853"/>
                  </a:moveTo>
                  <a:cubicBezTo>
                    <a:pt x="472" y="852"/>
                    <a:pt x="471" y="848"/>
                    <a:pt x="473" y="846"/>
                  </a:cubicBezTo>
                  <a:cubicBezTo>
                    <a:pt x="474" y="848"/>
                    <a:pt x="476" y="849"/>
                    <a:pt x="476" y="851"/>
                  </a:cubicBezTo>
                  <a:cubicBezTo>
                    <a:pt x="475" y="851"/>
                    <a:pt x="475" y="853"/>
                    <a:pt x="473" y="853"/>
                  </a:cubicBezTo>
                  <a:close/>
                  <a:moveTo>
                    <a:pt x="471" y="979"/>
                  </a:moveTo>
                  <a:cubicBezTo>
                    <a:pt x="471" y="977"/>
                    <a:pt x="471" y="975"/>
                    <a:pt x="473" y="975"/>
                  </a:cubicBezTo>
                  <a:cubicBezTo>
                    <a:pt x="472" y="976"/>
                    <a:pt x="474" y="980"/>
                    <a:pt x="471" y="979"/>
                  </a:cubicBezTo>
                  <a:close/>
                  <a:moveTo>
                    <a:pt x="461" y="917"/>
                  </a:moveTo>
                  <a:cubicBezTo>
                    <a:pt x="462" y="918"/>
                    <a:pt x="464" y="919"/>
                    <a:pt x="462" y="921"/>
                  </a:cubicBezTo>
                  <a:cubicBezTo>
                    <a:pt x="464" y="923"/>
                    <a:pt x="465" y="920"/>
                    <a:pt x="466" y="923"/>
                  </a:cubicBezTo>
                  <a:cubicBezTo>
                    <a:pt x="462" y="923"/>
                    <a:pt x="463" y="928"/>
                    <a:pt x="460" y="929"/>
                  </a:cubicBezTo>
                  <a:cubicBezTo>
                    <a:pt x="461" y="925"/>
                    <a:pt x="459" y="919"/>
                    <a:pt x="461" y="917"/>
                  </a:cubicBezTo>
                  <a:close/>
                  <a:moveTo>
                    <a:pt x="459" y="907"/>
                  </a:moveTo>
                  <a:cubicBezTo>
                    <a:pt x="460" y="905"/>
                    <a:pt x="459" y="902"/>
                    <a:pt x="460" y="901"/>
                  </a:cubicBezTo>
                  <a:cubicBezTo>
                    <a:pt x="462" y="903"/>
                    <a:pt x="463" y="905"/>
                    <a:pt x="465" y="906"/>
                  </a:cubicBezTo>
                  <a:cubicBezTo>
                    <a:pt x="465" y="907"/>
                    <a:pt x="464" y="909"/>
                    <a:pt x="463" y="910"/>
                  </a:cubicBezTo>
                  <a:cubicBezTo>
                    <a:pt x="463" y="908"/>
                    <a:pt x="461" y="907"/>
                    <a:pt x="459" y="907"/>
                  </a:cubicBezTo>
                  <a:close/>
                  <a:moveTo>
                    <a:pt x="468" y="926"/>
                  </a:moveTo>
                  <a:cubicBezTo>
                    <a:pt x="469" y="927"/>
                    <a:pt x="471" y="927"/>
                    <a:pt x="471" y="929"/>
                  </a:cubicBezTo>
                  <a:cubicBezTo>
                    <a:pt x="468" y="934"/>
                    <a:pt x="466" y="939"/>
                    <a:pt x="461" y="941"/>
                  </a:cubicBezTo>
                  <a:cubicBezTo>
                    <a:pt x="461" y="938"/>
                    <a:pt x="462" y="939"/>
                    <a:pt x="460" y="937"/>
                  </a:cubicBezTo>
                  <a:cubicBezTo>
                    <a:pt x="465" y="936"/>
                    <a:pt x="465" y="928"/>
                    <a:pt x="468" y="926"/>
                  </a:cubicBezTo>
                  <a:close/>
                  <a:moveTo>
                    <a:pt x="468" y="456"/>
                  </a:moveTo>
                  <a:cubicBezTo>
                    <a:pt x="471" y="457"/>
                    <a:pt x="473" y="459"/>
                    <a:pt x="474" y="462"/>
                  </a:cubicBezTo>
                  <a:cubicBezTo>
                    <a:pt x="472" y="462"/>
                    <a:pt x="474" y="466"/>
                    <a:pt x="471" y="465"/>
                  </a:cubicBezTo>
                  <a:cubicBezTo>
                    <a:pt x="471" y="462"/>
                    <a:pt x="470" y="460"/>
                    <a:pt x="469" y="458"/>
                  </a:cubicBezTo>
                  <a:cubicBezTo>
                    <a:pt x="469" y="459"/>
                    <a:pt x="469" y="459"/>
                    <a:pt x="468" y="458"/>
                  </a:cubicBezTo>
                  <a:cubicBezTo>
                    <a:pt x="470" y="458"/>
                    <a:pt x="469" y="457"/>
                    <a:pt x="468" y="456"/>
                  </a:cubicBezTo>
                  <a:close/>
                  <a:moveTo>
                    <a:pt x="473" y="793"/>
                  </a:moveTo>
                  <a:cubicBezTo>
                    <a:pt x="472" y="791"/>
                    <a:pt x="471" y="786"/>
                    <a:pt x="473" y="783"/>
                  </a:cubicBezTo>
                  <a:cubicBezTo>
                    <a:pt x="473" y="786"/>
                    <a:pt x="475" y="788"/>
                    <a:pt x="473" y="793"/>
                  </a:cubicBezTo>
                  <a:close/>
                  <a:moveTo>
                    <a:pt x="474" y="808"/>
                  </a:moveTo>
                  <a:cubicBezTo>
                    <a:pt x="474" y="811"/>
                    <a:pt x="476" y="812"/>
                    <a:pt x="473" y="812"/>
                  </a:cubicBezTo>
                  <a:cubicBezTo>
                    <a:pt x="472" y="813"/>
                    <a:pt x="474" y="806"/>
                    <a:pt x="474" y="808"/>
                  </a:cubicBezTo>
                  <a:close/>
                  <a:moveTo>
                    <a:pt x="470" y="953"/>
                  </a:moveTo>
                  <a:cubicBezTo>
                    <a:pt x="471" y="953"/>
                    <a:pt x="471" y="953"/>
                    <a:pt x="472" y="953"/>
                  </a:cubicBezTo>
                  <a:cubicBezTo>
                    <a:pt x="472" y="955"/>
                    <a:pt x="472" y="959"/>
                    <a:pt x="470" y="956"/>
                  </a:cubicBezTo>
                  <a:cubicBezTo>
                    <a:pt x="472" y="956"/>
                    <a:pt x="469" y="955"/>
                    <a:pt x="470" y="953"/>
                  </a:cubicBezTo>
                  <a:close/>
                  <a:moveTo>
                    <a:pt x="471" y="764"/>
                  </a:moveTo>
                  <a:cubicBezTo>
                    <a:pt x="472" y="762"/>
                    <a:pt x="470" y="759"/>
                    <a:pt x="472" y="758"/>
                  </a:cubicBezTo>
                  <a:cubicBezTo>
                    <a:pt x="473" y="760"/>
                    <a:pt x="474" y="763"/>
                    <a:pt x="471" y="764"/>
                  </a:cubicBezTo>
                  <a:close/>
                  <a:moveTo>
                    <a:pt x="473" y="599"/>
                  </a:moveTo>
                  <a:cubicBezTo>
                    <a:pt x="475" y="602"/>
                    <a:pt x="475" y="607"/>
                    <a:pt x="473" y="609"/>
                  </a:cubicBezTo>
                  <a:cubicBezTo>
                    <a:pt x="473" y="608"/>
                    <a:pt x="473" y="608"/>
                    <a:pt x="472" y="608"/>
                  </a:cubicBezTo>
                  <a:cubicBezTo>
                    <a:pt x="473" y="603"/>
                    <a:pt x="470" y="601"/>
                    <a:pt x="473" y="599"/>
                  </a:cubicBezTo>
                  <a:close/>
                  <a:moveTo>
                    <a:pt x="473" y="597"/>
                  </a:moveTo>
                  <a:cubicBezTo>
                    <a:pt x="472" y="596"/>
                    <a:pt x="471" y="590"/>
                    <a:pt x="473" y="590"/>
                  </a:cubicBezTo>
                  <a:cubicBezTo>
                    <a:pt x="474" y="592"/>
                    <a:pt x="474" y="595"/>
                    <a:pt x="473" y="597"/>
                  </a:cubicBezTo>
                  <a:close/>
                  <a:moveTo>
                    <a:pt x="472" y="582"/>
                  </a:moveTo>
                  <a:cubicBezTo>
                    <a:pt x="472" y="580"/>
                    <a:pt x="472" y="578"/>
                    <a:pt x="471" y="578"/>
                  </a:cubicBezTo>
                  <a:cubicBezTo>
                    <a:pt x="474" y="577"/>
                    <a:pt x="474" y="582"/>
                    <a:pt x="472" y="582"/>
                  </a:cubicBezTo>
                  <a:close/>
                  <a:moveTo>
                    <a:pt x="471" y="554"/>
                  </a:moveTo>
                  <a:cubicBezTo>
                    <a:pt x="471" y="553"/>
                    <a:pt x="470" y="552"/>
                    <a:pt x="471" y="551"/>
                  </a:cubicBezTo>
                  <a:cubicBezTo>
                    <a:pt x="471" y="550"/>
                    <a:pt x="471" y="550"/>
                    <a:pt x="472" y="549"/>
                  </a:cubicBezTo>
                  <a:cubicBezTo>
                    <a:pt x="473" y="550"/>
                    <a:pt x="471" y="562"/>
                    <a:pt x="471" y="554"/>
                  </a:cubicBezTo>
                  <a:close/>
                  <a:moveTo>
                    <a:pt x="464" y="1070"/>
                  </a:moveTo>
                  <a:cubicBezTo>
                    <a:pt x="464" y="1073"/>
                    <a:pt x="467" y="1074"/>
                    <a:pt x="468" y="1076"/>
                  </a:cubicBezTo>
                  <a:cubicBezTo>
                    <a:pt x="467" y="1081"/>
                    <a:pt x="464" y="1084"/>
                    <a:pt x="461" y="1089"/>
                  </a:cubicBezTo>
                  <a:cubicBezTo>
                    <a:pt x="462" y="1081"/>
                    <a:pt x="459" y="1074"/>
                    <a:pt x="464" y="1070"/>
                  </a:cubicBezTo>
                  <a:close/>
                  <a:moveTo>
                    <a:pt x="467" y="1058"/>
                  </a:moveTo>
                  <a:cubicBezTo>
                    <a:pt x="464" y="1058"/>
                    <a:pt x="462" y="1059"/>
                    <a:pt x="461" y="1058"/>
                  </a:cubicBezTo>
                  <a:cubicBezTo>
                    <a:pt x="460" y="1051"/>
                    <a:pt x="468" y="1046"/>
                    <a:pt x="470" y="1053"/>
                  </a:cubicBezTo>
                  <a:cubicBezTo>
                    <a:pt x="469" y="1055"/>
                    <a:pt x="467" y="1056"/>
                    <a:pt x="467" y="1058"/>
                  </a:cubicBezTo>
                  <a:close/>
                  <a:moveTo>
                    <a:pt x="464" y="1018"/>
                  </a:moveTo>
                  <a:cubicBezTo>
                    <a:pt x="465" y="1013"/>
                    <a:pt x="462" y="1008"/>
                    <a:pt x="464" y="1006"/>
                  </a:cubicBezTo>
                  <a:cubicBezTo>
                    <a:pt x="467" y="1008"/>
                    <a:pt x="467" y="1018"/>
                    <a:pt x="464" y="1018"/>
                  </a:cubicBezTo>
                  <a:close/>
                  <a:moveTo>
                    <a:pt x="468" y="1032"/>
                  </a:moveTo>
                  <a:cubicBezTo>
                    <a:pt x="468" y="1033"/>
                    <a:pt x="470" y="1034"/>
                    <a:pt x="469" y="1037"/>
                  </a:cubicBezTo>
                  <a:cubicBezTo>
                    <a:pt x="468" y="1039"/>
                    <a:pt x="466" y="1041"/>
                    <a:pt x="464" y="1038"/>
                  </a:cubicBezTo>
                  <a:cubicBezTo>
                    <a:pt x="465" y="1036"/>
                    <a:pt x="466" y="1034"/>
                    <a:pt x="468" y="1032"/>
                  </a:cubicBezTo>
                  <a:close/>
                  <a:moveTo>
                    <a:pt x="468" y="1002"/>
                  </a:moveTo>
                  <a:cubicBezTo>
                    <a:pt x="456" y="993"/>
                    <a:pt x="463" y="967"/>
                    <a:pt x="461" y="951"/>
                  </a:cubicBezTo>
                  <a:cubicBezTo>
                    <a:pt x="462" y="949"/>
                    <a:pt x="464" y="947"/>
                    <a:pt x="466" y="946"/>
                  </a:cubicBezTo>
                  <a:cubicBezTo>
                    <a:pt x="472" y="950"/>
                    <a:pt x="459" y="961"/>
                    <a:pt x="466" y="967"/>
                  </a:cubicBezTo>
                  <a:cubicBezTo>
                    <a:pt x="468" y="966"/>
                    <a:pt x="469" y="967"/>
                    <a:pt x="471" y="967"/>
                  </a:cubicBezTo>
                  <a:cubicBezTo>
                    <a:pt x="470" y="974"/>
                    <a:pt x="467" y="977"/>
                    <a:pt x="464" y="979"/>
                  </a:cubicBezTo>
                  <a:cubicBezTo>
                    <a:pt x="466" y="981"/>
                    <a:pt x="463" y="989"/>
                    <a:pt x="467" y="991"/>
                  </a:cubicBezTo>
                  <a:cubicBezTo>
                    <a:pt x="468" y="989"/>
                    <a:pt x="472" y="988"/>
                    <a:pt x="473" y="990"/>
                  </a:cubicBezTo>
                  <a:cubicBezTo>
                    <a:pt x="474" y="994"/>
                    <a:pt x="471" y="999"/>
                    <a:pt x="468" y="1002"/>
                  </a:cubicBezTo>
                  <a:close/>
                  <a:moveTo>
                    <a:pt x="476" y="663"/>
                  </a:moveTo>
                  <a:cubicBezTo>
                    <a:pt x="476" y="671"/>
                    <a:pt x="477" y="677"/>
                    <a:pt x="477" y="685"/>
                  </a:cubicBezTo>
                  <a:cubicBezTo>
                    <a:pt x="475" y="680"/>
                    <a:pt x="474" y="668"/>
                    <a:pt x="476" y="663"/>
                  </a:cubicBezTo>
                  <a:close/>
                  <a:moveTo>
                    <a:pt x="474" y="484"/>
                  </a:moveTo>
                  <a:cubicBezTo>
                    <a:pt x="472" y="483"/>
                    <a:pt x="472" y="480"/>
                    <a:pt x="472" y="477"/>
                  </a:cubicBezTo>
                  <a:cubicBezTo>
                    <a:pt x="473" y="477"/>
                    <a:pt x="473" y="477"/>
                    <a:pt x="474" y="477"/>
                  </a:cubicBezTo>
                  <a:cubicBezTo>
                    <a:pt x="474" y="478"/>
                    <a:pt x="477" y="483"/>
                    <a:pt x="474" y="484"/>
                  </a:cubicBezTo>
                  <a:close/>
                  <a:moveTo>
                    <a:pt x="468" y="431"/>
                  </a:moveTo>
                  <a:cubicBezTo>
                    <a:pt x="469" y="434"/>
                    <a:pt x="474" y="433"/>
                    <a:pt x="474" y="437"/>
                  </a:cubicBezTo>
                  <a:cubicBezTo>
                    <a:pt x="470" y="440"/>
                    <a:pt x="465" y="432"/>
                    <a:pt x="468" y="431"/>
                  </a:cubicBezTo>
                  <a:close/>
                  <a:moveTo>
                    <a:pt x="467" y="404"/>
                  </a:moveTo>
                  <a:cubicBezTo>
                    <a:pt x="469" y="404"/>
                    <a:pt x="470" y="406"/>
                    <a:pt x="471" y="408"/>
                  </a:cubicBezTo>
                  <a:cubicBezTo>
                    <a:pt x="469" y="407"/>
                    <a:pt x="466" y="409"/>
                    <a:pt x="466" y="408"/>
                  </a:cubicBezTo>
                  <a:cubicBezTo>
                    <a:pt x="467" y="407"/>
                    <a:pt x="466" y="404"/>
                    <a:pt x="467" y="404"/>
                  </a:cubicBezTo>
                  <a:close/>
                  <a:moveTo>
                    <a:pt x="466" y="819"/>
                  </a:moveTo>
                  <a:cubicBezTo>
                    <a:pt x="468" y="827"/>
                    <a:pt x="465" y="833"/>
                    <a:pt x="461" y="839"/>
                  </a:cubicBezTo>
                  <a:cubicBezTo>
                    <a:pt x="464" y="842"/>
                    <a:pt x="465" y="837"/>
                    <a:pt x="467" y="839"/>
                  </a:cubicBezTo>
                  <a:cubicBezTo>
                    <a:pt x="466" y="841"/>
                    <a:pt x="467" y="843"/>
                    <a:pt x="468" y="848"/>
                  </a:cubicBezTo>
                  <a:cubicBezTo>
                    <a:pt x="465" y="846"/>
                    <a:pt x="463" y="845"/>
                    <a:pt x="461" y="848"/>
                  </a:cubicBezTo>
                  <a:cubicBezTo>
                    <a:pt x="463" y="851"/>
                    <a:pt x="465" y="855"/>
                    <a:pt x="468" y="857"/>
                  </a:cubicBezTo>
                  <a:cubicBezTo>
                    <a:pt x="471" y="866"/>
                    <a:pt x="459" y="878"/>
                    <a:pt x="464" y="887"/>
                  </a:cubicBezTo>
                  <a:cubicBezTo>
                    <a:pt x="466" y="888"/>
                    <a:pt x="468" y="885"/>
                    <a:pt x="469" y="887"/>
                  </a:cubicBezTo>
                  <a:cubicBezTo>
                    <a:pt x="467" y="890"/>
                    <a:pt x="471" y="898"/>
                    <a:pt x="466" y="899"/>
                  </a:cubicBezTo>
                  <a:cubicBezTo>
                    <a:pt x="464" y="897"/>
                    <a:pt x="462" y="895"/>
                    <a:pt x="460" y="894"/>
                  </a:cubicBezTo>
                  <a:cubicBezTo>
                    <a:pt x="461" y="894"/>
                    <a:pt x="462" y="894"/>
                    <a:pt x="462" y="895"/>
                  </a:cubicBezTo>
                  <a:cubicBezTo>
                    <a:pt x="462" y="895"/>
                    <a:pt x="462" y="895"/>
                    <a:pt x="463" y="895"/>
                  </a:cubicBezTo>
                  <a:cubicBezTo>
                    <a:pt x="463" y="895"/>
                    <a:pt x="463" y="894"/>
                    <a:pt x="464" y="894"/>
                  </a:cubicBezTo>
                  <a:cubicBezTo>
                    <a:pt x="463" y="892"/>
                    <a:pt x="460" y="893"/>
                    <a:pt x="460" y="891"/>
                  </a:cubicBezTo>
                  <a:cubicBezTo>
                    <a:pt x="458" y="863"/>
                    <a:pt x="459" y="821"/>
                    <a:pt x="461" y="791"/>
                  </a:cubicBezTo>
                  <a:cubicBezTo>
                    <a:pt x="468" y="795"/>
                    <a:pt x="465" y="810"/>
                    <a:pt x="462" y="817"/>
                  </a:cubicBezTo>
                  <a:cubicBezTo>
                    <a:pt x="463" y="818"/>
                    <a:pt x="463" y="819"/>
                    <a:pt x="466" y="819"/>
                  </a:cubicBezTo>
                  <a:close/>
                  <a:moveTo>
                    <a:pt x="459" y="1100"/>
                  </a:moveTo>
                  <a:cubicBezTo>
                    <a:pt x="460" y="1102"/>
                    <a:pt x="462" y="1101"/>
                    <a:pt x="464" y="1101"/>
                  </a:cubicBezTo>
                  <a:cubicBezTo>
                    <a:pt x="462" y="1105"/>
                    <a:pt x="460" y="1108"/>
                    <a:pt x="458" y="1111"/>
                  </a:cubicBezTo>
                  <a:cubicBezTo>
                    <a:pt x="458" y="1106"/>
                    <a:pt x="457" y="1103"/>
                    <a:pt x="459" y="1100"/>
                  </a:cubicBezTo>
                  <a:close/>
                  <a:moveTo>
                    <a:pt x="468" y="1101"/>
                  </a:moveTo>
                  <a:cubicBezTo>
                    <a:pt x="472" y="1105"/>
                    <a:pt x="465" y="1108"/>
                    <a:pt x="462" y="1111"/>
                  </a:cubicBezTo>
                  <a:cubicBezTo>
                    <a:pt x="464" y="1107"/>
                    <a:pt x="466" y="1104"/>
                    <a:pt x="468" y="1101"/>
                  </a:cubicBezTo>
                  <a:close/>
                  <a:moveTo>
                    <a:pt x="470" y="1140"/>
                  </a:moveTo>
                  <a:cubicBezTo>
                    <a:pt x="471" y="1142"/>
                    <a:pt x="475" y="1144"/>
                    <a:pt x="473" y="1147"/>
                  </a:cubicBezTo>
                  <a:cubicBezTo>
                    <a:pt x="470" y="1146"/>
                    <a:pt x="469" y="1142"/>
                    <a:pt x="470" y="1140"/>
                  </a:cubicBezTo>
                  <a:close/>
                  <a:moveTo>
                    <a:pt x="466" y="1089"/>
                  </a:moveTo>
                  <a:cubicBezTo>
                    <a:pt x="468" y="1085"/>
                    <a:pt x="467" y="1082"/>
                    <a:pt x="471" y="1079"/>
                  </a:cubicBezTo>
                  <a:cubicBezTo>
                    <a:pt x="471" y="1080"/>
                    <a:pt x="471" y="1080"/>
                    <a:pt x="472" y="1080"/>
                  </a:cubicBezTo>
                  <a:cubicBezTo>
                    <a:pt x="470" y="1083"/>
                    <a:pt x="469" y="1087"/>
                    <a:pt x="466" y="1089"/>
                  </a:cubicBezTo>
                  <a:close/>
                  <a:moveTo>
                    <a:pt x="471" y="1071"/>
                  </a:moveTo>
                  <a:cubicBezTo>
                    <a:pt x="471" y="1069"/>
                    <a:pt x="472" y="1069"/>
                    <a:pt x="473" y="1068"/>
                  </a:cubicBezTo>
                  <a:cubicBezTo>
                    <a:pt x="475" y="1069"/>
                    <a:pt x="475" y="1072"/>
                    <a:pt x="477" y="1072"/>
                  </a:cubicBezTo>
                  <a:cubicBezTo>
                    <a:pt x="476" y="1074"/>
                    <a:pt x="476" y="1075"/>
                    <a:pt x="474" y="1075"/>
                  </a:cubicBezTo>
                  <a:cubicBezTo>
                    <a:pt x="473" y="1074"/>
                    <a:pt x="473" y="1071"/>
                    <a:pt x="471" y="1071"/>
                  </a:cubicBezTo>
                  <a:close/>
                  <a:moveTo>
                    <a:pt x="473" y="1046"/>
                  </a:moveTo>
                  <a:cubicBezTo>
                    <a:pt x="469" y="1046"/>
                    <a:pt x="471" y="1041"/>
                    <a:pt x="474" y="1042"/>
                  </a:cubicBezTo>
                  <a:cubicBezTo>
                    <a:pt x="474" y="1044"/>
                    <a:pt x="472" y="1043"/>
                    <a:pt x="473" y="1046"/>
                  </a:cubicBezTo>
                  <a:close/>
                  <a:moveTo>
                    <a:pt x="473" y="869"/>
                  </a:moveTo>
                  <a:cubicBezTo>
                    <a:pt x="474" y="869"/>
                    <a:pt x="471" y="866"/>
                    <a:pt x="474" y="867"/>
                  </a:cubicBezTo>
                  <a:cubicBezTo>
                    <a:pt x="473" y="869"/>
                    <a:pt x="476" y="867"/>
                    <a:pt x="475" y="870"/>
                  </a:cubicBezTo>
                  <a:cubicBezTo>
                    <a:pt x="474" y="870"/>
                    <a:pt x="473" y="870"/>
                    <a:pt x="473" y="869"/>
                  </a:cubicBezTo>
                  <a:close/>
                  <a:moveTo>
                    <a:pt x="476" y="892"/>
                  </a:moveTo>
                  <a:cubicBezTo>
                    <a:pt x="476" y="894"/>
                    <a:pt x="478" y="893"/>
                    <a:pt x="478" y="894"/>
                  </a:cubicBezTo>
                  <a:cubicBezTo>
                    <a:pt x="476" y="894"/>
                    <a:pt x="477" y="898"/>
                    <a:pt x="474" y="897"/>
                  </a:cubicBezTo>
                  <a:cubicBezTo>
                    <a:pt x="474" y="895"/>
                    <a:pt x="474" y="893"/>
                    <a:pt x="476" y="892"/>
                  </a:cubicBezTo>
                  <a:close/>
                  <a:moveTo>
                    <a:pt x="482" y="943"/>
                  </a:moveTo>
                  <a:cubicBezTo>
                    <a:pt x="480" y="944"/>
                    <a:pt x="480" y="948"/>
                    <a:pt x="477" y="948"/>
                  </a:cubicBezTo>
                  <a:cubicBezTo>
                    <a:pt x="477" y="944"/>
                    <a:pt x="477" y="940"/>
                    <a:pt x="476" y="937"/>
                  </a:cubicBezTo>
                  <a:cubicBezTo>
                    <a:pt x="479" y="938"/>
                    <a:pt x="480" y="941"/>
                    <a:pt x="482" y="943"/>
                  </a:cubicBezTo>
                  <a:close/>
                  <a:moveTo>
                    <a:pt x="480" y="959"/>
                  </a:moveTo>
                  <a:cubicBezTo>
                    <a:pt x="482" y="961"/>
                    <a:pt x="484" y="967"/>
                    <a:pt x="480" y="968"/>
                  </a:cubicBezTo>
                  <a:cubicBezTo>
                    <a:pt x="477" y="967"/>
                    <a:pt x="477" y="964"/>
                    <a:pt x="477" y="960"/>
                  </a:cubicBezTo>
                  <a:cubicBezTo>
                    <a:pt x="478" y="960"/>
                    <a:pt x="479" y="960"/>
                    <a:pt x="480" y="959"/>
                  </a:cubicBezTo>
                  <a:close/>
                  <a:moveTo>
                    <a:pt x="482" y="954"/>
                  </a:moveTo>
                  <a:cubicBezTo>
                    <a:pt x="482" y="951"/>
                    <a:pt x="484" y="950"/>
                    <a:pt x="486" y="948"/>
                  </a:cubicBezTo>
                  <a:cubicBezTo>
                    <a:pt x="486" y="949"/>
                    <a:pt x="486" y="951"/>
                    <a:pt x="488" y="950"/>
                  </a:cubicBezTo>
                  <a:cubicBezTo>
                    <a:pt x="489" y="957"/>
                    <a:pt x="485" y="958"/>
                    <a:pt x="482" y="954"/>
                  </a:cubicBezTo>
                  <a:close/>
                  <a:moveTo>
                    <a:pt x="485" y="916"/>
                  </a:moveTo>
                  <a:cubicBezTo>
                    <a:pt x="486" y="913"/>
                    <a:pt x="488" y="911"/>
                    <a:pt x="489" y="908"/>
                  </a:cubicBezTo>
                  <a:cubicBezTo>
                    <a:pt x="490" y="912"/>
                    <a:pt x="493" y="913"/>
                    <a:pt x="494" y="916"/>
                  </a:cubicBezTo>
                  <a:cubicBezTo>
                    <a:pt x="493" y="919"/>
                    <a:pt x="492" y="921"/>
                    <a:pt x="489" y="922"/>
                  </a:cubicBezTo>
                  <a:cubicBezTo>
                    <a:pt x="490" y="918"/>
                    <a:pt x="486" y="919"/>
                    <a:pt x="485" y="916"/>
                  </a:cubicBezTo>
                  <a:close/>
                  <a:moveTo>
                    <a:pt x="489" y="941"/>
                  </a:moveTo>
                  <a:cubicBezTo>
                    <a:pt x="490" y="943"/>
                    <a:pt x="493" y="943"/>
                    <a:pt x="492" y="947"/>
                  </a:cubicBezTo>
                  <a:cubicBezTo>
                    <a:pt x="489" y="948"/>
                    <a:pt x="486" y="942"/>
                    <a:pt x="489" y="941"/>
                  </a:cubicBezTo>
                  <a:close/>
                  <a:moveTo>
                    <a:pt x="495" y="929"/>
                  </a:moveTo>
                  <a:cubicBezTo>
                    <a:pt x="494" y="932"/>
                    <a:pt x="498" y="931"/>
                    <a:pt x="498" y="934"/>
                  </a:cubicBezTo>
                  <a:cubicBezTo>
                    <a:pt x="496" y="933"/>
                    <a:pt x="498" y="936"/>
                    <a:pt x="496" y="936"/>
                  </a:cubicBezTo>
                  <a:cubicBezTo>
                    <a:pt x="495" y="934"/>
                    <a:pt x="490" y="931"/>
                    <a:pt x="495" y="929"/>
                  </a:cubicBezTo>
                  <a:close/>
                  <a:moveTo>
                    <a:pt x="491" y="904"/>
                  </a:moveTo>
                  <a:cubicBezTo>
                    <a:pt x="494" y="905"/>
                    <a:pt x="496" y="908"/>
                    <a:pt x="497" y="910"/>
                  </a:cubicBezTo>
                  <a:cubicBezTo>
                    <a:pt x="495" y="911"/>
                    <a:pt x="493" y="906"/>
                    <a:pt x="491" y="904"/>
                  </a:cubicBezTo>
                  <a:close/>
                  <a:moveTo>
                    <a:pt x="493" y="900"/>
                  </a:moveTo>
                  <a:cubicBezTo>
                    <a:pt x="493" y="898"/>
                    <a:pt x="494" y="896"/>
                    <a:pt x="495" y="895"/>
                  </a:cubicBezTo>
                  <a:cubicBezTo>
                    <a:pt x="497" y="898"/>
                    <a:pt x="501" y="902"/>
                    <a:pt x="500" y="905"/>
                  </a:cubicBezTo>
                  <a:cubicBezTo>
                    <a:pt x="498" y="903"/>
                    <a:pt x="495" y="902"/>
                    <a:pt x="493" y="900"/>
                  </a:cubicBezTo>
                  <a:close/>
                  <a:moveTo>
                    <a:pt x="494" y="886"/>
                  </a:moveTo>
                  <a:cubicBezTo>
                    <a:pt x="492" y="883"/>
                    <a:pt x="490" y="881"/>
                    <a:pt x="492" y="877"/>
                  </a:cubicBezTo>
                  <a:cubicBezTo>
                    <a:pt x="497" y="877"/>
                    <a:pt x="497" y="884"/>
                    <a:pt x="494" y="886"/>
                  </a:cubicBezTo>
                  <a:close/>
                  <a:moveTo>
                    <a:pt x="493" y="863"/>
                  </a:moveTo>
                  <a:cubicBezTo>
                    <a:pt x="490" y="862"/>
                    <a:pt x="489" y="860"/>
                    <a:pt x="488" y="857"/>
                  </a:cubicBezTo>
                  <a:cubicBezTo>
                    <a:pt x="492" y="854"/>
                    <a:pt x="493" y="848"/>
                    <a:pt x="497" y="845"/>
                  </a:cubicBezTo>
                  <a:cubicBezTo>
                    <a:pt x="497" y="847"/>
                    <a:pt x="500" y="848"/>
                    <a:pt x="499" y="851"/>
                  </a:cubicBezTo>
                  <a:cubicBezTo>
                    <a:pt x="496" y="854"/>
                    <a:pt x="495" y="859"/>
                    <a:pt x="493" y="863"/>
                  </a:cubicBezTo>
                  <a:close/>
                  <a:moveTo>
                    <a:pt x="496" y="832"/>
                  </a:moveTo>
                  <a:cubicBezTo>
                    <a:pt x="493" y="832"/>
                    <a:pt x="492" y="828"/>
                    <a:pt x="489" y="828"/>
                  </a:cubicBezTo>
                  <a:cubicBezTo>
                    <a:pt x="491" y="826"/>
                    <a:pt x="490" y="822"/>
                    <a:pt x="493" y="822"/>
                  </a:cubicBezTo>
                  <a:cubicBezTo>
                    <a:pt x="494" y="825"/>
                    <a:pt x="495" y="827"/>
                    <a:pt x="497" y="828"/>
                  </a:cubicBezTo>
                  <a:cubicBezTo>
                    <a:pt x="496" y="829"/>
                    <a:pt x="496" y="830"/>
                    <a:pt x="496" y="832"/>
                  </a:cubicBezTo>
                  <a:close/>
                  <a:moveTo>
                    <a:pt x="488" y="808"/>
                  </a:moveTo>
                  <a:cubicBezTo>
                    <a:pt x="489" y="803"/>
                    <a:pt x="491" y="800"/>
                    <a:pt x="493" y="798"/>
                  </a:cubicBezTo>
                  <a:cubicBezTo>
                    <a:pt x="493" y="799"/>
                    <a:pt x="495" y="799"/>
                    <a:pt x="495" y="801"/>
                  </a:cubicBezTo>
                  <a:cubicBezTo>
                    <a:pt x="491" y="801"/>
                    <a:pt x="492" y="807"/>
                    <a:pt x="488" y="808"/>
                  </a:cubicBezTo>
                  <a:close/>
                  <a:moveTo>
                    <a:pt x="505" y="743"/>
                  </a:moveTo>
                  <a:cubicBezTo>
                    <a:pt x="506" y="745"/>
                    <a:pt x="506" y="749"/>
                    <a:pt x="503" y="750"/>
                  </a:cubicBezTo>
                  <a:cubicBezTo>
                    <a:pt x="503" y="749"/>
                    <a:pt x="502" y="749"/>
                    <a:pt x="501" y="749"/>
                  </a:cubicBezTo>
                  <a:cubicBezTo>
                    <a:pt x="501" y="746"/>
                    <a:pt x="503" y="744"/>
                    <a:pt x="505" y="743"/>
                  </a:cubicBezTo>
                  <a:close/>
                  <a:moveTo>
                    <a:pt x="499" y="728"/>
                  </a:moveTo>
                  <a:cubicBezTo>
                    <a:pt x="500" y="728"/>
                    <a:pt x="500" y="726"/>
                    <a:pt x="502" y="727"/>
                  </a:cubicBezTo>
                  <a:cubicBezTo>
                    <a:pt x="503" y="730"/>
                    <a:pt x="505" y="730"/>
                    <a:pt x="504" y="733"/>
                  </a:cubicBezTo>
                  <a:cubicBezTo>
                    <a:pt x="501" y="732"/>
                    <a:pt x="500" y="730"/>
                    <a:pt x="499" y="728"/>
                  </a:cubicBezTo>
                  <a:close/>
                  <a:moveTo>
                    <a:pt x="496" y="674"/>
                  </a:moveTo>
                  <a:cubicBezTo>
                    <a:pt x="496" y="672"/>
                    <a:pt x="496" y="671"/>
                    <a:pt x="498" y="671"/>
                  </a:cubicBezTo>
                  <a:cubicBezTo>
                    <a:pt x="498" y="671"/>
                    <a:pt x="498" y="672"/>
                    <a:pt x="499" y="672"/>
                  </a:cubicBezTo>
                  <a:cubicBezTo>
                    <a:pt x="499" y="673"/>
                    <a:pt x="498" y="674"/>
                    <a:pt x="496" y="674"/>
                  </a:cubicBezTo>
                  <a:close/>
                  <a:moveTo>
                    <a:pt x="496" y="649"/>
                  </a:moveTo>
                  <a:cubicBezTo>
                    <a:pt x="497" y="649"/>
                    <a:pt x="497" y="648"/>
                    <a:pt x="499" y="648"/>
                  </a:cubicBezTo>
                  <a:cubicBezTo>
                    <a:pt x="499" y="650"/>
                    <a:pt x="503" y="652"/>
                    <a:pt x="501" y="654"/>
                  </a:cubicBezTo>
                  <a:cubicBezTo>
                    <a:pt x="498" y="654"/>
                    <a:pt x="497" y="651"/>
                    <a:pt x="496" y="649"/>
                  </a:cubicBezTo>
                  <a:close/>
                  <a:moveTo>
                    <a:pt x="503" y="663"/>
                  </a:moveTo>
                  <a:cubicBezTo>
                    <a:pt x="502" y="665"/>
                    <a:pt x="504" y="665"/>
                    <a:pt x="504" y="667"/>
                  </a:cubicBezTo>
                  <a:cubicBezTo>
                    <a:pt x="502" y="667"/>
                    <a:pt x="502" y="667"/>
                    <a:pt x="501" y="667"/>
                  </a:cubicBezTo>
                  <a:cubicBezTo>
                    <a:pt x="499" y="666"/>
                    <a:pt x="501" y="663"/>
                    <a:pt x="503" y="663"/>
                  </a:cubicBezTo>
                  <a:close/>
                  <a:moveTo>
                    <a:pt x="503" y="647"/>
                  </a:moveTo>
                  <a:cubicBezTo>
                    <a:pt x="502" y="645"/>
                    <a:pt x="501" y="645"/>
                    <a:pt x="501" y="643"/>
                  </a:cubicBezTo>
                  <a:cubicBezTo>
                    <a:pt x="502" y="643"/>
                    <a:pt x="503" y="642"/>
                    <a:pt x="504" y="642"/>
                  </a:cubicBezTo>
                  <a:cubicBezTo>
                    <a:pt x="505" y="643"/>
                    <a:pt x="504" y="646"/>
                    <a:pt x="503" y="647"/>
                  </a:cubicBezTo>
                  <a:close/>
                  <a:moveTo>
                    <a:pt x="506" y="518"/>
                  </a:moveTo>
                  <a:cubicBezTo>
                    <a:pt x="509" y="521"/>
                    <a:pt x="512" y="531"/>
                    <a:pt x="507" y="535"/>
                  </a:cubicBezTo>
                  <a:cubicBezTo>
                    <a:pt x="502" y="532"/>
                    <a:pt x="502" y="521"/>
                    <a:pt x="506" y="518"/>
                  </a:cubicBezTo>
                  <a:close/>
                  <a:moveTo>
                    <a:pt x="509" y="560"/>
                  </a:moveTo>
                  <a:cubicBezTo>
                    <a:pt x="503" y="557"/>
                    <a:pt x="504" y="549"/>
                    <a:pt x="509" y="547"/>
                  </a:cubicBezTo>
                  <a:cubicBezTo>
                    <a:pt x="510" y="550"/>
                    <a:pt x="511" y="557"/>
                    <a:pt x="509" y="560"/>
                  </a:cubicBezTo>
                  <a:close/>
                  <a:moveTo>
                    <a:pt x="509" y="587"/>
                  </a:moveTo>
                  <a:cubicBezTo>
                    <a:pt x="511" y="589"/>
                    <a:pt x="508" y="590"/>
                    <a:pt x="510" y="591"/>
                  </a:cubicBezTo>
                  <a:cubicBezTo>
                    <a:pt x="507" y="592"/>
                    <a:pt x="507" y="587"/>
                    <a:pt x="509" y="587"/>
                  </a:cubicBezTo>
                  <a:close/>
                  <a:moveTo>
                    <a:pt x="502" y="370"/>
                  </a:moveTo>
                  <a:cubicBezTo>
                    <a:pt x="500" y="367"/>
                    <a:pt x="497" y="365"/>
                    <a:pt x="495" y="361"/>
                  </a:cubicBezTo>
                  <a:cubicBezTo>
                    <a:pt x="498" y="358"/>
                    <a:pt x="499" y="352"/>
                    <a:pt x="502" y="348"/>
                  </a:cubicBezTo>
                  <a:cubicBezTo>
                    <a:pt x="504" y="352"/>
                    <a:pt x="507" y="353"/>
                    <a:pt x="505" y="357"/>
                  </a:cubicBezTo>
                  <a:cubicBezTo>
                    <a:pt x="507" y="357"/>
                    <a:pt x="508" y="357"/>
                    <a:pt x="510" y="357"/>
                  </a:cubicBezTo>
                  <a:cubicBezTo>
                    <a:pt x="505" y="361"/>
                    <a:pt x="507" y="367"/>
                    <a:pt x="502" y="370"/>
                  </a:cubicBezTo>
                  <a:close/>
                  <a:moveTo>
                    <a:pt x="524" y="437"/>
                  </a:moveTo>
                  <a:cubicBezTo>
                    <a:pt x="524" y="440"/>
                    <a:pt x="525" y="441"/>
                    <a:pt x="526" y="442"/>
                  </a:cubicBezTo>
                  <a:cubicBezTo>
                    <a:pt x="523" y="443"/>
                    <a:pt x="523" y="438"/>
                    <a:pt x="524" y="437"/>
                  </a:cubicBezTo>
                  <a:close/>
                  <a:moveTo>
                    <a:pt x="524" y="593"/>
                  </a:moveTo>
                  <a:cubicBezTo>
                    <a:pt x="524" y="591"/>
                    <a:pt x="521" y="586"/>
                    <a:pt x="524" y="586"/>
                  </a:cubicBezTo>
                  <a:cubicBezTo>
                    <a:pt x="524" y="589"/>
                    <a:pt x="526" y="591"/>
                    <a:pt x="524" y="593"/>
                  </a:cubicBezTo>
                  <a:close/>
                  <a:moveTo>
                    <a:pt x="527" y="459"/>
                  </a:moveTo>
                  <a:cubicBezTo>
                    <a:pt x="527" y="462"/>
                    <a:pt x="529" y="467"/>
                    <a:pt x="526" y="469"/>
                  </a:cubicBezTo>
                  <a:cubicBezTo>
                    <a:pt x="524" y="468"/>
                    <a:pt x="524" y="459"/>
                    <a:pt x="527" y="459"/>
                  </a:cubicBezTo>
                  <a:close/>
                  <a:moveTo>
                    <a:pt x="526" y="416"/>
                  </a:moveTo>
                  <a:cubicBezTo>
                    <a:pt x="523" y="414"/>
                    <a:pt x="521" y="412"/>
                    <a:pt x="520" y="409"/>
                  </a:cubicBezTo>
                  <a:cubicBezTo>
                    <a:pt x="525" y="396"/>
                    <a:pt x="531" y="411"/>
                    <a:pt x="526" y="416"/>
                  </a:cubicBezTo>
                  <a:close/>
                  <a:moveTo>
                    <a:pt x="523" y="394"/>
                  </a:moveTo>
                  <a:cubicBezTo>
                    <a:pt x="521" y="392"/>
                    <a:pt x="519" y="390"/>
                    <a:pt x="518" y="387"/>
                  </a:cubicBezTo>
                  <a:cubicBezTo>
                    <a:pt x="521" y="384"/>
                    <a:pt x="523" y="382"/>
                    <a:pt x="526" y="383"/>
                  </a:cubicBezTo>
                  <a:cubicBezTo>
                    <a:pt x="525" y="388"/>
                    <a:pt x="529" y="392"/>
                    <a:pt x="523" y="394"/>
                  </a:cubicBezTo>
                  <a:close/>
                  <a:moveTo>
                    <a:pt x="521" y="399"/>
                  </a:moveTo>
                  <a:cubicBezTo>
                    <a:pt x="519" y="400"/>
                    <a:pt x="518" y="403"/>
                    <a:pt x="517" y="405"/>
                  </a:cubicBezTo>
                  <a:cubicBezTo>
                    <a:pt x="515" y="405"/>
                    <a:pt x="515" y="404"/>
                    <a:pt x="514" y="404"/>
                  </a:cubicBezTo>
                  <a:cubicBezTo>
                    <a:pt x="515" y="400"/>
                    <a:pt x="518" y="396"/>
                    <a:pt x="518" y="394"/>
                  </a:cubicBezTo>
                  <a:cubicBezTo>
                    <a:pt x="519" y="396"/>
                    <a:pt x="521" y="396"/>
                    <a:pt x="521" y="399"/>
                  </a:cubicBezTo>
                  <a:close/>
                  <a:moveTo>
                    <a:pt x="513" y="399"/>
                  </a:moveTo>
                  <a:cubicBezTo>
                    <a:pt x="511" y="396"/>
                    <a:pt x="513" y="393"/>
                    <a:pt x="516" y="392"/>
                  </a:cubicBezTo>
                  <a:cubicBezTo>
                    <a:pt x="518" y="395"/>
                    <a:pt x="513" y="397"/>
                    <a:pt x="513" y="399"/>
                  </a:cubicBezTo>
                  <a:close/>
                  <a:moveTo>
                    <a:pt x="512" y="650"/>
                  </a:moveTo>
                  <a:cubicBezTo>
                    <a:pt x="512" y="646"/>
                    <a:pt x="512" y="641"/>
                    <a:pt x="515" y="641"/>
                  </a:cubicBezTo>
                  <a:cubicBezTo>
                    <a:pt x="518" y="644"/>
                    <a:pt x="514" y="648"/>
                    <a:pt x="512" y="650"/>
                  </a:cubicBezTo>
                  <a:close/>
                  <a:moveTo>
                    <a:pt x="517" y="656"/>
                  </a:moveTo>
                  <a:cubicBezTo>
                    <a:pt x="517" y="658"/>
                    <a:pt x="517" y="660"/>
                    <a:pt x="517" y="662"/>
                  </a:cubicBezTo>
                  <a:cubicBezTo>
                    <a:pt x="513" y="662"/>
                    <a:pt x="513" y="656"/>
                    <a:pt x="517" y="656"/>
                  </a:cubicBezTo>
                  <a:close/>
                  <a:moveTo>
                    <a:pt x="513" y="665"/>
                  </a:moveTo>
                  <a:cubicBezTo>
                    <a:pt x="513" y="667"/>
                    <a:pt x="515" y="667"/>
                    <a:pt x="515" y="669"/>
                  </a:cubicBezTo>
                  <a:cubicBezTo>
                    <a:pt x="513" y="670"/>
                    <a:pt x="511" y="666"/>
                    <a:pt x="513" y="665"/>
                  </a:cubicBezTo>
                  <a:close/>
                  <a:moveTo>
                    <a:pt x="516" y="677"/>
                  </a:moveTo>
                  <a:cubicBezTo>
                    <a:pt x="517" y="679"/>
                    <a:pt x="518" y="683"/>
                    <a:pt x="516" y="685"/>
                  </a:cubicBezTo>
                  <a:cubicBezTo>
                    <a:pt x="516" y="683"/>
                    <a:pt x="513" y="683"/>
                    <a:pt x="513" y="681"/>
                  </a:cubicBezTo>
                  <a:cubicBezTo>
                    <a:pt x="514" y="679"/>
                    <a:pt x="515" y="678"/>
                    <a:pt x="516" y="677"/>
                  </a:cubicBezTo>
                  <a:close/>
                  <a:moveTo>
                    <a:pt x="513" y="632"/>
                  </a:moveTo>
                  <a:cubicBezTo>
                    <a:pt x="512" y="629"/>
                    <a:pt x="513" y="624"/>
                    <a:pt x="515" y="623"/>
                  </a:cubicBezTo>
                  <a:cubicBezTo>
                    <a:pt x="516" y="624"/>
                    <a:pt x="516" y="624"/>
                    <a:pt x="517" y="624"/>
                  </a:cubicBezTo>
                  <a:cubicBezTo>
                    <a:pt x="518" y="628"/>
                    <a:pt x="517" y="631"/>
                    <a:pt x="513" y="632"/>
                  </a:cubicBezTo>
                  <a:close/>
                  <a:moveTo>
                    <a:pt x="513" y="611"/>
                  </a:moveTo>
                  <a:cubicBezTo>
                    <a:pt x="513" y="606"/>
                    <a:pt x="513" y="604"/>
                    <a:pt x="513" y="600"/>
                  </a:cubicBezTo>
                  <a:cubicBezTo>
                    <a:pt x="516" y="600"/>
                    <a:pt x="516" y="603"/>
                    <a:pt x="517" y="605"/>
                  </a:cubicBezTo>
                  <a:cubicBezTo>
                    <a:pt x="515" y="606"/>
                    <a:pt x="515" y="610"/>
                    <a:pt x="513" y="611"/>
                  </a:cubicBezTo>
                  <a:close/>
                  <a:moveTo>
                    <a:pt x="518" y="710"/>
                  </a:moveTo>
                  <a:cubicBezTo>
                    <a:pt x="518" y="712"/>
                    <a:pt x="516" y="716"/>
                    <a:pt x="515" y="714"/>
                  </a:cubicBezTo>
                  <a:cubicBezTo>
                    <a:pt x="516" y="713"/>
                    <a:pt x="516" y="711"/>
                    <a:pt x="518" y="710"/>
                  </a:cubicBezTo>
                  <a:close/>
                  <a:moveTo>
                    <a:pt x="515" y="456"/>
                  </a:moveTo>
                  <a:cubicBezTo>
                    <a:pt x="515" y="454"/>
                    <a:pt x="513" y="455"/>
                    <a:pt x="513" y="453"/>
                  </a:cubicBezTo>
                  <a:cubicBezTo>
                    <a:pt x="514" y="452"/>
                    <a:pt x="514" y="450"/>
                    <a:pt x="516" y="450"/>
                  </a:cubicBezTo>
                  <a:cubicBezTo>
                    <a:pt x="518" y="452"/>
                    <a:pt x="517" y="454"/>
                    <a:pt x="515" y="456"/>
                  </a:cubicBezTo>
                  <a:close/>
                  <a:moveTo>
                    <a:pt x="519" y="485"/>
                  </a:moveTo>
                  <a:cubicBezTo>
                    <a:pt x="519" y="490"/>
                    <a:pt x="517" y="492"/>
                    <a:pt x="514" y="494"/>
                  </a:cubicBezTo>
                  <a:cubicBezTo>
                    <a:pt x="514" y="490"/>
                    <a:pt x="511" y="484"/>
                    <a:pt x="515" y="482"/>
                  </a:cubicBezTo>
                  <a:cubicBezTo>
                    <a:pt x="516" y="483"/>
                    <a:pt x="516" y="485"/>
                    <a:pt x="519" y="485"/>
                  </a:cubicBezTo>
                  <a:close/>
                  <a:moveTo>
                    <a:pt x="516" y="464"/>
                  </a:moveTo>
                  <a:cubicBezTo>
                    <a:pt x="516" y="466"/>
                    <a:pt x="515" y="468"/>
                    <a:pt x="513" y="468"/>
                  </a:cubicBezTo>
                  <a:cubicBezTo>
                    <a:pt x="513" y="466"/>
                    <a:pt x="512" y="462"/>
                    <a:pt x="513" y="460"/>
                  </a:cubicBezTo>
                  <a:cubicBezTo>
                    <a:pt x="514" y="462"/>
                    <a:pt x="516" y="462"/>
                    <a:pt x="516" y="464"/>
                  </a:cubicBezTo>
                  <a:close/>
                  <a:moveTo>
                    <a:pt x="517" y="601"/>
                  </a:moveTo>
                  <a:cubicBezTo>
                    <a:pt x="516" y="599"/>
                    <a:pt x="511" y="594"/>
                    <a:pt x="515" y="594"/>
                  </a:cubicBezTo>
                  <a:cubicBezTo>
                    <a:pt x="514" y="595"/>
                    <a:pt x="519" y="599"/>
                    <a:pt x="517" y="601"/>
                  </a:cubicBezTo>
                  <a:close/>
                  <a:moveTo>
                    <a:pt x="514" y="582"/>
                  </a:moveTo>
                  <a:cubicBezTo>
                    <a:pt x="513" y="580"/>
                    <a:pt x="514" y="577"/>
                    <a:pt x="516" y="577"/>
                  </a:cubicBezTo>
                  <a:cubicBezTo>
                    <a:pt x="518" y="579"/>
                    <a:pt x="515" y="581"/>
                    <a:pt x="514" y="582"/>
                  </a:cubicBezTo>
                  <a:close/>
                  <a:moveTo>
                    <a:pt x="513" y="560"/>
                  </a:moveTo>
                  <a:cubicBezTo>
                    <a:pt x="514" y="558"/>
                    <a:pt x="512" y="554"/>
                    <a:pt x="514" y="553"/>
                  </a:cubicBezTo>
                  <a:cubicBezTo>
                    <a:pt x="514" y="554"/>
                    <a:pt x="515" y="555"/>
                    <a:pt x="517" y="556"/>
                  </a:cubicBezTo>
                  <a:cubicBezTo>
                    <a:pt x="516" y="557"/>
                    <a:pt x="516" y="560"/>
                    <a:pt x="513" y="560"/>
                  </a:cubicBezTo>
                  <a:close/>
                  <a:moveTo>
                    <a:pt x="516" y="502"/>
                  </a:moveTo>
                  <a:cubicBezTo>
                    <a:pt x="519" y="505"/>
                    <a:pt x="521" y="510"/>
                    <a:pt x="521" y="514"/>
                  </a:cubicBezTo>
                  <a:cubicBezTo>
                    <a:pt x="515" y="515"/>
                    <a:pt x="519" y="521"/>
                    <a:pt x="514" y="522"/>
                  </a:cubicBezTo>
                  <a:cubicBezTo>
                    <a:pt x="513" y="516"/>
                    <a:pt x="512" y="505"/>
                    <a:pt x="516" y="502"/>
                  </a:cubicBezTo>
                  <a:close/>
                  <a:moveTo>
                    <a:pt x="517" y="426"/>
                  </a:moveTo>
                  <a:cubicBezTo>
                    <a:pt x="516" y="427"/>
                    <a:pt x="518" y="427"/>
                    <a:pt x="517" y="430"/>
                  </a:cubicBezTo>
                  <a:cubicBezTo>
                    <a:pt x="516" y="430"/>
                    <a:pt x="515" y="430"/>
                    <a:pt x="515" y="431"/>
                  </a:cubicBezTo>
                  <a:cubicBezTo>
                    <a:pt x="511" y="426"/>
                    <a:pt x="513" y="416"/>
                    <a:pt x="517" y="414"/>
                  </a:cubicBezTo>
                  <a:cubicBezTo>
                    <a:pt x="518" y="417"/>
                    <a:pt x="520" y="417"/>
                    <a:pt x="522" y="418"/>
                  </a:cubicBezTo>
                  <a:cubicBezTo>
                    <a:pt x="522" y="421"/>
                    <a:pt x="522" y="423"/>
                    <a:pt x="521" y="425"/>
                  </a:cubicBezTo>
                  <a:cubicBezTo>
                    <a:pt x="519" y="426"/>
                    <a:pt x="519" y="424"/>
                    <a:pt x="517" y="426"/>
                  </a:cubicBezTo>
                  <a:close/>
                  <a:moveTo>
                    <a:pt x="525" y="382"/>
                  </a:moveTo>
                  <a:cubicBezTo>
                    <a:pt x="525" y="380"/>
                    <a:pt x="524" y="383"/>
                    <a:pt x="522" y="382"/>
                  </a:cubicBezTo>
                  <a:cubicBezTo>
                    <a:pt x="523" y="381"/>
                    <a:pt x="525" y="377"/>
                    <a:pt x="526" y="379"/>
                  </a:cubicBezTo>
                  <a:cubicBezTo>
                    <a:pt x="525" y="378"/>
                    <a:pt x="527" y="383"/>
                    <a:pt x="525" y="382"/>
                  </a:cubicBezTo>
                  <a:close/>
                  <a:moveTo>
                    <a:pt x="524" y="369"/>
                  </a:moveTo>
                  <a:cubicBezTo>
                    <a:pt x="522" y="365"/>
                    <a:pt x="518" y="363"/>
                    <a:pt x="516" y="358"/>
                  </a:cubicBezTo>
                  <a:cubicBezTo>
                    <a:pt x="519" y="352"/>
                    <a:pt x="530" y="365"/>
                    <a:pt x="524" y="369"/>
                  </a:cubicBezTo>
                  <a:close/>
                  <a:moveTo>
                    <a:pt x="517" y="345"/>
                  </a:moveTo>
                  <a:cubicBezTo>
                    <a:pt x="514" y="342"/>
                    <a:pt x="506" y="336"/>
                    <a:pt x="510" y="331"/>
                  </a:cubicBezTo>
                  <a:cubicBezTo>
                    <a:pt x="513" y="336"/>
                    <a:pt x="521" y="340"/>
                    <a:pt x="517" y="345"/>
                  </a:cubicBezTo>
                  <a:close/>
                  <a:moveTo>
                    <a:pt x="517" y="335"/>
                  </a:moveTo>
                  <a:cubicBezTo>
                    <a:pt x="519" y="337"/>
                    <a:pt x="521" y="337"/>
                    <a:pt x="520" y="340"/>
                  </a:cubicBezTo>
                  <a:cubicBezTo>
                    <a:pt x="518" y="340"/>
                    <a:pt x="515" y="337"/>
                    <a:pt x="517" y="335"/>
                  </a:cubicBezTo>
                  <a:close/>
                  <a:moveTo>
                    <a:pt x="510" y="344"/>
                  </a:moveTo>
                  <a:cubicBezTo>
                    <a:pt x="511" y="347"/>
                    <a:pt x="513" y="348"/>
                    <a:pt x="515" y="350"/>
                  </a:cubicBezTo>
                  <a:cubicBezTo>
                    <a:pt x="513" y="351"/>
                    <a:pt x="514" y="353"/>
                    <a:pt x="511" y="353"/>
                  </a:cubicBezTo>
                  <a:cubicBezTo>
                    <a:pt x="509" y="351"/>
                    <a:pt x="508" y="345"/>
                    <a:pt x="510" y="344"/>
                  </a:cubicBezTo>
                  <a:close/>
                  <a:moveTo>
                    <a:pt x="514" y="363"/>
                  </a:moveTo>
                  <a:cubicBezTo>
                    <a:pt x="516" y="366"/>
                    <a:pt x="519" y="369"/>
                    <a:pt x="522" y="372"/>
                  </a:cubicBezTo>
                  <a:cubicBezTo>
                    <a:pt x="520" y="377"/>
                    <a:pt x="517" y="379"/>
                    <a:pt x="515" y="383"/>
                  </a:cubicBezTo>
                  <a:cubicBezTo>
                    <a:pt x="508" y="379"/>
                    <a:pt x="510" y="367"/>
                    <a:pt x="514" y="363"/>
                  </a:cubicBezTo>
                  <a:close/>
                  <a:moveTo>
                    <a:pt x="514" y="687"/>
                  </a:moveTo>
                  <a:cubicBezTo>
                    <a:pt x="514" y="689"/>
                    <a:pt x="516" y="688"/>
                    <a:pt x="515" y="691"/>
                  </a:cubicBezTo>
                  <a:cubicBezTo>
                    <a:pt x="512" y="691"/>
                    <a:pt x="511" y="690"/>
                    <a:pt x="511" y="687"/>
                  </a:cubicBezTo>
                  <a:cubicBezTo>
                    <a:pt x="513" y="688"/>
                    <a:pt x="513" y="687"/>
                    <a:pt x="514" y="687"/>
                  </a:cubicBezTo>
                  <a:close/>
                  <a:moveTo>
                    <a:pt x="517" y="709"/>
                  </a:moveTo>
                  <a:cubicBezTo>
                    <a:pt x="516" y="711"/>
                    <a:pt x="515" y="713"/>
                    <a:pt x="513" y="714"/>
                  </a:cubicBezTo>
                  <a:cubicBezTo>
                    <a:pt x="510" y="710"/>
                    <a:pt x="515" y="702"/>
                    <a:pt x="517" y="709"/>
                  </a:cubicBezTo>
                  <a:close/>
                  <a:moveTo>
                    <a:pt x="516" y="742"/>
                  </a:moveTo>
                  <a:cubicBezTo>
                    <a:pt x="518" y="743"/>
                    <a:pt x="515" y="745"/>
                    <a:pt x="517" y="745"/>
                  </a:cubicBezTo>
                  <a:cubicBezTo>
                    <a:pt x="517" y="745"/>
                    <a:pt x="518" y="742"/>
                    <a:pt x="519" y="744"/>
                  </a:cubicBezTo>
                  <a:cubicBezTo>
                    <a:pt x="517" y="744"/>
                    <a:pt x="518" y="747"/>
                    <a:pt x="517" y="747"/>
                  </a:cubicBezTo>
                  <a:cubicBezTo>
                    <a:pt x="514" y="748"/>
                    <a:pt x="513" y="742"/>
                    <a:pt x="516" y="742"/>
                  </a:cubicBezTo>
                  <a:close/>
                  <a:moveTo>
                    <a:pt x="515" y="725"/>
                  </a:moveTo>
                  <a:cubicBezTo>
                    <a:pt x="517" y="725"/>
                    <a:pt x="518" y="725"/>
                    <a:pt x="519" y="725"/>
                  </a:cubicBezTo>
                  <a:cubicBezTo>
                    <a:pt x="519" y="726"/>
                    <a:pt x="519" y="727"/>
                    <a:pt x="519" y="727"/>
                  </a:cubicBezTo>
                  <a:cubicBezTo>
                    <a:pt x="516" y="728"/>
                    <a:pt x="515" y="727"/>
                    <a:pt x="515" y="725"/>
                  </a:cubicBezTo>
                  <a:close/>
                  <a:moveTo>
                    <a:pt x="516" y="569"/>
                  </a:moveTo>
                  <a:cubicBezTo>
                    <a:pt x="515" y="567"/>
                    <a:pt x="517" y="564"/>
                    <a:pt x="519" y="562"/>
                  </a:cubicBezTo>
                  <a:cubicBezTo>
                    <a:pt x="519" y="566"/>
                    <a:pt x="518" y="567"/>
                    <a:pt x="516" y="569"/>
                  </a:cubicBezTo>
                  <a:close/>
                  <a:moveTo>
                    <a:pt x="519" y="534"/>
                  </a:moveTo>
                  <a:cubicBezTo>
                    <a:pt x="520" y="539"/>
                    <a:pt x="522" y="546"/>
                    <a:pt x="520" y="551"/>
                  </a:cubicBezTo>
                  <a:cubicBezTo>
                    <a:pt x="514" y="549"/>
                    <a:pt x="509" y="536"/>
                    <a:pt x="519" y="534"/>
                  </a:cubicBezTo>
                  <a:close/>
                  <a:moveTo>
                    <a:pt x="522" y="656"/>
                  </a:moveTo>
                  <a:cubicBezTo>
                    <a:pt x="522" y="653"/>
                    <a:pt x="521" y="651"/>
                    <a:pt x="520" y="648"/>
                  </a:cubicBezTo>
                  <a:cubicBezTo>
                    <a:pt x="522" y="649"/>
                    <a:pt x="525" y="655"/>
                    <a:pt x="522" y="656"/>
                  </a:cubicBezTo>
                  <a:close/>
                  <a:moveTo>
                    <a:pt x="524" y="612"/>
                  </a:moveTo>
                  <a:cubicBezTo>
                    <a:pt x="525" y="613"/>
                    <a:pt x="525" y="615"/>
                    <a:pt x="526" y="616"/>
                  </a:cubicBezTo>
                  <a:cubicBezTo>
                    <a:pt x="523" y="617"/>
                    <a:pt x="524" y="618"/>
                    <a:pt x="522" y="619"/>
                  </a:cubicBezTo>
                  <a:cubicBezTo>
                    <a:pt x="522" y="616"/>
                    <a:pt x="522" y="612"/>
                    <a:pt x="524" y="612"/>
                  </a:cubicBezTo>
                  <a:close/>
                  <a:moveTo>
                    <a:pt x="528" y="491"/>
                  </a:moveTo>
                  <a:cubicBezTo>
                    <a:pt x="527" y="490"/>
                    <a:pt x="526" y="489"/>
                    <a:pt x="526" y="487"/>
                  </a:cubicBezTo>
                  <a:cubicBezTo>
                    <a:pt x="527" y="486"/>
                    <a:pt x="527" y="484"/>
                    <a:pt x="529" y="484"/>
                  </a:cubicBezTo>
                  <a:cubicBezTo>
                    <a:pt x="529" y="486"/>
                    <a:pt x="529" y="489"/>
                    <a:pt x="528" y="491"/>
                  </a:cubicBezTo>
                  <a:close/>
                  <a:moveTo>
                    <a:pt x="521" y="350"/>
                  </a:moveTo>
                  <a:cubicBezTo>
                    <a:pt x="522" y="347"/>
                    <a:pt x="524" y="346"/>
                    <a:pt x="524" y="344"/>
                  </a:cubicBezTo>
                  <a:cubicBezTo>
                    <a:pt x="529" y="346"/>
                    <a:pt x="529" y="352"/>
                    <a:pt x="534" y="354"/>
                  </a:cubicBezTo>
                  <a:cubicBezTo>
                    <a:pt x="533" y="357"/>
                    <a:pt x="531" y="359"/>
                    <a:pt x="529" y="362"/>
                  </a:cubicBezTo>
                  <a:cubicBezTo>
                    <a:pt x="527" y="358"/>
                    <a:pt x="522" y="356"/>
                    <a:pt x="521" y="350"/>
                  </a:cubicBezTo>
                  <a:close/>
                  <a:moveTo>
                    <a:pt x="543" y="364"/>
                  </a:moveTo>
                  <a:cubicBezTo>
                    <a:pt x="542" y="368"/>
                    <a:pt x="540" y="369"/>
                    <a:pt x="539" y="372"/>
                  </a:cubicBezTo>
                  <a:cubicBezTo>
                    <a:pt x="536" y="371"/>
                    <a:pt x="536" y="368"/>
                    <a:pt x="533" y="367"/>
                  </a:cubicBezTo>
                  <a:cubicBezTo>
                    <a:pt x="534" y="359"/>
                    <a:pt x="540" y="358"/>
                    <a:pt x="543" y="364"/>
                  </a:cubicBezTo>
                  <a:close/>
                  <a:moveTo>
                    <a:pt x="565" y="323"/>
                  </a:moveTo>
                  <a:cubicBezTo>
                    <a:pt x="564" y="320"/>
                    <a:pt x="561" y="320"/>
                    <a:pt x="561" y="317"/>
                  </a:cubicBezTo>
                  <a:cubicBezTo>
                    <a:pt x="563" y="318"/>
                    <a:pt x="567" y="321"/>
                    <a:pt x="565" y="323"/>
                  </a:cubicBezTo>
                  <a:close/>
                  <a:moveTo>
                    <a:pt x="564" y="312"/>
                  </a:moveTo>
                  <a:cubicBezTo>
                    <a:pt x="565" y="315"/>
                    <a:pt x="571" y="316"/>
                    <a:pt x="569" y="319"/>
                  </a:cubicBezTo>
                  <a:cubicBezTo>
                    <a:pt x="568" y="317"/>
                    <a:pt x="563" y="314"/>
                    <a:pt x="564" y="312"/>
                  </a:cubicBezTo>
                  <a:close/>
                  <a:moveTo>
                    <a:pt x="567" y="329"/>
                  </a:moveTo>
                  <a:cubicBezTo>
                    <a:pt x="565" y="330"/>
                    <a:pt x="563" y="331"/>
                    <a:pt x="564" y="334"/>
                  </a:cubicBezTo>
                  <a:cubicBezTo>
                    <a:pt x="560" y="332"/>
                    <a:pt x="558" y="328"/>
                    <a:pt x="556" y="325"/>
                  </a:cubicBezTo>
                  <a:cubicBezTo>
                    <a:pt x="558" y="316"/>
                    <a:pt x="565" y="324"/>
                    <a:pt x="567" y="329"/>
                  </a:cubicBezTo>
                  <a:close/>
                  <a:moveTo>
                    <a:pt x="616" y="349"/>
                  </a:moveTo>
                  <a:cubicBezTo>
                    <a:pt x="613" y="348"/>
                    <a:pt x="609" y="342"/>
                    <a:pt x="607" y="339"/>
                  </a:cubicBezTo>
                  <a:cubicBezTo>
                    <a:pt x="607" y="337"/>
                    <a:pt x="608" y="335"/>
                    <a:pt x="610" y="334"/>
                  </a:cubicBezTo>
                  <a:cubicBezTo>
                    <a:pt x="611" y="339"/>
                    <a:pt x="620" y="343"/>
                    <a:pt x="616" y="349"/>
                  </a:cubicBezTo>
                  <a:close/>
                  <a:moveTo>
                    <a:pt x="611" y="319"/>
                  </a:moveTo>
                  <a:cubicBezTo>
                    <a:pt x="610" y="317"/>
                    <a:pt x="606" y="315"/>
                    <a:pt x="608" y="312"/>
                  </a:cubicBezTo>
                  <a:cubicBezTo>
                    <a:pt x="609" y="314"/>
                    <a:pt x="612" y="317"/>
                    <a:pt x="611" y="319"/>
                  </a:cubicBezTo>
                  <a:close/>
                  <a:moveTo>
                    <a:pt x="625" y="553"/>
                  </a:moveTo>
                  <a:cubicBezTo>
                    <a:pt x="623" y="562"/>
                    <a:pt x="620" y="571"/>
                    <a:pt x="615" y="578"/>
                  </a:cubicBezTo>
                  <a:cubicBezTo>
                    <a:pt x="611" y="576"/>
                    <a:pt x="615" y="573"/>
                    <a:pt x="616" y="569"/>
                  </a:cubicBezTo>
                  <a:cubicBezTo>
                    <a:pt x="613" y="570"/>
                    <a:pt x="614" y="573"/>
                    <a:pt x="613" y="574"/>
                  </a:cubicBezTo>
                  <a:cubicBezTo>
                    <a:pt x="610" y="574"/>
                    <a:pt x="611" y="572"/>
                    <a:pt x="609" y="571"/>
                  </a:cubicBezTo>
                  <a:cubicBezTo>
                    <a:pt x="611" y="569"/>
                    <a:pt x="611" y="567"/>
                    <a:pt x="612" y="564"/>
                  </a:cubicBezTo>
                  <a:cubicBezTo>
                    <a:pt x="610" y="566"/>
                    <a:pt x="611" y="566"/>
                    <a:pt x="609" y="564"/>
                  </a:cubicBezTo>
                  <a:cubicBezTo>
                    <a:pt x="608" y="565"/>
                    <a:pt x="606" y="564"/>
                    <a:pt x="607" y="567"/>
                  </a:cubicBezTo>
                  <a:cubicBezTo>
                    <a:pt x="602" y="565"/>
                    <a:pt x="603" y="559"/>
                    <a:pt x="600" y="558"/>
                  </a:cubicBezTo>
                  <a:cubicBezTo>
                    <a:pt x="601" y="557"/>
                    <a:pt x="602" y="554"/>
                    <a:pt x="605" y="553"/>
                  </a:cubicBezTo>
                  <a:cubicBezTo>
                    <a:pt x="606" y="557"/>
                    <a:pt x="610" y="564"/>
                    <a:pt x="616" y="565"/>
                  </a:cubicBezTo>
                  <a:cubicBezTo>
                    <a:pt x="616" y="559"/>
                    <a:pt x="618" y="555"/>
                    <a:pt x="620" y="550"/>
                  </a:cubicBezTo>
                  <a:cubicBezTo>
                    <a:pt x="623" y="550"/>
                    <a:pt x="624" y="551"/>
                    <a:pt x="625" y="552"/>
                  </a:cubicBezTo>
                  <a:cubicBezTo>
                    <a:pt x="624" y="552"/>
                    <a:pt x="623" y="553"/>
                    <a:pt x="622" y="553"/>
                  </a:cubicBezTo>
                  <a:cubicBezTo>
                    <a:pt x="624" y="554"/>
                    <a:pt x="624" y="552"/>
                    <a:pt x="625" y="553"/>
                  </a:cubicBezTo>
                  <a:close/>
                  <a:moveTo>
                    <a:pt x="622" y="784"/>
                  </a:moveTo>
                  <a:cubicBezTo>
                    <a:pt x="622" y="786"/>
                    <a:pt x="621" y="788"/>
                    <a:pt x="621" y="785"/>
                  </a:cubicBezTo>
                  <a:cubicBezTo>
                    <a:pt x="621" y="776"/>
                    <a:pt x="624" y="770"/>
                    <a:pt x="626" y="762"/>
                  </a:cubicBezTo>
                  <a:cubicBezTo>
                    <a:pt x="626" y="762"/>
                    <a:pt x="626" y="761"/>
                    <a:pt x="627" y="761"/>
                  </a:cubicBezTo>
                  <a:cubicBezTo>
                    <a:pt x="628" y="768"/>
                    <a:pt x="624" y="772"/>
                    <a:pt x="625" y="778"/>
                  </a:cubicBezTo>
                  <a:cubicBezTo>
                    <a:pt x="623" y="779"/>
                    <a:pt x="623" y="781"/>
                    <a:pt x="622" y="783"/>
                  </a:cubicBezTo>
                  <a:cubicBezTo>
                    <a:pt x="623" y="783"/>
                    <a:pt x="622" y="783"/>
                    <a:pt x="622" y="784"/>
                  </a:cubicBezTo>
                  <a:close/>
                  <a:moveTo>
                    <a:pt x="617" y="767"/>
                  </a:moveTo>
                  <a:cubicBezTo>
                    <a:pt x="619" y="773"/>
                    <a:pt x="616" y="778"/>
                    <a:pt x="615" y="784"/>
                  </a:cubicBezTo>
                  <a:cubicBezTo>
                    <a:pt x="612" y="783"/>
                    <a:pt x="611" y="780"/>
                    <a:pt x="612" y="777"/>
                  </a:cubicBezTo>
                  <a:cubicBezTo>
                    <a:pt x="611" y="779"/>
                    <a:pt x="610" y="777"/>
                    <a:pt x="609" y="776"/>
                  </a:cubicBezTo>
                  <a:cubicBezTo>
                    <a:pt x="608" y="774"/>
                    <a:pt x="610" y="774"/>
                    <a:pt x="610" y="772"/>
                  </a:cubicBezTo>
                  <a:cubicBezTo>
                    <a:pt x="615" y="773"/>
                    <a:pt x="616" y="773"/>
                    <a:pt x="613" y="771"/>
                  </a:cubicBezTo>
                  <a:cubicBezTo>
                    <a:pt x="615" y="770"/>
                    <a:pt x="614" y="762"/>
                    <a:pt x="618" y="765"/>
                  </a:cubicBezTo>
                  <a:cubicBezTo>
                    <a:pt x="616" y="766"/>
                    <a:pt x="616" y="768"/>
                    <a:pt x="615" y="768"/>
                  </a:cubicBezTo>
                  <a:cubicBezTo>
                    <a:pt x="616" y="768"/>
                    <a:pt x="616" y="768"/>
                    <a:pt x="617" y="767"/>
                  </a:cubicBezTo>
                  <a:close/>
                  <a:moveTo>
                    <a:pt x="610" y="794"/>
                  </a:moveTo>
                  <a:cubicBezTo>
                    <a:pt x="609" y="792"/>
                    <a:pt x="606" y="788"/>
                    <a:pt x="610" y="788"/>
                  </a:cubicBezTo>
                  <a:cubicBezTo>
                    <a:pt x="611" y="789"/>
                    <a:pt x="612" y="792"/>
                    <a:pt x="610" y="794"/>
                  </a:cubicBezTo>
                  <a:close/>
                  <a:moveTo>
                    <a:pt x="586" y="631"/>
                  </a:moveTo>
                  <a:cubicBezTo>
                    <a:pt x="585" y="631"/>
                    <a:pt x="584" y="632"/>
                    <a:pt x="584" y="632"/>
                  </a:cubicBezTo>
                  <a:cubicBezTo>
                    <a:pt x="582" y="629"/>
                    <a:pt x="586" y="627"/>
                    <a:pt x="587" y="625"/>
                  </a:cubicBezTo>
                  <a:cubicBezTo>
                    <a:pt x="584" y="625"/>
                    <a:pt x="585" y="623"/>
                    <a:pt x="584" y="622"/>
                  </a:cubicBezTo>
                  <a:cubicBezTo>
                    <a:pt x="581" y="622"/>
                    <a:pt x="582" y="626"/>
                    <a:pt x="580" y="627"/>
                  </a:cubicBezTo>
                  <a:cubicBezTo>
                    <a:pt x="577" y="623"/>
                    <a:pt x="581" y="617"/>
                    <a:pt x="584" y="616"/>
                  </a:cubicBezTo>
                  <a:cubicBezTo>
                    <a:pt x="585" y="618"/>
                    <a:pt x="585" y="620"/>
                    <a:pt x="585" y="621"/>
                  </a:cubicBezTo>
                  <a:cubicBezTo>
                    <a:pt x="586" y="621"/>
                    <a:pt x="587" y="620"/>
                    <a:pt x="587" y="621"/>
                  </a:cubicBezTo>
                  <a:cubicBezTo>
                    <a:pt x="587" y="621"/>
                    <a:pt x="585" y="623"/>
                    <a:pt x="587" y="623"/>
                  </a:cubicBezTo>
                  <a:cubicBezTo>
                    <a:pt x="587" y="621"/>
                    <a:pt x="589" y="623"/>
                    <a:pt x="589" y="623"/>
                  </a:cubicBezTo>
                  <a:cubicBezTo>
                    <a:pt x="589" y="628"/>
                    <a:pt x="585" y="628"/>
                    <a:pt x="586" y="631"/>
                  </a:cubicBezTo>
                  <a:close/>
                  <a:moveTo>
                    <a:pt x="587" y="648"/>
                  </a:moveTo>
                  <a:cubicBezTo>
                    <a:pt x="590" y="651"/>
                    <a:pt x="588" y="655"/>
                    <a:pt x="585" y="657"/>
                  </a:cubicBezTo>
                  <a:cubicBezTo>
                    <a:pt x="585" y="656"/>
                    <a:pt x="584" y="655"/>
                    <a:pt x="582" y="654"/>
                  </a:cubicBezTo>
                  <a:cubicBezTo>
                    <a:pt x="584" y="652"/>
                    <a:pt x="583" y="648"/>
                    <a:pt x="587" y="648"/>
                  </a:cubicBezTo>
                  <a:close/>
                  <a:moveTo>
                    <a:pt x="580" y="495"/>
                  </a:moveTo>
                  <a:cubicBezTo>
                    <a:pt x="581" y="499"/>
                    <a:pt x="585" y="501"/>
                    <a:pt x="584" y="504"/>
                  </a:cubicBezTo>
                  <a:cubicBezTo>
                    <a:pt x="584" y="503"/>
                    <a:pt x="585" y="503"/>
                    <a:pt x="585" y="503"/>
                  </a:cubicBezTo>
                  <a:cubicBezTo>
                    <a:pt x="583" y="505"/>
                    <a:pt x="582" y="509"/>
                    <a:pt x="578" y="511"/>
                  </a:cubicBezTo>
                  <a:cubicBezTo>
                    <a:pt x="578" y="508"/>
                    <a:pt x="574" y="507"/>
                    <a:pt x="573" y="504"/>
                  </a:cubicBezTo>
                  <a:cubicBezTo>
                    <a:pt x="575" y="501"/>
                    <a:pt x="577" y="497"/>
                    <a:pt x="580" y="495"/>
                  </a:cubicBezTo>
                  <a:close/>
                  <a:moveTo>
                    <a:pt x="572" y="495"/>
                  </a:moveTo>
                  <a:cubicBezTo>
                    <a:pt x="572" y="493"/>
                    <a:pt x="574" y="493"/>
                    <a:pt x="575" y="491"/>
                  </a:cubicBezTo>
                  <a:cubicBezTo>
                    <a:pt x="574" y="493"/>
                    <a:pt x="575" y="496"/>
                    <a:pt x="572" y="495"/>
                  </a:cubicBezTo>
                  <a:close/>
                  <a:moveTo>
                    <a:pt x="542" y="435"/>
                  </a:moveTo>
                  <a:cubicBezTo>
                    <a:pt x="545" y="425"/>
                    <a:pt x="552" y="430"/>
                    <a:pt x="555" y="437"/>
                  </a:cubicBezTo>
                  <a:cubicBezTo>
                    <a:pt x="552" y="438"/>
                    <a:pt x="553" y="444"/>
                    <a:pt x="549" y="444"/>
                  </a:cubicBezTo>
                  <a:cubicBezTo>
                    <a:pt x="546" y="442"/>
                    <a:pt x="544" y="439"/>
                    <a:pt x="542" y="435"/>
                  </a:cubicBezTo>
                  <a:close/>
                  <a:moveTo>
                    <a:pt x="547" y="448"/>
                  </a:moveTo>
                  <a:cubicBezTo>
                    <a:pt x="545" y="452"/>
                    <a:pt x="542" y="456"/>
                    <a:pt x="539" y="458"/>
                  </a:cubicBezTo>
                  <a:cubicBezTo>
                    <a:pt x="539" y="452"/>
                    <a:pt x="537" y="445"/>
                    <a:pt x="541" y="442"/>
                  </a:cubicBezTo>
                  <a:cubicBezTo>
                    <a:pt x="543" y="444"/>
                    <a:pt x="544" y="446"/>
                    <a:pt x="547" y="448"/>
                  </a:cubicBezTo>
                  <a:close/>
                  <a:moveTo>
                    <a:pt x="611" y="384"/>
                  </a:moveTo>
                  <a:cubicBezTo>
                    <a:pt x="610" y="384"/>
                    <a:pt x="610" y="386"/>
                    <a:pt x="609" y="386"/>
                  </a:cubicBezTo>
                  <a:cubicBezTo>
                    <a:pt x="606" y="385"/>
                    <a:pt x="604" y="381"/>
                    <a:pt x="602" y="378"/>
                  </a:cubicBezTo>
                  <a:cubicBezTo>
                    <a:pt x="605" y="373"/>
                    <a:pt x="609" y="381"/>
                    <a:pt x="611" y="384"/>
                  </a:cubicBezTo>
                  <a:close/>
                  <a:moveTo>
                    <a:pt x="606" y="372"/>
                  </a:moveTo>
                  <a:cubicBezTo>
                    <a:pt x="607" y="373"/>
                    <a:pt x="612" y="375"/>
                    <a:pt x="609" y="377"/>
                  </a:cubicBezTo>
                  <a:cubicBezTo>
                    <a:pt x="609" y="375"/>
                    <a:pt x="604" y="374"/>
                    <a:pt x="606" y="372"/>
                  </a:cubicBezTo>
                  <a:close/>
                  <a:moveTo>
                    <a:pt x="620" y="426"/>
                  </a:moveTo>
                  <a:cubicBezTo>
                    <a:pt x="617" y="424"/>
                    <a:pt x="615" y="420"/>
                    <a:pt x="613" y="417"/>
                  </a:cubicBezTo>
                  <a:cubicBezTo>
                    <a:pt x="614" y="415"/>
                    <a:pt x="615" y="413"/>
                    <a:pt x="617" y="411"/>
                  </a:cubicBezTo>
                  <a:cubicBezTo>
                    <a:pt x="618" y="414"/>
                    <a:pt x="621" y="416"/>
                    <a:pt x="622" y="419"/>
                  </a:cubicBezTo>
                  <a:cubicBezTo>
                    <a:pt x="622" y="422"/>
                    <a:pt x="618" y="423"/>
                    <a:pt x="620" y="426"/>
                  </a:cubicBezTo>
                  <a:close/>
                  <a:moveTo>
                    <a:pt x="618" y="442"/>
                  </a:moveTo>
                  <a:cubicBezTo>
                    <a:pt x="617" y="442"/>
                    <a:pt x="616" y="442"/>
                    <a:pt x="616" y="442"/>
                  </a:cubicBezTo>
                  <a:cubicBezTo>
                    <a:pt x="616" y="440"/>
                    <a:pt x="616" y="438"/>
                    <a:pt x="618" y="437"/>
                  </a:cubicBezTo>
                  <a:cubicBezTo>
                    <a:pt x="618" y="440"/>
                    <a:pt x="616" y="440"/>
                    <a:pt x="618" y="442"/>
                  </a:cubicBezTo>
                  <a:close/>
                  <a:moveTo>
                    <a:pt x="618" y="454"/>
                  </a:moveTo>
                  <a:cubicBezTo>
                    <a:pt x="615" y="455"/>
                    <a:pt x="615" y="457"/>
                    <a:pt x="613" y="459"/>
                  </a:cubicBezTo>
                  <a:cubicBezTo>
                    <a:pt x="611" y="457"/>
                    <a:pt x="614" y="450"/>
                    <a:pt x="618" y="449"/>
                  </a:cubicBezTo>
                  <a:cubicBezTo>
                    <a:pt x="617" y="451"/>
                    <a:pt x="617" y="451"/>
                    <a:pt x="618" y="454"/>
                  </a:cubicBezTo>
                  <a:close/>
                  <a:moveTo>
                    <a:pt x="624" y="616"/>
                  </a:moveTo>
                  <a:cubicBezTo>
                    <a:pt x="621" y="610"/>
                    <a:pt x="612" y="606"/>
                    <a:pt x="612" y="600"/>
                  </a:cubicBezTo>
                  <a:cubicBezTo>
                    <a:pt x="614" y="600"/>
                    <a:pt x="615" y="601"/>
                    <a:pt x="615" y="603"/>
                  </a:cubicBezTo>
                  <a:cubicBezTo>
                    <a:pt x="618" y="606"/>
                    <a:pt x="623" y="612"/>
                    <a:pt x="624" y="616"/>
                  </a:cubicBezTo>
                  <a:close/>
                  <a:moveTo>
                    <a:pt x="616" y="592"/>
                  </a:moveTo>
                  <a:cubicBezTo>
                    <a:pt x="617" y="594"/>
                    <a:pt x="617" y="595"/>
                    <a:pt x="620" y="594"/>
                  </a:cubicBezTo>
                  <a:cubicBezTo>
                    <a:pt x="619" y="600"/>
                    <a:pt x="624" y="601"/>
                    <a:pt x="626" y="604"/>
                  </a:cubicBezTo>
                  <a:cubicBezTo>
                    <a:pt x="625" y="604"/>
                    <a:pt x="624" y="604"/>
                    <a:pt x="625" y="605"/>
                  </a:cubicBezTo>
                  <a:cubicBezTo>
                    <a:pt x="620" y="603"/>
                    <a:pt x="614" y="596"/>
                    <a:pt x="616" y="592"/>
                  </a:cubicBezTo>
                  <a:close/>
                  <a:moveTo>
                    <a:pt x="625" y="622"/>
                  </a:moveTo>
                  <a:cubicBezTo>
                    <a:pt x="623" y="625"/>
                    <a:pt x="625" y="627"/>
                    <a:pt x="624" y="629"/>
                  </a:cubicBezTo>
                  <a:cubicBezTo>
                    <a:pt x="619" y="626"/>
                    <a:pt x="615" y="620"/>
                    <a:pt x="616" y="614"/>
                  </a:cubicBezTo>
                  <a:cubicBezTo>
                    <a:pt x="622" y="614"/>
                    <a:pt x="620" y="621"/>
                    <a:pt x="625" y="622"/>
                  </a:cubicBezTo>
                  <a:close/>
                  <a:moveTo>
                    <a:pt x="613" y="610"/>
                  </a:moveTo>
                  <a:cubicBezTo>
                    <a:pt x="615" y="609"/>
                    <a:pt x="615" y="611"/>
                    <a:pt x="616" y="611"/>
                  </a:cubicBezTo>
                  <a:cubicBezTo>
                    <a:pt x="616" y="612"/>
                    <a:pt x="615" y="612"/>
                    <a:pt x="616" y="614"/>
                  </a:cubicBezTo>
                  <a:cubicBezTo>
                    <a:pt x="610" y="614"/>
                    <a:pt x="607" y="612"/>
                    <a:pt x="608" y="606"/>
                  </a:cubicBezTo>
                  <a:cubicBezTo>
                    <a:pt x="611" y="604"/>
                    <a:pt x="615" y="609"/>
                    <a:pt x="613" y="610"/>
                  </a:cubicBezTo>
                  <a:close/>
                  <a:moveTo>
                    <a:pt x="597" y="607"/>
                  </a:moveTo>
                  <a:cubicBezTo>
                    <a:pt x="597" y="608"/>
                    <a:pt x="599" y="609"/>
                    <a:pt x="598" y="611"/>
                  </a:cubicBezTo>
                  <a:cubicBezTo>
                    <a:pt x="595" y="612"/>
                    <a:pt x="595" y="616"/>
                    <a:pt x="593" y="617"/>
                  </a:cubicBezTo>
                  <a:cubicBezTo>
                    <a:pt x="591" y="614"/>
                    <a:pt x="593" y="613"/>
                    <a:pt x="593" y="611"/>
                  </a:cubicBezTo>
                  <a:cubicBezTo>
                    <a:pt x="589" y="611"/>
                    <a:pt x="594" y="607"/>
                    <a:pt x="597" y="607"/>
                  </a:cubicBezTo>
                  <a:close/>
                  <a:moveTo>
                    <a:pt x="581" y="550"/>
                  </a:moveTo>
                  <a:cubicBezTo>
                    <a:pt x="580" y="550"/>
                    <a:pt x="579" y="550"/>
                    <a:pt x="579" y="551"/>
                  </a:cubicBezTo>
                  <a:cubicBezTo>
                    <a:pt x="577" y="552"/>
                    <a:pt x="577" y="550"/>
                    <a:pt x="576" y="549"/>
                  </a:cubicBezTo>
                  <a:cubicBezTo>
                    <a:pt x="574" y="546"/>
                    <a:pt x="578" y="546"/>
                    <a:pt x="576" y="544"/>
                  </a:cubicBezTo>
                  <a:cubicBezTo>
                    <a:pt x="578" y="544"/>
                    <a:pt x="579" y="546"/>
                    <a:pt x="579" y="544"/>
                  </a:cubicBezTo>
                  <a:cubicBezTo>
                    <a:pt x="578" y="544"/>
                    <a:pt x="578" y="543"/>
                    <a:pt x="578" y="542"/>
                  </a:cubicBezTo>
                  <a:cubicBezTo>
                    <a:pt x="580" y="541"/>
                    <a:pt x="581" y="546"/>
                    <a:pt x="583" y="547"/>
                  </a:cubicBezTo>
                  <a:cubicBezTo>
                    <a:pt x="581" y="548"/>
                    <a:pt x="580" y="546"/>
                    <a:pt x="581" y="550"/>
                  </a:cubicBezTo>
                  <a:close/>
                  <a:moveTo>
                    <a:pt x="580" y="564"/>
                  </a:moveTo>
                  <a:cubicBezTo>
                    <a:pt x="579" y="563"/>
                    <a:pt x="578" y="562"/>
                    <a:pt x="578" y="560"/>
                  </a:cubicBezTo>
                  <a:cubicBezTo>
                    <a:pt x="578" y="560"/>
                    <a:pt x="579" y="560"/>
                    <a:pt x="580" y="560"/>
                  </a:cubicBezTo>
                  <a:cubicBezTo>
                    <a:pt x="579" y="563"/>
                    <a:pt x="584" y="563"/>
                    <a:pt x="580" y="564"/>
                  </a:cubicBezTo>
                  <a:close/>
                  <a:moveTo>
                    <a:pt x="612" y="504"/>
                  </a:moveTo>
                  <a:cubicBezTo>
                    <a:pt x="611" y="500"/>
                    <a:pt x="607" y="499"/>
                    <a:pt x="607" y="495"/>
                  </a:cubicBezTo>
                  <a:cubicBezTo>
                    <a:pt x="607" y="495"/>
                    <a:pt x="608" y="495"/>
                    <a:pt x="609" y="495"/>
                  </a:cubicBezTo>
                  <a:cubicBezTo>
                    <a:pt x="607" y="498"/>
                    <a:pt x="615" y="502"/>
                    <a:pt x="612" y="504"/>
                  </a:cubicBezTo>
                  <a:close/>
                  <a:moveTo>
                    <a:pt x="609" y="531"/>
                  </a:moveTo>
                  <a:cubicBezTo>
                    <a:pt x="608" y="529"/>
                    <a:pt x="609" y="524"/>
                    <a:pt x="611" y="523"/>
                  </a:cubicBezTo>
                  <a:cubicBezTo>
                    <a:pt x="614" y="524"/>
                    <a:pt x="612" y="530"/>
                    <a:pt x="609" y="531"/>
                  </a:cubicBezTo>
                  <a:close/>
                  <a:moveTo>
                    <a:pt x="605" y="616"/>
                  </a:moveTo>
                  <a:cubicBezTo>
                    <a:pt x="609" y="621"/>
                    <a:pt x="606" y="625"/>
                    <a:pt x="603" y="629"/>
                  </a:cubicBezTo>
                  <a:cubicBezTo>
                    <a:pt x="603" y="626"/>
                    <a:pt x="600" y="626"/>
                    <a:pt x="600" y="623"/>
                  </a:cubicBezTo>
                  <a:cubicBezTo>
                    <a:pt x="601" y="621"/>
                    <a:pt x="602" y="618"/>
                    <a:pt x="605" y="616"/>
                  </a:cubicBezTo>
                  <a:close/>
                  <a:moveTo>
                    <a:pt x="602" y="596"/>
                  </a:moveTo>
                  <a:cubicBezTo>
                    <a:pt x="602" y="596"/>
                    <a:pt x="603" y="596"/>
                    <a:pt x="604" y="596"/>
                  </a:cubicBezTo>
                  <a:cubicBezTo>
                    <a:pt x="603" y="598"/>
                    <a:pt x="605" y="598"/>
                    <a:pt x="605" y="600"/>
                  </a:cubicBezTo>
                  <a:cubicBezTo>
                    <a:pt x="605" y="601"/>
                    <a:pt x="603" y="600"/>
                    <a:pt x="602" y="601"/>
                  </a:cubicBezTo>
                  <a:cubicBezTo>
                    <a:pt x="602" y="602"/>
                    <a:pt x="603" y="603"/>
                    <a:pt x="602" y="603"/>
                  </a:cubicBezTo>
                  <a:cubicBezTo>
                    <a:pt x="599" y="600"/>
                    <a:pt x="601" y="600"/>
                    <a:pt x="602" y="596"/>
                  </a:cubicBezTo>
                  <a:close/>
                  <a:moveTo>
                    <a:pt x="596" y="597"/>
                  </a:moveTo>
                  <a:cubicBezTo>
                    <a:pt x="595" y="595"/>
                    <a:pt x="597" y="592"/>
                    <a:pt x="600" y="591"/>
                  </a:cubicBezTo>
                  <a:cubicBezTo>
                    <a:pt x="599" y="593"/>
                    <a:pt x="599" y="597"/>
                    <a:pt x="596" y="597"/>
                  </a:cubicBezTo>
                  <a:close/>
                  <a:moveTo>
                    <a:pt x="593" y="576"/>
                  </a:moveTo>
                  <a:cubicBezTo>
                    <a:pt x="595" y="578"/>
                    <a:pt x="598" y="580"/>
                    <a:pt x="598" y="584"/>
                  </a:cubicBezTo>
                  <a:cubicBezTo>
                    <a:pt x="594" y="584"/>
                    <a:pt x="591" y="579"/>
                    <a:pt x="593" y="576"/>
                  </a:cubicBezTo>
                  <a:close/>
                  <a:moveTo>
                    <a:pt x="595" y="571"/>
                  </a:moveTo>
                  <a:cubicBezTo>
                    <a:pt x="593" y="569"/>
                    <a:pt x="593" y="566"/>
                    <a:pt x="596" y="565"/>
                  </a:cubicBezTo>
                  <a:cubicBezTo>
                    <a:pt x="597" y="567"/>
                    <a:pt x="595" y="569"/>
                    <a:pt x="595" y="571"/>
                  </a:cubicBezTo>
                  <a:close/>
                  <a:moveTo>
                    <a:pt x="590" y="549"/>
                  </a:moveTo>
                  <a:cubicBezTo>
                    <a:pt x="590" y="548"/>
                    <a:pt x="589" y="548"/>
                    <a:pt x="589" y="547"/>
                  </a:cubicBezTo>
                  <a:cubicBezTo>
                    <a:pt x="590" y="544"/>
                    <a:pt x="591" y="540"/>
                    <a:pt x="594" y="539"/>
                  </a:cubicBezTo>
                  <a:cubicBezTo>
                    <a:pt x="595" y="540"/>
                    <a:pt x="595" y="541"/>
                    <a:pt x="596" y="542"/>
                  </a:cubicBezTo>
                  <a:cubicBezTo>
                    <a:pt x="592" y="543"/>
                    <a:pt x="593" y="548"/>
                    <a:pt x="590" y="549"/>
                  </a:cubicBezTo>
                  <a:close/>
                  <a:moveTo>
                    <a:pt x="592" y="563"/>
                  </a:moveTo>
                  <a:cubicBezTo>
                    <a:pt x="591" y="563"/>
                    <a:pt x="590" y="564"/>
                    <a:pt x="589" y="564"/>
                  </a:cubicBezTo>
                  <a:cubicBezTo>
                    <a:pt x="587" y="563"/>
                    <a:pt x="588" y="559"/>
                    <a:pt x="591" y="559"/>
                  </a:cubicBezTo>
                  <a:cubicBezTo>
                    <a:pt x="591" y="560"/>
                    <a:pt x="592" y="561"/>
                    <a:pt x="592" y="563"/>
                  </a:cubicBezTo>
                  <a:close/>
                  <a:moveTo>
                    <a:pt x="594" y="530"/>
                  </a:moveTo>
                  <a:cubicBezTo>
                    <a:pt x="591" y="529"/>
                    <a:pt x="590" y="526"/>
                    <a:pt x="589" y="523"/>
                  </a:cubicBezTo>
                  <a:cubicBezTo>
                    <a:pt x="591" y="520"/>
                    <a:pt x="593" y="519"/>
                    <a:pt x="593" y="515"/>
                  </a:cubicBezTo>
                  <a:cubicBezTo>
                    <a:pt x="598" y="516"/>
                    <a:pt x="598" y="521"/>
                    <a:pt x="599" y="524"/>
                  </a:cubicBezTo>
                  <a:cubicBezTo>
                    <a:pt x="596" y="525"/>
                    <a:pt x="595" y="528"/>
                    <a:pt x="594" y="530"/>
                  </a:cubicBezTo>
                  <a:close/>
                  <a:moveTo>
                    <a:pt x="598" y="509"/>
                  </a:moveTo>
                  <a:cubicBezTo>
                    <a:pt x="601" y="510"/>
                    <a:pt x="602" y="513"/>
                    <a:pt x="605" y="515"/>
                  </a:cubicBezTo>
                  <a:cubicBezTo>
                    <a:pt x="604" y="518"/>
                    <a:pt x="603" y="519"/>
                    <a:pt x="600" y="519"/>
                  </a:cubicBezTo>
                  <a:cubicBezTo>
                    <a:pt x="598" y="517"/>
                    <a:pt x="594" y="513"/>
                    <a:pt x="598" y="509"/>
                  </a:cubicBezTo>
                  <a:close/>
                  <a:moveTo>
                    <a:pt x="601" y="505"/>
                  </a:moveTo>
                  <a:cubicBezTo>
                    <a:pt x="602" y="503"/>
                    <a:pt x="602" y="500"/>
                    <a:pt x="605" y="500"/>
                  </a:cubicBezTo>
                  <a:cubicBezTo>
                    <a:pt x="608" y="503"/>
                    <a:pt x="610" y="507"/>
                    <a:pt x="608" y="511"/>
                  </a:cubicBezTo>
                  <a:cubicBezTo>
                    <a:pt x="604" y="510"/>
                    <a:pt x="603" y="507"/>
                    <a:pt x="601" y="505"/>
                  </a:cubicBezTo>
                  <a:close/>
                  <a:moveTo>
                    <a:pt x="601" y="489"/>
                  </a:moveTo>
                  <a:cubicBezTo>
                    <a:pt x="601" y="489"/>
                    <a:pt x="602" y="489"/>
                    <a:pt x="603" y="489"/>
                  </a:cubicBezTo>
                  <a:cubicBezTo>
                    <a:pt x="603" y="490"/>
                    <a:pt x="603" y="491"/>
                    <a:pt x="604" y="492"/>
                  </a:cubicBezTo>
                  <a:cubicBezTo>
                    <a:pt x="602" y="492"/>
                    <a:pt x="600" y="489"/>
                    <a:pt x="601" y="489"/>
                  </a:cubicBezTo>
                  <a:close/>
                  <a:moveTo>
                    <a:pt x="606" y="487"/>
                  </a:moveTo>
                  <a:cubicBezTo>
                    <a:pt x="601" y="483"/>
                    <a:pt x="608" y="477"/>
                    <a:pt x="610" y="473"/>
                  </a:cubicBezTo>
                  <a:cubicBezTo>
                    <a:pt x="611" y="475"/>
                    <a:pt x="612" y="475"/>
                    <a:pt x="612" y="477"/>
                  </a:cubicBezTo>
                  <a:cubicBezTo>
                    <a:pt x="611" y="481"/>
                    <a:pt x="608" y="484"/>
                    <a:pt x="606" y="487"/>
                  </a:cubicBezTo>
                  <a:close/>
                  <a:moveTo>
                    <a:pt x="607" y="452"/>
                  </a:moveTo>
                  <a:cubicBezTo>
                    <a:pt x="610" y="452"/>
                    <a:pt x="609" y="448"/>
                    <a:pt x="611" y="448"/>
                  </a:cubicBezTo>
                  <a:cubicBezTo>
                    <a:pt x="613" y="451"/>
                    <a:pt x="611" y="454"/>
                    <a:pt x="611" y="456"/>
                  </a:cubicBezTo>
                  <a:cubicBezTo>
                    <a:pt x="609" y="456"/>
                    <a:pt x="608" y="454"/>
                    <a:pt x="607" y="452"/>
                  </a:cubicBezTo>
                  <a:close/>
                  <a:moveTo>
                    <a:pt x="611" y="462"/>
                  </a:moveTo>
                  <a:cubicBezTo>
                    <a:pt x="610" y="463"/>
                    <a:pt x="610" y="465"/>
                    <a:pt x="609" y="464"/>
                  </a:cubicBezTo>
                  <a:cubicBezTo>
                    <a:pt x="608" y="463"/>
                    <a:pt x="608" y="461"/>
                    <a:pt x="611" y="462"/>
                  </a:cubicBezTo>
                  <a:close/>
                  <a:moveTo>
                    <a:pt x="605" y="447"/>
                  </a:moveTo>
                  <a:cubicBezTo>
                    <a:pt x="605" y="448"/>
                    <a:pt x="604" y="448"/>
                    <a:pt x="605" y="449"/>
                  </a:cubicBezTo>
                  <a:cubicBezTo>
                    <a:pt x="602" y="447"/>
                    <a:pt x="600" y="444"/>
                    <a:pt x="598" y="441"/>
                  </a:cubicBezTo>
                  <a:cubicBezTo>
                    <a:pt x="599" y="440"/>
                    <a:pt x="599" y="438"/>
                    <a:pt x="600" y="437"/>
                  </a:cubicBezTo>
                  <a:cubicBezTo>
                    <a:pt x="605" y="437"/>
                    <a:pt x="611" y="445"/>
                    <a:pt x="605" y="447"/>
                  </a:cubicBezTo>
                  <a:close/>
                  <a:moveTo>
                    <a:pt x="606" y="457"/>
                  </a:moveTo>
                  <a:cubicBezTo>
                    <a:pt x="607" y="459"/>
                    <a:pt x="610" y="461"/>
                    <a:pt x="607" y="462"/>
                  </a:cubicBezTo>
                  <a:cubicBezTo>
                    <a:pt x="606" y="460"/>
                    <a:pt x="604" y="461"/>
                    <a:pt x="604" y="458"/>
                  </a:cubicBezTo>
                  <a:cubicBezTo>
                    <a:pt x="605" y="458"/>
                    <a:pt x="604" y="456"/>
                    <a:pt x="606" y="457"/>
                  </a:cubicBezTo>
                  <a:close/>
                  <a:moveTo>
                    <a:pt x="611" y="448"/>
                  </a:moveTo>
                  <a:cubicBezTo>
                    <a:pt x="611" y="445"/>
                    <a:pt x="612" y="445"/>
                    <a:pt x="614" y="446"/>
                  </a:cubicBezTo>
                  <a:cubicBezTo>
                    <a:pt x="615" y="449"/>
                    <a:pt x="612" y="449"/>
                    <a:pt x="611" y="448"/>
                  </a:cubicBezTo>
                  <a:close/>
                  <a:moveTo>
                    <a:pt x="613" y="437"/>
                  </a:moveTo>
                  <a:cubicBezTo>
                    <a:pt x="609" y="435"/>
                    <a:pt x="608" y="432"/>
                    <a:pt x="606" y="429"/>
                  </a:cubicBezTo>
                  <a:cubicBezTo>
                    <a:pt x="607" y="426"/>
                    <a:pt x="608" y="423"/>
                    <a:pt x="611" y="422"/>
                  </a:cubicBezTo>
                  <a:cubicBezTo>
                    <a:pt x="615" y="426"/>
                    <a:pt x="619" y="432"/>
                    <a:pt x="613" y="437"/>
                  </a:cubicBezTo>
                  <a:close/>
                  <a:moveTo>
                    <a:pt x="602" y="403"/>
                  </a:moveTo>
                  <a:cubicBezTo>
                    <a:pt x="604" y="401"/>
                    <a:pt x="604" y="397"/>
                    <a:pt x="607" y="397"/>
                  </a:cubicBezTo>
                  <a:cubicBezTo>
                    <a:pt x="609" y="402"/>
                    <a:pt x="613" y="404"/>
                    <a:pt x="614" y="408"/>
                  </a:cubicBezTo>
                  <a:cubicBezTo>
                    <a:pt x="613" y="410"/>
                    <a:pt x="611" y="412"/>
                    <a:pt x="611" y="414"/>
                  </a:cubicBezTo>
                  <a:cubicBezTo>
                    <a:pt x="607" y="411"/>
                    <a:pt x="604" y="407"/>
                    <a:pt x="602" y="403"/>
                  </a:cubicBezTo>
                  <a:close/>
                  <a:moveTo>
                    <a:pt x="608" y="419"/>
                  </a:moveTo>
                  <a:cubicBezTo>
                    <a:pt x="605" y="420"/>
                    <a:pt x="605" y="423"/>
                    <a:pt x="602" y="424"/>
                  </a:cubicBezTo>
                  <a:cubicBezTo>
                    <a:pt x="596" y="421"/>
                    <a:pt x="590" y="412"/>
                    <a:pt x="599" y="408"/>
                  </a:cubicBezTo>
                  <a:cubicBezTo>
                    <a:pt x="602" y="411"/>
                    <a:pt x="605" y="415"/>
                    <a:pt x="608" y="419"/>
                  </a:cubicBezTo>
                  <a:close/>
                  <a:moveTo>
                    <a:pt x="598" y="428"/>
                  </a:moveTo>
                  <a:cubicBezTo>
                    <a:pt x="596" y="428"/>
                    <a:pt x="596" y="426"/>
                    <a:pt x="595" y="424"/>
                  </a:cubicBezTo>
                  <a:cubicBezTo>
                    <a:pt x="597" y="425"/>
                    <a:pt x="598" y="426"/>
                    <a:pt x="598" y="428"/>
                  </a:cubicBezTo>
                  <a:close/>
                  <a:moveTo>
                    <a:pt x="589" y="411"/>
                  </a:moveTo>
                  <a:cubicBezTo>
                    <a:pt x="588" y="409"/>
                    <a:pt x="585" y="409"/>
                    <a:pt x="585" y="406"/>
                  </a:cubicBezTo>
                  <a:cubicBezTo>
                    <a:pt x="587" y="397"/>
                    <a:pt x="593" y="397"/>
                    <a:pt x="595" y="405"/>
                  </a:cubicBezTo>
                  <a:cubicBezTo>
                    <a:pt x="594" y="408"/>
                    <a:pt x="591" y="409"/>
                    <a:pt x="589" y="411"/>
                  </a:cubicBezTo>
                  <a:close/>
                  <a:moveTo>
                    <a:pt x="598" y="433"/>
                  </a:moveTo>
                  <a:cubicBezTo>
                    <a:pt x="596" y="433"/>
                    <a:pt x="596" y="436"/>
                    <a:pt x="594" y="437"/>
                  </a:cubicBezTo>
                  <a:cubicBezTo>
                    <a:pt x="591" y="434"/>
                    <a:pt x="587" y="431"/>
                    <a:pt x="585" y="426"/>
                  </a:cubicBezTo>
                  <a:cubicBezTo>
                    <a:pt x="589" y="417"/>
                    <a:pt x="596" y="427"/>
                    <a:pt x="598" y="433"/>
                  </a:cubicBezTo>
                  <a:close/>
                  <a:moveTo>
                    <a:pt x="596" y="445"/>
                  </a:moveTo>
                  <a:cubicBezTo>
                    <a:pt x="597" y="447"/>
                    <a:pt x="599" y="450"/>
                    <a:pt x="602" y="451"/>
                  </a:cubicBezTo>
                  <a:cubicBezTo>
                    <a:pt x="602" y="453"/>
                    <a:pt x="600" y="453"/>
                    <a:pt x="601" y="455"/>
                  </a:cubicBezTo>
                  <a:cubicBezTo>
                    <a:pt x="598" y="453"/>
                    <a:pt x="596" y="450"/>
                    <a:pt x="594" y="447"/>
                  </a:cubicBezTo>
                  <a:cubicBezTo>
                    <a:pt x="594" y="446"/>
                    <a:pt x="595" y="445"/>
                    <a:pt x="596" y="445"/>
                  </a:cubicBezTo>
                  <a:close/>
                  <a:moveTo>
                    <a:pt x="605" y="469"/>
                  </a:moveTo>
                  <a:cubicBezTo>
                    <a:pt x="602" y="471"/>
                    <a:pt x="601" y="475"/>
                    <a:pt x="598" y="477"/>
                  </a:cubicBezTo>
                  <a:cubicBezTo>
                    <a:pt x="596" y="477"/>
                    <a:pt x="595" y="475"/>
                    <a:pt x="594" y="473"/>
                  </a:cubicBezTo>
                  <a:cubicBezTo>
                    <a:pt x="597" y="469"/>
                    <a:pt x="601" y="459"/>
                    <a:pt x="605" y="469"/>
                  </a:cubicBezTo>
                  <a:close/>
                  <a:moveTo>
                    <a:pt x="599" y="491"/>
                  </a:moveTo>
                  <a:cubicBezTo>
                    <a:pt x="600" y="493"/>
                    <a:pt x="601" y="495"/>
                    <a:pt x="601" y="497"/>
                  </a:cubicBezTo>
                  <a:cubicBezTo>
                    <a:pt x="599" y="498"/>
                    <a:pt x="599" y="500"/>
                    <a:pt x="597" y="501"/>
                  </a:cubicBezTo>
                  <a:cubicBezTo>
                    <a:pt x="594" y="498"/>
                    <a:pt x="595" y="493"/>
                    <a:pt x="599" y="491"/>
                  </a:cubicBezTo>
                  <a:close/>
                  <a:moveTo>
                    <a:pt x="596" y="505"/>
                  </a:moveTo>
                  <a:cubicBezTo>
                    <a:pt x="595" y="507"/>
                    <a:pt x="594" y="508"/>
                    <a:pt x="593" y="509"/>
                  </a:cubicBezTo>
                  <a:cubicBezTo>
                    <a:pt x="592" y="507"/>
                    <a:pt x="590" y="506"/>
                    <a:pt x="589" y="504"/>
                  </a:cubicBezTo>
                  <a:cubicBezTo>
                    <a:pt x="591" y="504"/>
                    <a:pt x="590" y="501"/>
                    <a:pt x="593" y="502"/>
                  </a:cubicBezTo>
                  <a:cubicBezTo>
                    <a:pt x="594" y="503"/>
                    <a:pt x="593" y="506"/>
                    <a:pt x="596" y="505"/>
                  </a:cubicBezTo>
                  <a:close/>
                  <a:moveTo>
                    <a:pt x="591" y="513"/>
                  </a:moveTo>
                  <a:cubicBezTo>
                    <a:pt x="589" y="515"/>
                    <a:pt x="588" y="518"/>
                    <a:pt x="587" y="520"/>
                  </a:cubicBezTo>
                  <a:cubicBezTo>
                    <a:pt x="584" y="520"/>
                    <a:pt x="583" y="518"/>
                    <a:pt x="582" y="515"/>
                  </a:cubicBezTo>
                  <a:cubicBezTo>
                    <a:pt x="585" y="512"/>
                    <a:pt x="589" y="504"/>
                    <a:pt x="591" y="513"/>
                  </a:cubicBezTo>
                  <a:close/>
                  <a:moveTo>
                    <a:pt x="586" y="529"/>
                  </a:moveTo>
                  <a:cubicBezTo>
                    <a:pt x="587" y="532"/>
                    <a:pt x="590" y="533"/>
                    <a:pt x="591" y="536"/>
                  </a:cubicBezTo>
                  <a:cubicBezTo>
                    <a:pt x="588" y="537"/>
                    <a:pt x="588" y="541"/>
                    <a:pt x="584" y="542"/>
                  </a:cubicBezTo>
                  <a:cubicBezTo>
                    <a:pt x="584" y="540"/>
                    <a:pt x="581" y="539"/>
                    <a:pt x="581" y="537"/>
                  </a:cubicBezTo>
                  <a:cubicBezTo>
                    <a:pt x="583" y="534"/>
                    <a:pt x="584" y="532"/>
                    <a:pt x="586" y="529"/>
                  </a:cubicBezTo>
                  <a:close/>
                  <a:moveTo>
                    <a:pt x="586" y="551"/>
                  </a:moveTo>
                  <a:cubicBezTo>
                    <a:pt x="586" y="552"/>
                    <a:pt x="588" y="552"/>
                    <a:pt x="588" y="554"/>
                  </a:cubicBezTo>
                  <a:cubicBezTo>
                    <a:pt x="585" y="554"/>
                    <a:pt x="586" y="558"/>
                    <a:pt x="583" y="558"/>
                  </a:cubicBezTo>
                  <a:cubicBezTo>
                    <a:pt x="581" y="555"/>
                    <a:pt x="584" y="552"/>
                    <a:pt x="586" y="551"/>
                  </a:cubicBezTo>
                  <a:close/>
                  <a:moveTo>
                    <a:pt x="585" y="567"/>
                  </a:moveTo>
                  <a:cubicBezTo>
                    <a:pt x="585" y="568"/>
                    <a:pt x="587" y="569"/>
                    <a:pt x="587" y="571"/>
                  </a:cubicBezTo>
                  <a:cubicBezTo>
                    <a:pt x="586" y="573"/>
                    <a:pt x="582" y="567"/>
                    <a:pt x="585" y="567"/>
                  </a:cubicBezTo>
                  <a:close/>
                  <a:moveTo>
                    <a:pt x="589" y="578"/>
                  </a:moveTo>
                  <a:cubicBezTo>
                    <a:pt x="589" y="580"/>
                    <a:pt x="590" y="581"/>
                    <a:pt x="591" y="582"/>
                  </a:cubicBezTo>
                  <a:cubicBezTo>
                    <a:pt x="589" y="583"/>
                    <a:pt x="588" y="584"/>
                    <a:pt x="589" y="586"/>
                  </a:cubicBezTo>
                  <a:cubicBezTo>
                    <a:pt x="591" y="586"/>
                    <a:pt x="590" y="582"/>
                    <a:pt x="592" y="582"/>
                  </a:cubicBezTo>
                  <a:cubicBezTo>
                    <a:pt x="593" y="584"/>
                    <a:pt x="595" y="586"/>
                    <a:pt x="596" y="588"/>
                  </a:cubicBezTo>
                  <a:cubicBezTo>
                    <a:pt x="594" y="588"/>
                    <a:pt x="593" y="589"/>
                    <a:pt x="593" y="591"/>
                  </a:cubicBezTo>
                  <a:cubicBezTo>
                    <a:pt x="589" y="589"/>
                    <a:pt x="587" y="586"/>
                    <a:pt x="586" y="582"/>
                  </a:cubicBezTo>
                  <a:cubicBezTo>
                    <a:pt x="587" y="581"/>
                    <a:pt x="589" y="579"/>
                    <a:pt x="589" y="578"/>
                  </a:cubicBezTo>
                  <a:close/>
                  <a:moveTo>
                    <a:pt x="600" y="658"/>
                  </a:moveTo>
                  <a:cubicBezTo>
                    <a:pt x="599" y="661"/>
                    <a:pt x="595" y="656"/>
                    <a:pt x="598" y="656"/>
                  </a:cubicBezTo>
                  <a:cubicBezTo>
                    <a:pt x="599" y="657"/>
                    <a:pt x="600" y="657"/>
                    <a:pt x="600" y="658"/>
                  </a:cubicBezTo>
                  <a:close/>
                  <a:moveTo>
                    <a:pt x="602" y="667"/>
                  </a:moveTo>
                  <a:cubicBezTo>
                    <a:pt x="605" y="669"/>
                    <a:pt x="605" y="674"/>
                    <a:pt x="602" y="677"/>
                  </a:cubicBezTo>
                  <a:cubicBezTo>
                    <a:pt x="598" y="676"/>
                    <a:pt x="596" y="668"/>
                    <a:pt x="602" y="667"/>
                  </a:cubicBezTo>
                  <a:close/>
                  <a:moveTo>
                    <a:pt x="603" y="653"/>
                  </a:moveTo>
                  <a:cubicBezTo>
                    <a:pt x="601" y="653"/>
                    <a:pt x="602" y="651"/>
                    <a:pt x="600" y="651"/>
                  </a:cubicBezTo>
                  <a:cubicBezTo>
                    <a:pt x="601" y="647"/>
                    <a:pt x="603" y="647"/>
                    <a:pt x="604" y="643"/>
                  </a:cubicBezTo>
                  <a:cubicBezTo>
                    <a:pt x="606" y="643"/>
                    <a:pt x="606" y="645"/>
                    <a:pt x="608" y="646"/>
                  </a:cubicBezTo>
                  <a:cubicBezTo>
                    <a:pt x="607" y="649"/>
                    <a:pt x="605" y="651"/>
                    <a:pt x="603" y="653"/>
                  </a:cubicBezTo>
                  <a:close/>
                  <a:moveTo>
                    <a:pt x="609" y="675"/>
                  </a:moveTo>
                  <a:cubicBezTo>
                    <a:pt x="612" y="678"/>
                    <a:pt x="609" y="681"/>
                    <a:pt x="608" y="684"/>
                  </a:cubicBezTo>
                  <a:cubicBezTo>
                    <a:pt x="603" y="683"/>
                    <a:pt x="604" y="675"/>
                    <a:pt x="609" y="675"/>
                  </a:cubicBezTo>
                  <a:close/>
                  <a:moveTo>
                    <a:pt x="611" y="698"/>
                  </a:moveTo>
                  <a:cubicBezTo>
                    <a:pt x="609" y="698"/>
                    <a:pt x="608" y="697"/>
                    <a:pt x="608" y="694"/>
                  </a:cubicBezTo>
                  <a:cubicBezTo>
                    <a:pt x="610" y="694"/>
                    <a:pt x="610" y="696"/>
                    <a:pt x="611" y="698"/>
                  </a:cubicBezTo>
                  <a:close/>
                  <a:moveTo>
                    <a:pt x="608" y="660"/>
                  </a:moveTo>
                  <a:cubicBezTo>
                    <a:pt x="605" y="658"/>
                    <a:pt x="608" y="654"/>
                    <a:pt x="611" y="653"/>
                  </a:cubicBezTo>
                  <a:cubicBezTo>
                    <a:pt x="610" y="655"/>
                    <a:pt x="610" y="659"/>
                    <a:pt x="608" y="660"/>
                  </a:cubicBezTo>
                  <a:close/>
                  <a:moveTo>
                    <a:pt x="610" y="587"/>
                  </a:moveTo>
                  <a:cubicBezTo>
                    <a:pt x="608" y="587"/>
                    <a:pt x="608" y="586"/>
                    <a:pt x="607" y="585"/>
                  </a:cubicBezTo>
                  <a:cubicBezTo>
                    <a:pt x="608" y="584"/>
                    <a:pt x="610" y="584"/>
                    <a:pt x="611" y="585"/>
                  </a:cubicBezTo>
                  <a:cubicBezTo>
                    <a:pt x="611" y="586"/>
                    <a:pt x="610" y="587"/>
                    <a:pt x="610" y="587"/>
                  </a:cubicBezTo>
                  <a:close/>
                  <a:moveTo>
                    <a:pt x="607" y="583"/>
                  </a:moveTo>
                  <a:cubicBezTo>
                    <a:pt x="607" y="582"/>
                    <a:pt x="606" y="582"/>
                    <a:pt x="604" y="582"/>
                  </a:cubicBezTo>
                  <a:cubicBezTo>
                    <a:pt x="604" y="580"/>
                    <a:pt x="604" y="579"/>
                    <a:pt x="606" y="579"/>
                  </a:cubicBezTo>
                  <a:cubicBezTo>
                    <a:pt x="605" y="581"/>
                    <a:pt x="610" y="582"/>
                    <a:pt x="607" y="583"/>
                  </a:cubicBezTo>
                  <a:close/>
                  <a:moveTo>
                    <a:pt x="608" y="594"/>
                  </a:moveTo>
                  <a:cubicBezTo>
                    <a:pt x="607" y="594"/>
                    <a:pt x="607" y="595"/>
                    <a:pt x="606" y="596"/>
                  </a:cubicBezTo>
                  <a:cubicBezTo>
                    <a:pt x="605" y="594"/>
                    <a:pt x="604" y="594"/>
                    <a:pt x="603" y="592"/>
                  </a:cubicBezTo>
                  <a:cubicBezTo>
                    <a:pt x="605" y="590"/>
                    <a:pt x="608" y="591"/>
                    <a:pt x="608" y="594"/>
                  </a:cubicBezTo>
                  <a:close/>
                  <a:moveTo>
                    <a:pt x="600" y="589"/>
                  </a:moveTo>
                  <a:cubicBezTo>
                    <a:pt x="600" y="588"/>
                    <a:pt x="600" y="587"/>
                    <a:pt x="600" y="586"/>
                  </a:cubicBezTo>
                  <a:cubicBezTo>
                    <a:pt x="602" y="586"/>
                    <a:pt x="603" y="587"/>
                    <a:pt x="603" y="588"/>
                  </a:cubicBezTo>
                  <a:cubicBezTo>
                    <a:pt x="601" y="587"/>
                    <a:pt x="601" y="589"/>
                    <a:pt x="600" y="589"/>
                  </a:cubicBezTo>
                  <a:close/>
                  <a:moveTo>
                    <a:pt x="596" y="571"/>
                  </a:moveTo>
                  <a:cubicBezTo>
                    <a:pt x="599" y="570"/>
                    <a:pt x="602" y="573"/>
                    <a:pt x="602" y="576"/>
                  </a:cubicBezTo>
                  <a:cubicBezTo>
                    <a:pt x="599" y="576"/>
                    <a:pt x="597" y="574"/>
                    <a:pt x="596" y="571"/>
                  </a:cubicBezTo>
                  <a:close/>
                  <a:moveTo>
                    <a:pt x="597" y="555"/>
                  </a:moveTo>
                  <a:cubicBezTo>
                    <a:pt x="595" y="555"/>
                    <a:pt x="596" y="553"/>
                    <a:pt x="594" y="553"/>
                  </a:cubicBezTo>
                  <a:cubicBezTo>
                    <a:pt x="595" y="550"/>
                    <a:pt x="596" y="546"/>
                    <a:pt x="599" y="545"/>
                  </a:cubicBezTo>
                  <a:cubicBezTo>
                    <a:pt x="599" y="546"/>
                    <a:pt x="601" y="546"/>
                    <a:pt x="600" y="549"/>
                  </a:cubicBezTo>
                  <a:cubicBezTo>
                    <a:pt x="598" y="551"/>
                    <a:pt x="598" y="553"/>
                    <a:pt x="597" y="555"/>
                  </a:cubicBezTo>
                  <a:close/>
                  <a:moveTo>
                    <a:pt x="598" y="535"/>
                  </a:moveTo>
                  <a:cubicBezTo>
                    <a:pt x="596" y="532"/>
                    <a:pt x="602" y="529"/>
                    <a:pt x="601" y="526"/>
                  </a:cubicBezTo>
                  <a:cubicBezTo>
                    <a:pt x="602" y="526"/>
                    <a:pt x="602" y="526"/>
                    <a:pt x="603" y="526"/>
                  </a:cubicBezTo>
                  <a:cubicBezTo>
                    <a:pt x="604" y="529"/>
                    <a:pt x="601" y="534"/>
                    <a:pt x="598" y="535"/>
                  </a:cubicBezTo>
                  <a:close/>
                  <a:moveTo>
                    <a:pt x="607" y="531"/>
                  </a:moveTo>
                  <a:cubicBezTo>
                    <a:pt x="610" y="535"/>
                    <a:pt x="604" y="540"/>
                    <a:pt x="603" y="542"/>
                  </a:cubicBezTo>
                  <a:cubicBezTo>
                    <a:pt x="600" y="539"/>
                    <a:pt x="605" y="534"/>
                    <a:pt x="607" y="531"/>
                  </a:cubicBezTo>
                  <a:close/>
                  <a:moveTo>
                    <a:pt x="612" y="538"/>
                  </a:moveTo>
                  <a:cubicBezTo>
                    <a:pt x="614" y="540"/>
                    <a:pt x="616" y="543"/>
                    <a:pt x="618" y="545"/>
                  </a:cubicBezTo>
                  <a:cubicBezTo>
                    <a:pt x="616" y="547"/>
                    <a:pt x="616" y="551"/>
                    <a:pt x="614" y="554"/>
                  </a:cubicBezTo>
                  <a:cubicBezTo>
                    <a:pt x="609" y="553"/>
                    <a:pt x="609" y="549"/>
                    <a:pt x="607" y="545"/>
                  </a:cubicBezTo>
                  <a:cubicBezTo>
                    <a:pt x="610" y="545"/>
                    <a:pt x="608" y="538"/>
                    <a:pt x="612" y="538"/>
                  </a:cubicBezTo>
                  <a:close/>
                  <a:moveTo>
                    <a:pt x="613" y="535"/>
                  </a:moveTo>
                  <a:cubicBezTo>
                    <a:pt x="615" y="534"/>
                    <a:pt x="614" y="530"/>
                    <a:pt x="616" y="530"/>
                  </a:cubicBezTo>
                  <a:cubicBezTo>
                    <a:pt x="618" y="533"/>
                    <a:pt x="623" y="537"/>
                    <a:pt x="620" y="541"/>
                  </a:cubicBezTo>
                  <a:cubicBezTo>
                    <a:pt x="616" y="540"/>
                    <a:pt x="615" y="537"/>
                    <a:pt x="613" y="535"/>
                  </a:cubicBezTo>
                  <a:close/>
                  <a:moveTo>
                    <a:pt x="614" y="521"/>
                  </a:moveTo>
                  <a:cubicBezTo>
                    <a:pt x="614" y="519"/>
                    <a:pt x="615" y="517"/>
                    <a:pt x="616" y="515"/>
                  </a:cubicBezTo>
                  <a:cubicBezTo>
                    <a:pt x="618" y="517"/>
                    <a:pt x="616" y="520"/>
                    <a:pt x="614" y="521"/>
                  </a:cubicBezTo>
                  <a:close/>
                  <a:moveTo>
                    <a:pt x="615" y="498"/>
                  </a:moveTo>
                  <a:cubicBezTo>
                    <a:pt x="613" y="497"/>
                    <a:pt x="611" y="492"/>
                    <a:pt x="609" y="490"/>
                  </a:cubicBezTo>
                  <a:cubicBezTo>
                    <a:pt x="612" y="487"/>
                    <a:pt x="612" y="483"/>
                    <a:pt x="616" y="481"/>
                  </a:cubicBezTo>
                  <a:cubicBezTo>
                    <a:pt x="616" y="484"/>
                    <a:pt x="621" y="485"/>
                    <a:pt x="621" y="489"/>
                  </a:cubicBezTo>
                  <a:cubicBezTo>
                    <a:pt x="621" y="492"/>
                    <a:pt x="616" y="498"/>
                    <a:pt x="615" y="498"/>
                  </a:cubicBezTo>
                  <a:close/>
                  <a:moveTo>
                    <a:pt x="615" y="467"/>
                  </a:moveTo>
                  <a:cubicBezTo>
                    <a:pt x="615" y="468"/>
                    <a:pt x="615" y="469"/>
                    <a:pt x="615" y="470"/>
                  </a:cubicBezTo>
                  <a:cubicBezTo>
                    <a:pt x="612" y="470"/>
                    <a:pt x="612" y="467"/>
                    <a:pt x="615" y="467"/>
                  </a:cubicBezTo>
                  <a:close/>
                  <a:moveTo>
                    <a:pt x="609" y="393"/>
                  </a:moveTo>
                  <a:cubicBezTo>
                    <a:pt x="612" y="398"/>
                    <a:pt x="617" y="399"/>
                    <a:pt x="617" y="404"/>
                  </a:cubicBezTo>
                  <a:cubicBezTo>
                    <a:pt x="613" y="403"/>
                    <a:pt x="607" y="396"/>
                    <a:pt x="609" y="393"/>
                  </a:cubicBezTo>
                  <a:close/>
                  <a:moveTo>
                    <a:pt x="611" y="366"/>
                  </a:moveTo>
                  <a:cubicBezTo>
                    <a:pt x="612" y="369"/>
                    <a:pt x="618" y="373"/>
                    <a:pt x="615" y="375"/>
                  </a:cubicBezTo>
                  <a:cubicBezTo>
                    <a:pt x="614" y="372"/>
                    <a:pt x="609" y="370"/>
                    <a:pt x="611" y="366"/>
                  </a:cubicBezTo>
                  <a:close/>
                  <a:moveTo>
                    <a:pt x="598" y="399"/>
                  </a:moveTo>
                  <a:cubicBezTo>
                    <a:pt x="593" y="396"/>
                    <a:pt x="593" y="389"/>
                    <a:pt x="598" y="386"/>
                  </a:cubicBezTo>
                  <a:cubicBezTo>
                    <a:pt x="603" y="391"/>
                    <a:pt x="605" y="396"/>
                    <a:pt x="598" y="399"/>
                  </a:cubicBezTo>
                  <a:close/>
                  <a:moveTo>
                    <a:pt x="590" y="388"/>
                  </a:moveTo>
                  <a:cubicBezTo>
                    <a:pt x="586" y="386"/>
                    <a:pt x="584" y="383"/>
                    <a:pt x="582" y="379"/>
                  </a:cubicBezTo>
                  <a:cubicBezTo>
                    <a:pt x="583" y="376"/>
                    <a:pt x="585" y="373"/>
                    <a:pt x="587" y="370"/>
                  </a:cubicBezTo>
                  <a:cubicBezTo>
                    <a:pt x="593" y="370"/>
                    <a:pt x="593" y="376"/>
                    <a:pt x="596" y="379"/>
                  </a:cubicBezTo>
                  <a:cubicBezTo>
                    <a:pt x="594" y="382"/>
                    <a:pt x="592" y="385"/>
                    <a:pt x="590" y="388"/>
                  </a:cubicBezTo>
                  <a:close/>
                  <a:moveTo>
                    <a:pt x="586" y="395"/>
                  </a:moveTo>
                  <a:cubicBezTo>
                    <a:pt x="585" y="398"/>
                    <a:pt x="582" y="399"/>
                    <a:pt x="580" y="402"/>
                  </a:cubicBezTo>
                  <a:cubicBezTo>
                    <a:pt x="579" y="398"/>
                    <a:pt x="575" y="396"/>
                    <a:pt x="573" y="392"/>
                  </a:cubicBezTo>
                  <a:cubicBezTo>
                    <a:pt x="576" y="390"/>
                    <a:pt x="575" y="385"/>
                    <a:pt x="578" y="384"/>
                  </a:cubicBezTo>
                  <a:cubicBezTo>
                    <a:pt x="581" y="387"/>
                    <a:pt x="583" y="391"/>
                    <a:pt x="586" y="395"/>
                  </a:cubicBezTo>
                  <a:close/>
                  <a:moveTo>
                    <a:pt x="570" y="387"/>
                  </a:moveTo>
                  <a:cubicBezTo>
                    <a:pt x="567" y="387"/>
                    <a:pt x="567" y="383"/>
                    <a:pt x="564" y="382"/>
                  </a:cubicBezTo>
                  <a:cubicBezTo>
                    <a:pt x="565" y="379"/>
                    <a:pt x="567" y="375"/>
                    <a:pt x="570" y="374"/>
                  </a:cubicBezTo>
                  <a:cubicBezTo>
                    <a:pt x="571" y="377"/>
                    <a:pt x="574" y="378"/>
                    <a:pt x="575" y="382"/>
                  </a:cubicBezTo>
                  <a:cubicBezTo>
                    <a:pt x="572" y="382"/>
                    <a:pt x="571" y="385"/>
                    <a:pt x="570" y="387"/>
                  </a:cubicBezTo>
                  <a:close/>
                  <a:moveTo>
                    <a:pt x="562" y="399"/>
                  </a:moveTo>
                  <a:cubicBezTo>
                    <a:pt x="559" y="398"/>
                    <a:pt x="557" y="396"/>
                    <a:pt x="556" y="393"/>
                  </a:cubicBezTo>
                  <a:cubicBezTo>
                    <a:pt x="557" y="390"/>
                    <a:pt x="559" y="388"/>
                    <a:pt x="560" y="385"/>
                  </a:cubicBezTo>
                  <a:cubicBezTo>
                    <a:pt x="564" y="386"/>
                    <a:pt x="565" y="389"/>
                    <a:pt x="567" y="393"/>
                  </a:cubicBezTo>
                  <a:cubicBezTo>
                    <a:pt x="565" y="393"/>
                    <a:pt x="565" y="392"/>
                    <a:pt x="564" y="393"/>
                  </a:cubicBezTo>
                  <a:cubicBezTo>
                    <a:pt x="568" y="395"/>
                    <a:pt x="562" y="396"/>
                    <a:pt x="562" y="399"/>
                  </a:cubicBezTo>
                  <a:close/>
                  <a:moveTo>
                    <a:pt x="558" y="406"/>
                  </a:moveTo>
                  <a:cubicBezTo>
                    <a:pt x="557" y="406"/>
                    <a:pt x="557" y="406"/>
                    <a:pt x="556" y="406"/>
                  </a:cubicBezTo>
                  <a:cubicBezTo>
                    <a:pt x="554" y="404"/>
                    <a:pt x="552" y="402"/>
                    <a:pt x="551" y="399"/>
                  </a:cubicBezTo>
                  <a:cubicBezTo>
                    <a:pt x="552" y="399"/>
                    <a:pt x="552" y="397"/>
                    <a:pt x="553" y="397"/>
                  </a:cubicBezTo>
                  <a:cubicBezTo>
                    <a:pt x="554" y="400"/>
                    <a:pt x="559" y="400"/>
                    <a:pt x="558" y="406"/>
                  </a:cubicBezTo>
                  <a:close/>
                  <a:moveTo>
                    <a:pt x="559" y="377"/>
                  </a:moveTo>
                  <a:cubicBezTo>
                    <a:pt x="557" y="372"/>
                    <a:pt x="552" y="371"/>
                    <a:pt x="550" y="366"/>
                  </a:cubicBezTo>
                  <a:cubicBezTo>
                    <a:pt x="552" y="363"/>
                    <a:pt x="553" y="360"/>
                    <a:pt x="555" y="358"/>
                  </a:cubicBezTo>
                  <a:cubicBezTo>
                    <a:pt x="559" y="362"/>
                    <a:pt x="563" y="365"/>
                    <a:pt x="565" y="370"/>
                  </a:cubicBezTo>
                  <a:cubicBezTo>
                    <a:pt x="563" y="372"/>
                    <a:pt x="562" y="376"/>
                    <a:pt x="559" y="377"/>
                  </a:cubicBezTo>
                  <a:close/>
                  <a:moveTo>
                    <a:pt x="558" y="382"/>
                  </a:moveTo>
                  <a:cubicBezTo>
                    <a:pt x="556" y="384"/>
                    <a:pt x="554" y="387"/>
                    <a:pt x="551" y="388"/>
                  </a:cubicBezTo>
                  <a:cubicBezTo>
                    <a:pt x="548" y="384"/>
                    <a:pt x="545" y="381"/>
                    <a:pt x="542" y="377"/>
                  </a:cubicBezTo>
                  <a:cubicBezTo>
                    <a:pt x="547" y="366"/>
                    <a:pt x="553" y="377"/>
                    <a:pt x="558" y="382"/>
                  </a:cubicBezTo>
                  <a:close/>
                  <a:moveTo>
                    <a:pt x="544" y="387"/>
                  </a:moveTo>
                  <a:cubicBezTo>
                    <a:pt x="547" y="388"/>
                    <a:pt x="549" y="390"/>
                    <a:pt x="549" y="394"/>
                  </a:cubicBezTo>
                  <a:cubicBezTo>
                    <a:pt x="548" y="394"/>
                    <a:pt x="548" y="395"/>
                    <a:pt x="547" y="395"/>
                  </a:cubicBezTo>
                  <a:cubicBezTo>
                    <a:pt x="543" y="391"/>
                    <a:pt x="539" y="388"/>
                    <a:pt x="537" y="384"/>
                  </a:cubicBezTo>
                  <a:cubicBezTo>
                    <a:pt x="539" y="384"/>
                    <a:pt x="538" y="381"/>
                    <a:pt x="540" y="381"/>
                  </a:cubicBezTo>
                  <a:cubicBezTo>
                    <a:pt x="540" y="384"/>
                    <a:pt x="545" y="384"/>
                    <a:pt x="544" y="387"/>
                  </a:cubicBezTo>
                  <a:close/>
                  <a:moveTo>
                    <a:pt x="549" y="403"/>
                  </a:moveTo>
                  <a:cubicBezTo>
                    <a:pt x="550" y="406"/>
                    <a:pt x="553" y="408"/>
                    <a:pt x="555" y="411"/>
                  </a:cubicBezTo>
                  <a:cubicBezTo>
                    <a:pt x="551" y="412"/>
                    <a:pt x="551" y="418"/>
                    <a:pt x="547" y="419"/>
                  </a:cubicBezTo>
                  <a:cubicBezTo>
                    <a:pt x="544" y="418"/>
                    <a:pt x="543" y="415"/>
                    <a:pt x="541" y="413"/>
                  </a:cubicBezTo>
                  <a:cubicBezTo>
                    <a:pt x="544" y="410"/>
                    <a:pt x="545" y="405"/>
                    <a:pt x="549" y="403"/>
                  </a:cubicBezTo>
                  <a:close/>
                  <a:moveTo>
                    <a:pt x="551" y="425"/>
                  </a:moveTo>
                  <a:cubicBezTo>
                    <a:pt x="552" y="421"/>
                    <a:pt x="555" y="417"/>
                    <a:pt x="558" y="414"/>
                  </a:cubicBezTo>
                  <a:cubicBezTo>
                    <a:pt x="567" y="419"/>
                    <a:pt x="566" y="426"/>
                    <a:pt x="558" y="433"/>
                  </a:cubicBezTo>
                  <a:cubicBezTo>
                    <a:pt x="555" y="431"/>
                    <a:pt x="553" y="427"/>
                    <a:pt x="551" y="425"/>
                  </a:cubicBezTo>
                  <a:close/>
                  <a:moveTo>
                    <a:pt x="561" y="412"/>
                  </a:moveTo>
                  <a:cubicBezTo>
                    <a:pt x="561" y="411"/>
                    <a:pt x="560" y="410"/>
                    <a:pt x="560" y="409"/>
                  </a:cubicBezTo>
                  <a:cubicBezTo>
                    <a:pt x="561" y="409"/>
                    <a:pt x="562" y="408"/>
                    <a:pt x="564" y="408"/>
                  </a:cubicBezTo>
                  <a:cubicBezTo>
                    <a:pt x="565" y="412"/>
                    <a:pt x="569" y="413"/>
                    <a:pt x="570" y="417"/>
                  </a:cubicBezTo>
                  <a:cubicBezTo>
                    <a:pt x="564" y="419"/>
                    <a:pt x="565" y="411"/>
                    <a:pt x="561" y="412"/>
                  </a:cubicBezTo>
                  <a:close/>
                  <a:moveTo>
                    <a:pt x="571" y="396"/>
                  </a:moveTo>
                  <a:cubicBezTo>
                    <a:pt x="573" y="400"/>
                    <a:pt x="574" y="405"/>
                    <a:pt x="579" y="406"/>
                  </a:cubicBezTo>
                  <a:cubicBezTo>
                    <a:pt x="576" y="407"/>
                    <a:pt x="576" y="412"/>
                    <a:pt x="572" y="412"/>
                  </a:cubicBezTo>
                  <a:cubicBezTo>
                    <a:pt x="566" y="409"/>
                    <a:pt x="563" y="400"/>
                    <a:pt x="571" y="396"/>
                  </a:cubicBezTo>
                  <a:close/>
                  <a:moveTo>
                    <a:pt x="574" y="420"/>
                  </a:moveTo>
                  <a:cubicBezTo>
                    <a:pt x="575" y="424"/>
                    <a:pt x="580" y="425"/>
                    <a:pt x="578" y="428"/>
                  </a:cubicBezTo>
                  <a:cubicBezTo>
                    <a:pt x="576" y="427"/>
                    <a:pt x="572" y="422"/>
                    <a:pt x="574" y="420"/>
                  </a:cubicBezTo>
                  <a:close/>
                  <a:moveTo>
                    <a:pt x="576" y="417"/>
                  </a:moveTo>
                  <a:cubicBezTo>
                    <a:pt x="578" y="415"/>
                    <a:pt x="579" y="411"/>
                    <a:pt x="582" y="410"/>
                  </a:cubicBezTo>
                  <a:cubicBezTo>
                    <a:pt x="582" y="413"/>
                    <a:pt x="586" y="413"/>
                    <a:pt x="587" y="416"/>
                  </a:cubicBezTo>
                  <a:cubicBezTo>
                    <a:pt x="585" y="419"/>
                    <a:pt x="583" y="421"/>
                    <a:pt x="580" y="422"/>
                  </a:cubicBezTo>
                  <a:cubicBezTo>
                    <a:pt x="579" y="420"/>
                    <a:pt x="577" y="419"/>
                    <a:pt x="576" y="417"/>
                  </a:cubicBezTo>
                  <a:close/>
                  <a:moveTo>
                    <a:pt x="591" y="443"/>
                  </a:moveTo>
                  <a:cubicBezTo>
                    <a:pt x="588" y="442"/>
                    <a:pt x="583" y="436"/>
                    <a:pt x="581" y="431"/>
                  </a:cubicBezTo>
                  <a:cubicBezTo>
                    <a:pt x="585" y="434"/>
                    <a:pt x="590" y="437"/>
                    <a:pt x="591" y="443"/>
                  </a:cubicBezTo>
                  <a:close/>
                  <a:moveTo>
                    <a:pt x="591" y="451"/>
                  </a:moveTo>
                  <a:cubicBezTo>
                    <a:pt x="594" y="454"/>
                    <a:pt x="596" y="458"/>
                    <a:pt x="598" y="461"/>
                  </a:cubicBezTo>
                  <a:cubicBezTo>
                    <a:pt x="594" y="463"/>
                    <a:pt x="593" y="467"/>
                    <a:pt x="590" y="469"/>
                  </a:cubicBezTo>
                  <a:cubicBezTo>
                    <a:pt x="589" y="466"/>
                    <a:pt x="585" y="465"/>
                    <a:pt x="584" y="462"/>
                  </a:cubicBezTo>
                  <a:cubicBezTo>
                    <a:pt x="587" y="459"/>
                    <a:pt x="588" y="454"/>
                    <a:pt x="591" y="451"/>
                  </a:cubicBezTo>
                  <a:close/>
                  <a:moveTo>
                    <a:pt x="590" y="480"/>
                  </a:moveTo>
                  <a:cubicBezTo>
                    <a:pt x="591" y="482"/>
                    <a:pt x="596" y="485"/>
                    <a:pt x="593" y="487"/>
                  </a:cubicBezTo>
                  <a:cubicBezTo>
                    <a:pt x="594" y="486"/>
                    <a:pt x="596" y="486"/>
                    <a:pt x="596" y="489"/>
                  </a:cubicBezTo>
                  <a:cubicBezTo>
                    <a:pt x="593" y="489"/>
                    <a:pt x="593" y="488"/>
                    <a:pt x="592" y="489"/>
                  </a:cubicBezTo>
                  <a:cubicBezTo>
                    <a:pt x="592" y="490"/>
                    <a:pt x="593" y="492"/>
                    <a:pt x="592" y="493"/>
                  </a:cubicBezTo>
                  <a:cubicBezTo>
                    <a:pt x="588" y="492"/>
                    <a:pt x="587" y="489"/>
                    <a:pt x="585" y="486"/>
                  </a:cubicBezTo>
                  <a:cubicBezTo>
                    <a:pt x="587" y="484"/>
                    <a:pt x="587" y="481"/>
                    <a:pt x="590" y="480"/>
                  </a:cubicBezTo>
                  <a:close/>
                  <a:moveTo>
                    <a:pt x="589" y="498"/>
                  </a:moveTo>
                  <a:cubicBezTo>
                    <a:pt x="588" y="499"/>
                    <a:pt x="587" y="500"/>
                    <a:pt x="587" y="502"/>
                  </a:cubicBezTo>
                  <a:cubicBezTo>
                    <a:pt x="584" y="500"/>
                    <a:pt x="589" y="498"/>
                    <a:pt x="587" y="498"/>
                  </a:cubicBezTo>
                  <a:cubicBezTo>
                    <a:pt x="587" y="499"/>
                    <a:pt x="586" y="500"/>
                    <a:pt x="584" y="500"/>
                  </a:cubicBezTo>
                  <a:cubicBezTo>
                    <a:pt x="584" y="497"/>
                    <a:pt x="579" y="495"/>
                    <a:pt x="581" y="491"/>
                  </a:cubicBezTo>
                  <a:cubicBezTo>
                    <a:pt x="585" y="492"/>
                    <a:pt x="586" y="496"/>
                    <a:pt x="589" y="498"/>
                  </a:cubicBezTo>
                  <a:close/>
                  <a:moveTo>
                    <a:pt x="580" y="521"/>
                  </a:moveTo>
                  <a:cubicBezTo>
                    <a:pt x="580" y="524"/>
                    <a:pt x="583" y="523"/>
                    <a:pt x="582" y="527"/>
                  </a:cubicBezTo>
                  <a:cubicBezTo>
                    <a:pt x="579" y="528"/>
                    <a:pt x="581" y="533"/>
                    <a:pt x="578" y="533"/>
                  </a:cubicBezTo>
                  <a:cubicBezTo>
                    <a:pt x="577" y="531"/>
                    <a:pt x="575" y="531"/>
                    <a:pt x="575" y="528"/>
                  </a:cubicBezTo>
                  <a:cubicBezTo>
                    <a:pt x="577" y="526"/>
                    <a:pt x="577" y="522"/>
                    <a:pt x="580" y="521"/>
                  </a:cubicBezTo>
                  <a:close/>
                  <a:moveTo>
                    <a:pt x="576" y="538"/>
                  </a:moveTo>
                  <a:cubicBezTo>
                    <a:pt x="574" y="539"/>
                    <a:pt x="574" y="542"/>
                    <a:pt x="571" y="544"/>
                  </a:cubicBezTo>
                  <a:cubicBezTo>
                    <a:pt x="571" y="542"/>
                    <a:pt x="568" y="542"/>
                    <a:pt x="568" y="539"/>
                  </a:cubicBezTo>
                  <a:cubicBezTo>
                    <a:pt x="570" y="535"/>
                    <a:pt x="571" y="535"/>
                    <a:pt x="572" y="533"/>
                  </a:cubicBezTo>
                  <a:cubicBezTo>
                    <a:pt x="572" y="535"/>
                    <a:pt x="575" y="535"/>
                    <a:pt x="576" y="538"/>
                  </a:cubicBezTo>
                  <a:close/>
                  <a:moveTo>
                    <a:pt x="575" y="553"/>
                  </a:moveTo>
                  <a:cubicBezTo>
                    <a:pt x="574" y="554"/>
                    <a:pt x="576" y="557"/>
                    <a:pt x="574" y="557"/>
                  </a:cubicBezTo>
                  <a:cubicBezTo>
                    <a:pt x="574" y="556"/>
                    <a:pt x="574" y="556"/>
                    <a:pt x="573" y="556"/>
                  </a:cubicBezTo>
                  <a:cubicBezTo>
                    <a:pt x="573" y="557"/>
                    <a:pt x="574" y="558"/>
                    <a:pt x="574" y="559"/>
                  </a:cubicBezTo>
                  <a:cubicBezTo>
                    <a:pt x="571" y="559"/>
                    <a:pt x="571" y="564"/>
                    <a:pt x="569" y="562"/>
                  </a:cubicBezTo>
                  <a:cubicBezTo>
                    <a:pt x="571" y="559"/>
                    <a:pt x="570" y="553"/>
                    <a:pt x="575" y="553"/>
                  </a:cubicBezTo>
                  <a:close/>
                  <a:moveTo>
                    <a:pt x="577" y="563"/>
                  </a:moveTo>
                  <a:cubicBezTo>
                    <a:pt x="577" y="564"/>
                    <a:pt x="578" y="565"/>
                    <a:pt x="580" y="564"/>
                  </a:cubicBezTo>
                  <a:cubicBezTo>
                    <a:pt x="580" y="568"/>
                    <a:pt x="577" y="568"/>
                    <a:pt x="576" y="571"/>
                  </a:cubicBezTo>
                  <a:cubicBezTo>
                    <a:pt x="575" y="570"/>
                    <a:pt x="574" y="569"/>
                    <a:pt x="573" y="569"/>
                  </a:cubicBezTo>
                  <a:cubicBezTo>
                    <a:pt x="574" y="566"/>
                    <a:pt x="576" y="565"/>
                    <a:pt x="577" y="563"/>
                  </a:cubicBezTo>
                  <a:close/>
                  <a:moveTo>
                    <a:pt x="583" y="571"/>
                  </a:moveTo>
                  <a:cubicBezTo>
                    <a:pt x="583" y="571"/>
                    <a:pt x="584" y="572"/>
                    <a:pt x="584" y="571"/>
                  </a:cubicBezTo>
                  <a:cubicBezTo>
                    <a:pt x="584" y="574"/>
                    <a:pt x="584" y="577"/>
                    <a:pt x="581" y="578"/>
                  </a:cubicBezTo>
                  <a:cubicBezTo>
                    <a:pt x="578" y="576"/>
                    <a:pt x="580" y="571"/>
                    <a:pt x="583" y="571"/>
                  </a:cubicBezTo>
                  <a:close/>
                  <a:moveTo>
                    <a:pt x="582" y="588"/>
                  </a:moveTo>
                  <a:cubicBezTo>
                    <a:pt x="581" y="590"/>
                    <a:pt x="577" y="594"/>
                    <a:pt x="578" y="597"/>
                  </a:cubicBezTo>
                  <a:cubicBezTo>
                    <a:pt x="581" y="596"/>
                    <a:pt x="580" y="591"/>
                    <a:pt x="583" y="590"/>
                  </a:cubicBezTo>
                  <a:cubicBezTo>
                    <a:pt x="586" y="591"/>
                    <a:pt x="583" y="594"/>
                    <a:pt x="584" y="595"/>
                  </a:cubicBezTo>
                  <a:cubicBezTo>
                    <a:pt x="586" y="593"/>
                    <a:pt x="588" y="595"/>
                    <a:pt x="589" y="598"/>
                  </a:cubicBezTo>
                  <a:cubicBezTo>
                    <a:pt x="587" y="601"/>
                    <a:pt x="585" y="604"/>
                    <a:pt x="583" y="606"/>
                  </a:cubicBezTo>
                  <a:cubicBezTo>
                    <a:pt x="580" y="603"/>
                    <a:pt x="579" y="598"/>
                    <a:pt x="576" y="598"/>
                  </a:cubicBezTo>
                  <a:cubicBezTo>
                    <a:pt x="578" y="595"/>
                    <a:pt x="579" y="587"/>
                    <a:pt x="582" y="588"/>
                  </a:cubicBezTo>
                  <a:close/>
                  <a:moveTo>
                    <a:pt x="589" y="611"/>
                  </a:moveTo>
                  <a:cubicBezTo>
                    <a:pt x="585" y="608"/>
                    <a:pt x="590" y="604"/>
                    <a:pt x="591" y="601"/>
                  </a:cubicBezTo>
                  <a:cubicBezTo>
                    <a:pt x="594" y="602"/>
                    <a:pt x="595" y="603"/>
                    <a:pt x="596" y="605"/>
                  </a:cubicBezTo>
                  <a:cubicBezTo>
                    <a:pt x="592" y="607"/>
                    <a:pt x="591" y="609"/>
                    <a:pt x="589" y="611"/>
                  </a:cubicBezTo>
                  <a:close/>
                  <a:moveTo>
                    <a:pt x="596" y="631"/>
                  </a:moveTo>
                  <a:cubicBezTo>
                    <a:pt x="596" y="633"/>
                    <a:pt x="597" y="634"/>
                    <a:pt x="598" y="634"/>
                  </a:cubicBezTo>
                  <a:cubicBezTo>
                    <a:pt x="599" y="639"/>
                    <a:pt x="596" y="641"/>
                    <a:pt x="593" y="643"/>
                  </a:cubicBezTo>
                  <a:cubicBezTo>
                    <a:pt x="593" y="641"/>
                    <a:pt x="591" y="641"/>
                    <a:pt x="590" y="639"/>
                  </a:cubicBezTo>
                  <a:cubicBezTo>
                    <a:pt x="593" y="637"/>
                    <a:pt x="592" y="632"/>
                    <a:pt x="596" y="631"/>
                  </a:cubicBezTo>
                  <a:close/>
                  <a:moveTo>
                    <a:pt x="596" y="660"/>
                  </a:moveTo>
                  <a:cubicBezTo>
                    <a:pt x="598" y="663"/>
                    <a:pt x="596" y="667"/>
                    <a:pt x="593" y="667"/>
                  </a:cubicBezTo>
                  <a:cubicBezTo>
                    <a:pt x="592" y="665"/>
                    <a:pt x="594" y="661"/>
                    <a:pt x="596" y="660"/>
                  </a:cubicBezTo>
                  <a:close/>
                  <a:moveTo>
                    <a:pt x="595" y="676"/>
                  </a:moveTo>
                  <a:cubicBezTo>
                    <a:pt x="596" y="678"/>
                    <a:pt x="601" y="682"/>
                    <a:pt x="598" y="684"/>
                  </a:cubicBezTo>
                  <a:cubicBezTo>
                    <a:pt x="598" y="681"/>
                    <a:pt x="592" y="680"/>
                    <a:pt x="595" y="676"/>
                  </a:cubicBezTo>
                  <a:close/>
                  <a:moveTo>
                    <a:pt x="601" y="691"/>
                  </a:moveTo>
                  <a:cubicBezTo>
                    <a:pt x="603" y="693"/>
                    <a:pt x="602" y="697"/>
                    <a:pt x="599" y="698"/>
                  </a:cubicBezTo>
                  <a:cubicBezTo>
                    <a:pt x="598" y="695"/>
                    <a:pt x="600" y="693"/>
                    <a:pt x="601" y="691"/>
                  </a:cubicBezTo>
                  <a:close/>
                  <a:moveTo>
                    <a:pt x="602" y="686"/>
                  </a:moveTo>
                  <a:cubicBezTo>
                    <a:pt x="603" y="687"/>
                    <a:pt x="603" y="689"/>
                    <a:pt x="605" y="688"/>
                  </a:cubicBezTo>
                  <a:cubicBezTo>
                    <a:pt x="605" y="689"/>
                    <a:pt x="605" y="690"/>
                    <a:pt x="605" y="691"/>
                  </a:cubicBezTo>
                  <a:cubicBezTo>
                    <a:pt x="602" y="691"/>
                    <a:pt x="600" y="687"/>
                    <a:pt x="602" y="686"/>
                  </a:cubicBezTo>
                  <a:close/>
                  <a:moveTo>
                    <a:pt x="607" y="698"/>
                  </a:moveTo>
                  <a:cubicBezTo>
                    <a:pt x="607" y="701"/>
                    <a:pt x="610" y="699"/>
                    <a:pt x="609" y="701"/>
                  </a:cubicBezTo>
                  <a:cubicBezTo>
                    <a:pt x="608" y="702"/>
                    <a:pt x="608" y="705"/>
                    <a:pt x="606" y="705"/>
                  </a:cubicBezTo>
                  <a:cubicBezTo>
                    <a:pt x="603" y="704"/>
                    <a:pt x="605" y="699"/>
                    <a:pt x="607" y="698"/>
                  </a:cubicBezTo>
                  <a:close/>
                  <a:moveTo>
                    <a:pt x="610" y="723"/>
                  </a:moveTo>
                  <a:cubicBezTo>
                    <a:pt x="615" y="726"/>
                    <a:pt x="619" y="732"/>
                    <a:pt x="616" y="740"/>
                  </a:cubicBezTo>
                  <a:cubicBezTo>
                    <a:pt x="610" y="738"/>
                    <a:pt x="609" y="732"/>
                    <a:pt x="606" y="728"/>
                  </a:cubicBezTo>
                  <a:cubicBezTo>
                    <a:pt x="608" y="727"/>
                    <a:pt x="607" y="723"/>
                    <a:pt x="610" y="723"/>
                  </a:cubicBezTo>
                  <a:close/>
                  <a:moveTo>
                    <a:pt x="616" y="684"/>
                  </a:moveTo>
                  <a:cubicBezTo>
                    <a:pt x="619" y="688"/>
                    <a:pt x="617" y="689"/>
                    <a:pt x="615" y="693"/>
                  </a:cubicBezTo>
                  <a:cubicBezTo>
                    <a:pt x="609" y="692"/>
                    <a:pt x="612" y="685"/>
                    <a:pt x="616" y="684"/>
                  </a:cubicBezTo>
                  <a:close/>
                  <a:moveTo>
                    <a:pt x="614" y="716"/>
                  </a:moveTo>
                  <a:cubicBezTo>
                    <a:pt x="615" y="714"/>
                    <a:pt x="615" y="711"/>
                    <a:pt x="618" y="711"/>
                  </a:cubicBezTo>
                  <a:cubicBezTo>
                    <a:pt x="619" y="712"/>
                    <a:pt x="619" y="715"/>
                    <a:pt x="619" y="718"/>
                  </a:cubicBezTo>
                  <a:cubicBezTo>
                    <a:pt x="616" y="718"/>
                    <a:pt x="616" y="716"/>
                    <a:pt x="614" y="716"/>
                  </a:cubicBezTo>
                  <a:close/>
                  <a:moveTo>
                    <a:pt x="614" y="668"/>
                  </a:moveTo>
                  <a:cubicBezTo>
                    <a:pt x="613" y="666"/>
                    <a:pt x="612" y="665"/>
                    <a:pt x="611" y="663"/>
                  </a:cubicBezTo>
                  <a:cubicBezTo>
                    <a:pt x="614" y="662"/>
                    <a:pt x="612" y="656"/>
                    <a:pt x="615" y="655"/>
                  </a:cubicBezTo>
                  <a:cubicBezTo>
                    <a:pt x="616" y="657"/>
                    <a:pt x="618" y="659"/>
                    <a:pt x="619" y="661"/>
                  </a:cubicBezTo>
                  <a:cubicBezTo>
                    <a:pt x="617" y="663"/>
                    <a:pt x="617" y="667"/>
                    <a:pt x="614" y="668"/>
                  </a:cubicBezTo>
                  <a:close/>
                  <a:moveTo>
                    <a:pt x="609" y="634"/>
                  </a:moveTo>
                  <a:cubicBezTo>
                    <a:pt x="610" y="632"/>
                    <a:pt x="610" y="628"/>
                    <a:pt x="612" y="627"/>
                  </a:cubicBezTo>
                  <a:cubicBezTo>
                    <a:pt x="615" y="632"/>
                    <a:pt x="619" y="635"/>
                    <a:pt x="623" y="638"/>
                  </a:cubicBezTo>
                  <a:cubicBezTo>
                    <a:pt x="622" y="640"/>
                    <a:pt x="622" y="645"/>
                    <a:pt x="622" y="649"/>
                  </a:cubicBezTo>
                  <a:cubicBezTo>
                    <a:pt x="617" y="645"/>
                    <a:pt x="613" y="639"/>
                    <a:pt x="609" y="634"/>
                  </a:cubicBezTo>
                  <a:close/>
                  <a:moveTo>
                    <a:pt x="625" y="591"/>
                  </a:moveTo>
                  <a:cubicBezTo>
                    <a:pt x="614" y="586"/>
                    <a:pt x="621" y="573"/>
                    <a:pt x="627" y="567"/>
                  </a:cubicBezTo>
                  <a:cubicBezTo>
                    <a:pt x="625" y="574"/>
                    <a:pt x="628" y="584"/>
                    <a:pt x="625" y="591"/>
                  </a:cubicBezTo>
                  <a:close/>
                  <a:moveTo>
                    <a:pt x="618" y="525"/>
                  </a:moveTo>
                  <a:cubicBezTo>
                    <a:pt x="621" y="518"/>
                    <a:pt x="629" y="527"/>
                    <a:pt x="625" y="532"/>
                  </a:cubicBezTo>
                  <a:cubicBezTo>
                    <a:pt x="622" y="530"/>
                    <a:pt x="620" y="528"/>
                    <a:pt x="618" y="525"/>
                  </a:cubicBezTo>
                  <a:close/>
                  <a:moveTo>
                    <a:pt x="622" y="478"/>
                  </a:moveTo>
                  <a:cubicBezTo>
                    <a:pt x="623" y="480"/>
                    <a:pt x="625" y="480"/>
                    <a:pt x="625" y="483"/>
                  </a:cubicBezTo>
                  <a:cubicBezTo>
                    <a:pt x="624" y="482"/>
                    <a:pt x="621" y="480"/>
                    <a:pt x="622" y="478"/>
                  </a:cubicBezTo>
                  <a:close/>
                  <a:moveTo>
                    <a:pt x="618" y="465"/>
                  </a:moveTo>
                  <a:cubicBezTo>
                    <a:pt x="616" y="461"/>
                    <a:pt x="619" y="458"/>
                    <a:pt x="621" y="455"/>
                  </a:cubicBezTo>
                  <a:cubicBezTo>
                    <a:pt x="621" y="458"/>
                    <a:pt x="624" y="457"/>
                    <a:pt x="623" y="460"/>
                  </a:cubicBezTo>
                  <a:cubicBezTo>
                    <a:pt x="620" y="461"/>
                    <a:pt x="620" y="464"/>
                    <a:pt x="618" y="465"/>
                  </a:cubicBezTo>
                  <a:close/>
                  <a:moveTo>
                    <a:pt x="620" y="446"/>
                  </a:moveTo>
                  <a:cubicBezTo>
                    <a:pt x="617" y="443"/>
                    <a:pt x="620" y="438"/>
                    <a:pt x="622" y="435"/>
                  </a:cubicBezTo>
                  <a:cubicBezTo>
                    <a:pt x="626" y="439"/>
                    <a:pt x="625" y="445"/>
                    <a:pt x="620" y="446"/>
                  </a:cubicBezTo>
                  <a:close/>
                  <a:moveTo>
                    <a:pt x="625" y="428"/>
                  </a:moveTo>
                  <a:cubicBezTo>
                    <a:pt x="626" y="429"/>
                    <a:pt x="626" y="430"/>
                    <a:pt x="626" y="431"/>
                  </a:cubicBezTo>
                  <a:cubicBezTo>
                    <a:pt x="623" y="432"/>
                    <a:pt x="624" y="429"/>
                    <a:pt x="625" y="428"/>
                  </a:cubicBezTo>
                  <a:close/>
                  <a:moveTo>
                    <a:pt x="625" y="416"/>
                  </a:moveTo>
                  <a:cubicBezTo>
                    <a:pt x="623" y="413"/>
                    <a:pt x="618" y="410"/>
                    <a:pt x="620" y="407"/>
                  </a:cubicBezTo>
                  <a:cubicBezTo>
                    <a:pt x="621" y="409"/>
                    <a:pt x="627" y="412"/>
                    <a:pt x="625" y="416"/>
                  </a:cubicBezTo>
                  <a:close/>
                  <a:moveTo>
                    <a:pt x="612" y="388"/>
                  </a:moveTo>
                  <a:cubicBezTo>
                    <a:pt x="617" y="389"/>
                    <a:pt x="618" y="393"/>
                    <a:pt x="620" y="397"/>
                  </a:cubicBezTo>
                  <a:cubicBezTo>
                    <a:pt x="617" y="398"/>
                    <a:pt x="611" y="392"/>
                    <a:pt x="612" y="388"/>
                  </a:cubicBezTo>
                  <a:close/>
                  <a:moveTo>
                    <a:pt x="618" y="379"/>
                  </a:moveTo>
                  <a:cubicBezTo>
                    <a:pt x="621" y="379"/>
                    <a:pt x="623" y="381"/>
                    <a:pt x="623" y="384"/>
                  </a:cubicBezTo>
                  <a:cubicBezTo>
                    <a:pt x="621" y="383"/>
                    <a:pt x="619" y="381"/>
                    <a:pt x="618" y="379"/>
                  </a:cubicBezTo>
                  <a:close/>
                  <a:moveTo>
                    <a:pt x="619" y="372"/>
                  </a:moveTo>
                  <a:cubicBezTo>
                    <a:pt x="616" y="370"/>
                    <a:pt x="614" y="367"/>
                    <a:pt x="612" y="364"/>
                  </a:cubicBezTo>
                  <a:cubicBezTo>
                    <a:pt x="613" y="363"/>
                    <a:pt x="613" y="361"/>
                    <a:pt x="614" y="361"/>
                  </a:cubicBezTo>
                  <a:cubicBezTo>
                    <a:pt x="617" y="363"/>
                    <a:pt x="619" y="366"/>
                    <a:pt x="620" y="370"/>
                  </a:cubicBezTo>
                  <a:cubicBezTo>
                    <a:pt x="619" y="370"/>
                    <a:pt x="619" y="370"/>
                    <a:pt x="619" y="372"/>
                  </a:cubicBezTo>
                  <a:close/>
                  <a:moveTo>
                    <a:pt x="611" y="357"/>
                  </a:moveTo>
                  <a:cubicBezTo>
                    <a:pt x="609" y="358"/>
                    <a:pt x="611" y="360"/>
                    <a:pt x="609" y="360"/>
                  </a:cubicBezTo>
                  <a:cubicBezTo>
                    <a:pt x="606" y="356"/>
                    <a:pt x="602" y="353"/>
                    <a:pt x="600" y="349"/>
                  </a:cubicBezTo>
                  <a:cubicBezTo>
                    <a:pt x="604" y="342"/>
                    <a:pt x="608" y="354"/>
                    <a:pt x="611" y="357"/>
                  </a:cubicBezTo>
                  <a:close/>
                  <a:moveTo>
                    <a:pt x="607" y="363"/>
                  </a:moveTo>
                  <a:cubicBezTo>
                    <a:pt x="602" y="361"/>
                    <a:pt x="600" y="357"/>
                    <a:pt x="598" y="353"/>
                  </a:cubicBezTo>
                  <a:cubicBezTo>
                    <a:pt x="602" y="353"/>
                    <a:pt x="605" y="359"/>
                    <a:pt x="607" y="363"/>
                  </a:cubicBezTo>
                  <a:close/>
                  <a:moveTo>
                    <a:pt x="603" y="368"/>
                  </a:moveTo>
                  <a:cubicBezTo>
                    <a:pt x="599" y="366"/>
                    <a:pt x="598" y="361"/>
                    <a:pt x="593" y="359"/>
                  </a:cubicBezTo>
                  <a:cubicBezTo>
                    <a:pt x="595" y="359"/>
                    <a:pt x="594" y="358"/>
                    <a:pt x="596" y="358"/>
                  </a:cubicBezTo>
                  <a:cubicBezTo>
                    <a:pt x="598" y="362"/>
                    <a:pt x="603" y="363"/>
                    <a:pt x="603" y="368"/>
                  </a:cubicBezTo>
                  <a:close/>
                  <a:moveTo>
                    <a:pt x="594" y="361"/>
                  </a:moveTo>
                  <a:cubicBezTo>
                    <a:pt x="595" y="364"/>
                    <a:pt x="602" y="366"/>
                    <a:pt x="599" y="369"/>
                  </a:cubicBezTo>
                  <a:cubicBezTo>
                    <a:pt x="600" y="370"/>
                    <a:pt x="602" y="370"/>
                    <a:pt x="602" y="373"/>
                  </a:cubicBezTo>
                  <a:cubicBezTo>
                    <a:pt x="602" y="374"/>
                    <a:pt x="599" y="373"/>
                    <a:pt x="600" y="375"/>
                  </a:cubicBezTo>
                  <a:cubicBezTo>
                    <a:pt x="595" y="373"/>
                    <a:pt x="593" y="369"/>
                    <a:pt x="591" y="365"/>
                  </a:cubicBezTo>
                  <a:cubicBezTo>
                    <a:pt x="592" y="364"/>
                    <a:pt x="591" y="361"/>
                    <a:pt x="594" y="361"/>
                  </a:cubicBezTo>
                  <a:close/>
                  <a:moveTo>
                    <a:pt x="590" y="359"/>
                  </a:moveTo>
                  <a:cubicBezTo>
                    <a:pt x="588" y="359"/>
                    <a:pt x="588" y="360"/>
                    <a:pt x="587" y="361"/>
                  </a:cubicBezTo>
                  <a:cubicBezTo>
                    <a:pt x="579" y="357"/>
                    <a:pt x="582" y="352"/>
                    <a:pt x="587" y="348"/>
                  </a:cubicBezTo>
                  <a:cubicBezTo>
                    <a:pt x="589" y="350"/>
                    <a:pt x="591" y="351"/>
                    <a:pt x="591" y="355"/>
                  </a:cubicBezTo>
                  <a:cubicBezTo>
                    <a:pt x="590" y="356"/>
                    <a:pt x="589" y="357"/>
                    <a:pt x="590" y="359"/>
                  </a:cubicBezTo>
                  <a:close/>
                  <a:moveTo>
                    <a:pt x="584" y="364"/>
                  </a:moveTo>
                  <a:cubicBezTo>
                    <a:pt x="583" y="369"/>
                    <a:pt x="581" y="372"/>
                    <a:pt x="578" y="375"/>
                  </a:cubicBezTo>
                  <a:cubicBezTo>
                    <a:pt x="577" y="372"/>
                    <a:pt x="574" y="371"/>
                    <a:pt x="573" y="369"/>
                  </a:cubicBezTo>
                  <a:cubicBezTo>
                    <a:pt x="575" y="365"/>
                    <a:pt x="577" y="361"/>
                    <a:pt x="580" y="359"/>
                  </a:cubicBezTo>
                  <a:cubicBezTo>
                    <a:pt x="581" y="361"/>
                    <a:pt x="581" y="364"/>
                    <a:pt x="584" y="364"/>
                  </a:cubicBezTo>
                  <a:close/>
                  <a:moveTo>
                    <a:pt x="569" y="364"/>
                  </a:moveTo>
                  <a:cubicBezTo>
                    <a:pt x="565" y="358"/>
                    <a:pt x="555" y="349"/>
                    <a:pt x="565" y="343"/>
                  </a:cubicBezTo>
                  <a:cubicBezTo>
                    <a:pt x="569" y="348"/>
                    <a:pt x="576" y="352"/>
                    <a:pt x="576" y="359"/>
                  </a:cubicBezTo>
                  <a:cubicBezTo>
                    <a:pt x="571" y="359"/>
                    <a:pt x="572" y="363"/>
                    <a:pt x="569" y="364"/>
                  </a:cubicBezTo>
                  <a:close/>
                  <a:moveTo>
                    <a:pt x="545" y="301"/>
                  </a:moveTo>
                  <a:cubicBezTo>
                    <a:pt x="546" y="301"/>
                    <a:pt x="546" y="300"/>
                    <a:pt x="547" y="299"/>
                  </a:cubicBezTo>
                  <a:cubicBezTo>
                    <a:pt x="550" y="304"/>
                    <a:pt x="555" y="307"/>
                    <a:pt x="558" y="313"/>
                  </a:cubicBezTo>
                  <a:cubicBezTo>
                    <a:pt x="552" y="310"/>
                    <a:pt x="549" y="305"/>
                    <a:pt x="545" y="301"/>
                  </a:cubicBezTo>
                  <a:close/>
                  <a:moveTo>
                    <a:pt x="560" y="341"/>
                  </a:moveTo>
                  <a:cubicBezTo>
                    <a:pt x="557" y="342"/>
                    <a:pt x="558" y="345"/>
                    <a:pt x="555" y="346"/>
                  </a:cubicBezTo>
                  <a:cubicBezTo>
                    <a:pt x="554" y="345"/>
                    <a:pt x="554" y="344"/>
                    <a:pt x="552" y="344"/>
                  </a:cubicBezTo>
                  <a:cubicBezTo>
                    <a:pt x="552" y="345"/>
                    <a:pt x="553" y="346"/>
                    <a:pt x="553" y="347"/>
                  </a:cubicBezTo>
                  <a:cubicBezTo>
                    <a:pt x="550" y="346"/>
                    <a:pt x="549" y="343"/>
                    <a:pt x="548" y="341"/>
                  </a:cubicBezTo>
                  <a:cubicBezTo>
                    <a:pt x="550" y="338"/>
                    <a:pt x="550" y="333"/>
                    <a:pt x="554" y="330"/>
                  </a:cubicBezTo>
                  <a:cubicBezTo>
                    <a:pt x="556" y="334"/>
                    <a:pt x="561" y="335"/>
                    <a:pt x="560" y="341"/>
                  </a:cubicBezTo>
                  <a:close/>
                  <a:moveTo>
                    <a:pt x="551" y="356"/>
                  </a:moveTo>
                  <a:cubicBezTo>
                    <a:pt x="548" y="356"/>
                    <a:pt x="549" y="361"/>
                    <a:pt x="546" y="361"/>
                  </a:cubicBezTo>
                  <a:cubicBezTo>
                    <a:pt x="544" y="359"/>
                    <a:pt x="541" y="357"/>
                    <a:pt x="540" y="354"/>
                  </a:cubicBezTo>
                  <a:cubicBezTo>
                    <a:pt x="543" y="352"/>
                    <a:pt x="542" y="347"/>
                    <a:pt x="546" y="346"/>
                  </a:cubicBezTo>
                  <a:cubicBezTo>
                    <a:pt x="547" y="349"/>
                    <a:pt x="552" y="350"/>
                    <a:pt x="551" y="356"/>
                  </a:cubicBezTo>
                  <a:close/>
                  <a:moveTo>
                    <a:pt x="544" y="399"/>
                  </a:moveTo>
                  <a:cubicBezTo>
                    <a:pt x="542" y="403"/>
                    <a:pt x="540" y="406"/>
                    <a:pt x="538" y="409"/>
                  </a:cubicBezTo>
                  <a:cubicBezTo>
                    <a:pt x="530" y="407"/>
                    <a:pt x="528" y="392"/>
                    <a:pt x="535" y="388"/>
                  </a:cubicBezTo>
                  <a:cubicBezTo>
                    <a:pt x="538" y="392"/>
                    <a:pt x="542" y="395"/>
                    <a:pt x="544" y="399"/>
                  </a:cubicBezTo>
                  <a:close/>
                  <a:moveTo>
                    <a:pt x="535" y="413"/>
                  </a:moveTo>
                  <a:cubicBezTo>
                    <a:pt x="533" y="413"/>
                    <a:pt x="534" y="417"/>
                    <a:pt x="531" y="416"/>
                  </a:cubicBezTo>
                  <a:cubicBezTo>
                    <a:pt x="531" y="414"/>
                    <a:pt x="532" y="410"/>
                    <a:pt x="531" y="409"/>
                  </a:cubicBezTo>
                  <a:cubicBezTo>
                    <a:pt x="533" y="409"/>
                    <a:pt x="534" y="412"/>
                    <a:pt x="535" y="413"/>
                  </a:cubicBezTo>
                  <a:close/>
                  <a:moveTo>
                    <a:pt x="532" y="670"/>
                  </a:moveTo>
                  <a:cubicBezTo>
                    <a:pt x="533" y="671"/>
                    <a:pt x="533" y="674"/>
                    <a:pt x="531" y="674"/>
                  </a:cubicBezTo>
                  <a:cubicBezTo>
                    <a:pt x="532" y="672"/>
                    <a:pt x="530" y="671"/>
                    <a:pt x="532" y="670"/>
                  </a:cubicBezTo>
                  <a:close/>
                  <a:moveTo>
                    <a:pt x="531" y="654"/>
                  </a:moveTo>
                  <a:cubicBezTo>
                    <a:pt x="532" y="653"/>
                    <a:pt x="530" y="649"/>
                    <a:pt x="533" y="649"/>
                  </a:cubicBezTo>
                  <a:cubicBezTo>
                    <a:pt x="533" y="650"/>
                    <a:pt x="533" y="654"/>
                    <a:pt x="531" y="654"/>
                  </a:cubicBezTo>
                  <a:close/>
                  <a:moveTo>
                    <a:pt x="533" y="468"/>
                  </a:moveTo>
                  <a:cubicBezTo>
                    <a:pt x="533" y="465"/>
                    <a:pt x="531" y="463"/>
                    <a:pt x="533" y="461"/>
                  </a:cubicBezTo>
                  <a:cubicBezTo>
                    <a:pt x="535" y="462"/>
                    <a:pt x="535" y="466"/>
                    <a:pt x="533" y="468"/>
                  </a:cubicBezTo>
                  <a:close/>
                  <a:moveTo>
                    <a:pt x="534" y="455"/>
                  </a:moveTo>
                  <a:cubicBezTo>
                    <a:pt x="532" y="453"/>
                    <a:pt x="532" y="449"/>
                    <a:pt x="535" y="448"/>
                  </a:cubicBezTo>
                  <a:cubicBezTo>
                    <a:pt x="534" y="452"/>
                    <a:pt x="535" y="453"/>
                    <a:pt x="534" y="455"/>
                  </a:cubicBezTo>
                  <a:close/>
                  <a:moveTo>
                    <a:pt x="531" y="442"/>
                  </a:moveTo>
                  <a:cubicBezTo>
                    <a:pt x="533" y="440"/>
                    <a:pt x="529" y="433"/>
                    <a:pt x="533" y="431"/>
                  </a:cubicBezTo>
                  <a:cubicBezTo>
                    <a:pt x="537" y="434"/>
                    <a:pt x="535" y="442"/>
                    <a:pt x="531" y="442"/>
                  </a:cubicBezTo>
                  <a:close/>
                  <a:moveTo>
                    <a:pt x="533" y="424"/>
                  </a:moveTo>
                  <a:cubicBezTo>
                    <a:pt x="535" y="422"/>
                    <a:pt x="536" y="418"/>
                    <a:pt x="539" y="417"/>
                  </a:cubicBezTo>
                  <a:cubicBezTo>
                    <a:pt x="540" y="421"/>
                    <a:pt x="543" y="421"/>
                    <a:pt x="544" y="425"/>
                  </a:cubicBezTo>
                  <a:cubicBezTo>
                    <a:pt x="542" y="427"/>
                    <a:pt x="541" y="424"/>
                    <a:pt x="540" y="424"/>
                  </a:cubicBezTo>
                  <a:cubicBezTo>
                    <a:pt x="540" y="427"/>
                    <a:pt x="536" y="425"/>
                    <a:pt x="538" y="429"/>
                  </a:cubicBezTo>
                  <a:cubicBezTo>
                    <a:pt x="535" y="429"/>
                    <a:pt x="534" y="427"/>
                    <a:pt x="533" y="424"/>
                  </a:cubicBezTo>
                  <a:close/>
                  <a:moveTo>
                    <a:pt x="537" y="537"/>
                  </a:moveTo>
                  <a:cubicBezTo>
                    <a:pt x="537" y="535"/>
                    <a:pt x="536" y="532"/>
                    <a:pt x="538" y="532"/>
                  </a:cubicBezTo>
                  <a:cubicBezTo>
                    <a:pt x="539" y="533"/>
                    <a:pt x="539" y="537"/>
                    <a:pt x="537" y="537"/>
                  </a:cubicBezTo>
                  <a:close/>
                  <a:moveTo>
                    <a:pt x="540" y="540"/>
                  </a:moveTo>
                  <a:cubicBezTo>
                    <a:pt x="540" y="544"/>
                    <a:pt x="539" y="546"/>
                    <a:pt x="537" y="547"/>
                  </a:cubicBezTo>
                  <a:cubicBezTo>
                    <a:pt x="535" y="545"/>
                    <a:pt x="537" y="541"/>
                    <a:pt x="540" y="540"/>
                  </a:cubicBezTo>
                  <a:close/>
                  <a:moveTo>
                    <a:pt x="538" y="559"/>
                  </a:moveTo>
                  <a:cubicBezTo>
                    <a:pt x="541" y="563"/>
                    <a:pt x="542" y="570"/>
                    <a:pt x="537" y="573"/>
                  </a:cubicBezTo>
                  <a:cubicBezTo>
                    <a:pt x="536" y="570"/>
                    <a:pt x="535" y="561"/>
                    <a:pt x="538" y="559"/>
                  </a:cubicBezTo>
                  <a:close/>
                  <a:moveTo>
                    <a:pt x="541" y="593"/>
                  </a:moveTo>
                  <a:cubicBezTo>
                    <a:pt x="538" y="592"/>
                    <a:pt x="540" y="596"/>
                    <a:pt x="537" y="596"/>
                  </a:cubicBezTo>
                  <a:cubicBezTo>
                    <a:pt x="536" y="595"/>
                    <a:pt x="536" y="593"/>
                    <a:pt x="536" y="591"/>
                  </a:cubicBezTo>
                  <a:cubicBezTo>
                    <a:pt x="539" y="589"/>
                    <a:pt x="539" y="589"/>
                    <a:pt x="539" y="586"/>
                  </a:cubicBezTo>
                  <a:cubicBezTo>
                    <a:pt x="544" y="586"/>
                    <a:pt x="539" y="590"/>
                    <a:pt x="541" y="593"/>
                  </a:cubicBezTo>
                  <a:close/>
                  <a:moveTo>
                    <a:pt x="542" y="616"/>
                  </a:moveTo>
                  <a:cubicBezTo>
                    <a:pt x="541" y="617"/>
                    <a:pt x="541" y="618"/>
                    <a:pt x="541" y="620"/>
                  </a:cubicBezTo>
                  <a:cubicBezTo>
                    <a:pt x="537" y="620"/>
                    <a:pt x="540" y="616"/>
                    <a:pt x="542" y="616"/>
                  </a:cubicBezTo>
                  <a:close/>
                  <a:moveTo>
                    <a:pt x="539" y="604"/>
                  </a:moveTo>
                  <a:cubicBezTo>
                    <a:pt x="541" y="608"/>
                    <a:pt x="540" y="611"/>
                    <a:pt x="536" y="613"/>
                  </a:cubicBezTo>
                  <a:cubicBezTo>
                    <a:pt x="536" y="608"/>
                    <a:pt x="535" y="606"/>
                    <a:pt x="539" y="604"/>
                  </a:cubicBezTo>
                  <a:close/>
                  <a:moveTo>
                    <a:pt x="542" y="634"/>
                  </a:moveTo>
                  <a:cubicBezTo>
                    <a:pt x="540" y="638"/>
                    <a:pt x="545" y="645"/>
                    <a:pt x="540" y="647"/>
                  </a:cubicBezTo>
                  <a:cubicBezTo>
                    <a:pt x="539" y="645"/>
                    <a:pt x="537" y="644"/>
                    <a:pt x="536" y="641"/>
                  </a:cubicBezTo>
                  <a:cubicBezTo>
                    <a:pt x="538" y="639"/>
                    <a:pt x="539" y="636"/>
                    <a:pt x="542" y="634"/>
                  </a:cubicBezTo>
                  <a:close/>
                  <a:moveTo>
                    <a:pt x="540" y="657"/>
                  </a:moveTo>
                  <a:cubicBezTo>
                    <a:pt x="540" y="661"/>
                    <a:pt x="541" y="661"/>
                    <a:pt x="538" y="663"/>
                  </a:cubicBezTo>
                  <a:cubicBezTo>
                    <a:pt x="536" y="661"/>
                    <a:pt x="537" y="658"/>
                    <a:pt x="540" y="657"/>
                  </a:cubicBezTo>
                  <a:close/>
                  <a:moveTo>
                    <a:pt x="540" y="663"/>
                  </a:moveTo>
                  <a:cubicBezTo>
                    <a:pt x="541" y="663"/>
                    <a:pt x="541" y="662"/>
                    <a:pt x="542" y="661"/>
                  </a:cubicBezTo>
                  <a:cubicBezTo>
                    <a:pt x="543" y="662"/>
                    <a:pt x="544" y="664"/>
                    <a:pt x="544" y="665"/>
                  </a:cubicBezTo>
                  <a:cubicBezTo>
                    <a:pt x="541" y="664"/>
                    <a:pt x="543" y="668"/>
                    <a:pt x="542" y="667"/>
                  </a:cubicBezTo>
                  <a:cubicBezTo>
                    <a:pt x="542" y="665"/>
                    <a:pt x="539" y="666"/>
                    <a:pt x="540" y="665"/>
                  </a:cubicBezTo>
                  <a:cubicBezTo>
                    <a:pt x="540" y="664"/>
                    <a:pt x="540" y="664"/>
                    <a:pt x="540" y="663"/>
                  </a:cubicBezTo>
                  <a:close/>
                  <a:moveTo>
                    <a:pt x="538" y="483"/>
                  </a:moveTo>
                  <a:cubicBezTo>
                    <a:pt x="539" y="478"/>
                    <a:pt x="537" y="471"/>
                    <a:pt x="540" y="469"/>
                  </a:cubicBezTo>
                  <a:cubicBezTo>
                    <a:pt x="544" y="474"/>
                    <a:pt x="544" y="480"/>
                    <a:pt x="538" y="483"/>
                  </a:cubicBezTo>
                  <a:close/>
                  <a:moveTo>
                    <a:pt x="542" y="464"/>
                  </a:moveTo>
                  <a:cubicBezTo>
                    <a:pt x="545" y="461"/>
                    <a:pt x="547" y="456"/>
                    <a:pt x="550" y="453"/>
                  </a:cubicBezTo>
                  <a:cubicBezTo>
                    <a:pt x="552" y="455"/>
                    <a:pt x="555" y="457"/>
                    <a:pt x="555" y="460"/>
                  </a:cubicBezTo>
                  <a:cubicBezTo>
                    <a:pt x="552" y="463"/>
                    <a:pt x="550" y="467"/>
                    <a:pt x="548" y="471"/>
                  </a:cubicBezTo>
                  <a:cubicBezTo>
                    <a:pt x="544" y="470"/>
                    <a:pt x="543" y="467"/>
                    <a:pt x="542" y="464"/>
                  </a:cubicBezTo>
                  <a:close/>
                  <a:moveTo>
                    <a:pt x="558" y="455"/>
                  </a:moveTo>
                  <a:cubicBezTo>
                    <a:pt x="556" y="453"/>
                    <a:pt x="554" y="452"/>
                    <a:pt x="553" y="450"/>
                  </a:cubicBezTo>
                  <a:cubicBezTo>
                    <a:pt x="555" y="446"/>
                    <a:pt x="556" y="442"/>
                    <a:pt x="560" y="441"/>
                  </a:cubicBezTo>
                  <a:cubicBezTo>
                    <a:pt x="560" y="443"/>
                    <a:pt x="563" y="445"/>
                    <a:pt x="564" y="447"/>
                  </a:cubicBezTo>
                  <a:cubicBezTo>
                    <a:pt x="562" y="450"/>
                    <a:pt x="560" y="453"/>
                    <a:pt x="558" y="455"/>
                  </a:cubicBezTo>
                  <a:close/>
                  <a:moveTo>
                    <a:pt x="562" y="437"/>
                  </a:moveTo>
                  <a:cubicBezTo>
                    <a:pt x="565" y="434"/>
                    <a:pt x="565" y="428"/>
                    <a:pt x="569" y="426"/>
                  </a:cubicBezTo>
                  <a:cubicBezTo>
                    <a:pt x="570" y="429"/>
                    <a:pt x="574" y="429"/>
                    <a:pt x="574" y="433"/>
                  </a:cubicBezTo>
                  <a:cubicBezTo>
                    <a:pt x="572" y="437"/>
                    <a:pt x="569" y="440"/>
                    <a:pt x="567" y="444"/>
                  </a:cubicBezTo>
                  <a:cubicBezTo>
                    <a:pt x="565" y="441"/>
                    <a:pt x="563" y="439"/>
                    <a:pt x="562" y="437"/>
                  </a:cubicBezTo>
                  <a:close/>
                  <a:moveTo>
                    <a:pt x="578" y="437"/>
                  </a:moveTo>
                  <a:cubicBezTo>
                    <a:pt x="581" y="441"/>
                    <a:pt x="586" y="443"/>
                    <a:pt x="587" y="449"/>
                  </a:cubicBezTo>
                  <a:cubicBezTo>
                    <a:pt x="585" y="452"/>
                    <a:pt x="583" y="455"/>
                    <a:pt x="581" y="458"/>
                  </a:cubicBezTo>
                  <a:cubicBezTo>
                    <a:pt x="578" y="455"/>
                    <a:pt x="570" y="451"/>
                    <a:pt x="570" y="446"/>
                  </a:cubicBezTo>
                  <a:cubicBezTo>
                    <a:pt x="570" y="446"/>
                    <a:pt x="577" y="438"/>
                    <a:pt x="578" y="437"/>
                  </a:cubicBezTo>
                  <a:close/>
                  <a:moveTo>
                    <a:pt x="581" y="469"/>
                  </a:moveTo>
                  <a:cubicBezTo>
                    <a:pt x="584" y="471"/>
                    <a:pt x="581" y="475"/>
                    <a:pt x="586" y="475"/>
                  </a:cubicBezTo>
                  <a:cubicBezTo>
                    <a:pt x="585" y="479"/>
                    <a:pt x="584" y="481"/>
                    <a:pt x="580" y="482"/>
                  </a:cubicBezTo>
                  <a:cubicBezTo>
                    <a:pt x="580" y="478"/>
                    <a:pt x="583" y="478"/>
                    <a:pt x="583" y="475"/>
                  </a:cubicBezTo>
                  <a:cubicBezTo>
                    <a:pt x="581" y="475"/>
                    <a:pt x="581" y="479"/>
                    <a:pt x="578" y="479"/>
                  </a:cubicBezTo>
                  <a:cubicBezTo>
                    <a:pt x="573" y="476"/>
                    <a:pt x="577" y="470"/>
                    <a:pt x="581" y="469"/>
                  </a:cubicBezTo>
                  <a:close/>
                  <a:moveTo>
                    <a:pt x="578" y="485"/>
                  </a:moveTo>
                  <a:cubicBezTo>
                    <a:pt x="578" y="487"/>
                    <a:pt x="578" y="489"/>
                    <a:pt x="577" y="490"/>
                  </a:cubicBezTo>
                  <a:cubicBezTo>
                    <a:pt x="577" y="485"/>
                    <a:pt x="569" y="485"/>
                    <a:pt x="572" y="480"/>
                  </a:cubicBezTo>
                  <a:cubicBezTo>
                    <a:pt x="575" y="480"/>
                    <a:pt x="575" y="485"/>
                    <a:pt x="578" y="485"/>
                  </a:cubicBezTo>
                  <a:close/>
                  <a:moveTo>
                    <a:pt x="573" y="489"/>
                  </a:moveTo>
                  <a:cubicBezTo>
                    <a:pt x="571" y="491"/>
                    <a:pt x="570" y="497"/>
                    <a:pt x="568" y="498"/>
                  </a:cubicBezTo>
                  <a:cubicBezTo>
                    <a:pt x="565" y="490"/>
                    <a:pt x="570" y="478"/>
                    <a:pt x="573" y="489"/>
                  </a:cubicBezTo>
                  <a:close/>
                  <a:moveTo>
                    <a:pt x="567" y="477"/>
                  </a:moveTo>
                  <a:cubicBezTo>
                    <a:pt x="567" y="476"/>
                    <a:pt x="565" y="473"/>
                    <a:pt x="568" y="473"/>
                  </a:cubicBezTo>
                  <a:cubicBezTo>
                    <a:pt x="569" y="474"/>
                    <a:pt x="569" y="478"/>
                    <a:pt x="567" y="477"/>
                  </a:cubicBezTo>
                  <a:close/>
                  <a:moveTo>
                    <a:pt x="570" y="509"/>
                  </a:moveTo>
                  <a:cubicBezTo>
                    <a:pt x="572" y="512"/>
                    <a:pt x="575" y="514"/>
                    <a:pt x="577" y="518"/>
                  </a:cubicBezTo>
                  <a:cubicBezTo>
                    <a:pt x="574" y="519"/>
                    <a:pt x="574" y="523"/>
                    <a:pt x="571" y="524"/>
                  </a:cubicBezTo>
                  <a:cubicBezTo>
                    <a:pt x="566" y="521"/>
                    <a:pt x="564" y="512"/>
                    <a:pt x="570" y="509"/>
                  </a:cubicBezTo>
                  <a:close/>
                  <a:moveTo>
                    <a:pt x="567" y="526"/>
                  </a:moveTo>
                  <a:cubicBezTo>
                    <a:pt x="567" y="527"/>
                    <a:pt x="569" y="527"/>
                    <a:pt x="569" y="529"/>
                  </a:cubicBezTo>
                  <a:cubicBezTo>
                    <a:pt x="568" y="531"/>
                    <a:pt x="567" y="532"/>
                    <a:pt x="566" y="533"/>
                  </a:cubicBezTo>
                  <a:cubicBezTo>
                    <a:pt x="565" y="531"/>
                    <a:pt x="564" y="527"/>
                    <a:pt x="567" y="526"/>
                  </a:cubicBezTo>
                  <a:close/>
                  <a:moveTo>
                    <a:pt x="567" y="568"/>
                  </a:moveTo>
                  <a:cubicBezTo>
                    <a:pt x="566" y="570"/>
                    <a:pt x="566" y="573"/>
                    <a:pt x="564" y="573"/>
                  </a:cubicBezTo>
                  <a:cubicBezTo>
                    <a:pt x="563" y="570"/>
                    <a:pt x="565" y="568"/>
                    <a:pt x="567" y="568"/>
                  </a:cubicBezTo>
                  <a:close/>
                  <a:moveTo>
                    <a:pt x="571" y="573"/>
                  </a:moveTo>
                  <a:cubicBezTo>
                    <a:pt x="571" y="574"/>
                    <a:pt x="572" y="575"/>
                    <a:pt x="573" y="576"/>
                  </a:cubicBezTo>
                  <a:cubicBezTo>
                    <a:pt x="569" y="579"/>
                    <a:pt x="570" y="584"/>
                    <a:pt x="565" y="586"/>
                  </a:cubicBezTo>
                  <a:cubicBezTo>
                    <a:pt x="562" y="580"/>
                    <a:pt x="567" y="576"/>
                    <a:pt x="571" y="573"/>
                  </a:cubicBezTo>
                  <a:close/>
                  <a:moveTo>
                    <a:pt x="577" y="580"/>
                  </a:moveTo>
                  <a:cubicBezTo>
                    <a:pt x="581" y="586"/>
                    <a:pt x="574" y="588"/>
                    <a:pt x="573" y="593"/>
                  </a:cubicBezTo>
                  <a:cubicBezTo>
                    <a:pt x="571" y="593"/>
                    <a:pt x="571" y="590"/>
                    <a:pt x="570" y="589"/>
                  </a:cubicBezTo>
                  <a:cubicBezTo>
                    <a:pt x="573" y="586"/>
                    <a:pt x="573" y="581"/>
                    <a:pt x="577" y="580"/>
                  </a:cubicBezTo>
                  <a:close/>
                  <a:moveTo>
                    <a:pt x="578" y="607"/>
                  </a:moveTo>
                  <a:cubicBezTo>
                    <a:pt x="579" y="608"/>
                    <a:pt x="579" y="609"/>
                    <a:pt x="580" y="609"/>
                  </a:cubicBezTo>
                  <a:cubicBezTo>
                    <a:pt x="580" y="614"/>
                    <a:pt x="575" y="617"/>
                    <a:pt x="576" y="620"/>
                  </a:cubicBezTo>
                  <a:cubicBezTo>
                    <a:pt x="569" y="618"/>
                    <a:pt x="577" y="611"/>
                    <a:pt x="578" y="607"/>
                  </a:cubicBezTo>
                  <a:close/>
                  <a:moveTo>
                    <a:pt x="576" y="629"/>
                  </a:moveTo>
                  <a:cubicBezTo>
                    <a:pt x="576" y="630"/>
                    <a:pt x="578" y="632"/>
                    <a:pt x="579" y="634"/>
                  </a:cubicBezTo>
                  <a:cubicBezTo>
                    <a:pt x="576" y="634"/>
                    <a:pt x="574" y="630"/>
                    <a:pt x="576" y="629"/>
                  </a:cubicBezTo>
                  <a:close/>
                  <a:moveTo>
                    <a:pt x="580" y="642"/>
                  </a:moveTo>
                  <a:cubicBezTo>
                    <a:pt x="577" y="641"/>
                    <a:pt x="578" y="644"/>
                    <a:pt x="576" y="645"/>
                  </a:cubicBezTo>
                  <a:cubicBezTo>
                    <a:pt x="576" y="642"/>
                    <a:pt x="578" y="638"/>
                    <a:pt x="580" y="642"/>
                  </a:cubicBezTo>
                  <a:close/>
                  <a:moveTo>
                    <a:pt x="579" y="662"/>
                  </a:moveTo>
                  <a:cubicBezTo>
                    <a:pt x="580" y="663"/>
                    <a:pt x="581" y="664"/>
                    <a:pt x="582" y="665"/>
                  </a:cubicBezTo>
                  <a:cubicBezTo>
                    <a:pt x="579" y="666"/>
                    <a:pt x="579" y="670"/>
                    <a:pt x="577" y="671"/>
                  </a:cubicBezTo>
                  <a:cubicBezTo>
                    <a:pt x="577" y="670"/>
                    <a:pt x="576" y="669"/>
                    <a:pt x="576" y="669"/>
                  </a:cubicBezTo>
                  <a:cubicBezTo>
                    <a:pt x="575" y="665"/>
                    <a:pt x="576" y="663"/>
                    <a:pt x="579" y="662"/>
                  </a:cubicBezTo>
                  <a:close/>
                  <a:moveTo>
                    <a:pt x="585" y="670"/>
                  </a:moveTo>
                  <a:cubicBezTo>
                    <a:pt x="585" y="674"/>
                    <a:pt x="584" y="674"/>
                    <a:pt x="582" y="676"/>
                  </a:cubicBezTo>
                  <a:cubicBezTo>
                    <a:pt x="582" y="673"/>
                    <a:pt x="583" y="672"/>
                    <a:pt x="585" y="670"/>
                  </a:cubicBezTo>
                  <a:close/>
                  <a:moveTo>
                    <a:pt x="589" y="675"/>
                  </a:moveTo>
                  <a:cubicBezTo>
                    <a:pt x="589" y="678"/>
                    <a:pt x="587" y="679"/>
                    <a:pt x="585" y="681"/>
                  </a:cubicBezTo>
                  <a:cubicBezTo>
                    <a:pt x="586" y="678"/>
                    <a:pt x="586" y="675"/>
                    <a:pt x="589" y="675"/>
                  </a:cubicBezTo>
                  <a:close/>
                  <a:moveTo>
                    <a:pt x="588" y="644"/>
                  </a:moveTo>
                  <a:cubicBezTo>
                    <a:pt x="589" y="646"/>
                    <a:pt x="593" y="648"/>
                    <a:pt x="590" y="649"/>
                  </a:cubicBezTo>
                  <a:cubicBezTo>
                    <a:pt x="589" y="648"/>
                    <a:pt x="586" y="645"/>
                    <a:pt x="588" y="644"/>
                  </a:cubicBezTo>
                  <a:close/>
                  <a:moveTo>
                    <a:pt x="593" y="656"/>
                  </a:moveTo>
                  <a:cubicBezTo>
                    <a:pt x="593" y="658"/>
                    <a:pt x="591" y="662"/>
                    <a:pt x="589" y="663"/>
                  </a:cubicBezTo>
                  <a:cubicBezTo>
                    <a:pt x="590" y="660"/>
                    <a:pt x="591" y="658"/>
                    <a:pt x="593" y="656"/>
                  </a:cubicBezTo>
                  <a:close/>
                  <a:moveTo>
                    <a:pt x="591" y="671"/>
                  </a:moveTo>
                  <a:cubicBezTo>
                    <a:pt x="592" y="674"/>
                    <a:pt x="588" y="673"/>
                    <a:pt x="589" y="671"/>
                  </a:cubicBezTo>
                  <a:cubicBezTo>
                    <a:pt x="590" y="671"/>
                    <a:pt x="590" y="671"/>
                    <a:pt x="591" y="671"/>
                  </a:cubicBezTo>
                  <a:close/>
                  <a:moveTo>
                    <a:pt x="600" y="710"/>
                  </a:moveTo>
                  <a:cubicBezTo>
                    <a:pt x="603" y="712"/>
                    <a:pt x="600" y="717"/>
                    <a:pt x="597" y="718"/>
                  </a:cubicBezTo>
                  <a:cubicBezTo>
                    <a:pt x="596" y="716"/>
                    <a:pt x="598" y="711"/>
                    <a:pt x="600" y="710"/>
                  </a:cubicBezTo>
                  <a:close/>
                  <a:moveTo>
                    <a:pt x="602" y="737"/>
                  </a:moveTo>
                  <a:cubicBezTo>
                    <a:pt x="604" y="740"/>
                    <a:pt x="608" y="745"/>
                    <a:pt x="611" y="748"/>
                  </a:cubicBezTo>
                  <a:cubicBezTo>
                    <a:pt x="611" y="751"/>
                    <a:pt x="611" y="753"/>
                    <a:pt x="609" y="754"/>
                  </a:cubicBezTo>
                  <a:cubicBezTo>
                    <a:pt x="605" y="750"/>
                    <a:pt x="604" y="745"/>
                    <a:pt x="600" y="743"/>
                  </a:cubicBezTo>
                  <a:cubicBezTo>
                    <a:pt x="600" y="741"/>
                    <a:pt x="600" y="738"/>
                    <a:pt x="602" y="737"/>
                  </a:cubicBezTo>
                  <a:close/>
                  <a:moveTo>
                    <a:pt x="609" y="838"/>
                  </a:moveTo>
                  <a:cubicBezTo>
                    <a:pt x="610" y="841"/>
                    <a:pt x="613" y="842"/>
                    <a:pt x="611" y="846"/>
                  </a:cubicBezTo>
                  <a:cubicBezTo>
                    <a:pt x="608" y="844"/>
                    <a:pt x="607" y="839"/>
                    <a:pt x="609" y="838"/>
                  </a:cubicBezTo>
                  <a:close/>
                  <a:moveTo>
                    <a:pt x="610" y="804"/>
                  </a:moveTo>
                  <a:cubicBezTo>
                    <a:pt x="611" y="804"/>
                    <a:pt x="611" y="802"/>
                    <a:pt x="612" y="803"/>
                  </a:cubicBezTo>
                  <a:cubicBezTo>
                    <a:pt x="613" y="805"/>
                    <a:pt x="615" y="807"/>
                    <a:pt x="613" y="810"/>
                  </a:cubicBezTo>
                  <a:cubicBezTo>
                    <a:pt x="612" y="808"/>
                    <a:pt x="610" y="807"/>
                    <a:pt x="610" y="804"/>
                  </a:cubicBezTo>
                  <a:close/>
                  <a:moveTo>
                    <a:pt x="616" y="796"/>
                  </a:moveTo>
                  <a:cubicBezTo>
                    <a:pt x="617" y="797"/>
                    <a:pt x="616" y="801"/>
                    <a:pt x="614" y="801"/>
                  </a:cubicBezTo>
                  <a:cubicBezTo>
                    <a:pt x="613" y="799"/>
                    <a:pt x="614" y="797"/>
                    <a:pt x="616" y="796"/>
                  </a:cubicBezTo>
                  <a:close/>
                  <a:moveTo>
                    <a:pt x="616" y="850"/>
                  </a:moveTo>
                  <a:cubicBezTo>
                    <a:pt x="620" y="853"/>
                    <a:pt x="624" y="860"/>
                    <a:pt x="617" y="863"/>
                  </a:cubicBezTo>
                  <a:cubicBezTo>
                    <a:pt x="614" y="859"/>
                    <a:pt x="612" y="854"/>
                    <a:pt x="616" y="850"/>
                  </a:cubicBezTo>
                  <a:close/>
                  <a:moveTo>
                    <a:pt x="619" y="881"/>
                  </a:moveTo>
                  <a:cubicBezTo>
                    <a:pt x="620" y="886"/>
                    <a:pt x="625" y="888"/>
                    <a:pt x="622" y="892"/>
                  </a:cubicBezTo>
                  <a:cubicBezTo>
                    <a:pt x="622" y="889"/>
                    <a:pt x="616" y="885"/>
                    <a:pt x="619" y="881"/>
                  </a:cubicBezTo>
                  <a:close/>
                  <a:moveTo>
                    <a:pt x="620" y="817"/>
                  </a:moveTo>
                  <a:cubicBezTo>
                    <a:pt x="621" y="818"/>
                    <a:pt x="622" y="818"/>
                    <a:pt x="622" y="821"/>
                  </a:cubicBezTo>
                  <a:cubicBezTo>
                    <a:pt x="619" y="822"/>
                    <a:pt x="619" y="817"/>
                    <a:pt x="620" y="817"/>
                  </a:cubicBezTo>
                  <a:close/>
                  <a:moveTo>
                    <a:pt x="620" y="807"/>
                  </a:moveTo>
                  <a:cubicBezTo>
                    <a:pt x="621" y="807"/>
                    <a:pt x="622" y="806"/>
                    <a:pt x="622" y="807"/>
                  </a:cubicBezTo>
                  <a:cubicBezTo>
                    <a:pt x="621" y="809"/>
                    <a:pt x="626" y="810"/>
                    <a:pt x="625" y="814"/>
                  </a:cubicBezTo>
                  <a:cubicBezTo>
                    <a:pt x="621" y="813"/>
                    <a:pt x="621" y="810"/>
                    <a:pt x="620" y="807"/>
                  </a:cubicBezTo>
                  <a:close/>
                  <a:moveTo>
                    <a:pt x="624" y="834"/>
                  </a:moveTo>
                  <a:cubicBezTo>
                    <a:pt x="625" y="837"/>
                    <a:pt x="627" y="839"/>
                    <a:pt x="628" y="841"/>
                  </a:cubicBezTo>
                  <a:cubicBezTo>
                    <a:pt x="626" y="841"/>
                    <a:pt x="626" y="843"/>
                    <a:pt x="625" y="843"/>
                  </a:cubicBezTo>
                  <a:cubicBezTo>
                    <a:pt x="623" y="840"/>
                    <a:pt x="620" y="836"/>
                    <a:pt x="624" y="834"/>
                  </a:cubicBezTo>
                  <a:close/>
                  <a:moveTo>
                    <a:pt x="628" y="790"/>
                  </a:moveTo>
                  <a:cubicBezTo>
                    <a:pt x="628" y="795"/>
                    <a:pt x="629" y="801"/>
                    <a:pt x="629" y="806"/>
                  </a:cubicBezTo>
                  <a:cubicBezTo>
                    <a:pt x="622" y="803"/>
                    <a:pt x="623" y="794"/>
                    <a:pt x="628" y="790"/>
                  </a:cubicBezTo>
                  <a:close/>
                  <a:moveTo>
                    <a:pt x="626" y="549"/>
                  </a:moveTo>
                  <a:cubicBezTo>
                    <a:pt x="625" y="548"/>
                    <a:pt x="624" y="548"/>
                    <a:pt x="623" y="547"/>
                  </a:cubicBezTo>
                  <a:cubicBezTo>
                    <a:pt x="623" y="544"/>
                    <a:pt x="625" y="540"/>
                    <a:pt x="626" y="541"/>
                  </a:cubicBezTo>
                  <a:cubicBezTo>
                    <a:pt x="625" y="543"/>
                    <a:pt x="629" y="547"/>
                    <a:pt x="626" y="549"/>
                  </a:cubicBezTo>
                  <a:close/>
                  <a:moveTo>
                    <a:pt x="626" y="462"/>
                  </a:moveTo>
                  <a:cubicBezTo>
                    <a:pt x="628" y="466"/>
                    <a:pt x="628" y="471"/>
                    <a:pt x="628" y="476"/>
                  </a:cubicBezTo>
                  <a:cubicBezTo>
                    <a:pt x="622" y="474"/>
                    <a:pt x="620" y="465"/>
                    <a:pt x="626" y="462"/>
                  </a:cubicBezTo>
                  <a:close/>
                  <a:moveTo>
                    <a:pt x="627" y="409"/>
                  </a:moveTo>
                  <a:cubicBezTo>
                    <a:pt x="626" y="406"/>
                    <a:pt x="623" y="405"/>
                    <a:pt x="622" y="402"/>
                  </a:cubicBezTo>
                  <a:cubicBezTo>
                    <a:pt x="623" y="402"/>
                    <a:pt x="624" y="401"/>
                    <a:pt x="625" y="402"/>
                  </a:cubicBezTo>
                  <a:cubicBezTo>
                    <a:pt x="625" y="404"/>
                    <a:pt x="628" y="404"/>
                    <a:pt x="629" y="405"/>
                  </a:cubicBezTo>
                  <a:cubicBezTo>
                    <a:pt x="628" y="407"/>
                    <a:pt x="628" y="408"/>
                    <a:pt x="627" y="409"/>
                  </a:cubicBezTo>
                  <a:close/>
                  <a:moveTo>
                    <a:pt x="630" y="391"/>
                  </a:moveTo>
                  <a:cubicBezTo>
                    <a:pt x="631" y="393"/>
                    <a:pt x="635" y="396"/>
                    <a:pt x="632" y="397"/>
                  </a:cubicBezTo>
                  <a:cubicBezTo>
                    <a:pt x="632" y="395"/>
                    <a:pt x="627" y="393"/>
                    <a:pt x="630" y="391"/>
                  </a:cubicBezTo>
                  <a:close/>
                  <a:moveTo>
                    <a:pt x="631" y="403"/>
                  </a:moveTo>
                  <a:cubicBezTo>
                    <a:pt x="629" y="402"/>
                    <a:pt x="626" y="399"/>
                    <a:pt x="627" y="397"/>
                  </a:cubicBezTo>
                  <a:cubicBezTo>
                    <a:pt x="628" y="399"/>
                    <a:pt x="629" y="401"/>
                    <a:pt x="631" y="403"/>
                  </a:cubicBezTo>
                  <a:close/>
                  <a:moveTo>
                    <a:pt x="627" y="383"/>
                  </a:moveTo>
                  <a:cubicBezTo>
                    <a:pt x="626" y="382"/>
                    <a:pt x="626" y="380"/>
                    <a:pt x="626" y="378"/>
                  </a:cubicBezTo>
                  <a:cubicBezTo>
                    <a:pt x="628" y="376"/>
                    <a:pt x="631" y="383"/>
                    <a:pt x="627" y="383"/>
                  </a:cubicBezTo>
                  <a:close/>
                  <a:moveTo>
                    <a:pt x="627" y="361"/>
                  </a:moveTo>
                  <a:cubicBezTo>
                    <a:pt x="627" y="359"/>
                    <a:pt x="624" y="359"/>
                    <a:pt x="625" y="357"/>
                  </a:cubicBezTo>
                  <a:cubicBezTo>
                    <a:pt x="626" y="356"/>
                    <a:pt x="628" y="362"/>
                    <a:pt x="627" y="361"/>
                  </a:cubicBezTo>
                  <a:close/>
                  <a:moveTo>
                    <a:pt x="629" y="419"/>
                  </a:moveTo>
                  <a:cubicBezTo>
                    <a:pt x="630" y="421"/>
                    <a:pt x="632" y="422"/>
                    <a:pt x="632" y="424"/>
                  </a:cubicBezTo>
                  <a:cubicBezTo>
                    <a:pt x="630" y="424"/>
                    <a:pt x="627" y="420"/>
                    <a:pt x="629" y="419"/>
                  </a:cubicBezTo>
                  <a:close/>
                  <a:moveTo>
                    <a:pt x="632" y="413"/>
                  </a:moveTo>
                  <a:cubicBezTo>
                    <a:pt x="635" y="413"/>
                    <a:pt x="636" y="416"/>
                    <a:pt x="635" y="418"/>
                  </a:cubicBezTo>
                  <a:cubicBezTo>
                    <a:pt x="632" y="418"/>
                    <a:pt x="631" y="415"/>
                    <a:pt x="632" y="413"/>
                  </a:cubicBezTo>
                  <a:close/>
                  <a:moveTo>
                    <a:pt x="630" y="364"/>
                  </a:moveTo>
                  <a:cubicBezTo>
                    <a:pt x="631" y="367"/>
                    <a:pt x="635" y="368"/>
                    <a:pt x="634" y="371"/>
                  </a:cubicBezTo>
                  <a:cubicBezTo>
                    <a:pt x="631" y="370"/>
                    <a:pt x="627" y="366"/>
                    <a:pt x="630" y="364"/>
                  </a:cubicBezTo>
                  <a:close/>
                  <a:moveTo>
                    <a:pt x="629" y="354"/>
                  </a:moveTo>
                  <a:cubicBezTo>
                    <a:pt x="627" y="352"/>
                    <a:pt x="624" y="348"/>
                    <a:pt x="627" y="344"/>
                  </a:cubicBezTo>
                  <a:cubicBezTo>
                    <a:pt x="629" y="346"/>
                    <a:pt x="630" y="348"/>
                    <a:pt x="632" y="348"/>
                  </a:cubicBezTo>
                  <a:cubicBezTo>
                    <a:pt x="632" y="351"/>
                    <a:pt x="631" y="354"/>
                    <a:pt x="629" y="354"/>
                  </a:cubicBezTo>
                  <a:close/>
                  <a:moveTo>
                    <a:pt x="628" y="306"/>
                  </a:moveTo>
                  <a:cubicBezTo>
                    <a:pt x="628" y="304"/>
                    <a:pt x="628" y="303"/>
                    <a:pt x="627" y="302"/>
                  </a:cubicBezTo>
                  <a:cubicBezTo>
                    <a:pt x="631" y="303"/>
                    <a:pt x="632" y="307"/>
                    <a:pt x="635" y="309"/>
                  </a:cubicBezTo>
                  <a:cubicBezTo>
                    <a:pt x="634" y="311"/>
                    <a:pt x="635" y="312"/>
                    <a:pt x="633" y="312"/>
                  </a:cubicBezTo>
                  <a:cubicBezTo>
                    <a:pt x="632" y="309"/>
                    <a:pt x="631" y="305"/>
                    <a:pt x="628" y="306"/>
                  </a:cubicBezTo>
                  <a:close/>
                  <a:moveTo>
                    <a:pt x="629" y="324"/>
                  </a:moveTo>
                  <a:cubicBezTo>
                    <a:pt x="628" y="327"/>
                    <a:pt x="628" y="328"/>
                    <a:pt x="627" y="330"/>
                  </a:cubicBezTo>
                  <a:cubicBezTo>
                    <a:pt x="623" y="329"/>
                    <a:pt x="623" y="324"/>
                    <a:pt x="622" y="320"/>
                  </a:cubicBezTo>
                  <a:cubicBezTo>
                    <a:pt x="622" y="316"/>
                    <a:pt x="620" y="309"/>
                    <a:pt x="623" y="308"/>
                  </a:cubicBezTo>
                  <a:cubicBezTo>
                    <a:pt x="626" y="312"/>
                    <a:pt x="625" y="320"/>
                    <a:pt x="629" y="324"/>
                  </a:cubicBezTo>
                  <a:close/>
                  <a:moveTo>
                    <a:pt x="612" y="329"/>
                  </a:moveTo>
                  <a:cubicBezTo>
                    <a:pt x="613" y="327"/>
                    <a:pt x="615" y="326"/>
                    <a:pt x="616" y="323"/>
                  </a:cubicBezTo>
                  <a:cubicBezTo>
                    <a:pt x="620" y="329"/>
                    <a:pt x="618" y="335"/>
                    <a:pt x="620" y="341"/>
                  </a:cubicBezTo>
                  <a:cubicBezTo>
                    <a:pt x="616" y="338"/>
                    <a:pt x="614" y="334"/>
                    <a:pt x="612" y="329"/>
                  </a:cubicBezTo>
                  <a:close/>
                  <a:moveTo>
                    <a:pt x="607" y="317"/>
                  </a:moveTo>
                  <a:cubicBezTo>
                    <a:pt x="607" y="319"/>
                    <a:pt x="610" y="320"/>
                    <a:pt x="611" y="323"/>
                  </a:cubicBezTo>
                  <a:cubicBezTo>
                    <a:pt x="608" y="322"/>
                    <a:pt x="611" y="326"/>
                    <a:pt x="608" y="325"/>
                  </a:cubicBezTo>
                  <a:cubicBezTo>
                    <a:pt x="606" y="323"/>
                    <a:pt x="605" y="321"/>
                    <a:pt x="604" y="319"/>
                  </a:cubicBezTo>
                  <a:cubicBezTo>
                    <a:pt x="604" y="318"/>
                    <a:pt x="605" y="317"/>
                    <a:pt x="607" y="317"/>
                  </a:cubicBezTo>
                  <a:close/>
                  <a:moveTo>
                    <a:pt x="599" y="341"/>
                  </a:moveTo>
                  <a:cubicBezTo>
                    <a:pt x="599" y="344"/>
                    <a:pt x="596" y="344"/>
                    <a:pt x="598" y="346"/>
                  </a:cubicBezTo>
                  <a:cubicBezTo>
                    <a:pt x="595" y="344"/>
                    <a:pt x="594" y="341"/>
                    <a:pt x="592" y="339"/>
                  </a:cubicBezTo>
                  <a:cubicBezTo>
                    <a:pt x="593" y="338"/>
                    <a:pt x="593" y="336"/>
                    <a:pt x="595" y="336"/>
                  </a:cubicBezTo>
                  <a:cubicBezTo>
                    <a:pt x="595" y="339"/>
                    <a:pt x="598" y="339"/>
                    <a:pt x="599" y="341"/>
                  </a:cubicBezTo>
                  <a:close/>
                  <a:moveTo>
                    <a:pt x="596" y="350"/>
                  </a:moveTo>
                  <a:cubicBezTo>
                    <a:pt x="592" y="349"/>
                    <a:pt x="590" y="347"/>
                    <a:pt x="589" y="344"/>
                  </a:cubicBezTo>
                  <a:cubicBezTo>
                    <a:pt x="589" y="343"/>
                    <a:pt x="590" y="342"/>
                    <a:pt x="591" y="342"/>
                  </a:cubicBezTo>
                  <a:cubicBezTo>
                    <a:pt x="591" y="345"/>
                    <a:pt x="598" y="346"/>
                    <a:pt x="596" y="350"/>
                  </a:cubicBezTo>
                  <a:close/>
                  <a:moveTo>
                    <a:pt x="588" y="335"/>
                  </a:moveTo>
                  <a:cubicBezTo>
                    <a:pt x="585" y="329"/>
                    <a:pt x="573" y="323"/>
                    <a:pt x="578" y="316"/>
                  </a:cubicBezTo>
                  <a:cubicBezTo>
                    <a:pt x="581" y="322"/>
                    <a:pt x="594" y="328"/>
                    <a:pt x="588" y="335"/>
                  </a:cubicBezTo>
                  <a:close/>
                  <a:moveTo>
                    <a:pt x="587" y="337"/>
                  </a:moveTo>
                  <a:cubicBezTo>
                    <a:pt x="586" y="335"/>
                    <a:pt x="584" y="334"/>
                    <a:pt x="583" y="332"/>
                  </a:cubicBezTo>
                  <a:cubicBezTo>
                    <a:pt x="586" y="332"/>
                    <a:pt x="588" y="337"/>
                    <a:pt x="587" y="338"/>
                  </a:cubicBezTo>
                  <a:cubicBezTo>
                    <a:pt x="586" y="336"/>
                    <a:pt x="587" y="341"/>
                    <a:pt x="584" y="339"/>
                  </a:cubicBezTo>
                  <a:cubicBezTo>
                    <a:pt x="582" y="334"/>
                    <a:pt x="573" y="328"/>
                    <a:pt x="575" y="323"/>
                  </a:cubicBezTo>
                  <a:cubicBezTo>
                    <a:pt x="581" y="326"/>
                    <a:pt x="580" y="333"/>
                    <a:pt x="587" y="337"/>
                  </a:cubicBezTo>
                  <a:close/>
                  <a:moveTo>
                    <a:pt x="582" y="342"/>
                  </a:moveTo>
                  <a:cubicBezTo>
                    <a:pt x="581" y="342"/>
                    <a:pt x="578" y="340"/>
                    <a:pt x="578" y="341"/>
                  </a:cubicBezTo>
                  <a:cubicBezTo>
                    <a:pt x="579" y="343"/>
                    <a:pt x="581" y="343"/>
                    <a:pt x="582" y="344"/>
                  </a:cubicBezTo>
                  <a:cubicBezTo>
                    <a:pt x="582" y="348"/>
                    <a:pt x="580" y="350"/>
                    <a:pt x="578" y="351"/>
                  </a:cubicBezTo>
                  <a:cubicBezTo>
                    <a:pt x="574" y="347"/>
                    <a:pt x="570" y="343"/>
                    <a:pt x="567" y="338"/>
                  </a:cubicBezTo>
                  <a:cubicBezTo>
                    <a:pt x="568" y="337"/>
                    <a:pt x="568" y="334"/>
                    <a:pt x="569" y="332"/>
                  </a:cubicBezTo>
                  <a:cubicBezTo>
                    <a:pt x="576" y="331"/>
                    <a:pt x="580" y="339"/>
                    <a:pt x="582" y="342"/>
                  </a:cubicBezTo>
                  <a:close/>
                  <a:moveTo>
                    <a:pt x="571" y="315"/>
                  </a:moveTo>
                  <a:cubicBezTo>
                    <a:pt x="570" y="311"/>
                    <a:pt x="562" y="308"/>
                    <a:pt x="567" y="303"/>
                  </a:cubicBezTo>
                  <a:cubicBezTo>
                    <a:pt x="568" y="305"/>
                    <a:pt x="569" y="308"/>
                    <a:pt x="572" y="308"/>
                  </a:cubicBezTo>
                  <a:cubicBezTo>
                    <a:pt x="572" y="311"/>
                    <a:pt x="573" y="313"/>
                    <a:pt x="571" y="315"/>
                  </a:cubicBezTo>
                  <a:close/>
                  <a:moveTo>
                    <a:pt x="566" y="293"/>
                  </a:moveTo>
                  <a:cubicBezTo>
                    <a:pt x="562" y="292"/>
                    <a:pt x="558" y="288"/>
                    <a:pt x="555" y="292"/>
                  </a:cubicBezTo>
                  <a:cubicBezTo>
                    <a:pt x="558" y="294"/>
                    <a:pt x="559" y="298"/>
                    <a:pt x="562" y="299"/>
                  </a:cubicBezTo>
                  <a:cubicBezTo>
                    <a:pt x="562" y="300"/>
                    <a:pt x="562" y="301"/>
                    <a:pt x="561" y="303"/>
                  </a:cubicBezTo>
                  <a:cubicBezTo>
                    <a:pt x="557" y="301"/>
                    <a:pt x="556" y="296"/>
                    <a:pt x="550" y="296"/>
                  </a:cubicBezTo>
                  <a:cubicBezTo>
                    <a:pt x="550" y="291"/>
                    <a:pt x="545" y="291"/>
                    <a:pt x="544" y="288"/>
                  </a:cubicBezTo>
                  <a:cubicBezTo>
                    <a:pt x="552" y="288"/>
                    <a:pt x="557" y="287"/>
                    <a:pt x="567" y="286"/>
                  </a:cubicBezTo>
                  <a:cubicBezTo>
                    <a:pt x="567" y="288"/>
                    <a:pt x="564" y="291"/>
                    <a:pt x="566" y="293"/>
                  </a:cubicBezTo>
                  <a:close/>
                  <a:moveTo>
                    <a:pt x="552" y="321"/>
                  </a:moveTo>
                  <a:cubicBezTo>
                    <a:pt x="549" y="316"/>
                    <a:pt x="545" y="313"/>
                    <a:pt x="542" y="308"/>
                  </a:cubicBezTo>
                  <a:cubicBezTo>
                    <a:pt x="545" y="302"/>
                    <a:pt x="560" y="316"/>
                    <a:pt x="552" y="321"/>
                  </a:cubicBezTo>
                  <a:close/>
                  <a:moveTo>
                    <a:pt x="540" y="297"/>
                  </a:moveTo>
                  <a:cubicBezTo>
                    <a:pt x="536" y="294"/>
                    <a:pt x="532" y="290"/>
                    <a:pt x="527" y="287"/>
                  </a:cubicBezTo>
                  <a:cubicBezTo>
                    <a:pt x="531" y="287"/>
                    <a:pt x="532" y="287"/>
                    <a:pt x="537" y="288"/>
                  </a:cubicBezTo>
                  <a:cubicBezTo>
                    <a:pt x="538" y="291"/>
                    <a:pt x="542" y="292"/>
                    <a:pt x="542" y="296"/>
                  </a:cubicBezTo>
                  <a:cubicBezTo>
                    <a:pt x="541" y="296"/>
                    <a:pt x="541" y="297"/>
                    <a:pt x="540" y="297"/>
                  </a:cubicBezTo>
                  <a:close/>
                  <a:moveTo>
                    <a:pt x="540" y="301"/>
                  </a:moveTo>
                  <a:cubicBezTo>
                    <a:pt x="539" y="302"/>
                    <a:pt x="539" y="302"/>
                    <a:pt x="539" y="303"/>
                  </a:cubicBezTo>
                  <a:cubicBezTo>
                    <a:pt x="536" y="302"/>
                    <a:pt x="533" y="298"/>
                    <a:pt x="533" y="296"/>
                  </a:cubicBezTo>
                  <a:cubicBezTo>
                    <a:pt x="536" y="297"/>
                    <a:pt x="537" y="300"/>
                    <a:pt x="540" y="301"/>
                  </a:cubicBezTo>
                  <a:close/>
                  <a:moveTo>
                    <a:pt x="541" y="313"/>
                  </a:moveTo>
                  <a:cubicBezTo>
                    <a:pt x="544" y="318"/>
                    <a:pt x="547" y="322"/>
                    <a:pt x="550" y="323"/>
                  </a:cubicBezTo>
                  <a:cubicBezTo>
                    <a:pt x="551" y="329"/>
                    <a:pt x="546" y="330"/>
                    <a:pt x="545" y="335"/>
                  </a:cubicBezTo>
                  <a:cubicBezTo>
                    <a:pt x="536" y="331"/>
                    <a:pt x="531" y="320"/>
                    <a:pt x="541" y="313"/>
                  </a:cubicBezTo>
                  <a:close/>
                  <a:moveTo>
                    <a:pt x="542" y="341"/>
                  </a:moveTo>
                  <a:cubicBezTo>
                    <a:pt x="539" y="345"/>
                    <a:pt x="539" y="346"/>
                    <a:pt x="537" y="350"/>
                  </a:cubicBezTo>
                  <a:cubicBezTo>
                    <a:pt x="532" y="348"/>
                    <a:pt x="530" y="343"/>
                    <a:pt x="527" y="339"/>
                  </a:cubicBezTo>
                  <a:cubicBezTo>
                    <a:pt x="528" y="335"/>
                    <a:pt x="530" y="331"/>
                    <a:pt x="533" y="328"/>
                  </a:cubicBezTo>
                  <a:cubicBezTo>
                    <a:pt x="535" y="333"/>
                    <a:pt x="539" y="336"/>
                    <a:pt x="542" y="341"/>
                  </a:cubicBezTo>
                  <a:close/>
                  <a:moveTo>
                    <a:pt x="522" y="334"/>
                  </a:moveTo>
                  <a:cubicBezTo>
                    <a:pt x="519" y="330"/>
                    <a:pt x="516" y="327"/>
                    <a:pt x="513" y="322"/>
                  </a:cubicBezTo>
                  <a:cubicBezTo>
                    <a:pt x="515" y="318"/>
                    <a:pt x="516" y="313"/>
                    <a:pt x="519" y="311"/>
                  </a:cubicBezTo>
                  <a:cubicBezTo>
                    <a:pt x="522" y="316"/>
                    <a:pt x="526" y="319"/>
                    <a:pt x="529" y="324"/>
                  </a:cubicBezTo>
                  <a:cubicBezTo>
                    <a:pt x="526" y="327"/>
                    <a:pt x="526" y="332"/>
                    <a:pt x="522" y="334"/>
                  </a:cubicBezTo>
                  <a:close/>
                  <a:moveTo>
                    <a:pt x="509" y="317"/>
                  </a:moveTo>
                  <a:cubicBezTo>
                    <a:pt x="499" y="313"/>
                    <a:pt x="506" y="302"/>
                    <a:pt x="506" y="297"/>
                  </a:cubicBezTo>
                  <a:cubicBezTo>
                    <a:pt x="509" y="299"/>
                    <a:pt x="511" y="302"/>
                    <a:pt x="514" y="306"/>
                  </a:cubicBezTo>
                  <a:cubicBezTo>
                    <a:pt x="512" y="309"/>
                    <a:pt x="512" y="314"/>
                    <a:pt x="509" y="317"/>
                  </a:cubicBezTo>
                  <a:close/>
                  <a:moveTo>
                    <a:pt x="507" y="325"/>
                  </a:moveTo>
                  <a:cubicBezTo>
                    <a:pt x="503" y="324"/>
                    <a:pt x="502" y="321"/>
                    <a:pt x="499" y="320"/>
                  </a:cubicBezTo>
                  <a:cubicBezTo>
                    <a:pt x="500" y="318"/>
                    <a:pt x="499" y="314"/>
                    <a:pt x="502" y="315"/>
                  </a:cubicBezTo>
                  <a:cubicBezTo>
                    <a:pt x="504" y="318"/>
                    <a:pt x="507" y="321"/>
                    <a:pt x="507" y="325"/>
                  </a:cubicBezTo>
                  <a:close/>
                  <a:moveTo>
                    <a:pt x="502" y="334"/>
                  </a:moveTo>
                  <a:cubicBezTo>
                    <a:pt x="501" y="335"/>
                    <a:pt x="501" y="335"/>
                    <a:pt x="500" y="336"/>
                  </a:cubicBezTo>
                  <a:cubicBezTo>
                    <a:pt x="500" y="332"/>
                    <a:pt x="492" y="329"/>
                    <a:pt x="495" y="326"/>
                  </a:cubicBezTo>
                  <a:cubicBezTo>
                    <a:pt x="497" y="329"/>
                    <a:pt x="500" y="331"/>
                    <a:pt x="502" y="334"/>
                  </a:cubicBezTo>
                  <a:close/>
                  <a:moveTo>
                    <a:pt x="488" y="322"/>
                  </a:moveTo>
                  <a:cubicBezTo>
                    <a:pt x="485" y="319"/>
                    <a:pt x="479" y="315"/>
                    <a:pt x="479" y="311"/>
                  </a:cubicBezTo>
                  <a:cubicBezTo>
                    <a:pt x="483" y="313"/>
                    <a:pt x="491" y="317"/>
                    <a:pt x="488" y="322"/>
                  </a:cubicBezTo>
                  <a:close/>
                  <a:moveTo>
                    <a:pt x="477" y="718"/>
                  </a:moveTo>
                  <a:cubicBezTo>
                    <a:pt x="478" y="716"/>
                    <a:pt x="474" y="713"/>
                    <a:pt x="477" y="712"/>
                  </a:cubicBezTo>
                  <a:cubicBezTo>
                    <a:pt x="478" y="714"/>
                    <a:pt x="479" y="717"/>
                    <a:pt x="477" y="718"/>
                  </a:cubicBezTo>
                  <a:close/>
                  <a:moveTo>
                    <a:pt x="476" y="697"/>
                  </a:moveTo>
                  <a:cubicBezTo>
                    <a:pt x="477" y="694"/>
                    <a:pt x="474" y="692"/>
                    <a:pt x="477" y="692"/>
                  </a:cubicBezTo>
                  <a:cubicBezTo>
                    <a:pt x="478" y="693"/>
                    <a:pt x="477" y="696"/>
                    <a:pt x="476" y="697"/>
                  </a:cubicBezTo>
                  <a:close/>
                  <a:moveTo>
                    <a:pt x="476" y="542"/>
                  </a:moveTo>
                  <a:cubicBezTo>
                    <a:pt x="475" y="536"/>
                    <a:pt x="473" y="531"/>
                    <a:pt x="476" y="527"/>
                  </a:cubicBezTo>
                  <a:cubicBezTo>
                    <a:pt x="477" y="532"/>
                    <a:pt x="478" y="536"/>
                    <a:pt x="476" y="542"/>
                  </a:cubicBezTo>
                  <a:close/>
                  <a:moveTo>
                    <a:pt x="476" y="428"/>
                  </a:moveTo>
                  <a:cubicBezTo>
                    <a:pt x="474" y="429"/>
                    <a:pt x="474" y="426"/>
                    <a:pt x="471" y="426"/>
                  </a:cubicBezTo>
                  <a:cubicBezTo>
                    <a:pt x="472" y="424"/>
                    <a:pt x="473" y="422"/>
                    <a:pt x="476" y="422"/>
                  </a:cubicBezTo>
                  <a:cubicBezTo>
                    <a:pt x="476" y="424"/>
                    <a:pt x="476" y="426"/>
                    <a:pt x="476" y="428"/>
                  </a:cubicBezTo>
                  <a:close/>
                  <a:moveTo>
                    <a:pt x="473" y="397"/>
                  </a:moveTo>
                  <a:cubicBezTo>
                    <a:pt x="472" y="399"/>
                    <a:pt x="475" y="401"/>
                    <a:pt x="473" y="402"/>
                  </a:cubicBezTo>
                  <a:cubicBezTo>
                    <a:pt x="472" y="401"/>
                    <a:pt x="469" y="397"/>
                    <a:pt x="473" y="397"/>
                  </a:cubicBezTo>
                  <a:close/>
                  <a:moveTo>
                    <a:pt x="468" y="376"/>
                  </a:moveTo>
                  <a:cubicBezTo>
                    <a:pt x="468" y="375"/>
                    <a:pt x="468" y="375"/>
                    <a:pt x="467" y="375"/>
                  </a:cubicBezTo>
                  <a:cubicBezTo>
                    <a:pt x="466" y="372"/>
                    <a:pt x="471" y="365"/>
                    <a:pt x="474" y="364"/>
                  </a:cubicBezTo>
                  <a:cubicBezTo>
                    <a:pt x="473" y="369"/>
                    <a:pt x="472" y="373"/>
                    <a:pt x="468" y="376"/>
                  </a:cubicBezTo>
                  <a:close/>
                  <a:moveTo>
                    <a:pt x="469" y="358"/>
                  </a:moveTo>
                  <a:cubicBezTo>
                    <a:pt x="467" y="360"/>
                    <a:pt x="467" y="365"/>
                    <a:pt x="464" y="366"/>
                  </a:cubicBezTo>
                  <a:cubicBezTo>
                    <a:pt x="463" y="361"/>
                    <a:pt x="462" y="353"/>
                    <a:pt x="463" y="348"/>
                  </a:cubicBezTo>
                  <a:cubicBezTo>
                    <a:pt x="464" y="353"/>
                    <a:pt x="468" y="354"/>
                    <a:pt x="469" y="358"/>
                  </a:cubicBezTo>
                  <a:close/>
                  <a:moveTo>
                    <a:pt x="462" y="322"/>
                  </a:moveTo>
                  <a:cubicBezTo>
                    <a:pt x="458" y="322"/>
                    <a:pt x="461" y="315"/>
                    <a:pt x="462" y="313"/>
                  </a:cubicBezTo>
                  <a:cubicBezTo>
                    <a:pt x="463" y="318"/>
                    <a:pt x="463" y="319"/>
                    <a:pt x="462" y="322"/>
                  </a:cubicBezTo>
                  <a:close/>
                  <a:moveTo>
                    <a:pt x="461" y="394"/>
                  </a:moveTo>
                  <a:cubicBezTo>
                    <a:pt x="460" y="394"/>
                    <a:pt x="459" y="398"/>
                    <a:pt x="461" y="396"/>
                  </a:cubicBezTo>
                  <a:cubicBezTo>
                    <a:pt x="461" y="398"/>
                    <a:pt x="460" y="398"/>
                    <a:pt x="459" y="399"/>
                  </a:cubicBezTo>
                  <a:cubicBezTo>
                    <a:pt x="460" y="400"/>
                    <a:pt x="459" y="401"/>
                    <a:pt x="458" y="401"/>
                  </a:cubicBezTo>
                  <a:cubicBezTo>
                    <a:pt x="458" y="398"/>
                    <a:pt x="459" y="392"/>
                    <a:pt x="461" y="394"/>
                  </a:cubicBezTo>
                  <a:close/>
                  <a:moveTo>
                    <a:pt x="460" y="419"/>
                  </a:moveTo>
                  <a:cubicBezTo>
                    <a:pt x="460" y="422"/>
                    <a:pt x="462" y="424"/>
                    <a:pt x="459" y="425"/>
                  </a:cubicBezTo>
                  <a:cubicBezTo>
                    <a:pt x="461" y="423"/>
                    <a:pt x="458" y="421"/>
                    <a:pt x="460" y="419"/>
                  </a:cubicBezTo>
                  <a:close/>
                  <a:moveTo>
                    <a:pt x="455" y="377"/>
                  </a:moveTo>
                  <a:cubicBezTo>
                    <a:pt x="456" y="374"/>
                    <a:pt x="453" y="371"/>
                    <a:pt x="455" y="369"/>
                  </a:cubicBezTo>
                  <a:cubicBezTo>
                    <a:pt x="456" y="371"/>
                    <a:pt x="459" y="371"/>
                    <a:pt x="459" y="373"/>
                  </a:cubicBezTo>
                  <a:cubicBezTo>
                    <a:pt x="457" y="374"/>
                    <a:pt x="457" y="376"/>
                    <a:pt x="455" y="377"/>
                  </a:cubicBezTo>
                  <a:close/>
                  <a:moveTo>
                    <a:pt x="456" y="424"/>
                  </a:moveTo>
                  <a:cubicBezTo>
                    <a:pt x="455" y="424"/>
                    <a:pt x="455" y="424"/>
                    <a:pt x="454" y="424"/>
                  </a:cubicBezTo>
                  <a:cubicBezTo>
                    <a:pt x="454" y="423"/>
                    <a:pt x="454" y="421"/>
                    <a:pt x="455" y="421"/>
                  </a:cubicBezTo>
                  <a:cubicBezTo>
                    <a:pt x="455" y="422"/>
                    <a:pt x="457" y="421"/>
                    <a:pt x="456" y="424"/>
                  </a:cubicBezTo>
                  <a:close/>
                  <a:moveTo>
                    <a:pt x="456" y="357"/>
                  </a:moveTo>
                  <a:cubicBezTo>
                    <a:pt x="460" y="358"/>
                    <a:pt x="458" y="364"/>
                    <a:pt x="458" y="366"/>
                  </a:cubicBezTo>
                  <a:cubicBezTo>
                    <a:pt x="456" y="362"/>
                    <a:pt x="457" y="360"/>
                    <a:pt x="453" y="358"/>
                  </a:cubicBezTo>
                  <a:cubicBezTo>
                    <a:pt x="453" y="353"/>
                    <a:pt x="457" y="349"/>
                    <a:pt x="459" y="348"/>
                  </a:cubicBezTo>
                  <a:cubicBezTo>
                    <a:pt x="457" y="350"/>
                    <a:pt x="457" y="354"/>
                    <a:pt x="456" y="357"/>
                  </a:cubicBezTo>
                  <a:close/>
                  <a:moveTo>
                    <a:pt x="454" y="430"/>
                  </a:moveTo>
                  <a:cubicBezTo>
                    <a:pt x="455" y="431"/>
                    <a:pt x="457" y="432"/>
                    <a:pt x="457" y="434"/>
                  </a:cubicBezTo>
                  <a:cubicBezTo>
                    <a:pt x="455" y="434"/>
                    <a:pt x="455" y="436"/>
                    <a:pt x="453" y="436"/>
                  </a:cubicBezTo>
                  <a:cubicBezTo>
                    <a:pt x="454" y="434"/>
                    <a:pt x="452" y="431"/>
                    <a:pt x="454" y="430"/>
                  </a:cubicBezTo>
                  <a:close/>
                  <a:moveTo>
                    <a:pt x="455" y="439"/>
                  </a:moveTo>
                  <a:cubicBezTo>
                    <a:pt x="455" y="442"/>
                    <a:pt x="455" y="439"/>
                    <a:pt x="456" y="439"/>
                  </a:cubicBezTo>
                  <a:cubicBezTo>
                    <a:pt x="457" y="440"/>
                    <a:pt x="457" y="445"/>
                    <a:pt x="454" y="444"/>
                  </a:cubicBezTo>
                  <a:cubicBezTo>
                    <a:pt x="454" y="443"/>
                    <a:pt x="453" y="439"/>
                    <a:pt x="455" y="439"/>
                  </a:cubicBezTo>
                  <a:close/>
                  <a:moveTo>
                    <a:pt x="456" y="457"/>
                  </a:moveTo>
                  <a:cubicBezTo>
                    <a:pt x="461" y="459"/>
                    <a:pt x="458" y="466"/>
                    <a:pt x="457" y="469"/>
                  </a:cubicBezTo>
                  <a:cubicBezTo>
                    <a:pt x="453" y="466"/>
                    <a:pt x="456" y="461"/>
                    <a:pt x="456" y="457"/>
                  </a:cubicBezTo>
                  <a:close/>
                  <a:moveTo>
                    <a:pt x="459" y="469"/>
                  </a:moveTo>
                  <a:cubicBezTo>
                    <a:pt x="460" y="473"/>
                    <a:pt x="458" y="480"/>
                    <a:pt x="456" y="483"/>
                  </a:cubicBezTo>
                  <a:cubicBezTo>
                    <a:pt x="456" y="477"/>
                    <a:pt x="456" y="471"/>
                    <a:pt x="459" y="469"/>
                  </a:cubicBezTo>
                  <a:close/>
                  <a:moveTo>
                    <a:pt x="461" y="489"/>
                  </a:moveTo>
                  <a:cubicBezTo>
                    <a:pt x="461" y="492"/>
                    <a:pt x="461" y="493"/>
                    <a:pt x="462" y="499"/>
                  </a:cubicBezTo>
                  <a:cubicBezTo>
                    <a:pt x="460" y="499"/>
                    <a:pt x="460" y="498"/>
                    <a:pt x="458" y="498"/>
                  </a:cubicBezTo>
                  <a:cubicBezTo>
                    <a:pt x="459" y="495"/>
                    <a:pt x="459" y="491"/>
                    <a:pt x="461" y="489"/>
                  </a:cubicBezTo>
                  <a:close/>
                  <a:moveTo>
                    <a:pt x="459" y="506"/>
                  </a:moveTo>
                  <a:cubicBezTo>
                    <a:pt x="465" y="511"/>
                    <a:pt x="464" y="525"/>
                    <a:pt x="462" y="531"/>
                  </a:cubicBezTo>
                  <a:cubicBezTo>
                    <a:pt x="462" y="522"/>
                    <a:pt x="458" y="514"/>
                    <a:pt x="459" y="506"/>
                  </a:cubicBezTo>
                  <a:close/>
                  <a:moveTo>
                    <a:pt x="461" y="728"/>
                  </a:moveTo>
                  <a:cubicBezTo>
                    <a:pt x="462" y="729"/>
                    <a:pt x="465" y="727"/>
                    <a:pt x="465" y="729"/>
                  </a:cubicBezTo>
                  <a:cubicBezTo>
                    <a:pt x="459" y="744"/>
                    <a:pt x="469" y="765"/>
                    <a:pt x="461" y="784"/>
                  </a:cubicBezTo>
                  <a:cubicBezTo>
                    <a:pt x="459" y="738"/>
                    <a:pt x="459" y="680"/>
                    <a:pt x="457" y="631"/>
                  </a:cubicBezTo>
                  <a:cubicBezTo>
                    <a:pt x="458" y="631"/>
                    <a:pt x="458" y="630"/>
                    <a:pt x="459" y="631"/>
                  </a:cubicBezTo>
                  <a:cubicBezTo>
                    <a:pt x="460" y="644"/>
                    <a:pt x="463" y="662"/>
                    <a:pt x="461" y="677"/>
                  </a:cubicBezTo>
                  <a:cubicBezTo>
                    <a:pt x="464" y="692"/>
                    <a:pt x="464" y="712"/>
                    <a:pt x="461" y="728"/>
                  </a:cubicBezTo>
                  <a:close/>
                  <a:moveTo>
                    <a:pt x="459" y="1131"/>
                  </a:moveTo>
                  <a:cubicBezTo>
                    <a:pt x="459" y="1133"/>
                    <a:pt x="461" y="1133"/>
                    <a:pt x="462" y="1134"/>
                  </a:cubicBezTo>
                  <a:cubicBezTo>
                    <a:pt x="459" y="1134"/>
                    <a:pt x="459" y="1135"/>
                    <a:pt x="457" y="1134"/>
                  </a:cubicBezTo>
                  <a:cubicBezTo>
                    <a:pt x="458" y="1133"/>
                    <a:pt x="458" y="1132"/>
                    <a:pt x="459" y="1131"/>
                  </a:cubicBezTo>
                  <a:close/>
                  <a:moveTo>
                    <a:pt x="458" y="1113"/>
                  </a:moveTo>
                  <a:cubicBezTo>
                    <a:pt x="457" y="1110"/>
                    <a:pt x="460" y="1112"/>
                    <a:pt x="459" y="1110"/>
                  </a:cubicBezTo>
                  <a:cubicBezTo>
                    <a:pt x="461" y="1110"/>
                    <a:pt x="462" y="1110"/>
                    <a:pt x="462" y="1112"/>
                  </a:cubicBezTo>
                  <a:cubicBezTo>
                    <a:pt x="461" y="1114"/>
                    <a:pt x="459" y="1111"/>
                    <a:pt x="458" y="1113"/>
                  </a:cubicBezTo>
                  <a:close/>
                  <a:moveTo>
                    <a:pt x="468" y="1119"/>
                  </a:moveTo>
                  <a:cubicBezTo>
                    <a:pt x="466" y="1121"/>
                    <a:pt x="466" y="1125"/>
                    <a:pt x="464" y="1128"/>
                  </a:cubicBezTo>
                  <a:cubicBezTo>
                    <a:pt x="463" y="1128"/>
                    <a:pt x="462" y="1127"/>
                    <a:pt x="462" y="1127"/>
                  </a:cubicBezTo>
                  <a:cubicBezTo>
                    <a:pt x="464" y="1125"/>
                    <a:pt x="466" y="1119"/>
                    <a:pt x="468" y="1119"/>
                  </a:cubicBezTo>
                  <a:close/>
                  <a:moveTo>
                    <a:pt x="476" y="1160"/>
                  </a:moveTo>
                  <a:cubicBezTo>
                    <a:pt x="471" y="1157"/>
                    <a:pt x="466" y="1155"/>
                    <a:pt x="464" y="1150"/>
                  </a:cubicBezTo>
                  <a:cubicBezTo>
                    <a:pt x="469" y="1148"/>
                    <a:pt x="473" y="1156"/>
                    <a:pt x="476" y="1160"/>
                  </a:cubicBezTo>
                  <a:close/>
                  <a:moveTo>
                    <a:pt x="471" y="1122"/>
                  </a:moveTo>
                  <a:cubicBezTo>
                    <a:pt x="472" y="1120"/>
                    <a:pt x="473" y="1118"/>
                    <a:pt x="475" y="1118"/>
                  </a:cubicBezTo>
                  <a:cubicBezTo>
                    <a:pt x="475" y="1118"/>
                    <a:pt x="475" y="1119"/>
                    <a:pt x="476" y="1119"/>
                  </a:cubicBezTo>
                  <a:cubicBezTo>
                    <a:pt x="476" y="1121"/>
                    <a:pt x="474" y="1123"/>
                    <a:pt x="471" y="1122"/>
                  </a:cubicBezTo>
                  <a:close/>
                  <a:moveTo>
                    <a:pt x="473" y="1095"/>
                  </a:moveTo>
                  <a:cubicBezTo>
                    <a:pt x="473" y="1094"/>
                    <a:pt x="471" y="1094"/>
                    <a:pt x="471" y="1092"/>
                  </a:cubicBezTo>
                  <a:cubicBezTo>
                    <a:pt x="474" y="1091"/>
                    <a:pt x="473" y="1087"/>
                    <a:pt x="476" y="1085"/>
                  </a:cubicBezTo>
                  <a:cubicBezTo>
                    <a:pt x="476" y="1086"/>
                    <a:pt x="477" y="1087"/>
                    <a:pt x="478" y="1087"/>
                  </a:cubicBezTo>
                  <a:cubicBezTo>
                    <a:pt x="477" y="1090"/>
                    <a:pt x="475" y="1092"/>
                    <a:pt x="473" y="1095"/>
                  </a:cubicBezTo>
                  <a:close/>
                  <a:moveTo>
                    <a:pt x="475" y="1064"/>
                  </a:moveTo>
                  <a:cubicBezTo>
                    <a:pt x="478" y="1064"/>
                    <a:pt x="477" y="1062"/>
                    <a:pt x="479" y="1062"/>
                  </a:cubicBezTo>
                  <a:cubicBezTo>
                    <a:pt x="480" y="1063"/>
                    <a:pt x="479" y="1065"/>
                    <a:pt x="481" y="1064"/>
                  </a:cubicBezTo>
                  <a:cubicBezTo>
                    <a:pt x="481" y="1066"/>
                    <a:pt x="479" y="1067"/>
                    <a:pt x="479" y="1069"/>
                  </a:cubicBezTo>
                  <a:cubicBezTo>
                    <a:pt x="477" y="1068"/>
                    <a:pt x="475" y="1067"/>
                    <a:pt x="475" y="1064"/>
                  </a:cubicBezTo>
                  <a:close/>
                  <a:moveTo>
                    <a:pt x="480" y="1077"/>
                  </a:moveTo>
                  <a:cubicBezTo>
                    <a:pt x="481" y="1077"/>
                    <a:pt x="482" y="1077"/>
                    <a:pt x="483" y="1078"/>
                  </a:cubicBezTo>
                  <a:cubicBezTo>
                    <a:pt x="483" y="1080"/>
                    <a:pt x="482" y="1082"/>
                    <a:pt x="480" y="1082"/>
                  </a:cubicBezTo>
                  <a:cubicBezTo>
                    <a:pt x="478" y="1080"/>
                    <a:pt x="480" y="1079"/>
                    <a:pt x="480" y="1077"/>
                  </a:cubicBezTo>
                  <a:close/>
                  <a:moveTo>
                    <a:pt x="479" y="1053"/>
                  </a:moveTo>
                  <a:cubicBezTo>
                    <a:pt x="476" y="1052"/>
                    <a:pt x="475" y="1050"/>
                    <a:pt x="474" y="1048"/>
                  </a:cubicBezTo>
                  <a:cubicBezTo>
                    <a:pt x="478" y="1045"/>
                    <a:pt x="480" y="1044"/>
                    <a:pt x="482" y="1049"/>
                  </a:cubicBezTo>
                  <a:cubicBezTo>
                    <a:pt x="481" y="1050"/>
                    <a:pt x="480" y="1051"/>
                    <a:pt x="479" y="1053"/>
                  </a:cubicBezTo>
                  <a:close/>
                  <a:moveTo>
                    <a:pt x="482" y="992"/>
                  </a:moveTo>
                  <a:cubicBezTo>
                    <a:pt x="482" y="989"/>
                    <a:pt x="479" y="989"/>
                    <a:pt x="479" y="986"/>
                  </a:cubicBezTo>
                  <a:cubicBezTo>
                    <a:pt x="480" y="985"/>
                    <a:pt x="481" y="983"/>
                    <a:pt x="482" y="982"/>
                  </a:cubicBezTo>
                  <a:cubicBezTo>
                    <a:pt x="483" y="984"/>
                    <a:pt x="485" y="985"/>
                    <a:pt x="486" y="986"/>
                  </a:cubicBezTo>
                  <a:cubicBezTo>
                    <a:pt x="485" y="989"/>
                    <a:pt x="485" y="991"/>
                    <a:pt x="482" y="992"/>
                  </a:cubicBezTo>
                  <a:close/>
                  <a:moveTo>
                    <a:pt x="486" y="1007"/>
                  </a:moveTo>
                  <a:cubicBezTo>
                    <a:pt x="485" y="1009"/>
                    <a:pt x="483" y="1010"/>
                    <a:pt x="483" y="1013"/>
                  </a:cubicBezTo>
                  <a:cubicBezTo>
                    <a:pt x="482" y="1013"/>
                    <a:pt x="480" y="1013"/>
                    <a:pt x="479" y="1013"/>
                  </a:cubicBezTo>
                  <a:cubicBezTo>
                    <a:pt x="480" y="1010"/>
                    <a:pt x="481" y="1005"/>
                    <a:pt x="485" y="1004"/>
                  </a:cubicBezTo>
                  <a:cubicBezTo>
                    <a:pt x="485" y="1006"/>
                    <a:pt x="487" y="1005"/>
                    <a:pt x="486" y="1007"/>
                  </a:cubicBezTo>
                  <a:close/>
                  <a:moveTo>
                    <a:pt x="488" y="970"/>
                  </a:moveTo>
                  <a:cubicBezTo>
                    <a:pt x="489" y="972"/>
                    <a:pt x="494" y="977"/>
                    <a:pt x="489" y="979"/>
                  </a:cubicBezTo>
                  <a:cubicBezTo>
                    <a:pt x="487" y="977"/>
                    <a:pt x="483" y="972"/>
                    <a:pt x="488" y="970"/>
                  </a:cubicBezTo>
                  <a:close/>
                  <a:moveTo>
                    <a:pt x="497" y="1032"/>
                  </a:moveTo>
                  <a:cubicBezTo>
                    <a:pt x="497" y="1033"/>
                    <a:pt x="497" y="1036"/>
                    <a:pt x="495" y="1036"/>
                  </a:cubicBezTo>
                  <a:cubicBezTo>
                    <a:pt x="495" y="1035"/>
                    <a:pt x="495" y="1032"/>
                    <a:pt x="497" y="1032"/>
                  </a:cubicBezTo>
                  <a:close/>
                  <a:moveTo>
                    <a:pt x="499" y="975"/>
                  </a:moveTo>
                  <a:cubicBezTo>
                    <a:pt x="499" y="976"/>
                    <a:pt x="500" y="977"/>
                    <a:pt x="502" y="977"/>
                  </a:cubicBezTo>
                  <a:cubicBezTo>
                    <a:pt x="501" y="978"/>
                    <a:pt x="502" y="980"/>
                    <a:pt x="501" y="980"/>
                  </a:cubicBezTo>
                  <a:cubicBezTo>
                    <a:pt x="501" y="978"/>
                    <a:pt x="497" y="977"/>
                    <a:pt x="499" y="975"/>
                  </a:cubicBezTo>
                  <a:close/>
                  <a:moveTo>
                    <a:pt x="499" y="959"/>
                  </a:moveTo>
                  <a:cubicBezTo>
                    <a:pt x="497" y="956"/>
                    <a:pt x="493" y="953"/>
                    <a:pt x="495" y="949"/>
                  </a:cubicBezTo>
                  <a:cubicBezTo>
                    <a:pt x="498" y="950"/>
                    <a:pt x="500" y="952"/>
                    <a:pt x="502" y="953"/>
                  </a:cubicBezTo>
                  <a:cubicBezTo>
                    <a:pt x="502" y="956"/>
                    <a:pt x="501" y="957"/>
                    <a:pt x="499" y="959"/>
                  </a:cubicBezTo>
                  <a:close/>
                  <a:moveTo>
                    <a:pt x="495" y="927"/>
                  </a:moveTo>
                  <a:cubicBezTo>
                    <a:pt x="496" y="925"/>
                    <a:pt x="496" y="921"/>
                    <a:pt x="499" y="921"/>
                  </a:cubicBezTo>
                  <a:cubicBezTo>
                    <a:pt x="502" y="923"/>
                    <a:pt x="501" y="927"/>
                    <a:pt x="500" y="930"/>
                  </a:cubicBezTo>
                  <a:cubicBezTo>
                    <a:pt x="497" y="929"/>
                    <a:pt x="497" y="927"/>
                    <a:pt x="495" y="927"/>
                  </a:cubicBezTo>
                  <a:close/>
                  <a:moveTo>
                    <a:pt x="500" y="915"/>
                  </a:moveTo>
                  <a:cubicBezTo>
                    <a:pt x="501" y="912"/>
                    <a:pt x="504" y="911"/>
                    <a:pt x="505" y="914"/>
                  </a:cubicBezTo>
                  <a:cubicBezTo>
                    <a:pt x="504" y="915"/>
                    <a:pt x="504" y="916"/>
                    <a:pt x="504" y="918"/>
                  </a:cubicBezTo>
                  <a:cubicBezTo>
                    <a:pt x="501" y="918"/>
                    <a:pt x="501" y="916"/>
                    <a:pt x="500" y="915"/>
                  </a:cubicBezTo>
                  <a:close/>
                  <a:moveTo>
                    <a:pt x="504" y="897"/>
                  </a:moveTo>
                  <a:cubicBezTo>
                    <a:pt x="499" y="896"/>
                    <a:pt x="496" y="889"/>
                    <a:pt x="498" y="886"/>
                  </a:cubicBezTo>
                  <a:cubicBezTo>
                    <a:pt x="499" y="888"/>
                    <a:pt x="499" y="884"/>
                    <a:pt x="500" y="884"/>
                  </a:cubicBezTo>
                  <a:cubicBezTo>
                    <a:pt x="502" y="886"/>
                    <a:pt x="505" y="886"/>
                    <a:pt x="507" y="888"/>
                  </a:cubicBezTo>
                  <a:cubicBezTo>
                    <a:pt x="507" y="892"/>
                    <a:pt x="504" y="894"/>
                    <a:pt x="504" y="897"/>
                  </a:cubicBezTo>
                  <a:close/>
                  <a:moveTo>
                    <a:pt x="501" y="819"/>
                  </a:moveTo>
                  <a:cubicBezTo>
                    <a:pt x="500" y="816"/>
                    <a:pt x="498" y="815"/>
                    <a:pt x="496" y="814"/>
                  </a:cubicBezTo>
                  <a:cubicBezTo>
                    <a:pt x="497" y="809"/>
                    <a:pt x="497" y="807"/>
                    <a:pt x="500" y="805"/>
                  </a:cubicBezTo>
                  <a:cubicBezTo>
                    <a:pt x="501" y="808"/>
                    <a:pt x="504" y="809"/>
                    <a:pt x="505" y="812"/>
                  </a:cubicBezTo>
                  <a:cubicBezTo>
                    <a:pt x="504" y="815"/>
                    <a:pt x="503" y="817"/>
                    <a:pt x="501" y="819"/>
                  </a:cubicBezTo>
                  <a:close/>
                  <a:moveTo>
                    <a:pt x="504" y="855"/>
                  </a:moveTo>
                  <a:cubicBezTo>
                    <a:pt x="506" y="859"/>
                    <a:pt x="505" y="865"/>
                    <a:pt x="501" y="868"/>
                  </a:cubicBezTo>
                  <a:cubicBezTo>
                    <a:pt x="502" y="862"/>
                    <a:pt x="501" y="859"/>
                    <a:pt x="504" y="855"/>
                  </a:cubicBezTo>
                  <a:close/>
                  <a:moveTo>
                    <a:pt x="502" y="799"/>
                  </a:moveTo>
                  <a:cubicBezTo>
                    <a:pt x="504" y="797"/>
                    <a:pt x="503" y="793"/>
                    <a:pt x="506" y="792"/>
                  </a:cubicBezTo>
                  <a:cubicBezTo>
                    <a:pt x="508" y="795"/>
                    <a:pt x="505" y="798"/>
                    <a:pt x="507" y="801"/>
                  </a:cubicBezTo>
                  <a:cubicBezTo>
                    <a:pt x="504" y="802"/>
                    <a:pt x="505" y="798"/>
                    <a:pt x="502" y="799"/>
                  </a:cubicBezTo>
                  <a:close/>
                  <a:moveTo>
                    <a:pt x="503" y="723"/>
                  </a:moveTo>
                  <a:cubicBezTo>
                    <a:pt x="505" y="722"/>
                    <a:pt x="508" y="724"/>
                    <a:pt x="507" y="727"/>
                  </a:cubicBezTo>
                  <a:cubicBezTo>
                    <a:pt x="504" y="728"/>
                    <a:pt x="502" y="725"/>
                    <a:pt x="503" y="723"/>
                  </a:cubicBezTo>
                  <a:close/>
                  <a:moveTo>
                    <a:pt x="503" y="709"/>
                  </a:moveTo>
                  <a:cubicBezTo>
                    <a:pt x="503" y="707"/>
                    <a:pt x="501" y="707"/>
                    <a:pt x="500" y="706"/>
                  </a:cubicBezTo>
                  <a:cubicBezTo>
                    <a:pt x="502" y="702"/>
                    <a:pt x="504" y="698"/>
                    <a:pt x="506" y="695"/>
                  </a:cubicBezTo>
                  <a:cubicBezTo>
                    <a:pt x="509" y="701"/>
                    <a:pt x="507" y="705"/>
                    <a:pt x="503" y="709"/>
                  </a:cubicBezTo>
                  <a:close/>
                  <a:moveTo>
                    <a:pt x="506" y="683"/>
                  </a:moveTo>
                  <a:cubicBezTo>
                    <a:pt x="505" y="681"/>
                    <a:pt x="502" y="681"/>
                    <a:pt x="502" y="678"/>
                  </a:cubicBezTo>
                  <a:cubicBezTo>
                    <a:pt x="503" y="678"/>
                    <a:pt x="503" y="677"/>
                    <a:pt x="504" y="677"/>
                  </a:cubicBezTo>
                  <a:cubicBezTo>
                    <a:pt x="504" y="680"/>
                    <a:pt x="508" y="679"/>
                    <a:pt x="508" y="682"/>
                  </a:cubicBezTo>
                  <a:cubicBezTo>
                    <a:pt x="507" y="682"/>
                    <a:pt x="507" y="683"/>
                    <a:pt x="506" y="683"/>
                  </a:cubicBezTo>
                  <a:close/>
                  <a:moveTo>
                    <a:pt x="507" y="620"/>
                  </a:moveTo>
                  <a:cubicBezTo>
                    <a:pt x="507" y="618"/>
                    <a:pt x="506" y="616"/>
                    <a:pt x="509" y="616"/>
                  </a:cubicBezTo>
                  <a:cubicBezTo>
                    <a:pt x="509" y="618"/>
                    <a:pt x="510" y="620"/>
                    <a:pt x="507" y="620"/>
                  </a:cubicBezTo>
                  <a:close/>
                  <a:moveTo>
                    <a:pt x="511" y="774"/>
                  </a:moveTo>
                  <a:cubicBezTo>
                    <a:pt x="515" y="777"/>
                    <a:pt x="517" y="784"/>
                    <a:pt x="511" y="785"/>
                  </a:cubicBezTo>
                  <a:cubicBezTo>
                    <a:pt x="511" y="783"/>
                    <a:pt x="509" y="783"/>
                    <a:pt x="509" y="781"/>
                  </a:cubicBezTo>
                  <a:cubicBezTo>
                    <a:pt x="512" y="779"/>
                    <a:pt x="510" y="775"/>
                    <a:pt x="511" y="774"/>
                  </a:cubicBezTo>
                  <a:close/>
                  <a:moveTo>
                    <a:pt x="515" y="767"/>
                  </a:moveTo>
                  <a:cubicBezTo>
                    <a:pt x="518" y="767"/>
                    <a:pt x="519" y="770"/>
                    <a:pt x="516" y="772"/>
                  </a:cubicBezTo>
                  <a:cubicBezTo>
                    <a:pt x="516" y="770"/>
                    <a:pt x="514" y="770"/>
                    <a:pt x="515" y="767"/>
                  </a:cubicBezTo>
                  <a:close/>
                  <a:moveTo>
                    <a:pt x="519" y="759"/>
                  </a:moveTo>
                  <a:cubicBezTo>
                    <a:pt x="520" y="760"/>
                    <a:pt x="520" y="762"/>
                    <a:pt x="520" y="764"/>
                  </a:cubicBezTo>
                  <a:cubicBezTo>
                    <a:pt x="515" y="765"/>
                    <a:pt x="517" y="760"/>
                    <a:pt x="519" y="759"/>
                  </a:cubicBezTo>
                  <a:close/>
                  <a:moveTo>
                    <a:pt x="517" y="738"/>
                  </a:moveTo>
                  <a:cubicBezTo>
                    <a:pt x="518" y="735"/>
                    <a:pt x="524" y="741"/>
                    <a:pt x="522" y="743"/>
                  </a:cubicBezTo>
                  <a:cubicBezTo>
                    <a:pt x="522" y="740"/>
                    <a:pt x="519" y="740"/>
                    <a:pt x="517" y="738"/>
                  </a:cubicBezTo>
                  <a:close/>
                  <a:moveTo>
                    <a:pt x="520" y="723"/>
                  </a:moveTo>
                  <a:cubicBezTo>
                    <a:pt x="518" y="719"/>
                    <a:pt x="521" y="715"/>
                    <a:pt x="524" y="714"/>
                  </a:cubicBezTo>
                  <a:cubicBezTo>
                    <a:pt x="526" y="718"/>
                    <a:pt x="523" y="721"/>
                    <a:pt x="520" y="723"/>
                  </a:cubicBezTo>
                  <a:close/>
                  <a:moveTo>
                    <a:pt x="524" y="694"/>
                  </a:moveTo>
                  <a:cubicBezTo>
                    <a:pt x="522" y="692"/>
                    <a:pt x="524" y="689"/>
                    <a:pt x="526" y="688"/>
                  </a:cubicBezTo>
                  <a:cubicBezTo>
                    <a:pt x="526" y="690"/>
                    <a:pt x="525" y="693"/>
                    <a:pt x="524" y="694"/>
                  </a:cubicBezTo>
                  <a:close/>
                  <a:moveTo>
                    <a:pt x="526" y="659"/>
                  </a:moveTo>
                  <a:cubicBezTo>
                    <a:pt x="527" y="662"/>
                    <a:pt x="527" y="667"/>
                    <a:pt x="526" y="672"/>
                  </a:cubicBezTo>
                  <a:cubicBezTo>
                    <a:pt x="519" y="670"/>
                    <a:pt x="523" y="662"/>
                    <a:pt x="526" y="659"/>
                  </a:cubicBezTo>
                  <a:close/>
                  <a:moveTo>
                    <a:pt x="526" y="553"/>
                  </a:moveTo>
                  <a:cubicBezTo>
                    <a:pt x="527" y="551"/>
                    <a:pt x="527" y="549"/>
                    <a:pt x="529" y="548"/>
                  </a:cubicBezTo>
                  <a:cubicBezTo>
                    <a:pt x="530" y="550"/>
                    <a:pt x="528" y="552"/>
                    <a:pt x="526" y="553"/>
                  </a:cubicBezTo>
                  <a:close/>
                  <a:moveTo>
                    <a:pt x="529" y="556"/>
                  </a:moveTo>
                  <a:cubicBezTo>
                    <a:pt x="529" y="559"/>
                    <a:pt x="529" y="562"/>
                    <a:pt x="527" y="562"/>
                  </a:cubicBezTo>
                  <a:cubicBezTo>
                    <a:pt x="527" y="560"/>
                    <a:pt x="526" y="556"/>
                    <a:pt x="529" y="556"/>
                  </a:cubicBezTo>
                  <a:close/>
                  <a:moveTo>
                    <a:pt x="529" y="539"/>
                  </a:moveTo>
                  <a:cubicBezTo>
                    <a:pt x="525" y="535"/>
                    <a:pt x="524" y="524"/>
                    <a:pt x="527" y="518"/>
                  </a:cubicBezTo>
                  <a:cubicBezTo>
                    <a:pt x="531" y="522"/>
                    <a:pt x="529" y="534"/>
                    <a:pt x="529" y="539"/>
                  </a:cubicBezTo>
                  <a:close/>
                  <a:moveTo>
                    <a:pt x="529" y="374"/>
                  </a:moveTo>
                  <a:cubicBezTo>
                    <a:pt x="529" y="372"/>
                    <a:pt x="529" y="371"/>
                    <a:pt x="531" y="370"/>
                  </a:cubicBezTo>
                  <a:cubicBezTo>
                    <a:pt x="534" y="372"/>
                    <a:pt x="537" y="375"/>
                    <a:pt x="534" y="379"/>
                  </a:cubicBezTo>
                  <a:cubicBezTo>
                    <a:pt x="531" y="378"/>
                    <a:pt x="531" y="375"/>
                    <a:pt x="529" y="374"/>
                  </a:cubicBezTo>
                  <a:close/>
                  <a:moveTo>
                    <a:pt x="534" y="696"/>
                  </a:moveTo>
                  <a:cubicBezTo>
                    <a:pt x="537" y="698"/>
                    <a:pt x="536" y="703"/>
                    <a:pt x="533" y="705"/>
                  </a:cubicBezTo>
                  <a:cubicBezTo>
                    <a:pt x="533" y="703"/>
                    <a:pt x="532" y="702"/>
                    <a:pt x="531" y="701"/>
                  </a:cubicBezTo>
                  <a:cubicBezTo>
                    <a:pt x="532" y="699"/>
                    <a:pt x="532" y="697"/>
                    <a:pt x="534" y="696"/>
                  </a:cubicBezTo>
                  <a:close/>
                  <a:moveTo>
                    <a:pt x="535" y="631"/>
                  </a:moveTo>
                  <a:cubicBezTo>
                    <a:pt x="536" y="630"/>
                    <a:pt x="536" y="628"/>
                    <a:pt x="537" y="627"/>
                  </a:cubicBezTo>
                  <a:cubicBezTo>
                    <a:pt x="537" y="630"/>
                    <a:pt x="539" y="631"/>
                    <a:pt x="535" y="631"/>
                  </a:cubicBezTo>
                  <a:close/>
                  <a:moveTo>
                    <a:pt x="541" y="706"/>
                  </a:moveTo>
                  <a:cubicBezTo>
                    <a:pt x="542" y="706"/>
                    <a:pt x="542" y="706"/>
                    <a:pt x="543" y="706"/>
                  </a:cubicBezTo>
                  <a:cubicBezTo>
                    <a:pt x="545" y="709"/>
                    <a:pt x="541" y="713"/>
                    <a:pt x="539" y="712"/>
                  </a:cubicBezTo>
                  <a:cubicBezTo>
                    <a:pt x="539" y="709"/>
                    <a:pt x="542" y="709"/>
                    <a:pt x="541" y="706"/>
                  </a:cubicBezTo>
                  <a:close/>
                  <a:moveTo>
                    <a:pt x="545" y="741"/>
                  </a:moveTo>
                  <a:cubicBezTo>
                    <a:pt x="543" y="740"/>
                    <a:pt x="541" y="739"/>
                    <a:pt x="540" y="737"/>
                  </a:cubicBezTo>
                  <a:cubicBezTo>
                    <a:pt x="542" y="734"/>
                    <a:pt x="545" y="738"/>
                    <a:pt x="545" y="741"/>
                  </a:cubicBezTo>
                  <a:close/>
                  <a:moveTo>
                    <a:pt x="543" y="486"/>
                  </a:moveTo>
                  <a:cubicBezTo>
                    <a:pt x="548" y="486"/>
                    <a:pt x="544" y="481"/>
                    <a:pt x="549" y="480"/>
                  </a:cubicBezTo>
                  <a:cubicBezTo>
                    <a:pt x="549" y="487"/>
                    <a:pt x="555" y="488"/>
                    <a:pt x="557" y="493"/>
                  </a:cubicBezTo>
                  <a:cubicBezTo>
                    <a:pt x="556" y="497"/>
                    <a:pt x="553" y="498"/>
                    <a:pt x="551" y="500"/>
                  </a:cubicBezTo>
                  <a:cubicBezTo>
                    <a:pt x="550" y="495"/>
                    <a:pt x="551" y="489"/>
                    <a:pt x="546" y="489"/>
                  </a:cubicBezTo>
                  <a:cubicBezTo>
                    <a:pt x="544" y="488"/>
                    <a:pt x="546" y="492"/>
                    <a:pt x="544" y="491"/>
                  </a:cubicBezTo>
                  <a:cubicBezTo>
                    <a:pt x="542" y="488"/>
                    <a:pt x="544" y="488"/>
                    <a:pt x="543" y="486"/>
                  </a:cubicBezTo>
                  <a:close/>
                  <a:moveTo>
                    <a:pt x="553" y="509"/>
                  </a:moveTo>
                  <a:cubicBezTo>
                    <a:pt x="553" y="510"/>
                    <a:pt x="553" y="511"/>
                    <a:pt x="553" y="512"/>
                  </a:cubicBezTo>
                  <a:cubicBezTo>
                    <a:pt x="551" y="513"/>
                    <a:pt x="551" y="507"/>
                    <a:pt x="553" y="509"/>
                  </a:cubicBezTo>
                  <a:close/>
                  <a:moveTo>
                    <a:pt x="547" y="655"/>
                  </a:moveTo>
                  <a:cubicBezTo>
                    <a:pt x="549" y="653"/>
                    <a:pt x="548" y="649"/>
                    <a:pt x="551" y="648"/>
                  </a:cubicBezTo>
                  <a:cubicBezTo>
                    <a:pt x="550" y="650"/>
                    <a:pt x="551" y="651"/>
                    <a:pt x="551" y="651"/>
                  </a:cubicBezTo>
                  <a:cubicBezTo>
                    <a:pt x="549" y="651"/>
                    <a:pt x="549" y="657"/>
                    <a:pt x="547" y="655"/>
                  </a:cubicBezTo>
                  <a:close/>
                  <a:moveTo>
                    <a:pt x="555" y="511"/>
                  </a:moveTo>
                  <a:cubicBezTo>
                    <a:pt x="559" y="514"/>
                    <a:pt x="557" y="521"/>
                    <a:pt x="553" y="522"/>
                  </a:cubicBezTo>
                  <a:cubicBezTo>
                    <a:pt x="551" y="518"/>
                    <a:pt x="554" y="514"/>
                    <a:pt x="555" y="511"/>
                  </a:cubicBezTo>
                  <a:close/>
                  <a:moveTo>
                    <a:pt x="555" y="531"/>
                  </a:moveTo>
                  <a:cubicBezTo>
                    <a:pt x="559" y="533"/>
                    <a:pt x="564" y="544"/>
                    <a:pt x="555" y="546"/>
                  </a:cubicBezTo>
                  <a:cubicBezTo>
                    <a:pt x="551" y="543"/>
                    <a:pt x="551" y="534"/>
                    <a:pt x="555" y="531"/>
                  </a:cubicBezTo>
                  <a:close/>
                  <a:moveTo>
                    <a:pt x="558" y="526"/>
                  </a:moveTo>
                  <a:cubicBezTo>
                    <a:pt x="559" y="525"/>
                    <a:pt x="559" y="523"/>
                    <a:pt x="561" y="522"/>
                  </a:cubicBezTo>
                  <a:cubicBezTo>
                    <a:pt x="562" y="525"/>
                    <a:pt x="562" y="529"/>
                    <a:pt x="561" y="531"/>
                  </a:cubicBezTo>
                  <a:cubicBezTo>
                    <a:pt x="560" y="529"/>
                    <a:pt x="558" y="528"/>
                    <a:pt x="558" y="526"/>
                  </a:cubicBezTo>
                  <a:close/>
                  <a:moveTo>
                    <a:pt x="561" y="511"/>
                  </a:moveTo>
                  <a:cubicBezTo>
                    <a:pt x="560" y="510"/>
                    <a:pt x="559" y="509"/>
                    <a:pt x="558" y="509"/>
                  </a:cubicBezTo>
                  <a:cubicBezTo>
                    <a:pt x="559" y="506"/>
                    <a:pt x="560" y="503"/>
                    <a:pt x="563" y="503"/>
                  </a:cubicBezTo>
                  <a:cubicBezTo>
                    <a:pt x="561" y="506"/>
                    <a:pt x="563" y="509"/>
                    <a:pt x="561" y="511"/>
                  </a:cubicBezTo>
                  <a:close/>
                  <a:moveTo>
                    <a:pt x="562" y="459"/>
                  </a:moveTo>
                  <a:cubicBezTo>
                    <a:pt x="562" y="456"/>
                    <a:pt x="565" y="455"/>
                    <a:pt x="565" y="451"/>
                  </a:cubicBezTo>
                  <a:cubicBezTo>
                    <a:pt x="571" y="454"/>
                    <a:pt x="575" y="458"/>
                    <a:pt x="578" y="464"/>
                  </a:cubicBezTo>
                  <a:cubicBezTo>
                    <a:pt x="575" y="466"/>
                    <a:pt x="574" y="469"/>
                    <a:pt x="571" y="471"/>
                  </a:cubicBezTo>
                  <a:cubicBezTo>
                    <a:pt x="568" y="467"/>
                    <a:pt x="565" y="463"/>
                    <a:pt x="562" y="459"/>
                  </a:cubicBezTo>
                  <a:close/>
                  <a:moveTo>
                    <a:pt x="567" y="594"/>
                  </a:moveTo>
                  <a:cubicBezTo>
                    <a:pt x="567" y="594"/>
                    <a:pt x="568" y="594"/>
                    <a:pt x="569" y="594"/>
                  </a:cubicBezTo>
                  <a:cubicBezTo>
                    <a:pt x="568" y="597"/>
                    <a:pt x="570" y="597"/>
                    <a:pt x="570" y="599"/>
                  </a:cubicBezTo>
                  <a:cubicBezTo>
                    <a:pt x="568" y="601"/>
                    <a:pt x="566" y="604"/>
                    <a:pt x="564" y="606"/>
                  </a:cubicBezTo>
                  <a:cubicBezTo>
                    <a:pt x="563" y="603"/>
                    <a:pt x="563" y="596"/>
                    <a:pt x="567" y="594"/>
                  </a:cubicBezTo>
                  <a:close/>
                  <a:moveTo>
                    <a:pt x="578" y="682"/>
                  </a:moveTo>
                  <a:cubicBezTo>
                    <a:pt x="578" y="686"/>
                    <a:pt x="576" y="688"/>
                    <a:pt x="574" y="690"/>
                  </a:cubicBezTo>
                  <a:cubicBezTo>
                    <a:pt x="573" y="687"/>
                    <a:pt x="575" y="683"/>
                    <a:pt x="578" y="682"/>
                  </a:cubicBezTo>
                  <a:close/>
                  <a:moveTo>
                    <a:pt x="576" y="706"/>
                  </a:moveTo>
                  <a:cubicBezTo>
                    <a:pt x="579" y="708"/>
                    <a:pt x="582" y="712"/>
                    <a:pt x="583" y="716"/>
                  </a:cubicBezTo>
                  <a:cubicBezTo>
                    <a:pt x="578" y="715"/>
                    <a:pt x="574" y="711"/>
                    <a:pt x="576" y="706"/>
                  </a:cubicBezTo>
                  <a:close/>
                  <a:moveTo>
                    <a:pt x="584" y="754"/>
                  </a:moveTo>
                  <a:cubicBezTo>
                    <a:pt x="582" y="755"/>
                    <a:pt x="579" y="749"/>
                    <a:pt x="580" y="748"/>
                  </a:cubicBezTo>
                  <a:cubicBezTo>
                    <a:pt x="581" y="750"/>
                    <a:pt x="582" y="752"/>
                    <a:pt x="584" y="754"/>
                  </a:cubicBezTo>
                  <a:close/>
                  <a:moveTo>
                    <a:pt x="602" y="818"/>
                  </a:moveTo>
                  <a:cubicBezTo>
                    <a:pt x="603" y="821"/>
                    <a:pt x="606" y="823"/>
                    <a:pt x="607" y="826"/>
                  </a:cubicBezTo>
                  <a:cubicBezTo>
                    <a:pt x="606" y="827"/>
                    <a:pt x="606" y="828"/>
                    <a:pt x="606" y="829"/>
                  </a:cubicBezTo>
                  <a:cubicBezTo>
                    <a:pt x="603" y="828"/>
                    <a:pt x="602" y="830"/>
                    <a:pt x="600" y="832"/>
                  </a:cubicBezTo>
                  <a:cubicBezTo>
                    <a:pt x="600" y="828"/>
                    <a:pt x="598" y="820"/>
                    <a:pt x="602" y="818"/>
                  </a:cubicBezTo>
                  <a:close/>
                  <a:moveTo>
                    <a:pt x="606" y="849"/>
                  </a:moveTo>
                  <a:cubicBezTo>
                    <a:pt x="606" y="851"/>
                    <a:pt x="608" y="852"/>
                    <a:pt x="607" y="855"/>
                  </a:cubicBezTo>
                  <a:cubicBezTo>
                    <a:pt x="605" y="855"/>
                    <a:pt x="605" y="857"/>
                    <a:pt x="603" y="857"/>
                  </a:cubicBezTo>
                  <a:cubicBezTo>
                    <a:pt x="604" y="854"/>
                    <a:pt x="604" y="851"/>
                    <a:pt x="606" y="849"/>
                  </a:cubicBezTo>
                  <a:close/>
                  <a:moveTo>
                    <a:pt x="607" y="880"/>
                  </a:moveTo>
                  <a:cubicBezTo>
                    <a:pt x="610" y="882"/>
                    <a:pt x="609" y="887"/>
                    <a:pt x="605" y="888"/>
                  </a:cubicBezTo>
                  <a:cubicBezTo>
                    <a:pt x="605" y="884"/>
                    <a:pt x="606" y="882"/>
                    <a:pt x="607" y="880"/>
                  </a:cubicBezTo>
                  <a:close/>
                  <a:moveTo>
                    <a:pt x="608" y="868"/>
                  </a:moveTo>
                  <a:cubicBezTo>
                    <a:pt x="610" y="868"/>
                    <a:pt x="610" y="866"/>
                    <a:pt x="610" y="864"/>
                  </a:cubicBezTo>
                  <a:cubicBezTo>
                    <a:pt x="613" y="866"/>
                    <a:pt x="617" y="873"/>
                    <a:pt x="612" y="875"/>
                  </a:cubicBezTo>
                  <a:cubicBezTo>
                    <a:pt x="611" y="872"/>
                    <a:pt x="608" y="871"/>
                    <a:pt x="608" y="868"/>
                  </a:cubicBezTo>
                  <a:close/>
                  <a:moveTo>
                    <a:pt x="613" y="895"/>
                  </a:moveTo>
                  <a:cubicBezTo>
                    <a:pt x="614" y="895"/>
                    <a:pt x="615" y="895"/>
                    <a:pt x="616" y="895"/>
                  </a:cubicBezTo>
                  <a:cubicBezTo>
                    <a:pt x="616" y="898"/>
                    <a:pt x="619" y="900"/>
                    <a:pt x="620" y="903"/>
                  </a:cubicBezTo>
                  <a:cubicBezTo>
                    <a:pt x="618" y="905"/>
                    <a:pt x="618" y="908"/>
                    <a:pt x="616" y="909"/>
                  </a:cubicBezTo>
                  <a:cubicBezTo>
                    <a:pt x="614" y="906"/>
                    <a:pt x="612" y="904"/>
                    <a:pt x="611" y="901"/>
                  </a:cubicBezTo>
                  <a:cubicBezTo>
                    <a:pt x="613" y="900"/>
                    <a:pt x="613" y="897"/>
                    <a:pt x="613" y="895"/>
                  </a:cubicBezTo>
                  <a:close/>
                  <a:moveTo>
                    <a:pt x="613" y="913"/>
                  </a:moveTo>
                  <a:cubicBezTo>
                    <a:pt x="611" y="913"/>
                    <a:pt x="608" y="909"/>
                    <a:pt x="610" y="907"/>
                  </a:cubicBezTo>
                  <a:cubicBezTo>
                    <a:pt x="611" y="909"/>
                    <a:pt x="614" y="911"/>
                    <a:pt x="613" y="913"/>
                  </a:cubicBezTo>
                  <a:close/>
                  <a:moveTo>
                    <a:pt x="611" y="931"/>
                  </a:moveTo>
                  <a:cubicBezTo>
                    <a:pt x="611" y="930"/>
                    <a:pt x="609" y="928"/>
                    <a:pt x="611" y="927"/>
                  </a:cubicBezTo>
                  <a:cubicBezTo>
                    <a:pt x="611" y="928"/>
                    <a:pt x="614" y="930"/>
                    <a:pt x="611" y="931"/>
                  </a:cubicBezTo>
                  <a:close/>
                  <a:moveTo>
                    <a:pt x="611" y="959"/>
                  </a:moveTo>
                  <a:cubicBezTo>
                    <a:pt x="611" y="957"/>
                    <a:pt x="609" y="956"/>
                    <a:pt x="609" y="953"/>
                  </a:cubicBezTo>
                  <a:cubicBezTo>
                    <a:pt x="612" y="953"/>
                    <a:pt x="614" y="958"/>
                    <a:pt x="611" y="959"/>
                  </a:cubicBezTo>
                  <a:close/>
                  <a:moveTo>
                    <a:pt x="613" y="973"/>
                  </a:moveTo>
                  <a:cubicBezTo>
                    <a:pt x="613" y="975"/>
                    <a:pt x="614" y="976"/>
                    <a:pt x="613" y="978"/>
                  </a:cubicBezTo>
                  <a:cubicBezTo>
                    <a:pt x="611" y="978"/>
                    <a:pt x="612" y="981"/>
                    <a:pt x="610" y="982"/>
                  </a:cubicBezTo>
                  <a:cubicBezTo>
                    <a:pt x="608" y="979"/>
                    <a:pt x="608" y="973"/>
                    <a:pt x="613" y="973"/>
                  </a:cubicBezTo>
                  <a:close/>
                  <a:moveTo>
                    <a:pt x="611" y="990"/>
                  </a:moveTo>
                  <a:cubicBezTo>
                    <a:pt x="611" y="993"/>
                    <a:pt x="613" y="992"/>
                    <a:pt x="613" y="994"/>
                  </a:cubicBezTo>
                  <a:cubicBezTo>
                    <a:pt x="611" y="995"/>
                    <a:pt x="613" y="999"/>
                    <a:pt x="610" y="999"/>
                  </a:cubicBezTo>
                  <a:cubicBezTo>
                    <a:pt x="610" y="996"/>
                    <a:pt x="608" y="992"/>
                    <a:pt x="611" y="990"/>
                  </a:cubicBezTo>
                  <a:close/>
                  <a:moveTo>
                    <a:pt x="611" y="1019"/>
                  </a:moveTo>
                  <a:cubicBezTo>
                    <a:pt x="612" y="1020"/>
                    <a:pt x="613" y="1023"/>
                    <a:pt x="610" y="1024"/>
                  </a:cubicBezTo>
                  <a:cubicBezTo>
                    <a:pt x="610" y="1022"/>
                    <a:pt x="609" y="1019"/>
                    <a:pt x="611" y="1019"/>
                  </a:cubicBezTo>
                  <a:close/>
                  <a:moveTo>
                    <a:pt x="611" y="1049"/>
                  </a:moveTo>
                  <a:cubicBezTo>
                    <a:pt x="611" y="1049"/>
                    <a:pt x="612" y="1049"/>
                    <a:pt x="613" y="1049"/>
                  </a:cubicBezTo>
                  <a:cubicBezTo>
                    <a:pt x="615" y="1052"/>
                    <a:pt x="613" y="1056"/>
                    <a:pt x="611" y="1058"/>
                  </a:cubicBezTo>
                  <a:cubicBezTo>
                    <a:pt x="611" y="1055"/>
                    <a:pt x="611" y="1052"/>
                    <a:pt x="611" y="1049"/>
                  </a:cubicBezTo>
                  <a:close/>
                  <a:moveTo>
                    <a:pt x="622" y="1095"/>
                  </a:moveTo>
                  <a:cubicBezTo>
                    <a:pt x="623" y="1103"/>
                    <a:pt x="616" y="1110"/>
                    <a:pt x="612" y="1116"/>
                  </a:cubicBezTo>
                  <a:cubicBezTo>
                    <a:pt x="614" y="1110"/>
                    <a:pt x="618" y="1102"/>
                    <a:pt x="622" y="1095"/>
                  </a:cubicBezTo>
                  <a:close/>
                  <a:moveTo>
                    <a:pt x="614" y="1140"/>
                  </a:moveTo>
                  <a:cubicBezTo>
                    <a:pt x="613" y="1138"/>
                    <a:pt x="616" y="1135"/>
                    <a:pt x="618" y="1134"/>
                  </a:cubicBezTo>
                  <a:cubicBezTo>
                    <a:pt x="620" y="1136"/>
                    <a:pt x="618" y="1140"/>
                    <a:pt x="614" y="1140"/>
                  </a:cubicBezTo>
                  <a:close/>
                  <a:moveTo>
                    <a:pt x="628" y="1033"/>
                  </a:moveTo>
                  <a:cubicBezTo>
                    <a:pt x="628" y="1034"/>
                    <a:pt x="628" y="1035"/>
                    <a:pt x="628" y="1036"/>
                  </a:cubicBezTo>
                  <a:cubicBezTo>
                    <a:pt x="625" y="1037"/>
                    <a:pt x="625" y="1033"/>
                    <a:pt x="628" y="1033"/>
                  </a:cubicBezTo>
                  <a:close/>
                  <a:moveTo>
                    <a:pt x="630" y="987"/>
                  </a:moveTo>
                  <a:cubicBezTo>
                    <a:pt x="633" y="992"/>
                    <a:pt x="631" y="995"/>
                    <a:pt x="631" y="1001"/>
                  </a:cubicBezTo>
                  <a:cubicBezTo>
                    <a:pt x="628" y="999"/>
                    <a:pt x="625" y="990"/>
                    <a:pt x="630" y="987"/>
                  </a:cubicBezTo>
                  <a:close/>
                  <a:moveTo>
                    <a:pt x="631" y="968"/>
                  </a:moveTo>
                  <a:cubicBezTo>
                    <a:pt x="630" y="969"/>
                    <a:pt x="630" y="968"/>
                    <a:pt x="629" y="968"/>
                  </a:cubicBezTo>
                  <a:cubicBezTo>
                    <a:pt x="628" y="965"/>
                    <a:pt x="629" y="960"/>
                    <a:pt x="631" y="961"/>
                  </a:cubicBezTo>
                  <a:cubicBezTo>
                    <a:pt x="631" y="962"/>
                    <a:pt x="632" y="964"/>
                    <a:pt x="631" y="968"/>
                  </a:cubicBezTo>
                  <a:close/>
                  <a:moveTo>
                    <a:pt x="629" y="944"/>
                  </a:moveTo>
                  <a:cubicBezTo>
                    <a:pt x="628" y="941"/>
                    <a:pt x="623" y="936"/>
                    <a:pt x="627" y="934"/>
                  </a:cubicBezTo>
                  <a:cubicBezTo>
                    <a:pt x="630" y="936"/>
                    <a:pt x="634" y="942"/>
                    <a:pt x="629" y="944"/>
                  </a:cubicBezTo>
                  <a:close/>
                  <a:moveTo>
                    <a:pt x="624" y="923"/>
                  </a:moveTo>
                  <a:cubicBezTo>
                    <a:pt x="621" y="918"/>
                    <a:pt x="618" y="913"/>
                    <a:pt x="623" y="908"/>
                  </a:cubicBezTo>
                  <a:cubicBezTo>
                    <a:pt x="625" y="912"/>
                    <a:pt x="626" y="915"/>
                    <a:pt x="628" y="918"/>
                  </a:cubicBezTo>
                  <a:cubicBezTo>
                    <a:pt x="626" y="919"/>
                    <a:pt x="627" y="923"/>
                    <a:pt x="624" y="923"/>
                  </a:cubicBezTo>
                  <a:close/>
                  <a:moveTo>
                    <a:pt x="627" y="886"/>
                  </a:moveTo>
                  <a:cubicBezTo>
                    <a:pt x="622" y="878"/>
                    <a:pt x="619" y="871"/>
                    <a:pt x="625" y="863"/>
                  </a:cubicBezTo>
                  <a:cubicBezTo>
                    <a:pt x="631" y="870"/>
                    <a:pt x="631" y="880"/>
                    <a:pt x="627" y="886"/>
                  </a:cubicBezTo>
                  <a:close/>
                  <a:moveTo>
                    <a:pt x="629" y="832"/>
                  </a:moveTo>
                  <a:cubicBezTo>
                    <a:pt x="625" y="832"/>
                    <a:pt x="626" y="826"/>
                    <a:pt x="626" y="824"/>
                  </a:cubicBezTo>
                  <a:cubicBezTo>
                    <a:pt x="627" y="824"/>
                    <a:pt x="628" y="824"/>
                    <a:pt x="629" y="824"/>
                  </a:cubicBezTo>
                  <a:cubicBezTo>
                    <a:pt x="629" y="828"/>
                    <a:pt x="631" y="829"/>
                    <a:pt x="629" y="832"/>
                  </a:cubicBezTo>
                  <a:close/>
                  <a:moveTo>
                    <a:pt x="629" y="681"/>
                  </a:moveTo>
                  <a:cubicBezTo>
                    <a:pt x="629" y="685"/>
                    <a:pt x="627" y="682"/>
                    <a:pt x="628" y="680"/>
                  </a:cubicBezTo>
                  <a:cubicBezTo>
                    <a:pt x="628" y="676"/>
                    <a:pt x="628" y="672"/>
                    <a:pt x="628" y="667"/>
                  </a:cubicBezTo>
                  <a:cubicBezTo>
                    <a:pt x="629" y="667"/>
                    <a:pt x="629" y="663"/>
                    <a:pt x="630" y="666"/>
                  </a:cubicBezTo>
                  <a:cubicBezTo>
                    <a:pt x="630" y="667"/>
                    <a:pt x="629" y="673"/>
                    <a:pt x="629" y="676"/>
                  </a:cubicBezTo>
                  <a:cubicBezTo>
                    <a:pt x="629" y="678"/>
                    <a:pt x="629" y="679"/>
                    <a:pt x="629" y="681"/>
                  </a:cubicBezTo>
                  <a:close/>
                  <a:moveTo>
                    <a:pt x="629" y="660"/>
                  </a:moveTo>
                  <a:cubicBezTo>
                    <a:pt x="630" y="642"/>
                    <a:pt x="630" y="631"/>
                    <a:pt x="635" y="615"/>
                  </a:cubicBezTo>
                  <a:cubicBezTo>
                    <a:pt x="632" y="633"/>
                    <a:pt x="633" y="644"/>
                    <a:pt x="629" y="660"/>
                  </a:cubicBezTo>
                  <a:close/>
                  <a:moveTo>
                    <a:pt x="631" y="531"/>
                  </a:moveTo>
                  <a:cubicBezTo>
                    <a:pt x="632" y="531"/>
                    <a:pt x="633" y="531"/>
                    <a:pt x="634" y="531"/>
                  </a:cubicBezTo>
                  <a:cubicBezTo>
                    <a:pt x="633" y="535"/>
                    <a:pt x="633" y="538"/>
                    <a:pt x="632" y="541"/>
                  </a:cubicBezTo>
                  <a:cubicBezTo>
                    <a:pt x="631" y="539"/>
                    <a:pt x="632" y="533"/>
                    <a:pt x="631" y="531"/>
                  </a:cubicBezTo>
                  <a:close/>
                  <a:moveTo>
                    <a:pt x="634" y="614"/>
                  </a:moveTo>
                  <a:cubicBezTo>
                    <a:pt x="633" y="614"/>
                    <a:pt x="634" y="607"/>
                    <a:pt x="636" y="609"/>
                  </a:cubicBezTo>
                  <a:cubicBezTo>
                    <a:pt x="635" y="610"/>
                    <a:pt x="636" y="613"/>
                    <a:pt x="634" y="614"/>
                  </a:cubicBezTo>
                  <a:close/>
                  <a:moveTo>
                    <a:pt x="636" y="509"/>
                  </a:moveTo>
                  <a:cubicBezTo>
                    <a:pt x="635" y="508"/>
                    <a:pt x="633" y="507"/>
                    <a:pt x="632" y="509"/>
                  </a:cubicBezTo>
                  <a:cubicBezTo>
                    <a:pt x="633" y="513"/>
                    <a:pt x="636" y="517"/>
                    <a:pt x="635" y="520"/>
                  </a:cubicBezTo>
                  <a:cubicBezTo>
                    <a:pt x="627" y="518"/>
                    <a:pt x="633" y="509"/>
                    <a:pt x="631" y="502"/>
                  </a:cubicBezTo>
                  <a:cubicBezTo>
                    <a:pt x="634" y="502"/>
                    <a:pt x="635" y="506"/>
                    <a:pt x="637" y="504"/>
                  </a:cubicBezTo>
                  <a:cubicBezTo>
                    <a:pt x="637" y="507"/>
                    <a:pt x="635" y="506"/>
                    <a:pt x="636" y="509"/>
                  </a:cubicBezTo>
                  <a:close/>
                  <a:moveTo>
                    <a:pt x="633" y="484"/>
                  </a:moveTo>
                  <a:cubicBezTo>
                    <a:pt x="636" y="484"/>
                    <a:pt x="635" y="480"/>
                    <a:pt x="639" y="481"/>
                  </a:cubicBezTo>
                  <a:cubicBezTo>
                    <a:pt x="640" y="485"/>
                    <a:pt x="638" y="487"/>
                    <a:pt x="638" y="491"/>
                  </a:cubicBezTo>
                  <a:cubicBezTo>
                    <a:pt x="635" y="490"/>
                    <a:pt x="634" y="486"/>
                    <a:pt x="633" y="484"/>
                  </a:cubicBezTo>
                  <a:close/>
                  <a:moveTo>
                    <a:pt x="638" y="545"/>
                  </a:moveTo>
                  <a:cubicBezTo>
                    <a:pt x="638" y="548"/>
                    <a:pt x="639" y="549"/>
                    <a:pt x="640" y="551"/>
                  </a:cubicBezTo>
                  <a:cubicBezTo>
                    <a:pt x="637" y="551"/>
                    <a:pt x="636" y="546"/>
                    <a:pt x="638" y="545"/>
                  </a:cubicBezTo>
                  <a:close/>
                  <a:moveTo>
                    <a:pt x="636" y="467"/>
                  </a:moveTo>
                  <a:cubicBezTo>
                    <a:pt x="632" y="465"/>
                    <a:pt x="632" y="456"/>
                    <a:pt x="634" y="453"/>
                  </a:cubicBezTo>
                  <a:cubicBezTo>
                    <a:pt x="635" y="456"/>
                    <a:pt x="638" y="458"/>
                    <a:pt x="641" y="459"/>
                  </a:cubicBezTo>
                  <a:cubicBezTo>
                    <a:pt x="640" y="463"/>
                    <a:pt x="639" y="465"/>
                    <a:pt x="636" y="467"/>
                  </a:cubicBezTo>
                  <a:close/>
                  <a:moveTo>
                    <a:pt x="647" y="348"/>
                  </a:moveTo>
                  <a:cubicBezTo>
                    <a:pt x="645" y="346"/>
                    <a:pt x="645" y="342"/>
                    <a:pt x="644" y="339"/>
                  </a:cubicBezTo>
                  <a:cubicBezTo>
                    <a:pt x="645" y="339"/>
                    <a:pt x="646" y="339"/>
                    <a:pt x="647" y="339"/>
                  </a:cubicBezTo>
                  <a:cubicBezTo>
                    <a:pt x="645" y="343"/>
                    <a:pt x="651" y="345"/>
                    <a:pt x="647" y="348"/>
                  </a:cubicBezTo>
                  <a:close/>
                  <a:moveTo>
                    <a:pt x="645" y="367"/>
                  </a:moveTo>
                  <a:cubicBezTo>
                    <a:pt x="647" y="370"/>
                    <a:pt x="650" y="373"/>
                    <a:pt x="649" y="380"/>
                  </a:cubicBezTo>
                  <a:cubicBezTo>
                    <a:pt x="645" y="378"/>
                    <a:pt x="643" y="375"/>
                    <a:pt x="641" y="371"/>
                  </a:cubicBezTo>
                  <a:cubicBezTo>
                    <a:pt x="642" y="370"/>
                    <a:pt x="642" y="367"/>
                    <a:pt x="645" y="367"/>
                  </a:cubicBezTo>
                  <a:close/>
                  <a:moveTo>
                    <a:pt x="643" y="423"/>
                  </a:moveTo>
                  <a:cubicBezTo>
                    <a:pt x="641" y="425"/>
                    <a:pt x="643" y="426"/>
                    <a:pt x="645" y="428"/>
                  </a:cubicBezTo>
                  <a:cubicBezTo>
                    <a:pt x="645" y="429"/>
                    <a:pt x="645" y="431"/>
                    <a:pt x="643" y="432"/>
                  </a:cubicBezTo>
                  <a:cubicBezTo>
                    <a:pt x="641" y="429"/>
                    <a:pt x="637" y="425"/>
                    <a:pt x="640" y="422"/>
                  </a:cubicBezTo>
                  <a:cubicBezTo>
                    <a:pt x="642" y="422"/>
                    <a:pt x="642" y="423"/>
                    <a:pt x="643" y="423"/>
                  </a:cubicBezTo>
                  <a:close/>
                  <a:moveTo>
                    <a:pt x="642" y="403"/>
                  </a:moveTo>
                  <a:cubicBezTo>
                    <a:pt x="642" y="401"/>
                    <a:pt x="642" y="399"/>
                    <a:pt x="643" y="398"/>
                  </a:cubicBezTo>
                  <a:cubicBezTo>
                    <a:pt x="645" y="401"/>
                    <a:pt x="644" y="402"/>
                    <a:pt x="642" y="403"/>
                  </a:cubicBezTo>
                  <a:close/>
                  <a:moveTo>
                    <a:pt x="645" y="389"/>
                  </a:moveTo>
                  <a:cubicBezTo>
                    <a:pt x="645" y="391"/>
                    <a:pt x="648" y="394"/>
                    <a:pt x="645" y="395"/>
                  </a:cubicBezTo>
                  <a:cubicBezTo>
                    <a:pt x="645" y="394"/>
                    <a:pt x="641" y="390"/>
                    <a:pt x="645" y="389"/>
                  </a:cubicBezTo>
                  <a:close/>
                  <a:moveTo>
                    <a:pt x="643" y="381"/>
                  </a:moveTo>
                  <a:cubicBezTo>
                    <a:pt x="644" y="384"/>
                    <a:pt x="647" y="385"/>
                    <a:pt x="648" y="388"/>
                  </a:cubicBezTo>
                  <a:cubicBezTo>
                    <a:pt x="645" y="388"/>
                    <a:pt x="642" y="383"/>
                    <a:pt x="643" y="381"/>
                  </a:cubicBezTo>
                  <a:close/>
                  <a:moveTo>
                    <a:pt x="643" y="352"/>
                  </a:moveTo>
                  <a:cubicBezTo>
                    <a:pt x="641" y="352"/>
                    <a:pt x="641" y="351"/>
                    <a:pt x="640" y="350"/>
                  </a:cubicBezTo>
                  <a:cubicBezTo>
                    <a:pt x="640" y="347"/>
                    <a:pt x="640" y="345"/>
                    <a:pt x="643" y="344"/>
                  </a:cubicBezTo>
                  <a:cubicBezTo>
                    <a:pt x="644" y="347"/>
                    <a:pt x="644" y="350"/>
                    <a:pt x="643" y="352"/>
                  </a:cubicBezTo>
                  <a:close/>
                  <a:moveTo>
                    <a:pt x="641" y="406"/>
                  </a:moveTo>
                  <a:cubicBezTo>
                    <a:pt x="639" y="406"/>
                    <a:pt x="638" y="404"/>
                    <a:pt x="638" y="402"/>
                  </a:cubicBezTo>
                  <a:cubicBezTo>
                    <a:pt x="641" y="402"/>
                    <a:pt x="642" y="405"/>
                    <a:pt x="641" y="406"/>
                  </a:cubicBezTo>
                  <a:close/>
                  <a:moveTo>
                    <a:pt x="642" y="453"/>
                  </a:moveTo>
                  <a:cubicBezTo>
                    <a:pt x="639" y="450"/>
                    <a:pt x="632" y="444"/>
                    <a:pt x="637" y="439"/>
                  </a:cubicBezTo>
                  <a:cubicBezTo>
                    <a:pt x="640" y="443"/>
                    <a:pt x="643" y="448"/>
                    <a:pt x="642" y="453"/>
                  </a:cubicBezTo>
                  <a:close/>
                  <a:moveTo>
                    <a:pt x="652" y="402"/>
                  </a:moveTo>
                  <a:cubicBezTo>
                    <a:pt x="654" y="402"/>
                    <a:pt x="655" y="404"/>
                    <a:pt x="658" y="404"/>
                  </a:cubicBezTo>
                  <a:cubicBezTo>
                    <a:pt x="657" y="407"/>
                    <a:pt x="659" y="411"/>
                    <a:pt x="657" y="413"/>
                  </a:cubicBezTo>
                  <a:cubicBezTo>
                    <a:pt x="655" y="410"/>
                    <a:pt x="653" y="407"/>
                    <a:pt x="652" y="402"/>
                  </a:cubicBezTo>
                  <a:close/>
                  <a:moveTo>
                    <a:pt x="658" y="385"/>
                  </a:moveTo>
                  <a:cubicBezTo>
                    <a:pt x="660" y="388"/>
                    <a:pt x="659" y="391"/>
                    <a:pt x="659" y="395"/>
                  </a:cubicBezTo>
                  <a:cubicBezTo>
                    <a:pt x="654" y="394"/>
                    <a:pt x="656" y="387"/>
                    <a:pt x="658" y="385"/>
                  </a:cubicBezTo>
                  <a:close/>
                  <a:moveTo>
                    <a:pt x="654" y="368"/>
                  </a:moveTo>
                  <a:cubicBezTo>
                    <a:pt x="659" y="363"/>
                    <a:pt x="652" y="357"/>
                    <a:pt x="656" y="353"/>
                  </a:cubicBezTo>
                  <a:cubicBezTo>
                    <a:pt x="658" y="361"/>
                    <a:pt x="665" y="369"/>
                    <a:pt x="660" y="376"/>
                  </a:cubicBezTo>
                  <a:cubicBezTo>
                    <a:pt x="658" y="373"/>
                    <a:pt x="656" y="370"/>
                    <a:pt x="654" y="368"/>
                  </a:cubicBezTo>
                  <a:close/>
                  <a:moveTo>
                    <a:pt x="657" y="333"/>
                  </a:moveTo>
                  <a:cubicBezTo>
                    <a:pt x="659" y="339"/>
                    <a:pt x="661" y="344"/>
                    <a:pt x="663" y="348"/>
                  </a:cubicBezTo>
                  <a:cubicBezTo>
                    <a:pt x="660" y="345"/>
                    <a:pt x="656" y="338"/>
                    <a:pt x="657" y="333"/>
                  </a:cubicBezTo>
                  <a:close/>
                  <a:moveTo>
                    <a:pt x="657" y="309"/>
                  </a:moveTo>
                  <a:cubicBezTo>
                    <a:pt x="658" y="309"/>
                    <a:pt x="658" y="308"/>
                    <a:pt x="659" y="308"/>
                  </a:cubicBezTo>
                  <a:cubicBezTo>
                    <a:pt x="659" y="310"/>
                    <a:pt x="661" y="313"/>
                    <a:pt x="659" y="315"/>
                  </a:cubicBezTo>
                  <a:cubicBezTo>
                    <a:pt x="657" y="312"/>
                    <a:pt x="658" y="312"/>
                    <a:pt x="657" y="309"/>
                  </a:cubicBezTo>
                  <a:close/>
                  <a:moveTo>
                    <a:pt x="660" y="322"/>
                  </a:moveTo>
                  <a:cubicBezTo>
                    <a:pt x="663" y="327"/>
                    <a:pt x="666" y="333"/>
                    <a:pt x="669" y="339"/>
                  </a:cubicBezTo>
                  <a:cubicBezTo>
                    <a:pt x="664" y="336"/>
                    <a:pt x="658" y="329"/>
                    <a:pt x="660" y="322"/>
                  </a:cubicBezTo>
                  <a:close/>
                  <a:moveTo>
                    <a:pt x="651" y="281"/>
                  </a:moveTo>
                  <a:cubicBezTo>
                    <a:pt x="651" y="284"/>
                    <a:pt x="652" y="286"/>
                    <a:pt x="655" y="287"/>
                  </a:cubicBezTo>
                  <a:cubicBezTo>
                    <a:pt x="656" y="286"/>
                    <a:pt x="655" y="284"/>
                    <a:pt x="656" y="283"/>
                  </a:cubicBezTo>
                  <a:cubicBezTo>
                    <a:pt x="656" y="284"/>
                    <a:pt x="658" y="284"/>
                    <a:pt x="659" y="284"/>
                  </a:cubicBezTo>
                  <a:cubicBezTo>
                    <a:pt x="660" y="286"/>
                    <a:pt x="660" y="289"/>
                    <a:pt x="662" y="290"/>
                  </a:cubicBezTo>
                  <a:cubicBezTo>
                    <a:pt x="663" y="289"/>
                    <a:pt x="663" y="287"/>
                    <a:pt x="666" y="288"/>
                  </a:cubicBezTo>
                  <a:cubicBezTo>
                    <a:pt x="666" y="292"/>
                    <a:pt x="666" y="295"/>
                    <a:pt x="663" y="297"/>
                  </a:cubicBezTo>
                  <a:cubicBezTo>
                    <a:pt x="662" y="295"/>
                    <a:pt x="664" y="291"/>
                    <a:pt x="661" y="290"/>
                  </a:cubicBezTo>
                  <a:cubicBezTo>
                    <a:pt x="660" y="294"/>
                    <a:pt x="664" y="297"/>
                    <a:pt x="663" y="300"/>
                  </a:cubicBezTo>
                  <a:cubicBezTo>
                    <a:pt x="659" y="297"/>
                    <a:pt x="658" y="287"/>
                    <a:pt x="650" y="292"/>
                  </a:cubicBezTo>
                  <a:cubicBezTo>
                    <a:pt x="648" y="289"/>
                    <a:pt x="646" y="286"/>
                    <a:pt x="646" y="281"/>
                  </a:cubicBezTo>
                  <a:cubicBezTo>
                    <a:pt x="648" y="280"/>
                    <a:pt x="648" y="282"/>
                    <a:pt x="651" y="281"/>
                  </a:cubicBezTo>
                  <a:close/>
                  <a:moveTo>
                    <a:pt x="649" y="308"/>
                  </a:moveTo>
                  <a:cubicBezTo>
                    <a:pt x="648" y="310"/>
                    <a:pt x="647" y="310"/>
                    <a:pt x="647" y="313"/>
                  </a:cubicBezTo>
                  <a:cubicBezTo>
                    <a:pt x="651" y="314"/>
                    <a:pt x="652" y="318"/>
                    <a:pt x="650" y="321"/>
                  </a:cubicBezTo>
                  <a:cubicBezTo>
                    <a:pt x="649" y="320"/>
                    <a:pt x="647" y="317"/>
                    <a:pt x="645" y="319"/>
                  </a:cubicBezTo>
                  <a:cubicBezTo>
                    <a:pt x="645" y="313"/>
                    <a:pt x="638" y="310"/>
                    <a:pt x="644" y="303"/>
                  </a:cubicBezTo>
                  <a:cubicBezTo>
                    <a:pt x="645" y="303"/>
                    <a:pt x="645" y="303"/>
                    <a:pt x="646" y="303"/>
                  </a:cubicBezTo>
                  <a:cubicBezTo>
                    <a:pt x="646" y="306"/>
                    <a:pt x="648" y="306"/>
                    <a:pt x="649" y="308"/>
                  </a:cubicBezTo>
                  <a:close/>
                  <a:moveTo>
                    <a:pt x="640" y="297"/>
                  </a:moveTo>
                  <a:cubicBezTo>
                    <a:pt x="640" y="298"/>
                    <a:pt x="642" y="299"/>
                    <a:pt x="643" y="300"/>
                  </a:cubicBezTo>
                  <a:cubicBezTo>
                    <a:pt x="640" y="301"/>
                    <a:pt x="638" y="298"/>
                    <a:pt x="640" y="297"/>
                  </a:cubicBezTo>
                  <a:close/>
                  <a:moveTo>
                    <a:pt x="641" y="321"/>
                  </a:moveTo>
                  <a:cubicBezTo>
                    <a:pt x="639" y="321"/>
                    <a:pt x="636" y="317"/>
                    <a:pt x="639" y="316"/>
                  </a:cubicBezTo>
                  <a:cubicBezTo>
                    <a:pt x="640" y="317"/>
                    <a:pt x="640" y="320"/>
                    <a:pt x="641" y="321"/>
                  </a:cubicBezTo>
                  <a:close/>
                  <a:moveTo>
                    <a:pt x="640" y="266"/>
                  </a:moveTo>
                  <a:cubicBezTo>
                    <a:pt x="640" y="270"/>
                    <a:pt x="644" y="270"/>
                    <a:pt x="645" y="272"/>
                  </a:cubicBezTo>
                  <a:cubicBezTo>
                    <a:pt x="643" y="271"/>
                    <a:pt x="643" y="273"/>
                    <a:pt x="641" y="273"/>
                  </a:cubicBezTo>
                  <a:cubicBezTo>
                    <a:pt x="640" y="271"/>
                    <a:pt x="638" y="270"/>
                    <a:pt x="638" y="267"/>
                  </a:cubicBezTo>
                  <a:cubicBezTo>
                    <a:pt x="639" y="267"/>
                    <a:pt x="639" y="267"/>
                    <a:pt x="640" y="266"/>
                  </a:cubicBezTo>
                  <a:close/>
                  <a:moveTo>
                    <a:pt x="642" y="330"/>
                  </a:moveTo>
                  <a:cubicBezTo>
                    <a:pt x="642" y="332"/>
                    <a:pt x="640" y="332"/>
                    <a:pt x="640" y="335"/>
                  </a:cubicBezTo>
                  <a:cubicBezTo>
                    <a:pt x="639" y="335"/>
                    <a:pt x="639" y="334"/>
                    <a:pt x="638" y="335"/>
                  </a:cubicBezTo>
                  <a:cubicBezTo>
                    <a:pt x="640" y="337"/>
                    <a:pt x="638" y="341"/>
                    <a:pt x="636" y="342"/>
                  </a:cubicBezTo>
                  <a:cubicBezTo>
                    <a:pt x="634" y="337"/>
                    <a:pt x="634" y="331"/>
                    <a:pt x="633" y="326"/>
                  </a:cubicBezTo>
                  <a:cubicBezTo>
                    <a:pt x="639" y="328"/>
                    <a:pt x="634" y="329"/>
                    <a:pt x="638" y="330"/>
                  </a:cubicBezTo>
                  <a:cubicBezTo>
                    <a:pt x="637" y="330"/>
                    <a:pt x="636" y="331"/>
                    <a:pt x="636" y="332"/>
                  </a:cubicBezTo>
                  <a:cubicBezTo>
                    <a:pt x="637" y="332"/>
                    <a:pt x="637" y="333"/>
                    <a:pt x="638" y="333"/>
                  </a:cubicBezTo>
                  <a:cubicBezTo>
                    <a:pt x="637" y="330"/>
                    <a:pt x="640" y="332"/>
                    <a:pt x="640" y="330"/>
                  </a:cubicBezTo>
                  <a:cubicBezTo>
                    <a:pt x="638" y="328"/>
                    <a:pt x="635" y="327"/>
                    <a:pt x="634" y="323"/>
                  </a:cubicBezTo>
                  <a:cubicBezTo>
                    <a:pt x="638" y="324"/>
                    <a:pt x="638" y="328"/>
                    <a:pt x="642" y="330"/>
                  </a:cubicBezTo>
                  <a:close/>
                  <a:moveTo>
                    <a:pt x="629" y="280"/>
                  </a:moveTo>
                  <a:cubicBezTo>
                    <a:pt x="629" y="281"/>
                    <a:pt x="631" y="282"/>
                    <a:pt x="631" y="283"/>
                  </a:cubicBezTo>
                  <a:cubicBezTo>
                    <a:pt x="633" y="287"/>
                    <a:pt x="632" y="294"/>
                    <a:pt x="636" y="295"/>
                  </a:cubicBezTo>
                  <a:cubicBezTo>
                    <a:pt x="632" y="297"/>
                    <a:pt x="638" y="303"/>
                    <a:pt x="636" y="306"/>
                  </a:cubicBezTo>
                  <a:cubicBezTo>
                    <a:pt x="624" y="299"/>
                    <a:pt x="624" y="281"/>
                    <a:pt x="619" y="271"/>
                  </a:cubicBezTo>
                  <a:cubicBezTo>
                    <a:pt x="628" y="266"/>
                    <a:pt x="626" y="274"/>
                    <a:pt x="629" y="280"/>
                  </a:cubicBezTo>
                  <a:close/>
                  <a:moveTo>
                    <a:pt x="620" y="296"/>
                  </a:moveTo>
                  <a:cubicBezTo>
                    <a:pt x="618" y="294"/>
                    <a:pt x="614" y="289"/>
                    <a:pt x="614" y="287"/>
                  </a:cubicBezTo>
                  <a:cubicBezTo>
                    <a:pt x="617" y="290"/>
                    <a:pt x="622" y="291"/>
                    <a:pt x="620" y="296"/>
                  </a:cubicBezTo>
                  <a:close/>
                  <a:moveTo>
                    <a:pt x="615" y="273"/>
                  </a:moveTo>
                  <a:cubicBezTo>
                    <a:pt x="615" y="277"/>
                    <a:pt x="618" y="282"/>
                    <a:pt x="618" y="286"/>
                  </a:cubicBezTo>
                  <a:cubicBezTo>
                    <a:pt x="615" y="282"/>
                    <a:pt x="611" y="279"/>
                    <a:pt x="607" y="276"/>
                  </a:cubicBezTo>
                  <a:cubicBezTo>
                    <a:pt x="610" y="275"/>
                    <a:pt x="612" y="273"/>
                    <a:pt x="615" y="273"/>
                  </a:cubicBezTo>
                  <a:close/>
                  <a:moveTo>
                    <a:pt x="610" y="292"/>
                  </a:moveTo>
                  <a:cubicBezTo>
                    <a:pt x="605" y="288"/>
                    <a:pt x="600" y="284"/>
                    <a:pt x="595" y="280"/>
                  </a:cubicBezTo>
                  <a:cubicBezTo>
                    <a:pt x="604" y="276"/>
                    <a:pt x="605" y="287"/>
                    <a:pt x="610" y="292"/>
                  </a:cubicBezTo>
                  <a:close/>
                  <a:moveTo>
                    <a:pt x="587" y="281"/>
                  </a:moveTo>
                  <a:cubicBezTo>
                    <a:pt x="590" y="292"/>
                    <a:pt x="601" y="298"/>
                    <a:pt x="602" y="308"/>
                  </a:cubicBezTo>
                  <a:cubicBezTo>
                    <a:pt x="595" y="298"/>
                    <a:pt x="587" y="291"/>
                    <a:pt x="579" y="282"/>
                  </a:cubicBezTo>
                  <a:cubicBezTo>
                    <a:pt x="582" y="281"/>
                    <a:pt x="583" y="282"/>
                    <a:pt x="587" y="281"/>
                  </a:cubicBezTo>
                  <a:close/>
                  <a:moveTo>
                    <a:pt x="573" y="288"/>
                  </a:moveTo>
                  <a:cubicBezTo>
                    <a:pt x="581" y="298"/>
                    <a:pt x="589" y="308"/>
                    <a:pt x="598" y="318"/>
                  </a:cubicBezTo>
                  <a:cubicBezTo>
                    <a:pt x="596" y="320"/>
                    <a:pt x="596" y="323"/>
                    <a:pt x="594" y="325"/>
                  </a:cubicBezTo>
                  <a:cubicBezTo>
                    <a:pt x="590" y="317"/>
                    <a:pt x="578" y="314"/>
                    <a:pt x="582" y="301"/>
                  </a:cubicBezTo>
                  <a:cubicBezTo>
                    <a:pt x="580" y="301"/>
                    <a:pt x="581" y="298"/>
                    <a:pt x="578" y="299"/>
                  </a:cubicBezTo>
                  <a:cubicBezTo>
                    <a:pt x="578" y="300"/>
                    <a:pt x="577" y="302"/>
                    <a:pt x="576" y="303"/>
                  </a:cubicBezTo>
                  <a:cubicBezTo>
                    <a:pt x="572" y="303"/>
                    <a:pt x="572" y="298"/>
                    <a:pt x="569" y="297"/>
                  </a:cubicBezTo>
                  <a:cubicBezTo>
                    <a:pt x="570" y="294"/>
                    <a:pt x="571" y="290"/>
                    <a:pt x="573" y="288"/>
                  </a:cubicBezTo>
                  <a:close/>
                  <a:moveTo>
                    <a:pt x="567" y="279"/>
                  </a:moveTo>
                  <a:cubicBezTo>
                    <a:pt x="547" y="285"/>
                    <a:pt x="525" y="282"/>
                    <a:pt x="509" y="277"/>
                  </a:cubicBezTo>
                  <a:cubicBezTo>
                    <a:pt x="527" y="281"/>
                    <a:pt x="550" y="276"/>
                    <a:pt x="567" y="279"/>
                  </a:cubicBezTo>
                  <a:close/>
                  <a:moveTo>
                    <a:pt x="524" y="297"/>
                  </a:moveTo>
                  <a:cubicBezTo>
                    <a:pt x="519" y="293"/>
                    <a:pt x="518" y="287"/>
                    <a:pt x="512" y="284"/>
                  </a:cubicBezTo>
                  <a:cubicBezTo>
                    <a:pt x="524" y="290"/>
                    <a:pt x="529" y="299"/>
                    <a:pt x="536" y="308"/>
                  </a:cubicBezTo>
                  <a:cubicBezTo>
                    <a:pt x="534" y="312"/>
                    <a:pt x="534" y="318"/>
                    <a:pt x="530" y="319"/>
                  </a:cubicBezTo>
                  <a:cubicBezTo>
                    <a:pt x="527" y="319"/>
                    <a:pt x="516" y="304"/>
                    <a:pt x="522" y="298"/>
                  </a:cubicBezTo>
                  <a:cubicBezTo>
                    <a:pt x="521" y="298"/>
                    <a:pt x="520" y="297"/>
                    <a:pt x="519" y="297"/>
                  </a:cubicBezTo>
                  <a:cubicBezTo>
                    <a:pt x="517" y="297"/>
                    <a:pt x="518" y="300"/>
                    <a:pt x="515" y="300"/>
                  </a:cubicBezTo>
                  <a:cubicBezTo>
                    <a:pt x="513" y="298"/>
                    <a:pt x="509" y="294"/>
                    <a:pt x="510" y="290"/>
                  </a:cubicBezTo>
                  <a:cubicBezTo>
                    <a:pt x="506" y="288"/>
                    <a:pt x="503" y="286"/>
                    <a:pt x="501" y="283"/>
                  </a:cubicBezTo>
                  <a:cubicBezTo>
                    <a:pt x="509" y="285"/>
                    <a:pt x="517" y="294"/>
                    <a:pt x="524" y="297"/>
                  </a:cubicBezTo>
                  <a:close/>
                  <a:moveTo>
                    <a:pt x="488" y="286"/>
                  </a:moveTo>
                  <a:cubicBezTo>
                    <a:pt x="491" y="285"/>
                    <a:pt x="492" y="286"/>
                    <a:pt x="493" y="285"/>
                  </a:cubicBezTo>
                  <a:cubicBezTo>
                    <a:pt x="493" y="283"/>
                    <a:pt x="491" y="284"/>
                    <a:pt x="491" y="281"/>
                  </a:cubicBezTo>
                  <a:cubicBezTo>
                    <a:pt x="497" y="282"/>
                    <a:pt x="498" y="288"/>
                    <a:pt x="502" y="291"/>
                  </a:cubicBezTo>
                  <a:cubicBezTo>
                    <a:pt x="501" y="295"/>
                    <a:pt x="499" y="298"/>
                    <a:pt x="498" y="303"/>
                  </a:cubicBezTo>
                  <a:cubicBezTo>
                    <a:pt x="493" y="300"/>
                    <a:pt x="487" y="291"/>
                    <a:pt x="487" y="288"/>
                  </a:cubicBezTo>
                  <a:cubicBezTo>
                    <a:pt x="487" y="289"/>
                    <a:pt x="489" y="287"/>
                    <a:pt x="488" y="286"/>
                  </a:cubicBezTo>
                  <a:close/>
                  <a:moveTo>
                    <a:pt x="453" y="271"/>
                  </a:moveTo>
                  <a:cubicBezTo>
                    <a:pt x="464" y="266"/>
                    <a:pt x="479" y="265"/>
                    <a:pt x="488" y="273"/>
                  </a:cubicBezTo>
                  <a:cubicBezTo>
                    <a:pt x="479" y="274"/>
                    <a:pt x="472" y="268"/>
                    <a:pt x="465" y="270"/>
                  </a:cubicBezTo>
                  <a:cubicBezTo>
                    <a:pt x="467" y="280"/>
                    <a:pt x="478" y="282"/>
                    <a:pt x="480" y="291"/>
                  </a:cubicBezTo>
                  <a:cubicBezTo>
                    <a:pt x="476" y="294"/>
                    <a:pt x="476" y="302"/>
                    <a:pt x="472" y="306"/>
                  </a:cubicBezTo>
                  <a:cubicBezTo>
                    <a:pt x="470" y="305"/>
                    <a:pt x="470" y="303"/>
                    <a:pt x="468" y="303"/>
                  </a:cubicBezTo>
                  <a:cubicBezTo>
                    <a:pt x="469" y="296"/>
                    <a:pt x="467" y="292"/>
                    <a:pt x="469" y="288"/>
                  </a:cubicBezTo>
                  <a:cubicBezTo>
                    <a:pt x="471" y="292"/>
                    <a:pt x="467" y="297"/>
                    <a:pt x="471" y="299"/>
                  </a:cubicBezTo>
                  <a:cubicBezTo>
                    <a:pt x="485" y="286"/>
                    <a:pt x="462" y="266"/>
                    <a:pt x="454" y="286"/>
                  </a:cubicBezTo>
                  <a:cubicBezTo>
                    <a:pt x="450" y="285"/>
                    <a:pt x="448" y="282"/>
                    <a:pt x="446" y="279"/>
                  </a:cubicBezTo>
                  <a:cubicBezTo>
                    <a:pt x="451" y="279"/>
                    <a:pt x="456" y="276"/>
                    <a:pt x="453" y="271"/>
                  </a:cubicBezTo>
                  <a:close/>
                  <a:moveTo>
                    <a:pt x="468" y="281"/>
                  </a:moveTo>
                  <a:cubicBezTo>
                    <a:pt x="470" y="280"/>
                    <a:pt x="471" y="281"/>
                    <a:pt x="471" y="283"/>
                  </a:cubicBezTo>
                  <a:cubicBezTo>
                    <a:pt x="469" y="283"/>
                    <a:pt x="468" y="282"/>
                    <a:pt x="468" y="281"/>
                  </a:cubicBezTo>
                  <a:close/>
                  <a:moveTo>
                    <a:pt x="450" y="382"/>
                  </a:moveTo>
                  <a:cubicBezTo>
                    <a:pt x="450" y="380"/>
                    <a:pt x="449" y="380"/>
                    <a:pt x="449" y="378"/>
                  </a:cubicBezTo>
                  <a:cubicBezTo>
                    <a:pt x="450" y="378"/>
                    <a:pt x="450" y="377"/>
                    <a:pt x="451" y="377"/>
                  </a:cubicBezTo>
                  <a:cubicBezTo>
                    <a:pt x="450" y="380"/>
                    <a:pt x="452" y="380"/>
                    <a:pt x="450" y="382"/>
                  </a:cubicBezTo>
                  <a:close/>
                  <a:moveTo>
                    <a:pt x="453" y="392"/>
                  </a:moveTo>
                  <a:cubicBezTo>
                    <a:pt x="453" y="395"/>
                    <a:pt x="454" y="400"/>
                    <a:pt x="451" y="402"/>
                  </a:cubicBezTo>
                  <a:cubicBezTo>
                    <a:pt x="451" y="399"/>
                    <a:pt x="449" y="393"/>
                    <a:pt x="453" y="392"/>
                  </a:cubicBezTo>
                  <a:close/>
                  <a:moveTo>
                    <a:pt x="442" y="273"/>
                  </a:moveTo>
                  <a:cubicBezTo>
                    <a:pt x="442" y="273"/>
                    <a:pt x="438" y="275"/>
                    <a:pt x="437" y="273"/>
                  </a:cubicBezTo>
                  <a:cubicBezTo>
                    <a:pt x="439" y="274"/>
                    <a:pt x="442" y="270"/>
                    <a:pt x="442" y="273"/>
                  </a:cubicBezTo>
                  <a:close/>
                  <a:moveTo>
                    <a:pt x="440" y="283"/>
                  </a:moveTo>
                  <a:cubicBezTo>
                    <a:pt x="441" y="285"/>
                    <a:pt x="442" y="286"/>
                    <a:pt x="442" y="287"/>
                  </a:cubicBezTo>
                  <a:cubicBezTo>
                    <a:pt x="446" y="286"/>
                    <a:pt x="448" y="292"/>
                    <a:pt x="452" y="293"/>
                  </a:cubicBezTo>
                  <a:cubicBezTo>
                    <a:pt x="450" y="298"/>
                    <a:pt x="450" y="303"/>
                    <a:pt x="447" y="306"/>
                  </a:cubicBezTo>
                  <a:cubicBezTo>
                    <a:pt x="447" y="303"/>
                    <a:pt x="443" y="303"/>
                    <a:pt x="445" y="299"/>
                  </a:cubicBezTo>
                  <a:cubicBezTo>
                    <a:pt x="441" y="298"/>
                    <a:pt x="436" y="296"/>
                    <a:pt x="433" y="299"/>
                  </a:cubicBezTo>
                  <a:cubicBezTo>
                    <a:pt x="433" y="297"/>
                    <a:pt x="433" y="297"/>
                    <a:pt x="432" y="295"/>
                  </a:cubicBezTo>
                  <a:cubicBezTo>
                    <a:pt x="434" y="295"/>
                    <a:pt x="435" y="295"/>
                    <a:pt x="435" y="294"/>
                  </a:cubicBezTo>
                  <a:cubicBezTo>
                    <a:pt x="437" y="290"/>
                    <a:pt x="434" y="288"/>
                    <a:pt x="431" y="288"/>
                  </a:cubicBezTo>
                  <a:cubicBezTo>
                    <a:pt x="432" y="283"/>
                    <a:pt x="437" y="284"/>
                    <a:pt x="440" y="283"/>
                  </a:cubicBezTo>
                  <a:close/>
                  <a:moveTo>
                    <a:pt x="442" y="319"/>
                  </a:moveTo>
                  <a:cubicBezTo>
                    <a:pt x="442" y="315"/>
                    <a:pt x="442" y="309"/>
                    <a:pt x="443" y="308"/>
                  </a:cubicBezTo>
                  <a:cubicBezTo>
                    <a:pt x="446" y="311"/>
                    <a:pt x="452" y="317"/>
                    <a:pt x="447" y="322"/>
                  </a:cubicBezTo>
                  <a:cubicBezTo>
                    <a:pt x="446" y="320"/>
                    <a:pt x="444" y="320"/>
                    <a:pt x="442" y="319"/>
                  </a:cubicBezTo>
                  <a:close/>
                  <a:moveTo>
                    <a:pt x="444" y="398"/>
                  </a:moveTo>
                  <a:cubicBezTo>
                    <a:pt x="443" y="401"/>
                    <a:pt x="442" y="405"/>
                    <a:pt x="439" y="406"/>
                  </a:cubicBezTo>
                  <a:cubicBezTo>
                    <a:pt x="440" y="402"/>
                    <a:pt x="440" y="398"/>
                    <a:pt x="444" y="398"/>
                  </a:cubicBezTo>
                  <a:close/>
                  <a:moveTo>
                    <a:pt x="392" y="294"/>
                  </a:moveTo>
                  <a:cubicBezTo>
                    <a:pt x="393" y="292"/>
                    <a:pt x="398" y="293"/>
                    <a:pt x="399" y="295"/>
                  </a:cubicBezTo>
                  <a:cubicBezTo>
                    <a:pt x="396" y="297"/>
                    <a:pt x="394" y="297"/>
                    <a:pt x="392" y="294"/>
                  </a:cubicBezTo>
                  <a:close/>
                  <a:moveTo>
                    <a:pt x="411" y="288"/>
                  </a:moveTo>
                  <a:cubicBezTo>
                    <a:pt x="418" y="286"/>
                    <a:pt x="426" y="289"/>
                    <a:pt x="428" y="294"/>
                  </a:cubicBezTo>
                  <a:cubicBezTo>
                    <a:pt x="421" y="294"/>
                    <a:pt x="415" y="292"/>
                    <a:pt x="411" y="288"/>
                  </a:cubicBezTo>
                  <a:close/>
                  <a:moveTo>
                    <a:pt x="399" y="273"/>
                  </a:moveTo>
                  <a:cubicBezTo>
                    <a:pt x="408" y="272"/>
                    <a:pt x="423" y="268"/>
                    <a:pt x="428" y="271"/>
                  </a:cubicBezTo>
                  <a:cubicBezTo>
                    <a:pt x="420" y="274"/>
                    <a:pt x="408" y="274"/>
                    <a:pt x="399" y="273"/>
                  </a:cubicBezTo>
                  <a:close/>
                  <a:moveTo>
                    <a:pt x="435" y="394"/>
                  </a:moveTo>
                  <a:cubicBezTo>
                    <a:pt x="434" y="366"/>
                    <a:pt x="429" y="345"/>
                    <a:pt x="431" y="323"/>
                  </a:cubicBezTo>
                  <a:cubicBezTo>
                    <a:pt x="431" y="324"/>
                    <a:pt x="431" y="325"/>
                    <a:pt x="431" y="325"/>
                  </a:cubicBezTo>
                  <a:cubicBezTo>
                    <a:pt x="432" y="321"/>
                    <a:pt x="429" y="324"/>
                    <a:pt x="430" y="321"/>
                  </a:cubicBezTo>
                  <a:cubicBezTo>
                    <a:pt x="430" y="320"/>
                    <a:pt x="433" y="320"/>
                    <a:pt x="434" y="321"/>
                  </a:cubicBezTo>
                  <a:cubicBezTo>
                    <a:pt x="432" y="325"/>
                    <a:pt x="434" y="326"/>
                    <a:pt x="436" y="328"/>
                  </a:cubicBezTo>
                  <a:cubicBezTo>
                    <a:pt x="435" y="329"/>
                    <a:pt x="434" y="326"/>
                    <a:pt x="433" y="328"/>
                  </a:cubicBezTo>
                  <a:cubicBezTo>
                    <a:pt x="435" y="332"/>
                    <a:pt x="432" y="340"/>
                    <a:pt x="437" y="342"/>
                  </a:cubicBezTo>
                  <a:cubicBezTo>
                    <a:pt x="439" y="341"/>
                    <a:pt x="438" y="339"/>
                    <a:pt x="439" y="337"/>
                  </a:cubicBezTo>
                  <a:cubicBezTo>
                    <a:pt x="442" y="347"/>
                    <a:pt x="436" y="354"/>
                    <a:pt x="437" y="364"/>
                  </a:cubicBezTo>
                  <a:cubicBezTo>
                    <a:pt x="439" y="365"/>
                    <a:pt x="441" y="366"/>
                    <a:pt x="442" y="368"/>
                  </a:cubicBezTo>
                  <a:cubicBezTo>
                    <a:pt x="439" y="370"/>
                    <a:pt x="442" y="372"/>
                    <a:pt x="442" y="375"/>
                  </a:cubicBezTo>
                  <a:cubicBezTo>
                    <a:pt x="437" y="379"/>
                    <a:pt x="439" y="390"/>
                    <a:pt x="435" y="394"/>
                  </a:cubicBezTo>
                  <a:close/>
                  <a:moveTo>
                    <a:pt x="439" y="413"/>
                  </a:moveTo>
                  <a:cubicBezTo>
                    <a:pt x="442" y="415"/>
                    <a:pt x="442" y="407"/>
                    <a:pt x="444" y="406"/>
                  </a:cubicBezTo>
                  <a:cubicBezTo>
                    <a:pt x="445" y="409"/>
                    <a:pt x="445" y="412"/>
                    <a:pt x="445" y="417"/>
                  </a:cubicBezTo>
                  <a:cubicBezTo>
                    <a:pt x="444" y="418"/>
                    <a:pt x="441" y="418"/>
                    <a:pt x="442" y="420"/>
                  </a:cubicBezTo>
                  <a:cubicBezTo>
                    <a:pt x="451" y="424"/>
                    <a:pt x="445" y="444"/>
                    <a:pt x="446" y="454"/>
                  </a:cubicBezTo>
                  <a:cubicBezTo>
                    <a:pt x="446" y="455"/>
                    <a:pt x="448" y="455"/>
                    <a:pt x="449" y="455"/>
                  </a:cubicBezTo>
                  <a:cubicBezTo>
                    <a:pt x="450" y="465"/>
                    <a:pt x="449" y="476"/>
                    <a:pt x="445" y="486"/>
                  </a:cubicBezTo>
                  <a:cubicBezTo>
                    <a:pt x="443" y="459"/>
                    <a:pt x="435" y="435"/>
                    <a:pt x="439" y="413"/>
                  </a:cubicBezTo>
                  <a:close/>
                  <a:moveTo>
                    <a:pt x="448" y="515"/>
                  </a:moveTo>
                  <a:cubicBezTo>
                    <a:pt x="448" y="504"/>
                    <a:pt x="446" y="500"/>
                    <a:pt x="446" y="491"/>
                  </a:cubicBezTo>
                  <a:cubicBezTo>
                    <a:pt x="448" y="493"/>
                    <a:pt x="450" y="491"/>
                    <a:pt x="452" y="491"/>
                  </a:cubicBezTo>
                  <a:cubicBezTo>
                    <a:pt x="453" y="497"/>
                    <a:pt x="451" y="509"/>
                    <a:pt x="448" y="515"/>
                  </a:cubicBezTo>
                  <a:close/>
                  <a:moveTo>
                    <a:pt x="455" y="563"/>
                  </a:moveTo>
                  <a:cubicBezTo>
                    <a:pt x="455" y="552"/>
                    <a:pt x="448" y="537"/>
                    <a:pt x="455" y="529"/>
                  </a:cubicBezTo>
                  <a:cubicBezTo>
                    <a:pt x="453" y="541"/>
                    <a:pt x="458" y="554"/>
                    <a:pt x="455" y="563"/>
                  </a:cubicBezTo>
                  <a:close/>
                  <a:moveTo>
                    <a:pt x="456" y="574"/>
                  </a:moveTo>
                  <a:cubicBezTo>
                    <a:pt x="458" y="584"/>
                    <a:pt x="455" y="577"/>
                    <a:pt x="456" y="574"/>
                  </a:cubicBezTo>
                  <a:close/>
                  <a:moveTo>
                    <a:pt x="457" y="615"/>
                  </a:moveTo>
                  <a:cubicBezTo>
                    <a:pt x="458" y="615"/>
                    <a:pt x="458" y="615"/>
                    <a:pt x="459" y="614"/>
                  </a:cubicBezTo>
                  <a:cubicBezTo>
                    <a:pt x="459" y="619"/>
                    <a:pt x="459" y="622"/>
                    <a:pt x="459" y="625"/>
                  </a:cubicBezTo>
                  <a:cubicBezTo>
                    <a:pt x="455" y="625"/>
                    <a:pt x="457" y="619"/>
                    <a:pt x="457" y="615"/>
                  </a:cubicBezTo>
                  <a:close/>
                  <a:moveTo>
                    <a:pt x="460" y="1143"/>
                  </a:moveTo>
                  <a:cubicBezTo>
                    <a:pt x="462" y="1146"/>
                    <a:pt x="458" y="1148"/>
                    <a:pt x="455" y="1149"/>
                  </a:cubicBezTo>
                  <a:cubicBezTo>
                    <a:pt x="452" y="1147"/>
                    <a:pt x="456" y="1143"/>
                    <a:pt x="460" y="1143"/>
                  </a:cubicBezTo>
                  <a:close/>
                  <a:moveTo>
                    <a:pt x="451" y="1133"/>
                  </a:moveTo>
                  <a:cubicBezTo>
                    <a:pt x="450" y="1135"/>
                    <a:pt x="450" y="1138"/>
                    <a:pt x="446" y="1137"/>
                  </a:cubicBezTo>
                  <a:cubicBezTo>
                    <a:pt x="446" y="1135"/>
                    <a:pt x="444" y="1134"/>
                    <a:pt x="445" y="1132"/>
                  </a:cubicBezTo>
                  <a:cubicBezTo>
                    <a:pt x="447" y="1133"/>
                    <a:pt x="451" y="1131"/>
                    <a:pt x="451" y="1133"/>
                  </a:cubicBezTo>
                  <a:close/>
                  <a:moveTo>
                    <a:pt x="433" y="1151"/>
                  </a:moveTo>
                  <a:cubicBezTo>
                    <a:pt x="433" y="1151"/>
                    <a:pt x="434" y="1151"/>
                    <a:pt x="435" y="1151"/>
                  </a:cubicBezTo>
                  <a:cubicBezTo>
                    <a:pt x="434" y="1156"/>
                    <a:pt x="435" y="1157"/>
                    <a:pt x="433" y="1160"/>
                  </a:cubicBezTo>
                  <a:cubicBezTo>
                    <a:pt x="433" y="1163"/>
                    <a:pt x="433" y="1170"/>
                    <a:pt x="429" y="1170"/>
                  </a:cubicBezTo>
                  <a:cubicBezTo>
                    <a:pt x="428" y="1161"/>
                    <a:pt x="434" y="1158"/>
                    <a:pt x="433" y="1151"/>
                  </a:cubicBezTo>
                  <a:close/>
                  <a:moveTo>
                    <a:pt x="431" y="1171"/>
                  </a:moveTo>
                  <a:cubicBezTo>
                    <a:pt x="432" y="1173"/>
                    <a:pt x="433" y="1174"/>
                    <a:pt x="435" y="1175"/>
                  </a:cubicBezTo>
                  <a:cubicBezTo>
                    <a:pt x="435" y="1173"/>
                    <a:pt x="438" y="1174"/>
                    <a:pt x="438" y="1172"/>
                  </a:cubicBezTo>
                  <a:cubicBezTo>
                    <a:pt x="438" y="1165"/>
                    <a:pt x="440" y="1153"/>
                    <a:pt x="444" y="1148"/>
                  </a:cubicBezTo>
                  <a:cubicBezTo>
                    <a:pt x="446" y="1151"/>
                    <a:pt x="451" y="1149"/>
                    <a:pt x="452" y="1154"/>
                  </a:cubicBezTo>
                  <a:cubicBezTo>
                    <a:pt x="450" y="1158"/>
                    <a:pt x="446" y="1159"/>
                    <a:pt x="444" y="1162"/>
                  </a:cubicBezTo>
                  <a:cubicBezTo>
                    <a:pt x="443" y="1162"/>
                    <a:pt x="444" y="1165"/>
                    <a:pt x="443" y="1166"/>
                  </a:cubicBezTo>
                  <a:cubicBezTo>
                    <a:pt x="441" y="1169"/>
                    <a:pt x="439" y="1166"/>
                    <a:pt x="439" y="1169"/>
                  </a:cubicBezTo>
                  <a:cubicBezTo>
                    <a:pt x="438" y="1177"/>
                    <a:pt x="450" y="1178"/>
                    <a:pt x="449" y="1188"/>
                  </a:cubicBezTo>
                  <a:cubicBezTo>
                    <a:pt x="439" y="1190"/>
                    <a:pt x="427" y="1183"/>
                    <a:pt x="431" y="1171"/>
                  </a:cubicBezTo>
                  <a:close/>
                  <a:moveTo>
                    <a:pt x="449" y="1174"/>
                  </a:moveTo>
                  <a:cubicBezTo>
                    <a:pt x="450" y="1176"/>
                    <a:pt x="452" y="1175"/>
                    <a:pt x="452" y="1178"/>
                  </a:cubicBezTo>
                  <a:cubicBezTo>
                    <a:pt x="450" y="1178"/>
                    <a:pt x="448" y="1175"/>
                    <a:pt x="449" y="1174"/>
                  </a:cubicBezTo>
                  <a:close/>
                  <a:moveTo>
                    <a:pt x="447" y="1167"/>
                  </a:moveTo>
                  <a:cubicBezTo>
                    <a:pt x="450" y="1168"/>
                    <a:pt x="451" y="1169"/>
                    <a:pt x="452" y="1171"/>
                  </a:cubicBezTo>
                  <a:cubicBezTo>
                    <a:pt x="450" y="1170"/>
                    <a:pt x="448" y="1169"/>
                    <a:pt x="447" y="1167"/>
                  </a:cubicBezTo>
                  <a:close/>
                  <a:moveTo>
                    <a:pt x="460" y="1187"/>
                  </a:moveTo>
                  <a:cubicBezTo>
                    <a:pt x="459" y="1185"/>
                    <a:pt x="464" y="1185"/>
                    <a:pt x="464" y="1187"/>
                  </a:cubicBezTo>
                  <a:cubicBezTo>
                    <a:pt x="462" y="1187"/>
                    <a:pt x="461" y="1189"/>
                    <a:pt x="460" y="1187"/>
                  </a:cubicBezTo>
                  <a:close/>
                  <a:moveTo>
                    <a:pt x="452" y="1164"/>
                  </a:moveTo>
                  <a:cubicBezTo>
                    <a:pt x="454" y="1151"/>
                    <a:pt x="466" y="1164"/>
                    <a:pt x="469" y="1169"/>
                  </a:cubicBezTo>
                  <a:cubicBezTo>
                    <a:pt x="461" y="1174"/>
                    <a:pt x="458" y="1165"/>
                    <a:pt x="452" y="1164"/>
                  </a:cubicBezTo>
                  <a:close/>
                  <a:moveTo>
                    <a:pt x="462" y="1153"/>
                  </a:moveTo>
                  <a:cubicBezTo>
                    <a:pt x="462" y="1155"/>
                    <a:pt x="462" y="1153"/>
                    <a:pt x="464" y="1153"/>
                  </a:cubicBezTo>
                  <a:cubicBezTo>
                    <a:pt x="465" y="1159"/>
                    <a:pt x="472" y="1158"/>
                    <a:pt x="473" y="1164"/>
                  </a:cubicBezTo>
                  <a:cubicBezTo>
                    <a:pt x="469" y="1161"/>
                    <a:pt x="462" y="1157"/>
                    <a:pt x="462" y="1153"/>
                  </a:cubicBezTo>
                  <a:close/>
                  <a:moveTo>
                    <a:pt x="479" y="1183"/>
                  </a:moveTo>
                  <a:cubicBezTo>
                    <a:pt x="476" y="1182"/>
                    <a:pt x="472" y="1179"/>
                    <a:pt x="472" y="1178"/>
                  </a:cubicBezTo>
                  <a:cubicBezTo>
                    <a:pt x="474" y="1179"/>
                    <a:pt x="477" y="1180"/>
                    <a:pt x="480" y="1180"/>
                  </a:cubicBezTo>
                  <a:cubicBezTo>
                    <a:pt x="481" y="1182"/>
                    <a:pt x="479" y="1182"/>
                    <a:pt x="479" y="1183"/>
                  </a:cubicBezTo>
                  <a:close/>
                  <a:moveTo>
                    <a:pt x="479" y="1167"/>
                  </a:moveTo>
                  <a:cubicBezTo>
                    <a:pt x="480" y="1171"/>
                    <a:pt x="487" y="1172"/>
                    <a:pt x="485" y="1176"/>
                  </a:cubicBezTo>
                  <a:cubicBezTo>
                    <a:pt x="482" y="1175"/>
                    <a:pt x="477" y="1169"/>
                    <a:pt x="479" y="1167"/>
                  </a:cubicBezTo>
                  <a:close/>
                  <a:moveTo>
                    <a:pt x="491" y="1187"/>
                  </a:moveTo>
                  <a:cubicBezTo>
                    <a:pt x="490" y="1185"/>
                    <a:pt x="485" y="1182"/>
                    <a:pt x="488" y="1180"/>
                  </a:cubicBezTo>
                  <a:cubicBezTo>
                    <a:pt x="489" y="1183"/>
                    <a:pt x="492" y="1183"/>
                    <a:pt x="493" y="1185"/>
                  </a:cubicBezTo>
                  <a:cubicBezTo>
                    <a:pt x="491" y="1184"/>
                    <a:pt x="493" y="1188"/>
                    <a:pt x="491" y="1187"/>
                  </a:cubicBezTo>
                  <a:close/>
                  <a:moveTo>
                    <a:pt x="478" y="1151"/>
                  </a:moveTo>
                  <a:cubicBezTo>
                    <a:pt x="486" y="1150"/>
                    <a:pt x="491" y="1158"/>
                    <a:pt x="495" y="1165"/>
                  </a:cubicBezTo>
                  <a:cubicBezTo>
                    <a:pt x="487" y="1162"/>
                    <a:pt x="483" y="1156"/>
                    <a:pt x="478" y="1151"/>
                  </a:cubicBezTo>
                  <a:close/>
                  <a:moveTo>
                    <a:pt x="502" y="1180"/>
                  </a:moveTo>
                  <a:cubicBezTo>
                    <a:pt x="502" y="1179"/>
                    <a:pt x="501" y="1178"/>
                    <a:pt x="500" y="1177"/>
                  </a:cubicBezTo>
                  <a:cubicBezTo>
                    <a:pt x="502" y="1177"/>
                    <a:pt x="505" y="1180"/>
                    <a:pt x="502" y="1180"/>
                  </a:cubicBezTo>
                  <a:close/>
                  <a:moveTo>
                    <a:pt x="500" y="1169"/>
                  </a:moveTo>
                  <a:cubicBezTo>
                    <a:pt x="504" y="1170"/>
                    <a:pt x="505" y="1173"/>
                    <a:pt x="506" y="1176"/>
                  </a:cubicBezTo>
                  <a:cubicBezTo>
                    <a:pt x="504" y="1174"/>
                    <a:pt x="501" y="1173"/>
                    <a:pt x="500" y="1169"/>
                  </a:cubicBezTo>
                  <a:close/>
                  <a:moveTo>
                    <a:pt x="522" y="1180"/>
                  </a:moveTo>
                  <a:cubicBezTo>
                    <a:pt x="519" y="1178"/>
                    <a:pt x="515" y="1177"/>
                    <a:pt x="515" y="1172"/>
                  </a:cubicBezTo>
                  <a:cubicBezTo>
                    <a:pt x="518" y="1174"/>
                    <a:pt x="521" y="1176"/>
                    <a:pt x="522" y="1180"/>
                  </a:cubicBezTo>
                  <a:close/>
                  <a:moveTo>
                    <a:pt x="510" y="1156"/>
                  </a:moveTo>
                  <a:cubicBezTo>
                    <a:pt x="512" y="1159"/>
                    <a:pt x="514" y="1158"/>
                    <a:pt x="515" y="1163"/>
                  </a:cubicBezTo>
                  <a:cubicBezTo>
                    <a:pt x="513" y="1162"/>
                    <a:pt x="507" y="1158"/>
                    <a:pt x="510" y="1156"/>
                  </a:cubicBezTo>
                  <a:close/>
                  <a:moveTo>
                    <a:pt x="517" y="1158"/>
                  </a:moveTo>
                  <a:cubicBezTo>
                    <a:pt x="512" y="1157"/>
                    <a:pt x="507" y="1151"/>
                    <a:pt x="506" y="1147"/>
                  </a:cubicBezTo>
                  <a:cubicBezTo>
                    <a:pt x="509" y="1152"/>
                    <a:pt x="514" y="1154"/>
                    <a:pt x="517" y="1158"/>
                  </a:cubicBezTo>
                  <a:close/>
                  <a:moveTo>
                    <a:pt x="511" y="1169"/>
                  </a:moveTo>
                  <a:cubicBezTo>
                    <a:pt x="507" y="1168"/>
                    <a:pt x="505" y="1166"/>
                    <a:pt x="503" y="1162"/>
                  </a:cubicBezTo>
                  <a:cubicBezTo>
                    <a:pt x="506" y="1159"/>
                    <a:pt x="512" y="1166"/>
                    <a:pt x="511" y="1169"/>
                  </a:cubicBezTo>
                  <a:close/>
                  <a:moveTo>
                    <a:pt x="507" y="1135"/>
                  </a:moveTo>
                  <a:cubicBezTo>
                    <a:pt x="503" y="1138"/>
                    <a:pt x="495" y="1133"/>
                    <a:pt x="495" y="1129"/>
                  </a:cubicBezTo>
                  <a:cubicBezTo>
                    <a:pt x="495" y="1128"/>
                    <a:pt x="499" y="1124"/>
                    <a:pt x="502" y="1124"/>
                  </a:cubicBezTo>
                  <a:cubicBezTo>
                    <a:pt x="505" y="1124"/>
                    <a:pt x="507" y="1130"/>
                    <a:pt x="507" y="1135"/>
                  </a:cubicBezTo>
                  <a:close/>
                  <a:moveTo>
                    <a:pt x="497" y="1113"/>
                  </a:moveTo>
                  <a:cubicBezTo>
                    <a:pt x="495" y="1112"/>
                    <a:pt x="492" y="1111"/>
                    <a:pt x="491" y="1109"/>
                  </a:cubicBezTo>
                  <a:cubicBezTo>
                    <a:pt x="492" y="1101"/>
                    <a:pt x="500" y="1109"/>
                    <a:pt x="497" y="1113"/>
                  </a:cubicBezTo>
                  <a:close/>
                  <a:moveTo>
                    <a:pt x="494" y="1122"/>
                  </a:moveTo>
                  <a:cubicBezTo>
                    <a:pt x="492" y="1122"/>
                    <a:pt x="492" y="1120"/>
                    <a:pt x="492" y="1118"/>
                  </a:cubicBezTo>
                  <a:cubicBezTo>
                    <a:pt x="495" y="1118"/>
                    <a:pt x="495" y="1120"/>
                    <a:pt x="494" y="1122"/>
                  </a:cubicBezTo>
                  <a:close/>
                  <a:moveTo>
                    <a:pt x="502" y="1158"/>
                  </a:moveTo>
                  <a:cubicBezTo>
                    <a:pt x="494" y="1159"/>
                    <a:pt x="490" y="1150"/>
                    <a:pt x="485" y="1144"/>
                  </a:cubicBezTo>
                  <a:cubicBezTo>
                    <a:pt x="491" y="1146"/>
                    <a:pt x="498" y="1153"/>
                    <a:pt x="502" y="1158"/>
                  </a:cubicBezTo>
                  <a:close/>
                  <a:moveTo>
                    <a:pt x="482" y="1127"/>
                  </a:moveTo>
                  <a:cubicBezTo>
                    <a:pt x="485" y="1127"/>
                    <a:pt x="485" y="1130"/>
                    <a:pt x="487" y="1131"/>
                  </a:cubicBezTo>
                  <a:cubicBezTo>
                    <a:pt x="484" y="1131"/>
                    <a:pt x="482" y="1130"/>
                    <a:pt x="482" y="1127"/>
                  </a:cubicBezTo>
                  <a:close/>
                  <a:moveTo>
                    <a:pt x="485" y="1104"/>
                  </a:moveTo>
                  <a:cubicBezTo>
                    <a:pt x="482" y="1104"/>
                    <a:pt x="482" y="1102"/>
                    <a:pt x="480" y="1101"/>
                  </a:cubicBezTo>
                  <a:cubicBezTo>
                    <a:pt x="483" y="1090"/>
                    <a:pt x="490" y="1097"/>
                    <a:pt x="485" y="1104"/>
                  </a:cubicBezTo>
                  <a:close/>
                  <a:moveTo>
                    <a:pt x="484" y="1069"/>
                  </a:moveTo>
                  <a:cubicBezTo>
                    <a:pt x="492" y="1075"/>
                    <a:pt x="478" y="1077"/>
                    <a:pt x="484" y="1069"/>
                  </a:cubicBezTo>
                  <a:close/>
                  <a:moveTo>
                    <a:pt x="483" y="1057"/>
                  </a:moveTo>
                  <a:cubicBezTo>
                    <a:pt x="483" y="1056"/>
                    <a:pt x="485" y="1052"/>
                    <a:pt x="486" y="1054"/>
                  </a:cubicBezTo>
                  <a:cubicBezTo>
                    <a:pt x="484" y="1054"/>
                    <a:pt x="486" y="1058"/>
                    <a:pt x="483" y="1057"/>
                  </a:cubicBezTo>
                  <a:close/>
                  <a:moveTo>
                    <a:pt x="483" y="1044"/>
                  </a:moveTo>
                  <a:cubicBezTo>
                    <a:pt x="483" y="1041"/>
                    <a:pt x="480" y="1041"/>
                    <a:pt x="480" y="1039"/>
                  </a:cubicBezTo>
                  <a:cubicBezTo>
                    <a:pt x="481" y="1038"/>
                    <a:pt x="481" y="1034"/>
                    <a:pt x="483" y="1034"/>
                  </a:cubicBezTo>
                  <a:cubicBezTo>
                    <a:pt x="484" y="1037"/>
                    <a:pt x="487" y="1037"/>
                    <a:pt x="488" y="1041"/>
                  </a:cubicBezTo>
                  <a:cubicBezTo>
                    <a:pt x="485" y="1040"/>
                    <a:pt x="486" y="1044"/>
                    <a:pt x="483" y="1044"/>
                  </a:cubicBezTo>
                  <a:close/>
                  <a:moveTo>
                    <a:pt x="490" y="1059"/>
                  </a:moveTo>
                  <a:cubicBezTo>
                    <a:pt x="491" y="1061"/>
                    <a:pt x="493" y="1061"/>
                    <a:pt x="493" y="1064"/>
                  </a:cubicBezTo>
                  <a:cubicBezTo>
                    <a:pt x="492" y="1064"/>
                    <a:pt x="491" y="1065"/>
                    <a:pt x="491" y="1065"/>
                  </a:cubicBezTo>
                  <a:cubicBezTo>
                    <a:pt x="490" y="1064"/>
                    <a:pt x="489" y="1064"/>
                    <a:pt x="488" y="1063"/>
                  </a:cubicBezTo>
                  <a:cubicBezTo>
                    <a:pt x="488" y="1061"/>
                    <a:pt x="488" y="1059"/>
                    <a:pt x="490" y="1059"/>
                  </a:cubicBezTo>
                  <a:close/>
                  <a:moveTo>
                    <a:pt x="490" y="1080"/>
                  </a:moveTo>
                  <a:cubicBezTo>
                    <a:pt x="491" y="1080"/>
                    <a:pt x="491" y="1079"/>
                    <a:pt x="491" y="1078"/>
                  </a:cubicBezTo>
                  <a:cubicBezTo>
                    <a:pt x="494" y="1079"/>
                    <a:pt x="496" y="1082"/>
                    <a:pt x="496" y="1087"/>
                  </a:cubicBezTo>
                  <a:cubicBezTo>
                    <a:pt x="493" y="1086"/>
                    <a:pt x="491" y="1083"/>
                    <a:pt x="490" y="1080"/>
                  </a:cubicBezTo>
                  <a:close/>
                  <a:moveTo>
                    <a:pt x="500" y="1060"/>
                  </a:moveTo>
                  <a:cubicBezTo>
                    <a:pt x="495" y="1061"/>
                    <a:pt x="495" y="1056"/>
                    <a:pt x="492" y="1053"/>
                  </a:cubicBezTo>
                  <a:cubicBezTo>
                    <a:pt x="493" y="1051"/>
                    <a:pt x="493" y="1048"/>
                    <a:pt x="495" y="1046"/>
                  </a:cubicBezTo>
                  <a:cubicBezTo>
                    <a:pt x="497" y="1048"/>
                    <a:pt x="500" y="1048"/>
                    <a:pt x="502" y="1050"/>
                  </a:cubicBezTo>
                  <a:cubicBezTo>
                    <a:pt x="500" y="1055"/>
                    <a:pt x="501" y="1054"/>
                    <a:pt x="500" y="1060"/>
                  </a:cubicBezTo>
                  <a:close/>
                  <a:moveTo>
                    <a:pt x="502" y="1042"/>
                  </a:moveTo>
                  <a:cubicBezTo>
                    <a:pt x="500" y="1043"/>
                    <a:pt x="500" y="1041"/>
                    <a:pt x="499" y="1041"/>
                  </a:cubicBezTo>
                  <a:cubicBezTo>
                    <a:pt x="499" y="1039"/>
                    <a:pt x="501" y="1039"/>
                    <a:pt x="500" y="1036"/>
                  </a:cubicBezTo>
                  <a:cubicBezTo>
                    <a:pt x="501" y="1036"/>
                    <a:pt x="502" y="1036"/>
                    <a:pt x="502" y="1036"/>
                  </a:cubicBezTo>
                  <a:cubicBezTo>
                    <a:pt x="502" y="1039"/>
                    <a:pt x="502" y="1041"/>
                    <a:pt x="502" y="1042"/>
                  </a:cubicBezTo>
                  <a:close/>
                  <a:moveTo>
                    <a:pt x="502" y="1001"/>
                  </a:moveTo>
                  <a:cubicBezTo>
                    <a:pt x="502" y="999"/>
                    <a:pt x="500" y="998"/>
                    <a:pt x="500" y="996"/>
                  </a:cubicBezTo>
                  <a:cubicBezTo>
                    <a:pt x="502" y="996"/>
                    <a:pt x="505" y="1000"/>
                    <a:pt x="502" y="1001"/>
                  </a:cubicBezTo>
                  <a:close/>
                  <a:moveTo>
                    <a:pt x="504" y="948"/>
                  </a:moveTo>
                  <a:cubicBezTo>
                    <a:pt x="503" y="945"/>
                    <a:pt x="501" y="943"/>
                    <a:pt x="500" y="940"/>
                  </a:cubicBezTo>
                  <a:cubicBezTo>
                    <a:pt x="501" y="939"/>
                    <a:pt x="501" y="937"/>
                    <a:pt x="503" y="937"/>
                  </a:cubicBezTo>
                  <a:cubicBezTo>
                    <a:pt x="506" y="938"/>
                    <a:pt x="507" y="945"/>
                    <a:pt x="504" y="948"/>
                  </a:cubicBezTo>
                  <a:close/>
                  <a:moveTo>
                    <a:pt x="504" y="930"/>
                  </a:moveTo>
                  <a:cubicBezTo>
                    <a:pt x="505" y="930"/>
                    <a:pt x="506" y="931"/>
                    <a:pt x="506" y="933"/>
                  </a:cubicBezTo>
                  <a:cubicBezTo>
                    <a:pt x="504" y="933"/>
                    <a:pt x="504" y="932"/>
                    <a:pt x="504" y="930"/>
                  </a:cubicBezTo>
                  <a:close/>
                  <a:moveTo>
                    <a:pt x="509" y="907"/>
                  </a:moveTo>
                  <a:cubicBezTo>
                    <a:pt x="507" y="907"/>
                    <a:pt x="506" y="905"/>
                    <a:pt x="506" y="904"/>
                  </a:cubicBezTo>
                  <a:cubicBezTo>
                    <a:pt x="507" y="902"/>
                    <a:pt x="508" y="902"/>
                    <a:pt x="508" y="900"/>
                  </a:cubicBezTo>
                  <a:cubicBezTo>
                    <a:pt x="507" y="900"/>
                    <a:pt x="507" y="899"/>
                    <a:pt x="508" y="899"/>
                  </a:cubicBezTo>
                  <a:cubicBezTo>
                    <a:pt x="509" y="901"/>
                    <a:pt x="509" y="905"/>
                    <a:pt x="509" y="907"/>
                  </a:cubicBezTo>
                  <a:close/>
                  <a:moveTo>
                    <a:pt x="508" y="882"/>
                  </a:moveTo>
                  <a:cubicBezTo>
                    <a:pt x="507" y="880"/>
                    <a:pt x="505" y="879"/>
                    <a:pt x="503" y="878"/>
                  </a:cubicBezTo>
                  <a:cubicBezTo>
                    <a:pt x="505" y="875"/>
                    <a:pt x="505" y="870"/>
                    <a:pt x="509" y="868"/>
                  </a:cubicBezTo>
                  <a:cubicBezTo>
                    <a:pt x="508" y="875"/>
                    <a:pt x="515" y="880"/>
                    <a:pt x="508" y="882"/>
                  </a:cubicBezTo>
                  <a:close/>
                  <a:moveTo>
                    <a:pt x="508" y="852"/>
                  </a:moveTo>
                  <a:cubicBezTo>
                    <a:pt x="507" y="850"/>
                    <a:pt x="505" y="849"/>
                    <a:pt x="504" y="846"/>
                  </a:cubicBezTo>
                  <a:cubicBezTo>
                    <a:pt x="507" y="845"/>
                    <a:pt x="509" y="844"/>
                    <a:pt x="510" y="841"/>
                  </a:cubicBezTo>
                  <a:cubicBezTo>
                    <a:pt x="508" y="840"/>
                    <a:pt x="509" y="838"/>
                    <a:pt x="508" y="837"/>
                  </a:cubicBezTo>
                  <a:cubicBezTo>
                    <a:pt x="509" y="835"/>
                    <a:pt x="509" y="832"/>
                    <a:pt x="511" y="830"/>
                  </a:cubicBezTo>
                  <a:cubicBezTo>
                    <a:pt x="512" y="832"/>
                    <a:pt x="514" y="831"/>
                    <a:pt x="515" y="832"/>
                  </a:cubicBezTo>
                  <a:cubicBezTo>
                    <a:pt x="515" y="839"/>
                    <a:pt x="510" y="845"/>
                    <a:pt x="508" y="852"/>
                  </a:cubicBezTo>
                  <a:close/>
                  <a:moveTo>
                    <a:pt x="517" y="821"/>
                  </a:moveTo>
                  <a:cubicBezTo>
                    <a:pt x="513" y="816"/>
                    <a:pt x="518" y="815"/>
                    <a:pt x="517" y="811"/>
                  </a:cubicBezTo>
                  <a:cubicBezTo>
                    <a:pt x="515" y="808"/>
                    <a:pt x="515" y="799"/>
                    <a:pt x="519" y="796"/>
                  </a:cubicBezTo>
                  <a:cubicBezTo>
                    <a:pt x="522" y="804"/>
                    <a:pt x="518" y="812"/>
                    <a:pt x="517" y="821"/>
                  </a:cubicBezTo>
                  <a:close/>
                  <a:moveTo>
                    <a:pt x="523" y="754"/>
                  </a:moveTo>
                  <a:cubicBezTo>
                    <a:pt x="519" y="754"/>
                    <a:pt x="522" y="752"/>
                    <a:pt x="524" y="751"/>
                  </a:cubicBezTo>
                  <a:cubicBezTo>
                    <a:pt x="524" y="753"/>
                    <a:pt x="522" y="752"/>
                    <a:pt x="523" y="754"/>
                  </a:cubicBezTo>
                  <a:close/>
                  <a:moveTo>
                    <a:pt x="524" y="736"/>
                  </a:moveTo>
                  <a:cubicBezTo>
                    <a:pt x="524" y="734"/>
                    <a:pt x="521" y="734"/>
                    <a:pt x="521" y="732"/>
                  </a:cubicBezTo>
                  <a:cubicBezTo>
                    <a:pt x="522" y="732"/>
                    <a:pt x="522" y="730"/>
                    <a:pt x="524" y="730"/>
                  </a:cubicBezTo>
                  <a:cubicBezTo>
                    <a:pt x="524" y="733"/>
                    <a:pt x="527" y="733"/>
                    <a:pt x="528" y="735"/>
                  </a:cubicBezTo>
                  <a:cubicBezTo>
                    <a:pt x="526" y="734"/>
                    <a:pt x="525" y="734"/>
                    <a:pt x="524" y="736"/>
                  </a:cubicBezTo>
                  <a:close/>
                  <a:moveTo>
                    <a:pt x="529" y="582"/>
                  </a:moveTo>
                  <a:cubicBezTo>
                    <a:pt x="528" y="580"/>
                    <a:pt x="527" y="574"/>
                    <a:pt x="529" y="572"/>
                  </a:cubicBezTo>
                  <a:cubicBezTo>
                    <a:pt x="530" y="575"/>
                    <a:pt x="529" y="580"/>
                    <a:pt x="529" y="582"/>
                  </a:cubicBezTo>
                  <a:close/>
                  <a:moveTo>
                    <a:pt x="529" y="730"/>
                  </a:moveTo>
                  <a:cubicBezTo>
                    <a:pt x="530" y="727"/>
                    <a:pt x="531" y="726"/>
                    <a:pt x="533" y="724"/>
                  </a:cubicBezTo>
                  <a:cubicBezTo>
                    <a:pt x="532" y="726"/>
                    <a:pt x="532" y="729"/>
                    <a:pt x="529" y="730"/>
                  </a:cubicBezTo>
                  <a:close/>
                  <a:moveTo>
                    <a:pt x="533" y="771"/>
                  </a:moveTo>
                  <a:cubicBezTo>
                    <a:pt x="530" y="768"/>
                    <a:pt x="532" y="761"/>
                    <a:pt x="533" y="757"/>
                  </a:cubicBezTo>
                  <a:cubicBezTo>
                    <a:pt x="536" y="757"/>
                    <a:pt x="537" y="758"/>
                    <a:pt x="539" y="758"/>
                  </a:cubicBezTo>
                  <a:cubicBezTo>
                    <a:pt x="541" y="752"/>
                    <a:pt x="535" y="751"/>
                    <a:pt x="537" y="746"/>
                  </a:cubicBezTo>
                  <a:cubicBezTo>
                    <a:pt x="536" y="746"/>
                    <a:pt x="535" y="746"/>
                    <a:pt x="534" y="746"/>
                  </a:cubicBezTo>
                  <a:cubicBezTo>
                    <a:pt x="535" y="736"/>
                    <a:pt x="544" y="745"/>
                    <a:pt x="547" y="749"/>
                  </a:cubicBezTo>
                  <a:cubicBezTo>
                    <a:pt x="540" y="755"/>
                    <a:pt x="540" y="764"/>
                    <a:pt x="533" y="771"/>
                  </a:cubicBezTo>
                  <a:close/>
                  <a:moveTo>
                    <a:pt x="547" y="560"/>
                  </a:moveTo>
                  <a:cubicBezTo>
                    <a:pt x="544" y="559"/>
                    <a:pt x="543" y="546"/>
                    <a:pt x="547" y="544"/>
                  </a:cubicBezTo>
                  <a:cubicBezTo>
                    <a:pt x="548" y="551"/>
                    <a:pt x="545" y="554"/>
                    <a:pt x="547" y="560"/>
                  </a:cubicBezTo>
                  <a:close/>
                  <a:moveTo>
                    <a:pt x="549" y="642"/>
                  </a:moveTo>
                  <a:cubicBezTo>
                    <a:pt x="548" y="644"/>
                    <a:pt x="549" y="644"/>
                    <a:pt x="550" y="645"/>
                  </a:cubicBezTo>
                  <a:cubicBezTo>
                    <a:pt x="549" y="646"/>
                    <a:pt x="549" y="647"/>
                    <a:pt x="547" y="647"/>
                  </a:cubicBezTo>
                  <a:cubicBezTo>
                    <a:pt x="547" y="645"/>
                    <a:pt x="546" y="642"/>
                    <a:pt x="549" y="642"/>
                  </a:cubicBezTo>
                  <a:close/>
                  <a:moveTo>
                    <a:pt x="550" y="736"/>
                  </a:moveTo>
                  <a:cubicBezTo>
                    <a:pt x="548" y="736"/>
                    <a:pt x="547" y="735"/>
                    <a:pt x="547" y="734"/>
                  </a:cubicBezTo>
                  <a:cubicBezTo>
                    <a:pt x="548" y="734"/>
                    <a:pt x="549" y="734"/>
                    <a:pt x="550" y="734"/>
                  </a:cubicBezTo>
                  <a:cubicBezTo>
                    <a:pt x="550" y="735"/>
                    <a:pt x="550" y="736"/>
                    <a:pt x="550" y="736"/>
                  </a:cubicBezTo>
                  <a:close/>
                  <a:moveTo>
                    <a:pt x="550" y="696"/>
                  </a:moveTo>
                  <a:cubicBezTo>
                    <a:pt x="550" y="692"/>
                    <a:pt x="550" y="689"/>
                    <a:pt x="552" y="688"/>
                  </a:cubicBezTo>
                  <a:cubicBezTo>
                    <a:pt x="555" y="691"/>
                    <a:pt x="553" y="694"/>
                    <a:pt x="550" y="696"/>
                  </a:cubicBezTo>
                  <a:close/>
                  <a:moveTo>
                    <a:pt x="551" y="722"/>
                  </a:moveTo>
                  <a:cubicBezTo>
                    <a:pt x="555" y="722"/>
                    <a:pt x="553" y="725"/>
                    <a:pt x="554" y="727"/>
                  </a:cubicBezTo>
                  <a:cubicBezTo>
                    <a:pt x="551" y="727"/>
                    <a:pt x="553" y="723"/>
                    <a:pt x="551" y="722"/>
                  </a:cubicBezTo>
                  <a:close/>
                  <a:moveTo>
                    <a:pt x="553" y="703"/>
                  </a:moveTo>
                  <a:cubicBezTo>
                    <a:pt x="554" y="701"/>
                    <a:pt x="553" y="698"/>
                    <a:pt x="555" y="698"/>
                  </a:cubicBezTo>
                  <a:cubicBezTo>
                    <a:pt x="555" y="700"/>
                    <a:pt x="554" y="701"/>
                    <a:pt x="553" y="703"/>
                  </a:cubicBezTo>
                  <a:close/>
                  <a:moveTo>
                    <a:pt x="555" y="629"/>
                  </a:moveTo>
                  <a:cubicBezTo>
                    <a:pt x="556" y="629"/>
                    <a:pt x="557" y="629"/>
                    <a:pt x="558" y="629"/>
                  </a:cubicBezTo>
                  <a:cubicBezTo>
                    <a:pt x="560" y="631"/>
                    <a:pt x="556" y="633"/>
                    <a:pt x="555" y="635"/>
                  </a:cubicBezTo>
                  <a:cubicBezTo>
                    <a:pt x="555" y="633"/>
                    <a:pt x="555" y="631"/>
                    <a:pt x="555" y="629"/>
                  </a:cubicBezTo>
                  <a:close/>
                  <a:moveTo>
                    <a:pt x="557" y="665"/>
                  </a:moveTo>
                  <a:cubicBezTo>
                    <a:pt x="557" y="662"/>
                    <a:pt x="556" y="657"/>
                    <a:pt x="559" y="656"/>
                  </a:cubicBezTo>
                  <a:cubicBezTo>
                    <a:pt x="560" y="660"/>
                    <a:pt x="560" y="664"/>
                    <a:pt x="557" y="665"/>
                  </a:cubicBezTo>
                  <a:close/>
                  <a:moveTo>
                    <a:pt x="556" y="643"/>
                  </a:moveTo>
                  <a:cubicBezTo>
                    <a:pt x="554" y="640"/>
                    <a:pt x="557" y="636"/>
                    <a:pt x="559" y="634"/>
                  </a:cubicBezTo>
                  <a:cubicBezTo>
                    <a:pt x="560" y="636"/>
                    <a:pt x="558" y="641"/>
                    <a:pt x="556" y="643"/>
                  </a:cubicBezTo>
                  <a:close/>
                  <a:moveTo>
                    <a:pt x="559" y="598"/>
                  </a:moveTo>
                  <a:cubicBezTo>
                    <a:pt x="556" y="599"/>
                    <a:pt x="555" y="596"/>
                    <a:pt x="554" y="595"/>
                  </a:cubicBezTo>
                  <a:cubicBezTo>
                    <a:pt x="556" y="593"/>
                    <a:pt x="557" y="591"/>
                    <a:pt x="559" y="589"/>
                  </a:cubicBezTo>
                  <a:cubicBezTo>
                    <a:pt x="561" y="592"/>
                    <a:pt x="558" y="595"/>
                    <a:pt x="560" y="596"/>
                  </a:cubicBezTo>
                  <a:cubicBezTo>
                    <a:pt x="559" y="596"/>
                    <a:pt x="559" y="597"/>
                    <a:pt x="559" y="598"/>
                  </a:cubicBezTo>
                  <a:close/>
                  <a:moveTo>
                    <a:pt x="560" y="571"/>
                  </a:moveTo>
                  <a:cubicBezTo>
                    <a:pt x="559" y="573"/>
                    <a:pt x="559" y="575"/>
                    <a:pt x="558" y="576"/>
                  </a:cubicBezTo>
                  <a:cubicBezTo>
                    <a:pt x="556" y="574"/>
                    <a:pt x="558" y="572"/>
                    <a:pt x="560" y="571"/>
                  </a:cubicBezTo>
                  <a:close/>
                  <a:moveTo>
                    <a:pt x="553" y="571"/>
                  </a:moveTo>
                  <a:cubicBezTo>
                    <a:pt x="551" y="564"/>
                    <a:pt x="554" y="559"/>
                    <a:pt x="558" y="556"/>
                  </a:cubicBezTo>
                  <a:cubicBezTo>
                    <a:pt x="559" y="559"/>
                    <a:pt x="560" y="560"/>
                    <a:pt x="560" y="562"/>
                  </a:cubicBezTo>
                  <a:cubicBezTo>
                    <a:pt x="556" y="563"/>
                    <a:pt x="557" y="570"/>
                    <a:pt x="553" y="571"/>
                  </a:cubicBezTo>
                  <a:close/>
                  <a:moveTo>
                    <a:pt x="563" y="743"/>
                  </a:moveTo>
                  <a:cubicBezTo>
                    <a:pt x="561" y="741"/>
                    <a:pt x="558" y="734"/>
                    <a:pt x="563" y="733"/>
                  </a:cubicBezTo>
                  <a:cubicBezTo>
                    <a:pt x="563" y="738"/>
                    <a:pt x="564" y="741"/>
                    <a:pt x="563" y="743"/>
                  </a:cubicBezTo>
                  <a:close/>
                  <a:moveTo>
                    <a:pt x="569" y="647"/>
                  </a:moveTo>
                  <a:cubicBezTo>
                    <a:pt x="568" y="649"/>
                    <a:pt x="567" y="652"/>
                    <a:pt x="564" y="653"/>
                  </a:cubicBezTo>
                  <a:cubicBezTo>
                    <a:pt x="563" y="647"/>
                    <a:pt x="565" y="642"/>
                    <a:pt x="569" y="647"/>
                  </a:cubicBezTo>
                  <a:close/>
                  <a:moveTo>
                    <a:pt x="564" y="669"/>
                  </a:moveTo>
                  <a:cubicBezTo>
                    <a:pt x="566" y="670"/>
                    <a:pt x="565" y="667"/>
                    <a:pt x="567" y="667"/>
                  </a:cubicBezTo>
                  <a:cubicBezTo>
                    <a:pt x="568" y="669"/>
                    <a:pt x="565" y="673"/>
                    <a:pt x="564" y="674"/>
                  </a:cubicBezTo>
                  <a:cubicBezTo>
                    <a:pt x="564" y="672"/>
                    <a:pt x="564" y="671"/>
                    <a:pt x="564" y="669"/>
                  </a:cubicBezTo>
                  <a:close/>
                  <a:moveTo>
                    <a:pt x="564" y="721"/>
                  </a:moveTo>
                  <a:cubicBezTo>
                    <a:pt x="566" y="718"/>
                    <a:pt x="568" y="717"/>
                    <a:pt x="570" y="715"/>
                  </a:cubicBezTo>
                  <a:cubicBezTo>
                    <a:pt x="574" y="721"/>
                    <a:pt x="579" y="726"/>
                    <a:pt x="582" y="732"/>
                  </a:cubicBezTo>
                  <a:cubicBezTo>
                    <a:pt x="581" y="734"/>
                    <a:pt x="580" y="736"/>
                    <a:pt x="578" y="737"/>
                  </a:cubicBezTo>
                  <a:cubicBezTo>
                    <a:pt x="574" y="731"/>
                    <a:pt x="569" y="727"/>
                    <a:pt x="564" y="721"/>
                  </a:cubicBezTo>
                  <a:close/>
                  <a:moveTo>
                    <a:pt x="578" y="747"/>
                  </a:moveTo>
                  <a:cubicBezTo>
                    <a:pt x="575" y="746"/>
                    <a:pt x="574" y="743"/>
                    <a:pt x="572" y="740"/>
                  </a:cubicBezTo>
                  <a:cubicBezTo>
                    <a:pt x="575" y="741"/>
                    <a:pt x="576" y="745"/>
                    <a:pt x="578" y="747"/>
                  </a:cubicBezTo>
                  <a:close/>
                  <a:moveTo>
                    <a:pt x="573" y="749"/>
                  </a:moveTo>
                  <a:cubicBezTo>
                    <a:pt x="581" y="754"/>
                    <a:pt x="582" y="762"/>
                    <a:pt x="589" y="767"/>
                  </a:cubicBezTo>
                  <a:cubicBezTo>
                    <a:pt x="589" y="772"/>
                    <a:pt x="591" y="774"/>
                    <a:pt x="590" y="777"/>
                  </a:cubicBezTo>
                  <a:cubicBezTo>
                    <a:pt x="583" y="769"/>
                    <a:pt x="577" y="759"/>
                    <a:pt x="573" y="749"/>
                  </a:cubicBezTo>
                  <a:close/>
                  <a:moveTo>
                    <a:pt x="591" y="850"/>
                  </a:moveTo>
                  <a:cubicBezTo>
                    <a:pt x="590" y="823"/>
                    <a:pt x="587" y="803"/>
                    <a:pt x="582" y="779"/>
                  </a:cubicBezTo>
                  <a:cubicBezTo>
                    <a:pt x="583" y="778"/>
                    <a:pt x="583" y="778"/>
                    <a:pt x="584" y="778"/>
                  </a:cubicBezTo>
                  <a:cubicBezTo>
                    <a:pt x="587" y="782"/>
                    <a:pt x="589" y="786"/>
                    <a:pt x="593" y="790"/>
                  </a:cubicBezTo>
                  <a:cubicBezTo>
                    <a:pt x="591" y="807"/>
                    <a:pt x="597" y="824"/>
                    <a:pt x="593" y="845"/>
                  </a:cubicBezTo>
                  <a:cubicBezTo>
                    <a:pt x="593" y="847"/>
                    <a:pt x="597" y="849"/>
                    <a:pt x="596" y="852"/>
                  </a:cubicBezTo>
                  <a:cubicBezTo>
                    <a:pt x="595" y="850"/>
                    <a:pt x="593" y="850"/>
                    <a:pt x="591" y="850"/>
                  </a:cubicBezTo>
                  <a:close/>
                  <a:moveTo>
                    <a:pt x="593" y="859"/>
                  </a:moveTo>
                  <a:cubicBezTo>
                    <a:pt x="596" y="862"/>
                    <a:pt x="596" y="864"/>
                    <a:pt x="598" y="866"/>
                  </a:cubicBezTo>
                  <a:cubicBezTo>
                    <a:pt x="596" y="875"/>
                    <a:pt x="601" y="883"/>
                    <a:pt x="597" y="894"/>
                  </a:cubicBezTo>
                  <a:cubicBezTo>
                    <a:pt x="598" y="896"/>
                    <a:pt x="598" y="901"/>
                    <a:pt x="600" y="903"/>
                  </a:cubicBezTo>
                  <a:cubicBezTo>
                    <a:pt x="598" y="920"/>
                    <a:pt x="605" y="935"/>
                    <a:pt x="600" y="946"/>
                  </a:cubicBezTo>
                  <a:cubicBezTo>
                    <a:pt x="601" y="948"/>
                    <a:pt x="603" y="951"/>
                    <a:pt x="603" y="954"/>
                  </a:cubicBezTo>
                  <a:cubicBezTo>
                    <a:pt x="605" y="963"/>
                    <a:pt x="605" y="982"/>
                    <a:pt x="600" y="987"/>
                  </a:cubicBezTo>
                  <a:cubicBezTo>
                    <a:pt x="598" y="942"/>
                    <a:pt x="595" y="903"/>
                    <a:pt x="593" y="859"/>
                  </a:cubicBezTo>
                  <a:close/>
                  <a:moveTo>
                    <a:pt x="605" y="1022"/>
                  </a:moveTo>
                  <a:cubicBezTo>
                    <a:pt x="603" y="1014"/>
                    <a:pt x="602" y="1003"/>
                    <a:pt x="602" y="994"/>
                  </a:cubicBezTo>
                  <a:cubicBezTo>
                    <a:pt x="603" y="994"/>
                    <a:pt x="604" y="994"/>
                    <a:pt x="605" y="994"/>
                  </a:cubicBezTo>
                  <a:cubicBezTo>
                    <a:pt x="604" y="1004"/>
                    <a:pt x="607" y="1015"/>
                    <a:pt x="605" y="1022"/>
                  </a:cubicBezTo>
                  <a:close/>
                  <a:moveTo>
                    <a:pt x="611" y="892"/>
                  </a:moveTo>
                  <a:cubicBezTo>
                    <a:pt x="610" y="894"/>
                    <a:pt x="610" y="896"/>
                    <a:pt x="609" y="898"/>
                  </a:cubicBezTo>
                  <a:cubicBezTo>
                    <a:pt x="607" y="899"/>
                    <a:pt x="608" y="897"/>
                    <a:pt x="607" y="897"/>
                  </a:cubicBezTo>
                  <a:cubicBezTo>
                    <a:pt x="607" y="894"/>
                    <a:pt x="610" y="892"/>
                    <a:pt x="611" y="892"/>
                  </a:cubicBezTo>
                  <a:close/>
                  <a:moveTo>
                    <a:pt x="607" y="941"/>
                  </a:moveTo>
                  <a:cubicBezTo>
                    <a:pt x="607" y="939"/>
                    <a:pt x="606" y="938"/>
                    <a:pt x="608" y="936"/>
                  </a:cubicBezTo>
                  <a:cubicBezTo>
                    <a:pt x="608" y="938"/>
                    <a:pt x="609" y="938"/>
                    <a:pt x="609" y="940"/>
                  </a:cubicBezTo>
                  <a:cubicBezTo>
                    <a:pt x="608" y="940"/>
                    <a:pt x="608" y="941"/>
                    <a:pt x="607" y="941"/>
                  </a:cubicBezTo>
                  <a:close/>
                  <a:moveTo>
                    <a:pt x="612" y="1117"/>
                  </a:moveTo>
                  <a:cubicBezTo>
                    <a:pt x="612" y="1120"/>
                    <a:pt x="610" y="1121"/>
                    <a:pt x="608" y="1123"/>
                  </a:cubicBezTo>
                  <a:cubicBezTo>
                    <a:pt x="608" y="1120"/>
                    <a:pt x="611" y="1119"/>
                    <a:pt x="612" y="1117"/>
                  </a:cubicBezTo>
                  <a:close/>
                  <a:moveTo>
                    <a:pt x="612" y="1130"/>
                  </a:moveTo>
                  <a:cubicBezTo>
                    <a:pt x="610" y="1131"/>
                    <a:pt x="609" y="1136"/>
                    <a:pt x="607" y="1134"/>
                  </a:cubicBezTo>
                  <a:cubicBezTo>
                    <a:pt x="610" y="1134"/>
                    <a:pt x="610" y="1128"/>
                    <a:pt x="612" y="1130"/>
                  </a:cubicBezTo>
                  <a:close/>
                  <a:moveTo>
                    <a:pt x="604" y="1165"/>
                  </a:moveTo>
                  <a:cubicBezTo>
                    <a:pt x="603" y="1166"/>
                    <a:pt x="602" y="1166"/>
                    <a:pt x="602" y="1168"/>
                  </a:cubicBezTo>
                  <a:cubicBezTo>
                    <a:pt x="601" y="1170"/>
                    <a:pt x="604" y="1169"/>
                    <a:pt x="603" y="1171"/>
                  </a:cubicBezTo>
                  <a:cubicBezTo>
                    <a:pt x="601" y="1173"/>
                    <a:pt x="599" y="1176"/>
                    <a:pt x="596" y="1175"/>
                  </a:cubicBezTo>
                  <a:cubicBezTo>
                    <a:pt x="595" y="1169"/>
                    <a:pt x="598" y="1168"/>
                    <a:pt x="600" y="1164"/>
                  </a:cubicBezTo>
                  <a:cubicBezTo>
                    <a:pt x="611" y="1165"/>
                    <a:pt x="613" y="1143"/>
                    <a:pt x="620" y="1152"/>
                  </a:cubicBezTo>
                  <a:cubicBezTo>
                    <a:pt x="614" y="1156"/>
                    <a:pt x="614" y="1162"/>
                    <a:pt x="609" y="1167"/>
                  </a:cubicBezTo>
                  <a:cubicBezTo>
                    <a:pt x="606" y="1167"/>
                    <a:pt x="607" y="1164"/>
                    <a:pt x="604" y="1165"/>
                  </a:cubicBezTo>
                  <a:close/>
                  <a:moveTo>
                    <a:pt x="614" y="1179"/>
                  </a:moveTo>
                  <a:cubicBezTo>
                    <a:pt x="613" y="1181"/>
                    <a:pt x="611" y="1186"/>
                    <a:pt x="608" y="1185"/>
                  </a:cubicBezTo>
                  <a:cubicBezTo>
                    <a:pt x="612" y="1184"/>
                    <a:pt x="611" y="1180"/>
                    <a:pt x="614" y="1179"/>
                  </a:cubicBezTo>
                  <a:close/>
                  <a:moveTo>
                    <a:pt x="616" y="1196"/>
                  </a:moveTo>
                  <a:cubicBezTo>
                    <a:pt x="613" y="1196"/>
                    <a:pt x="610" y="1195"/>
                    <a:pt x="609" y="1194"/>
                  </a:cubicBezTo>
                  <a:cubicBezTo>
                    <a:pt x="613" y="1192"/>
                    <a:pt x="615" y="1184"/>
                    <a:pt x="620" y="1184"/>
                  </a:cubicBezTo>
                  <a:cubicBezTo>
                    <a:pt x="620" y="1186"/>
                    <a:pt x="616" y="1191"/>
                    <a:pt x="616" y="1196"/>
                  </a:cubicBezTo>
                  <a:close/>
                  <a:moveTo>
                    <a:pt x="617" y="1174"/>
                  </a:moveTo>
                  <a:cubicBezTo>
                    <a:pt x="616" y="1171"/>
                    <a:pt x="619" y="1167"/>
                    <a:pt x="622" y="1166"/>
                  </a:cubicBezTo>
                  <a:cubicBezTo>
                    <a:pt x="624" y="1170"/>
                    <a:pt x="620" y="1173"/>
                    <a:pt x="617" y="1174"/>
                  </a:cubicBezTo>
                  <a:close/>
                  <a:moveTo>
                    <a:pt x="622" y="1191"/>
                  </a:moveTo>
                  <a:cubicBezTo>
                    <a:pt x="622" y="1189"/>
                    <a:pt x="622" y="1187"/>
                    <a:pt x="624" y="1187"/>
                  </a:cubicBezTo>
                  <a:cubicBezTo>
                    <a:pt x="624" y="1189"/>
                    <a:pt x="623" y="1190"/>
                    <a:pt x="622" y="1191"/>
                  </a:cubicBezTo>
                  <a:close/>
                  <a:moveTo>
                    <a:pt x="625" y="1196"/>
                  </a:moveTo>
                  <a:cubicBezTo>
                    <a:pt x="626" y="1195"/>
                    <a:pt x="626" y="1193"/>
                    <a:pt x="629" y="1193"/>
                  </a:cubicBezTo>
                  <a:cubicBezTo>
                    <a:pt x="629" y="1194"/>
                    <a:pt x="631" y="1194"/>
                    <a:pt x="630" y="1196"/>
                  </a:cubicBezTo>
                  <a:cubicBezTo>
                    <a:pt x="628" y="1197"/>
                    <a:pt x="626" y="1197"/>
                    <a:pt x="625" y="1196"/>
                  </a:cubicBezTo>
                  <a:close/>
                  <a:moveTo>
                    <a:pt x="630" y="1182"/>
                  </a:moveTo>
                  <a:cubicBezTo>
                    <a:pt x="628" y="1182"/>
                    <a:pt x="625" y="1181"/>
                    <a:pt x="625" y="1178"/>
                  </a:cubicBezTo>
                  <a:cubicBezTo>
                    <a:pt x="628" y="1178"/>
                    <a:pt x="624" y="1175"/>
                    <a:pt x="628" y="1174"/>
                  </a:cubicBezTo>
                  <a:cubicBezTo>
                    <a:pt x="629" y="1176"/>
                    <a:pt x="631" y="1180"/>
                    <a:pt x="630" y="1182"/>
                  </a:cubicBezTo>
                  <a:close/>
                  <a:moveTo>
                    <a:pt x="630" y="1024"/>
                  </a:moveTo>
                  <a:cubicBezTo>
                    <a:pt x="630" y="1026"/>
                    <a:pt x="631" y="1027"/>
                    <a:pt x="631" y="1029"/>
                  </a:cubicBezTo>
                  <a:cubicBezTo>
                    <a:pt x="629" y="1030"/>
                    <a:pt x="627" y="1024"/>
                    <a:pt x="630" y="1024"/>
                  </a:cubicBezTo>
                  <a:close/>
                  <a:moveTo>
                    <a:pt x="640" y="1142"/>
                  </a:moveTo>
                  <a:cubicBezTo>
                    <a:pt x="635" y="1142"/>
                    <a:pt x="636" y="1134"/>
                    <a:pt x="631" y="1137"/>
                  </a:cubicBezTo>
                  <a:cubicBezTo>
                    <a:pt x="632" y="1135"/>
                    <a:pt x="630" y="1134"/>
                    <a:pt x="631" y="1132"/>
                  </a:cubicBezTo>
                  <a:cubicBezTo>
                    <a:pt x="637" y="1132"/>
                    <a:pt x="643" y="1134"/>
                    <a:pt x="640" y="1142"/>
                  </a:cubicBezTo>
                  <a:close/>
                  <a:moveTo>
                    <a:pt x="636" y="1147"/>
                  </a:moveTo>
                  <a:cubicBezTo>
                    <a:pt x="636" y="1149"/>
                    <a:pt x="634" y="1151"/>
                    <a:pt x="632" y="1153"/>
                  </a:cubicBezTo>
                  <a:cubicBezTo>
                    <a:pt x="630" y="1149"/>
                    <a:pt x="633" y="1143"/>
                    <a:pt x="636" y="1147"/>
                  </a:cubicBezTo>
                  <a:close/>
                  <a:moveTo>
                    <a:pt x="639" y="1188"/>
                  </a:moveTo>
                  <a:cubicBezTo>
                    <a:pt x="636" y="1188"/>
                    <a:pt x="635" y="1187"/>
                    <a:pt x="634" y="1185"/>
                  </a:cubicBezTo>
                  <a:cubicBezTo>
                    <a:pt x="636" y="1179"/>
                    <a:pt x="643" y="1183"/>
                    <a:pt x="639" y="1188"/>
                  </a:cubicBezTo>
                  <a:close/>
                  <a:moveTo>
                    <a:pt x="634" y="1162"/>
                  </a:moveTo>
                  <a:cubicBezTo>
                    <a:pt x="636" y="1165"/>
                    <a:pt x="640" y="1165"/>
                    <a:pt x="640" y="1169"/>
                  </a:cubicBezTo>
                  <a:cubicBezTo>
                    <a:pt x="637" y="1169"/>
                    <a:pt x="631" y="1165"/>
                    <a:pt x="634" y="1162"/>
                  </a:cubicBezTo>
                  <a:close/>
                  <a:moveTo>
                    <a:pt x="644" y="1163"/>
                  </a:moveTo>
                  <a:cubicBezTo>
                    <a:pt x="642" y="1162"/>
                    <a:pt x="639" y="1160"/>
                    <a:pt x="637" y="1158"/>
                  </a:cubicBezTo>
                  <a:cubicBezTo>
                    <a:pt x="637" y="1147"/>
                    <a:pt x="644" y="1151"/>
                    <a:pt x="648" y="1156"/>
                  </a:cubicBezTo>
                  <a:cubicBezTo>
                    <a:pt x="647" y="1159"/>
                    <a:pt x="645" y="1161"/>
                    <a:pt x="644" y="1163"/>
                  </a:cubicBezTo>
                  <a:close/>
                  <a:moveTo>
                    <a:pt x="644" y="1141"/>
                  </a:moveTo>
                  <a:cubicBezTo>
                    <a:pt x="649" y="1142"/>
                    <a:pt x="655" y="1147"/>
                    <a:pt x="651" y="1151"/>
                  </a:cubicBezTo>
                  <a:cubicBezTo>
                    <a:pt x="646" y="1150"/>
                    <a:pt x="642" y="1147"/>
                    <a:pt x="644" y="1141"/>
                  </a:cubicBezTo>
                  <a:close/>
                  <a:moveTo>
                    <a:pt x="651" y="1185"/>
                  </a:moveTo>
                  <a:cubicBezTo>
                    <a:pt x="654" y="1185"/>
                    <a:pt x="653" y="1188"/>
                    <a:pt x="654" y="1190"/>
                  </a:cubicBezTo>
                  <a:cubicBezTo>
                    <a:pt x="651" y="1190"/>
                    <a:pt x="651" y="1188"/>
                    <a:pt x="651" y="1185"/>
                  </a:cubicBezTo>
                  <a:close/>
                  <a:moveTo>
                    <a:pt x="652" y="1171"/>
                  </a:moveTo>
                  <a:cubicBezTo>
                    <a:pt x="646" y="1168"/>
                    <a:pt x="653" y="1161"/>
                    <a:pt x="653" y="1160"/>
                  </a:cubicBezTo>
                  <a:cubicBezTo>
                    <a:pt x="654" y="1162"/>
                    <a:pt x="656" y="1163"/>
                    <a:pt x="657" y="1165"/>
                  </a:cubicBezTo>
                  <a:cubicBezTo>
                    <a:pt x="655" y="1166"/>
                    <a:pt x="655" y="1170"/>
                    <a:pt x="652" y="1171"/>
                  </a:cubicBezTo>
                  <a:close/>
                  <a:moveTo>
                    <a:pt x="656" y="1154"/>
                  </a:moveTo>
                  <a:cubicBezTo>
                    <a:pt x="656" y="1153"/>
                    <a:pt x="656" y="1153"/>
                    <a:pt x="657" y="1153"/>
                  </a:cubicBezTo>
                  <a:cubicBezTo>
                    <a:pt x="658" y="1155"/>
                    <a:pt x="663" y="1157"/>
                    <a:pt x="660" y="1159"/>
                  </a:cubicBezTo>
                  <a:cubicBezTo>
                    <a:pt x="657" y="1158"/>
                    <a:pt x="656" y="1157"/>
                    <a:pt x="656" y="1154"/>
                  </a:cubicBezTo>
                  <a:close/>
                  <a:moveTo>
                    <a:pt x="672" y="1180"/>
                  </a:moveTo>
                  <a:cubicBezTo>
                    <a:pt x="674" y="1183"/>
                    <a:pt x="672" y="1185"/>
                    <a:pt x="669" y="1185"/>
                  </a:cubicBezTo>
                  <a:cubicBezTo>
                    <a:pt x="669" y="1182"/>
                    <a:pt x="670" y="1181"/>
                    <a:pt x="672" y="1180"/>
                  </a:cubicBezTo>
                  <a:close/>
                  <a:moveTo>
                    <a:pt x="667" y="1176"/>
                  </a:moveTo>
                  <a:cubicBezTo>
                    <a:pt x="664" y="1175"/>
                    <a:pt x="666" y="1180"/>
                    <a:pt x="663" y="1180"/>
                  </a:cubicBezTo>
                  <a:cubicBezTo>
                    <a:pt x="663" y="1178"/>
                    <a:pt x="662" y="1177"/>
                    <a:pt x="660" y="1178"/>
                  </a:cubicBezTo>
                  <a:cubicBezTo>
                    <a:pt x="660" y="1172"/>
                    <a:pt x="665" y="1167"/>
                    <a:pt x="667" y="1176"/>
                  </a:cubicBezTo>
                  <a:close/>
                  <a:moveTo>
                    <a:pt x="647" y="1128"/>
                  </a:moveTo>
                  <a:cubicBezTo>
                    <a:pt x="656" y="1128"/>
                    <a:pt x="660" y="1137"/>
                    <a:pt x="661" y="1143"/>
                  </a:cubicBezTo>
                  <a:cubicBezTo>
                    <a:pt x="651" y="1137"/>
                    <a:pt x="644" y="1128"/>
                    <a:pt x="636" y="1119"/>
                  </a:cubicBezTo>
                  <a:cubicBezTo>
                    <a:pt x="638" y="1112"/>
                    <a:pt x="640" y="1104"/>
                    <a:pt x="644" y="1098"/>
                  </a:cubicBezTo>
                  <a:cubicBezTo>
                    <a:pt x="645" y="1109"/>
                    <a:pt x="644" y="1117"/>
                    <a:pt x="647" y="1128"/>
                  </a:cubicBezTo>
                  <a:close/>
                  <a:moveTo>
                    <a:pt x="643" y="997"/>
                  </a:moveTo>
                  <a:cubicBezTo>
                    <a:pt x="642" y="998"/>
                    <a:pt x="642" y="998"/>
                    <a:pt x="642" y="999"/>
                  </a:cubicBezTo>
                  <a:cubicBezTo>
                    <a:pt x="644" y="1002"/>
                    <a:pt x="640" y="1008"/>
                    <a:pt x="643" y="1011"/>
                  </a:cubicBezTo>
                  <a:cubicBezTo>
                    <a:pt x="641" y="1015"/>
                    <a:pt x="645" y="1031"/>
                    <a:pt x="641" y="1035"/>
                  </a:cubicBezTo>
                  <a:cubicBezTo>
                    <a:pt x="639" y="1032"/>
                    <a:pt x="638" y="1029"/>
                    <a:pt x="636" y="1026"/>
                  </a:cubicBezTo>
                  <a:cubicBezTo>
                    <a:pt x="635" y="1023"/>
                    <a:pt x="639" y="1024"/>
                    <a:pt x="638" y="1020"/>
                  </a:cubicBezTo>
                  <a:cubicBezTo>
                    <a:pt x="634" y="1010"/>
                    <a:pt x="635" y="995"/>
                    <a:pt x="639" y="987"/>
                  </a:cubicBezTo>
                  <a:cubicBezTo>
                    <a:pt x="632" y="975"/>
                    <a:pt x="637" y="962"/>
                    <a:pt x="636" y="946"/>
                  </a:cubicBezTo>
                  <a:cubicBezTo>
                    <a:pt x="636" y="946"/>
                    <a:pt x="636" y="946"/>
                    <a:pt x="637" y="946"/>
                  </a:cubicBezTo>
                  <a:cubicBezTo>
                    <a:pt x="648" y="961"/>
                    <a:pt x="638" y="981"/>
                    <a:pt x="643" y="997"/>
                  </a:cubicBezTo>
                  <a:close/>
                  <a:moveTo>
                    <a:pt x="636" y="935"/>
                  </a:moveTo>
                  <a:cubicBezTo>
                    <a:pt x="636" y="937"/>
                    <a:pt x="640" y="940"/>
                    <a:pt x="638" y="941"/>
                  </a:cubicBezTo>
                  <a:cubicBezTo>
                    <a:pt x="638" y="939"/>
                    <a:pt x="634" y="937"/>
                    <a:pt x="636" y="935"/>
                  </a:cubicBezTo>
                  <a:close/>
                  <a:moveTo>
                    <a:pt x="641" y="933"/>
                  </a:moveTo>
                  <a:cubicBezTo>
                    <a:pt x="638" y="928"/>
                    <a:pt x="635" y="922"/>
                    <a:pt x="634" y="915"/>
                  </a:cubicBezTo>
                  <a:cubicBezTo>
                    <a:pt x="638" y="913"/>
                    <a:pt x="638" y="906"/>
                    <a:pt x="639" y="901"/>
                  </a:cubicBezTo>
                  <a:cubicBezTo>
                    <a:pt x="637" y="899"/>
                    <a:pt x="636" y="900"/>
                    <a:pt x="634" y="899"/>
                  </a:cubicBezTo>
                  <a:cubicBezTo>
                    <a:pt x="636" y="892"/>
                    <a:pt x="632" y="885"/>
                    <a:pt x="636" y="877"/>
                  </a:cubicBezTo>
                  <a:cubicBezTo>
                    <a:pt x="637" y="878"/>
                    <a:pt x="638" y="876"/>
                    <a:pt x="639" y="877"/>
                  </a:cubicBezTo>
                  <a:cubicBezTo>
                    <a:pt x="639" y="892"/>
                    <a:pt x="642" y="916"/>
                    <a:pt x="641" y="933"/>
                  </a:cubicBezTo>
                  <a:close/>
                  <a:moveTo>
                    <a:pt x="638" y="861"/>
                  </a:moveTo>
                  <a:cubicBezTo>
                    <a:pt x="637" y="862"/>
                    <a:pt x="637" y="862"/>
                    <a:pt x="636" y="862"/>
                  </a:cubicBezTo>
                  <a:cubicBezTo>
                    <a:pt x="636" y="861"/>
                    <a:pt x="635" y="861"/>
                    <a:pt x="635" y="860"/>
                  </a:cubicBezTo>
                  <a:cubicBezTo>
                    <a:pt x="636" y="859"/>
                    <a:pt x="638" y="860"/>
                    <a:pt x="638" y="861"/>
                  </a:cubicBezTo>
                  <a:close/>
                  <a:moveTo>
                    <a:pt x="634" y="835"/>
                  </a:moveTo>
                  <a:cubicBezTo>
                    <a:pt x="634" y="836"/>
                    <a:pt x="636" y="841"/>
                    <a:pt x="635" y="842"/>
                  </a:cubicBezTo>
                  <a:cubicBezTo>
                    <a:pt x="634" y="840"/>
                    <a:pt x="633" y="838"/>
                    <a:pt x="634" y="835"/>
                  </a:cubicBezTo>
                  <a:close/>
                  <a:moveTo>
                    <a:pt x="640" y="1072"/>
                  </a:moveTo>
                  <a:cubicBezTo>
                    <a:pt x="645" y="1064"/>
                    <a:pt x="635" y="1056"/>
                    <a:pt x="635" y="1046"/>
                  </a:cubicBezTo>
                  <a:cubicBezTo>
                    <a:pt x="635" y="1046"/>
                    <a:pt x="635" y="1046"/>
                    <a:pt x="636" y="1046"/>
                  </a:cubicBezTo>
                  <a:cubicBezTo>
                    <a:pt x="646" y="1054"/>
                    <a:pt x="643" y="1073"/>
                    <a:pt x="644" y="1089"/>
                  </a:cubicBezTo>
                  <a:cubicBezTo>
                    <a:pt x="641" y="1088"/>
                    <a:pt x="640" y="1090"/>
                    <a:pt x="639" y="1091"/>
                  </a:cubicBezTo>
                  <a:cubicBezTo>
                    <a:pt x="638" y="1083"/>
                    <a:pt x="632" y="1079"/>
                    <a:pt x="634" y="1071"/>
                  </a:cubicBezTo>
                  <a:cubicBezTo>
                    <a:pt x="635" y="1069"/>
                    <a:pt x="636" y="1073"/>
                    <a:pt x="640" y="1072"/>
                  </a:cubicBezTo>
                  <a:close/>
                  <a:moveTo>
                    <a:pt x="638" y="1095"/>
                  </a:moveTo>
                  <a:cubicBezTo>
                    <a:pt x="638" y="1100"/>
                    <a:pt x="638" y="1104"/>
                    <a:pt x="634" y="1106"/>
                  </a:cubicBezTo>
                  <a:cubicBezTo>
                    <a:pt x="632" y="1102"/>
                    <a:pt x="630" y="1099"/>
                    <a:pt x="633" y="1096"/>
                  </a:cubicBezTo>
                  <a:cubicBezTo>
                    <a:pt x="634" y="1099"/>
                    <a:pt x="638" y="1097"/>
                    <a:pt x="638" y="1095"/>
                  </a:cubicBezTo>
                  <a:close/>
                  <a:moveTo>
                    <a:pt x="632" y="926"/>
                  </a:moveTo>
                  <a:cubicBezTo>
                    <a:pt x="630" y="926"/>
                    <a:pt x="633" y="931"/>
                    <a:pt x="631" y="931"/>
                  </a:cubicBezTo>
                  <a:cubicBezTo>
                    <a:pt x="628" y="931"/>
                    <a:pt x="629" y="923"/>
                    <a:pt x="631" y="925"/>
                  </a:cubicBezTo>
                  <a:cubicBezTo>
                    <a:pt x="630" y="925"/>
                    <a:pt x="632" y="926"/>
                    <a:pt x="632" y="926"/>
                  </a:cubicBezTo>
                  <a:close/>
                  <a:moveTo>
                    <a:pt x="631" y="716"/>
                  </a:moveTo>
                  <a:cubicBezTo>
                    <a:pt x="630" y="713"/>
                    <a:pt x="633" y="710"/>
                    <a:pt x="629" y="711"/>
                  </a:cubicBezTo>
                  <a:cubicBezTo>
                    <a:pt x="631" y="707"/>
                    <a:pt x="633" y="697"/>
                    <a:pt x="631" y="693"/>
                  </a:cubicBezTo>
                  <a:cubicBezTo>
                    <a:pt x="635" y="672"/>
                    <a:pt x="633" y="647"/>
                    <a:pt x="638" y="626"/>
                  </a:cubicBezTo>
                  <a:cubicBezTo>
                    <a:pt x="638" y="659"/>
                    <a:pt x="636" y="689"/>
                    <a:pt x="631" y="716"/>
                  </a:cubicBezTo>
                  <a:close/>
                  <a:moveTo>
                    <a:pt x="658" y="498"/>
                  </a:moveTo>
                  <a:cubicBezTo>
                    <a:pt x="653" y="514"/>
                    <a:pt x="656" y="531"/>
                    <a:pt x="651" y="544"/>
                  </a:cubicBezTo>
                  <a:cubicBezTo>
                    <a:pt x="652" y="546"/>
                    <a:pt x="653" y="545"/>
                    <a:pt x="653" y="547"/>
                  </a:cubicBezTo>
                  <a:cubicBezTo>
                    <a:pt x="652" y="554"/>
                    <a:pt x="650" y="559"/>
                    <a:pt x="651" y="566"/>
                  </a:cubicBezTo>
                  <a:cubicBezTo>
                    <a:pt x="647" y="598"/>
                    <a:pt x="647" y="629"/>
                    <a:pt x="644" y="660"/>
                  </a:cubicBezTo>
                  <a:cubicBezTo>
                    <a:pt x="642" y="682"/>
                    <a:pt x="640" y="705"/>
                    <a:pt x="636" y="724"/>
                  </a:cubicBezTo>
                  <a:cubicBezTo>
                    <a:pt x="641" y="671"/>
                    <a:pt x="643" y="624"/>
                    <a:pt x="644" y="568"/>
                  </a:cubicBezTo>
                  <a:cubicBezTo>
                    <a:pt x="643" y="566"/>
                    <a:pt x="646" y="566"/>
                    <a:pt x="646" y="564"/>
                  </a:cubicBezTo>
                  <a:cubicBezTo>
                    <a:pt x="650" y="508"/>
                    <a:pt x="660" y="439"/>
                    <a:pt x="665" y="391"/>
                  </a:cubicBezTo>
                  <a:cubicBezTo>
                    <a:pt x="666" y="394"/>
                    <a:pt x="668" y="391"/>
                    <a:pt x="670" y="393"/>
                  </a:cubicBezTo>
                  <a:cubicBezTo>
                    <a:pt x="667" y="429"/>
                    <a:pt x="660" y="464"/>
                    <a:pt x="657" y="496"/>
                  </a:cubicBezTo>
                  <a:cubicBezTo>
                    <a:pt x="657" y="497"/>
                    <a:pt x="659" y="497"/>
                    <a:pt x="658" y="498"/>
                  </a:cubicBezTo>
                  <a:close/>
                  <a:moveTo>
                    <a:pt x="667" y="370"/>
                  </a:moveTo>
                  <a:cubicBezTo>
                    <a:pt x="668" y="374"/>
                    <a:pt x="671" y="380"/>
                    <a:pt x="671" y="384"/>
                  </a:cubicBezTo>
                  <a:cubicBezTo>
                    <a:pt x="669" y="380"/>
                    <a:pt x="666" y="374"/>
                    <a:pt x="667" y="370"/>
                  </a:cubicBezTo>
                  <a:close/>
                  <a:moveTo>
                    <a:pt x="674" y="360"/>
                  </a:moveTo>
                  <a:cubicBezTo>
                    <a:pt x="670" y="355"/>
                    <a:pt x="665" y="348"/>
                    <a:pt x="666" y="341"/>
                  </a:cubicBezTo>
                  <a:cubicBezTo>
                    <a:pt x="669" y="347"/>
                    <a:pt x="676" y="352"/>
                    <a:pt x="674" y="360"/>
                  </a:cubicBezTo>
                  <a:close/>
                  <a:moveTo>
                    <a:pt x="683" y="417"/>
                  </a:moveTo>
                  <a:cubicBezTo>
                    <a:pt x="683" y="416"/>
                    <a:pt x="684" y="415"/>
                    <a:pt x="683" y="413"/>
                  </a:cubicBezTo>
                  <a:cubicBezTo>
                    <a:pt x="681" y="407"/>
                    <a:pt x="673" y="399"/>
                    <a:pt x="676" y="393"/>
                  </a:cubicBezTo>
                  <a:cubicBezTo>
                    <a:pt x="680" y="402"/>
                    <a:pt x="683" y="412"/>
                    <a:pt x="687" y="421"/>
                  </a:cubicBezTo>
                  <a:cubicBezTo>
                    <a:pt x="686" y="421"/>
                    <a:pt x="682" y="416"/>
                    <a:pt x="683" y="417"/>
                  </a:cubicBezTo>
                  <a:close/>
                  <a:moveTo>
                    <a:pt x="676" y="375"/>
                  </a:moveTo>
                  <a:cubicBezTo>
                    <a:pt x="676" y="374"/>
                    <a:pt x="676" y="370"/>
                    <a:pt x="679" y="369"/>
                  </a:cubicBezTo>
                  <a:cubicBezTo>
                    <a:pt x="680" y="387"/>
                    <a:pt x="689" y="398"/>
                    <a:pt x="689" y="414"/>
                  </a:cubicBezTo>
                  <a:cubicBezTo>
                    <a:pt x="688" y="401"/>
                    <a:pt x="676" y="388"/>
                    <a:pt x="676" y="375"/>
                  </a:cubicBezTo>
                  <a:close/>
                  <a:moveTo>
                    <a:pt x="690" y="433"/>
                  </a:moveTo>
                  <a:cubicBezTo>
                    <a:pt x="691" y="435"/>
                    <a:pt x="692" y="437"/>
                    <a:pt x="693" y="438"/>
                  </a:cubicBezTo>
                  <a:cubicBezTo>
                    <a:pt x="691" y="438"/>
                    <a:pt x="689" y="434"/>
                    <a:pt x="690" y="433"/>
                  </a:cubicBezTo>
                  <a:close/>
                  <a:moveTo>
                    <a:pt x="688" y="393"/>
                  </a:moveTo>
                  <a:cubicBezTo>
                    <a:pt x="688" y="392"/>
                    <a:pt x="688" y="388"/>
                    <a:pt x="689" y="390"/>
                  </a:cubicBezTo>
                  <a:cubicBezTo>
                    <a:pt x="693" y="405"/>
                    <a:pt x="700" y="420"/>
                    <a:pt x="702" y="437"/>
                  </a:cubicBezTo>
                  <a:cubicBezTo>
                    <a:pt x="700" y="425"/>
                    <a:pt x="690" y="404"/>
                    <a:pt x="688" y="393"/>
                  </a:cubicBezTo>
                  <a:close/>
                  <a:moveTo>
                    <a:pt x="715" y="493"/>
                  </a:moveTo>
                  <a:cubicBezTo>
                    <a:pt x="717" y="500"/>
                    <a:pt x="721" y="508"/>
                    <a:pt x="721" y="515"/>
                  </a:cubicBezTo>
                  <a:cubicBezTo>
                    <a:pt x="718" y="508"/>
                    <a:pt x="715" y="500"/>
                    <a:pt x="715" y="493"/>
                  </a:cubicBezTo>
                  <a:close/>
                  <a:moveTo>
                    <a:pt x="695" y="393"/>
                  </a:moveTo>
                  <a:cubicBezTo>
                    <a:pt x="705" y="421"/>
                    <a:pt x="716" y="452"/>
                    <a:pt x="722" y="483"/>
                  </a:cubicBezTo>
                  <a:cubicBezTo>
                    <a:pt x="712" y="453"/>
                    <a:pt x="702" y="424"/>
                    <a:pt x="695" y="393"/>
                  </a:cubicBezTo>
                  <a:close/>
                  <a:moveTo>
                    <a:pt x="733" y="527"/>
                  </a:moveTo>
                  <a:cubicBezTo>
                    <a:pt x="733" y="524"/>
                    <a:pt x="729" y="522"/>
                    <a:pt x="732" y="521"/>
                  </a:cubicBezTo>
                  <a:cubicBezTo>
                    <a:pt x="732" y="523"/>
                    <a:pt x="735" y="525"/>
                    <a:pt x="733" y="527"/>
                  </a:cubicBezTo>
                  <a:close/>
                  <a:moveTo>
                    <a:pt x="741" y="538"/>
                  </a:moveTo>
                  <a:cubicBezTo>
                    <a:pt x="743" y="556"/>
                    <a:pt x="754" y="578"/>
                    <a:pt x="752" y="596"/>
                  </a:cubicBezTo>
                  <a:cubicBezTo>
                    <a:pt x="748" y="585"/>
                    <a:pt x="747" y="574"/>
                    <a:pt x="744" y="562"/>
                  </a:cubicBezTo>
                  <a:cubicBezTo>
                    <a:pt x="742" y="552"/>
                    <a:pt x="737" y="543"/>
                    <a:pt x="741" y="538"/>
                  </a:cubicBezTo>
                  <a:close/>
                  <a:moveTo>
                    <a:pt x="742" y="579"/>
                  </a:moveTo>
                  <a:cubicBezTo>
                    <a:pt x="751" y="605"/>
                    <a:pt x="760" y="635"/>
                    <a:pt x="763" y="662"/>
                  </a:cubicBezTo>
                  <a:cubicBezTo>
                    <a:pt x="763" y="662"/>
                    <a:pt x="762" y="663"/>
                    <a:pt x="762" y="663"/>
                  </a:cubicBezTo>
                  <a:cubicBezTo>
                    <a:pt x="761" y="654"/>
                    <a:pt x="756" y="647"/>
                    <a:pt x="756" y="639"/>
                  </a:cubicBezTo>
                  <a:cubicBezTo>
                    <a:pt x="752" y="629"/>
                    <a:pt x="751" y="616"/>
                    <a:pt x="747" y="605"/>
                  </a:cubicBezTo>
                  <a:cubicBezTo>
                    <a:pt x="745" y="596"/>
                    <a:pt x="741" y="587"/>
                    <a:pt x="742" y="579"/>
                  </a:cubicBezTo>
                  <a:close/>
                  <a:moveTo>
                    <a:pt x="764" y="701"/>
                  </a:moveTo>
                  <a:cubicBezTo>
                    <a:pt x="764" y="699"/>
                    <a:pt x="763" y="698"/>
                    <a:pt x="761" y="697"/>
                  </a:cubicBezTo>
                  <a:cubicBezTo>
                    <a:pt x="756" y="668"/>
                    <a:pt x="747" y="642"/>
                    <a:pt x="745" y="614"/>
                  </a:cubicBezTo>
                  <a:cubicBezTo>
                    <a:pt x="751" y="636"/>
                    <a:pt x="755" y="659"/>
                    <a:pt x="763" y="679"/>
                  </a:cubicBezTo>
                  <a:cubicBezTo>
                    <a:pt x="761" y="686"/>
                    <a:pt x="767" y="694"/>
                    <a:pt x="76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207125" y="2136776"/>
              <a:ext cx="407988" cy="557213"/>
            </a:xfrm>
            <a:custGeom>
              <a:avLst/>
              <a:gdLst>
                <a:gd name="T0" fmla="*/ 5 w 189"/>
                <a:gd name="T1" fmla="*/ 170 h 259"/>
                <a:gd name="T2" fmla="*/ 188 w 189"/>
                <a:gd name="T3" fmla="*/ 134 h 259"/>
                <a:gd name="T4" fmla="*/ 168 w 189"/>
                <a:gd name="T5" fmla="*/ 140 h 259"/>
                <a:gd name="T6" fmla="*/ 158 w 189"/>
                <a:gd name="T7" fmla="*/ 181 h 259"/>
                <a:gd name="T8" fmla="*/ 126 w 189"/>
                <a:gd name="T9" fmla="*/ 155 h 259"/>
                <a:gd name="T10" fmla="*/ 79 w 189"/>
                <a:gd name="T11" fmla="*/ 200 h 259"/>
                <a:gd name="T12" fmla="*/ 54 w 189"/>
                <a:gd name="T13" fmla="*/ 183 h 259"/>
                <a:gd name="T14" fmla="*/ 31 w 189"/>
                <a:gd name="T15" fmla="*/ 115 h 259"/>
                <a:gd name="T16" fmla="*/ 27 w 189"/>
                <a:gd name="T17" fmla="*/ 98 h 259"/>
                <a:gd name="T18" fmla="*/ 153 w 189"/>
                <a:gd name="T19" fmla="*/ 110 h 259"/>
                <a:gd name="T20" fmla="*/ 148 w 189"/>
                <a:gd name="T21" fmla="*/ 61 h 259"/>
                <a:gd name="T22" fmla="*/ 132 w 189"/>
                <a:gd name="T23" fmla="*/ 91 h 259"/>
                <a:gd name="T24" fmla="*/ 101 w 189"/>
                <a:gd name="T25" fmla="*/ 154 h 259"/>
                <a:gd name="T26" fmla="*/ 83 w 189"/>
                <a:gd name="T27" fmla="*/ 137 h 259"/>
                <a:gd name="T28" fmla="*/ 38 w 189"/>
                <a:gd name="T29" fmla="*/ 178 h 259"/>
                <a:gd name="T30" fmla="*/ 47 w 189"/>
                <a:gd name="T31" fmla="*/ 97 h 259"/>
                <a:gd name="T32" fmla="*/ 63 w 189"/>
                <a:gd name="T33" fmla="*/ 79 h 259"/>
                <a:gd name="T34" fmla="*/ 56 w 189"/>
                <a:gd name="T35" fmla="*/ 116 h 259"/>
                <a:gd name="T36" fmla="*/ 78 w 189"/>
                <a:gd name="T37" fmla="*/ 67 h 259"/>
                <a:gd name="T38" fmla="*/ 110 w 189"/>
                <a:gd name="T39" fmla="*/ 103 h 259"/>
                <a:gd name="T40" fmla="*/ 116 w 189"/>
                <a:gd name="T41" fmla="*/ 137 h 259"/>
                <a:gd name="T42" fmla="*/ 99 w 189"/>
                <a:gd name="T43" fmla="*/ 109 h 259"/>
                <a:gd name="T44" fmla="*/ 105 w 189"/>
                <a:gd name="T45" fmla="*/ 76 h 259"/>
                <a:gd name="T46" fmla="*/ 84 w 189"/>
                <a:gd name="T47" fmla="*/ 92 h 259"/>
                <a:gd name="T48" fmla="*/ 99 w 189"/>
                <a:gd name="T49" fmla="*/ 148 h 259"/>
                <a:gd name="T50" fmla="*/ 109 w 189"/>
                <a:gd name="T51" fmla="*/ 145 h 259"/>
                <a:gd name="T52" fmla="*/ 119 w 189"/>
                <a:gd name="T53" fmla="*/ 188 h 259"/>
                <a:gd name="T54" fmla="*/ 123 w 189"/>
                <a:gd name="T55" fmla="*/ 89 h 259"/>
                <a:gd name="T56" fmla="*/ 115 w 189"/>
                <a:gd name="T57" fmla="*/ 27 h 259"/>
                <a:gd name="T58" fmla="*/ 108 w 189"/>
                <a:gd name="T59" fmla="*/ 56 h 259"/>
                <a:gd name="T60" fmla="*/ 83 w 189"/>
                <a:gd name="T61" fmla="*/ 70 h 259"/>
                <a:gd name="T62" fmla="*/ 74 w 189"/>
                <a:gd name="T63" fmla="*/ 47 h 259"/>
                <a:gd name="T64" fmla="*/ 67 w 189"/>
                <a:gd name="T65" fmla="*/ 60 h 259"/>
                <a:gd name="T66" fmla="*/ 44 w 189"/>
                <a:gd name="T67" fmla="*/ 74 h 259"/>
                <a:gd name="T68" fmla="*/ 38 w 189"/>
                <a:gd name="T69" fmla="*/ 195 h 259"/>
                <a:gd name="T70" fmla="*/ 47 w 189"/>
                <a:gd name="T71" fmla="*/ 144 h 259"/>
                <a:gd name="T72" fmla="*/ 83 w 189"/>
                <a:gd name="T73" fmla="*/ 150 h 259"/>
                <a:gd name="T74" fmla="*/ 102 w 189"/>
                <a:gd name="T75" fmla="*/ 168 h 259"/>
                <a:gd name="T76" fmla="*/ 114 w 189"/>
                <a:gd name="T77" fmla="*/ 189 h 259"/>
                <a:gd name="T78" fmla="*/ 123 w 189"/>
                <a:gd name="T79" fmla="*/ 193 h 259"/>
                <a:gd name="T80" fmla="*/ 134 w 189"/>
                <a:gd name="T81" fmla="*/ 105 h 259"/>
                <a:gd name="T82" fmla="*/ 143 w 189"/>
                <a:gd name="T83" fmla="*/ 149 h 259"/>
                <a:gd name="T84" fmla="*/ 157 w 189"/>
                <a:gd name="T85" fmla="*/ 117 h 259"/>
                <a:gd name="T86" fmla="*/ 132 w 189"/>
                <a:gd name="T87" fmla="*/ 28 h 259"/>
                <a:gd name="T88" fmla="*/ 123 w 189"/>
                <a:gd name="T89" fmla="*/ 33 h 259"/>
                <a:gd name="T90" fmla="*/ 110 w 189"/>
                <a:gd name="T91" fmla="*/ 32 h 259"/>
                <a:gd name="T92" fmla="*/ 83 w 189"/>
                <a:gd name="T93" fmla="*/ 39 h 259"/>
                <a:gd name="T94" fmla="*/ 28 w 189"/>
                <a:gd name="T95" fmla="*/ 65 h 259"/>
                <a:gd name="T96" fmla="*/ 12 w 189"/>
                <a:gd name="T97" fmla="*/ 148 h 259"/>
                <a:gd name="T98" fmla="*/ 27 w 189"/>
                <a:gd name="T99" fmla="*/ 140 h 259"/>
                <a:gd name="T100" fmla="*/ 61 w 189"/>
                <a:gd name="T101" fmla="*/ 220 h 259"/>
                <a:gd name="T102" fmla="*/ 70 w 189"/>
                <a:gd name="T103" fmla="*/ 203 h 259"/>
                <a:gd name="T104" fmla="*/ 87 w 189"/>
                <a:gd name="T105" fmla="*/ 215 h 259"/>
                <a:gd name="T106" fmla="*/ 95 w 189"/>
                <a:gd name="T107" fmla="*/ 217 h 259"/>
                <a:gd name="T108" fmla="*/ 121 w 189"/>
                <a:gd name="T109" fmla="*/ 226 h 259"/>
                <a:gd name="T110" fmla="*/ 134 w 189"/>
                <a:gd name="T111" fmla="*/ 215 h 259"/>
                <a:gd name="T112" fmla="*/ 132 w 189"/>
                <a:gd name="T113" fmla="*/ 163 h 259"/>
                <a:gd name="T114" fmla="*/ 150 w 189"/>
                <a:gd name="T115" fmla="*/ 192 h 259"/>
                <a:gd name="T116" fmla="*/ 157 w 189"/>
                <a:gd name="T117" fmla="*/ 176 h 259"/>
                <a:gd name="T118" fmla="*/ 181 w 189"/>
                <a:gd name="T119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9" h="259">
                  <a:moveTo>
                    <a:pt x="168" y="51"/>
                  </a:moveTo>
                  <a:cubicBezTo>
                    <a:pt x="159" y="37"/>
                    <a:pt x="149" y="24"/>
                    <a:pt x="135" y="14"/>
                  </a:cubicBezTo>
                  <a:cubicBezTo>
                    <a:pt x="120" y="6"/>
                    <a:pt x="92" y="0"/>
                    <a:pt x="74" y="9"/>
                  </a:cubicBezTo>
                  <a:cubicBezTo>
                    <a:pt x="73" y="12"/>
                    <a:pt x="77" y="10"/>
                    <a:pt x="76" y="12"/>
                  </a:cubicBezTo>
                  <a:cubicBezTo>
                    <a:pt x="74" y="15"/>
                    <a:pt x="70" y="11"/>
                    <a:pt x="68" y="11"/>
                  </a:cubicBezTo>
                  <a:cubicBezTo>
                    <a:pt x="66" y="11"/>
                    <a:pt x="67" y="14"/>
                    <a:pt x="65" y="14"/>
                  </a:cubicBezTo>
                  <a:cubicBezTo>
                    <a:pt x="49" y="17"/>
                    <a:pt x="35" y="21"/>
                    <a:pt x="30" y="34"/>
                  </a:cubicBezTo>
                  <a:cubicBezTo>
                    <a:pt x="18" y="45"/>
                    <a:pt x="10" y="64"/>
                    <a:pt x="5" y="85"/>
                  </a:cubicBezTo>
                  <a:cubicBezTo>
                    <a:pt x="3" y="91"/>
                    <a:pt x="4" y="100"/>
                    <a:pt x="3" y="107"/>
                  </a:cubicBezTo>
                  <a:cubicBezTo>
                    <a:pt x="1" y="116"/>
                    <a:pt x="1" y="119"/>
                    <a:pt x="1" y="130"/>
                  </a:cubicBezTo>
                  <a:cubicBezTo>
                    <a:pt x="2" y="136"/>
                    <a:pt x="0" y="143"/>
                    <a:pt x="1" y="150"/>
                  </a:cubicBezTo>
                  <a:cubicBezTo>
                    <a:pt x="1" y="156"/>
                    <a:pt x="3" y="163"/>
                    <a:pt x="5" y="170"/>
                  </a:cubicBezTo>
                  <a:cubicBezTo>
                    <a:pt x="8" y="186"/>
                    <a:pt x="18" y="206"/>
                    <a:pt x="28" y="219"/>
                  </a:cubicBezTo>
                  <a:cubicBezTo>
                    <a:pt x="38" y="232"/>
                    <a:pt x="53" y="240"/>
                    <a:pt x="65" y="249"/>
                  </a:cubicBezTo>
                  <a:cubicBezTo>
                    <a:pt x="68" y="251"/>
                    <a:pt x="66" y="257"/>
                    <a:pt x="70" y="259"/>
                  </a:cubicBezTo>
                  <a:cubicBezTo>
                    <a:pt x="73" y="258"/>
                    <a:pt x="70" y="254"/>
                    <a:pt x="71" y="250"/>
                  </a:cubicBezTo>
                  <a:cubicBezTo>
                    <a:pt x="88" y="251"/>
                    <a:pt x="107" y="255"/>
                    <a:pt x="121" y="246"/>
                  </a:cubicBezTo>
                  <a:cubicBezTo>
                    <a:pt x="124" y="246"/>
                    <a:pt x="119" y="248"/>
                    <a:pt x="121" y="248"/>
                  </a:cubicBezTo>
                  <a:cubicBezTo>
                    <a:pt x="127" y="249"/>
                    <a:pt x="128" y="246"/>
                    <a:pt x="129" y="242"/>
                  </a:cubicBezTo>
                  <a:cubicBezTo>
                    <a:pt x="136" y="238"/>
                    <a:pt x="142" y="236"/>
                    <a:pt x="148" y="230"/>
                  </a:cubicBezTo>
                  <a:cubicBezTo>
                    <a:pt x="163" y="219"/>
                    <a:pt x="170" y="202"/>
                    <a:pt x="179" y="181"/>
                  </a:cubicBezTo>
                  <a:cubicBezTo>
                    <a:pt x="181" y="177"/>
                    <a:pt x="181" y="168"/>
                    <a:pt x="183" y="163"/>
                  </a:cubicBezTo>
                  <a:cubicBezTo>
                    <a:pt x="184" y="157"/>
                    <a:pt x="188" y="152"/>
                    <a:pt x="188" y="147"/>
                  </a:cubicBezTo>
                  <a:cubicBezTo>
                    <a:pt x="189" y="143"/>
                    <a:pt x="188" y="139"/>
                    <a:pt x="188" y="134"/>
                  </a:cubicBezTo>
                  <a:cubicBezTo>
                    <a:pt x="186" y="103"/>
                    <a:pt x="179" y="76"/>
                    <a:pt x="168" y="51"/>
                  </a:cubicBezTo>
                  <a:close/>
                  <a:moveTo>
                    <a:pt x="172" y="81"/>
                  </a:moveTo>
                  <a:cubicBezTo>
                    <a:pt x="174" y="90"/>
                    <a:pt x="178" y="99"/>
                    <a:pt x="171" y="105"/>
                  </a:cubicBezTo>
                  <a:cubicBezTo>
                    <a:pt x="170" y="100"/>
                    <a:pt x="171" y="86"/>
                    <a:pt x="172" y="81"/>
                  </a:cubicBezTo>
                  <a:close/>
                  <a:moveTo>
                    <a:pt x="171" y="123"/>
                  </a:moveTo>
                  <a:cubicBezTo>
                    <a:pt x="172" y="119"/>
                    <a:pt x="169" y="119"/>
                    <a:pt x="172" y="116"/>
                  </a:cubicBezTo>
                  <a:cubicBezTo>
                    <a:pt x="172" y="120"/>
                    <a:pt x="172" y="116"/>
                    <a:pt x="175" y="118"/>
                  </a:cubicBezTo>
                  <a:cubicBezTo>
                    <a:pt x="175" y="125"/>
                    <a:pt x="175" y="130"/>
                    <a:pt x="170" y="134"/>
                  </a:cubicBezTo>
                  <a:cubicBezTo>
                    <a:pt x="168" y="132"/>
                    <a:pt x="168" y="128"/>
                    <a:pt x="167" y="125"/>
                  </a:cubicBezTo>
                  <a:cubicBezTo>
                    <a:pt x="170" y="126"/>
                    <a:pt x="169" y="123"/>
                    <a:pt x="171" y="123"/>
                  </a:cubicBezTo>
                  <a:close/>
                  <a:moveTo>
                    <a:pt x="164" y="134"/>
                  </a:moveTo>
                  <a:cubicBezTo>
                    <a:pt x="164" y="137"/>
                    <a:pt x="167" y="137"/>
                    <a:pt x="168" y="140"/>
                  </a:cubicBezTo>
                  <a:cubicBezTo>
                    <a:pt x="166" y="142"/>
                    <a:pt x="165" y="148"/>
                    <a:pt x="162" y="147"/>
                  </a:cubicBezTo>
                  <a:cubicBezTo>
                    <a:pt x="162" y="145"/>
                    <a:pt x="162" y="137"/>
                    <a:pt x="164" y="134"/>
                  </a:cubicBezTo>
                  <a:close/>
                  <a:moveTo>
                    <a:pt x="164" y="78"/>
                  </a:moveTo>
                  <a:cubicBezTo>
                    <a:pt x="165" y="79"/>
                    <a:pt x="166" y="81"/>
                    <a:pt x="164" y="83"/>
                  </a:cubicBezTo>
                  <a:cubicBezTo>
                    <a:pt x="164" y="81"/>
                    <a:pt x="162" y="79"/>
                    <a:pt x="164" y="78"/>
                  </a:cubicBezTo>
                  <a:close/>
                  <a:moveTo>
                    <a:pt x="170" y="78"/>
                  </a:moveTo>
                  <a:cubicBezTo>
                    <a:pt x="167" y="69"/>
                    <a:pt x="162" y="62"/>
                    <a:pt x="159" y="55"/>
                  </a:cubicBezTo>
                  <a:cubicBezTo>
                    <a:pt x="164" y="61"/>
                    <a:pt x="169" y="71"/>
                    <a:pt x="170" y="78"/>
                  </a:cubicBezTo>
                  <a:close/>
                  <a:moveTo>
                    <a:pt x="157" y="146"/>
                  </a:moveTo>
                  <a:cubicBezTo>
                    <a:pt x="155" y="149"/>
                    <a:pt x="156" y="155"/>
                    <a:pt x="154" y="157"/>
                  </a:cubicBezTo>
                  <a:cubicBezTo>
                    <a:pt x="151" y="153"/>
                    <a:pt x="154" y="148"/>
                    <a:pt x="157" y="146"/>
                  </a:cubicBezTo>
                  <a:close/>
                  <a:moveTo>
                    <a:pt x="158" y="181"/>
                  </a:moveTo>
                  <a:cubicBezTo>
                    <a:pt x="159" y="183"/>
                    <a:pt x="158" y="186"/>
                    <a:pt x="155" y="187"/>
                  </a:cubicBezTo>
                  <a:cubicBezTo>
                    <a:pt x="155" y="185"/>
                    <a:pt x="154" y="185"/>
                    <a:pt x="154" y="183"/>
                  </a:cubicBezTo>
                  <a:cubicBezTo>
                    <a:pt x="155" y="183"/>
                    <a:pt x="156" y="181"/>
                    <a:pt x="158" y="181"/>
                  </a:cubicBezTo>
                  <a:close/>
                  <a:moveTo>
                    <a:pt x="133" y="139"/>
                  </a:moveTo>
                  <a:cubicBezTo>
                    <a:pt x="132" y="139"/>
                    <a:pt x="131" y="139"/>
                    <a:pt x="130" y="139"/>
                  </a:cubicBezTo>
                  <a:cubicBezTo>
                    <a:pt x="131" y="135"/>
                    <a:pt x="132" y="133"/>
                    <a:pt x="134" y="132"/>
                  </a:cubicBezTo>
                  <a:cubicBezTo>
                    <a:pt x="136" y="133"/>
                    <a:pt x="133" y="133"/>
                    <a:pt x="134" y="135"/>
                  </a:cubicBezTo>
                  <a:cubicBezTo>
                    <a:pt x="135" y="137"/>
                    <a:pt x="136" y="135"/>
                    <a:pt x="137" y="136"/>
                  </a:cubicBezTo>
                  <a:cubicBezTo>
                    <a:pt x="137" y="140"/>
                    <a:pt x="135" y="142"/>
                    <a:pt x="133" y="144"/>
                  </a:cubicBezTo>
                  <a:cubicBezTo>
                    <a:pt x="131" y="142"/>
                    <a:pt x="134" y="139"/>
                    <a:pt x="133" y="139"/>
                  </a:cubicBezTo>
                  <a:close/>
                  <a:moveTo>
                    <a:pt x="130" y="153"/>
                  </a:moveTo>
                  <a:cubicBezTo>
                    <a:pt x="127" y="152"/>
                    <a:pt x="128" y="156"/>
                    <a:pt x="126" y="155"/>
                  </a:cubicBezTo>
                  <a:cubicBezTo>
                    <a:pt x="127" y="151"/>
                    <a:pt x="126" y="150"/>
                    <a:pt x="130" y="148"/>
                  </a:cubicBezTo>
                  <a:cubicBezTo>
                    <a:pt x="130" y="151"/>
                    <a:pt x="128" y="152"/>
                    <a:pt x="130" y="153"/>
                  </a:cubicBezTo>
                  <a:close/>
                  <a:moveTo>
                    <a:pt x="131" y="180"/>
                  </a:moveTo>
                  <a:cubicBezTo>
                    <a:pt x="130" y="181"/>
                    <a:pt x="130" y="182"/>
                    <a:pt x="129" y="183"/>
                  </a:cubicBezTo>
                  <a:cubicBezTo>
                    <a:pt x="127" y="181"/>
                    <a:pt x="128" y="177"/>
                    <a:pt x="130" y="176"/>
                  </a:cubicBezTo>
                  <a:cubicBezTo>
                    <a:pt x="129" y="178"/>
                    <a:pt x="132" y="177"/>
                    <a:pt x="131" y="180"/>
                  </a:cubicBezTo>
                  <a:close/>
                  <a:moveTo>
                    <a:pt x="89" y="186"/>
                  </a:moveTo>
                  <a:cubicBezTo>
                    <a:pt x="88" y="186"/>
                    <a:pt x="88" y="188"/>
                    <a:pt x="89" y="188"/>
                  </a:cubicBezTo>
                  <a:cubicBezTo>
                    <a:pt x="86" y="188"/>
                    <a:pt x="85" y="185"/>
                    <a:pt x="83" y="183"/>
                  </a:cubicBezTo>
                  <a:cubicBezTo>
                    <a:pt x="85" y="180"/>
                    <a:pt x="87" y="176"/>
                    <a:pt x="90" y="174"/>
                  </a:cubicBezTo>
                  <a:cubicBezTo>
                    <a:pt x="96" y="179"/>
                    <a:pt x="85" y="185"/>
                    <a:pt x="89" y="186"/>
                  </a:cubicBezTo>
                  <a:close/>
                  <a:moveTo>
                    <a:pt x="79" y="200"/>
                  </a:moveTo>
                  <a:cubicBezTo>
                    <a:pt x="76" y="196"/>
                    <a:pt x="76" y="191"/>
                    <a:pt x="80" y="188"/>
                  </a:cubicBezTo>
                  <a:cubicBezTo>
                    <a:pt x="82" y="191"/>
                    <a:pt x="86" y="199"/>
                    <a:pt x="79" y="200"/>
                  </a:cubicBezTo>
                  <a:close/>
                  <a:moveTo>
                    <a:pt x="82" y="224"/>
                  </a:moveTo>
                  <a:cubicBezTo>
                    <a:pt x="79" y="223"/>
                    <a:pt x="78" y="220"/>
                    <a:pt x="76" y="217"/>
                  </a:cubicBezTo>
                  <a:cubicBezTo>
                    <a:pt x="78" y="217"/>
                    <a:pt x="77" y="215"/>
                    <a:pt x="78" y="215"/>
                  </a:cubicBezTo>
                  <a:cubicBezTo>
                    <a:pt x="80" y="219"/>
                    <a:pt x="81" y="220"/>
                    <a:pt x="82" y="224"/>
                  </a:cubicBezTo>
                  <a:close/>
                  <a:moveTo>
                    <a:pt x="80" y="176"/>
                  </a:moveTo>
                  <a:cubicBezTo>
                    <a:pt x="78" y="172"/>
                    <a:pt x="75" y="168"/>
                    <a:pt x="73" y="164"/>
                  </a:cubicBezTo>
                  <a:cubicBezTo>
                    <a:pt x="75" y="161"/>
                    <a:pt x="77" y="157"/>
                    <a:pt x="79" y="154"/>
                  </a:cubicBezTo>
                  <a:cubicBezTo>
                    <a:pt x="82" y="159"/>
                    <a:pt x="85" y="163"/>
                    <a:pt x="86" y="169"/>
                  </a:cubicBezTo>
                  <a:cubicBezTo>
                    <a:pt x="84" y="171"/>
                    <a:pt x="83" y="175"/>
                    <a:pt x="80" y="176"/>
                  </a:cubicBezTo>
                  <a:close/>
                  <a:moveTo>
                    <a:pt x="54" y="183"/>
                  </a:moveTo>
                  <a:cubicBezTo>
                    <a:pt x="53" y="180"/>
                    <a:pt x="56" y="179"/>
                    <a:pt x="55" y="176"/>
                  </a:cubicBezTo>
                  <a:cubicBezTo>
                    <a:pt x="54" y="177"/>
                    <a:pt x="52" y="178"/>
                    <a:pt x="54" y="179"/>
                  </a:cubicBezTo>
                  <a:cubicBezTo>
                    <a:pt x="48" y="177"/>
                    <a:pt x="50" y="173"/>
                    <a:pt x="52" y="169"/>
                  </a:cubicBezTo>
                  <a:cubicBezTo>
                    <a:pt x="57" y="168"/>
                    <a:pt x="53" y="173"/>
                    <a:pt x="54" y="174"/>
                  </a:cubicBezTo>
                  <a:cubicBezTo>
                    <a:pt x="55" y="173"/>
                    <a:pt x="55" y="173"/>
                    <a:pt x="56" y="172"/>
                  </a:cubicBezTo>
                  <a:cubicBezTo>
                    <a:pt x="60" y="176"/>
                    <a:pt x="58" y="181"/>
                    <a:pt x="54" y="183"/>
                  </a:cubicBezTo>
                  <a:close/>
                  <a:moveTo>
                    <a:pt x="59" y="207"/>
                  </a:moveTo>
                  <a:cubicBezTo>
                    <a:pt x="57" y="203"/>
                    <a:pt x="50" y="198"/>
                    <a:pt x="55" y="194"/>
                  </a:cubicBezTo>
                  <a:cubicBezTo>
                    <a:pt x="56" y="198"/>
                    <a:pt x="64" y="203"/>
                    <a:pt x="59" y="207"/>
                  </a:cubicBezTo>
                  <a:close/>
                  <a:moveTo>
                    <a:pt x="31" y="115"/>
                  </a:moveTo>
                  <a:cubicBezTo>
                    <a:pt x="31" y="112"/>
                    <a:pt x="32" y="110"/>
                    <a:pt x="34" y="109"/>
                  </a:cubicBezTo>
                  <a:cubicBezTo>
                    <a:pt x="35" y="111"/>
                    <a:pt x="32" y="113"/>
                    <a:pt x="31" y="115"/>
                  </a:cubicBezTo>
                  <a:close/>
                  <a:moveTo>
                    <a:pt x="34" y="161"/>
                  </a:moveTo>
                  <a:cubicBezTo>
                    <a:pt x="31" y="160"/>
                    <a:pt x="33" y="163"/>
                    <a:pt x="31" y="163"/>
                  </a:cubicBezTo>
                  <a:cubicBezTo>
                    <a:pt x="31" y="161"/>
                    <a:pt x="30" y="161"/>
                    <a:pt x="30" y="160"/>
                  </a:cubicBezTo>
                  <a:cubicBezTo>
                    <a:pt x="31" y="160"/>
                    <a:pt x="31" y="159"/>
                    <a:pt x="32" y="159"/>
                  </a:cubicBezTo>
                  <a:cubicBezTo>
                    <a:pt x="32" y="160"/>
                    <a:pt x="33" y="160"/>
                    <a:pt x="34" y="161"/>
                  </a:cubicBezTo>
                  <a:close/>
                  <a:moveTo>
                    <a:pt x="27" y="81"/>
                  </a:moveTo>
                  <a:cubicBezTo>
                    <a:pt x="32" y="75"/>
                    <a:pt x="34" y="65"/>
                    <a:pt x="41" y="62"/>
                  </a:cubicBezTo>
                  <a:cubicBezTo>
                    <a:pt x="40" y="71"/>
                    <a:pt x="36" y="77"/>
                    <a:pt x="34" y="84"/>
                  </a:cubicBezTo>
                  <a:cubicBezTo>
                    <a:pt x="31" y="84"/>
                    <a:pt x="30" y="81"/>
                    <a:pt x="27" y="81"/>
                  </a:cubicBezTo>
                  <a:close/>
                  <a:moveTo>
                    <a:pt x="23" y="96"/>
                  </a:moveTo>
                  <a:cubicBezTo>
                    <a:pt x="23" y="92"/>
                    <a:pt x="24" y="89"/>
                    <a:pt x="26" y="87"/>
                  </a:cubicBezTo>
                  <a:cubicBezTo>
                    <a:pt x="27" y="91"/>
                    <a:pt x="32" y="96"/>
                    <a:pt x="27" y="98"/>
                  </a:cubicBezTo>
                  <a:cubicBezTo>
                    <a:pt x="27" y="97"/>
                    <a:pt x="25" y="96"/>
                    <a:pt x="23" y="96"/>
                  </a:cubicBezTo>
                  <a:close/>
                  <a:moveTo>
                    <a:pt x="27" y="104"/>
                  </a:moveTo>
                  <a:cubicBezTo>
                    <a:pt x="25" y="104"/>
                    <a:pt x="24" y="102"/>
                    <a:pt x="24" y="101"/>
                  </a:cubicBezTo>
                  <a:cubicBezTo>
                    <a:pt x="27" y="100"/>
                    <a:pt x="27" y="102"/>
                    <a:pt x="27" y="104"/>
                  </a:cubicBezTo>
                  <a:close/>
                  <a:moveTo>
                    <a:pt x="92" y="51"/>
                  </a:moveTo>
                  <a:cubicBezTo>
                    <a:pt x="93" y="54"/>
                    <a:pt x="95" y="57"/>
                    <a:pt x="97" y="60"/>
                  </a:cubicBezTo>
                  <a:cubicBezTo>
                    <a:pt x="95" y="62"/>
                    <a:pt x="93" y="64"/>
                    <a:pt x="92" y="68"/>
                  </a:cubicBezTo>
                  <a:cubicBezTo>
                    <a:pt x="89" y="68"/>
                    <a:pt x="90" y="63"/>
                    <a:pt x="87" y="62"/>
                  </a:cubicBezTo>
                  <a:cubicBezTo>
                    <a:pt x="86" y="58"/>
                    <a:pt x="89" y="58"/>
                    <a:pt x="89" y="54"/>
                  </a:cubicBezTo>
                  <a:cubicBezTo>
                    <a:pt x="94" y="55"/>
                    <a:pt x="87" y="53"/>
                    <a:pt x="92" y="51"/>
                  </a:cubicBezTo>
                  <a:close/>
                  <a:moveTo>
                    <a:pt x="154" y="105"/>
                  </a:moveTo>
                  <a:cubicBezTo>
                    <a:pt x="154" y="107"/>
                    <a:pt x="155" y="109"/>
                    <a:pt x="153" y="110"/>
                  </a:cubicBezTo>
                  <a:cubicBezTo>
                    <a:pt x="152" y="109"/>
                    <a:pt x="152" y="105"/>
                    <a:pt x="154" y="105"/>
                  </a:cubicBezTo>
                  <a:close/>
                  <a:moveTo>
                    <a:pt x="148" y="119"/>
                  </a:moveTo>
                  <a:cubicBezTo>
                    <a:pt x="145" y="115"/>
                    <a:pt x="150" y="112"/>
                    <a:pt x="152" y="110"/>
                  </a:cubicBezTo>
                  <a:cubicBezTo>
                    <a:pt x="154" y="113"/>
                    <a:pt x="151" y="118"/>
                    <a:pt x="148" y="119"/>
                  </a:cubicBezTo>
                  <a:close/>
                  <a:moveTo>
                    <a:pt x="152" y="94"/>
                  </a:moveTo>
                  <a:cubicBezTo>
                    <a:pt x="150" y="90"/>
                    <a:pt x="144" y="86"/>
                    <a:pt x="146" y="81"/>
                  </a:cubicBezTo>
                  <a:cubicBezTo>
                    <a:pt x="146" y="80"/>
                    <a:pt x="147" y="80"/>
                    <a:pt x="148" y="80"/>
                  </a:cubicBezTo>
                  <a:cubicBezTo>
                    <a:pt x="149" y="85"/>
                    <a:pt x="156" y="91"/>
                    <a:pt x="152" y="94"/>
                  </a:cubicBezTo>
                  <a:close/>
                  <a:moveTo>
                    <a:pt x="148" y="61"/>
                  </a:moveTo>
                  <a:cubicBezTo>
                    <a:pt x="145" y="60"/>
                    <a:pt x="144" y="57"/>
                    <a:pt x="143" y="54"/>
                  </a:cubicBezTo>
                  <a:cubicBezTo>
                    <a:pt x="145" y="54"/>
                    <a:pt x="145" y="53"/>
                    <a:pt x="146" y="54"/>
                  </a:cubicBezTo>
                  <a:cubicBezTo>
                    <a:pt x="147" y="56"/>
                    <a:pt x="149" y="58"/>
                    <a:pt x="148" y="61"/>
                  </a:cubicBezTo>
                  <a:close/>
                  <a:moveTo>
                    <a:pt x="150" y="99"/>
                  </a:moveTo>
                  <a:cubicBezTo>
                    <a:pt x="147" y="102"/>
                    <a:pt x="145" y="105"/>
                    <a:pt x="143" y="109"/>
                  </a:cubicBezTo>
                  <a:cubicBezTo>
                    <a:pt x="139" y="107"/>
                    <a:pt x="139" y="102"/>
                    <a:pt x="137" y="98"/>
                  </a:cubicBezTo>
                  <a:cubicBezTo>
                    <a:pt x="140" y="96"/>
                    <a:pt x="140" y="90"/>
                    <a:pt x="143" y="87"/>
                  </a:cubicBezTo>
                  <a:cubicBezTo>
                    <a:pt x="143" y="92"/>
                    <a:pt x="149" y="94"/>
                    <a:pt x="150" y="99"/>
                  </a:cubicBezTo>
                  <a:close/>
                  <a:moveTo>
                    <a:pt x="141" y="75"/>
                  </a:moveTo>
                  <a:cubicBezTo>
                    <a:pt x="139" y="71"/>
                    <a:pt x="133" y="65"/>
                    <a:pt x="138" y="61"/>
                  </a:cubicBezTo>
                  <a:cubicBezTo>
                    <a:pt x="138" y="66"/>
                    <a:pt x="146" y="71"/>
                    <a:pt x="141" y="75"/>
                  </a:cubicBezTo>
                  <a:close/>
                  <a:moveTo>
                    <a:pt x="134" y="39"/>
                  </a:moveTo>
                  <a:cubicBezTo>
                    <a:pt x="137" y="42"/>
                    <a:pt x="143" y="45"/>
                    <a:pt x="141" y="50"/>
                  </a:cubicBezTo>
                  <a:cubicBezTo>
                    <a:pt x="137" y="48"/>
                    <a:pt x="137" y="43"/>
                    <a:pt x="134" y="39"/>
                  </a:cubicBezTo>
                  <a:close/>
                  <a:moveTo>
                    <a:pt x="132" y="91"/>
                  </a:moveTo>
                  <a:cubicBezTo>
                    <a:pt x="131" y="88"/>
                    <a:pt x="129" y="86"/>
                    <a:pt x="129" y="83"/>
                  </a:cubicBezTo>
                  <a:cubicBezTo>
                    <a:pt x="132" y="80"/>
                    <a:pt x="132" y="75"/>
                    <a:pt x="134" y="72"/>
                  </a:cubicBezTo>
                  <a:cubicBezTo>
                    <a:pt x="140" y="77"/>
                    <a:pt x="138" y="88"/>
                    <a:pt x="132" y="91"/>
                  </a:cubicBezTo>
                  <a:close/>
                  <a:moveTo>
                    <a:pt x="123" y="164"/>
                  </a:moveTo>
                  <a:cubicBezTo>
                    <a:pt x="120" y="163"/>
                    <a:pt x="121" y="166"/>
                    <a:pt x="120" y="166"/>
                  </a:cubicBezTo>
                  <a:cubicBezTo>
                    <a:pt x="120" y="166"/>
                    <a:pt x="120" y="165"/>
                    <a:pt x="119" y="165"/>
                  </a:cubicBezTo>
                  <a:cubicBezTo>
                    <a:pt x="120" y="162"/>
                    <a:pt x="121" y="162"/>
                    <a:pt x="123" y="161"/>
                  </a:cubicBezTo>
                  <a:cubicBezTo>
                    <a:pt x="123" y="162"/>
                    <a:pt x="121" y="163"/>
                    <a:pt x="123" y="164"/>
                  </a:cubicBezTo>
                  <a:close/>
                  <a:moveTo>
                    <a:pt x="101" y="154"/>
                  </a:moveTo>
                  <a:cubicBezTo>
                    <a:pt x="104" y="153"/>
                    <a:pt x="102" y="149"/>
                    <a:pt x="106" y="149"/>
                  </a:cubicBezTo>
                  <a:cubicBezTo>
                    <a:pt x="108" y="152"/>
                    <a:pt x="105" y="156"/>
                    <a:pt x="103" y="159"/>
                  </a:cubicBezTo>
                  <a:cubicBezTo>
                    <a:pt x="103" y="156"/>
                    <a:pt x="101" y="157"/>
                    <a:pt x="101" y="154"/>
                  </a:cubicBezTo>
                  <a:close/>
                  <a:moveTo>
                    <a:pt x="82" y="116"/>
                  </a:moveTo>
                  <a:cubicBezTo>
                    <a:pt x="78" y="114"/>
                    <a:pt x="77" y="110"/>
                    <a:pt x="75" y="107"/>
                  </a:cubicBezTo>
                  <a:cubicBezTo>
                    <a:pt x="76" y="105"/>
                    <a:pt x="78" y="103"/>
                    <a:pt x="80" y="103"/>
                  </a:cubicBezTo>
                  <a:cubicBezTo>
                    <a:pt x="80" y="101"/>
                    <a:pt x="78" y="99"/>
                    <a:pt x="80" y="98"/>
                  </a:cubicBezTo>
                  <a:cubicBezTo>
                    <a:pt x="82" y="101"/>
                    <a:pt x="82" y="104"/>
                    <a:pt x="84" y="106"/>
                  </a:cubicBezTo>
                  <a:cubicBezTo>
                    <a:pt x="83" y="108"/>
                    <a:pt x="81" y="105"/>
                    <a:pt x="81" y="107"/>
                  </a:cubicBezTo>
                  <a:cubicBezTo>
                    <a:pt x="82" y="108"/>
                    <a:pt x="85" y="107"/>
                    <a:pt x="85" y="109"/>
                  </a:cubicBezTo>
                  <a:cubicBezTo>
                    <a:pt x="86" y="112"/>
                    <a:pt x="82" y="113"/>
                    <a:pt x="82" y="116"/>
                  </a:cubicBezTo>
                  <a:close/>
                  <a:moveTo>
                    <a:pt x="83" y="137"/>
                  </a:moveTo>
                  <a:cubicBezTo>
                    <a:pt x="82" y="139"/>
                    <a:pt x="81" y="142"/>
                    <a:pt x="79" y="143"/>
                  </a:cubicBezTo>
                  <a:cubicBezTo>
                    <a:pt x="76" y="139"/>
                    <a:pt x="75" y="133"/>
                    <a:pt x="79" y="129"/>
                  </a:cubicBezTo>
                  <a:cubicBezTo>
                    <a:pt x="80" y="133"/>
                    <a:pt x="82" y="134"/>
                    <a:pt x="83" y="137"/>
                  </a:cubicBezTo>
                  <a:close/>
                  <a:moveTo>
                    <a:pt x="56" y="148"/>
                  </a:moveTo>
                  <a:cubicBezTo>
                    <a:pt x="55" y="150"/>
                    <a:pt x="54" y="152"/>
                    <a:pt x="53" y="154"/>
                  </a:cubicBezTo>
                  <a:cubicBezTo>
                    <a:pt x="53" y="152"/>
                    <a:pt x="51" y="152"/>
                    <a:pt x="51" y="150"/>
                  </a:cubicBezTo>
                  <a:cubicBezTo>
                    <a:pt x="52" y="148"/>
                    <a:pt x="53" y="146"/>
                    <a:pt x="54" y="144"/>
                  </a:cubicBezTo>
                  <a:cubicBezTo>
                    <a:pt x="59" y="146"/>
                    <a:pt x="60" y="154"/>
                    <a:pt x="54" y="156"/>
                  </a:cubicBezTo>
                  <a:cubicBezTo>
                    <a:pt x="55" y="154"/>
                    <a:pt x="59" y="151"/>
                    <a:pt x="56" y="148"/>
                  </a:cubicBezTo>
                  <a:close/>
                  <a:moveTo>
                    <a:pt x="39" y="158"/>
                  </a:moveTo>
                  <a:cubicBezTo>
                    <a:pt x="39" y="156"/>
                    <a:pt x="38" y="156"/>
                    <a:pt x="38" y="154"/>
                  </a:cubicBezTo>
                  <a:cubicBezTo>
                    <a:pt x="41" y="154"/>
                    <a:pt x="40" y="150"/>
                    <a:pt x="43" y="149"/>
                  </a:cubicBezTo>
                  <a:cubicBezTo>
                    <a:pt x="46" y="152"/>
                    <a:pt x="43" y="157"/>
                    <a:pt x="39" y="158"/>
                  </a:cubicBezTo>
                  <a:close/>
                  <a:moveTo>
                    <a:pt x="42" y="176"/>
                  </a:moveTo>
                  <a:cubicBezTo>
                    <a:pt x="40" y="176"/>
                    <a:pt x="41" y="178"/>
                    <a:pt x="38" y="178"/>
                  </a:cubicBezTo>
                  <a:cubicBezTo>
                    <a:pt x="36" y="176"/>
                    <a:pt x="37" y="171"/>
                    <a:pt x="40" y="170"/>
                  </a:cubicBezTo>
                  <a:cubicBezTo>
                    <a:pt x="41" y="172"/>
                    <a:pt x="43" y="173"/>
                    <a:pt x="42" y="176"/>
                  </a:cubicBezTo>
                  <a:close/>
                  <a:moveTo>
                    <a:pt x="42" y="110"/>
                  </a:moveTo>
                  <a:cubicBezTo>
                    <a:pt x="43" y="105"/>
                    <a:pt x="44" y="101"/>
                    <a:pt x="47" y="101"/>
                  </a:cubicBezTo>
                  <a:cubicBezTo>
                    <a:pt x="46" y="105"/>
                    <a:pt x="45" y="108"/>
                    <a:pt x="42" y="110"/>
                  </a:cubicBezTo>
                  <a:close/>
                  <a:moveTo>
                    <a:pt x="38" y="101"/>
                  </a:moveTo>
                  <a:cubicBezTo>
                    <a:pt x="33" y="98"/>
                    <a:pt x="40" y="88"/>
                    <a:pt x="42" y="96"/>
                  </a:cubicBezTo>
                  <a:cubicBezTo>
                    <a:pt x="41" y="98"/>
                    <a:pt x="40" y="100"/>
                    <a:pt x="38" y="101"/>
                  </a:cubicBezTo>
                  <a:close/>
                  <a:moveTo>
                    <a:pt x="50" y="104"/>
                  </a:moveTo>
                  <a:cubicBezTo>
                    <a:pt x="50" y="106"/>
                    <a:pt x="49" y="108"/>
                    <a:pt x="47" y="109"/>
                  </a:cubicBezTo>
                  <a:cubicBezTo>
                    <a:pt x="48" y="107"/>
                    <a:pt x="48" y="104"/>
                    <a:pt x="50" y="104"/>
                  </a:cubicBezTo>
                  <a:close/>
                  <a:moveTo>
                    <a:pt x="47" y="97"/>
                  </a:moveTo>
                  <a:cubicBezTo>
                    <a:pt x="48" y="96"/>
                    <a:pt x="48" y="93"/>
                    <a:pt x="50" y="93"/>
                  </a:cubicBezTo>
                  <a:cubicBezTo>
                    <a:pt x="50" y="98"/>
                    <a:pt x="53" y="96"/>
                    <a:pt x="53" y="101"/>
                  </a:cubicBezTo>
                  <a:cubicBezTo>
                    <a:pt x="50" y="100"/>
                    <a:pt x="51" y="98"/>
                    <a:pt x="47" y="97"/>
                  </a:cubicBezTo>
                  <a:close/>
                  <a:moveTo>
                    <a:pt x="63" y="92"/>
                  </a:moveTo>
                  <a:cubicBezTo>
                    <a:pt x="63" y="89"/>
                    <a:pt x="65" y="88"/>
                    <a:pt x="65" y="87"/>
                  </a:cubicBezTo>
                  <a:cubicBezTo>
                    <a:pt x="65" y="89"/>
                    <a:pt x="66" y="92"/>
                    <a:pt x="63" y="92"/>
                  </a:cubicBezTo>
                  <a:close/>
                  <a:moveTo>
                    <a:pt x="64" y="112"/>
                  </a:moveTo>
                  <a:cubicBezTo>
                    <a:pt x="63" y="109"/>
                    <a:pt x="61" y="105"/>
                    <a:pt x="65" y="103"/>
                  </a:cubicBezTo>
                  <a:cubicBezTo>
                    <a:pt x="66" y="106"/>
                    <a:pt x="69" y="111"/>
                    <a:pt x="64" y="112"/>
                  </a:cubicBezTo>
                  <a:close/>
                  <a:moveTo>
                    <a:pt x="63" y="79"/>
                  </a:moveTo>
                  <a:cubicBezTo>
                    <a:pt x="59" y="77"/>
                    <a:pt x="58" y="71"/>
                    <a:pt x="63" y="69"/>
                  </a:cubicBezTo>
                  <a:cubicBezTo>
                    <a:pt x="66" y="72"/>
                    <a:pt x="65" y="77"/>
                    <a:pt x="63" y="79"/>
                  </a:cubicBezTo>
                  <a:close/>
                  <a:moveTo>
                    <a:pt x="62" y="81"/>
                  </a:moveTo>
                  <a:cubicBezTo>
                    <a:pt x="61" y="82"/>
                    <a:pt x="61" y="84"/>
                    <a:pt x="60" y="85"/>
                  </a:cubicBezTo>
                  <a:cubicBezTo>
                    <a:pt x="59" y="83"/>
                    <a:pt x="57" y="81"/>
                    <a:pt x="56" y="78"/>
                  </a:cubicBezTo>
                  <a:cubicBezTo>
                    <a:pt x="58" y="79"/>
                    <a:pt x="57" y="76"/>
                    <a:pt x="59" y="76"/>
                  </a:cubicBezTo>
                  <a:cubicBezTo>
                    <a:pt x="59" y="78"/>
                    <a:pt x="61" y="79"/>
                    <a:pt x="62" y="81"/>
                  </a:cubicBezTo>
                  <a:close/>
                  <a:moveTo>
                    <a:pt x="56" y="93"/>
                  </a:moveTo>
                  <a:cubicBezTo>
                    <a:pt x="55" y="92"/>
                    <a:pt x="51" y="88"/>
                    <a:pt x="54" y="87"/>
                  </a:cubicBezTo>
                  <a:cubicBezTo>
                    <a:pt x="54" y="89"/>
                    <a:pt x="59" y="92"/>
                    <a:pt x="56" y="93"/>
                  </a:cubicBezTo>
                  <a:close/>
                  <a:moveTo>
                    <a:pt x="56" y="116"/>
                  </a:moveTo>
                  <a:cubicBezTo>
                    <a:pt x="68" y="114"/>
                    <a:pt x="55" y="127"/>
                    <a:pt x="56" y="132"/>
                  </a:cubicBezTo>
                  <a:cubicBezTo>
                    <a:pt x="53" y="131"/>
                    <a:pt x="52" y="128"/>
                    <a:pt x="52" y="126"/>
                  </a:cubicBezTo>
                  <a:cubicBezTo>
                    <a:pt x="53" y="123"/>
                    <a:pt x="56" y="121"/>
                    <a:pt x="56" y="116"/>
                  </a:cubicBezTo>
                  <a:close/>
                  <a:moveTo>
                    <a:pt x="58" y="137"/>
                  </a:moveTo>
                  <a:cubicBezTo>
                    <a:pt x="60" y="133"/>
                    <a:pt x="61" y="128"/>
                    <a:pt x="65" y="125"/>
                  </a:cubicBezTo>
                  <a:cubicBezTo>
                    <a:pt x="71" y="131"/>
                    <a:pt x="69" y="141"/>
                    <a:pt x="63" y="145"/>
                  </a:cubicBezTo>
                  <a:cubicBezTo>
                    <a:pt x="60" y="143"/>
                    <a:pt x="60" y="139"/>
                    <a:pt x="58" y="137"/>
                  </a:cubicBezTo>
                  <a:close/>
                  <a:moveTo>
                    <a:pt x="67" y="118"/>
                  </a:moveTo>
                  <a:cubicBezTo>
                    <a:pt x="69" y="118"/>
                    <a:pt x="69" y="115"/>
                    <a:pt x="71" y="115"/>
                  </a:cubicBezTo>
                  <a:cubicBezTo>
                    <a:pt x="72" y="119"/>
                    <a:pt x="74" y="121"/>
                    <a:pt x="76" y="124"/>
                  </a:cubicBezTo>
                  <a:cubicBezTo>
                    <a:pt x="75" y="125"/>
                    <a:pt x="75" y="128"/>
                    <a:pt x="72" y="128"/>
                  </a:cubicBezTo>
                  <a:cubicBezTo>
                    <a:pt x="70" y="126"/>
                    <a:pt x="69" y="122"/>
                    <a:pt x="67" y="118"/>
                  </a:cubicBezTo>
                  <a:close/>
                  <a:moveTo>
                    <a:pt x="78" y="67"/>
                  </a:moveTo>
                  <a:cubicBezTo>
                    <a:pt x="75" y="68"/>
                    <a:pt x="75" y="63"/>
                    <a:pt x="78" y="64"/>
                  </a:cubicBezTo>
                  <a:cubicBezTo>
                    <a:pt x="79" y="65"/>
                    <a:pt x="78" y="66"/>
                    <a:pt x="78" y="67"/>
                  </a:cubicBezTo>
                  <a:close/>
                  <a:moveTo>
                    <a:pt x="79" y="88"/>
                  </a:moveTo>
                  <a:cubicBezTo>
                    <a:pt x="79" y="85"/>
                    <a:pt x="76" y="84"/>
                    <a:pt x="76" y="81"/>
                  </a:cubicBezTo>
                  <a:cubicBezTo>
                    <a:pt x="77" y="80"/>
                    <a:pt x="77" y="80"/>
                    <a:pt x="78" y="80"/>
                  </a:cubicBezTo>
                  <a:cubicBezTo>
                    <a:pt x="79" y="82"/>
                    <a:pt x="84" y="86"/>
                    <a:pt x="79" y="88"/>
                  </a:cubicBezTo>
                  <a:close/>
                  <a:moveTo>
                    <a:pt x="76" y="95"/>
                  </a:moveTo>
                  <a:cubicBezTo>
                    <a:pt x="74" y="93"/>
                    <a:pt x="72" y="91"/>
                    <a:pt x="72" y="88"/>
                  </a:cubicBezTo>
                  <a:cubicBezTo>
                    <a:pt x="73" y="88"/>
                    <a:pt x="72" y="86"/>
                    <a:pt x="74" y="87"/>
                  </a:cubicBezTo>
                  <a:cubicBezTo>
                    <a:pt x="74" y="89"/>
                    <a:pt x="79" y="93"/>
                    <a:pt x="76" y="95"/>
                  </a:cubicBezTo>
                  <a:close/>
                  <a:moveTo>
                    <a:pt x="117" y="106"/>
                  </a:moveTo>
                  <a:cubicBezTo>
                    <a:pt x="119" y="106"/>
                    <a:pt x="119" y="104"/>
                    <a:pt x="121" y="103"/>
                  </a:cubicBezTo>
                  <a:cubicBezTo>
                    <a:pt x="122" y="108"/>
                    <a:pt x="122" y="114"/>
                    <a:pt x="117" y="116"/>
                  </a:cubicBezTo>
                  <a:cubicBezTo>
                    <a:pt x="115" y="112"/>
                    <a:pt x="112" y="108"/>
                    <a:pt x="110" y="103"/>
                  </a:cubicBezTo>
                  <a:cubicBezTo>
                    <a:pt x="113" y="101"/>
                    <a:pt x="113" y="96"/>
                    <a:pt x="117" y="95"/>
                  </a:cubicBezTo>
                  <a:cubicBezTo>
                    <a:pt x="117" y="97"/>
                    <a:pt x="119" y="98"/>
                    <a:pt x="119" y="101"/>
                  </a:cubicBezTo>
                  <a:cubicBezTo>
                    <a:pt x="118" y="102"/>
                    <a:pt x="115" y="104"/>
                    <a:pt x="117" y="106"/>
                  </a:cubicBezTo>
                  <a:close/>
                  <a:moveTo>
                    <a:pt x="114" y="145"/>
                  </a:moveTo>
                  <a:cubicBezTo>
                    <a:pt x="115" y="147"/>
                    <a:pt x="116" y="148"/>
                    <a:pt x="117" y="150"/>
                  </a:cubicBezTo>
                  <a:cubicBezTo>
                    <a:pt x="115" y="150"/>
                    <a:pt x="115" y="153"/>
                    <a:pt x="113" y="153"/>
                  </a:cubicBezTo>
                  <a:cubicBezTo>
                    <a:pt x="111" y="151"/>
                    <a:pt x="112" y="146"/>
                    <a:pt x="114" y="145"/>
                  </a:cubicBezTo>
                  <a:close/>
                  <a:moveTo>
                    <a:pt x="110" y="129"/>
                  </a:moveTo>
                  <a:cubicBezTo>
                    <a:pt x="108" y="126"/>
                    <a:pt x="110" y="120"/>
                    <a:pt x="113" y="118"/>
                  </a:cubicBezTo>
                  <a:cubicBezTo>
                    <a:pt x="114" y="120"/>
                    <a:pt x="116" y="121"/>
                    <a:pt x="116" y="123"/>
                  </a:cubicBezTo>
                  <a:cubicBezTo>
                    <a:pt x="113" y="124"/>
                    <a:pt x="112" y="127"/>
                    <a:pt x="110" y="129"/>
                  </a:cubicBezTo>
                  <a:close/>
                  <a:moveTo>
                    <a:pt x="116" y="137"/>
                  </a:moveTo>
                  <a:cubicBezTo>
                    <a:pt x="110" y="136"/>
                    <a:pt x="117" y="130"/>
                    <a:pt x="119" y="127"/>
                  </a:cubicBezTo>
                  <a:cubicBezTo>
                    <a:pt x="121" y="131"/>
                    <a:pt x="116" y="133"/>
                    <a:pt x="116" y="137"/>
                  </a:cubicBezTo>
                  <a:close/>
                  <a:moveTo>
                    <a:pt x="117" y="83"/>
                  </a:moveTo>
                  <a:cubicBezTo>
                    <a:pt x="113" y="82"/>
                    <a:pt x="112" y="79"/>
                    <a:pt x="111" y="76"/>
                  </a:cubicBezTo>
                  <a:cubicBezTo>
                    <a:pt x="113" y="73"/>
                    <a:pt x="113" y="68"/>
                    <a:pt x="117" y="67"/>
                  </a:cubicBezTo>
                  <a:cubicBezTo>
                    <a:pt x="119" y="73"/>
                    <a:pt x="122" y="78"/>
                    <a:pt x="117" y="83"/>
                  </a:cubicBezTo>
                  <a:close/>
                  <a:moveTo>
                    <a:pt x="113" y="89"/>
                  </a:moveTo>
                  <a:cubicBezTo>
                    <a:pt x="111" y="92"/>
                    <a:pt x="110" y="95"/>
                    <a:pt x="108" y="97"/>
                  </a:cubicBezTo>
                  <a:cubicBezTo>
                    <a:pt x="106" y="95"/>
                    <a:pt x="104" y="93"/>
                    <a:pt x="103" y="90"/>
                  </a:cubicBezTo>
                  <a:cubicBezTo>
                    <a:pt x="106" y="87"/>
                    <a:pt x="106" y="83"/>
                    <a:pt x="109" y="81"/>
                  </a:cubicBezTo>
                  <a:cubicBezTo>
                    <a:pt x="110" y="84"/>
                    <a:pt x="112" y="86"/>
                    <a:pt x="113" y="89"/>
                  </a:cubicBezTo>
                  <a:close/>
                  <a:moveTo>
                    <a:pt x="99" y="109"/>
                  </a:moveTo>
                  <a:cubicBezTo>
                    <a:pt x="100" y="105"/>
                    <a:pt x="96" y="106"/>
                    <a:pt x="97" y="103"/>
                  </a:cubicBezTo>
                  <a:cubicBezTo>
                    <a:pt x="98" y="100"/>
                    <a:pt x="98" y="96"/>
                    <a:pt x="101" y="95"/>
                  </a:cubicBezTo>
                  <a:cubicBezTo>
                    <a:pt x="102" y="97"/>
                    <a:pt x="103" y="100"/>
                    <a:pt x="105" y="102"/>
                  </a:cubicBezTo>
                  <a:cubicBezTo>
                    <a:pt x="102" y="105"/>
                    <a:pt x="104" y="108"/>
                    <a:pt x="99" y="109"/>
                  </a:cubicBezTo>
                  <a:close/>
                  <a:moveTo>
                    <a:pt x="103" y="132"/>
                  </a:moveTo>
                  <a:cubicBezTo>
                    <a:pt x="100" y="130"/>
                    <a:pt x="99" y="126"/>
                    <a:pt x="98" y="123"/>
                  </a:cubicBezTo>
                  <a:cubicBezTo>
                    <a:pt x="99" y="122"/>
                    <a:pt x="99" y="122"/>
                    <a:pt x="100" y="121"/>
                  </a:cubicBezTo>
                  <a:cubicBezTo>
                    <a:pt x="101" y="125"/>
                    <a:pt x="105" y="127"/>
                    <a:pt x="103" y="132"/>
                  </a:cubicBezTo>
                  <a:close/>
                  <a:moveTo>
                    <a:pt x="101" y="84"/>
                  </a:moveTo>
                  <a:cubicBezTo>
                    <a:pt x="98" y="81"/>
                    <a:pt x="97" y="78"/>
                    <a:pt x="95" y="74"/>
                  </a:cubicBezTo>
                  <a:cubicBezTo>
                    <a:pt x="98" y="73"/>
                    <a:pt x="97" y="68"/>
                    <a:pt x="101" y="67"/>
                  </a:cubicBezTo>
                  <a:cubicBezTo>
                    <a:pt x="102" y="71"/>
                    <a:pt x="104" y="73"/>
                    <a:pt x="105" y="76"/>
                  </a:cubicBezTo>
                  <a:cubicBezTo>
                    <a:pt x="104" y="78"/>
                    <a:pt x="103" y="82"/>
                    <a:pt x="101" y="84"/>
                  </a:cubicBezTo>
                  <a:close/>
                  <a:moveTo>
                    <a:pt x="96" y="81"/>
                  </a:moveTo>
                  <a:cubicBezTo>
                    <a:pt x="93" y="84"/>
                    <a:pt x="98" y="89"/>
                    <a:pt x="97" y="94"/>
                  </a:cubicBezTo>
                  <a:cubicBezTo>
                    <a:pt x="94" y="93"/>
                    <a:pt x="95" y="97"/>
                    <a:pt x="93" y="96"/>
                  </a:cubicBezTo>
                  <a:cubicBezTo>
                    <a:pt x="91" y="93"/>
                    <a:pt x="89" y="91"/>
                    <a:pt x="87" y="87"/>
                  </a:cubicBezTo>
                  <a:cubicBezTo>
                    <a:pt x="89" y="84"/>
                    <a:pt x="90" y="81"/>
                    <a:pt x="93" y="78"/>
                  </a:cubicBezTo>
                  <a:cubicBezTo>
                    <a:pt x="93" y="80"/>
                    <a:pt x="96" y="79"/>
                    <a:pt x="96" y="81"/>
                  </a:cubicBezTo>
                  <a:close/>
                  <a:moveTo>
                    <a:pt x="95" y="117"/>
                  </a:moveTo>
                  <a:cubicBezTo>
                    <a:pt x="94" y="114"/>
                    <a:pt x="89" y="111"/>
                    <a:pt x="92" y="108"/>
                  </a:cubicBezTo>
                  <a:cubicBezTo>
                    <a:pt x="94" y="110"/>
                    <a:pt x="98" y="115"/>
                    <a:pt x="95" y="117"/>
                  </a:cubicBezTo>
                  <a:close/>
                  <a:moveTo>
                    <a:pt x="89" y="104"/>
                  </a:moveTo>
                  <a:cubicBezTo>
                    <a:pt x="86" y="101"/>
                    <a:pt x="82" y="95"/>
                    <a:pt x="84" y="92"/>
                  </a:cubicBezTo>
                  <a:cubicBezTo>
                    <a:pt x="86" y="96"/>
                    <a:pt x="90" y="100"/>
                    <a:pt x="89" y="104"/>
                  </a:cubicBezTo>
                  <a:close/>
                  <a:moveTo>
                    <a:pt x="89" y="116"/>
                  </a:moveTo>
                  <a:cubicBezTo>
                    <a:pt x="90" y="118"/>
                    <a:pt x="91" y="121"/>
                    <a:pt x="92" y="123"/>
                  </a:cubicBezTo>
                  <a:cubicBezTo>
                    <a:pt x="90" y="124"/>
                    <a:pt x="91" y="127"/>
                    <a:pt x="88" y="127"/>
                  </a:cubicBezTo>
                  <a:cubicBezTo>
                    <a:pt x="86" y="126"/>
                    <a:pt x="86" y="123"/>
                    <a:pt x="84" y="122"/>
                  </a:cubicBezTo>
                  <a:cubicBezTo>
                    <a:pt x="85" y="119"/>
                    <a:pt x="87" y="118"/>
                    <a:pt x="89" y="116"/>
                  </a:cubicBezTo>
                  <a:close/>
                  <a:moveTo>
                    <a:pt x="96" y="129"/>
                  </a:moveTo>
                  <a:cubicBezTo>
                    <a:pt x="98" y="133"/>
                    <a:pt x="101" y="140"/>
                    <a:pt x="97" y="144"/>
                  </a:cubicBezTo>
                  <a:cubicBezTo>
                    <a:pt x="94" y="141"/>
                    <a:pt x="93" y="138"/>
                    <a:pt x="91" y="134"/>
                  </a:cubicBezTo>
                  <a:cubicBezTo>
                    <a:pt x="93" y="133"/>
                    <a:pt x="92" y="129"/>
                    <a:pt x="96" y="129"/>
                  </a:cubicBezTo>
                  <a:close/>
                  <a:moveTo>
                    <a:pt x="102" y="141"/>
                  </a:moveTo>
                  <a:cubicBezTo>
                    <a:pt x="102" y="145"/>
                    <a:pt x="100" y="146"/>
                    <a:pt x="99" y="148"/>
                  </a:cubicBezTo>
                  <a:cubicBezTo>
                    <a:pt x="98" y="146"/>
                    <a:pt x="100" y="142"/>
                    <a:pt x="102" y="141"/>
                  </a:cubicBezTo>
                  <a:close/>
                  <a:moveTo>
                    <a:pt x="105" y="139"/>
                  </a:moveTo>
                  <a:cubicBezTo>
                    <a:pt x="105" y="137"/>
                    <a:pt x="104" y="136"/>
                    <a:pt x="104" y="133"/>
                  </a:cubicBezTo>
                  <a:cubicBezTo>
                    <a:pt x="105" y="133"/>
                    <a:pt x="105" y="132"/>
                    <a:pt x="106" y="132"/>
                  </a:cubicBezTo>
                  <a:cubicBezTo>
                    <a:pt x="108" y="134"/>
                    <a:pt x="106" y="137"/>
                    <a:pt x="105" y="139"/>
                  </a:cubicBezTo>
                  <a:close/>
                  <a:moveTo>
                    <a:pt x="103" y="115"/>
                  </a:moveTo>
                  <a:cubicBezTo>
                    <a:pt x="104" y="113"/>
                    <a:pt x="105" y="110"/>
                    <a:pt x="108" y="108"/>
                  </a:cubicBezTo>
                  <a:cubicBezTo>
                    <a:pt x="109" y="110"/>
                    <a:pt x="110" y="114"/>
                    <a:pt x="112" y="116"/>
                  </a:cubicBezTo>
                  <a:cubicBezTo>
                    <a:pt x="110" y="118"/>
                    <a:pt x="109" y="121"/>
                    <a:pt x="107" y="123"/>
                  </a:cubicBezTo>
                  <a:cubicBezTo>
                    <a:pt x="105" y="120"/>
                    <a:pt x="103" y="119"/>
                    <a:pt x="103" y="115"/>
                  </a:cubicBezTo>
                  <a:close/>
                  <a:moveTo>
                    <a:pt x="110" y="140"/>
                  </a:moveTo>
                  <a:cubicBezTo>
                    <a:pt x="112" y="141"/>
                    <a:pt x="112" y="146"/>
                    <a:pt x="109" y="145"/>
                  </a:cubicBezTo>
                  <a:cubicBezTo>
                    <a:pt x="108" y="143"/>
                    <a:pt x="108" y="141"/>
                    <a:pt x="110" y="140"/>
                  </a:cubicBezTo>
                  <a:close/>
                  <a:moveTo>
                    <a:pt x="113" y="163"/>
                  </a:moveTo>
                  <a:cubicBezTo>
                    <a:pt x="117" y="166"/>
                    <a:pt x="113" y="170"/>
                    <a:pt x="111" y="172"/>
                  </a:cubicBezTo>
                  <a:cubicBezTo>
                    <a:pt x="108" y="169"/>
                    <a:pt x="111" y="165"/>
                    <a:pt x="113" y="163"/>
                  </a:cubicBezTo>
                  <a:close/>
                  <a:moveTo>
                    <a:pt x="118" y="171"/>
                  </a:moveTo>
                  <a:cubicBezTo>
                    <a:pt x="115" y="172"/>
                    <a:pt x="116" y="176"/>
                    <a:pt x="113" y="176"/>
                  </a:cubicBezTo>
                  <a:cubicBezTo>
                    <a:pt x="114" y="174"/>
                    <a:pt x="115" y="169"/>
                    <a:pt x="118" y="171"/>
                  </a:cubicBezTo>
                  <a:close/>
                  <a:moveTo>
                    <a:pt x="119" y="154"/>
                  </a:moveTo>
                  <a:cubicBezTo>
                    <a:pt x="122" y="156"/>
                    <a:pt x="120" y="160"/>
                    <a:pt x="117" y="161"/>
                  </a:cubicBezTo>
                  <a:cubicBezTo>
                    <a:pt x="116" y="159"/>
                    <a:pt x="117" y="155"/>
                    <a:pt x="119" y="154"/>
                  </a:cubicBezTo>
                  <a:close/>
                  <a:moveTo>
                    <a:pt x="120" y="179"/>
                  </a:moveTo>
                  <a:cubicBezTo>
                    <a:pt x="122" y="181"/>
                    <a:pt x="122" y="187"/>
                    <a:pt x="119" y="188"/>
                  </a:cubicBezTo>
                  <a:cubicBezTo>
                    <a:pt x="118" y="185"/>
                    <a:pt x="115" y="180"/>
                    <a:pt x="120" y="179"/>
                  </a:cubicBezTo>
                  <a:close/>
                  <a:moveTo>
                    <a:pt x="120" y="144"/>
                  </a:moveTo>
                  <a:cubicBezTo>
                    <a:pt x="112" y="142"/>
                    <a:pt x="122" y="126"/>
                    <a:pt x="123" y="138"/>
                  </a:cubicBezTo>
                  <a:cubicBezTo>
                    <a:pt x="121" y="140"/>
                    <a:pt x="121" y="143"/>
                    <a:pt x="120" y="144"/>
                  </a:cubicBezTo>
                  <a:close/>
                  <a:moveTo>
                    <a:pt x="122" y="124"/>
                  </a:moveTo>
                  <a:cubicBezTo>
                    <a:pt x="121" y="121"/>
                    <a:pt x="124" y="118"/>
                    <a:pt x="126" y="116"/>
                  </a:cubicBezTo>
                  <a:cubicBezTo>
                    <a:pt x="127" y="118"/>
                    <a:pt x="123" y="121"/>
                    <a:pt x="122" y="124"/>
                  </a:cubicBezTo>
                  <a:close/>
                  <a:moveTo>
                    <a:pt x="123" y="89"/>
                  </a:moveTo>
                  <a:cubicBezTo>
                    <a:pt x="123" y="92"/>
                    <a:pt x="122" y="93"/>
                    <a:pt x="121" y="94"/>
                  </a:cubicBezTo>
                  <a:cubicBezTo>
                    <a:pt x="116" y="91"/>
                    <a:pt x="120" y="84"/>
                    <a:pt x="123" y="82"/>
                  </a:cubicBezTo>
                  <a:cubicBezTo>
                    <a:pt x="126" y="89"/>
                    <a:pt x="134" y="97"/>
                    <a:pt x="126" y="103"/>
                  </a:cubicBezTo>
                  <a:cubicBezTo>
                    <a:pt x="120" y="99"/>
                    <a:pt x="127" y="92"/>
                    <a:pt x="123" y="89"/>
                  </a:cubicBezTo>
                  <a:close/>
                  <a:moveTo>
                    <a:pt x="131" y="106"/>
                  </a:moveTo>
                  <a:cubicBezTo>
                    <a:pt x="131" y="108"/>
                    <a:pt x="131" y="110"/>
                    <a:pt x="129" y="110"/>
                  </a:cubicBezTo>
                  <a:cubicBezTo>
                    <a:pt x="129" y="109"/>
                    <a:pt x="129" y="106"/>
                    <a:pt x="131" y="106"/>
                  </a:cubicBezTo>
                  <a:close/>
                  <a:moveTo>
                    <a:pt x="127" y="81"/>
                  </a:moveTo>
                  <a:cubicBezTo>
                    <a:pt x="124" y="77"/>
                    <a:pt x="128" y="74"/>
                    <a:pt x="130" y="72"/>
                  </a:cubicBezTo>
                  <a:cubicBezTo>
                    <a:pt x="128" y="76"/>
                    <a:pt x="129" y="78"/>
                    <a:pt x="127" y="81"/>
                  </a:cubicBezTo>
                  <a:close/>
                  <a:moveTo>
                    <a:pt x="121" y="72"/>
                  </a:moveTo>
                  <a:cubicBezTo>
                    <a:pt x="118" y="65"/>
                    <a:pt x="117" y="56"/>
                    <a:pt x="123" y="51"/>
                  </a:cubicBezTo>
                  <a:cubicBezTo>
                    <a:pt x="129" y="57"/>
                    <a:pt x="129" y="68"/>
                    <a:pt x="121" y="72"/>
                  </a:cubicBezTo>
                  <a:close/>
                  <a:moveTo>
                    <a:pt x="115" y="27"/>
                  </a:moveTo>
                  <a:cubicBezTo>
                    <a:pt x="118" y="31"/>
                    <a:pt x="122" y="33"/>
                    <a:pt x="122" y="40"/>
                  </a:cubicBezTo>
                  <a:cubicBezTo>
                    <a:pt x="119" y="37"/>
                    <a:pt x="115" y="31"/>
                    <a:pt x="115" y="27"/>
                  </a:cubicBezTo>
                  <a:close/>
                  <a:moveTo>
                    <a:pt x="117" y="39"/>
                  </a:moveTo>
                  <a:cubicBezTo>
                    <a:pt x="117" y="40"/>
                    <a:pt x="116" y="40"/>
                    <a:pt x="115" y="41"/>
                  </a:cubicBezTo>
                  <a:cubicBezTo>
                    <a:pt x="120" y="45"/>
                    <a:pt x="118" y="53"/>
                    <a:pt x="114" y="56"/>
                  </a:cubicBezTo>
                  <a:cubicBezTo>
                    <a:pt x="110" y="48"/>
                    <a:pt x="105" y="39"/>
                    <a:pt x="101" y="30"/>
                  </a:cubicBezTo>
                  <a:cubicBezTo>
                    <a:pt x="102" y="30"/>
                    <a:pt x="101" y="29"/>
                    <a:pt x="102" y="29"/>
                  </a:cubicBezTo>
                  <a:cubicBezTo>
                    <a:pt x="107" y="32"/>
                    <a:pt x="110" y="40"/>
                    <a:pt x="117" y="39"/>
                  </a:cubicBezTo>
                  <a:close/>
                  <a:moveTo>
                    <a:pt x="101" y="43"/>
                  </a:moveTo>
                  <a:cubicBezTo>
                    <a:pt x="100" y="41"/>
                    <a:pt x="98" y="40"/>
                    <a:pt x="98" y="38"/>
                  </a:cubicBezTo>
                  <a:cubicBezTo>
                    <a:pt x="100" y="38"/>
                    <a:pt x="102" y="42"/>
                    <a:pt x="101" y="43"/>
                  </a:cubicBezTo>
                  <a:close/>
                  <a:moveTo>
                    <a:pt x="102" y="48"/>
                  </a:moveTo>
                  <a:cubicBezTo>
                    <a:pt x="104" y="48"/>
                    <a:pt x="103" y="45"/>
                    <a:pt x="105" y="47"/>
                  </a:cubicBezTo>
                  <a:cubicBezTo>
                    <a:pt x="106" y="49"/>
                    <a:pt x="110" y="52"/>
                    <a:pt x="108" y="56"/>
                  </a:cubicBezTo>
                  <a:cubicBezTo>
                    <a:pt x="116" y="58"/>
                    <a:pt x="111" y="68"/>
                    <a:pt x="107" y="71"/>
                  </a:cubicBezTo>
                  <a:cubicBezTo>
                    <a:pt x="103" y="66"/>
                    <a:pt x="103" y="61"/>
                    <a:pt x="104" y="56"/>
                  </a:cubicBezTo>
                  <a:cubicBezTo>
                    <a:pt x="102" y="55"/>
                    <a:pt x="101" y="55"/>
                    <a:pt x="99" y="55"/>
                  </a:cubicBezTo>
                  <a:cubicBezTo>
                    <a:pt x="97" y="52"/>
                    <a:pt x="96" y="49"/>
                    <a:pt x="94" y="45"/>
                  </a:cubicBezTo>
                  <a:cubicBezTo>
                    <a:pt x="96" y="39"/>
                    <a:pt x="99" y="46"/>
                    <a:pt x="102" y="48"/>
                  </a:cubicBezTo>
                  <a:close/>
                  <a:moveTo>
                    <a:pt x="88" y="74"/>
                  </a:moveTo>
                  <a:cubicBezTo>
                    <a:pt x="88" y="70"/>
                    <a:pt x="84" y="70"/>
                    <a:pt x="83" y="65"/>
                  </a:cubicBezTo>
                  <a:cubicBezTo>
                    <a:pt x="87" y="66"/>
                    <a:pt x="91" y="72"/>
                    <a:pt x="88" y="74"/>
                  </a:cubicBezTo>
                  <a:close/>
                  <a:moveTo>
                    <a:pt x="83" y="55"/>
                  </a:moveTo>
                  <a:cubicBezTo>
                    <a:pt x="81" y="53"/>
                    <a:pt x="83" y="49"/>
                    <a:pt x="85" y="48"/>
                  </a:cubicBezTo>
                  <a:cubicBezTo>
                    <a:pt x="87" y="51"/>
                    <a:pt x="85" y="53"/>
                    <a:pt x="83" y="55"/>
                  </a:cubicBezTo>
                  <a:close/>
                  <a:moveTo>
                    <a:pt x="83" y="70"/>
                  </a:moveTo>
                  <a:cubicBezTo>
                    <a:pt x="87" y="73"/>
                    <a:pt x="89" y="79"/>
                    <a:pt x="83" y="81"/>
                  </a:cubicBezTo>
                  <a:cubicBezTo>
                    <a:pt x="82" y="78"/>
                    <a:pt x="77" y="72"/>
                    <a:pt x="83" y="70"/>
                  </a:cubicBezTo>
                  <a:close/>
                  <a:moveTo>
                    <a:pt x="79" y="63"/>
                  </a:moveTo>
                  <a:cubicBezTo>
                    <a:pt x="78" y="61"/>
                    <a:pt x="78" y="56"/>
                    <a:pt x="81" y="56"/>
                  </a:cubicBezTo>
                  <a:cubicBezTo>
                    <a:pt x="81" y="57"/>
                    <a:pt x="81" y="57"/>
                    <a:pt x="82" y="58"/>
                  </a:cubicBezTo>
                  <a:cubicBezTo>
                    <a:pt x="81" y="59"/>
                    <a:pt x="81" y="62"/>
                    <a:pt x="79" y="63"/>
                  </a:cubicBezTo>
                  <a:close/>
                  <a:moveTo>
                    <a:pt x="79" y="47"/>
                  </a:moveTo>
                  <a:cubicBezTo>
                    <a:pt x="77" y="46"/>
                    <a:pt x="74" y="42"/>
                    <a:pt x="76" y="39"/>
                  </a:cubicBezTo>
                  <a:cubicBezTo>
                    <a:pt x="77" y="41"/>
                    <a:pt x="80" y="41"/>
                    <a:pt x="81" y="45"/>
                  </a:cubicBezTo>
                  <a:cubicBezTo>
                    <a:pt x="80" y="45"/>
                    <a:pt x="80" y="46"/>
                    <a:pt x="79" y="47"/>
                  </a:cubicBezTo>
                  <a:close/>
                  <a:moveTo>
                    <a:pt x="75" y="57"/>
                  </a:moveTo>
                  <a:cubicBezTo>
                    <a:pt x="70" y="56"/>
                    <a:pt x="69" y="49"/>
                    <a:pt x="74" y="47"/>
                  </a:cubicBezTo>
                  <a:cubicBezTo>
                    <a:pt x="78" y="49"/>
                    <a:pt x="76" y="53"/>
                    <a:pt x="75" y="57"/>
                  </a:cubicBezTo>
                  <a:close/>
                  <a:moveTo>
                    <a:pt x="71" y="92"/>
                  </a:moveTo>
                  <a:cubicBezTo>
                    <a:pt x="72" y="95"/>
                    <a:pt x="74" y="95"/>
                    <a:pt x="74" y="98"/>
                  </a:cubicBezTo>
                  <a:cubicBezTo>
                    <a:pt x="73" y="100"/>
                    <a:pt x="72" y="101"/>
                    <a:pt x="71" y="103"/>
                  </a:cubicBezTo>
                  <a:cubicBezTo>
                    <a:pt x="70" y="100"/>
                    <a:pt x="68" y="99"/>
                    <a:pt x="67" y="96"/>
                  </a:cubicBezTo>
                  <a:cubicBezTo>
                    <a:pt x="70" y="96"/>
                    <a:pt x="68" y="92"/>
                    <a:pt x="71" y="92"/>
                  </a:cubicBezTo>
                  <a:close/>
                  <a:moveTo>
                    <a:pt x="67" y="83"/>
                  </a:moveTo>
                  <a:cubicBezTo>
                    <a:pt x="68" y="82"/>
                    <a:pt x="68" y="80"/>
                    <a:pt x="69" y="79"/>
                  </a:cubicBezTo>
                  <a:cubicBezTo>
                    <a:pt x="70" y="81"/>
                    <a:pt x="69" y="83"/>
                    <a:pt x="67" y="83"/>
                  </a:cubicBezTo>
                  <a:close/>
                  <a:moveTo>
                    <a:pt x="69" y="66"/>
                  </a:moveTo>
                  <a:cubicBezTo>
                    <a:pt x="67" y="64"/>
                    <a:pt x="65" y="64"/>
                    <a:pt x="65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8" y="61"/>
                    <a:pt x="71" y="64"/>
                    <a:pt x="69" y="66"/>
                  </a:cubicBezTo>
                  <a:close/>
                  <a:moveTo>
                    <a:pt x="66" y="48"/>
                  </a:moveTo>
                  <a:cubicBezTo>
                    <a:pt x="63" y="48"/>
                    <a:pt x="64" y="45"/>
                    <a:pt x="61" y="45"/>
                  </a:cubicBezTo>
                  <a:cubicBezTo>
                    <a:pt x="61" y="47"/>
                    <a:pt x="59" y="47"/>
                    <a:pt x="59" y="48"/>
                  </a:cubicBezTo>
                  <a:cubicBezTo>
                    <a:pt x="60" y="50"/>
                    <a:pt x="62" y="51"/>
                    <a:pt x="63" y="54"/>
                  </a:cubicBezTo>
                  <a:cubicBezTo>
                    <a:pt x="61" y="60"/>
                    <a:pt x="56" y="65"/>
                    <a:pt x="56" y="70"/>
                  </a:cubicBezTo>
                  <a:cubicBezTo>
                    <a:pt x="53" y="69"/>
                    <a:pt x="51" y="66"/>
                    <a:pt x="50" y="63"/>
                  </a:cubicBezTo>
                  <a:cubicBezTo>
                    <a:pt x="51" y="55"/>
                    <a:pt x="56" y="50"/>
                    <a:pt x="56" y="40"/>
                  </a:cubicBezTo>
                  <a:cubicBezTo>
                    <a:pt x="59" y="37"/>
                    <a:pt x="61" y="34"/>
                    <a:pt x="65" y="33"/>
                  </a:cubicBezTo>
                  <a:cubicBezTo>
                    <a:pt x="69" y="37"/>
                    <a:pt x="69" y="43"/>
                    <a:pt x="66" y="48"/>
                  </a:cubicBezTo>
                  <a:close/>
                  <a:moveTo>
                    <a:pt x="50" y="80"/>
                  </a:moveTo>
                  <a:cubicBezTo>
                    <a:pt x="47" y="79"/>
                    <a:pt x="46" y="76"/>
                    <a:pt x="44" y="74"/>
                  </a:cubicBezTo>
                  <a:cubicBezTo>
                    <a:pt x="46" y="75"/>
                    <a:pt x="44" y="71"/>
                    <a:pt x="47" y="72"/>
                  </a:cubicBezTo>
                  <a:cubicBezTo>
                    <a:pt x="48" y="74"/>
                    <a:pt x="52" y="77"/>
                    <a:pt x="50" y="80"/>
                  </a:cubicBezTo>
                  <a:close/>
                  <a:moveTo>
                    <a:pt x="39" y="87"/>
                  </a:moveTo>
                  <a:cubicBezTo>
                    <a:pt x="41" y="86"/>
                    <a:pt x="40" y="82"/>
                    <a:pt x="43" y="81"/>
                  </a:cubicBezTo>
                  <a:cubicBezTo>
                    <a:pt x="50" y="84"/>
                    <a:pt x="43" y="98"/>
                    <a:pt x="39" y="87"/>
                  </a:cubicBezTo>
                  <a:close/>
                  <a:moveTo>
                    <a:pt x="39" y="115"/>
                  </a:moveTo>
                  <a:cubicBezTo>
                    <a:pt x="42" y="120"/>
                    <a:pt x="40" y="123"/>
                    <a:pt x="37" y="127"/>
                  </a:cubicBezTo>
                  <a:cubicBezTo>
                    <a:pt x="35" y="123"/>
                    <a:pt x="34" y="117"/>
                    <a:pt x="39" y="115"/>
                  </a:cubicBezTo>
                  <a:close/>
                  <a:moveTo>
                    <a:pt x="38" y="195"/>
                  </a:moveTo>
                  <a:cubicBezTo>
                    <a:pt x="40" y="200"/>
                    <a:pt x="45" y="204"/>
                    <a:pt x="44" y="208"/>
                  </a:cubicBezTo>
                  <a:cubicBezTo>
                    <a:pt x="42" y="204"/>
                    <a:pt x="37" y="203"/>
                    <a:pt x="36" y="197"/>
                  </a:cubicBezTo>
                  <a:cubicBezTo>
                    <a:pt x="38" y="197"/>
                    <a:pt x="36" y="195"/>
                    <a:pt x="38" y="195"/>
                  </a:cubicBezTo>
                  <a:close/>
                  <a:moveTo>
                    <a:pt x="43" y="185"/>
                  </a:moveTo>
                  <a:cubicBezTo>
                    <a:pt x="45" y="184"/>
                    <a:pt x="44" y="181"/>
                    <a:pt x="47" y="181"/>
                  </a:cubicBezTo>
                  <a:cubicBezTo>
                    <a:pt x="49" y="184"/>
                    <a:pt x="48" y="186"/>
                    <a:pt x="47" y="190"/>
                  </a:cubicBezTo>
                  <a:cubicBezTo>
                    <a:pt x="45" y="189"/>
                    <a:pt x="44" y="187"/>
                    <a:pt x="43" y="185"/>
                  </a:cubicBezTo>
                  <a:close/>
                  <a:moveTo>
                    <a:pt x="47" y="168"/>
                  </a:moveTo>
                  <a:cubicBezTo>
                    <a:pt x="41" y="167"/>
                    <a:pt x="44" y="159"/>
                    <a:pt x="48" y="158"/>
                  </a:cubicBezTo>
                  <a:cubicBezTo>
                    <a:pt x="51" y="160"/>
                    <a:pt x="48" y="164"/>
                    <a:pt x="47" y="168"/>
                  </a:cubicBezTo>
                  <a:close/>
                  <a:moveTo>
                    <a:pt x="47" y="144"/>
                  </a:moveTo>
                  <a:cubicBezTo>
                    <a:pt x="47" y="142"/>
                    <a:pt x="45" y="143"/>
                    <a:pt x="45" y="141"/>
                  </a:cubicBezTo>
                  <a:cubicBezTo>
                    <a:pt x="47" y="137"/>
                    <a:pt x="46" y="133"/>
                    <a:pt x="48" y="132"/>
                  </a:cubicBezTo>
                  <a:cubicBezTo>
                    <a:pt x="49" y="134"/>
                    <a:pt x="51" y="134"/>
                    <a:pt x="52" y="137"/>
                  </a:cubicBezTo>
                  <a:cubicBezTo>
                    <a:pt x="50" y="139"/>
                    <a:pt x="50" y="143"/>
                    <a:pt x="47" y="144"/>
                  </a:cubicBezTo>
                  <a:close/>
                  <a:moveTo>
                    <a:pt x="58" y="162"/>
                  </a:moveTo>
                  <a:cubicBezTo>
                    <a:pt x="59" y="160"/>
                    <a:pt x="60" y="157"/>
                    <a:pt x="62" y="156"/>
                  </a:cubicBezTo>
                  <a:cubicBezTo>
                    <a:pt x="64" y="159"/>
                    <a:pt x="66" y="161"/>
                    <a:pt x="67" y="165"/>
                  </a:cubicBezTo>
                  <a:cubicBezTo>
                    <a:pt x="65" y="166"/>
                    <a:pt x="64" y="168"/>
                    <a:pt x="63" y="170"/>
                  </a:cubicBezTo>
                  <a:cubicBezTo>
                    <a:pt x="61" y="168"/>
                    <a:pt x="59" y="164"/>
                    <a:pt x="58" y="162"/>
                  </a:cubicBezTo>
                  <a:close/>
                  <a:moveTo>
                    <a:pt x="65" y="150"/>
                  </a:moveTo>
                  <a:cubicBezTo>
                    <a:pt x="68" y="147"/>
                    <a:pt x="69" y="143"/>
                    <a:pt x="72" y="141"/>
                  </a:cubicBezTo>
                  <a:cubicBezTo>
                    <a:pt x="74" y="143"/>
                    <a:pt x="75" y="147"/>
                    <a:pt x="76" y="150"/>
                  </a:cubicBezTo>
                  <a:cubicBezTo>
                    <a:pt x="74" y="152"/>
                    <a:pt x="72" y="156"/>
                    <a:pt x="70" y="158"/>
                  </a:cubicBezTo>
                  <a:cubicBezTo>
                    <a:pt x="69" y="155"/>
                    <a:pt x="67" y="153"/>
                    <a:pt x="65" y="150"/>
                  </a:cubicBezTo>
                  <a:close/>
                  <a:moveTo>
                    <a:pt x="88" y="160"/>
                  </a:moveTo>
                  <a:cubicBezTo>
                    <a:pt x="86" y="156"/>
                    <a:pt x="85" y="153"/>
                    <a:pt x="83" y="150"/>
                  </a:cubicBezTo>
                  <a:cubicBezTo>
                    <a:pt x="84" y="145"/>
                    <a:pt x="86" y="141"/>
                    <a:pt x="88" y="143"/>
                  </a:cubicBezTo>
                  <a:cubicBezTo>
                    <a:pt x="88" y="143"/>
                    <a:pt x="90" y="149"/>
                    <a:pt x="92" y="153"/>
                  </a:cubicBezTo>
                  <a:cubicBezTo>
                    <a:pt x="91" y="155"/>
                    <a:pt x="89" y="157"/>
                    <a:pt x="88" y="160"/>
                  </a:cubicBezTo>
                  <a:close/>
                  <a:moveTo>
                    <a:pt x="98" y="161"/>
                  </a:moveTo>
                  <a:cubicBezTo>
                    <a:pt x="98" y="163"/>
                    <a:pt x="100" y="163"/>
                    <a:pt x="99" y="165"/>
                  </a:cubicBezTo>
                  <a:cubicBezTo>
                    <a:pt x="97" y="168"/>
                    <a:pt x="98" y="172"/>
                    <a:pt x="95" y="174"/>
                  </a:cubicBezTo>
                  <a:cubicBezTo>
                    <a:pt x="94" y="172"/>
                    <a:pt x="93" y="170"/>
                    <a:pt x="92" y="168"/>
                  </a:cubicBezTo>
                  <a:cubicBezTo>
                    <a:pt x="95" y="166"/>
                    <a:pt x="95" y="162"/>
                    <a:pt x="98" y="161"/>
                  </a:cubicBezTo>
                  <a:close/>
                  <a:moveTo>
                    <a:pt x="102" y="168"/>
                  </a:moveTo>
                  <a:cubicBezTo>
                    <a:pt x="102" y="170"/>
                    <a:pt x="102" y="171"/>
                    <a:pt x="102" y="172"/>
                  </a:cubicBezTo>
                  <a:cubicBezTo>
                    <a:pt x="99" y="172"/>
                    <a:pt x="99" y="175"/>
                    <a:pt x="98" y="176"/>
                  </a:cubicBezTo>
                  <a:cubicBezTo>
                    <a:pt x="96" y="176"/>
                    <a:pt x="100" y="169"/>
                    <a:pt x="102" y="168"/>
                  </a:cubicBezTo>
                  <a:close/>
                  <a:moveTo>
                    <a:pt x="105" y="174"/>
                  </a:moveTo>
                  <a:cubicBezTo>
                    <a:pt x="106" y="175"/>
                    <a:pt x="107" y="174"/>
                    <a:pt x="107" y="175"/>
                  </a:cubicBezTo>
                  <a:cubicBezTo>
                    <a:pt x="107" y="178"/>
                    <a:pt x="107" y="185"/>
                    <a:pt x="103" y="187"/>
                  </a:cubicBezTo>
                  <a:cubicBezTo>
                    <a:pt x="98" y="183"/>
                    <a:pt x="102" y="177"/>
                    <a:pt x="105" y="174"/>
                  </a:cubicBezTo>
                  <a:close/>
                  <a:moveTo>
                    <a:pt x="104" y="203"/>
                  </a:moveTo>
                  <a:cubicBezTo>
                    <a:pt x="108" y="206"/>
                    <a:pt x="110" y="215"/>
                    <a:pt x="104" y="217"/>
                  </a:cubicBezTo>
                  <a:cubicBezTo>
                    <a:pt x="102" y="215"/>
                    <a:pt x="101" y="212"/>
                    <a:pt x="99" y="210"/>
                  </a:cubicBezTo>
                  <a:cubicBezTo>
                    <a:pt x="101" y="208"/>
                    <a:pt x="103" y="205"/>
                    <a:pt x="104" y="203"/>
                  </a:cubicBezTo>
                  <a:close/>
                  <a:moveTo>
                    <a:pt x="106" y="163"/>
                  </a:moveTo>
                  <a:cubicBezTo>
                    <a:pt x="103" y="161"/>
                    <a:pt x="106" y="156"/>
                    <a:pt x="110" y="156"/>
                  </a:cubicBezTo>
                  <a:cubicBezTo>
                    <a:pt x="111" y="159"/>
                    <a:pt x="108" y="161"/>
                    <a:pt x="106" y="163"/>
                  </a:cubicBezTo>
                  <a:close/>
                  <a:moveTo>
                    <a:pt x="114" y="189"/>
                  </a:moveTo>
                  <a:cubicBezTo>
                    <a:pt x="114" y="192"/>
                    <a:pt x="117" y="193"/>
                    <a:pt x="117" y="196"/>
                  </a:cubicBezTo>
                  <a:cubicBezTo>
                    <a:pt x="115" y="199"/>
                    <a:pt x="113" y="201"/>
                    <a:pt x="113" y="204"/>
                  </a:cubicBezTo>
                  <a:cubicBezTo>
                    <a:pt x="107" y="202"/>
                    <a:pt x="107" y="191"/>
                    <a:pt x="114" y="189"/>
                  </a:cubicBezTo>
                  <a:close/>
                  <a:moveTo>
                    <a:pt x="119" y="201"/>
                  </a:moveTo>
                  <a:cubicBezTo>
                    <a:pt x="118" y="201"/>
                    <a:pt x="118" y="201"/>
                    <a:pt x="119" y="202"/>
                  </a:cubicBezTo>
                  <a:cubicBezTo>
                    <a:pt x="116" y="201"/>
                    <a:pt x="118" y="205"/>
                    <a:pt x="116" y="205"/>
                  </a:cubicBezTo>
                  <a:cubicBezTo>
                    <a:pt x="116" y="203"/>
                    <a:pt x="118" y="199"/>
                    <a:pt x="119" y="201"/>
                  </a:cubicBezTo>
                  <a:close/>
                  <a:moveTo>
                    <a:pt x="122" y="205"/>
                  </a:moveTo>
                  <a:cubicBezTo>
                    <a:pt x="124" y="210"/>
                    <a:pt x="120" y="213"/>
                    <a:pt x="118" y="216"/>
                  </a:cubicBezTo>
                  <a:cubicBezTo>
                    <a:pt x="116" y="212"/>
                    <a:pt x="120" y="208"/>
                    <a:pt x="122" y="205"/>
                  </a:cubicBezTo>
                  <a:close/>
                  <a:moveTo>
                    <a:pt x="124" y="189"/>
                  </a:moveTo>
                  <a:cubicBezTo>
                    <a:pt x="125" y="190"/>
                    <a:pt x="124" y="193"/>
                    <a:pt x="123" y="193"/>
                  </a:cubicBezTo>
                  <a:cubicBezTo>
                    <a:pt x="121" y="192"/>
                    <a:pt x="122" y="189"/>
                    <a:pt x="124" y="189"/>
                  </a:cubicBezTo>
                  <a:close/>
                  <a:moveTo>
                    <a:pt x="122" y="150"/>
                  </a:moveTo>
                  <a:cubicBezTo>
                    <a:pt x="123" y="148"/>
                    <a:pt x="125" y="142"/>
                    <a:pt x="128" y="143"/>
                  </a:cubicBezTo>
                  <a:cubicBezTo>
                    <a:pt x="126" y="144"/>
                    <a:pt x="128" y="144"/>
                    <a:pt x="128" y="145"/>
                  </a:cubicBezTo>
                  <a:cubicBezTo>
                    <a:pt x="126" y="147"/>
                    <a:pt x="126" y="150"/>
                    <a:pt x="123" y="152"/>
                  </a:cubicBezTo>
                  <a:cubicBezTo>
                    <a:pt x="123" y="151"/>
                    <a:pt x="123" y="150"/>
                    <a:pt x="122" y="150"/>
                  </a:cubicBezTo>
                  <a:close/>
                  <a:moveTo>
                    <a:pt x="126" y="132"/>
                  </a:moveTo>
                  <a:cubicBezTo>
                    <a:pt x="123" y="127"/>
                    <a:pt x="124" y="122"/>
                    <a:pt x="128" y="119"/>
                  </a:cubicBezTo>
                  <a:cubicBezTo>
                    <a:pt x="131" y="123"/>
                    <a:pt x="132" y="130"/>
                    <a:pt x="126" y="132"/>
                  </a:cubicBezTo>
                  <a:close/>
                  <a:moveTo>
                    <a:pt x="134" y="121"/>
                  </a:moveTo>
                  <a:cubicBezTo>
                    <a:pt x="133" y="118"/>
                    <a:pt x="131" y="116"/>
                    <a:pt x="130" y="113"/>
                  </a:cubicBezTo>
                  <a:cubicBezTo>
                    <a:pt x="132" y="111"/>
                    <a:pt x="133" y="108"/>
                    <a:pt x="134" y="105"/>
                  </a:cubicBezTo>
                  <a:cubicBezTo>
                    <a:pt x="134" y="105"/>
                    <a:pt x="135" y="105"/>
                    <a:pt x="136" y="105"/>
                  </a:cubicBezTo>
                  <a:cubicBezTo>
                    <a:pt x="138" y="109"/>
                    <a:pt x="142" y="118"/>
                    <a:pt x="134" y="121"/>
                  </a:cubicBezTo>
                  <a:close/>
                  <a:moveTo>
                    <a:pt x="139" y="125"/>
                  </a:moveTo>
                  <a:cubicBezTo>
                    <a:pt x="138" y="125"/>
                    <a:pt x="138" y="129"/>
                    <a:pt x="140" y="128"/>
                  </a:cubicBezTo>
                  <a:cubicBezTo>
                    <a:pt x="142" y="127"/>
                    <a:pt x="142" y="124"/>
                    <a:pt x="144" y="123"/>
                  </a:cubicBezTo>
                  <a:cubicBezTo>
                    <a:pt x="146" y="126"/>
                    <a:pt x="143" y="129"/>
                    <a:pt x="141" y="132"/>
                  </a:cubicBezTo>
                  <a:cubicBezTo>
                    <a:pt x="139" y="131"/>
                    <a:pt x="138" y="129"/>
                    <a:pt x="137" y="127"/>
                  </a:cubicBezTo>
                  <a:cubicBezTo>
                    <a:pt x="137" y="126"/>
                    <a:pt x="139" y="124"/>
                    <a:pt x="139" y="125"/>
                  </a:cubicBezTo>
                  <a:close/>
                  <a:moveTo>
                    <a:pt x="143" y="149"/>
                  </a:moveTo>
                  <a:cubicBezTo>
                    <a:pt x="144" y="151"/>
                    <a:pt x="145" y="153"/>
                    <a:pt x="146" y="154"/>
                  </a:cubicBezTo>
                  <a:cubicBezTo>
                    <a:pt x="143" y="156"/>
                    <a:pt x="145" y="159"/>
                    <a:pt x="143" y="160"/>
                  </a:cubicBezTo>
                  <a:cubicBezTo>
                    <a:pt x="137" y="158"/>
                    <a:pt x="139" y="151"/>
                    <a:pt x="143" y="149"/>
                  </a:cubicBezTo>
                  <a:close/>
                  <a:moveTo>
                    <a:pt x="148" y="161"/>
                  </a:moveTo>
                  <a:cubicBezTo>
                    <a:pt x="151" y="164"/>
                    <a:pt x="153" y="170"/>
                    <a:pt x="148" y="173"/>
                  </a:cubicBezTo>
                  <a:cubicBezTo>
                    <a:pt x="147" y="170"/>
                    <a:pt x="146" y="169"/>
                    <a:pt x="145" y="166"/>
                  </a:cubicBezTo>
                  <a:cubicBezTo>
                    <a:pt x="147" y="166"/>
                    <a:pt x="146" y="161"/>
                    <a:pt x="148" y="161"/>
                  </a:cubicBezTo>
                  <a:close/>
                  <a:moveTo>
                    <a:pt x="149" y="147"/>
                  </a:moveTo>
                  <a:cubicBezTo>
                    <a:pt x="145" y="143"/>
                    <a:pt x="145" y="136"/>
                    <a:pt x="150" y="132"/>
                  </a:cubicBezTo>
                  <a:cubicBezTo>
                    <a:pt x="155" y="137"/>
                    <a:pt x="154" y="144"/>
                    <a:pt x="149" y="147"/>
                  </a:cubicBezTo>
                  <a:close/>
                  <a:moveTo>
                    <a:pt x="156" y="119"/>
                  </a:moveTo>
                  <a:cubicBezTo>
                    <a:pt x="160" y="122"/>
                    <a:pt x="160" y="129"/>
                    <a:pt x="157" y="134"/>
                  </a:cubicBezTo>
                  <a:cubicBezTo>
                    <a:pt x="151" y="132"/>
                    <a:pt x="152" y="123"/>
                    <a:pt x="156" y="119"/>
                  </a:cubicBezTo>
                  <a:close/>
                  <a:moveTo>
                    <a:pt x="159" y="121"/>
                  </a:moveTo>
                  <a:cubicBezTo>
                    <a:pt x="158" y="120"/>
                    <a:pt x="157" y="119"/>
                    <a:pt x="157" y="117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58" y="118"/>
                    <a:pt x="160" y="118"/>
                    <a:pt x="159" y="121"/>
                  </a:cubicBezTo>
                  <a:close/>
                  <a:moveTo>
                    <a:pt x="157" y="98"/>
                  </a:moveTo>
                  <a:cubicBezTo>
                    <a:pt x="159" y="100"/>
                    <a:pt x="159" y="103"/>
                    <a:pt x="157" y="103"/>
                  </a:cubicBezTo>
                  <a:cubicBezTo>
                    <a:pt x="156" y="102"/>
                    <a:pt x="155" y="98"/>
                    <a:pt x="157" y="98"/>
                  </a:cubicBezTo>
                  <a:close/>
                  <a:moveTo>
                    <a:pt x="153" y="78"/>
                  </a:moveTo>
                  <a:cubicBezTo>
                    <a:pt x="152" y="81"/>
                    <a:pt x="156" y="81"/>
                    <a:pt x="154" y="83"/>
                  </a:cubicBezTo>
                  <a:cubicBezTo>
                    <a:pt x="153" y="81"/>
                    <a:pt x="151" y="81"/>
                    <a:pt x="151" y="78"/>
                  </a:cubicBezTo>
                  <a:cubicBezTo>
                    <a:pt x="152" y="78"/>
                    <a:pt x="152" y="78"/>
                    <a:pt x="153" y="78"/>
                  </a:cubicBezTo>
                  <a:close/>
                  <a:moveTo>
                    <a:pt x="133" y="27"/>
                  </a:moveTo>
                  <a:cubicBezTo>
                    <a:pt x="141" y="31"/>
                    <a:pt x="151" y="38"/>
                    <a:pt x="150" y="48"/>
                  </a:cubicBezTo>
                  <a:cubicBezTo>
                    <a:pt x="142" y="43"/>
                    <a:pt x="140" y="33"/>
                    <a:pt x="132" y="28"/>
                  </a:cubicBezTo>
                  <a:cubicBezTo>
                    <a:pt x="132" y="27"/>
                    <a:pt x="133" y="26"/>
                    <a:pt x="133" y="27"/>
                  </a:cubicBezTo>
                  <a:close/>
                  <a:moveTo>
                    <a:pt x="132" y="43"/>
                  </a:moveTo>
                  <a:cubicBezTo>
                    <a:pt x="132" y="45"/>
                    <a:pt x="136" y="47"/>
                    <a:pt x="134" y="48"/>
                  </a:cubicBezTo>
                  <a:cubicBezTo>
                    <a:pt x="133" y="47"/>
                    <a:pt x="130" y="45"/>
                    <a:pt x="132" y="43"/>
                  </a:cubicBezTo>
                  <a:close/>
                  <a:moveTo>
                    <a:pt x="128" y="37"/>
                  </a:moveTo>
                  <a:cubicBezTo>
                    <a:pt x="129" y="39"/>
                    <a:pt x="132" y="41"/>
                    <a:pt x="130" y="43"/>
                  </a:cubicBezTo>
                  <a:cubicBezTo>
                    <a:pt x="130" y="41"/>
                    <a:pt x="126" y="39"/>
                    <a:pt x="128" y="37"/>
                  </a:cubicBezTo>
                  <a:close/>
                  <a:moveTo>
                    <a:pt x="127" y="43"/>
                  </a:moveTo>
                  <a:cubicBezTo>
                    <a:pt x="128" y="47"/>
                    <a:pt x="134" y="51"/>
                    <a:pt x="131" y="57"/>
                  </a:cubicBezTo>
                  <a:cubicBezTo>
                    <a:pt x="129" y="53"/>
                    <a:pt x="126" y="50"/>
                    <a:pt x="124" y="45"/>
                  </a:cubicBezTo>
                  <a:cubicBezTo>
                    <a:pt x="125" y="45"/>
                    <a:pt x="125" y="43"/>
                    <a:pt x="127" y="43"/>
                  </a:cubicBezTo>
                  <a:close/>
                  <a:moveTo>
                    <a:pt x="123" y="33"/>
                  </a:moveTo>
                  <a:cubicBezTo>
                    <a:pt x="122" y="29"/>
                    <a:pt x="120" y="27"/>
                    <a:pt x="118" y="25"/>
                  </a:cubicBezTo>
                  <a:cubicBezTo>
                    <a:pt x="123" y="24"/>
                    <a:pt x="126" y="29"/>
                    <a:pt x="123" y="33"/>
                  </a:cubicBezTo>
                  <a:close/>
                  <a:moveTo>
                    <a:pt x="117" y="20"/>
                  </a:moveTo>
                  <a:cubicBezTo>
                    <a:pt x="114" y="20"/>
                    <a:pt x="111" y="20"/>
                    <a:pt x="110" y="18"/>
                  </a:cubicBezTo>
                  <a:cubicBezTo>
                    <a:pt x="112" y="18"/>
                    <a:pt x="116" y="17"/>
                    <a:pt x="117" y="20"/>
                  </a:cubicBezTo>
                  <a:close/>
                  <a:moveTo>
                    <a:pt x="110" y="32"/>
                  </a:moveTo>
                  <a:cubicBezTo>
                    <a:pt x="108" y="30"/>
                    <a:pt x="106" y="27"/>
                    <a:pt x="103" y="26"/>
                  </a:cubicBezTo>
                  <a:cubicBezTo>
                    <a:pt x="103" y="24"/>
                    <a:pt x="103" y="22"/>
                    <a:pt x="103" y="20"/>
                  </a:cubicBezTo>
                  <a:cubicBezTo>
                    <a:pt x="102" y="21"/>
                    <a:pt x="101" y="19"/>
                    <a:pt x="100" y="19"/>
                  </a:cubicBezTo>
                  <a:cubicBezTo>
                    <a:pt x="99" y="19"/>
                    <a:pt x="99" y="21"/>
                    <a:pt x="99" y="21"/>
                  </a:cubicBezTo>
                  <a:cubicBezTo>
                    <a:pt x="97" y="21"/>
                    <a:pt x="95" y="19"/>
                    <a:pt x="94" y="18"/>
                  </a:cubicBezTo>
                  <a:cubicBezTo>
                    <a:pt x="105" y="13"/>
                    <a:pt x="109" y="26"/>
                    <a:pt x="110" y="32"/>
                  </a:cubicBezTo>
                  <a:close/>
                  <a:moveTo>
                    <a:pt x="92" y="33"/>
                  </a:moveTo>
                  <a:cubicBezTo>
                    <a:pt x="92" y="31"/>
                    <a:pt x="91" y="28"/>
                    <a:pt x="92" y="27"/>
                  </a:cubicBezTo>
                  <a:cubicBezTo>
                    <a:pt x="93" y="29"/>
                    <a:pt x="96" y="31"/>
                    <a:pt x="92" y="33"/>
                  </a:cubicBezTo>
                  <a:close/>
                  <a:moveTo>
                    <a:pt x="88" y="20"/>
                  </a:moveTo>
                  <a:cubicBezTo>
                    <a:pt x="89" y="22"/>
                    <a:pt x="91" y="23"/>
                    <a:pt x="92" y="26"/>
                  </a:cubicBezTo>
                  <a:cubicBezTo>
                    <a:pt x="89" y="24"/>
                    <a:pt x="84" y="27"/>
                    <a:pt x="83" y="22"/>
                  </a:cubicBezTo>
                  <a:cubicBezTo>
                    <a:pt x="86" y="23"/>
                    <a:pt x="86" y="19"/>
                    <a:pt x="88" y="20"/>
                  </a:cubicBezTo>
                  <a:close/>
                  <a:moveTo>
                    <a:pt x="85" y="14"/>
                  </a:moveTo>
                  <a:cubicBezTo>
                    <a:pt x="82" y="14"/>
                    <a:pt x="79" y="17"/>
                    <a:pt x="76" y="14"/>
                  </a:cubicBezTo>
                  <a:cubicBezTo>
                    <a:pt x="79" y="13"/>
                    <a:pt x="86" y="12"/>
                    <a:pt x="85" y="14"/>
                  </a:cubicBezTo>
                  <a:close/>
                  <a:moveTo>
                    <a:pt x="78" y="25"/>
                  </a:moveTo>
                  <a:cubicBezTo>
                    <a:pt x="79" y="30"/>
                    <a:pt x="85" y="33"/>
                    <a:pt x="83" y="39"/>
                  </a:cubicBezTo>
                  <a:cubicBezTo>
                    <a:pt x="78" y="36"/>
                    <a:pt x="74" y="33"/>
                    <a:pt x="70" y="29"/>
                  </a:cubicBezTo>
                  <a:cubicBezTo>
                    <a:pt x="73" y="28"/>
                    <a:pt x="74" y="25"/>
                    <a:pt x="78" y="25"/>
                  </a:cubicBezTo>
                  <a:close/>
                  <a:moveTo>
                    <a:pt x="72" y="20"/>
                  </a:moveTo>
                  <a:cubicBezTo>
                    <a:pt x="65" y="23"/>
                    <a:pt x="61" y="28"/>
                    <a:pt x="55" y="31"/>
                  </a:cubicBezTo>
                  <a:cubicBezTo>
                    <a:pt x="38" y="30"/>
                    <a:pt x="33" y="49"/>
                    <a:pt x="23" y="54"/>
                  </a:cubicBezTo>
                  <a:cubicBezTo>
                    <a:pt x="32" y="37"/>
                    <a:pt x="47" y="19"/>
                    <a:pt x="72" y="20"/>
                  </a:cubicBezTo>
                  <a:close/>
                  <a:moveTo>
                    <a:pt x="45" y="41"/>
                  </a:moveTo>
                  <a:cubicBezTo>
                    <a:pt x="45" y="46"/>
                    <a:pt x="36" y="47"/>
                    <a:pt x="40" y="52"/>
                  </a:cubicBezTo>
                  <a:cubicBezTo>
                    <a:pt x="38" y="53"/>
                    <a:pt x="37" y="50"/>
                    <a:pt x="37" y="52"/>
                  </a:cubicBezTo>
                  <a:cubicBezTo>
                    <a:pt x="39" y="55"/>
                    <a:pt x="35" y="54"/>
                    <a:pt x="36" y="56"/>
                  </a:cubicBezTo>
                  <a:cubicBezTo>
                    <a:pt x="35" y="54"/>
                    <a:pt x="33" y="56"/>
                    <a:pt x="33" y="57"/>
                  </a:cubicBezTo>
                  <a:cubicBezTo>
                    <a:pt x="36" y="60"/>
                    <a:pt x="30" y="65"/>
                    <a:pt x="28" y="65"/>
                  </a:cubicBezTo>
                  <a:cubicBezTo>
                    <a:pt x="31" y="70"/>
                    <a:pt x="23" y="72"/>
                    <a:pt x="24" y="77"/>
                  </a:cubicBezTo>
                  <a:cubicBezTo>
                    <a:pt x="24" y="74"/>
                    <a:pt x="22" y="78"/>
                    <a:pt x="23" y="79"/>
                  </a:cubicBezTo>
                  <a:cubicBezTo>
                    <a:pt x="21" y="81"/>
                    <a:pt x="16" y="86"/>
                    <a:pt x="18" y="89"/>
                  </a:cubicBezTo>
                  <a:cubicBezTo>
                    <a:pt x="14" y="94"/>
                    <a:pt x="11" y="104"/>
                    <a:pt x="8" y="109"/>
                  </a:cubicBezTo>
                  <a:cubicBezTo>
                    <a:pt x="8" y="76"/>
                    <a:pt x="26" y="57"/>
                    <a:pt x="45" y="41"/>
                  </a:cubicBezTo>
                  <a:close/>
                  <a:moveTo>
                    <a:pt x="12" y="137"/>
                  </a:moveTo>
                  <a:cubicBezTo>
                    <a:pt x="12" y="139"/>
                    <a:pt x="14" y="145"/>
                    <a:pt x="11" y="145"/>
                  </a:cubicBezTo>
                  <a:cubicBezTo>
                    <a:pt x="12" y="142"/>
                    <a:pt x="10" y="140"/>
                    <a:pt x="12" y="137"/>
                  </a:cubicBezTo>
                  <a:close/>
                  <a:moveTo>
                    <a:pt x="13" y="174"/>
                  </a:moveTo>
                  <a:cubicBezTo>
                    <a:pt x="13" y="176"/>
                    <a:pt x="14" y="177"/>
                    <a:pt x="14" y="179"/>
                  </a:cubicBezTo>
                  <a:cubicBezTo>
                    <a:pt x="12" y="179"/>
                    <a:pt x="12" y="175"/>
                    <a:pt x="13" y="174"/>
                  </a:cubicBezTo>
                  <a:close/>
                  <a:moveTo>
                    <a:pt x="12" y="148"/>
                  </a:moveTo>
                  <a:cubicBezTo>
                    <a:pt x="15" y="153"/>
                    <a:pt x="16" y="163"/>
                    <a:pt x="16" y="168"/>
                  </a:cubicBezTo>
                  <a:cubicBezTo>
                    <a:pt x="15" y="162"/>
                    <a:pt x="11" y="155"/>
                    <a:pt x="12" y="148"/>
                  </a:cubicBezTo>
                  <a:close/>
                  <a:moveTo>
                    <a:pt x="21" y="105"/>
                  </a:moveTo>
                  <a:cubicBezTo>
                    <a:pt x="23" y="108"/>
                    <a:pt x="25" y="116"/>
                    <a:pt x="18" y="116"/>
                  </a:cubicBezTo>
                  <a:cubicBezTo>
                    <a:pt x="18" y="114"/>
                    <a:pt x="18" y="107"/>
                    <a:pt x="21" y="105"/>
                  </a:cubicBezTo>
                  <a:close/>
                  <a:moveTo>
                    <a:pt x="25" y="178"/>
                  </a:moveTo>
                  <a:cubicBezTo>
                    <a:pt x="22" y="168"/>
                    <a:pt x="19" y="156"/>
                    <a:pt x="18" y="147"/>
                  </a:cubicBezTo>
                  <a:cubicBezTo>
                    <a:pt x="21" y="148"/>
                    <a:pt x="21" y="153"/>
                    <a:pt x="23" y="156"/>
                  </a:cubicBezTo>
                  <a:cubicBezTo>
                    <a:pt x="17" y="162"/>
                    <a:pt x="32" y="171"/>
                    <a:pt x="25" y="178"/>
                  </a:cubicBezTo>
                  <a:close/>
                  <a:moveTo>
                    <a:pt x="27" y="140"/>
                  </a:moveTo>
                  <a:cubicBezTo>
                    <a:pt x="25" y="136"/>
                    <a:pt x="27" y="133"/>
                    <a:pt x="30" y="131"/>
                  </a:cubicBezTo>
                  <a:cubicBezTo>
                    <a:pt x="33" y="134"/>
                    <a:pt x="30" y="138"/>
                    <a:pt x="27" y="140"/>
                  </a:cubicBezTo>
                  <a:close/>
                  <a:moveTo>
                    <a:pt x="32" y="183"/>
                  </a:moveTo>
                  <a:cubicBezTo>
                    <a:pt x="32" y="186"/>
                    <a:pt x="34" y="186"/>
                    <a:pt x="34" y="188"/>
                  </a:cubicBezTo>
                  <a:cubicBezTo>
                    <a:pt x="33" y="189"/>
                    <a:pt x="33" y="192"/>
                    <a:pt x="31" y="192"/>
                  </a:cubicBezTo>
                  <a:cubicBezTo>
                    <a:pt x="30" y="189"/>
                    <a:pt x="29" y="185"/>
                    <a:pt x="32" y="183"/>
                  </a:cubicBezTo>
                  <a:close/>
                  <a:moveTo>
                    <a:pt x="47" y="227"/>
                  </a:moveTo>
                  <a:cubicBezTo>
                    <a:pt x="42" y="219"/>
                    <a:pt x="36" y="212"/>
                    <a:pt x="31" y="204"/>
                  </a:cubicBezTo>
                  <a:cubicBezTo>
                    <a:pt x="31" y="203"/>
                    <a:pt x="31" y="202"/>
                    <a:pt x="32" y="203"/>
                  </a:cubicBezTo>
                  <a:cubicBezTo>
                    <a:pt x="38" y="213"/>
                    <a:pt x="49" y="217"/>
                    <a:pt x="54" y="226"/>
                  </a:cubicBezTo>
                  <a:cubicBezTo>
                    <a:pt x="52" y="225"/>
                    <a:pt x="48" y="224"/>
                    <a:pt x="47" y="227"/>
                  </a:cubicBezTo>
                  <a:close/>
                  <a:moveTo>
                    <a:pt x="57" y="219"/>
                  </a:moveTo>
                  <a:cubicBezTo>
                    <a:pt x="56" y="212"/>
                    <a:pt x="48" y="207"/>
                    <a:pt x="50" y="203"/>
                  </a:cubicBezTo>
                  <a:cubicBezTo>
                    <a:pt x="53" y="208"/>
                    <a:pt x="57" y="214"/>
                    <a:pt x="61" y="220"/>
                  </a:cubicBezTo>
                  <a:cubicBezTo>
                    <a:pt x="58" y="221"/>
                    <a:pt x="59" y="218"/>
                    <a:pt x="57" y="219"/>
                  </a:cubicBezTo>
                  <a:close/>
                  <a:moveTo>
                    <a:pt x="65" y="212"/>
                  </a:moveTo>
                  <a:cubicBezTo>
                    <a:pt x="65" y="215"/>
                    <a:pt x="67" y="216"/>
                    <a:pt x="67" y="219"/>
                  </a:cubicBezTo>
                  <a:cubicBezTo>
                    <a:pt x="66" y="218"/>
                    <a:pt x="62" y="214"/>
                    <a:pt x="65" y="212"/>
                  </a:cubicBezTo>
                  <a:close/>
                  <a:moveTo>
                    <a:pt x="64" y="199"/>
                  </a:moveTo>
                  <a:cubicBezTo>
                    <a:pt x="62" y="194"/>
                    <a:pt x="55" y="188"/>
                    <a:pt x="62" y="183"/>
                  </a:cubicBezTo>
                  <a:cubicBezTo>
                    <a:pt x="64" y="188"/>
                    <a:pt x="65" y="192"/>
                    <a:pt x="67" y="195"/>
                  </a:cubicBezTo>
                  <a:cubicBezTo>
                    <a:pt x="65" y="195"/>
                    <a:pt x="66" y="198"/>
                    <a:pt x="64" y="199"/>
                  </a:cubicBezTo>
                  <a:close/>
                  <a:moveTo>
                    <a:pt x="70" y="233"/>
                  </a:moveTo>
                  <a:cubicBezTo>
                    <a:pt x="72" y="233"/>
                    <a:pt x="74" y="233"/>
                    <a:pt x="75" y="235"/>
                  </a:cubicBezTo>
                  <a:cubicBezTo>
                    <a:pt x="73" y="235"/>
                    <a:pt x="70" y="235"/>
                    <a:pt x="70" y="233"/>
                  </a:cubicBezTo>
                  <a:close/>
                  <a:moveTo>
                    <a:pt x="70" y="203"/>
                  </a:moveTo>
                  <a:cubicBezTo>
                    <a:pt x="70" y="203"/>
                    <a:pt x="71" y="203"/>
                    <a:pt x="72" y="203"/>
                  </a:cubicBezTo>
                  <a:cubicBezTo>
                    <a:pt x="71" y="205"/>
                    <a:pt x="76" y="209"/>
                    <a:pt x="72" y="210"/>
                  </a:cubicBezTo>
                  <a:cubicBezTo>
                    <a:pt x="72" y="208"/>
                    <a:pt x="70" y="207"/>
                    <a:pt x="70" y="203"/>
                  </a:cubicBezTo>
                  <a:close/>
                  <a:moveTo>
                    <a:pt x="74" y="186"/>
                  </a:moveTo>
                  <a:cubicBezTo>
                    <a:pt x="69" y="185"/>
                    <a:pt x="69" y="179"/>
                    <a:pt x="66" y="176"/>
                  </a:cubicBezTo>
                  <a:cubicBezTo>
                    <a:pt x="67" y="174"/>
                    <a:pt x="68" y="171"/>
                    <a:pt x="70" y="170"/>
                  </a:cubicBezTo>
                  <a:cubicBezTo>
                    <a:pt x="72" y="175"/>
                    <a:pt x="79" y="180"/>
                    <a:pt x="74" y="186"/>
                  </a:cubicBezTo>
                  <a:close/>
                  <a:moveTo>
                    <a:pt x="76" y="241"/>
                  </a:moveTo>
                  <a:cubicBezTo>
                    <a:pt x="81" y="242"/>
                    <a:pt x="84" y="241"/>
                    <a:pt x="88" y="241"/>
                  </a:cubicBezTo>
                  <a:cubicBezTo>
                    <a:pt x="89" y="243"/>
                    <a:pt x="88" y="243"/>
                    <a:pt x="90" y="244"/>
                  </a:cubicBezTo>
                  <a:cubicBezTo>
                    <a:pt x="84" y="244"/>
                    <a:pt x="80" y="244"/>
                    <a:pt x="76" y="241"/>
                  </a:cubicBezTo>
                  <a:close/>
                  <a:moveTo>
                    <a:pt x="87" y="215"/>
                  </a:moveTo>
                  <a:cubicBezTo>
                    <a:pt x="86" y="213"/>
                    <a:pt x="85" y="210"/>
                    <a:pt x="83" y="208"/>
                  </a:cubicBezTo>
                  <a:cubicBezTo>
                    <a:pt x="85" y="205"/>
                    <a:pt x="85" y="203"/>
                    <a:pt x="87" y="201"/>
                  </a:cubicBezTo>
                  <a:cubicBezTo>
                    <a:pt x="88" y="204"/>
                    <a:pt x="90" y="207"/>
                    <a:pt x="91" y="210"/>
                  </a:cubicBezTo>
                  <a:cubicBezTo>
                    <a:pt x="89" y="211"/>
                    <a:pt x="88" y="214"/>
                    <a:pt x="87" y="215"/>
                  </a:cubicBezTo>
                  <a:close/>
                  <a:moveTo>
                    <a:pt x="97" y="188"/>
                  </a:moveTo>
                  <a:cubicBezTo>
                    <a:pt x="102" y="193"/>
                    <a:pt x="98" y="198"/>
                    <a:pt x="95" y="202"/>
                  </a:cubicBezTo>
                  <a:cubicBezTo>
                    <a:pt x="94" y="200"/>
                    <a:pt x="92" y="198"/>
                    <a:pt x="91" y="195"/>
                  </a:cubicBezTo>
                  <a:cubicBezTo>
                    <a:pt x="93" y="193"/>
                    <a:pt x="93" y="188"/>
                    <a:pt x="97" y="188"/>
                  </a:cubicBezTo>
                  <a:close/>
                  <a:moveTo>
                    <a:pt x="95" y="217"/>
                  </a:moveTo>
                  <a:cubicBezTo>
                    <a:pt x="97" y="220"/>
                    <a:pt x="99" y="221"/>
                    <a:pt x="99" y="226"/>
                  </a:cubicBezTo>
                  <a:cubicBezTo>
                    <a:pt x="96" y="225"/>
                    <a:pt x="95" y="227"/>
                    <a:pt x="92" y="227"/>
                  </a:cubicBezTo>
                  <a:cubicBezTo>
                    <a:pt x="90" y="223"/>
                    <a:pt x="93" y="220"/>
                    <a:pt x="95" y="217"/>
                  </a:cubicBezTo>
                  <a:close/>
                  <a:moveTo>
                    <a:pt x="96" y="243"/>
                  </a:moveTo>
                  <a:cubicBezTo>
                    <a:pt x="100" y="241"/>
                    <a:pt x="104" y="238"/>
                    <a:pt x="108" y="236"/>
                  </a:cubicBezTo>
                  <a:cubicBezTo>
                    <a:pt x="107" y="238"/>
                    <a:pt x="108" y="239"/>
                    <a:pt x="109" y="239"/>
                  </a:cubicBezTo>
                  <a:cubicBezTo>
                    <a:pt x="112" y="240"/>
                    <a:pt x="113" y="237"/>
                    <a:pt x="114" y="239"/>
                  </a:cubicBezTo>
                  <a:cubicBezTo>
                    <a:pt x="111" y="245"/>
                    <a:pt x="103" y="246"/>
                    <a:pt x="96" y="243"/>
                  </a:cubicBezTo>
                  <a:close/>
                  <a:moveTo>
                    <a:pt x="117" y="239"/>
                  </a:moveTo>
                  <a:cubicBezTo>
                    <a:pt x="115" y="239"/>
                    <a:pt x="114" y="235"/>
                    <a:pt x="115" y="235"/>
                  </a:cubicBezTo>
                  <a:cubicBezTo>
                    <a:pt x="116" y="237"/>
                    <a:pt x="115" y="235"/>
                    <a:pt x="115" y="233"/>
                  </a:cubicBezTo>
                  <a:cubicBezTo>
                    <a:pt x="118" y="233"/>
                    <a:pt x="118" y="230"/>
                    <a:pt x="121" y="230"/>
                  </a:cubicBezTo>
                  <a:cubicBezTo>
                    <a:pt x="121" y="232"/>
                    <a:pt x="123" y="232"/>
                    <a:pt x="122" y="234"/>
                  </a:cubicBezTo>
                  <a:cubicBezTo>
                    <a:pt x="120" y="235"/>
                    <a:pt x="117" y="235"/>
                    <a:pt x="117" y="239"/>
                  </a:cubicBezTo>
                  <a:close/>
                  <a:moveTo>
                    <a:pt x="121" y="226"/>
                  </a:moveTo>
                  <a:cubicBezTo>
                    <a:pt x="122" y="226"/>
                    <a:pt x="121" y="224"/>
                    <a:pt x="121" y="223"/>
                  </a:cubicBezTo>
                  <a:cubicBezTo>
                    <a:pt x="122" y="223"/>
                    <a:pt x="125" y="220"/>
                    <a:pt x="126" y="222"/>
                  </a:cubicBezTo>
                  <a:cubicBezTo>
                    <a:pt x="124" y="223"/>
                    <a:pt x="122" y="227"/>
                    <a:pt x="121" y="226"/>
                  </a:cubicBezTo>
                  <a:close/>
                  <a:moveTo>
                    <a:pt x="123" y="171"/>
                  </a:moveTo>
                  <a:cubicBezTo>
                    <a:pt x="124" y="170"/>
                    <a:pt x="124" y="168"/>
                    <a:pt x="126" y="168"/>
                  </a:cubicBezTo>
                  <a:cubicBezTo>
                    <a:pt x="128" y="170"/>
                    <a:pt x="128" y="173"/>
                    <a:pt x="126" y="176"/>
                  </a:cubicBezTo>
                  <a:cubicBezTo>
                    <a:pt x="125" y="174"/>
                    <a:pt x="123" y="174"/>
                    <a:pt x="123" y="171"/>
                  </a:cubicBezTo>
                  <a:close/>
                  <a:moveTo>
                    <a:pt x="127" y="226"/>
                  </a:moveTo>
                  <a:cubicBezTo>
                    <a:pt x="128" y="223"/>
                    <a:pt x="128" y="219"/>
                    <a:pt x="130" y="218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1" y="222"/>
                    <a:pt x="129" y="224"/>
                    <a:pt x="127" y="226"/>
                  </a:cubicBezTo>
                  <a:close/>
                  <a:moveTo>
                    <a:pt x="134" y="215"/>
                  </a:moveTo>
                  <a:cubicBezTo>
                    <a:pt x="135" y="213"/>
                    <a:pt x="133" y="213"/>
                    <a:pt x="133" y="212"/>
                  </a:cubicBezTo>
                  <a:cubicBezTo>
                    <a:pt x="134" y="212"/>
                    <a:pt x="135" y="211"/>
                    <a:pt x="136" y="211"/>
                  </a:cubicBezTo>
                  <a:cubicBezTo>
                    <a:pt x="136" y="212"/>
                    <a:pt x="137" y="213"/>
                    <a:pt x="137" y="214"/>
                  </a:cubicBezTo>
                  <a:cubicBezTo>
                    <a:pt x="136" y="214"/>
                    <a:pt x="135" y="215"/>
                    <a:pt x="134" y="215"/>
                  </a:cubicBezTo>
                  <a:close/>
                  <a:moveTo>
                    <a:pt x="134" y="194"/>
                  </a:moveTo>
                  <a:cubicBezTo>
                    <a:pt x="134" y="192"/>
                    <a:pt x="137" y="190"/>
                    <a:pt x="135" y="190"/>
                  </a:cubicBezTo>
                  <a:cubicBezTo>
                    <a:pt x="134" y="191"/>
                    <a:pt x="132" y="190"/>
                    <a:pt x="132" y="188"/>
                  </a:cubicBezTo>
                  <a:cubicBezTo>
                    <a:pt x="133" y="187"/>
                    <a:pt x="133" y="186"/>
                    <a:pt x="134" y="185"/>
                  </a:cubicBezTo>
                  <a:cubicBezTo>
                    <a:pt x="135" y="187"/>
                    <a:pt x="140" y="193"/>
                    <a:pt x="134" y="194"/>
                  </a:cubicBezTo>
                  <a:close/>
                  <a:moveTo>
                    <a:pt x="137" y="171"/>
                  </a:moveTo>
                  <a:cubicBezTo>
                    <a:pt x="132" y="168"/>
                    <a:pt x="126" y="160"/>
                    <a:pt x="133" y="156"/>
                  </a:cubicBezTo>
                  <a:cubicBezTo>
                    <a:pt x="135" y="159"/>
                    <a:pt x="131" y="160"/>
                    <a:pt x="132" y="163"/>
                  </a:cubicBezTo>
                  <a:cubicBezTo>
                    <a:pt x="134" y="162"/>
                    <a:pt x="135" y="164"/>
                    <a:pt x="137" y="162"/>
                  </a:cubicBezTo>
                  <a:cubicBezTo>
                    <a:pt x="139" y="165"/>
                    <a:pt x="138" y="168"/>
                    <a:pt x="137" y="171"/>
                  </a:cubicBezTo>
                  <a:close/>
                  <a:moveTo>
                    <a:pt x="137" y="151"/>
                  </a:moveTo>
                  <a:cubicBezTo>
                    <a:pt x="137" y="149"/>
                    <a:pt x="138" y="149"/>
                    <a:pt x="137" y="147"/>
                  </a:cubicBezTo>
                  <a:cubicBezTo>
                    <a:pt x="138" y="147"/>
                    <a:pt x="139" y="147"/>
                    <a:pt x="139" y="147"/>
                  </a:cubicBezTo>
                  <a:cubicBezTo>
                    <a:pt x="140" y="149"/>
                    <a:pt x="138" y="150"/>
                    <a:pt x="137" y="151"/>
                  </a:cubicBezTo>
                  <a:close/>
                  <a:moveTo>
                    <a:pt x="139" y="177"/>
                  </a:moveTo>
                  <a:cubicBezTo>
                    <a:pt x="140" y="176"/>
                    <a:pt x="140" y="174"/>
                    <a:pt x="142" y="174"/>
                  </a:cubicBezTo>
                  <a:cubicBezTo>
                    <a:pt x="143" y="177"/>
                    <a:pt x="144" y="179"/>
                    <a:pt x="145" y="182"/>
                  </a:cubicBezTo>
                  <a:cubicBezTo>
                    <a:pt x="143" y="182"/>
                    <a:pt x="143" y="183"/>
                    <a:pt x="141" y="183"/>
                  </a:cubicBezTo>
                  <a:cubicBezTo>
                    <a:pt x="141" y="180"/>
                    <a:pt x="139" y="180"/>
                    <a:pt x="139" y="177"/>
                  </a:cubicBezTo>
                  <a:close/>
                  <a:moveTo>
                    <a:pt x="150" y="192"/>
                  </a:moveTo>
                  <a:cubicBezTo>
                    <a:pt x="151" y="192"/>
                    <a:pt x="151" y="192"/>
                    <a:pt x="152" y="192"/>
                  </a:cubicBezTo>
                  <a:cubicBezTo>
                    <a:pt x="153" y="196"/>
                    <a:pt x="149" y="197"/>
                    <a:pt x="148" y="201"/>
                  </a:cubicBezTo>
                  <a:cubicBezTo>
                    <a:pt x="147" y="200"/>
                    <a:pt x="146" y="201"/>
                    <a:pt x="145" y="201"/>
                  </a:cubicBezTo>
                  <a:cubicBezTo>
                    <a:pt x="149" y="199"/>
                    <a:pt x="147" y="195"/>
                    <a:pt x="150" y="192"/>
                  </a:cubicBezTo>
                  <a:close/>
                  <a:moveTo>
                    <a:pt x="148" y="221"/>
                  </a:moveTo>
                  <a:cubicBezTo>
                    <a:pt x="146" y="217"/>
                    <a:pt x="151" y="215"/>
                    <a:pt x="153" y="212"/>
                  </a:cubicBezTo>
                  <a:cubicBezTo>
                    <a:pt x="158" y="206"/>
                    <a:pt x="159" y="197"/>
                    <a:pt x="166" y="194"/>
                  </a:cubicBezTo>
                  <a:cubicBezTo>
                    <a:pt x="163" y="206"/>
                    <a:pt x="156" y="215"/>
                    <a:pt x="148" y="221"/>
                  </a:cubicBezTo>
                  <a:close/>
                  <a:moveTo>
                    <a:pt x="157" y="176"/>
                  </a:moveTo>
                  <a:cubicBezTo>
                    <a:pt x="159" y="176"/>
                    <a:pt x="163" y="170"/>
                    <a:pt x="158" y="167"/>
                  </a:cubicBezTo>
                  <a:cubicBezTo>
                    <a:pt x="159" y="164"/>
                    <a:pt x="160" y="161"/>
                    <a:pt x="163" y="161"/>
                  </a:cubicBezTo>
                  <a:cubicBezTo>
                    <a:pt x="171" y="166"/>
                    <a:pt x="161" y="178"/>
                    <a:pt x="157" y="176"/>
                  </a:cubicBezTo>
                  <a:close/>
                  <a:moveTo>
                    <a:pt x="171" y="145"/>
                  </a:moveTo>
                  <a:cubicBezTo>
                    <a:pt x="171" y="148"/>
                    <a:pt x="170" y="156"/>
                    <a:pt x="168" y="159"/>
                  </a:cubicBezTo>
                  <a:cubicBezTo>
                    <a:pt x="163" y="154"/>
                    <a:pt x="168" y="148"/>
                    <a:pt x="171" y="145"/>
                  </a:cubicBezTo>
                  <a:close/>
                  <a:moveTo>
                    <a:pt x="172" y="179"/>
                  </a:moveTo>
                  <a:cubicBezTo>
                    <a:pt x="171" y="178"/>
                    <a:pt x="170" y="176"/>
                    <a:pt x="171" y="175"/>
                  </a:cubicBezTo>
                  <a:cubicBezTo>
                    <a:pt x="173" y="175"/>
                    <a:pt x="173" y="176"/>
                    <a:pt x="175" y="175"/>
                  </a:cubicBezTo>
                  <a:cubicBezTo>
                    <a:pt x="174" y="177"/>
                    <a:pt x="173" y="178"/>
                    <a:pt x="172" y="179"/>
                  </a:cubicBezTo>
                  <a:close/>
                  <a:moveTo>
                    <a:pt x="178" y="157"/>
                  </a:moveTo>
                  <a:cubicBezTo>
                    <a:pt x="177" y="162"/>
                    <a:pt x="178" y="168"/>
                    <a:pt x="175" y="172"/>
                  </a:cubicBezTo>
                  <a:cubicBezTo>
                    <a:pt x="172" y="167"/>
                    <a:pt x="175" y="162"/>
                    <a:pt x="175" y="155"/>
                  </a:cubicBezTo>
                  <a:cubicBezTo>
                    <a:pt x="177" y="153"/>
                    <a:pt x="177" y="157"/>
                    <a:pt x="179" y="155"/>
                  </a:cubicBezTo>
                  <a:cubicBezTo>
                    <a:pt x="181" y="142"/>
                    <a:pt x="178" y="130"/>
                    <a:pt x="181" y="116"/>
                  </a:cubicBezTo>
                  <a:cubicBezTo>
                    <a:pt x="182" y="125"/>
                    <a:pt x="184" y="132"/>
                    <a:pt x="184" y="139"/>
                  </a:cubicBezTo>
                  <a:cubicBezTo>
                    <a:pt x="183" y="147"/>
                    <a:pt x="180" y="151"/>
                    <a:pt x="1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EC7A6D5C-C392-994D-9A43-DCD9E6BFB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39" y="2302098"/>
            <a:ext cx="3212045" cy="22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How It Works </a:t>
            </a: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1469" y="4969155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51371" y="2798467"/>
            <a:ext cx="5552156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64AA217A-9FA3-D245-A06B-7095E3BC5D33}"/>
              </a:ext>
            </a:extLst>
          </p:cNvPr>
          <p:cNvSpPr/>
          <p:nvPr/>
        </p:nvSpPr>
        <p:spPr bwMode="auto">
          <a:xfrm>
            <a:off x="3346054" y="2684650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30">
            <a:extLst>
              <a:ext uri="{FF2B5EF4-FFF2-40B4-BE49-F238E27FC236}">
                <a16:creationId xmlns:a16="http://schemas.microsoft.com/office/drawing/2014/main" id="{80C389B3-B73D-C34B-8092-1E3D1717568B}"/>
              </a:ext>
            </a:extLst>
          </p:cNvPr>
          <p:cNvGrpSpPr/>
          <p:nvPr/>
        </p:nvGrpSpPr>
        <p:grpSpPr>
          <a:xfrm>
            <a:off x="3707693" y="3340156"/>
            <a:ext cx="4547407" cy="724362"/>
            <a:chOff x="8051374" y="2514808"/>
            <a:chExt cx="4547407" cy="72436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3777C9-B739-0C45-91A4-5E3E95E50B06}"/>
                </a:ext>
              </a:extLst>
            </p:cNvPr>
            <p:cNvSpPr/>
            <p:nvPr/>
          </p:nvSpPr>
          <p:spPr>
            <a:xfrm>
              <a:off x="8338330" y="2514808"/>
              <a:ext cx="38395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Sending Print Jobs</a:t>
              </a:r>
              <a:endParaRPr lang="zh-CN" altLang="en-US" sz="32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9D4374-92C2-8541-A9D2-FD1FE3C58026}"/>
                </a:ext>
              </a:extLst>
            </p:cNvPr>
            <p:cNvSpPr/>
            <p:nvPr/>
          </p:nvSpPr>
          <p:spPr>
            <a:xfrm>
              <a:off x="8051374" y="2908823"/>
              <a:ext cx="4547407" cy="3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A358023E-7335-8E4E-BE29-31142FC8C2AD}"/>
              </a:ext>
            </a:extLst>
          </p:cNvPr>
          <p:cNvGrpSpPr/>
          <p:nvPr/>
        </p:nvGrpSpPr>
        <p:grpSpPr>
          <a:xfrm>
            <a:off x="9993426" y="3525015"/>
            <a:ext cx="1925514" cy="3228314"/>
            <a:chOff x="3159126" y="2176463"/>
            <a:chExt cx="1438275" cy="2411413"/>
          </a:xfrm>
          <a:solidFill>
            <a:schemeClr val="accent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2138B65-628B-3245-88AA-35E25D145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026" y="2176463"/>
              <a:ext cx="366713" cy="525463"/>
            </a:xfrm>
            <a:custGeom>
              <a:avLst/>
              <a:gdLst>
                <a:gd name="T0" fmla="*/ 26 w 170"/>
                <a:gd name="T1" fmla="*/ 193 h 244"/>
                <a:gd name="T2" fmla="*/ 143 w 170"/>
                <a:gd name="T3" fmla="*/ 117 h 244"/>
                <a:gd name="T4" fmla="*/ 56 w 170"/>
                <a:gd name="T5" fmla="*/ 45 h 244"/>
                <a:gd name="T6" fmla="*/ 119 w 170"/>
                <a:gd name="T7" fmla="*/ 164 h 244"/>
                <a:gd name="T8" fmla="*/ 37 w 170"/>
                <a:gd name="T9" fmla="*/ 123 h 244"/>
                <a:gd name="T10" fmla="*/ 54 w 170"/>
                <a:gd name="T11" fmla="*/ 120 h 244"/>
                <a:gd name="T12" fmla="*/ 54 w 170"/>
                <a:gd name="T13" fmla="*/ 90 h 244"/>
                <a:gd name="T14" fmla="*/ 68 w 170"/>
                <a:gd name="T15" fmla="*/ 63 h 244"/>
                <a:gd name="T16" fmla="*/ 92 w 170"/>
                <a:gd name="T17" fmla="*/ 89 h 244"/>
                <a:gd name="T18" fmla="*/ 89 w 170"/>
                <a:gd name="T19" fmla="*/ 113 h 244"/>
                <a:gd name="T20" fmla="*/ 98 w 170"/>
                <a:gd name="T21" fmla="*/ 142 h 244"/>
                <a:gd name="T22" fmla="*/ 102 w 170"/>
                <a:gd name="T23" fmla="*/ 153 h 244"/>
                <a:gd name="T24" fmla="*/ 94 w 170"/>
                <a:gd name="T25" fmla="*/ 102 h 244"/>
                <a:gd name="T26" fmla="*/ 94 w 170"/>
                <a:gd name="T27" fmla="*/ 78 h 244"/>
                <a:gd name="T28" fmla="*/ 76 w 170"/>
                <a:gd name="T29" fmla="*/ 121 h 244"/>
                <a:gd name="T30" fmla="*/ 71 w 170"/>
                <a:gd name="T31" fmla="*/ 102 h 244"/>
                <a:gd name="T32" fmla="*/ 70 w 170"/>
                <a:gd name="T33" fmla="*/ 145 h 244"/>
                <a:gd name="T34" fmla="*/ 82 w 170"/>
                <a:gd name="T35" fmla="*/ 148 h 244"/>
                <a:gd name="T36" fmla="*/ 89 w 170"/>
                <a:gd name="T37" fmla="*/ 148 h 244"/>
                <a:gd name="T38" fmla="*/ 111 w 170"/>
                <a:gd name="T39" fmla="*/ 151 h 244"/>
                <a:gd name="T40" fmla="*/ 117 w 170"/>
                <a:gd name="T41" fmla="*/ 103 h 244"/>
                <a:gd name="T42" fmla="*/ 111 w 170"/>
                <a:gd name="T43" fmla="*/ 85 h 244"/>
                <a:gd name="T44" fmla="*/ 115 w 170"/>
                <a:gd name="T45" fmla="*/ 136 h 244"/>
                <a:gd name="T46" fmla="*/ 126 w 170"/>
                <a:gd name="T47" fmla="*/ 123 h 244"/>
                <a:gd name="T48" fmla="*/ 140 w 170"/>
                <a:gd name="T49" fmla="*/ 100 h 244"/>
                <a:gd name="T50" fmla="*/ 124 w 170"/>
                <a:gd name="T51" fmla="*/ 72 h 244"/>
                <a:gd name="T52" fmla="*/ 114 w 170"/>
                <a:gd name="T53" fmla="*/ 38 h 244"/>
                <a:gd name="T54" fmla="*/ 102 w 170"/>
                <a:gd name="T55" fmla="*/ 49 h 244"/>
                <a:gd name="T56" fmla="*/ 89 w 170"/>
                <a:gd name="T57" fmla="*/ 44 h 244"/>
                <a:gd name="T58" fmla="*/ 75 w 170"/>
                <a:gd name="T59" fmla="*/ 64 h 244"/>
                <a:gd name="T60" fmla="*/ 63 w 170"/>
                <a:gd name="T61" fmla="*/ 75 h 244"/>
                <a:gd name="T62" fmla="*/ 44 w 170"/>
                <a:gd name="T63" fmla="*/ 66 h 244"/>
                <a:gd name="T64" fmla="*/ 39 w 170"/>
                <a:gd name="T65" fmla="*/ 76 h 244"/>
                <a:gd name="T66" fmla="*/ 28 w 170"/>
                <a:gd name="T67" fmla="*/ 106 h 244"/>
                <a:gd name="T68" fmla="*/ 20 w 170"/>
                <a:gd name="T69" fmla="*/ 102 h 244"/>
                <a:gd name="T70" fmla="*/ 32 w 170"/>
                <a:gd name="T71" fmla="*/ 127 h 244"/>
                <a:gd name="T72" fmla="*/ 39 w 170"/>
                <a:gd name="T73" fmla="*/ 146 h 244"/>
                <a:gd name="T74" fmla="*/ 45 w 170"/>
                <a:gd name="T75" fmla="*/ 148 h 244"/>
                <a:gd name="T76" fmla="*/ 57 w 170"/>
                <a:gd name="T77" fmla="*/ 126 h 244"/>
                <a:gd name="T78" fmla="*/ 66 w 170"/>
                <a:gd name="T79" fmla="*/ 153 h 244"/>
                <a:gd name="T80" fmla="*/ 77 w 170"/>
                <a:gd name="T81" fmla="*/ 185 h 244"/>
                <a:gd name="T82" fmla="*/ 98 w 170"/>
                <a:gd name="T83" fmla="*/ 197 h 244"/>
                <a:gd name="T84" fmla="*/ 113 w 170"/>
                <a:gd name="T85" fmla="*/ 147 h 244"/>
                <a:gd name="T86" fmla="*/ 119 w 170"/>
                <a:gd name="T87" fmla="*/ 193 h 244"/>
                <a:gd name="T88" fmla="*/ 130 w 170"/>
                <a:gd name="T89" fmla="*/ 153 h 244"/>
                <a:gd name="T90" fmla="*/ 134 w 170"/>
                <a:gd name="T91" fmla="*/ 119 h 244"/>
                <a:gd name="T92" fmla="*/ 140 w 170"/>
                <a:gd name="T93" fmla="*/ 151 h 244"/>
                <a:gd name="T94" fmla="*/ 129 w 170"/>
                <a:gd name="T95" fmla="*/ 49 h 244"/>
                <a:gd name="T96" fmla="*/ 109 w 170"/>
                <a:gd name="T97" fmla="*/ 21 h 244"/>
                <a:gd name="T98" fmla="*/ 90 w 170"/>
                <a:gd name="T99" fmla="*/ 28 h 244"/>
                <a:gd name="T100" fmla="*/ 76 w 170"/>
                <a:gd name="T101" fmla="*/ 28 h 244"/>
                <a:gd name="T102" fmla="*/ 51 w 170"/>
                <a:gd name="T103" fmla="*/ 37 h 244"/>
                <a:gd name="T104" fmla="*/ 39 w 170"/>
                <a:gd name="T105" fmla="*/ 47 h 244"/>
                <a:gd name="T106" fmla="*/ 27 w 170"/>
                <a:gd name="T107" fmla="*/ 57 h 244"/>
                <a:gd name="T108" fmla="*/ 19 w 170"/>
                <a:gd name="T109" fmla="*/ 131 h 244"/>
                <a:gd name="T110" fmla="*/ 43 w 170"/>
                <a:gd name="T111" fmla="*/ 193 h 244"/>
                <a:gd name="T112" fmla="*/ 67 w 170"/>
                <a:gd name="T113" fmla="*/ 211 h 244"/>
                <a:gd name="T114" fmla="*/ 93 w 170"/>
                <a:gd name="T115" fmla="*/ 227 h 244"/>
                <a:gd name="T116" fmla="*/ 149 w 170"/>
                <a:gd name="T117" fmla="*/ 15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244">
                  <a:moveTo>
                    <a:pt x="149" y="59"/>
                  </a:moveTo>
                  <a:cubicBezTo>
                    <a:pt x="147" y="56"/>
                    <a:pt x="143" y="50"/>
                    <a:pt x="141" y="45"/>
                  </a:cubicBezTo>
                  <a:cubicBezTo>
                    <a:pt x="139" y="39"/>
                    <a:pt x="136" y="35"/>
                    <a:pt x="134" y="30"/>
                  </a:cubicBezTo>
                  <a:cubicBezTo>
                    <a:pt x="131" y="25"/>
                    <a:pt x="128" y="19"/>
                    <a:pt x="123" y="15"/>
                  </a:cubicBezTo>
                  <a:cubicBezTo>
                    <a:pt x="118" y="10"/>
                    <a:pt x="112" y="9"/>
                    <a:pt x="106" y="4"/>
                  </a:cubicBezTo>
                  <a:cubicBezTo>
                    <a:pt x="82" y="0"/>
                    <a:pt x="62" y="1"/>
                    <a:pt x="42" y="13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7" y="15"/>
                    <a:pt x="37" y="16"/>
                    <a:pt x="36" y="17"/>
                  </a:cubicBezTo>
                  <a:cubicBezTo>
                    <a:pt x="26" y="23"/>
                    <a:pt x="18" y="31"/>
                    <a:pt x="14" y="42"/>
                  </a:cubicBezTo>
                  <a:cubicBezTo>
                    <a:pt x="13" y="44"/>
                    <a:pt x="15" y="44"/>
                    <a:pt x="15" y="45"/>
                  </a:cubicBezTo>
                  <a:cubicBezTo>
                    <a:pt x="0" y="65"/>
                    <a:pt x="0" y="95"/>
                    <a:pt x="0" y="117"/>
                  </a:cubicBezTo>
                  <a:cubicBezTo>
                    <a:pt x="0" y="125"/>
                    <a:pt x="2" y="131"/>
                    <a:pt x="4" y="138"/>
                  </a:cubicBezTo>
                  <a:cubicBezTo>
                    <a:pt x="9" y="156"/>
                    <a:pt x="16" y="180"/>
                    <a:pt x="26" y="193"/>
                  </a:cubicBezTo>
                  <a:cubicBezTo>
                    <a:pt x="33" y="203"/>
                    <a:pt x="39" y="205"/>
                    <a:pt x="49" y="212"/>
                  </a:cubicBezTo>
                  <a:cubicBezTo>
                    <a:pt x="60" y="219"/>
                    <a:pt x="74" y="223"/>
                    <a:pt x="87" y="225"/>
                  </a:cubicBezTo>
                  <a:cubicBezTo>
                    <a:pt x="84" y="225"/>
                    <a:pt x="84" y="227"/>
                    <a:pt x="85" y="229"/>
                  </a:cubicBezTo>
                  <a:cubicBezTo>
                    <a:pt x="91" y="235"/>
                    <a:pt x="96" y="244"/>
                    <a:pt x="108" y="242"/>
                  </a:cubicBezTo>
                  <a:cubicBezTo>
                    <a:pt x="111" y="242"/>
                    <a:pt x="119" y="237"/>
                    <a:pt x="121" y="234"/>
                  </a:cubicBezTo>
                  <a:cubicBezTo>
                    <a:pt x="132" y="221"/>
                    <a:pt x="149" y="192"/>
                    <a:pt x="151" y="178"/>
                  </a:cubicBezTo>
                  <a:cubicBezTo>
                    <a:pt x="152" y="175"/>
                    <a:pt x="152" y="172"/>
                    <a:pt x="151" y="170"/>
                  </a:cubicBezTo>
                  <a:cubicBezTo>
                    <a:pt x="163" y="155"/>
                    <a:pt x="165" y="129"/>
                    <a:pt x="163" y="108"/>
                  </a:cubicBezTo>
                  <a:cubicBezTo>
                    <a:pt x="165" y="110"/>
                    <a:pt x="166" y="115"/>
                    <a:pt x="170" y="113"/>
                  </a:cubicBezTo>
                  <a:cubicBezTo>
                    <a:pt x="169" y="107"/>
                    <a:pt x="164" y="105"/>
                    <a:pt x="162" y="100"/>
                  </a:cubicBezTo>
                  <a:cubicBezTo>
                    <a:pt x="160" y="84"/>
                    <a:pt x="155" y="69"/>
                    <a:pt x="149" y="59"/>
                  </a:cubicBezTo>
                  <a:close/>
                  <a:moveTo>
                    <a:pt x="149" y="111"/>
                  </a:moveTo>
                  <a:cubicBezTo>
                    <a:pt x="147" y="114"/>
                    <a:pt x="145" y="115"/>
                    <a:pt x="143" y="117"/>
                  </a:cubicBezTo>
                  <a:cubicBezTo>
                    <a:pt x="141" y="116"/>
                    <a:pt x="139" y="115"/>
                    <a:pt x="138" y="112"/>
                  </a:cubicBezTo>
                  <a:cubicBezTo>
                    <a:pt x="140" y="109"/>
                    <a:pt x="142" y="108"/>
                    <a:pt x="143" y="105"/>
                  </a:cubicBezTo>
                  <a:cubicBezTo>
                    <a:pt x="146" y="106"/>
                    <a:pt x="145" y="110"/>
                    <a:pt x="149" y="111"/>
                  </a:cubicBezTo>
                  <a:close/>
                  <a:moveTo>
                    <a:pt x="58" y="63"/>
                  </a:moveTo>
                  <a:cubicBezTo>
                    <a:pt x="60" y="65"/>
                    <a:pt x="59" y="69"/>
                    <a:pt x="61" y="70"/>
                  </a:cubicBezTo>
                  <a:cubicBezTo>
                    <a:pt x="62" y="74"/>
                    <a:pt x="58" y="74"/>
                    <a:pt x="58" y="77"/>
                  </a:cubicBezTo>
                  <a:cubicBezTo>
                    <a:pt x="56" y="77"/>
                    <a:pt x="57" y="74"/>
                    <a:pt x="55" y="74"/>
                  </a:cubicBezTo>
                  <a:cubicBezTo>
                    <a:pt x="53" y="74"/>
                    <a:pt x="54" y="76"/>
                    <a:pt x="52" y="76"/>
                  </a:cubicBezTo>
                  <a:cubicBezTo>
                    <a:pt x="52" y="78"/>
                    <a:pt x="53" y="79"/>
                    <a:pt x="54" y="80"/>
                  </a:cubicBezTo>
                  <a:cubicBezTo>
                    <a:pt x="50" y="95"/>
                    <a:pt x="46" y="72"/>
                    <a:pt x="54" y="72"/>
                  </a:cubicBezTo>
                  <a:cubicBezTo>
                    <a:pt x="54" y="69"/>
                    <a:pt x="56" y="66"/>
                    <a:pt x="58" y="63"/>
                  </a:cubicBezTo>
                  <a:close/>
                  <a:moveTo>
                    <a:pt x="54" y="47"/>
                  </a:moveTo>
                  <a:cubicBezTo>
                    <a:pt x="56" y="48"/>
                    <a:pt x="57" y="47"/>
                    <a:pt x="56" y="45"/>
                  </a:cubicBezTo>
                  <a:cubicBezTo>
                    <a:pt x="59" y="48"/>
                    <a:pt x="62" y="53"/>
                    <a:pt x="57" y="55"/>
                  </a:cubicBezTo>
                  <a:cubicBezTo>
                    <a:pt x="58" y="51"/>
                    <a:pt x="55" y="51"/>
                    <a:pt x="54" y="47"/>
                  </a:cubicBezTo>
                  <a:close/>
                  <a:moveTo>
                    <a:pt x="106" y="47"/>
                  </a:moveTo>
                  <a:cubicBezTo>
                    <a:pt x="104" y="43"/>
                    <a:pt x="106" y="36"/>
                    <a:pt x="110" y="36"/>
                  </a:cubicBezTo>
                  <a:cubicBezTo>
                    <a:pt x="109" y="40"/>
                    <a:pt x="112" y="45"/>
                    <a:pt x="106" y="47"/>
                  </a:cubicBezTo>
                  <a:close/>
                  <a:moveTo>
                    <a:pt x="115" y="152"/>
                  </a:moveTo>
                  <a:cubicBezTo>
                    <a:pt x="116" y="150"/>
                    <a:pt x="117" y="148"/>
                    <a:pt x="119" y="148"/>
                  </a:cubicBezTo>
                  <a:cubicBezTo>
                    <a:pt x="118" y="150"/>
                    <a:pt x="122" y="153"/>
                    <a:pt x="124" y="155"/>
                  </a:cubicBezTo>
                  <a:cubicBezTo>
                    <a:pt x="124" y="157"/>
                    <a:pt x="122" y="158"/>
                    <a:pt x="122" y="160"/>
                  </a:cubicBezTo>
                  <a:cubicBezTo>
                    <a:pt x="119" y="158"/>
                    <a:pt x="118" y="155"/>
                    <a:pt x="115" y="152"/>
                  </a:cubicBezTo>
                  <a:close/>
                  <a:moveTo>
                    <a:pt x="119" y="164"/>
                  </a:moveTo>
                  <a:cubicBezTo>
                    <a:pt x="116" y="162"/>
                    <a:pt x="114" y="159"/>
                    <a:pt x="113" y="155"/>
                  </a:cubicBezTo>
                  <a:cubicBezTo>
                    <a:pt x="115" y="156"/>
                    <a:pt x="118" y="160"/>
                    <a:pt x="119" y="164"/>
                  </a:cubicBezTo>
                  <a:close/>
                  <a:moveTo>
                    <a:pt x="92" y="160"/>
                  </a:moveTo>
                  <a:cubicBezTo>
                    <a:pt x="94" y="161"/>
                    <a:pt x="95" y="163"/>
                    <a:pt x="97" y="165"/>
                  </a:cubicBezTo>
                  <a:cubicBezTo>
                    <a:pt x="100" y="163"/>
                    <a:pt x="94" y="161"/>
                    <a:pt x="98" y="158"/>
                  </a:cubicBezTo>
                  <a:cubicBezTo>
                    <a:pt x="101" y="159"/>
                    <a:pt x="102" y="162"/>
                    <a:pt x="104" y="164"/>
                  </a:cubicBezTo>
                  <a:cubicBezTo>
                    <a:pt x="103" y="167"/>
                    <a:pt x="100" y="167"/>
                    <a:pt x="100" y="171"/>
                  </a:cubicBezTo>
                  <a:cubicBezTo>
                    <a:pt x="98" y="170"/>
                    <a:pt x="98" y="166"/>
                    <a:pt x="94" y="166"/>
                  </a:cubicBezTo>
                  <a:cubicBezTo>
                    <a:pt x="97" y="163"/>
                    <a:pt x="91" y="163"/>
                    <a:pt x="92" y="160"/>
                  </a:cubicBezTo>
                  <a:close/>
                  <a:moveTo>
                    <a:pt x="35" y="106"/>
                  </a:moveTo>
                  <a:cubicBezTo>
                    <a:pt x="36" y="103"/>
                    <a:pt x="38" y="102"/>
                    <a:pt x="39" y="99"/>
                  </a:cubicBezTo>
                  <a:cubicBezTo>
                    <a:pt x="45" y="101"/>
                    <a:pt x="41" y="107"/>
                    <a:pt x="39" y="110"/>
                  </a:cubicBezTo>
                  <a:cubicBezTo>
                    <a:pt x="36" y="110"/>
                    <a:pt x="36" y="108"/>
                    <a:pt x="35" y="106"/>
                  </a:cubicBezTo>
                  <a:close/>
                  <a:moveTo>
                    <a:pt x="39" y="119"/>
                  </a:moveTo>
                  <a:cubicBezTo>
                    <a:pt x="39" y="121"/>
                    <a:pt x="38" y="121"/>
                    <a:pt x="37" y="123"/>
                  </a:cubicBezTo>
                  <a:cubicBezTo>
                    <a:pt x="36" y="123"/>
                    <a:pt x="36" y="120"/>
                    <a:pt x="37" y="119"/>
                  </a:cubicBezTo>
                  <a:cubicBezTo>
                    <a:pt x="38" y="119"/>
                    <a:pt x="38" y="119"/>
                    <a:pt x="39" y="119"/>
                  </a:cubicBezTo>
                  <a:close/>
                  <a:moveTo>
                    <a:pt x="34" y="98"/>
                  </a:moveTo>
                  <a:cubicBezTo>
                    <a:pt x="34" y="97"/>
                    <a:pt x="34" y="94"/>
                    <a:pt x="36" y="94"/>
                  </a:cubicBezTo>
                  <a:cubicBezTo>
                    <a:pt x="36" y="96"/>
                    <a:pt x="34" y="96"/>
                    <a:pt x="34" y="98"/>
                  </a:cubicBezTo>
                  <a:close/>
                  <a:moveTo>
                    <a:pt x="32" y="118"/>
                  </a:moveTo>
                  <a:cubicBezTo>
                    <a:pt x="31" y="116"/>
                    <a:pt x="31" y="115"/>
                    <a:pt x="32" y="112"/>
                  </a:cubicBezTo>
                  <a:cubicBezTo>
                    <a:pt x="35" y="112"/>
                    <a:pt x="36" y="118"/>
                    <a:pt x="32" y="118"/>
                  </a:cubicBezTo>
                  <a:close/>
                  <a:moveTo>
                    <a:pt x="44" y="106"/>
                  </a:moveTo>
                  <a:cubicBezTo>
                    <a:pt x="47" y="108"/>
                    <a:pt x="43" y="113"/>
                    <a:pt x="41" y="115"/>
                  </a:cubicBezTo>
                  <a:cubicBezTo>
                    <a:pt x="39" y="111"/>
                    <a:pt x="43" y="109"/>
                    <a:pt x="44" y="106"/>
                  </a:cubicBezTo>
                  <a:close/>
                  <a:moveTo>
                    <a:pt x="49" y="112"/>
                  </a:moveTo>
                  <a:cubicBezTo>
                    <a:pt x="51" y="114"/>
                    <a:pt x="52" y="118"/>
                    <a:pt x="54" y="120"/>
                  </a:cubicBezTo>
                  <a:cubicBezTo>
                    <a:pt x="53" y="123"/>
                    <a:pt x="52" y="126"/>
                    <a:pt x="49" y="127"/>
                  </a:cubicBezTo>
                  <a:cubicBezTo>
                    <a:pt x="50" y="125"/>
                    <a:pt x="46" y="122"/>
                    <a:pt x="45" y="120"/>
                  </a:cubicBezTo>
                  <a:cubicBezTo>
                    <a:pt x="45" y="117"/>
                    <a:pt x="48" y="115"/>
                    <a:pt x="49" y="112"/>
                  </a:cubicBezTo>
                  <a:close/>
                  <a:moveTo>
                    <a:pt x="47" y="101"/>
                  </a:moveTo>
                  <a:cubicBezTo>
                    <a:pt x="48" y="99"/>
                    <a:pt x="50" y="97"/>
                    <a:pt x="51" y="94"/>
                  </a:cubicBezTo>
                  <a:cubicBezTo>
                    <a:pt x="53" y="95"/>
                    <a:pt x="50" y="101"/>
                    <a:pt x="47" y="101"/>
                  </a:cubicBezTo>
                  <a:close/>
                  <a:moveTo>
                    <a:pt x="52" y="110"/>
                  </a:moveTo>
                  <a:cubicBezTo>
                    <a:pt x="53" y="108"/>
                    <a:pt x="52" y="108"/>
                    <a:pt x="51" y="107"/>
                  </a:cubicBezTo>
                  <a:cubicBezTo>
                    <a:pt x="51" y="103"/>
                    <a:pt x="55" y="103"/>
                    <a:pt x="55" y="100"/>
                  </a:cubicBezTo>
                  <a:cubicBezTo>
                    <a:pt x="59" y="105"/>
                    <a:pt x="65" y="110"/>
                    <a:pt x="56" y="114"/>
                  </a:cubicBezTo>
                  <a:cubicBezTo>
                    <a:pt x="56" y="112"/>
                    <a:pt x="54" y="110"/>
                    <a:pt x="52" y="110"/>
                  </a:cubicBezTo>
                  <a:close/>
                  <a:moveTo>
                    <a:pt x="56" y="84"/>
                  </a:moveTo>
                  <a:cubicBezTo>
                    <a:pt x="58" y="85"/>
                    <a:pt x="56" y="89"/>
                    <a:pt x="54" y="90"/>
                  </a:cubicBezTo>
                  <a:cubicBezTo>
                    <a:pt x="53" y="88"/>
                    <a:pt x="56" y="86"/>
                    <a:pt x="56" y="84"/>
                  </a:cubicBezTo>
                  <a:close/>
                  <a:moveTo>
                    <a:pt x="58" y="95"/>
                  </a:moveTo>
                  <a:cubicBezTo>
                    <a:pt x="58" y="93"/>
                    <a:pt x="60" y="91"/>
                    <a:pt x="60" y="89"/>
                  </a:cubicBezTo>
                  <a:cubicBezTo>
                    <a:pt x="63" y="92"/>
                    <a:pt x="65" y="95"/>
                    <a:pt x="67" y="98"/>
                  </a:cubicBezTo>
                  <a:cubicBezTo>
                    <a:pt x="66" y="101"/>
                    <a:pt x="64" y="102"/>
                    <a:pt x="64" y="104"/>
                  </a:cubicBezTo>
                  <a:cubicBezTo>
                    <a:pt x="62" y="101"/>
                    <a:pt x="60" y="98"/>
                    <a:pt x="58" y="95"/>
                  </a:cubicBezTo>
                  <a:close/>
                  <a:moveTo>
                    <a:pt x="67" y="78"/>
                  </a:moveTo>
                  <a:cubicBezTo>
                    <a:pt x="69" y="83"/>
                    <a:pt x="76" y="89"/>
                    <a:pt x="70" y="94"/>
                  </a:cubicBezTo>
                  <a:cubicBezTo>
                    <a:pt x="67" y="92"/>
                    <a:pt x="65" y="88"/>
                    <a:pt x="63" y="84"/>
                  </a:cubicBezTo>
                  <a:cubicBezTo>
                    <a:pt x="64" y="82"/>
                    <a:pt x="66" y="81"/>
                    <a:pt x="67" y="78"/>
                  </a:cubicBezTo>
                  <a:close/>
                  <a:moveTo>
                    <a:pt x="68" y="63"/>
                  </a:moveTo>
                  <a:cubicBezTo>
                    <a:pt x="71" y="64"/>
                    <a:pt x="67" y="67"/>
                    <a:pt x="67" y="69"/>
                  </a:cubicBezTo>
                  <a:cubicBezTo>
                    <a:pt x="64" y="68"/>
                    <a:pt x="68" y="66"/>
                    <a:pt x="68" y="63"/>
                  </a:cubicBezTo>
                  <a:close/>
                  <a:moveTo>
                    <a:pt x="79" y="79"/>
                  </a:moveTo>
                  <a:cubicBezTo>
                    <a:pt x="79" y="81"/>
                    <a:pt x="78" y="83"/>
                    <a:pt x="75" y="83"/>
                  </a:cubicBezTo>
                  <a:cubicBezTo>
                    <a:pt x="75" y="80"/>
                    <a:pt x="69" y="79"/>
                    <a:pt x="71" y="75"/>
                  </a:cubicBezTo>
                  <a:cubicBezTo>
                    <a:pt x="71" y="74"/>
                    <a:pt x="70" y="76"/>
                    <a:pt x="69" y="74"/>
                  </a:cubicBezTo>
                  <a:cubicBezTo>
                    <a:pt x="70" y="73"/>
                    <a:pt x="71" y="71"/>
                    <a:pt x="71" y="68"/>
                  </a:cubicBezTo>
                  <a:cubicBezTo>
                    <a:pt x="75" y="71"/>
                    <a:pt x="76" y="76"/>
                    <a:pt x="79" y="79"/>
                  </a:cubicBezTo>
                  <a:close/>
                  <a:moveTo>
                    <a:pt x="72" y="57"/>
                  </a:moveTo>
                  <a:cubicBezTo>
                    <a:pt x="72" y="55"/>
                    <a:pt x="74" y="55"/>
                    <a:pt x="75" y="53"/>
                  </a:cubicBezTo>
                  <a:cubicBezTo>
                    <a:pt x="75" y="53"/>
                    <a:pt x="74" y="58"/>
                    <a:pt x="72" y="57"/>
                  </a:cubicBezTo>
                  <a:close/>
                  <a:moveTo>
                    <a:pt x="96" y="81"/>
                  </a:moveTo>
                  <a:cubicBezTo>
                    <a:pt x="98" y="82"/>
                    <a:pt x="98" y="85"/>
                    <a:pt x="100" y="86"/>
                  </a:cubicBezTo>
                  <a:cubicBezTo>
                    <a:pt x="99" y="89"/>
                    <a:pt x="98" y="91"/>
                    <a:pt x="96" y="93"/>
                  </a:cubicBezTo>
                  <a:cubicBezTo>
                    <a:pt x="93" y="93"/>
                    <a:pt x="93" y="90"/>
                    <a:pt x="92" y="89"/>
                  </a:cubicBezTo>
                  <a:cubicBezTo>
                    <a:pt x="93" y="87"/>
                    <a:pt x="95" y="84"/>
                    <a:pt x="96" y="81"/>
                  </a:cubicBezTo>
                  <a:close/>
                  <a:moveTo>
                    <a:pt x="94" y="68"/>
                  </a:moveTo>
                  <a:cubicBezTo>
                    <a:pt x="95" y="60"/>
                    <a:pt x="103" y="69"/>
                    <a:pt x="96" y="73"/>
                  </a:cubicBezTo>
                  <a:cubicBezTo>
                    <a:pt x="96" y="70"/>
                    <a:pt x="93" y="70"/>
                    <a:pt x="94" y="68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7"/>
                    <a:pt x="105" y="125"/>
                  </a:cubicBezTo>
                  <a:cubicBezTo>
                    <a:pt x="104" y="122"/>
                    <a:pt x="107" y="123"/>
                    <a:pt x="106" y="119"/>
                  </a:cubicBezTo>
                  <a:cubicBezTo>
                    <a:pt x="108" y="121"/>
                    <a:pt x="108" y="123"/>
                    <a:pt x="110" y="125"/>
                  </a:cubicBezTo>
                  <a:cubicBezTo>
                    <a:pt x="111" y="127"/>
                    <a:pt x="108" y="126"/>
                    <a:pt x="109" y="128"/>
                  </a:cubicBezTo>
                  <a:close/>
                  <a:moveTo>
                    <a:pt x="108" y="140"/>
                  </a:moveTo>
                  <a:cubicBezTo>
                    <a:pt x="107" y="139"/>
                    <a:pt x="106" y="138"/>
                    <a:pt x="107" y="136"/>
                  </a:cubicBezTo>
                  <a:cubicBezTo>
                    <a:pt x="110" y="136"/>
                    <a:pt x="109" y="138"/>
                    <a:pt x="108" y="140"/>
                  </a:cubicBezTo>
                  <a:close/>
                  <a:moveTo>
                    <a:pt x="89" y="113"/>
                  </a:moveTo>
                  <a:cubicBezTo>
                    <a:pt x="92" y="117"/>
                    <a:pt x="98" y="124"/>
                    <a:pt x="96" y="130"/>
                  </a:cubicBezTo>
                  <a:cubicBezTo>
                    <a:pt x="91" y="128"/>
                    <a:pt x="89" y="123"/>
                    <a:pt x="88" y="117"/>
                  </a:cubicBezTo>
                  <a:cubicBezTo>
                    <a:pt x="87" y="118"/>
                    <a:pt x="87" y="119"/>
                    <a:pt x="85" y="118"/>
                  </a:cubicBezTo>
                  <a:cubicBezTo>
                    <a:pt x="86" y="116"/>
                    <a:pt x="88" y="115"/>
                    <a:pt x="89" y="113"/>
                  </a:cubicBezTo>
                  <a:close/>
                  <a:moveTo>
                    <a:pt x="84" y="113"/>
                  </a:moveTo>
                  <a:cubicBezTo>
                    <a:pt x="83" y="112"/>
                    <a:pt x="82" y="111"/>
                    <a:pt x="81" y="111"/>
                  </a:cubicBezTo>
                  <a:cubicBezTo>
                    <a:pt x="81" y="108"/>
                    <a:pt x="83" y="107"/>
                    <a:pt x="83" y="105"/>
                  </a:cubicBezTo>
                  <a:cubicBezTo>
                    <a:pt x="87" y="105"/>
                    <a:pt x="86" y="111"/>
                    <a:pt x="84" y="113"/>
                  </a:cubicBezTo>
                  <a:close/>
                  <a:moveTo>
                    <a:pt x="87" y="95"/>
                  </a:moveTo>
                  <a:cubicBezTo>
                    <a:pt x="92" y="91"/>
                    <a:pt x="94" y="102"/>
                    <a:pt x="89" y="102"/>
                  </a:cubicBezTo>
                  <a:cubicBezTo>
                    <a:pt x="88" y="101"/>
                    <a:pt x="87" y="98"/>
                    <a:pt x="87" y="95"/>
                  </a:cubicBezTo>
                  <a:close/>
                  <a:moveTo>
                    <a:pt x="96" y="140"/>
                  </a:moveTo>
                  <a:cubicBezTo>
                    <a:pt x="95" y="142"/>
                    <a:pt x="97" y="142"/>
                    <a:pt x="98" y="142"/>
                  </a:cubicBezTo>
                  <a:cubicBezTo>
                    <a:pt x="95" y="143"/>
                    <a:pt x="98" y="147"/>
                    <a:pt x="94" y="147"/>
                  </a:cubicBezTo>
                  <a:cubicBezTo>
                    <a:pt x="95" y="144"/>
                    <a:pt x="92" y="144"/>
                    <a:pt x="92" y="141"/>
                  </a:cubicBezTo>
                  <a:cubicBezTo>
                    <a:pt x="94" y="141"/>
                    <a:pt x="94" y="140"/>
                    <a:pt x="96" y="140"/>
                  </a:cubicBezTo>
                  <a:close/>
                  <a:moveTo>
                    <a:pt x="98" y="148"/>
                  </a:moveTo>
                  <a:cubicBezTo>
                    <a:pt x="99" y="148"/>
                    <a:pt x="100" y="148"/>
                    <a:pt x="100" y="148"/>
                  </a:cubicBezTo>
                  <a:cubicBezTo>
                    <a:pt x="100" y="150"/>
                    <a:pt x="99" y="151"/>
                    <a:pt x="98" y="151"/>
                  </a:cubicBezTo>
                  <a:cubicBezTo>
                    <a:pt x="98" y="150"/>
                    <a:pt x="98" y="149"/>
                    <a:pt x="98" y="148"/>
                  </a:cubicBezTo>
                  <a:close/>
                  <a:moveTo>
                    <a:pt x="98" y="135"/>
                  </a:moveTo>
                  <a:cubicBezTo>
                    <a:pt x="98" y="133"/>
                    <a:pt x="99" y="133"/>
                    <a:pt x="99" y="132"/>
                  </a:cubicBezTo>
                  <a:cubicBezTo>
                    <a:pt x="101" y="132"/>
                    <a:pt x="102" y="134"/>
                    <a:pt x="103" y="136"/>
                  </a:cubicBezTo>
                  <a:cubicBezTo>
                    <a:pt x="102" y="136"/>
                    <a:pt x="102" y="139"/>
                    <a:pt x="101" y="138"/>
                  </a:cubicBezTo>
                  <a:cubicBezTo>
                    <a:pt x="99" y="138"/>
                    <a:pt x="99" y="136"/>
                    <a:pt x="98" y="135"/>
                  </a:cubicBezTo>
                  <a:close/>
                  <a:moveTo>
                    <a:pt x="102" y="153"/>
                  </a:moveTo>
                  <a:cubicBezTo>
                    <a:pt x="104" y="153"/>
                    <a:pt x="105" y="155"/>
                    <a:pt x="105" y="157"/>
                  </a:cubicBezTo>
                  <a:cubicBezTo>
                    <a:pt x="104" y="156"/>
                    <a:pt x="99" y="155"/>
                    <a:pt x="102" y="153"/>
                  </a:cubicBezTo>
                  <a:close/>
                  <a:moveTo>
                    <a:pt x="104" y="144"/>
                  </a:moveTo>
                  <a:cubicBezTo>
                    <a:pt x="102" y="143"/>
                    <a:pt x="104" y="141"/>
                    <a:pt x="105" y="140"/>
                  </a:cubicBezTo>
                  <a:cubicBezTo>
                    <a:pt x="106" y="140"/>
                    <a:pt x="106" y="141"/>
                    <a:pt x="106" y="143"/>
                  </a:cubicBezTo>
                  <a:cubicBezTo>
                    <a:pt x="104" y="142"/>
                    <a:pt x="106" y="145"/>
                    <a:pt x="104" y="144"/>
                  </a:cubicBezTo>
                  <a:close/>
                  <a:moveTo>
                    <a:pt x="105" y="133"/>
                  </a:moveTo>
                  <a:cubicBezTo>
                    <a:pt x="102" y="133"/>
                    <a:pt x="102" y="130"/>
                    <a:pt x="102" y="128"/>
                  </a:cubicBezTo>
                  <a:cubicBezTo>
                    <a:pt x="104" y="128"/>
                    <a:pt x="105" y="130"/>
                    <a:pt x="105" y="133"/>
                  </a:cubicBezTo>
                  <a:close/>
                  <a:moveTo>
                    <a:pt x="102" y="119"/>
                  </a:moveTo>
                  <a:cubicBezTo>
                    <a:pt x="99" y="116"/>
                    <a:pt x="92" y="111"/>
                    <a:pt x="96" y="107"/>
                  </a:cubicBezTo>
                  <a:cubicBezTo>
                    <a:pt x="94" y="107"/>
                    <a:pt x="95" y="110"/>
                    <a:pt x="92" y="110"/>
                  </a:cubicBezTo>
                  <a:cubicBezTo>
                    <a:pt x="92" y="107"/>
                    <a:pt x="94" y="106"/>
                    <a:pt x="94" y="102"/>
                  </a:cubicBezTo>
                  <a:cubicBezTo>
                    <a:pt x="99" y="105"/>
                    <a:pt x="100" y="112"/>
                    <a:pt x="104" y="115"/>
                  </a:cubicBezTo>
                  <a:cubicBezTo>
                    <a:pt x="104" y="117"/>
                    <a:pt x="103" y="118"/>
                    <a:pt x="102" y="119"/>
                  </a:cubicBezTo>
                  <a:close/>
                  <a:moveTo>
                    <a:pt x="98" y="95"/>
                  </a:moveTo>
                  <a:cubicBezTo>
                    <a:pt x="100" y="95"/>
                    <a:pt x="99" y="91"/>
                    <a:pt x="103" y="91"/>
                  </a:cubicBezTo>
                  <a:cubicBezTo>
                    <a:pt x="105" y="94"/>
                    <a:pt x="100" y="95"/>
                    <a:pt x="100" y="98"/>
                  </a:cubicBezTo>
                  <a:cubicBezTo>
                    <a:pt x="98" y="99"/>
                    <a:pt x="97" y="97"/>
                    <a:pt x="98" y="95"/>
                  </a:cubicBezTo>
                  <a:close/>
                  <a:moveTo>
                    <a:pt x="103" y="81"/>
                  </a:moveTo>
                  <a:cubicBezTo>
                    <a:pt x="101" y="80"/>
                    <a:pt x="99" y="79"/>
                    <a:pt x="99" y="77"/>
                  </a:cubicBezTo>
                  <a:cubicBezTo>
                    <a:pt x="100" y="75"/>
                    <a:pt x="101" y="73"/>
                    <a:pt x="102" y="72"/>
                  </a:cubicBezTo>
                  <a:cubicBezTo>
                    <a:pt x="105" y="74"/>
                    <a:pt x="106" y="78"/>
                    <a:pt x="103" y="81"/>
                  </a:cubicBezTo>
                  <a:close/>
                  <a:moveTo>
                    <a:pt x="89" y="85"/>
                  </a:moveTo>
                  <a:cubicBezTo>
                    <a:pt x="84" y="81"/>
                    <a:pt x="86" y="75"/>
                    <a:pt x="89" y="71"/>
                  </a:cubicBezTo>
                  <a:cubicBezTo>
                    <a:pt x="92" y="72"/>
                    <a:pt x="92" y="76"/>
                    <a:pt x="94" y="78"/>
                  </a:cubicBezTo>
                  <a:cubicBezTo>
                    <a:pt x="93" y="80"/>
                    <a:pt x="91" y="83"/>
                    <a:pt x="89" y="85"/>
                  </a:cubicBezTo>
                  <a:close/>
                  <a:moveTo>
                    <a:pt x="87" y="89"/>
                  </a:moveTo>
                  <a:cubicBezTo>
                    <a:pt x="87" y="91"/>
                    <a:pt x="84" y="92"/>
                    <a:pt x="85" y="94"/>
                  </a:cubicBezTo>
                  <a:cubicBezTo>
                    <a:pt x="80" y="93"/>
                    <a:pt x="78" y="86"/>
                    <a:pt x="82" y="83"/>
                  </a:cubicBezTo>
                  <a:cubicBezTo>
                    <a:pt x="84" y="85"/>
                    <a:pt x="85" y="87"/>
                    <a:pt x="87" y="89"/>
                  </a:cubicBezTo>
                  <a:close/>
                  <a:moveTo>
                    <a:pt x="81" y="100"/>
                  </a:moveTo>
                  <a:cubicBezTo>
                    <a:pt x="80" y="102"/>
                    <a:pt x="79" y="103"/>
                    <a:pt x="78" y="105"/>
                  </a:cubicBezTo>
                  <a:cubicBezTo>
                    <a:pt x="76" y="104"/>
                    <a:pt x="76" y="102"/>
                    <a:pt x="73" y="102"/>
                  </a:cubicBezTo>
                  <a:cubicBezTo>
                    <a:pt x="72" y="98"/>
                    <a:pt x="75" y="96"/>
                    <a:pt x="76" y="93"/>
                  </a:cubicBezTo>
                  <a:cubicBezTo>
                    <a:pt x="78" y="94"/>
                    <a:pt x="79" y="98"/>
                    <a:pt x="81" y="10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19"/>
                    <a:pt x="78" y="121"/>
                  </a:cubicBezTo>
                  <a:cubicBezTo>
                    <a:pt x="77" y="122"/>
                    <a:pt x="76" y="119"/>
                    <a:pt x="76" y="121"/>
                  </a:cubicBezTo>
                  <a:cubicBezTo>
                    <a:pt x="74" y="119"/>
                    <a:pt x="78" y="117"/>
                    <a:pt x="77" y="115"/>
                  </a:cubicBezTo>
                  <a:cubicBezTo>
                    <a:pt x="79" y="114"/>
                    <a:pt x="79" y="116"/>
                    <a:pt x="80" y="116"/>
                  </a:cubicBezTo>
                  <a:close/>
                  <a:moveTo>
                    <a:pt x="77" y="149"/>
                  </a:moveTo>
                  <a:cubicBezTo>
                    <a:pt x="75" y="150"/>
                    <a:pt x="73" y="145"/>
                    <a:pt x="72" y="143"/>
                  </a:cubicBezTo>
                  <a:cubicBezTo>
                    <a:pt x="74" y="145"/>
                    <a:pt x="75" y="147"/>
                    <a:pt x="77" y="149"/>
                  </a:cubicBezTo>
                  <a:close/>
                  <a:moveTo>
                    <a:pt x="71" y="127"/>
                  </a:moveTo>
                  <a:cubicBezTo>
                    <a:pt x="70" y="125"/>
                    <a:pt x="72" y="126"/>
                    <a:pt x="72" y="125"/>
                  </a:cubicBezTo>
                  <a:cubicBezTo>
                    <a:pt x="73" y="125"/>
                    <a:pt x="73" y="126"/>
                    <a:pt x="73" y="126"/>
                  </a:cubicBezTo>
                  <a:cubicBezTo>
                    <a:pt x="73" y="127"/>
                    <a:pt x="72" y="127"/>
                    <a:pt x="71" y="127"/>
                  </a:cubicBezTo>
                  <a:close/>
                  <a:moveTo>
                    <a:pt x="72" y="115"/>
                  </a:moveTo>
                  <a:cubicBezTo>
                    <a:pt x="69" y="114"/>
                    <a:pt x="68" y="111"/>
                    <a:pt x="66" y="110"/>
                  </a:cubicBezTo>
                  <a:cubicBezTo>
                    <a:pt x="67" y="108"/>
                    <a:pt x="70" y="104"/>
                    <a:pt x="70" y="103"/>
                  </a:cubicBezTo>
                  <a:cubicBezTo>
                    <a:pt x="70" y="102"/>
                    <a:pt x="71" y="102"/>
                    <a:pt x="71" y="102"/>
                  </a:cubicBezTo>
                  <a:cubicBezTo>
                    <a:pt x="72" y="108"/>
                    <a:pt x="77" y="111"/>
                    <a:pt x="72" y="115"/>
                  </a:cubicBezTo>
                  <a:close/>
                  <a:moveTo>
                    <a:pt x="66" y="112"/>
                  </a:moveTo>
                  <a:cubicBezTo>
                    <a:pt x="66" y="112"/>
                    <a:pt x="66" y="116"/>
                    <a:pt x="69" y="119"/>
                  </a:cubicBezTo>
                  <a:cubicBezTo>
                    <a:pt x="69" y="122"/>
                    <a:pt x="67" y="124"/>
                    <a:pt x="66" y="127"/>
                  </a:cubicBezTo>
                  <a:cubicBezTo>
                    <a:pt x="64" y="126"/>
                    <a:pt x="64" y="122"/>
                    <a:pt x="62" y="122"/>
                  </a:cubicBezTo>
                  <a:cubicBezTo>
                    <a:pt x="61" y="117"/>
                    <a:pt x="63" y="114"/>
                    <a:pt x="66" y="112"/>
                  </a:cubicBezTo>
                  <a:close/>
                  <a:moveTo>
                    <a:pt x="71" y="128"/>
                  </a:moveTo>
                  <a:cubicBezTo>
                    <a:pt x="71" y="129"/>
                    <a:pt x="69" y="131"/>
                    <a:pt x="68" y="130"/>
                  </a:cubicBezTo>
                  <a:cubicBezTo>
                    <a:pt x="68" y="129"/>
                    <a:pt x="70" y="128"/>
                    <a:pt x="71" y="128"/>
                  </a:cubicBezTo>
                  <a:close/>
                  <a:moveTo>
                    <a:pt x="70" y="145"/>
                  </a:moveTo>
                  <a:cubicBezTo>
                    <a:pt x="73" y="149"/>
                    <a:pt x="76" y="152"/>
                    <a:pt x="77" y="157"/>
                  </a:cubicBezTo>
                  <a:cubicBezTo>
                    <a:pt x="74" y="155"/>
                    <a:pt x="72" y="150"/>
                    <a:pt x="68" y="151"/>
                  </a:cubicBezTo>
                  <a:cubicBezTo>
                    <a:pt x="69" y="149"/>
                    <a:pt x="69" y="147"/>
                    <a:pt x="70" y="145"/>
                  </a:cubicBezTo>
                  <a:close/>
                  <a:moveTo>
                    <a:pt x="81" y="168"/>
                  </a:moveTo>
                  <a:cubicBezTo>
                    <a:pt x="82" y="171"/>
                    <a:pt x="79" y="171"/>
                    <a:pt x="79" y="173"/>
                  </a:cubicBezTo>
                  <a:cubicBezTo>
                    <a:pt x="78" y="170"/>
                    <a:pt x="76" y="169"/>
                    <a:pt x="76" y="166"/>
                  </a:cubicBezTo>
                  <a:cubicBezTo>
                    <a:pt x="78" y="164"/>
                    <a:pt x="78" y="168"/>
                    <a:pt x="81" y="168"/>
                  </a:cubicBezTo>
                  <a:close/>
                  <a:moveTo>
                    <a:pt x="82" y="178"/>
                  </a:moveTo>
                  <a:cubicBezTo>
                    <a:pt x="83" y="180"/>
                    <a:pt x="85" y="181"/>
                    <a:pt x="85" y="183"/>
                  </a:cubicBezTo>
                  <a:cubicBezTo>
                    <a:pt x="82" y="184"/>
                    <a:pt x="83" y="181"/>
                    <a:pt x="81" y="181"/>
                  </a:cubicBezTo>
                  <a:cubicBezTo>
                    <a:pt x="81" y="180"/>
                    <a:pt x="82" y="179"/>
                    <a:pt x="82" y="178"/>
                  </a:cubicBezTo>
                  <a:close/>
                  <a:moveTo>
                    <a:pt x="82" y="148"/>
                  </a:moveTo>
                  <a:cubicBezTo>
                    <a:pt x="79" y="146"/>
                    <a:pt x="79" y="141"/>
                    <a:pt x="75" y="140"/>
                  </a:cubicBezTo>
                  <a:cubicBezTo>
                    <a:pt x="76" y="137"/>
                    <a:pt x="75" y="136"/>
                    <a:pt x="77" y="132"/>
                  </a:cubicBezTo>
                  <a:cubicBezTo>
                    <a:pt x="81" y="134"/>
                    <a:pt x="83" y="140"/>
                    <a:pt x="86" y="143"/>
                  </a:cubicBezTo>
                  <a:cubicBezTo>
                    <a:pt x="85" y="145"/>
                    <a:pt x="85" y="148"/>
                    <a:pt x="82" y="148"/>
                  </a:cubicBezTo>
                  <a:close/>
                  <a:moveTo>
                    <a:pt x="85" y="163"/>
                  </a:moveTo>
                  <a:cubicBezTo>
                    <a:pt x="83" y="162"/>
                    <a:pt x="85" y="158"/>
                    <a:pt x="82" y="159"/>
                  </a:cubicBezTo>
                  <a:cubicBezTo>
                    <a:pt x="83" y="156"/>
                    <a:pt x="87" y="161"/>
                    <a:pt x="85" y="163"/>
                  </a:cubicBezTo>
                  <a:close/>
                  <a:moveTo>
                    <a:pt x="80" y="127"/>
                  </a:moveTo>
                  <a:cubicBezTo>
                    <a:pt x="80" y="126"/>
                    <a:pt x="83" y="124"/>
                    <a:pt x="81" y="123"/>
                  </a:cubicBezTo>
                  <a:cubicBezTo>
                    <a:pt x="81" y="121"/>
                    <a:pt x="83" y="124"/>
                    <a:pt x="83" y="121"/>
                  </a:cubicBezTo>
                  <a:cubicBezTo>
                    <a:pt x="84" y="122"/>
                    <a:pt x="85" y="124"/>
                    <a:pt x="83" y="125"/>
                  </a:cubicBezTo>
                  <a:cubicBezTo>
                    <a:pt x="86" y="126"/>
                    <a:pt x="94" y="135"/>
                    <a:pt x="90" y="138"/>
                  </a:cubicBezTo>
                  <a:cubicBezTo>
                    <a:pt x="85" y="136"/>
                    <a:pt x="84" y="131"/>
                    <a:pt x="80" y="127"/>
                  </a:cubicBezTo>
                  <a:close/>
                  <a:moveTo>
                    <a:pt x="87" y="149"/>
                  </a:moveTo>
                  <a:cubicBezTo>
                    <a:pt x="88" y="151"/>
                    <a:pt x="92" y="157"/>
                    <a:pt x="87" y="157"/>
                  </a:cubicBezTo>
                  <a:cubicBezTo>
                    <a:pt x="87" y="152"/>
                    <a:pt x="85" y="153"/>
                    <a:pt x="87" y="149"/>
                  </a:cubicBezTo>
                  <a:close/>
                  <a:moveTo>
                    <a:pt x="89" y="148"/>
                  </a:moveTo>
                  <a:cubicBezTo>
                    <a:pt x="91" y="148"/>
                    <a:pt x="92" y="150"/>
                    <a:pt x="92" y="153"/>
                  </a:cubicBezTo>
                  <a:cubicBezTo>
                    <a:pt x="90" y="152"/>
                    <a:pt x="89" y="150"/>
                    <a:pt x="89" y="148"/>
                  </a:cubicBezTo>
                  <a:close/>
                  <a:moveTo>
                    <a:pt x="105" y="187"/>
                  </a:moveTo>
                  <a:cubicBezTo>
                    <a:pt x="103" y="185"/>
                    <a:pt x="100" y="183"/>
                    <a:pt x="100" y="180"/>
                  </a:cubicBezTo>
                  <a:cubicBezTo>
                    <a:pt x="102" y="182"/>
                    <a:pt x="104" y="184"/>
                    <a:pt x="105" y="187"/>
                  </a:cubicBezTo>
                  <a:close/>
                  <a:moveTo>
                    <a:pt x="104" y="176"/>
                  </a:moveTo>
                  <a:cubicBezTo>
                    <a:pt x="101" y="174"/>
                    <a:pt x="106" y="170"/>
                    <a:pt x="107" y="168"/>
                  </a:cubicBezTo>
                  <a:cubicBezTo>
                    <a:pt x="109" y="169"/>
                    <a:pt x="110" y="172"/>
                    <a:pt x="112" y="174"/>
                  </a:cubicBezTo>
                  <a:cubicBezTo>
                    <a:pt x="112" y="177"/>
                    <a:pt x="110" y="178"/>
                    <a:pt x="109" y="180"/>
                  </a:cubicBezTo>
                  <a:cubicBezTo>
                    <a:pt x="108" y="179"/>
                    <a:pt x="106" y="176"/>
                    <a:pt x="106" y="174"/>
                  </a:cubicBezTo>
                  <a:cubicBezTo>
                    <a:pt x="104" y="174"/>
                    <a:pt x="104" y="175"/>
                    <a:pt x="104" y="176"/>
                  </a:cubicBezTo>
                  <a:close/>
                  <a:moveTo>
                    <a:pt x="107" y="146"/>
                  </a:moveTo>
                  <a:cubicBezTo>
                    <a:pt x="110" y="146"/>
                    <a:pt x="111" y="148"/>
                    <a:pt x="111" y="151"/>
                  </a:cubicBezTo>
                  <a:cubicBezTo>
                    <a:pt x="108" y="151"/>
                    <a:pt x="106" y="147"/>
                    <a:pt x="107" y="146"/>
                  </a:cubicBezTo>
                  <a:close/>
                  <a:moveTo>
                    <a:pt x="108" y="110"/>
                  </a:moveTo>
                  <a:cubicBezTo>
                    <a:pt x="104" y="107"/>
                    <a:pt x="101" y="104"/>
                    <a:pt x="100" y="99"/>
                  </a:cubicBezTo>
                  <a:cubicBezTo>
                    <a:pt x="102" y="97"/>
                    <a:pt x="103" y="95"/>
                    <a:pt x="106" y="94"/>
                  </a:cubicBezTo>
                  <a:cubicBezTo>
                    <a:pt x="107" y="98"/>
                    <a:pt x="110" y="100"/>
                    <a:pt x="111" y="104"/>
                  </a:cubicBezTo>
                  <a:cubicBezTo>
                    <a:pt x="111" y="106"/>
                    <a:pt x="108" y="107"/>
                    <a:pt x="108" y="110"/>
                  </a:cubicBezTo>
                  <a:close/>
                  <a:moveTo>
                    <a:pt x="115" y="84"/>
                  </a:moveTo>
                  <a:cubicBezTo>
                    <a:pt x="116" y="80"/>
                    <a:pt x="121" y="76"/>
                    <a:pt x="124" y="81"/>
                  </a:cubicBezTo>
                  <a:cubicBezTo>
                    <a:pt x="123" y="84"/>
                    <a:pt x="120" y="86"/>
                    <a:pt x="120" y="90"/>
                  </a:cubicBezTo>
                  <a:cubicBezTo>
                    <a:pt x="118" y="89"/>
                    <a:pt x="117" y="86"/>
                    <a:pt x="115" y="84"/>
                  </a:cubicBezTo>
                  <a:close/>
                  <a:moveTo>
                    <a:pt x="123" y="105"/>
                  </a:moveTo>
                  <a:cubicBezTo>
                    <a:pt x="122" y="106"/>
                    <a:pt x="122" y="107"/>
                    <a:pt x="121" y="108"/>
                  </a:cubicBezTo>
                  <a:cubicBezTo>
                    <a:pt x="119" y="107"/>
                    <a:pt x="119" y="104"/>
                    <a:pt x="117" y="103"/>
                  </a:cubicBezTo>
                  <a:cubicBezTo>
                    <a:pt x="117" y="101"/>
                    <a:pt x="119" y="100"/>
                    <a:pt x="119" y="99"/>
                  </a:cubicBezTo>
                  <a:cubicBezTo>
                    <a:pt x="121" y="100"/>
                    <a:pt x="122" y="102"/>
                    <a:pt x="123" y="105"/>
                  </a:cubicBezTo>
                  <a:close/>
                  <a:moveTo>
                    <a:pt x="114" y="81"/>
                  </a:moveTo>
                  <a:cubicBezTo>
                    <a:pt x="108" y="78"/>
                    <a:pt x="111" y="73"/>
                    <a:pt x="115" y="69"/>
                  </a:cubicBezTo>
                  <a:cubicBezTo>
                    <a:pt x="118" y="69"/>
                    <a:pt x="117" y="74"/>
                    <a:pt x="120" y="74"/>
                  </a:cubicBezTo>
                  <a:cubicBezTo>
                    <a:pt x="119" y="78"/>
                    <a:pt x="115" y="79"/>
                    <a:pt x="114" y="81"/>
                  </a:cubicBezTo>
                  <a:close/>
                  <a:moveTo>
                    <a:pt x="113" y="98"/>
                  </a:moveTo>
                  <a:cubicBezTo>
                    <a:pt x="112" y="95"/>
                    <a:pt x="110" y="93"/>
                    <a:pt x="109" y="91"/>
                  </a:cubicBezTo>
                  <a:cubicBezTo>
                    <a:pt x="108" y="89"/>
                    <a:pt x="110" y="89"/>
                    <a:pt x="110" y="87"/>
                  </a:cubicBezTo>
                  <a:cubicBezTo>
                    <a:pt x="114" y="88"/>
                    <a:pt x="120" y="96"/>
                    <a:pt x="113" y="98"/>
                  </a:cubicBezTo>
                  <a:close/>
                  <a:moveTo>
                    <a:pt x="108" y="88"/>
                  </a:moveTo>
                  <a:cubicBezTo>
                    <a:pt x="105" y="88"/>
                    <a:pt x="105" y="84"/>
                    <a:pt x="106" y="81"/>
                  </a:cubicBezTo>
                  <a:cubicBezTo>
                    <a:pt x="109" y="81"/>
                    <a:pt x="109" y="84"/>
                    <a:pt x="111" y="85"/>
                  </a:cubicBezTo>
                  <a:cubicBezTo>
                    <a:pt x="110" y="86"/>
                    <a:pt x="108" y="86"/>
                    <a:pt x="108" y="88"/>
                  </a:cubicBezTo>
                  <a:close/>
                  <a:moveTo>
                    <a:pt x="114" y="108"/>
                  </a:moveTo>
                  <a:cubicBezTo>
                    <a:pt x="120" y="109"/>
                    <a:pt x="117" y="116"/>
                    <a:pt x="114" y="119"/>
                  </a:cubicBezTo>
                  <a:cubicBezTo>
                    <a:pt x="109" y="116"/>
                    <a:pt x="111" y="110"/>
                    <a:pt x="114" y="108"/>
                  </a:cubicBezTo>
                  <a:close/>
                  <a:moveTo>
                    <a:pt x="114" y="133"/>
                  </a:moveTo>
                  <a:cubicBezTo>
                    <a:pt x="113" y="134"/>
                    <a:pt x="111" y="132"/>
                    <a:pt x="111" y="130"/>
                  </a:cubicBezTo>
                  <a:cubicBezTo>
                    <a:pt x="112" y="130"/>
                    <a:pt x="112" y="129"/>
                    <a:pt x="113" y="129"/>
                  </a:cubicBezTo>
                  <a:cubicBezTo>
                    <a:pt x="113" y="131"/>
                    <a:pt x="114" y="131"/>
                    <a:pt x="114" y="133"/>
                  </a:cubicBezTo>
                  <a:close/>
                  <a:moveTo>
                    <a:pt x="117" y="120"/>
                  </a:moveTo>
                  <a:cubicBezTo>
                    <a:pt x="119" y="122"/>
                    <a:pt x="122" y="124"/>
                    <a:pt x="119" y="126"/>
                  </a:cubicBezTo>
                  <a:cubicBezTo>
                    <a:pt x="117" y="125"/>
                    <a:pt x="116" y="122"/>
                    <a:pt x="117" y="120"/>
                  </a:cubicBezTo>
                  <a:close/>
                  <a:moveTo>
                    <a:pt x="117" y="139"/>
                  </a:moveTo>
                  <a:cubicBezTo>
                    <a:pt x="116" y="137"/>
                    <a:pt x="116" y="137"/>
                    <a:pt x="115" y="136"/>
                  </a:cubicBezTo>
                  <a:cubicBezTo>
                    <a:pt x="116" y="133"/>
                    <a:pt x="118" y="138"/>
                    <a:pt x="118" y="136"/>
                  </a:cubicBezTo>
                  <a:cubicBezTo>
                    <a:pt x="119" y="136"/>
                    <a:pt x="119" y="140"/>
                    <a:pt x="117" y="139"/>
                  </a:cubicBezTo>
                  <a:close/>
                  <a:moveTo>
                    <a:pt x="121" y="128"/>
                  </a:moveTo>
                  <a:cubicBezTo>
                    <a:pt x="123" y="128"/>
                    <a:pt x="124" y="130"/>
                    <a:pt x="122" y="131"/>
                  </a:cubicBezTo>
                  <a:cubicBezTo>
                    <a:pt x="122" y="131"/>
                    <a:pt x="121" y="129"/>
                    <a:pt x="121" y="128"/>
                  </a:cubicBezTo>
                  <a:close/>
                  <a:moveTo>
                    <a:pt x="121" y="122"/>
                  </a:moveTo>
                  <a:cubicBezTo>
                    <a:pt x="120" y="121"/>
                    <a:pt x="121" y="119"/>
                    <a:pt x="119" y="119"/>
                  </a:cubicBezTo>
                  <a:cubicBezTo>
                    <a:pt x="118" y="117"/>
                    <a:pt x="121" y="118"/>
                    <a:pt x="121" y="116"/>
                  </a:cubicBezTo>
                  <a:cubicBezTo>
                    <a:pt x="122" y="117"/>
                    <a:pt x="123" y="119"/>
                    <a:pt x="124" y="120"/>
                  </a:cubicBezTo>
                  <a:cubicBezTo>
                    <a:pt x="124" y="121"/>
                    <a:pt x="123" y="122"/>
                    <a:pt x="121" y="122"/>
                  </a:cubicBezTo>
                  <a:close/>
                  <a:moveTo>
                    <a:pt x="126" y="123"/>
                  </a:moveTo>
                  <a:cubicBezTo>
                    <a:pt x="127" y="125"/>
                    <a:pt x="125" y="125"/>
                    <a:pt x="125" y="127"/>
                  </a:cubicBezTo>
                  <a:cubicBezTo>
                    <a:pt x="123" y="127"/>
                    <a:pt x="125" y="123"/>
                    <a:pt x="126" y="123"/>
                  </a:cubicBezTo>
                  <a:close/>
                  <a:moveTo>
                    <a:pt x="124" y="112"/>
                  </a:moveTo>
                  <a:cubicBezTo>
                    <a:pt x="124" y="110"/>
                    <a:pt x="126" y="110"/>
                    <a:pt x="125" y="108"/>
                  </a:cubicBezTo>
                  <a:cubicBezTo>
                    <a:pt x="129" y="110"/>
                    <a:pt x="126" y="112"/>
                    <a:pt x="130" y="112"/>
                  </a:cubicBezTo>
                  <a:cubicBezTo>
                    <a:pt x="130" y="114"/>
                    <a:pt x="128" y="113"/>
                    <a:pt x="128" y="115"/>
                  </a:cubicBezTo>
                  <a:cubicBezTo>
                    <a:pt x="125" y="116"/>
                    <a:pt x="125" y="113"/>
                    <a:pt x="124" y="112"/>
                  </a:cubicBezTo>
                  <a:close/>
                  <a:moveTo>
                    <a:pt x="129" y="128"/>
                  </a:moveTo>
                  <a:cubicBezTo>
                    <a:pt x="133" y="128"/>
                    <a:pt x="131" y="133"/>
                    <a:pt x="127" y="132"/>
                  </a:cubicBezTo>
                  <a:cubicBezTo>
                    <a:pt x="127" y="130"/>
                    <a:pt x="129" y="130"/>
                    <a:pt x="129" y="128"/>
                  </a:cubicBezTo>
                  <a:close/>
                  <a:moveTo>
                    <a:pt x="130" y="100"/>
                  </a:moveTo>
                  <a:cubicBezTo>
                    <a:pt x="131" y="104"/>
                    <a:pt x="134" y="105"/>
                    <a:pt x="134" y="109"/>
                  </a:cubicBezTo>
                  <a:cubicBezTo>
                    <a:pt x="131" y="107"/>
                    <a:pt x="128" y="104"/>
                    <a:pt x="130" y="100"/>
                  </a:cubicBezTo>
                  <a:close/>
                  <a:moveTo>
                    <a:pt x="134" y="95"/>
                  </a:moveTo>
                  <a:cubicBezTo>
                    <a:pt x="138" y="95"/>
                    <a:pt x="137" y="98"/>
                    <a:pt x="140" y="100"/>
                  </a:cubicBezTo>
                  <a:cubicBezTo>
                    <a:pt x="139" y="102"/>
                    <a:pt x="137" y="103"/>
                    <a:pt x="136" y="104"/>
                  </a:cubicBezTo>
                  <a:cubicBezTo>
                    <a:pt x="131" y="103"/>
                    <a:pt x="131" y="99"/>
                    <a:pt x="134" y="95"/>
                  </a:cubicBezTo>
                  <a:close/>
                  <a:moveTo>
                    <a:pt x="135" y="87"/>
                  </a:moveTo>
                  <a:cubicBezTo>
                    <a:pt x="132" y="86"/>
                    <a:pt x="132" y="83"/>
                    <a:pt x="130" y="81"/>
                  </a:cubicBezTo>
                  <a:cubicBezTo>
                    <a:pt x="130" y="78"/>
                    <a:pt x="132" y="78"/>
                    <a:pt x="132" y="76"/>
                  </a:cubicBezTo>
                  <a:cubicBezTo>
                    <a:pt x="135" y="76"/>
                    <a:pt x="134" y="81"/>
                    <a:pt x="137" y="82"/>
                  </a:cubicBezTo>
                  <a:cubicBezTo>
                    <a:pt x="136" y="83"/>
                    <a:pt x="136" y="85"/>
                    <a:pt x="135" y="87"/>
                  </a:cubicBezTo>
                  <a:close/>
                  <a:moveTo>
                    <a:pt x="132" y="91"/>
                  </a:moveTo>
                  <a:cubicBezTo>
                    <a:pt x="130" y="95"/>
                    <a:pt x="129" y="96"/>
                    <a:pt x="127" y="100"/>
                  </a:cubicBezTo>
                  <a:cubicBezTo>
                    <a:pt x="124" y="99"/>
                    <a:pt x="124" y="96"/>
                    <a:pt x="122" y="95"/>
                  </a:cubicBezTo>
                  <a:cubicBezTo>
                    <a:pt x="124" y="90"/>
                    <a:pt x="125" y="88"/>
                    <a:pt x="127" y="85"/>
                  </a:cubicBezTo>
                  <a:cubicBezTo>
                    <a:pt x="129" y="87"/>
                    <a:pt x="130" y="90"/>
                    <a:pt x="132" y="91"/>
                  </a:cubicBezTo>
                  <a:close/>
                  <a:moveTo>
                    <a:pt x="124" y="72"/>
                  </a:moveTo>
                  <a:cubicBezTo>
                    <a:pt x="121" y="70"/>
                    <a:pt x="120" y="67"/>
                    <a:pt x="118" y="64"/>
                  </a:cubicBezTo>
                  <a:cubicBezTo>
                    <a:pt x="119" y="63"/>
                    <a:pt x="120" y="61"/>
                    <a:pt x="121" y="59"/>
                  </a:cubicBezTo>
                  <a:cubicBezTo>
                    <a:pt x="124" y="61"/>
                    <a:pt x="125" y="65"/>
                    <a:pt x="128" y="68"/>
                  </a:cubicBezTo>
                  <a:cubicBezTo>
                    <a:pt x="127" y="70"/>
                    <a:pt x="125" y="70"/>
                    <a:pt x="124" y="72"/>
                  </a:cubicBezTo>
                  <a:close/>
                  <a:moveTo>
                    <a:pt x="115" y="60"/>
                  </a:moveTo>
                  <a:cubicBezTo>
                    <a:pt x="113" y="60"/>
                    <a:pt x="113" y="56"/>
                    <a:pt x="111" y="56"/>
                  </a:cubicBezTo>
                  <a:cubicBezTo>
                    <a:pt x="112" y="53"/>
                    <a:pt x="114" y="52"/>
                    <a:pt x="115" y="49"/>
                  </a:cubicBezTo>
                  <a:cubicBezTo>
                    <a:pt x="119" y="52"/>
                    <a:pt x="119" y="57"/>
                    <a:pt x="115" y="60"/>
                  </a:cubicBezTo>
                  <a:close/>
                  <a:moveTo>
                    <a:pt x="114" y="38"/>
                  </a:moveTo>
                  <a:cubicBezTo>
                    <a:pt x="113" y="36"/>
                    <a:pt x="111" y="34"/>
                    <a:pt x="111" y="31"/>
                  </a:cubicBezTo>
                  <a:cubicBezTo>
                    <a:pt x="112" y="29"/>
                    <a:pt x="114" y="27"/>
                    <a:pt x="115" y="25"/>
                  </a:cubicBezTo>
                  <a:cubicBezTo>
                    <a:pt x="117" y="26"/>
                    <a:pt x="119" y="28"/>
                    <a:pt x="122" y="29"/>
                  </a:cubicBezTo>
                  <a:cubicBezTo>
                    <a:pt x="120" y="33"/>
                    <a:pt x="118" y="37"/>
                    <a:pt x="114" y="38"/>
                  </a:cubicBezTo>
                  <a:close/>
                  <a:moveTo>
                    <a:pt x="109" y="73"/>
                  </a:moveTo>
                  <a:cubicBezTo>
                    <a:pt x="106" y="72"/>
                    <a:pt x="106" y="69"/>
                    <a:pt x="104" y="67"/>
                  </a:cubicBezTo>
                  <a:cubicBezTo>
                    <a:pt x="106" y="65"/>
                    <a:pt x="108" y="62"/>
                    <a:pt x="109" y="60"/>
                  </a:cubicBezTo>
                  <a:cubicBezTo>
                    <a:pt x="114" y="64"/>
                    <a:pt x="110" y="68"/>
                    <a:pt x="109" y="73"/>
                  </a:cubicBezTo>
                  <a:close/>
                  <a:moveTo>
                    <a:pt x="101" y="63"/>
                  </a:moveTo>
                  <a:cubicBezTo>
                    <a:pt x="101" y="61"/>
                    <a:pt x="100" y="62"/>
                    <a:pt x="100" y="61"/>
                  </a:cubicBezTo>
                  <a:cubicBezTo>
                    <a:pt x="101" y="58"/>
                    <a:pt x="103" y="56"/>
                    <a:pt x="104" y="54"/>
                  </a:cubicBezTo>
                  <a:cubicBezTo>
                    <a:pt x="109" y="56"/>
                    <a:pt x="104" y="62"/>
                    <a:pt x="101" y="63"/>
                  </a:cubicBezTo>
                  <a:close/>
                  <a:moveTo>
                    <a:pt x="102" y="49"/>
                  </a:moveTo>
                  <a:cubicBezTo>
                    <a:pt x="103" y="49"/>
                    <a:pt x="103" y="50"/>
                    <a:pt x="104" y="51"/>
                  </a:cubicBezTo>
                  <a:cubicBezTo>
                    <a:pt x="101" y="53"/>
                    <a:pt x="100" y="55"/>
                    <a:pt x="98" y="57"/>
                  </a:cubicBezTo>
                  <a:cubicBezTo>
                    <a:pt x="97" y="56"/>
                    <a:pt x="99" y="55"/>
                    <a:pt x="98" y="53"/>
                  </a:cubicBezTo>
                  <a:cubicBezTo>
                    <a:pt x="100" y="53"/>
                    <a:pt x="100" y="50"/>
                    <a:pt x="102" y="49"/>
                  </a:cubicBezTo>
                  <a:close/>
                  <a:moveTo>
                    <a:pt x="101" y="38"/>
                  </a:moveTo>
                  <a:cubicBezTo>
                    <a:pt x="101" y="36"/>
                    <a:pt x="102" y="34"/>
                    <a:pt x="104" y="33"/>
                  </a:cubicBezTo>
                  <a:cubicBezTo>
                    <a:pt x="104" y="34"/>
                    <a:pt x="103" y="38"/>
                    <a:pt x="101" y="38"/>
                  </a:cubicBezTo>
                  <a:close/>
                  <a:moveTo>
                    <a:pt x="95" y="52"/>
                  </a:moveTo>
                  <a:cubicBezTo>
                    <a:pt x="93" y="51"/>
                    <a:pt x="93" y="48"/>
                    <a:pt x="90" y="47"/>
                  </a:cubicBezTo>
                  <a:cubicBezTo>
                    <a:pt x="91" y="46"/>
                    <a:pt x="91" y="46"/>
                    <a:pt x="91" y="47"/>
                  </a:cubicBezTo>
                  <a:cubicBezTo>
                    <a:pt x="93" y="45"/>
                    <a:pt x="95" y="43"/>
                    <a:pt x="96" y="40"/>
                  </a:cubicBezTo>
                  <a:cubicBezTo>
                    <a:pt x="97" y="41"/>
                    <a:pt x="98" y="42"/>
                    <a:pt x="99" y="44"/>
                  </a:cubicBezTo>
                  <a:cubicBezTo>
                    <a:pt x="98" y="47"/>
                    <a:pt x="96" y="49"/>
                    <a:pt x="95" y="52"/>
                  </a:cubicBezTo>
                  <a:close/>
                  <a:moveTo>
                    <a:pt x="89" y="44"/>
                  </a:moveTo>
                  <a:cubicBezTo>
                    <a:pt x="87" y="39"/>
                    <a:pt x="91" y="37"/>
                    <a:pt x="92" y="33"/>
                  </a:cubicBezTo>
                  <a:cubicBezTo>
                    <a:pt x="94" y="34"/>
                    <a:pt x="95" y="36"/>
                    <a:pt x="95" y="38"/>
                  </a:cubicBezTo>
                  <a:cubicBezTo>
                    <a:pt x="93" y="40"/>
                    <a:pt x="92" y="43"/>
                    <a:pt x="89" y="44"/>
                  </a:cubicBezTo>
                  <a:close/>
                  <a:moveTo>
                    <a:pt x="90" y="61"/>
                  </a:moveTo>
                  <a:cubicBezTo>
                    <a:pt x="86" y="61"/>
                    <a:pt x="87" y="55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5" y="51"/>
                    <a:pt x="84" y="53"/>
                    <a:pt x="83" y="51"/>
                  </a:cubicBezTo>
                  <a:cubicBezTo>
                    <a:pt x="83" y="49"/>
                    <a:pt x="84" y="47"/>
                    <a:pt x="85" y="45"/>
                  </a:cubicBezTo>
                  <a:cubicBezTo>
                    <a:pt x="87" y="51"/>
                    <a:pt x="94" y="54"/>
                    <a:pt x="90" y="61"/>
                  </a:cubicBezTo>
                  <a:close/>
                  <a:moveTo>
                    <a:pt x="83" y="74"/>
                  </a:moveTo>
                  <a:cubicBezTo>
                    <a:pt x="78" y="74"/>
                    <a:pt x="79" y="68"/>
                    <a:pt x="75" y="67"/>
                  </a:cubicBezTo>
                  <a:cubicBezTo>
                    <a:pt x="76" y="64"/>
                    <a:pt x="79" y="63"/>
                    <a:pt x="80" y="59"/>
                  </a:cubicBezTo>
                  <a:cubicBezTo>
                    <a:pt x="88" y="61"/>
                    <a:pt x="87" y="70"/>
                    <a:pt x="83" y="74"/>
                  </a:cubicBezTo>
                  <a:close/>
                  <a:moveTo>
                    <a:pt x="75" y="64"/>
                  </a:moveTo>
                  <a:cubicBezTo>
                    <a:pt x="75" y="62"/>
                    <a:pt x="78" y="57"/>
                    <a:pt x="81" y="55"/>
                  </a:cubicBezTo>
                  <a:cubicBezTo>
                    <a:pt x="80" y="60"/>
                    <a:pt x="77" y="61"/>
                    <a:pt x="75" y="64"/>
                  </a:cubicBezTo>
                  <a:close/>
                  <a:moveTo>
                    <a:pt x="79" y="44"/>
                  </a:moveTo>
                  <a:cubicBezTo>
                    <a:pt x="77" y="43"/>
                    <a:pt x="77" y="39"/>
                    <a:pt x="75" y="38"/>
                  </a:cubicBezTo>
                  <a:cubicBezTo>
                    <a:pt x="76" y="36"/>
                    <a:pt x="76" y="33"/>
                    <a:pt x="79" y="33"/>
                  </a:cubicBezTo>
                  <a:cubicBezTo>
                    <a:pt x="80" y="38"/>
                    <a:pt x="82" y="39"/>
                    <a:pt x="79" y="44"/>
                  </a:cubicBezTo>
                  <a:close/>
                  <a:moveTo>
                    <a:pt x="76" y="51"/>
                  </a:moveTo>
                  <a:cubicBezTo>
                    <a:pt x="75" y="48"/>
                    <a:pt x="72" y="55"/>
                    <a:pt x="70" y="57"/>
                  </a:cubicBezTo>
                  <a:cubicBezTo>
                    <a:pt x="68" y="56"/>
                    <a:pt x="68" y="52"/>
                    <a:pt x="66" y="52"/>
                  </a:cubicBezTo>
                  <a:cubicBezTo>
                    <a:pt x="68" y="48"/>
                    <a:pt x="69" y="44"/>
                    <a:pt x="73" y="41"/>
                  </a:cubicBezTo>
                  <a:cubicBezTo>
                    <a:pt x="73" y="45"/>
                    <a:pt x="78" y="49"/>
                    <a:pt x="76" y="51"/>
                  </a:cubicBezTo>
                  <a:close/>
                  <a:moveTo>
                    <a:pt x="64" y="66"/>
                  </a:moveTo>
                  <a:cubicBezTo>
                    <a:pt x="62" y="63"/>
                    <a:pt x="60" y="59"/>
                    <a:pt x="63" y="55"/>
                  </a:cubicBezTo>
                  <a:cubicBezTo>
                    <a:pt x="66" y="58"/>
                    <a:pt x="68" y="63"/>
                    <a:pt x="64" y="66"/>
                  </a:cubicBezTo>
                  <a:close/>
                  <a:moveTo>
                    <a:pt x="63" y="75"/>
                  </a:moveTo>
                  <a:cubicBezTo>
                    <a:pt x="63" y="77"/>
                    <a:pt x="61" y="79"/>
                    <a:pt x="60" y="81"/>
                  </a:cubicBezTo>
                  <a:cubicBezTo>
                    <a:pt x="60" y="79"/>
                    <a:pt x="59" y="75"/>
                    <a:pt x="63" y="75"/>
                  </a:cubicBezTo>
                  <a:close/>
                  <a:moveTo>
                    <a:pt x="49" y="64"/>
                  </a:moveTo>
                  <a:cubicBezTo>
                    <a:pt x="50" y="62"/>
                    <a:pt x="50" y="62"/>
                    <a:pt x="47" y="62"/>
                  </a:cubicBezTo>
                  <a:cubicBezTo>
                    <a:pt x="48" y="60"/>
                    <a:pt x="50" y="58"/>
                    <a:pt x="51" y="55"/>
                  </a:cubicBezTo>
                  <a:cubicBezTo>
                    <a:pt x="52" y="55"/>
                    <a:pt x="52" y="57"/>
                    <a:pt x="54" y="58"/>
                  </a:cubicBezTo>
                  <a:cubicBezTo>
                    <a:pt x="52" y="60"/>
                    <a:pt x="52" y="64"/>
                    <a:pt x="49" y="64"/>
                  </a:cubicBezTo>
                  <a:close/>
                  <a:moveTo>
                    <a:pt x="45" y="58"/>
                  </a:moveTo>
                  <a:cubicBezTo>
                    <a:pt x="42" y="58"/>
                    <a:pt x="45" y="55"/>
                    <a:pt x="43" y="54"/>
                  </a:cubicBezTo>
                  <a:cubicBezTo>
                    <a:pt x="45" y="52"/>
                    <a:pt x="45" y="51"/>
                    <a:pt x="47" y="49"/>
                  </a:cubicBezTo>
                  <a:cubicBezTo>
                    <a:pt x="48" y="49"/>
                    <a:pt x="48" y="50"/>
                    <a:pt x="49" y="51"/>
                  </a:cubicBezTo>
                  <a:cubicBezTo>
                    <a:pt x="48" y="53"/>
                    <a:pt x="46" y="56"/>
                    <a:pt x="45" y="58"/>
                  </a:cubicBezTo>
                  <a:close/>
                  <a:moveTo>
                    <a:pt x="44" y="66"/>
                  </a:moveTo>
                  <a:cubicBezTo>
                    <a:pt x="46" y="66"/>
                    <a:pt x="45" y="68"/>
                    <a:pt x="47" y="68"/>
                  </a:cubicBezTo>
                  <a:cubicBezTo>
                    <a:pt x="47" y="71"/>
                    <a:pt x="45" y="73"/>
                    <a:pt x="43" y="74"/>
                  </a:cubicBezTo>
                  <a:cubicBezTo>
                    <a:pt x="40" y="71"/>
                    <a:pt x="44" y="69"/>
                    <a:pt x="44" y="66"/>
                  </a:cubicBezTo>
                  <a:close/>
                  <a:moveTo>
                    <a:pt x="46" y="86"/>
                  </a:moveTo>
                  <a:cubicBezTo>
                    <a:pt x="48" y="87"/>
                    <a:pt x="48" y="90"/>
                    <a:pt x="49" y="91"/>
                  </a:cubicBezTo>
                  <a:cubicBezTo>
                    <a:pt x="49" y="94"/>
                    <a:pt x="46" y="95"/>
                    <a:pt x="46" y="98"/>
                  </a:cubicBezTo>
                  <a:cubicBezTo>
                    <a:pt x="44" y="97"/>
                    <a:pt x="43" y="95"/>
                    <a:pt x="42" y="93"/>
                  </a:cubicBezTo>
                  <a:cubicBezTo>
                    <a:pt x="43" y="91"/>
                    <a:pt x="45" y="89"/>
                    <a:pt x="46" y="86"/>
                  </a:cubicBezTo>
                  <a:close/>
                  <a:moveTo>
                    <a:pt x="39" y="66"/>
                  </a:moveTo>
                  <a:cubicBezTo>
                    <a:pt x="37" y="65"/>
                    <a:pt x="40" y="63"/>
                    <a:pt x="39" y="60"/>
                  </a:cubicBezTo>
                  <a:cubicBezTo>
                    <a:pt x="42" y="59"/>
                    <a:pt x="40" y="62"/>
                    <a:pt x="42" y="61"/>
                  </a:cubicBezTo>
                  <a:cubicBezTo>
                    <a:pt x="42" y="64"/>
                    <a:pt x="40" y="64"/>
                    <a:pt x="39" y="66"/>
                  </a:cubicBezTo>
                  <a:close/>
                  <a:moveTo>
                    <a:pt x="39" y="76"/>
                  </a:moveTo>
                  <a:cubicBezTo>
                    <a:pt x="40" y="77"/>
                    <a:pt x="41" y="77"/>
                    <a:pt x="41" y="79"/>
                  </a:cubicBezTo>
                  <a:cubicBezTo>
                    <a:pt x="40" y="81"/>
                    <a:pt x="38" y="83"/>
                    <a:pt x="37" y="85"/>
                  </a:cubicBezTo>
                  <a:cubicBezTo>
                    <a:pt x="33" y="83"/>
                    <a:pt x="38" y="79"/>
                    <a:pt x="39" y="76"/>
                  </a:cubicBezTo>
                  <a:close/>
                  <a:moveTo>
                    <a:pt x="33" y="78"/>
                  </a:moveTo>
                  <a:cubicBezTo>
                    <a:pt x="31" y="75"/>
                    <a:pt x="34" y="73"/>
                    <a:pt x="35" y="70"/>
                  </a:cubicBezTo>
                  <a:cubicBezTo>
                    <a:pt x="38" y="72"/>
                    <a:pt x="33" y="75"/>
                    <a:pt x="33" y="78"/>
                  </a:cubicBezTo>
                  <a:close/>
                  <a:moveTo>
                    <a:pt x="34" y="90"/>
                  </a:moveTo>
                  <a:cubicBezTo>
                    <a:pt x="32" y="92"/>
                    <a:pt x="32" y="96"/>
                    <a:pt x="28" y="97"/>
                  </a:cubicBezTo>
                  <a:cubicBezTo>
                    <a:pt x="30" y="93"/>
                    <a:pt x="31" y="92"/>
                    <a:pt x="32" y="88"/>
                  </a:cubicBezTo>
                  <a:cubicBezTo>
                    <a:pt x="34" y="88"/>
                    <a:pt x="33" y="90"/>
                    <a:pt x="34" y="90"/>
                  </a:cubicBezTo>
                  <a:close/>
                  <a:moveTo>
                    <a:pt x="28" y="111"/>
                  </a:moveTo>
                  <a:cubicBezTo>
                    <a:pt x="27" y="110"/>
                    <a:pt x="27" y="109"/>
                    <a:pt x="26" y="110"/>
                  </a:cubicBezTo>
                  <a:cubicBezTo>
                    <a:pt x="26" y="108"/>
                    <a:pt x="28" y="108"/>
                    <a:pt x="28" y="106"/>
                  </a:cubicBezTo>
                  <a:cubicBezTo>
                    <a:pt x="31" y="107"/>
                    <a:pt x="28" y="109"/>
                    <a:pt x="28" y="111"/>
                  </a:cubicBezTo>
                  <a:close/>
                  <a:moveTo>
                    <a:pt x="26" y="91"/>
                  </a:moveTo>
                  <a:cubicBezTo>
                    <a:pt x="23" y="89"/>
                    <a:pt x="29" y="86"/>
                    <a:pt x="28" y="82"/>
                  </a:cubicBezTo>
                  <a:cubicBezTo>
                    <a:pt x="30" y="85"/>
                    <a:pt x="27" y="89"/>
                    <a:pt x="26" y="91"/>
                  </a:cubicBezTo>
                  <a:close/>
                  <a:moveTo>
                    <a:pt x="21" y="87"/>
                  </a:moveTo>
                  <a:cubicBezTo>
                    <a:pt x="22" y="83"/>
                    <a:pt x="25" y="81"/>
                    <a:pt x="26" y="78"/>
                  </a:cubicBezTo>
                  <a:cubicBezTo>
                    <a:pt x="28" y="80"/>
                    <a:pt x="24" y="85"/>
                    <a:pt x="21" y="87"/>
                  </a:cubicBezTo>
                  <a:close/>
                  <a:moveTo>
                    <a:pt x="20" y="80"/>
                  </a:moveTo>
                  <a:cubicBezTo>
                    <a:pt x="10" y="79"/>
                    <a:pt x="22" y="63"/>
                    <a:pt x="23" y="73"/>
                  </a:cubicBezTo>
                  <a:cubicBezTo>
                    <a:pt x="23" y="76"/>
                    <a:pt x="21" y="76"/>
                    <a:pt x="20" y="80"/>
                  </a:cubicBezTo>
                  <a:close/>
                  <a:moveTo>
                    <a:pt x="20" y="96"/>
                  </a:moveTo>
                  <a:cubicBezTo>
                    <a:pt x="22" y="96"/>
                    <a:pt x="22" y="98"/>
                    <a:pt x="22" y="98"/>
                  </a:cubicBezTo>
                  <a:cubicBezTo>
                    <a:pt x="23" y="101"/>
                    <a:pt x="21" y="100"/>
                    <a:pt x="20" y="102"/>
                  </a:cubicBezTo>
                  <a:cubicBezTo>
                    <a:pt x="18" y="101"/>
                    <a:pt x="20" y="98"/>
                    <a:pt x="20" y="96"/>
                  </a:cubicBezTo>
                  <a:close/>
                  <a:moveTo>
                    <a:pt x="22" y="114"/>
                  </a:moveTo>
                  <a:cubicBezTo>
                    <a:pt x="24" y="114"/>
                    <a:pt x="23" y="115"/>
                    <a:pt x="24" y="115"/>
                  </a:cubicBezTo>
                  <a:cubicBezTo>
                    <a:pt x="24" y="119"/>
                    <a:pt x="23" y="121"/>
                    <a:pt x="22" y="123"/>
                  </a:cubicBezTo>
                  <a:cubicBezTo>
                    <a:pt x="18" y="121"/>
                    <a:pt x="23" y="118"/>
                    <a:pt x="22" y="114"/>
                  </a:cubicBezTo>
                  <a:close/>
                  <a:moveTo>
                    <a:pt x="25" y="138"/>
                  </a:moveTo>
                  <a:cubicBezTo>
                    <a:pt x="28" y="138"/>
                    <a:pt x="27" y="141"/>
                    <a:pt x="26" y="142"/>
                  </a:cubicBezTo>
                  <a:cubicBezTo>
                    <a:pt x="24" y="142"/>
                    <a:pt x="23" y="139"/>
                    <a:pt x="25" y="138"/>
                  </a:cubicBezTo>
                  <a:close/>
                  <a:moveTo>
                    <a:pt x="26" y="130"/>
                  </a:moveTo>
                  <a:cubicBezTo>
                    <a:pt x="22" y="127"/>
                    <a:pt x="27" y="124"/>
                    <a:pt x="28" y="120"/>
                  </a:cubicBezTo>
                  <a:cubicBezTo>
                    <a:pt x="29" y="121"/>
                    <a:pt x="30" y="121"/>
                    <a:pt x="30" y="123"/>
                  </a:cubicBezTo>
                  <a:cubicBezTo>
                    <a:pt x="29" y="125"/>
                    <a:pt x="27" y="128"/>
                    <a:pt x="26" y="130"/>
                  </a:cubicBezTo>
                  <a:close/>
                  <a:moveTo>
                    <a:pt x="32" y="127"/>
                  </a:moveTo>
                  <a:cubicBezTo>
                    <a:pt x="33" y="126"/>
                    <a:pt x="33" y="127"/>
                    <a:pt x="34" y="127"/>
                  </a:cubicBezTo>
                  <a:cubicBezTo>
                    <a:pt x="33" y="130"/>
                    <a:pt x="32" y="133"/>
                    <a:pt x="30" y="135"/>
                  </a:cubicBezTo>
                  <a:cubicBezTo>
                    <a:pt x="30" y="135"/>
                    <a:pt x="29" y="134"/>
                    <a:pt x="28" y="134"/>
                  </a:cubicBezTo>
                  <a:cubicBezTo>
                    <a:pt x="28" y="130"/>
                    <a:pt x="32" y="130"/>
                    <a:pt x="32" y="127"/>
                  </a:cubicBezTo>
                  <a:close/>
                  <a:moveTo>
                    <a:pt x="31" y="145"/>
                  </a:moveTo>
                  <a:cubicBezTo>
                    <a:pt x="33" y="147"/>
                    <a:pt x="37" y="150"/>
                    <a:pt x="35" y="154"/>
                  </a:cubicBezTo>
                  <a:cubicBezTo>
                    <a:pt x="32" y="154"/>
                    <a:pt x="33" y="150"/>
                    <a:pt x="30" y="151"/>
                  </a:cubicBezTo>
                  <a:cubicBezTo>
                    <a:pt x="29" y="148"/>
                    <a:pt x="30" y="146"/>
                    <a:pt x="31" y="145"/>
                  </a:cubicBezTo>
                  <a:close/>
                  <a:moveTo>
                    <a:pt x="34" y="141"/>
                  </a:moveTo>
                  <a:cubicBezTo>
                    <a:pt x="35" y="138"/>
                    <a:pt x="37" y="136"/>
                    <a:pt x="38" y="133"/>
                  </a:cubicBezTo>
                  <a:cubicBezTo>
                    <a:pt x="40" y="135"/>
                    <a:pt x="43" y="136"/>
                    <a:pt x="43" y="140"/>
                  </a:cubicBezTo>
                  <a:cubicBezTo>
                    <a:pt x="42" y="140"/>
                    <a:pt x="41" y="140"/>
                    <a:pt x="40" y="140"/>
                  </a:cubicBezTo>
                  <a:cubicBezTo>
                    <a:pt x="42" y="143"/>
                    <a:pt x="40" y="144"/>
                    <a:pt x="39" y="146"/>
                  </a:cubicBezTo>
                  <a:cubicBezTo>
                    <a:pt x="37" y="145"/>
                    <a:pt x="36" y="143"/>
                    <a:pt x="34" y="141"/>
                  </a:cubicBezTo>
                  <a:close/>
                  <a:moveTo>
                    <a:pt x="38" y="160"/>
                  </a:moveTo>
                  <a:cubicBezTo>
                    <a:pt x="37" y="157"/>
                    <a:pt x="41" y="159"/>
                    <a:pt x="40" y="157"/>
                  </a:cubicBezTo>
                  <a:cubicBezTo>
                    <a:pt x="43" y="156"/>
                    <a:pt x="42" y="159"/>
                    <a:pt x="43" y="159"/>
                  </a:cubicBezTo>
                  <a:cubicBezTo>
                    <a:pt x="42" y="160"/>
                    <a:pt x="40" y="161"/>
                    <a:pt x="38" y="160"/>
                  </a:cubicBezTo>
                  <a:close/>
                  <a:moveTo>
                    <a:pt x="43" y="180"/>
                  </a:moveTo>
                  <a:cubicBezTo>
                    <a:pt x="40" y="180"/>
                    <a:pt x="39" y="177"/>
                    <a:pt x="37" y="176"/>
                  </a:cubicBezTo>
                  <a:cubicBezTo>
                    <a:pt x="38" y="175"/>
                    <a:pt x="39" y="173"/>
                    <a:pt x="39" y="171"/>
                  </a:cubicBezTo>
                  <a:cubicBezTo>
                    <a:pt x="41" y="174"/>
                    <a:pt x="44" y="176"/>
                    <a:pt x="43" y="180"/>
                  </a:cubicBezTo>
                  <a:close/>
                  <a:moveTo>
                    <a:pt x="41" y="125"/>
                  </a:moveTo>
                  <a:cubicBezTo>
                    <a:pt x="45" y="126"/>
                    <a:pt x="49" y="131"/>
                    <a:pt x="46" y="134"/>
                  </a:cubicBezTo>
                  <a:cubicBezTo>
                    <a:pt x="43" y="133"/>
                    <a:pt x="39" y="129"/>
                    <a:pt x="41" y="125"/>
                  </a:cubicBezTo>
                  <a:close/>
                  <a:moveTo>
                    <a:pt x="45" y="148"/>
                  </a:moveTo>
                  <a:cubicBezTo>
                    <a:pt x="46" y="151"/>
                    <a:pt x="50" y="154"/>
                    <a:pt x="49" y="157"/>
                  </a:cubicBezTo>
                  <a:cubicBezTo>
                    <a:pt x="46" y="156"/>
                    <a:pt x="45" y="153"/>
                    <a:pt x="43" y="151"/>
                  </a:cubicBezTo>
                  <a:cubicBezTo>
                    <a:pt x="44" y="150"/>
                    <a:pt x="45" y="150"/>
                    <a:pt x="45" y="148"/>
                  </a:cubicBezTo>
                  <a:close/>
                  <a:moveTo>
                    <a:pt x="46" y="147"/>
                  </a:moveTo>
                  <a:cubicBezTo>
                    <a:pt x="45" y="145"/>
                    <a:pt x="47" y="145"/>
                    <a:pt x="47" y="144"/>
                  </a:cubicBezTo>
                  <a:cubicBezTo>
                    <a:pt x="49" y="146"/>
                    <a:pt x="50" y="149"/>
                    <a:pt x="52" y="151"/>
                  </a:cubicBezTo>
                  <a:cubicBezTo>
                    <a:pt x="49" y="153"/>
                    <a:pt x="48" y="148"/>
                    <a:pt x="46" y="147"/>
                  </a:cubicBezTo>
                  <a:close/>
                  <a:moveTo>
                    <a:pt x="49" y="142"/>
                  </a:moveTo>
                  <a:cubicBezTo>
                    <a:pt x="49" y="140"/>
                    <a:pt x="50" y="138"/>
                    <a:pt x="51" y="137"/>
                  </a:cubicBezTo>
                  <a:cubicBezTo>
                    <a:pt x="54" y="138"/>
                    <a:pt x="58" y="145"/>
                    <a:pt x="53" y="146"/>
                  </a:cubicBezTo>
                  <a:cubicBezTo>
                    <a:pt x="53" y="144"/>
                    <a:pt x="52" y="142"/>
                    <a:pt x="49" y="142"/>
                  </a:cubicBezTo>
                  <a:close/>
                  <a:moveTo>
                    <a:pt x="54" y="132"/>
                  </a:moveTo>
                  <a:cubicBezTo>
                    <a:pt x="55" y="129"/>
                    <a:pt x="57" y="128"/>
                    <a:pt x="57" y="126"/>
                  </a:cubicBezTo>
                  <a:cubicBezTo>
                    <a:pt x="61" y="129"/>
                    <a:pt x="64" y="133"/>
                    <a:pt x="60" y="136"/>
                  </a:cubicBezTo>
                  <a:cubicBezTo>
                    <a:pt x="57" y="136"/>
                    <a:pt x="56" y="134"/>
                    <a:pt x="54" y="132"/>
                  </a:cubicBezTo>
                  <a:close/>
                  <a:moveTo>
                    <a:pt x="60" y="169"/>
                  </a:moveTo>
                  <a:cubicBezTo>
                    <a:pt x="63" y="168"/>
                    <a:pt x="58" y="166"/>
                    <a:pt x="59" y="163"/>
                  </a:cubicBezTo>
                  <a:cubicBezTo>
                    <a:pt x="64" y="163"/>
                    <a:pt x="65" y="169"/>
                    <a:pt x="68" y="172"/>
                  </a:cubicBezTo>
                  <a:cubicBezTo>
                    <a:pt x="68" y="174"/>
                    <a:pt x="66" y="174"/>
                    <a:pt x="66" y="176"/>
                  </a:cubicBezTo>
                  <a:cubicBezTo>
                    <a:pt x="61" y="175"/>
                    <a:pt x="58" y="169"/>
                    <a:pt x="56" y="167"/>
                  </a:cubicBezTo>
                  <a:cubicBezTo>
                    <a:pt x="56" y="164"/>
                    <a:pt x="58" y="169"/>
                    <a:pt x="60" y="169"/>
                  </a:cubicBezTo>
                  <a:close/>
                  <a:moveTo>
                    <a:pt x="64" y="186"/>
                  </a:moveTo>
                  <a:cubicBezTo>
                    <a:pt x="67" y="188"/>
                    <a:pt x="69" y="192"/>
                    <a:pt x="66" y="195"/>
                  </a:cubicBezTo>
                  <a:cubicBezTo>
                    <a:pt x="64" y="193"/>
                    <a:pt x="61" y="190"/>
                    <a:pt x="64" y="186"/>
                  </a:cubicBezTo>
                  <a:close/>
                  <a:moveTo>
                    <a:pt x="63" y="157"/>
                  </a:moveTo>
                  <a:cubicBezTo>
                    <a:pt x="65" y="156"/>
                    <a:pt x="66" y="156"/>
                    <a:pt x="66" y="153"/>
                  </a:cubicBezTo>
                  <a:cubicBezTo>
                    <a:pt x="69" y="155"/>
                    <a:pt x="75" y="158"/>
                    <a:pt x="73" y="163"/>
                  </a:cubicBezTo>
                  <a:cubicBezTo>
                    <a:pt x="69" y="163"/>
                    <a:pt x="70" y="157"/>
                    <a:pt x="68" y="157"/>
                  </a:cubicBezTo>
                  <a:cubicBezTo>
                    <a:pt x="65" y="161"/>
                    <a:pt x="71" y="163"/>
                    <a:pt x="71" y="167"/>
                  </a:cubicBezTo>
                  <a:cubicBezTo>
                    <a:pt x="68" y="167"/>
                    <a:pt x="65" y="160"/>
                    <a:pt x="63" y="157"/>
                  </a:cubicBezTo>
                  <a:close/>
                  <a:moveTo>
                    <a:pt x="70" y="176"/>
                  </a:moveTo>
                  <a:cubicBezTo>
                    <a:pt x="73" y="176"/>
                    <a:pt x="73" y="179"/>
                    <a:pt x="74" y="180"/>
                  </a:cubicBezTo>
                  <a:cubicBezTo>
                    <a:pt x="75" y="182"/>
                    <a:pt x="72" y="181"/>
                    <a:pt x="73" y="183"/>
                  </a:cubicBezTo>
                  <a:cubicBezTo>
                    <a:pt x="71" y="183"/>
                    <a:pt x="70" y="182"/>
                    <a:pt x="68" y="181"/>
                  </a:cubicBezTo>
                  <a:cubicBezTo>
                    <a:pt x="69" y="179"/>
                    <a:pt x="70" y="178"/>
                    <a:pt x="70" y="176"/>
                  </a:cubicBezTo>
                  <a:close/>
                  <a:moveTo>
                    <a:pt x="73" y="171"/>
                  </a:moveTo>
                  <a:cubicBezTo>
                    <a:pt x="76" y="171"/>
                    <a:pt x="78" y="174"/>
                    <a:pt x="77" y="176"/>
                  </a:cubicBezTo>
                  <a:cubicBezTo>
                    <a:pt x="76" y="174"/>
                    <a:pt x="73" y="174"/>
                    <a:pt x="73" y="171"/>
                  </a:cubicBezTo>
                  <a:close/>
                  <a:moveTo>
                    <a:pt x="77" y="185"/>
                  </a:moveTo>
                  <a:cubicBezTo>
                    <a:pt x="82" y="186"/>
                    <a:pt x="82" y="192"/>
                    <a:pt x="87" y="194"/>
                  </a:cubicBezTo>
                  <a:cubicBezTo>
                    <a:pt x="87" y="196"/>
                    <a:pt x="85" y="196"/>
                    <a:pt x="85" y="199"/>
                  </a:cubicBezTo>
                  <a:cubicBezTo>
                    <a:pt x="81" y="196"/>
                    <a:pt x="80" y="192"/>
                    <a:pt x="76" y="189"/>
                  </a:cubicBezTo>
                  <a:cubicBezTo>
                    <a:pt x="76" y="188"/>
                    <a:pt x="77" y="187"/>
                    <a:pt x="77" y="185"/>
                  </a:cubicBezTo>
                  <a:close/>
                  <a:moveTo>
                    <a:pt x="83" y="173"/>
                  </a:moveTo>
                  <a:cubicBezTo>
                    <a:pt x="87" y="176"/>
                    <a:pt x="94" y="181"/>
                    <a:pt x="91" y="187"/>
                  </a:cubicBezTo>
                  <a:cubicBezTo>
                    <a:pt x="86" y="184"/>
                    <a:pt x="82" y="178"/>
                    <a:pt x="83" y="173"/>
                  </a:cubicBezTo>
                  <a:close/>
                  <a:moveTo>
                    <a:pt x="88" y="165"/>
                  </a:moveTo>
                  <a:cubicBezTo>
                    <a:pt x="92" y="168"/>
                    <a:pt x="95" y="171"/>
                    <a:pt x="96" y="177"/>
                  </a:cubicBezTo>
                  <a:cubicBezTo>
                    <a:pt x="92" y="174"/>
                    <a:pt x="90" y="170"/>
                    <a:pt x="88" y="165"/>
                  </a:cubicBezTo>
                  <a:close/>
                  <a:moveTo>
                    <a:pt x="96" y="187"/>
                  </a:moveTo>
                  <a:cubicBezTo>
                    <a:pt x="99" y="188"/>
                    <a:pt x="99" y="192"/>
                    <a:pt x="102" y="193"/>
                  </a:cubicBezTo>
                  <a:cubicBezTo>
                    <a:pt x="101" y="195"/>
                    <a:pt x="100" y="197"/>
                    <a:pt x="98" y="197"/>
                  </a:cubicBezTo>
                  <a:cubicBezTo>
                    <a:pt x="97" y="195"/>
                    <a:pt x="95" y="193"/>
                    <a:pt x="94" y="191"/>
                  </a:cubicBezTo>
                  <a:cubicBezTo>
                    <a:pt x="94" y="189"/>
                    <a:pt x="95" y="189"/>
                    <a:pt x="96" y="187"/>
                  </a:cubicBezTo>
                  <a:close/>
                  <a:moveTo>
                    <a:pt x="102" y="207"/>
                  </a:moveTo>
                  <a:cubicBezTo>
                    <a:pt x="102" y="203"/>
                    <a:pt x="103" y="201"/>
                    <a:pt x="104" y="199"/>
                  </a:cubicBezTo>
                  <a:cubicBezTo>
                    <a:pt x="108" y="198"/>
                    <a:pt x="107" y="202"/>
                    <a:pt x="110" y="201"/>
                  </a:cubicBezTo>
                  <a:cubicBezTo>
                    <a:pt x="109" y="209"/>
                    <a:pt x="103" y="212"/>
                    <a:pt x="96" y="213"/>
                  </a:cubicBezTo>
                  <a:cubicBezTo>
                    <a:pt x="97" y="210"/>
                    <a:pt x="98" y="206"/>
                    <a:pt x="102" y="207"/>
                  </a:cubicBezTo>
                  <a:close/>
                  <a:moveTo>
                    <a:pt x="109" y="192"/>
                  </a:moveTo>
                  <a:cubicBezTo>
                    <a:pt x="111" y="192"/>
                    <a:pt x="111" y="195"/>
                    <a:pt x="113" y="195"/>
                  </a:cubicBezTo>
                  <a:cubicBezTo>
                    <a:pt x="112" y="196"/>
                    <a:pt x="112" y="196"/>
                    <a:pt x="112" y="197"/>
                  </a:cubicBezTo>
                  <a:cubicBezTo>
                    <a:pt x="111" y="196"/>
                    <a:pt x="111" y="194"/>
                    <a:pt x="109" y="192"/>
                  </a:cubicBezTo>
                  <a:close/>
                  <a:moveTo>
                    <a:pt x="111" y="142"/>
                  </a:moveTo>
                  <a:cubicBezTo>
                    <a:pt x="114" y="141"/>
                    <a:pt x="116" y="145"/>
                    <a:pt x="113" y="147"/>
                  </a:cubicBezTo>
                  <a:cubicBezTo>
                    <a:pt x="112" y="146"/>
                    <a:pt x="110" y="145"/>
                    <a:pt x="111" y="142"/>
                  </a:cubicBezTo>
                  <a:close/>
                  <a:moveTo>
                    <a:pt x="115" y="178"/>
                  </a:moveTo>
                  <a:cubicBezTo>
                    <a:pt x="116" y="178"/>
                    <a:pt x="117" y="178"/>
                    <a:pt x="117" y="180"/>
                  </a:cubicBezTo>
                  <a:cubicBezTo>
                    <a:pt x="116" y="182"/>
                    <a:pt x="114" y="183"/>
                    <a:pt x="113" y="185"/>
                  </a:cubicBezTo>
                  <a:cubicBezTo>
                    <a:pt x="112" y="183"/>
                    <a:pt x="114" y="180"/>
                    <a:pt x="115" y="178"/>
                  </a:cubicBezTo>
                  <a:close/>
                  <a:moveTo>
                    <a:pt x="117" y="181"/>
                  </a:moveTo>
                  <a:cubicBezTo>
                    <a:pt x="119" y="180"/>
                    <a:pt x="119" y="183"/>
                    <a:pt x="120" y="183"/>
                  </a:cubicBezTo>
                  <a:cubicBezTo>
                    <a:pt x="120" y="186"/>
                    <a:pt x="117" y="186"/>
                    <a:pt x="117" y="189"/>
                  </a:cubicBezTo>
                  <a:cubicBezTo>
                    <a:pt x="115" y="189"/>
                    <a:pt x="115" y="187"/>
                    <a:pt x="114" y="187"/>
                  </a:cubicBezTo>
                  <a:cubicBezTo>
                    <a:pt x="114" y="184"/>
                    <a:pt x="116" y="183"/>
                    <a:pt x="117" y="181"/>
                  </a:cubicBezTo>
                  <a:close/>
                  <a:moveTo>
                    <a:pt x="123" y="187"/>
                  </a:moveTo>
                  <a:cubicBezTo>
                    <a:pt x="126" y="190"/>
                    <a:pt x="123" y="194"/>
                    <a:pt x="120" y="195"/>
                  </a:cubicBezTo>
                  <a:cubicBezTo>
                    <a:pt x="120" y="194"/>
                    <a:pt x="120" y="193"/>
                    <a:pt x="119" y="193"/>
                  </a:cubicBezTo>
                  <a:cubicBezTo>
                    <a:pt x="120" y="191"/>
                    <a:pt x="122" y="189"/>
                    <a:pt x="123" y="187"/>
                  </a:cubicBezTo>
                  <a:close/>
                  <a:moveTo>
                    <a:pt x="123" y="165"/>
                  </a:moveTo>
                  <a:cubicBezTo>
                    <a:pt x="125" y="163"/>
                    <a:pt x="126" y="162"/>
                    <a:pt x="126" y="159"/>
                  </a:cubicBezTo>
                  <a:cubicBezTo>
                    <a:pt x="129" y="158"/>
                    <a:pt x="128" y="162"/>
                    <a:pt x="126" y="163"/>
                  </a:cubicBezTo>
                  <a:cubicBezTo>
                    <a:pt x="127" y="163"/>
                    <a:pt x="128" y="163"/>
                    <a:pt x="129" y="163"/>
                  </a:cubicBezTo>
                  <a:cubicBezTo>
                    <a:pt x="129" y="164"/>
                    <a:pt x="128" y="165"/>
                    <a:pt x="127" y="166"/>
                  </a:cubicBezTo>
                  <a:cubicBezTo>
                    <a:pt x="128" y="167"/>
                    <a:pt x="129" y="163"/>
                    <a:pt x="130" y="163"/>
                  </a:cubicBezTo>
                  <a:cubicBezTo>
                    <a:pt x="134" y="165"/>
                    <a:pt x="130" y="170"/>
                    <a:pt x="127" y="170"/>
                  </a:cubicBezTo>
                  <a:cubicBezTo>
                    <a:pt x="127" y="167"/>
                    <a:pt x="124" y="167"/>
                    <a:pt x="123" y="165"/>
                  </a:cubicBezTo>
                  <a:close/>
                  <a:moveTo>
                    <a:pt x="130" y="153"/>
                  </a:moveTo>
                  <a:cubicBezTo>
                    <a:pt x="130" y="152"/>
                    <a:pt x="132" y="153"/>
                    <a:pt x="131" y="151"/>
                  </a:cubicBezTo>
                  <a:cubicBezTo>
                    <a:pt x="133" y="151"/>
                    <a:pt x="133" y="152"/>
                    <a:pt x="133" y="153"/>
                  </a:cubicBezTo>
                  <a:cubicBezTo>
                    <a:pt x="131" y="155"/>
                    <a:pt x="131" y="155"/>
                    <a:pt x="130" y="153"/>
                  </a:cubicBezTo>
                  <a:close/>
                  <a:moveTo>
                    <a:pt x="134" y="170"/>
                  </a:moveTo>
                  <a:cubicBezTo>
                    <a:pt x="134" y="171"/>
                    <a:pt x="134" y="172"/>
                    <a:pt x="135" y="172"/>
                  </a:cubicBezTo>
                  <a:cubicBezTo>
                    <a:pt x="134" y="173"/>
                    <a:pt x="133" y="174"/>
                    <a:pt x="132" y="174"/>
                  </a:cubicBezTo>
                  <a:cubicBezTo>
                    <a:pt x="130" y="176"/>
                    <a:pt x="133" y="172"/>
                    <a:pt x="134" y="170"/>
                  </a:cubicBezTo>
                  <a:close/>
                  <a:moveTo>
                    <a:pt x="131" y="142"/>
                  </a:moveTo>
                  <a:cubicBezTo>
                    <a:pt x="133" y="138"/>
                    <a:pt x="129" y="142"/>
                    <a:pt x="130" y="140"/>
                  </a:cubicBezTo>
                  <a:cubicBezTo>
                    <a:pt x="131" y="140"/>
                    <a:pt x="131" y="139"/>
                    <a:pt x="132" y="139"/>
                  </a:cubicBezTo>
                  <a:cubicBezTo>
                    <a:pt x="132" y="137"/>
                    <a:pt x="130" y="138"/>
                    <a:pt x="130" y="136"/>
                  </a:cubicBezTo>
                  <a:cubicBezTo>
                    <a:pt x="132" y="135"/>
                    <a:pt x="131" y="133"/>
                    <a:pt x="133" y="132"/>
                  </a:cubicBezTo>
                  <a:cubicBezTo>
                    <a:pt x="134" y="133"/>
                    <a:pt x="134" y="134"/>
                    <a:pt x="136" y="134"/>
                  </a:cubicBezTo>
                  <a:cubicBezTo>
                    <a:pt x="135" y="137"/>
                    <a:pt x="134" y="140"/>
                    <a:pt x="131" y="142"/>
                  </a:cubicBezTo>
                  <a:close/>
                  <a:moveTo>
                    <a:pt x="132" y="124"/>
                  </a:moveTo>
                  <a:cubicBezTo>
                    <a:pt x="132" y="122"/>
                    <a:pt x="134" y="121"/>
                    <a:pt x="134" y="119"/>
                  </a:cubicBezTo>
                  <a:cubicBezTo>
                    <a:pt x="135" y="119"/>
                    <a:pt x="136" y="119"/>
                    <a:pt x="136" y="119"/>
                  </a:cubicBezTo>
                  <a:cubicBezTo>
                    <a:pt x="136" y="121"/>
                    <a:pt x="137" y="121"/>
                    <a:pt x="138" y="123"/>
                  </a:cubicBezTo>
                  <a:cubicBezTo>
                    <a:pt x="136" y="124"/>
                    <a:pt x="136" y="122"/>
                    <a:pt x="135" y="122"/>
                  </a:cubicBezTo>
                  <a:cubicBezTo>
                    <a:pt x="133" y="123"/>
                    <a:pt x="138" y="125"/>
                    <a:pt x="136" y="126"/>
                  </a:cubicBezTo>
                  <a:cubicBezTo>
                    <a:pt x="133" y="126"/>
                    <a:pt x="134" y="124"/>
                    <a:pt x="132" y="124"/>
                  </a:cubicBezTo>
                  <a:close/>
                  <a:moveTo>
                    <a:pt x="138" y="139"/>
                  </a:moveTo>
                  <a:cubicBezTo>
                    <a:pt x="140" y="138"/>
                    <a:pt x="139" y="141"/>
                    <a:pt x="141" y="142"/>
                  </a:cubicBezTo>
                  <a:cubicBezTo>
                    <a:pt x="140" y="144"/>
                    <a:pt x="138" y="144"/>
                    <a:pt x="138" y="148"/>
                  </a:cubicBezTo>
                  <a:cubicBezTo>
                    <a:pt x="133" y="145"/>
                    <a:pt x="137" y="144"/>
                    <a:pt x="138" y="139"/>
                  </a:cubicBezTo>
                  <a:close/>
                  <a:moveTo>
                    <a:pt x="140" y="175"/>
                  </a:moveTo>
                  <a:cubicBezTo>
                    <a:pt x="142" y="176"/>
                    <a:pt x="140" y="182"/>
                    <a:pt x="138" y="182"/>
                  </a:cubicBezTo>
                  <a:cubicBezTo>
                    <a:pt x="137" y="179"/>
                    <a:pt x="139" y="177"/>
                    <a:pt x="140" y="175"/>
                  </a:cubicBezTo>
                  <a:close/>
                  <a:moveTo>
                    <a:pt x="140" y="151"/>
                  </a:moveTo>
                  <a:cubicBezTo>
                    <a:pt x="137" y="148"/>
                    <a:pt x="142" y="147"/>
                    <a:pt x="143" y="146"/>
                  </a:cubicBezTo>
                  <a:cubicBezTo>
                    <a:pt x="144" y="147"/>
                    <a:pt x="142" y="150"/>
                    <a:pt x="140" y="151"/>
                  </a:cubicBezTo>
                  <a:close/>
                  <a:moveTo>
                    <a:pt x="142" y="131"/>
                  </a:moveTo>
                  <a:cubicBezTo>
                    <a:pt x="143" y="131"/>
                    <a:pt x="143" y="131"/>
                    <a:pt x="143" y="130"/>
                  </a:cubicBezTo>
                  <a:cubicBezTo>
                    <a:pt x="146" y="130"/>
                    <a:pt x="147" y="132"/>
                    <a:pt x="147" y="135"/>
                  </a:cubicBezTo>
                  <a:cubicBezTo>
                    <a:pt x="143" y="136"/>
                    <a:pt x="143" y="134"/>
                    <a:pt x="142" y="131"/>
                  </a:cubicBezTo>
                  <a:close/>
                  <a:moveTo>
                    <a:pt x="144" y="64"/>
                  </a:moveTo>
                  <a:cubicBezTo>
                    <a:pt x="143" y="64"/>
                    <a:pt x="141" y="61"/>
                    <a:pt x="141" y="59"/>
                  </a:cubicBezTo>
                  <a:cubicBezTo>
                    <a:pt x="142" y="60"/>
                    <a:pt x="143" y="62"/>
                    <a:pt x="144" y="64"/>
                  </a:cubicBezTo>
                  <a:close/>
                  <a:moveTo>
                    <a:pt x="141" y="93"/>
                  </a:moveTo>
                  <a:cubicBezTo>
                    <a:pt x="138" y="93"/>
                    <a:pt x="138" y="90"/>
                    <a:pt x="139" y="88"/>
                  </a:cubicBezTo>
                  <a:cubicBezTo>
                    <a:pt x="141" y="88"/>
                    <a:pt x="141" y="90"/>
                    <a:pt x="141" y="93"/>
                  </a:cubicBezTo>
                  <a:close/>
                  <a:moveTo>
                    <a:pt x="129" y="49"/>
                  </a:moveTo>
                  <a:cubicBezTo>
                    <a:pt x="129" y="52"/>
                    <a:pt x="145" y="75"/>
                    <a:pt x="139" y="76"/>
                  </a:cubicBezTo>
                  <a:cubicBezTo>
                    <a:pt x="137" y="76"/>
                    <a:pt x="137" y="72"/>
                    <a:pt x="135" y="71"/>
                  </a:cubicBezTo>
                  <a:cubicBezTo>
                    <a:pt x="138" y="67"/>
                    <a:pt x="137" y="62"/>
                    <a:pt x="132" y="66"/>
                  </a:cubicBezTo>
                  <a:cubicBezTo>
                    <a:pt x="129" y="63"/>
                    <a:pt x="127" y="59"/>
                    <a:pt x="124" y="55"/>
                  </a:cubicBezTo>
                  <a:cubicBezTo>
                    <a:pt x="125" y="52"/>
                    <a:pt x="127" y="50"/>
                    <a:pt x="129" y="49"/>
                  </a:cubicBezTo>
                  <a:close/>
                  <a:moveTo>
                    <a:pt x="122" y="50"/>
                  </a:moveTo>
                  <a:cubicBezTo>
                    <a:pt x="120" y="49"/>
                    <a:pt x="119" y="47"/>
                    <a:pt x="118" y="44"/>
                  </a:cubicBezTo>
                  <a:cubicBezTo>
                    <a:pt x="120" y="43"/>
                    <a:pt x="121" y="40"/>
                    <a:pt x="122" y="38"/>
                  </a:cubicBezTo>
                  <a:cubicBezTo>
                    <a:pt x="128" y="40"/>
                    <a:pt x="125" y="47"/>
                    <a:pt x="122" y="50"/>
                  </a:cubicBezTo>
                  <a:close/>
                  <a:moveTo>
                    <a:pt x="123" y="23"/>
                  </a:moveTo>
                  <a:cubicBezTo>
                    <a:pt x="117" y="23"/>
                    <a:pt x="112" y="15"/>
                    <a:pt x="107" y="12"/>
                  </a:cubicBezTo>
                  <a:cubicBezTo>
                    <a:pt x="112" y="13"/>
                    <a:pt x="119" y="19"/>
                    <a:pt x="123" y="23"/>
                  </a:cubicBezTo>
                  <a:close/>
                  <a:moveTo>
                    <a:pt x="109" y="21"/>
                  </a:moveTo>
                  <a:cubicBezTo>
                    <a:pt x="109" y="23"/>
                    <a:pt x="108" y="24"/>
                    <a:pt x="107" y="25"/>
                  </a:cubicBezTo>
                  <a:cubicBezTo>
                    <a:pt x="104" y="22"/>
                    <a:pt x="105" y="19"/>
                    <a:pt x="102" y="16"/>
                  </a:cubicBezTo>
                  <a:cubicBezTo>
                    <a:pt x="105" y="17"/>
                    <a:pt x="107" y="19"/>
                    <a:pt x="109" y="21"/>
                  </a:cubicBezTo>
                  <a:close/>
                  <a:moveTo>
                    <a:pt x="104" y="28"/>
                  </a:moveTo>
                  <a:cubicBezTo>
                    <a:pt x="102" y="31"/>
                    <a:pt x="101" y="33"/>
                    <a:pt x="98" y="34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7" y="28"/>
                    <a:pt x="100" y="27"/>
                    <a:pt x="101" y="25"/>
                  </a:cubicBezTo>
                  <a:cubicBezTo>
                    <a:pt x="103" y="25"/>
                    <a:pt x="102" y="27"/>
                    <a:pt x="104" y="28"/>
                  </a:cubicBezTo>
                  <a:close/>
                  <a:moveTo>
                    <a:pt x="98" y="18"/>
                  </a:moveTo>
                  <a:cubicBezTo>
                    <a:pt x="96" y="20"/>
                    <a:pt x="96" y="23"/>
                    <a:pt x="93" y="23"/>
                  </a:cubicBezTo>
                  <a:cubicBezTo>
                    <a:pt x="91" y="22"/>
                    <a:pt x="91" y="20"/>
                    <a:pt x="90" y="17"/>
                  </a:cubicBezTo>
                  <a:cubicBezTo>
                    <a:pt x="92" y="13"/>
                    <a:pt x="97" y="12"/>
                    <a:pt x="98" y="18"/>
                  </a:cubicBezTo>
                  <a:close/>
                  <a:moveTo>
                    <a:pt x="90" y="28"/>
                  </a:moveTo>
                  <a:cubicBezTo>
                    <a:pt x="89" y="30"/>
                    <a:pt x="87" y="31"/>
                    <a:pt x="86" y="34"/>
                  </a:cubicBezTo>
                  <a:cubicBezTo>
                    <a:pt x="83" y="33"/>
                    <a:pt x="82" y="30"/>
                    <a:pt x="82" y="27"/>
                  </a:cubicBezTo>
                  <a:cubicBezTo>
                    <a:pt x="84" y="26"/>
                    <a:pt x="85" y="24"/>
                    <a:pt x="87" y="22"/>
                  </a:cubicBezTo>
                  <a:cubicBezTo>
                    <a:pt x="88" y="24"/>
                    <a:pt x="89" y="25"/>
                    <a:pt x="90" y="28"/>
                  </a:cubicBezTo>
                  <a:close/>
                  <a:moveTo>
                    <a:pt x="82" y="11"/>
                  </a:moveTo>
                  <a:cubicBezTo>
                    <a:pt x="83" y="12"/>
                    <a:pt x="84" y="15"/>
                    <a:pt x="85" y="17"/>
                  </a:cubicBezTo>
                  <a:cubicBezTo>
                    <a:pt x="83" y="19"/>
                    <a:pt x="82" y="21"/>
                    <a:pt x="80" y="23"/>
                  </a:cubicBezTo>
                  <a:cubicBezTo>
                    <a:pt x="78" y="21"/>
                    <a:pt x="76" y="19"/>
                    <a:pt x="73" y="18"/>
                  </a:cubicBezTo>
                  <a:cubicBezTo>
                    <a:pt x="75" y="15"/>
                    <a:pt x="76" y="10"/>
                    <a:pt x="82" y="11"/>
                  </a:cubicBezTo>
                  <a:close/>
                  <a:moveTo>
                    <a:pt x="76" y="28"/>
                  </a:moveTo>
                  <a:cubicBezTo>
                    <a:pt x="76" y="29"/>
                    <a:pt x="73" y="28"/>
                    <a:pt x="74" y="31"/>
                  </a:cubicBezTo>
                  <a:cubicBezTo>
                    <a:pt x="71" y="31"/>
                    <a:pt x="71" y="29"/>
                    <a:pt x="70" y="27"/>
                  </a:cubicBezTo>
                  <a:cubicBezTo>
                    <a:pt x="73" y="26"/>
                    <a:pt x="73" y="28"/>
                    <a:pt x="76" y="28"/>
                  </a:cubicBezTo>
                  <a:close/>
                  <a:moveTo>
                    <a:pt x="64" y="45"/>
                  </a:moveTo>
                  <a:cubicBezTo>
                    <a:pt x="55" y="41"/>
                    <a:pt x="64" y="34"/>
                    <a:pt x="66" y="28"/>
                  </a:cubicBezTo>
                  <a:cubicBezTo>
                    <a:pt x="68" y="30"/>
                    <a:pt x="68" y="34"/>
                    <a:pt x="70" y="36"/>
                  </a:cubicBezTo>
                  <a:cubicBezTo>
                    <a:pt x="68" y="40"/>
                    <a:pt x="65" y="42"/>
                    <a:pt x="64" y="45"/>
                  </a:cubicBezTo>
                  <a:close/>
                  <a:moveTo>
                    <a:pt x="69" y="11"/>
                  </a:moveTo>
                  <a:cubicBezTo>
                    <a:pt x="68" y="12"/>
                    <a:pt x="67" y="13"/>
                    <a:pt x="68" y="15"/>
                  </a:cubicBezTo>
                  <a:cubicBezTo>
                    <a:pt x="65" y="15"/>
                    <a:pt x="63" y="15"/>
                    <a:pt x="63" y="12"/>
                  </a:cubicBezTo>
                  <a:cubicBezTo>
                    <a:pt x="65" y="12"/>
                    <a:pt x="66" y="11"/>
                    <a:pt x="69" y="11"/>
                  </a:cubicBezTo>
                  <a:close/>
                  <a:moveTo>
                    <a:pt x="63" y="25"/>
                  </a:moveTo>
                  <a:cubicBezTo>
                    <a:pt x="63" y="30"/>
                    <a:pt x="60" y="31"/>
                    <a:pt x="58" y="35"/>
                  </a:cubicBezTo>
                  <a:cubicBezTo>
                    <a:pt x="56" y="35"/>
                    <a:pt x="56" y="33"/>
                    <a:pt x="56" y="31"/>
                  </a:cubicBezTo>
                  <a:cubicBezTo>
                    <a:pt x="61" y="30"/>
                    <a:pt x="57" y="25"/>
                    <a:pt x="63" y="25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3" y="37"/>
                  </a:cubicBezTo>
                  <a:cubicBezTo>
                    <a:pt x="51" y="40"/>
                    <a:pt x="52" y="39"/>
                    <a:pt x="54" y="40"/>
                  </a:cubicBezTo>
                  <a:cubicBezTo>
                    <a:pt x="55" y="42"/>
                    <a:pt x="54" y="43"/>
                    <a:pt x="52" y="44"/>
                  </a:cubicBezTo>
                  <a:cubicBezTo>
                    <a:pt x="51" y="42"/>
                    <a:pt x="49" y="39"/>
                    <a:pt x="51" y="37"/>
                  </a:cubicBezTo>
                  <a:close/>
                  <a:moveTo>
                    <a:pt x="49" y="29"/>
                  </a:moveTo>
                  <a:cubicBezTo>
                    <a:pt x="50" y="32"/>
                    <a:pt x="47" y="34"/>
                    <a:pt x="47" y="36"/>
                  </a:cubicBezTo>
                  <a:cubicBezTo>
                    <a:pt x="46" y="34"/>
                    <a:pt x="44" y="35"/>
                    <a:pt x="44" y="32"/>
                  </a:cubicBezTo>
                  <a:cubicBezTo>
                    <a:pt x="46" y="31"/>
                    <a:pt x="48" y="31"/>
                    <a:pt x="49" y="29"/>
                  </a:cubicBezTo>
                  <a:close/>
                  <a:moveTo>
                    <a:pt x="39" y="45"/>
                  </a:moveTo>
                  <a:cubicBezTo>
                    <a:pt x="41" y="44"/>
                    <a:pt x="37" y="43"/>
                    <a:pt x="38" y="42"/>
                  </a:cubicBezTo>
                  <a:cubicBezTo>
                    <a:pt x="40" y="41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ubicBezTo>
                    <a:pt x="42" y="43"/>
                    <a:pt x="40" y="44"/>
                    <a:pt x="39" y="47"/>
                  </a:cubicBezTo>
                  <a:cubicBezTo>
                    <a:pt x="37" y="47"/>
                    <a:pt x="38" y="44"/>
                    <a:pt x="37" y="44"/>
                  </a:cubicBezTo>
                  <a:cubicBezTo>
                    <a:pt x="38" y="41"/>
                    <a:pt x="38" y="45"/>
                    <a:pt x="39" y="45"/>
                  </a:cubicBezTo>
                  <a:close/>
                  <a:moveTo>
                    <a:pt x="36" y="53"/>
                  </a:moveTo>
                  <a:cubicBezTo>
                    <a:pt x="35" y="54"/>
                    <a:pt x="32" y="52"/>
                    <a:pt x="33" y="49"/>
                  </a:cubicBezTo>
                  <a:cubicBezTo>
                    <a:pt x="35" y="50"/>
                    <a:pt x="36" y="51"/>
                    <a:pt x="36" y="53"/>
                  </a:cubicBezTo>
                  <a:close/>
                  <a:moveTo>
                    <a:pt x="30" y="73"/>
                  </a:moveTo>
                  <a:cubicBezTo>
                    <a:pt x="29" y="70"/>
                    <a:pt x="32" y="69"/>
                    <a:pt x="32" y="66"/>
                  </a:cubicBezTo>
                  <a:cubicBezTo>
                    <a:pt x="34" y="67"/>
                    <a:pt x="32" y="72"/>
                    <a:pt x="30" y="73"/>
                  </a:cubicBezTo>
                  <a:close/>
                  <a:moveTo>
                    <a:pt x="31" y="45"/>
                  </a:moveTo>
                  <a:cubicBezTo>
                    <a:pt x="33" y="47"/>
                    <a:pt x="27" y="52"/>
                    <a:pt x="26" y="55"/>
                  </a:cubicBezTo>
                  <a:cubicBezTo>
                    <a:pt x="26" y="57"/>
                    <a:pt x="26" y="58"/>
                    <a:pt x="28" y="58"/>
                  </a:cubicBezTo>
                  <a:cubicBezTo>
                    <a:pt x="28" y="58"/>
                    <a:pt x="28" y="58"/>
                    <a:pt x="28" y="57"/>
                  </a:cubicBezTo>
                  <a:cubicBezTo>
                    <a:pt x="28" y="57"/>
                    <a:pt x="28" y="57"/>
                    <a:pt x="27" y="57"/>
                  </a:cubicBezTo>
                  <a:cubicBezTo>
                    <a:pt x="27" y="57"/>
                    <a:pt x="28" y="57"/>
                    <a:pt x="28" y="57"/>
                  </a:cubicBezTo>
                  <a:cubicBezTo>
                    <a:pt x="32" y="58"/>
                    <a:pt x="29" y="66"/>
                    <a:pt x="27" y="68"/>
                  </a:cubicBezTo>
                  <a:cubicBezTo>
                    <a:pt x="25" y="67"/>
                    <a:pt x="25" y="65"/>
                    <a:pt x="24" y="64"/>
                  </a:cubicBezTo>
                  <a:cubicBezTo>
                    <a:pt x="20" y="65"/>
                    <a:pt x="20" y="70"/>
                    <a:pt x="15" y="71"/>
                  </a:cubicBezTo>
                  <a:cubicBezTo>
                    <a:pt x="19" y="61"/>
                    <a:pt x="25" y="53"/>
                    <a:pt x="31" y="45"/>
                  </a:cubicBezTo>
                  <a:close/>
                  <a:moveTo>
                    <a:pt x="10" y="93"/>
                  </a:moveTo>
                  <a:cubicBezTo>
                    <a:pt x="9" y="88"/>
                    <a:pt x="11" y="85"/>
                    <a:pt x="11" y="82"/>
                  </a:cubicBezTo>
                  <a:cubicBezTo>
                    <a:pt x="15" y="82"/>
                    <a:pt x="17" y="92"/>
                    <a:pt x="10" y="93"/>
                  </a:cubicBezTo>
                  <a:close/>
                  <a:moveTo>
                    <a:pt x="15" y="104"/>
                  </a:moveTo>
                  <a:cubicBezTo>
                    <a:pt x="18" y="105"/>
                    <a:pt x="19" y="109"/>
                    <a:pt x="17" y="111"/>
                  </a:cubicBezTo>
                  <a:cubicBezTo>
                    <a:pt x="14" y="110"/>
                    <a:pt x="15" y="107"/>
                    <a:pt x="15" y="104"/>
                  </a:cubicBezTo>
                  <a:close/>
                  <a:moveTo>
                    <a:pt x="17" y="127"/>
                  </a:moveTo>
                  <a:cubicBezTo>
                    <a:pt x="19" y="126"/>
                    <a:pt x="19" y="128"/>
                    <a:pt x="19" y="131"/>
                  </a:cubicBezTo>
                  <a:cubicBezTo>
                    <a:pt x="17" y="130"/>
                    <a:pt x="16" y="128"/>
                    <a:pt x="17" y="127"/>
                  </a:cubicBezTo>
                  <a:close/>
                  <a:moveTo>
                    <a:pt x="20" y="144"/>
                  </a:moveTo>
                  <a:cubicBezTo>
                    <a:pt x="22" y="144"/>
                    <a:pt x="21" y="147"/>
                    <a:pt x="22" y="147"/>
                  </a:cubicBezTo>
                  <a:cubicBezTo>
                    <a:pt x="21" y="148"/>
                    <a:pt x="21" y="151"/>
                    <a:pt x="20" y="152"/>
                  </a:cubicBezTo>
                  <a:cubicBezTo>
                    <a:pt x="16" y="150"/>
                    <a:pt x="20" y="148"/>
                    <a:pt x="20" y="144"/>
                  </a:cubicBezTo>
                  <a:close/>
                  <a:moveTo>
                    <a:pt x="31" y="167"/>
                  </a:moveTo>
                  <a:cubicBezTo>
                    <a:pt x="27" y="165"/>
                    <a:pt x="24" y="158"/>
                    <a:pt x="22" y="156"/>
                  </a:cubicBezTo>
                  <a:cubicBezTo>
                    <a:pt x="27" y="149"/>
                    <a:pt x="30" y="158"/>
                    <a:pt x="34" y="162"/>
                  </a:cubicBezTo>
                  <a:cubicBezTo>
                    <a:pt x="33" y="164"/>
                    <a:pt x="31" y="165"/>
                    <a:pt x="31" y="167"/>
                  </a:cubicBezTo>
                  <a:close/>
                  <a:moveTo>
                    <a:pt x="39" y="188"/>
                  </a:moveTo>
                  <a:cubicBezTo>
                    <a:pt x="37" y="187"/>
                    <a:pt x="35" y="185"/>
                    <a:pt x="35" y="182"/>
                  </a:cubicBezTo>
                  <a:cubicBezTo>
                    <a:pt x="38" y="182"/>
                    <a:pt x="41" y="185"/>
                    <a:pt x="39" y="188"/>
                  </a:cubicBezTo>
                  <a:close/>
                  <a:moveTo>
                    <a:pt x="43" y="193"/>
                  </a:moveTo>
                  <a:cubicBezTo>
                    <a:pt x="48" y="190"/>
                    <a:pt x="51" y="198"/>
                    <a:pt x="54" y="201"/>
                  </a:cubicBezTo>
                  <a:cubicBezTo>
                    <a:pt x="50" y="201"/>
                    <a:pt x="44" y="198"/>
                    <a:pt x="43" y="193"/>
                  </a:cubicBezTo>
                  <a:close/>
                  <a:moveTo>
                    <a:pt x="47" y="185"/>
                  </a:moveTo>
                  <a:cubicBezTo>
                    <a:pt x="49" y="188"/>
                    <a:pt x="53" y="188"/>
                    <a:pt x="54" y="192"/>
                  </a:cubicBezTo>
                  <a:cubicBezTo>
                    <a:pt x="51" y="193"/>
                    <a:pt x="48" y="188"/>
                    <a:pt x="47" y="185"/>
                  </a:cubicBezTo>
                  <a:close/>
                  <a:moveTo>
                    <a:pt x="53" y="172"/>
                  </a:moveTo>
                  <a:cubicBezTo>
                    <a:pt x="57" y="174"/>
                    <a:pt x="58" y="178"/>
                    <a:pt x="61" y="181"/>
                  </a:cubicBezTo>
                  <a:cubicBezTo>
                    <a:pt x="60" y="183"/>
                    <a:pt x="60" y="185"/>
                    <a:pt x="58" y="187"/>
                  </a:cubicBezTo>
                  <a:cubicBezTo>
                    <a:pt x="56" y="182"/>
                    <a:pt x="51" y="178"/>
                    <a:pt x="53" y="172"/>
                  </a:cubicBezTo>
                  <a:close/>
                  <a:moveTo>
                    <a:pt x="67" y="211"/>
                  </a:moveTo>
                  <a:cubicBezTo>
                    <a:pt x="66" y="204"/>
                    <a:pt x="61" y="200"/>
                    <a:pt x="59" y="195"/>
                  </a:cubicBezTo>
                  <a:cubicBezTo>
                    <a:pt x="64" y="200"/>
                    <a:pt x="69" y="206"/>
                    <a:pt x="73" y="212"/>
                  </a:cubicBezTo>
                  <a:cubicBezTo>
                    <a:pt x="71" y="212"/>
                    <a:pt x="69" y="212"/>
                    <a:pt x="67" y="211"/>
                  </a:cubicBezTo>
                  <a:close/>
                  <a:moveTo>
                    <a:pt x="71" y="198"/>
                  </a:moveTo>
                  <a:cubicBezTo>
                    <a:pt x="75" y="200"/>
                    <a:pt x="75" y="205"/>
                    <a:pt x="79" y="206"/>
                  </a:cubicBezTo>
                  <a:cubicBezTo>
                    <a:pt x="76" y="211"/>
                    <a:pt x="70" y="202"/>
                    <a:pt x="71" y="198"/>
                  </a:cubicBezTo>
                  <a:close/>
                  <a:moveTo>
                    <a:pt x="87" y="214"/>
                  </a:moveTo>
                  <a:cubicBezTo>
                    <a:pt x="85" y="212"/>
                    <a:pt x="83" y="210"/>
                    <a:pt x="85" y="207"/>
                  </a:cubicBezTo>
                  <a:cubicBezTo>
                    <a:pt x="86" y="208"/>
                    <a:pt x="86" y="208"/>
                    <a:pt x="87" y="207"/>
                  </a:cubicBezTo>
                  <a:cubicBezTo>
                    <a:pt x="86" y="202"/>
                    <a:pt x="89" y="202"/>
                    <a:pt x="89" y="198"/>
                  </a:cubicBezTo>
                  <a:cubicBezTo>
                    <a:pt x="93" y="198"/>
                    <a:pt x="92" y="202"/>
                    <a:pt x="95" y="203"/>
                  </a:cubicBezTo>
                  <a:cubicBezTo>
                    <a:pt x="93" y="207"/>
                    <a:pt x="91" y="212"/>
                    <a:pt x="87" y="214"/>
                  </a:cubicBezTo>
                  <a:close/>
                  <a:moveTo>
                    <a:pt x="93" y="227"/>
                  </a:moveTo>
                  <a:cubicBezTo>
                    <a:pt x="97" y="227"/>
                    <a:pt x="98" y="224"/>
                    <a:pt x="103" y="225"/>
                  </a:cubicBezTo>
                  <a:cubicBezTo>
                    <a:pt x="103" y="229"/>
                    <a:pt x="99" y="229"/>
                    <a:pt x="99" y="234"/>
                  </a:cubicBezTo>
                  <a:cubicBezTo>
                    <a:pt x="95" y="233"/>
                    <a:pt x="94" y="230"/>
                    <a:pt x="93" y="227"/>
                  </a:cubicBezTo>
                  <a:close/>
                  <a:moveTo>
                    <a:pt x="140" y="195"/>
                  </a:moveTo>
                  <a:cubicBezTo>
                    <a:pt x="134" y="207"/>
                    <a:pt x="126" y="224"/>
                    <a:pt x="118" y="231"/>
                  </a:cubicBezTo>
                  <a:cubicBezTo>
                    <a:pt x="114" y="235"/>
                    <a:pt x="107" y="239"/>
                    <a:pt x="100" y="235"/>
                  </a:cubicBezTo>
                  <a:cubicBezTo>
                    <a:pt x="103" y="231"/>
                    <a:pt x="107" y="228"/>
                    <a:pt x="109" y="223"/>
                  </a:cubicBezTo>
                  <a:cubicBezTo>
                    <a:pt x="115" y="223"/>
                    <a:pt x="119" y="221"/>
                    <a:pt x="123" y="219"/>
                  </a:cubicBezTo>
                  <a:cubicBezTo>
                    <a:pt x="123" y="217"/>
                    <a:pt x="122" y="219"/>
                    <a:pt x="121" y="219"/>
                  </a:cubicBezTo>
                  <a:cubicBezTo>
                    <a:pt x="133" y="213"/>
                    <a:pt x="137" y="191"/>
                    <a:pt x="147" y="179"/>
                  </a:cubicBezTo>
                  <a:cubicBezTo>
                    <a:pt x="147" y="177"/>
                    <a:pt x="147" y="177"/>
                    <a:pt x="148" y="176"/>
                  </a:cubicBezTo>
                  <a:cubicBezTo>
                    <a:pt x="148" y="182"/>
                    <a:pt x="144" y="188"/>
                    <a:pt x="140" y="195"/>
                  </a:cubicBezTo>
                  <a:close/>
                  <a:moveTo>
                    <a:pt x="147" y="159"/>
                  </a:moveTo>
                  <a:cubicBezTo>
                    <a:pt x="144" y="160"/>
                    <a:pt x="145" y="156"/>
                    <a:pt x="143" y="156"/>
                  </a:cubicBezTo>
                  <a:cubicBezTo>
                    <a:pt x="144" y="153"/>
                    <a:pt x="145" y="152"/>
                    <a:pt x="146" y="149"/>
                  </a:cubicBezTo>
                  <a:cubicBezTo>
                    <a:pt x="148" y="149"/>
                    <a:pt x="147" y="151"/>
                    <a:pt x="149" y="150"/>
                  </a:cubicBezTo>
                  <a:cubicBezTo>
                    <a:pt x="149" y="154"/>
                    <a:pt x="147" y="155"/>
                    <a:pt x="147" y="159"/>
                  </a:cubicBezTo>
                  <a:close/>
                  <a:moveTo>
                    <a:pt x="152" y="129"/>
                  </a:moveTo>
                  <a:cubicBezTo>
                    <a:pt x="150" y="128"/>
                    <a:pt x="149" y="123"/>
                    <a:pt x="147" y="125"/>
                  </a:cubicBezTo>
                  <a:cubicBezTo>
                    <a:pt x="147" y="123"/>
                    <a:pt x="149" y="117"/>
                    <a:pt x="153" y="117"/>
                  </a:cubicBezTo>
                  <a:cubicBezTo>
                    <a:pt x="153" y="120"/>
                    <a:pt x="152" y="125"/>
                    <a:pt x="152" y="129"/>
                  </a:cubicBezTo>
                  <a:close/>
                  <a:moveTo>
                    <a:pt x="154" y="156"/>
                  </a:moveTo>
                  <a:cubicBezTo>
                    <a:pt x="154" y="150"/>
                    <a:pt x="156" y="139"/>
                    <a:pt x="158" y="131"/>
                  </a:cubicBezTo>
                  <a:cubicBezTo>
                    <a:pt x="160" y="140"/>
                    <a:pt x="156" y="148"/>
                    <a:pt x="15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FDC7CDC-C43C-3747-B018-13FC33E24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6" y="2679701"/>
              <a:ext cx="1438275" cy="1908175"/>
            </a:xfrm>
            <a:custGeom>
              <a:avLst/>
              <a:gdLst>
                <a:gd name="T0" fmla="*/ 16 w 666"/>
                <a:gd name="T1" fmla="*/ 195 h 887"/>
                <a:gd name="T2" fmla="*/ 204 w 666"/>
                <a:gd name="T3" fmla="*/ 880 h 887"/>
                <a:gd name="T4" fmla="*/ 359 w 666"/>
                <a:gd name="T5" fmla="*/ 824 h 887"/>
                <a:gd name="T6" fmla="*/ 215 w 666"/>
                <a:gd name="T7" fmla="*/ 868 h 887"/>
                <a:gd name="T8" fmla="*/ 284 w 666"/>
                <a:gd name="T9" fmla="*/ 441 h 887"/>
                <a:gd name="T10" fmla="*/ 219 w 666"/>
                <a:gd name="T11" fmla="*/ 55 h 887"/>
                <a:gd name="T12" fmla="*/ 260 w 666"/>
                <a:gd name="T13" fmla="*/ 374 h 887"/>
                <a:gd name="T14" fmla="*/ 162 w 666"/>
                <a:gd name="T15" fmla="*/ 704 h 887"/>
                <a:gd name="T16" fmla="*/ 162 w 666"/>
                <a:gd name="T17" fmla="*/ 461 h 887"/>
                <a:gd name="T18" fmla="*/ 244 w 666"/>
                <a:gd name="T19" fmla="*/ 204 h 887"/>
                <a:gd name="T20" fmla="*/ 193 w 666"/>
                <a:gd name="T21" fmla="*/ 276 h 887"/>
                <a:gd name="T22" fmla="*/ 193 w 666"/>
                <a:gd name="T23" fmla="*/ 267 h 887"/>
                <a:gd name="T24" fmla="*/ 185 w 666"/>
                <a:gd name="T25" fmla="*/ 186 h 887"/>
                <a:gd name="T26" fmla="*/ 224 w 666"/>
                <a:gd name="T27" fmla="*/ 238 h 887"/>
                <a:gd name="T28" fmla="*/ 183 w 666"/>
                <a:gd name="T29" fmla="*/ 216 h 887"/>
                <a:gd name="T30" fmla="*/ 208 w 666"/>
                <a:gd name="T31" fmla="*/ 344 h 887"/>
                <a:gd name="T32" fmla="*/ 227 w 666"/>
                <a:gd name="T33" fmla="*/ 126 h 887"/>
                <a:gd name="T34" fmla="*/ 171 w 666"/>
                <a:gd name="T35" fmla="*/ 261 h 887"/>
                <a:gd name="T36" fmla="*/ 196 w 666"/>
                <a:gd name="T37" fmla="*/ 430 h 887"/>
                <a:gd name="T38" fmla="*/ 237 w 666"/>
                <a:gd name="T39" fmla="*/ 279 h 887"/>
                <a:gd name="T40" fmla="*/ 232 w 666"/>
                <a:gd name="T41" fmla="*/ 111 h 887"/>
                <a:gd name="T42" fmla="*/ 167 w 666"/>
                <a:gd name="T43" fmla="*/ 145 h 887"/>
                <a:gd name="T44" fmla="*/ 178 w 666"/>
                <a:gd name="T45" fmla="*/ 473 h 887"/>
                <a:gd name="T46" fmla="*/ 240 w 666"/>
                <a:gd name="T47" fmla="*/ 305 h 887"/>
                <a:gd name="T48" fmla="*/ 249 w 666"/>
                <a:gd name="T49" fmla="*/ 318 h 887"/>
                <a:gd name="T50" fmla="*/ 268 w 666"/>
                <a:gd name="T51" fmla="*/ 180 h 887"/>
                <a:gd name="T52" fmla="*/ 249 w 666"/>
                <a:gd name="T53" fmla="*/ 89 h 887"/>
                <a:gd name="T54" fmla="*/ 183 w 666"/>
                <a:gd name="T55" fmla="*/ 82 h 887"/>
                <a:gd name="T56" fmla="*/ 165 w 666"/>
                <a:gd name="T57" fmla="*/ 576 h 887"/>
                <a:gd name="T58" fmla="*/ 200 w 666"/>
                <a:gd name="T59" fmla="*/ 457 h 887"/>
                <a:gd name="T60" fmla="*/ 263 w 666"/>
                <a:gd name="T61" fmla="*/ 261 h 887"/>
                <a:gd name="T62" fmla="*/ 303 w 666"/>
                <a:gd name="T63" fmla="*/ 188 h 887"/>
                <a:gd name="T64" fmla="*/ 308 w 666"/>
                <a:gd name="T65" fmla="*/ 667 h 887"/>
                <a:gd name="T66" fmla="*/ 300 w 666"/>
                <a:gd name="T67" fmla="*/ 115 h 887"/>
                <a:gd name="T68" fmla="*/ 317 w 666"/>
                <a:gd name="T69" fmla="*/ 293 h 887"/>
                <a:gd name="T70" fmla="*/ 296 w 666"/>
                <a:gd name="T71" fmla="*/ 139 h 887"/>
                <a:gd name="T72" fmla="*/ 290 w 666"/>
                <a:gd name="T73" fmla="*/ 414 h 887"/>
                <a:gd name="T74" fmla="*/ 286 w 666"/>
                <a:gd name="T75" fmla="*/ 173 h 887"/>
                <a:gd name="T76" fmla="*/ 265 w 666"/>
                <a:gd name="T77" fmla="*/ 286 h 887"/>
                <a:gd name="T78" fmla="*/ 290 w 666"/>
                <a:gd name="T79" fmla="*/ 424 h 887"/>
                <a:gd name="T80" fmla="*/ 308 w 666"/>
                <a:gd name="T81" fmla="*/ 46 h 887"/>
                <a:gd name="T82" fmla="*/ 278 w 666"/>
                <a:gd name="T83" fmla="*/ 174 h 887"/>
                <a:gd name="T84" fmla="*/ 214 w 666"/>
                <a:gd name="T85" fmla="*/ 69 h 887"/>
                <a:gd name="T86" fmla="*/ 152 w 666"/>
                <a:gd name="T87" fmla="*/ 154 h 887"/>
                <a:gd name="T88" fmla="*/ 181 w 666"/>
                <a:gd name="T89" fmla="*/ 652 h 887"/>
                <a:gd name="T90" fmla="*/ 217 w 666"/>
                <a:gd name="T91" fmla="*/ 452 h 887"/>
                <a:gd name="T92" fmla="*/ 278 w 666"/>
                <a:gd name="T93" fmla="*/ 431 h 887"/>
                <a:gd name="T94" fmla="*/ 294 w 666"/>
                <a:gd name="T95" fmla="*/ 560 h 887"/>
                <a:gd name="T96" fmla="*/ 301 w 666"/>
                <a:gd name="T97" fmla="*/ 811 h 887"/>
                <a:gd name="T98" fmla="*/ 321 w 666"/>
                <a:gd name="T99" fmla="*/ 827 h 887"/>
                <a:gd name="T100" fmla="*/ 319 w 666"/>
                <a:gd name="T101" fmla="*/ 15 h 887"/>
                <a:gd name="T102" fmla="*/ 214 w 666"/>
                <a:gd name="T103" fmla="*/ 27 h 887"/>
                <a:gd name="T104" fmla="*/ 134 w 666"/>
                <a:gd name="T105" fmla="*/ 48 h 887"/>
                <a:gd name="T106" fmla="*/ 136 w 666"/>
                <a:gd name="T107" fmla="*/ 98 h 887"/>
                <a:gd name="T108" fmla="*/ 138 w 666"/>
                <a:gd name="T109" fmla="*/ 861 h 887"/>
                <a:gd name="T110" fmla="*/ 175 w 666"/>
                <a:gd name="T111" fmla="*/ 851 h 887"/>
                <a:gd name="T112" fmla="*/ 189 w 666"/>
                <a:gd name="T113" fmla="*/ 778 h 887"/>
                <a:gd name="T114" fmla="*/ 235 w 666"/>
                <a:gd name="T115" fmla="*/ 423 h 887"/>
                <a:gd name="T116" fmla="*/ 277 w 666"/>
                <a:gd name="T117" fmla="*/ 585 h 887"/>
                <a:gd name="T118" fmla="*/ 334 w 666"/>
                <a:gd name="T119" fmla="*/ 852 h 887"/>
                <a:gd name="T120" fmla="*/ 371 w 666"/>
                <a:gd name="T121" fmla="*/ 120 h 887"/>
                <a:gd name="T122" fmla="*/ 416 w 666"/>
                <a:gd name="T123" fmla="*/ 211 h 887"/>
                <a:gd name="T124" fmla="*/ 611 w 666"/>
                <a:gd name="T125" fmla="*/ 3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" h="887">
                  <a:moveTo>
                    <a:pt x="649" y="14"/>
                  </a:moveTo>
                  <a:cubicBezTo>
                    <a:pt x="643" y="16"/>
                    <a:pt x="636" y="16"/>
                    <a:pt x="631" y="20"/>
                  </a:cubicBezTo>
                  <a:cubicBezTo>
                    <a:pt x="628" y="20"/>
                    <a:pt x="627" y="21"/>
                    <a:pt x="624" y="21"/>
                  </a:cubicBezTo>
                  <a:cubicBezTo>
                    <a:pt x="623" y="22"/>
                    <a:pt x="622" y="24"/>
                    <a:pt x="621" y="25"/>
                  </a:cubicBezTo>
                  <a:cubicBezTo>
                    <a:pt x="616" y="24"/>
                    <a:pt x="611" y="28"/>
                    <a:pt x="606" y="29"/>
                  </a:cubicBezTo>
                  <a:cubicBezTo>
                    <a:pt x="601" y="26"/>
                    <a:pt x="598" y="28"/>
                    <a:pt x="593" y="27"/>
                  </a:cubicBezTo>
                  <a:cubicBezTo>
                    <a:pt x="590" y="26"/>
                    <a:pt x="586" y="21"/>
                    <a:pt x="581" y="18"/>
                  </a:cubicBezTo>
                  <a:cubicBezTo>
                    <a:pt x="580" y="17"/>
                    <a:pt x="578" y="18"/>
                    <a:pt x="577" y="17"/>
                  </a:cubicBezTo>
                  <a:cubicBezTo>
                    <a:pt x="573" y="14"/>
                    <a:pt x="570" y="10"/>
                    <a:pt x="567" y="8"/>
                  </a:cubicBezTo>
                  <a:cubicBezTo>
                    <a:pt x="556" y="1"/>
                    <a:pt x="544" y="0"/>
                    <a:pt x="540" y="11"/>
                  </a:cubicBezTo>
                  <a:cubicBezTo>
                    <a:pt x="536" y="11"/>
                    <a:pt x="534" y="10"/>
                    <a:pt x="531" y="9"/>
                  </a:cubicBezTo>
                  <a:cubicBezTo>
                    <a:pt x="529" y="10"/>
                    <a:pt x="528" y="13"/>
                    <a:pt x="524" y="13"/>
                  </a:cubicBezTo>
                  <a:cubicBezTo>
                    <a:pt x="525" y="38"/>
                    <a:pt x="503" y="46"/>
                    <a:pt x="499" y="67"/>
                  </a:cubicBezTo>
                  <a:cubicBezTo>
                    <a:pt x="492" y="74"/>
                    <a:pt x="488" y="82"/>
                    <a:pt x="484" y="91"/>
                  </a:cubicBezTo>
                  <a:cubicBezTo>
                    <a:pt x="475" y="104"/>
                    <a:pt x="467" y="119"/>
                    <a:pt x="459" y="135"/>
                  </a:cubicBezTo>
                  <a:cubicBezTo>
                    <a:pt x="451" y="150"/>
                    <a:pt x="441" y="163"/>
                    <a:pt x="431" y="176"/>
                  </a:cubicBezTo>
                  <a:cubicBezTo>
                    <a:pt x="428" y="181"/>
                    <a:pt x="426" y="187"/>
                    <a:pt x="422" y="191"/>
                  </a:cubicBezTo>
                  <a:cubicBezTo>
                    <a:pt x="418" y="195"/>
                    <a:pt x="409" y="201"/>
                    <a:pt x="416" y="206"/>
                  </a:cubicBezTo>
                  <a:cubicBezTo>
                    <a:pt x="414" y="206"/>
                    <a:pt x="414" y="208"/>
                    <a:pt x="412" y="209"/>
                  </a:cubicBezTo>
                  <a:cubicBezTo>
                    <a:pt x="405" y="194"/>
                    <a:pt x="402" y="180"/>
                    <a:pt x="395" y="169"/>
                  </a:cubicBezTo>
                  <a:cubicBezTo>
                    <a:pt x="395" y="168"/>
                    <a:pt x="397" y="168"/>
                    <a:pt x="397" y="167"/>
                  </a:cubicBezTo>
                  <a:cubicBezTo>
                    <a:pt x="394" y="163"/>
                    <a:pt x="395" y="149"/>
                    <a:pt x="389" y="144"/>
                  </a:cubicBezTo>
                  <a:cubicBezTo>
                    <a:pt x="391" y="143"/>
                    <a:pt x="389" y="143"/>
                    <a:pt x="391" y="142"/>
                  </a:cubicBezTo>
                  <a:cubicBezTo>
                    <a:pt x="378" y="105"/>
                    <a:pt x="371" y="72"/>
                    <a:pt x="359" y="31"/>
                  </a:cubicBezTo>
                  <a:cubicBezTo>
                    <a:pt x="357" y="31"/>
                    <a:pt x="355" y="31"/>
                    <a:pt x="353" y="31"/>
                  </a:cubicBezTo>
                  <a:cubicBezTo>
                    <a:pt x="352" y="33"/>
                    <a:pt x="353" y="37"/>
                    <a:pt x="353" y="40"/>
                  </a:cubicBezTo>
                  <a:cubicBezTo>
                    <a:pt x="358" y="46"/>
                    <a:pt x="359" y="54"/>
                    <a:pt x="360" y="63"/>
                  </a:cubicBezTo>
                  <a:cubicBezTo>
                    <a:pt x="358" y="61"/>
                    <a:pt x="356" y="59"/>
                    <a:pt x="357" y="55"/>
                  </a:cubicBezTo>
                  <a:cubicBezTo>
                    <a:pt x="352" y="45"/>
                    <a:pt x="349" y="33"/>
                    <a:pt x="346" y="19"/>
                  </a:cubicBezTo>
                  <a:cubicBezTo>
                    <a:pt x="344" y="19"/>
                    <a:pt x="343" y="20"/>
                    <a:pt x="340" y="19"/>
                  </a:cubicBezTo>
                  <a:cubicBezTo>
                    <a:pt x="340" y="30"/>
                    <a:pt x="347" y="43"/>
                    <a:pt x="348" y="54"/>
                  </a:cubicBezTo>
                  <a:cubicBezTo>
                    <a:pt x="344" y="49"/>
                    <a:pt x="344" y="40"/>
                    <a:pt x="340" y="35"/>
                  </a:cubicBezTo>
                  <a:cubicBezTo>
                    <a:pt x="339" y="36"/>
                    <a:pt x="337" y="36"/>
                    <a:pt x="336" y="37"/>
                  </a:cubicBezTo>
                  <a:cubicBezTo>
                    <a:pt x="336" y="42"/>
                    <a:pt x="343" y="47"/>
                    <a:pt x="339" y="51"/>
                  </a:cubicBezTo>
                  <a:cubicBezTo>
                    <a:pt x="335" y="43"/>
                    <a:pt x="335" y="29"/>
                    <a:pt x="329" y="25"/>
                  </a:cubicBezTo>
                  <a:cubicBezTo>
                    <a:pt x="333" y="21"/>
                    <a:pt x="339" y="16"/>
                    <a:pt x="336" y="8"/>
                  </a:cubicBezTo>
                  <a:cubicBezTo>
                    <a:pt x="325" y="7"/>
                    <a:pt x="315" y="14"/>
                    <a:pt x="304" y="13"/>
                  </a:cubicBezTo>
                  <a:cubicBezTo>
                    <a:pt x="293" y="12"/>
                    <a:pt x="288" y="14"/>
                    <a:pt x="281" y="16"/>
                  </a:cubicBezTo>
                  <a:cubicBezTo>
                    <a:pt x="269" y="19"/>
                    <a:pt x="261" y="13"/>
                    <a:pt x="249" y="13"/>
                  </a:cubicBezTo>
                  <a:cubicBezTo>
                    <a:pt x="244" y="13"/>
                    <a:pt x="239" y="14"/>
                    <a:pt x="233" y="14"/>
                  </a:cubicBezTo>
                  <a:cubicBezTo>
                    <a:pt x="219" y="14"/>
                    <a:pt x="211" y="16"/>
                    <a:pt x="199" y="15"/>
                  </a:cubicBezTo>
                  <a:cubicBezTo>
                    <a:pt x="199" y="12"/>
                    <a:pt x="202" y="12"/>
                    <a:pt x="202" y="9"/>
                  </a:cubicBezTo>
                  <a:cubicBezTo>
                    <a:pt x="196" y="7"/>
                    <a:pt x="192" y="9"/>
                    <a:pt x="190" y="14"/>
                  </a:cubicBezTo>
                  <a:cubicBezTo>
                    <a:pt x="183" y="7"/>
                    <a:pt x="170" y="13"/>
                    <a:pt x="162" y="12"/>
                  </a:cubicBezTo>
                  <a:cubicBezTo>
                    <a:pt x="157" y="14"/>
                    <a:pt x="152" y="16"/>
                    <a:pt x="147" y="18"/>
                  </a:cubicBezTo>
                  <a:cubicBezTo>
                    <a:pt x="141" y="27"/>
                    <a:pt x="131" y="32"/>
                    <a:pt x="128" y="43"/>
                  </a:cubicBezTo>
                  <a:cubicBezTo>
                    <a:pt x="120" y="51"/>
                    <a:pt x="113" y="61"/>
                    <a:pt x="108" y="72"/>
                  </a:cubicBezTo>
                  <a:cubicBezTo>
                    <a:pt x="93" y="92"/>
                    <a:pt x="82" y="114"/>
                    <a:pt x="67" y="133"/>
                  </a:cubicBezTo>
                  <a:cubicBezTo>
                    <a:pt x="50" y="154"/>
                    <a:pt x="31" y="174"/>
                    <a:pt x="16" y="195"/>
                  </a:cubicBezTo>
                  <a:cubicBezTo>
                    <a:pt x="17" y="199"/>
                    <a:pt x="14" y="199"/>
                    <a:pt x="14" y="201"/>
                  </a:cubicBezTo>
                  <a:cubicBezTo>
                    <a:pt x="9" y="205"/>
                    <a:pt x="0" y="207"/>
                    <a:pt x="2" y="216"/>
                  </a:cubicBezTo>
                  <a:cubicBezTo>
                    <a:pt x="6" y="217"/>
                    <a:pt x="6" y="214"/>
                    <a:pt x="9" y="213"/>
                  </a:cubicBezTo>
                  <a:cubicBezTo>
                    <a:pt x="12" y="216"/>
                    <a:pt x="15" y="219"/>
                    <a:pt x="16" y="223"/>
                  </a:cubicBezTo>
                  <a:cubicBezTo>
                    <a:pt x="18" y="224"/>
                    <a:pt x="20" y="226"/>
                    <a:pt x="22" y="227"/>
                  </a:cubicBezTo>
                  <a:cubicBezTo>
                    <a:pt x="35" y="243"/>
                    <a:pt x="51" y="257"/>
                    <a:pt x="65" y="273"/>
                  </a:cubicBezTo>
                  <a:cubicBezTo>
                    <a:pt x="67" y="275"/>
                    <a:pt x="69" y="281"/>
                    <a:pt x="72" y="280"/>
                  </a:cubicBezTo>
                  <a:cubicBezTo>
                    <a:pt x="71" y="279"/>
                    <a:pt x="75" y="282"/>
                    <a:pt x="75" y="283"/>
                  </a:cubicBezTo>
                  <a:cubicBezTo>
                    <a:pt x="74" y="283"/>
                    <a:pt x="74" y="282"/>
                    <a:pt x="73" y="282"/>
                  </a:cubicBezTo>
                  <a:cubicBezTo>
                    <a:pt x="77" y="288"/>
                    <a:pt x="80" y="297"/>
                    <a:pt x="88" y="296"/>
                  </a:cubicBezTo>
                  <a:cubicBezTo>
                    <a:pt x="96" y="309"/>
                    <a:pt x="108" y="317"/>
                    <a:pt x="115" y="330"/>
                  </a:cubicBezTo>
                  <a:cubicBezTo>
                    <a:pt x="119" y="342"/>
                    <a:pt x="120" y="365"/>
                    <a:pt x="110" y="378"/>
                  </a:cubicBezTo>
                  <a:cubicBezTo>
                    <a:pt x="110" y="382"/>
                    <a:pt x="113" y="383"/>
                    <a:pt x="113" y="386"/>
                  </a:cubicBezTo>
                  <a:cubicBezTo>
                    <a:pt x="112" y="392"/>
                    <a:pt x="110" y="398"/>
                    <a:pt x="113" y="401"/>
                  </a:cubicBezTo>
                  <a:cubicBezTo>
                    <a:pt x="117" y="402"/>
                    <a:pt x="116" y="397"/>
                    <a:pt x="119" y="396"/>
                  </a:cubicBezTo>
                  <a:cubicBezTo>
                    <a:pt x="122" y="399"/>
                    <a:pt x="121" y="406"/>
                    <a:pt x="122" y="411"/>
                  </a:cubicBezTo>
                  <a:cubicBezTo>
                    <a:pt x="125" y="411"/>
                    <a:pt x="125" y="408"/>
                    <a:pt x="125" y="407"/>
                  </a:cubicBezTo>
                  <a:cubicBezTo>
                    <a:pt x="130" y="412"/>
                    <a:pt x="133" y="418"/>
                    <a:pt x="139" y="422"/>
                  </a:cubicBezTo>
                  <a:cubicBezTo>
                    <a:pt x="142" y="425"/>
                    <a:pt x="142" y="431"/>
                    <a:pt x="144" y="436"/>
                  </a:cubicBezTo>
                  <a:cubicBezTo>
                    <a:pt x="145" y="439"/>
                    <a:pt x="148" y="441"/>
                    <a:pt x="149" y="443"/>
                  </a:cubicBezTo>
                  <a:cubicBezTo>
                    <a:pt x="150" y="450"/>
                    <a:pt x="149" y="460"/>
                    <a:pt x="149" y="468"/>
                  </a:cubicBezTo>
                  <a:cubicBezTo>
                    <a:pt x="153" y="523"/>
                    <a:pt x="156" y="591"/>
                    <a:pt x="153" y="655"/>
                  </a:cubicBezTo>
                  <a:cubicBezTo>
                    <a:pt x="152" y="676"/>
                    <a:pt x="150" y="695"/>
                    <a:pt x="151" y="718"/>
                  </a:cubicBezTo>
                  <a:cubicBezTo>
                    <a:pt x="151" y="728"/>
                    <a:pt x="154" y="745"/>
                    <a:pt x="154" y="754"/>
                  </a:cubicBezTo>
                  <a:cubicBezTo>
                    <a:pt x="154" y="764"/>
                    <a:pt x="150" y="774"/>
                    <a:pt x="151" y="785"/>
                  </a:cubicBezTo>
                  <a:cubicBezTo>
                    <a:pt x="151" y="789"/>
                    <a:pt x="154" y="793"/>
                    <a:pt x="151" y="797"/>
                  </a:cubicBezTo>
                  <a:cubicBezTo>
                    <a:pt x="145" y="803"/>
                    <a:pt x="127" y="801"/>
                    <a:pt x="120" y="807"/>
                  </a:cubicBezTo>
                  <a:cubicBezTo>
                    <a:pt x="116" y="810"/>
                    <a:pt x="117" y="815"/>
                    <a:pt x="123" y="816"/>
                  </a:cubicBezTo>
                  <a:cubicBezTo>
                    <a:pt x="128" y="807"/>
                    <a:pt x="142" y="808"/>
                    <a:pt x="151" y="804"/>
                  </a:cubicBezTo>
                  <a:cubicBezTo>
                    <a:pt x="150" y="807"/>
                    <a:pt x="150" y="811"/>
                    <a:pt x="147" y="812"/>
                  </a:cubicBezTo>
                  <a:cubicBezTo>
                    <a:pt x="146" y="811"/>
                    <a:pt x="144" y="811"/>
                    <a:pt x="142" y="811"/>
                  </a:cubicBezTo>
                  <a:cubicBezTo>
                    <a:pt x="142" y="816"/>
                    <a:pt x="137" y="816"/>
                    <a:pt x="136" y="820"/>
                  </a:cubicBezTo>
                  <a:cubicBezTo>
                    <a:pt x="135" y="823"/>
                    <a:pt x="137" y="825"/>
                    <a:pt x="137" y="828"/>
                  </a:cubicBezTo>
                  <a:cubicBezTo>
                    <a:pt x="137" y="831"/>
                    <a:pt x="134" y="835"/>
                    <a:pt x="131" y="836"/>
                  </a:cubicBezTo>
                  <a:cubicBezTo>
                    <a:pt x="129" y="832"/>
                    <a:pt x="128" y="826"/>
                    <a:pt x="124" y="824"/>
                  </a:cubicBezTo>
                  <a:cubicBezTo>
                    <a:pt x="119" y="828"/>
                    <a:pt x="124" y="838"/>
                    <a:pt x="118" y="842"/>
                  </a:cubicBezTo>
                  <a:cubicBezTo>
                    <a:pt x="116" y="840"/>
                    <a:pt x="115" y="834"/>
                    <a:pt x="111" y="836"/>
                  </a:cubicBezTo>
                  <a:cubicBezTo>
                    <a:pt x="106" y="845"/>
                    <a:pt x="117" y="859"/>
                    <a:pt x="113" y="869"/>
                  </a:cubicBezTo>
                  <a:cubicBezTo>
                    <a:pt x="111" y="865"/>
                    <a:pt x="109" y="856"/>
                    <a:pt x="103" y="861"/>
                  </a:cubicBezTo>
                  <a:cubicBezTo>
                    <a:pt x="104" y="867"/>
                    <a:pt x="109" y="873"/>
                    <a:pt x="112" y="878"/>
                  </a:cubicBezTo>
                  <a:cubicBezTo>
                    <a:pt x="114" y="881"/>
                    <a:pt x="115" y="887"/>
                    <a:pt x="121" y="886"/>
                  </a:cubicBezTo>
                  <a:cubicBezTo>
                    <a:pt x="122" y="883"/>
                    <a:pt x="121" y="879"/>
                    <a:pt x="122" y="876"/>
                  </a:cubicBezTo>
                  <a:cubicBezTo>
                    <a:pt x="127" y="875"/>
                    <a:pt x="124" y="881"/>
                    <a:pt x="128" y="881"/>
                  </a:cubicBezTo>
                  <a:cubicBezTo>
                    <a:pt x="133" y="880"/>
                    <a:pt x="133" y="876"/>
                    <a:pt x="138" y="875"/>
                  </a:cubicBezTo>
                  <a:cubicBezTo>
                    <a:pt x="141" y="875"/>
                    <a:pt x="143" y="877"/>
                    <a:pt x="145" y="877"/>
                  </a:cubicBezTo>
                  <a:cubicBezTo>
                    <a:pt x="149" y="877"/>
                    <a:pt x="152" y="873"/>
                    <a:pt x="155" y="876"/>
                  </a:cubicBezTo>
                  <a:cubicBezTo>
                    <a:pt x="153" y="879"/>
                    <a:pt x="155" y="880"/>
                    <a:pt x="157" y="882"/>
                  </a:cubicBezTo>
                  <a:cubicBezTo>
                    <a:pt x="161" y="882"/>
                    <a:pt x="163" y="878"/>
                    <a:pt x="166" y="876"/>
                  </a:cubicBezTo>
                  <a:cubicBezTo>
                    <a:pt x="178" y="878"/>
                    <a:pt x="192" y="884"/>
                    <a:pt x="204" y="880"/>
                  </a:cubicBezTo>
                  <a:cubicBezTo>
                    <a:pt x="206" y="879"/>
                    <a:pt x="208" y="875"/>
                    <a:pt x="210" y="874"/>
                  </a:cubicBezTo>
                  <a:cubicBezTo>
                    <a:pt x="217" y="870"/>
                    <a:pt x="224" y="874"/>
                    <a:pt x="231" y="871"/>
                  </a:cubicBezTo>
                  <a:cubicBezTo>
                    <a:pt x="231" y="869"/>
                    <a:pt x="233" y="868"/>
                    <a:pt x="234" y="866"/>
                  </a:cubicBezTo>
                  <a:cubicBezTo>
                    <a:pt x="228" y="850"/>
                    <a:pt x="223" y="835"/>
                    <a:pt x="215" y="822"/>
                  </a:cubicBezTo>
                  <a:cubicBezTo>
                    <a:pt x="212" y="821"/>
                    <a:pt x="213" y="825"/>
                    <a:pt x="210" y="825"/>
                  </a:cubicBezTo>
                  <a:cubicBezTo>
                    <a:pt x="205" y="815"/>
                    <a:pt x="194" y="809"/>
                    <a:pt x="187" y="800"/>
                  </a:cubicBezTo>
                  <a:cubicBezTo>
                    <a:pt x="187" y="797"/>
                    <a:pt x="190" y="796"/>
                    <a:pt x="191" y="793"/>
                  </a:cubicBezTo>
                  <a:cubicBezTo>
                    <a:pt x="193" y="791"/>
                    <a:pt x="190" y="791"/>
                    <a:pt x="191" y="789"/>
                  </a:cubicBezTo>
                  <a:cubicBezTo>
                    <a:pt x="197" y="764"/>
                    <a:pt x="197" y="740"/>
                    <a:pt x="196" y="717"/>
                  </a:cubicBezTo>
                  <a:cubicBezTo>
                    <a:pt x="196" y="714"/>
                    <a:pt x="199" y="705"/>
                    <a:pt x="199" y="699"/>
                  </a:cubicBezTo>
                  <a:cubicBezTo>
                    <a:pt x="199" y="697"/>
                    <a:pt x="198" y="696"/>
                    <a:pt x="198" y="694"/>
                  </a:cubicBezTo>
                  <a:cubicBezTo>
                    <a:pt x="198" y="688"/>
                    <a:pt x="201" y="682"/>
                    <a:pt x="201" y="676"/>
                  </a:cubicBezTo>
                  <a:cubicBezTo>
                    <a:pt x="201" y="671"/>
                    <a:pt x="202" y="670"/>
                    <a:pt x="202" y="667"/>
                  </a:cubicBezTo>
                  <a:cubicBezTo>
                    <a:pt x="204" y="662"/>
                    <a:pt x="203" y="657"/>
                    <a:pt x="203" y="652"/>
                  </a:cubicBezTo>
                  <a:cubicBezTo>
                    <a:pt x="203" y="651"/>
                    <a:pt x="206" y="651"/>
                    <a:pt x="205" y="649"/>
                  </a:cubicBezTo>
                  <a:cubicBezTo>
                    <a:pt x="205" y="639"/>
                    <a:pt x="209" y="634"/>
                    <a:pt x="208" y="623"/>
                  </a:cubicBezTo>
                  <a:cubicBezTo>
                    <a:pt x="212" y="614"/>
                    <a:pt x="212" y="604"/>
                    <a:pt x="213" y="594"/>
                  </a:cubicBezTo>
                  <a:cubicBezTo>
                    <a:pt x="216" y="576"/>
                    <a:pt x="221" y="560"/>
                    <a:pt x="221" y="541"/>
                  </a:cubicBezTo>
                  <a:cubicBezTo>
                    <a:pt x="226" y="522"/>
                    <a:pt x="227" y="503"/>
                    <a:pt x="231" y="482"/>
                  </a:cubicBezTo>
                  <a:cubicBezTo>
                    <a:pt x="233" y="482"/>
                    <a:pt x="234" y="482"/>
                    <a:pt x="234" y="481"/>
                  </a:cubicBezTo>
                  <a:cubicBezTo>
                    <a:pt x="232" y="474"/>
                    <a:pt x="232" y="468"/>
                    <a:pt x="236" y="460"/>
                  </a:cubicBezTo>
                  <a:cubicBezTo>
                    <a:pt x="239" y="461"/>
                    <a:pt x="238" y="465"/>
                    <a:pt x="243" y="464"/>
                  </a:cubicBezTo>
                  <a:cubicBezTo>
                    <a:pt x="245" y="459"/>
                    <a:pt x="240" y="454"/>
                    <a:pt x="239" y="450"/>
                  </a:cubicBezTo>
                  <a:cubicBezTo>
                    <a:pt x="242" y="447"/>
                    <a:pt x="244" y="443"/>
                    <a:pt x="248" y="441"/>
                  </a:cubicBezTo>
                  <a:cubicBezTo>
                    <a:pt x="247" y="444"/>
                    <a:pt x="250" y="443"/>
                    <a:pt x="250" y="444"/>
                  </a:cubicBezTo>
                  <a:cubicBezTo>
                    <a:pt x="253" y="448"/>
                    <a:pt x="253" y="455"/>
                    <a:pt x="255" y="460"/>
                  </a:cubicBezTo>
                  <a:cubicBezTo>
                    <a:pt x="252" y="459"/>
                    <a:pt x="252" y="464"/>
                    <a:pt x="253" y="464"/>
                  </a:cubicBezTo>
                  <a:cubicBezTo>
                    <a:pt x="253" y="463"/>
                    <a:pt x="254" y="462"/>
                    <a:pt x="255" y="462"/>
                  </a:cubicBezTo>
                  <a:cubicBezTo>
                    <a:pt x="258" y="468"/>
                    <a:pt x="258" y="478"/>
                    <a:pt x="257" y="486"/>
                  </a:cubicBezTo>
                  <a:cubicBezTo>
                    <a:pt x="259" y="487"/>
                    <a:pt x="259" y="483"/>
                    <a:pt x="259" y="485"/>
                  </a:cubicBezTo>
                  <a:cubicBezTo>
                    <a:pt x="257" y="488"/>
                    <a:pt x="260" y="486"/>
                    <a:pt x="261" y="487"/>
                  </a:cubicBezTo>
                  <a:cubicBezTo>
                    <a:pt x="265" y="546"/>
                    <a:pt x="269" y="600"/>
                    <a:pt x="273" y="657"/>
                  </a:cubicBezTo>
                  <a:cubicBezTo>
                    <a:pt x="274" y="678"/>
                    <a:pt x="278" y="699"/>
                    <a:pt x="279" y="721"/>
                  </a:cubicBezTo>
                  <a:cubicBezTo>
                    <a:pt x="279" y="732"/>
                    <a:pt x="283" y="742"/>
                    <a:pt x="280" y="753"/>
                  </a:cubicBezTo>
                  <a:cubicBezTo>
                    <a:pt x="286" y="762"/>
                    <a:pt x="279" y="783"/>
                    <a:pt x="283" y="791"/>
                  </a:cubicBezTo>
                  <a:cubicBezTo>
                    <a:pt x="281" y="792"/>
                    <a:pt x="281" y="796"/>
                    <a:pt x="279" y="797"/>
                  </a:cubicBezTo>
                  <a:cubicBezTo>
                    <a:pt x="277" y="798"/>
                    <a:pt x="277" y="796"/>
                    <a:pt x="275" y="797"/>
                  </a:cubicBezTo>
                  <a:cubicBezTo>
                    <a:pt x="276" y="802"/>
                    <a:pt x="283" y="804"/>
                    <a:pt x="287" y="800"/>
                  </a:cubicBezTo>
                  <a:cubicBezTo>
                    <a:pt x="287" y="806"/>
                    <a:pt x="281" y="808"/>
                    <a:pt x="278" y="812"/>
                  </a:cubicBezTo>
                  <a:cubicBezTo>
                    <a:pt x="266" y="827"/>
                    <a:pt x="256" y="844"/>
                    <a:pt x="252" y="865"/>
                  </a:cubicBezTo>
                  <a:cubicBezTo>
                    <a:pt x="255" y="869"/>
                    <a:pt x="254" y="870"/>
                    <a:pt x="255" y="874"/>
                  </a:cubicBezTo>
                  <a:cubicBezTo>
                    <a:pt x="258" y="876"/>
                    <a:pt x="262" y="873"/>
                    <a:pt x="265" y="873"/>
                  </a:cubicBezTo>
                  <a:cubicBezTo>
                    <a:pt x="273" y="873"/>
                    <a:pt x="283" y="879"/>
                    <a:pt x="293" y="880"/>
                  </a:cubicBezTo>
                  <a:cubicBezTo>
                    <a:pt x="306" y="880"/>
                    <a:pt x="320" y="871"/>
                    <a:pt x="332" y="871"/>
                  </a:cubicBezTo>
                  <a:cubicBezTo>
                    <a:pt x="342" y="871"/>
                    <a:pt x="349" y="875"/>
                    <a:pt x="355" y="879"/>
                  </a:cubicBezTo>
                  <a:cubicBezTo>
                    <a:pt x="356" y="877"/>
                    <a:pt x="357" y="875"/>
                    <a:pt x="358" y="874"/>
                  </a:cubicBezTo>
                  <a:cubicBezTo>
                    <a:pt x="356" y="871"/>
                    <a:pt x="353" y="869"/>
                    <a:pt x="353" y="865"/>
                  </a:cubicBezTo>
                  <a:cubicBezTo>
                    <a:pt x="359" y="859"/>
                    <a:pt x="355" y="851"/>
                    <a:pt x="355" y="844"/>
                  </a:cubicBezTo>
                  <a:cubicBezTo>
                    <a:pt x="356" y="836"/>
                    <a:pt x="363" y="830"/>
                    <a:pt x="359" y="824"/>
                  </a:cubicBezTo>
                  <a:cubicBezTo>
                    <a:pt x="353" y="822"/>
                    <a:pt x="351" y="827"/>
                    <a:pt x="347" y="828"/>
                  </a:cubicBezTo>
                  <a:cubicBezTo>
                    <a:pt x="344" y="824"/>
                    <a:pt x="344" y="818"/>
                    <a:pt x="336" y="819"/>
                  </a:cubicBezTo>
                  <a:cubicBezTo>
                    <a:pt x="335" y="821"/>
                    <a:pt x="337" y="824"/>
                    <a:pt x="336" y="824"/>
                  </a:cubicBezTo>
                  <a:cubicBezTo>
                    <a:pt x="324" y="821"/>
                    <a:pt x="326" y="802"/>
                    <a:pt x="326" y="791"/>
                  </a:cubicBezTo>
                  <a:cubicBezTo>
                    <a:pt x="321" y="776"/>
                    <a:pt x="325" y="765"/>
                    <a:pt x="329" y="752"/>
                  </a:cubicBezTo>
                  <a:cubicBezTo>
                    <a:pt x="328" y="750"/>
                    <a:pt x="326" y="750"/>
                    <a:pt x="325" y="749"/>
                  </a:cubicBezTo>
                  <a:cubicBezTo>
                    <a:pt x="326" y="737"/>
                    <a:pt x="321" y="719"/>
                    <a:pt x="326" y="712"/>
                  </a:cubicBezTo>
                  <a:cubicBezTo>
                    <a:pt x="328" y="714"/>
                    <a:pt x="325" y="723"/>
                    <a:pt x="330" y="722"/>
                  </a:cubicBezTo>
                  <a:cubicBezTo>
                    <a:pt x="331" y="716"/>
                    <a:pt x="330" y="710"/>
                    <a:pt x="330" y="703"/>
                  </a:cubicBezTo>
                  <a:cubicBezTo>
                    <a:pt x="328" y="661"/>
                    <a:pt x="328" y="622"/>
                    <a:pt x="329" y="573"/>
                  </a:cubicBezTo>
                  <a:cubicBezTo>
                    <a:pt x="329" y="572"/>
                    <a:pt x="330" y="570"/>
                    <a:pt x="331" y="569"/>
                  </a:cubicBezTo>
                  <a:cubicBezTo>
                    <a:pt x="328" y="549"/>
                    <a:pt x="330" y="531"/>
                    <a:pt x="331" y="512"/>
                  </a:cubicBezTo>
                  <a:cubicBezTo>
                    <a:pt x="333" y="508"/>
                    <a:pt x="337" y="505"/>
                    <a:pt x="338" y="500"/>
                  </a:cubicBezTo>
                  <a:cubicBezTo>
                    <a:pt x="337" y="498"/>
                    <a:pt x="334" y="498"/>
                    <a:pt x="332" y="496"/>
                  </a:cubicBezTo>
                  <a:cubicBezTo>
                    <a:pt x="336" y="438"/>
                    <a:pt x="339" y="389"/>
                    <a:pt x="338" y="345"/>
                  </a:cubicBezTo>
                  <a:cubicBezTo>
                    <a:pt x="342" y="322"/>
                    <a:pt x="338" y="287"/>
                    <a:pt x="340" y="261"/>
                  </a:cubicBezTo>
                  <a:cubicBezTo>
                    <a:pt x="340" y="234"/>
                    <a:pt x="344" y="221"/>
                    <a:pt x="342" y="193"/>
                  </a:cubicBezTo>
                  <a:cubicBezTo>
                    <a:pt x="346" y="183"/>
                    <a:pt x="343" y="168"/>
                    <a:pt x="346" y="157"/>
                  </a:cubicBezTo>
                  <a:cubicBezTo>
                    <a:pt x="348" y="148"/>
                    <a:pt x="353" y="138"/>
                    <a:pt x="347" y="131"/>
                  </a:cubicBezTo>
                  <a:cubicBezTo>
                    <a:pt x="344" y="130"/>
                    <a:pt x="344" y="133"/>
                    <a:pt x="343" y="134"/>
                  </a:cubicBezTo>
                  <a:cubicBezTo>
                    <a:pt x="342" y="131"/>
                    <a:pt x="342" y="128"/>
                    <a:pt x="342" y="124"/>
                  </a:cubicBezTo>
                  <a:cubicBezTo>
                    <a:pt x="343" y="122"/>
                    <a:pt x="345" y="121"/>
                    <a:pt x="346" y="120"/>
                  </a:cubicBezTo>
                  <a:cubicBezTo>
                    <a:pt x="359" y="152"/>
                    <a:pt x="370" y="187"/>
                    <a:pt x="385" y="218"/>
                  </a:cubicBezTo>
                  <a:cubicBezTo>
                    <a:pt x="389" y="229"/>
                    <a:pt x="398" y="235"/>
                    <a:pt x="402" y="245"/>
                  </a:cubicBezTo>
                  <a:cubicBezTo>
                    <a:pt x="402" y="246"/>
                    <a:pt x="403" y="250"/>
                    <a:pt x="403" y="252"/>
                  </a:cubicBezTo>
                  <a:cubicBezTo>
                    <a:pt x="410" y="254"/>
                    <a:pt x="413" y="243"/>
                    <a:pt x="416" y="241"/>
                  </a:cubicBezTo>
                  <a:cubicBezTo>
                    <a:pt x="417" y="246"/>
                    <a:pt x="412" y="245"/>
                    <a:pt x="412" y="250"/>
                  </a:cubicBezTo>
                  <a:cubicBezTo>
                    <a:pt x="413" y="251"/>
                    <a:pt x="414" y="252"/>
                    <a:pt x="416" y="252"/>
                  </a:cubicBezTo>
                  <a:cubicBezTo>
                    <a:pt x="422" y="248"/>
                    <a:pt x="426" y="241"/>
                    <a:pt x="427" y="232"/>
                  </a:cubicBezTo>
                  <a:cubicBezTo>
                    <a:pt x="438" y="209"/>
                    <a:pt x="452" y="189"/>
                    <a:pt x="462" y="165"/>
                  </a:cubicBezTo>
                  <a:cubicBezTo>
                    <a:pt x="473" y="146"/>
                    <a:pt x="485" y="129"/>
                    <a:pt x="492" y="108"/>
                  </a:cubicBezTo>
                  <a:cubicBezTo>
                    <a:pt x="505" y="85"/>
                    <a:pt x="516" y="56"/>
                    <a:pt x="529" y="35"/>
                  </a:cubicBezTo>
                  <a:cubicBezTo>
                    <a:pt x="532" y="34"/>
                    <a:pt x="530" y="38"/>
                    <a:pt x="532" y="39"/>
                  </a:cubicBezTo>
                  <a:cubicBezTo>
                    <a:pt x="541" y="39"/>
                    <a:pt x="543" y="38"/>
                    <a:pt x="550" y="36"/>
                  </a:cubicBezTo>
                  <a:cubicBezTo>
                    <a:pt x="560" y="43"/>
                    <a:pt x="569" y="44"/>
                    <a:pt x="580" y="50"/>
                  </a:cubicBezTo>
                  <a:cubicBezTo>
                    <a:pt x="581" y="49"/>
                    <a:pt x="579" y="48"/>
                    <a:pt x="582" y="48"/>
                  </a:cubicBezTo>
                  <a:cubicBezTo>
                    <a:pt x="582" y="49"/>
                    <a:pt x="581" y="49"/>
                    <a:pt x="581" y="50"/>
                  </a:cubicBezTo>
                  <a:cubicBezTo>
                    <a:pt x="589" y="52"/>
                    <a:pt x="597" y="58"/>
                    <a:pt x="607" y="54"/>
                  </a:cubicBezTo>
                  <a:cubicBezTo>
                    <a:pt x="623" y="36"/>
                    <a:pt x="652" y="30"/>
                    <a:pt x="666" y="10"/>
                  </a:cubicBezTo>
                  <a:cubicBezTo>
                    <a:pt x="661" y="6"/>
                    <a:pt x="655" y="12"/>
                    <a:pt x="649" y="14"/>
                  </a:cubicBezTo>
                  <a:close/>
                  <a:moveTo>
                    <a:pt x="115" y="849"/>
                  </a:moveTo>
                  <a:cubicBezTo>
                    <a:pt x="116" y="850"/>
                    <a:pt x="117" y="852"/>
                    <a:pt x="117" y="854"/>
                  </a:cubicBezTo>
                  <a:cubicBezTo>
                    <a:pt x="115" y="854"/>
                    <a:pt x="116" y="851"/>
                    <a:pt x="115" y="849"/>
                  </a:cubicBezTo>
                  <a:close/>
                  <a:moveTo>
                    <a:pt x="119" y="869"/>
                  </a:moveTo>
                  <a:cubicBezTo>
                    <a:pt x="119" y="866"/>
                    <a:pt x="122" y="865"/>
                    <a:pt x="125" y="865"/>
                  </a:cubicBezTo>
                  <a:cubicBezTo>
                    <a:pt x="123" y="866"/>
                    <a:pt x="123" y="869"/>
                    <a:pt x="119" y="869"/>
                  </a:cubicBezTo>
                  <a:close/>
                  <a:moveTo>
                    <a:pt x="218" y="842"/>
                  </a:moveTo>
                  <a:cubicBezTo>
                    <a:pt x="223" y="849"/>
                    <a:pt x="225" y="858"/>
                    <a:pt x="227" y="865"/>
                  </a:cubicBezTo>
                  <a:cubicBezTo>
                    <a:pt x="224" y="867"/>
                    <a:pt x="220" y="868"/>
                    <a:pt x="215" y="868"/>
                  </a:cubicBezTo>
                  <a:cubicBezTo>
                    <a:pt x="217" y="861"/>
                    <a:pt x="219" y="851"/>
                    <a:pt x="218" y="842"/>
                  </a:cubicBezTo>
                  <a:close/>
                  <a:moveTo>
                    <a:pt x="274" y="826"/>
                  </a:moveTo>
                  <a:cubicBezTo>
                    <a:pt x="274" y="829"/>
                    <a:pt x="271" y="833"/>
                    <a:pt x="268" y="835"/>
                  </a:cubicBezTo>
                  <a:cubicBezTo>
                    <a:pt x="269" y="831"/>
                    <a:pt x="272" y="829"/>
                    <a:pt x="274" y="826"/>
                  </a:cubicBezTo>
                  <a:close/>
                  <a:moveTo>
                    <a:pt x="274" y="867"/>
                  </a:moveTo>
                  <a:cubicBezTo>
                    <a:pt x="272" y="866"/>
                    <a:pt x="272" y="867"/>
                    <a:pt x="270" y="867"/>
                  </a:cubicBezTo>
                  <a:cubicBezTo>
                    <a:pt x="271" y="863"/>
                    <a:pt x="273" y="862"/>
                    <a:pt x="275" y="859"/>
                  </a:cubicBezTo>
                  <a:cubicBezTo>
                    <a:pt x="277" y="861"/>
                    <a:pt x="274" y="864"/>
                    <a:pt x="274" y="867"/>
                  </a:cubicBezTo>
                  <a:close/>
                  <a:moveTo>
                    <a:pt x="266" y="861"/>
                  </a:moveTo>
                  <a:cubicBezTo>
                    <a:pt x="269" y="853"/>
                    <a:pt x="273" y="848"/>
                    <a:pt x="276" y="842"/>
                  </a:cubicBezTo>
                  <a:cubicBezTo>
                    <a:pt x="277" y="843"/>
                    <a:pt x="276" y="846"/>
                    <a:pt x="278" y="849"/>
                  </a:cubicBezTo>
                  <a:cubicBezTo>
                    <a:pt x="274" y="853"/>
                    <a:pt x="272" y="858"/>
                    <a:pt x="266" y="861"/>
                  </a:cubicBezTo>
                  <a:close/>
                  <a:moveTo>
                    <a:pt x="332" y="51"/>
                  </a:moveTo>
                  <a:cubicBezTo>
                    <a:pt x="334" y="52"/>
                    <a:pt x="335" y="56"/>
                    <a:pt x="332" y="55"/>
                  </a:cubicBezTo>
                  <a:cubicBezTo>
                    <a:pt x="331" y="53"/>
                    <a:pt x="332" y="52"/>
                    <a:pt x="332" y="51"/>
                  </a:cubicBezTo>
                  <a:close/>
                  <a:moveTo>
                    <a:pt x="332" y="101"/>
                  </a:moveTo>
                  <a:cubicBezTo>
                    <a:pt x="328" y="101"/>
                    <a:pt x="330" y="93"/>
                    <a:pt x="329" y="90"/>
                  </a:cubicBezTo>
                  <a:cubicBezTo>
                    <a:pt x="332" y="89"/>
                    <a:pt x="333" y="97"/>
                    <a:pt x="332" y="101"/>
                  </a:cubicBezTo>
                  <a:close/>
                  <a:moveTo>
                    <a:pt x="332" y="130"/>
                  </a:moveTo>
                  <a:cubicBezTo>
                    <a:pt x="329" y="130"/>
                    <a:pt x="329" y="125"/>
                    <a:pt x="329" y="122"/>
                  </a:cubicBezTo>
                  <a:cubicBezTo>
                    <a:pt x="332" y="122"/>
                    <a:pt x="330" y="127"/>
                    <a:pt x="332" y="130"/>
                  </a:cubicBezTo>
                  <a:close/>
                  <a:moveTo>
                    <a:pt x="330" y="201"/>
                  </a:moveTo>
                  <a:cubicBezTo>
                    <a:pt x="326" y="199"/>
                    <a:pt x="327" y="192"/>
                    <a:pt x="327" y="186"/>
                  </a:cubicBezTo>
                  <a:cubicBezTo>
                    <a:pt x="333" y="188"/>
                    <a:pt x="329" y="195"/>
                    <a:pt x="330" y="201"/>
                  </a:cubicBezTo>
                  <a:close/>
                  <a:moveTo>
                    <a:pt x="315" y="814"/>
                  </a:moveTo>
                  <a:cubicBezTo>
                    <a:pt x="318" y="815"/>
                    <a:pt x="320" y="818"/>
                    <a:pt x="321" y="821"/>
                  </a:cubicBezTo>
                  <a:cubicBezTo>
                    <a:pt x="320" y="824"/>
                    <a:pt x="318" y="826"/>
                    <a:pt x="316" y="827"/>
                  </a:cubicBezTo>
                  <a:cubicBezTo>
                    <a:pt x="318" y="822"/>
                    <a:pt x="318" y="818"/>
                    <a:pt x="315" y="814"/>
                  </a:cubicBezTo>
                  <a:close/>
                  <a:moveTo>
                    <a:pt x="288" y="780"/>
                  </a:moveTo>
                  <a:cubicBezTo>
                    <a:pt x="288" y="777"/>
                    <a:pt x="290" y="770"/>
                    <a:pt x="293" y="774"/>
                  </a:cubicBezTo>
                  <a:cubicBezTo>
                    <a:pt x="291" y="775"/>
                    <a:pt x="292" y="779"/>
                    <a:pt x="288" y="780"/>
                  </a:cubicBezTo>
                  <a:close/>
                  <a:moveTo>
                    <a:pt x="291" y="799"/>
                  </a:moveTo>
                  <a:cubicBezTo>
                    <a:pt x="290" y="799"/>
                    <a:pt x="291" y="796"/>
                    <a:pt x="291" y="795"/>
                  </a:cubicBezTo>
                  <a:cubicBezTo>
                    <a:pt x="293" y="795"/>
                    <a:pt x="293" y="798"/>
                    <a:pt x="291" y="799"/>
                  </a:cubicBezTo>
                  <a:close/>
                  <a:moveTo>
                    <a:pt x="280" y="486"/>
                  </a:moveTo>
                  <a:cubicBezTo>
                    <a:pt x="278" y="484"/>
                    <a:pt x="277" y="481"/>
                    <a:pt x="276" y="479"/>
                  </a:cubicBezTo>
                  <a:cubicBezTo>
                    <a:pt x="275" y="477"/>
                    <a:pt x="277" y="477"/>
                    <a:pt x="278" y="475"/>
                  </a:cubicBezTo>
                  <a:cubicBezTo>
                    <a:pt x="281" y="478"/>
                    <a:pt x="278" y="482"/>
                    <a:pt x="280" y="486"/>
                  </a:cubicBezTo>
                  <a:close/>
                  <a:moveTo>
                    <a:pt x="280" y="502"/>
                  </a:moveTo>
                  <a:cubicBezTo>
                    <a:pt x="281" y="503"/>
                    <a:pt x="281" y="504"/>
                    <a:pt x="281" y="505"/>
                  </a:cubicBezTo>
                  <a:cubicBezTo>
                    <a:pt x="279" y="506"/>
                    <a:pt x="280" y="504"/>
                    <a:pt x="279" y="503"/>
                  </a:cubicBezTo>
                  <a:cubicBezTo>
                    <a:pt x="279" y="503"/>
                    <a:pt x="280" y="503"/>
                    <a:pt x="280" y="502"/>
                  </a:cubicBezTo>
                  <a:close/>
                  <a:moveTo>
                    <a:pt x="282" y="522"/>
                  </a:moveTo>
                  <a:cubicBezTo>
                    <a:pt x="281" y="524"/>
                    <a:pt x="279" y="520"/>
                    <a:pt x="280" y="518"/>
                  </a:cubicBezTo>
                  <a:cubicBezTo>
                    <a:pt x="283" y="518"/>
                    <a:pt x="280" y="521"/>
                    <a:pt x="282" y="522"/>
                  </a:cubicBezTo>
                  <a:close/>
                  <a:moveTo>
                    <a:pt x="280" y="445"/>
                  </a:moveTo>
                  <a:cubicBezTo>
                    <a:pt x="278" y="445"/>
                    <a:pt x="279" y="441"/>
                    <a:pt x="276" y="442"/>
                  </a:cubicBezTo>
                  <a:cubicBezTo>
                    <a:pt x="278" y="439"/>
                    <a:pt x="279" y="433"/>
                    <a:pt x="284" y="435"/>
                  </a:cubicBezTo>
                  <a:cubicBezTo>
                    <a:pt x="283" y="438"/>
                    <a:pt x="284" y="439"/>
                    <a:pt x="284" y="441"/>
                  </a:cubicBezTo>
                  <a:cubicBezTo>
                    <a:pt x="282" y="442"/>
                    <a:pt x="280" y="442"/>
                    <a:pt x="280" y="445"/>
                  </a:cubicBezTo>
                  <a:close/>
                  <a:moveTo>
                    <a:pt x="243" y="394"/>
                  </a:moveTo>
                  <a:cubicBezTo>
                    <a:pt x="241" y="394"/>
                    <a:pt x="241" y="393"/>
                    <a:pt x="239" y="392"/>
                  </a:cubicBezTo>
                  <a:cubicBezTo>
                    <a:pt x="241" y="389"/>
                    <a:pt x="244" y="384"/>
                    <a:pt x="247" y="388"/>
                  </a:cubicBezTo>
                  <a:cubicBezTo>
                    <a:pt x="246" y="391"/>
                    <a:pt x="243" y="391"/>
                    <a:pt x="243" y="394"/>
                  </a:cubicBezTo>
                  <a:close/>
                  <a:moveTo>
                    <a:pt x="240" y="408"/>
                  </a:moveTo>
                  <a:cubicBezTo>
                    <a:pt x="247" y="411"/>
                    <a:pt x="240" y="413"/>
                    <a:pt x="240" y="408"/>
                  </a:cubicBezTo>
                  <a:close/>
                  <a:moveTo>
                    <a:pt x="203" y="482"/>
                  </a:moveTo>
                  <a:cubicBezTo>
                    <a:pt x="204" y="479"/>
                    <a:pt x="199" y="474"/>
                    <a:pt x="203" y="471"/>
                  </a:cubicBezTo>
                  <a:cubicBezTo>
                    <a:pt x="206" y="471"/>
                    <a:pt x="206" y="474"/>
                    <a:pt x="208" y="475"/>
                  </a:cubicBezTo>
                  <a:cubicBezTo>
                    <a:pt x="207" y="478"/>
                    <a:pt x="205" y="480"/>
                    <a:pt x="203" y="482"/>
                  </a:cubicBezTo>
                  <a:close/>
                  <a:moveTo>
                    <a:pt x="206" y="502"/>
                  </a:moveTo>
                  <a:cubicBezTo>
                    <a:pt x="204" y="502"/>
                    <a:pt x="200" y="497"/>
                    <a:pt x="203" y="494"/>
                  </a:cubicBezTo>
                  <a:cubicBezTo>
                    <a:pt x="205" y="495"/>
                    <a:pt x="205" y="499"/>
                    <a:pt x="206" y="502"/>
                  </a:cubicBezTo>
                  <a:close/>
                  <a:moveTo>
                    <a:pt x="197" y="555"/>
                  </a:moveTo>
                  <a:cubicBezTo>
                    <a:pt x="194" y="554"/>
                    <a:pt x="193" y="550"/>
                    <a:pt x="195" y="547"/>
                  </a:cubicBezTo>
                  <a:cubicBezTo>
                    <a:pt x="195" y="547"/>
                    <a:pt x="196" y="547"/>
                    <a:pt x="197" y="547"/>
                  </a:cubicBezTo>
                  <a:cubicBezTo>
                    <a:pt x="198" y="550"/>
                    <a:pt x="199" y="553"/>
                    <a:pt x="197" y="555"/>
                  </a:cubicBezTo>
                  <a:close/>
                  <a:moveTo>
                    <a:pt x="196" y="608"/>
                  </a:moveTo>
                  <a:cubicBezTo>
                    <a:pt x="195" y="606"/>
                    <a:pt x="195" y="602"/>
                    <a:pt x="196" y="600"/>
                  </a:cubicBezTo>
                  <a:cubicBezTo>
                    <a:pt x="198" y="602"/>
                    <a:pt x="200" y="607"/>
                    <a:pt x="196" y="608"/>
                  </a:cubicBezTo>
                  <a:close/>
                  <a:moveTo>
                    <a:pt x="153" y="366"/>
                  </a:moveTo>
                  <a:cubicBezTo>
                    <a:pt x="154" y="367"/>
                    <a:pt x="157" y="367"/>
                    <a:pt x="158" y="365"/>
                  </a:cubicBezTo>
                  <a:cubicBezTo>
                    <a:pt x="160" y="367"/>
                    <a:pt x="160" y="370"/>
                    <a:pt x="161" y="373"/>
                  </a:cubicBezTo>
                  <a:cubicBezTo>
                    <a:pt x="159" y="372"/>
                    <a:pt x="158" y="370"/>
                    <a:pt x="157" y="369"/>
                  </a:cubicBezTo>
                  <a:cubicBezTo>
                    <a:pt x="155" y="370"/>
                    <a:pt x="154" y="371"/>
                    <a:pt x="154" y="373"/>
                  </a:cubicBezTo>
                  <a:cubicBezTo>
                    <a:pt x="152" y="371"/>
                    <a:pt x="154" y="369"/>
                    <a:pt x="153" y="366"/>
                  </a:cubicBezTo>
                  <a:close/>
                  <a:moveTo>
                    <a:pt x="142" y="161"/>
                  </a:moveTo>
                  <a:cubicBezTo>
                    <a:pt x="147" y="181"/>
                    <a:pt x="148" y="211"/>
                    <a:pt x="151" y="229"/>
                  </a:cubicBezTo>
                  <a:cubicBezTo>
                    <a:pt x="149" y="232"/>
                    <a:pt x="149" y="233"/>
                    <a:pt x="147" y="236"/>
                  </a:cubicBezTo>
                  <a:cubicBezTo>
                    <a:pt x="144" y="231"/>
                    <a:pt x="146" y="225"/>
                    <a:pt x="145" y="220"/>
                  </a:cubicBezTo>
                  <a:cubicBezTo>
                    <a:pt x="144" y="199"/>
                    <a:pt x="142" y="183"/>
                    <a:pt x="142" y="161"/>
                  </a:cubicBezTo>
                  <a:close/>
                  <a:moveTo>
                    <a:pt x="146" y="144"/>
                  </a:moveTo>
                  <a:cubicBezTo>
                    <a:pt x="143" y="134"/>
                    <a:pt x="145" y="123"/>
                    <a:pt x="143" y="111"/>
                  </a:cubicBezTo>
                  <a:cubicBezTo>
                    <a:pt x="145" y="111"/>
                    <a:pt x="146" y="110"/>
                    <a:pt x="147" y="109"/>
                  </a:cubicBezTo>
                  <a:cubicBezTo>
                    <a:pt x="146" y="120"/>
                    <a:pt x="148" y="132"/>
                    <a:pt x="146" y="144"/>
                  </a:cubicBezTo>
                  <a:close/>
                  <a:moveTo>
                    <a:pt x="165" y="67"/>
                  </a:moveTo>
                  <a:cubicBezTo>
                    <a:pt x="162" y="70"/>
                    <a:pt x="160" y="73"/>
                    <a:pt x="158" y="76"/>
                  </a:cubicBezTo>
                  <a:cubicBezTo>
                    <a:pt x="156" y="75"/>
                    <a:pt x="155" y="73"/>
                    <a:pt x="155" y="71"/>
                  </a:cubicBezTo>
                  <a:cubicBezTo>
                    <a:pt x="157" y="68"/>
                    <a:pt x="160" y="66"/>
                    <a:pt x="162" y="63"/>
                  </a:cubicBezTo>
                  <a:cubicBezTo>
                    <a:pt x="163" y="64"/>
                    <a:pt x="165" y="65"/>
                    <a:pt x="165" y="67"/>
                  </a:cubicBezTo>
                  <a:close/>
                  <a:moveTo>
                    <a:pt x="163" y="55"/>
                  </a:moveTo>
                  <a:cubicBezTo>
                    <a:pt x="162" y="52"/>
                    <a:pt x="167" y="49"/>
                    <a:pt x="168" y="46"/>
                  </a:cubicBezTo>
                  <a:cubicBezTo>
                    <a:pt x="170" y="46"/>
                    <a:pt x="169" y="48"/>
                    <a:pt x="170" y="48"/>
                  </a:cubicBezTo>
                  <a:cubicBezTo>
                    <a:pt x="168" y="50"/>
                    <a:pt x="166" y="54"/>
                    <a:pt x="163" y="55"/>
                  </a:cubicBezTo>
                  <a:close/>
                  <a:moveTo>
                    <a:pt x="222" y="55"/>
                  </a:moveTo>
                  <a:cubicBezTo>
                    <a:pt x="224" y="59"/>
                    <a:pt x="218" y="60"/>
                    <a:pt x="218" y="63"/>
                  </a:cubicBezTo>
                  <a:cubicBezTo>
                    <a:pt x="217" y="63"/>
                    <a:pt x="217" y="61"/>
                    <a:pt x="215" y="61"/>
                  </a:cubicBezTo>
                  <a:cubicBezTo>
                    <a:pt x="217" y="59"/>
                    <a:pt x="220" y="59"/>
                    <a:pt x="219" y="55"/>
                  </a:cubicBezTo>
                  <a:cubicBezTo>
                    <a:pt x="220" y="55"/>
                    <a:pt x="221" y="55"/>
                    <a:pt x="222" y="55"/>
                  </a:cubicBezTo>
                  <a:close/>
                  <a:moveTo>
                    <a:pt x="220" y="33"/>
                  </a:moveTo>
                  <a:cubicBezTo>
                    <a:pt x="222" y="32"/>
                    <a:pt x="224" y="30"/>
                    <a:pt x="228" y="31"/>
                  </a:cubicBezTo>
                  <a:cubicBezTo>
                    <a:pt x="226" y="33"/>
                    <a:pt x="224" y="36"/>
                    <a:pt x="220" y="33"/>
                  </a:cubicBezTo>
                  <a:close/>
                  <a:moveTo>
                    <a:pt x="280" y="113"/>
                  </a:moveTo>
                  <a:cubicBezTo>
                    <a:pt x="281" y="115"/>
                    <a:pt x="284" y="116"/>
                    <a:pt x="283" y="119"/>
                  </a:cubicBezTo>
                  <a:cubicBezTo>
                    <a:pt x="283" y="120"/>
                    <a:pt x="282" y="120"/>
                    <a:pt x="281" y="121"/>
                  </a:cubicBezTo>
                  <a:cubicBezTo>
                    <a:pt x="279" y="120"/>
                    <a:pt x="281" y="116"/>
                    <a:pt x="280" y="113"/>
                  </a:cubicBezTo>
                  <a:close/>
                  <a:moveTo>
                    <a:pt x="289" y="53"/>
                  </a:moveTo>
                  <a:cubicBezTo>
                    <a:pt x="296" y="58"/>
                    <a:pt x="287" y="63"/>
                    <a:pt x="285" y="68"/>
                  </a:cubicBezTo>
                  <a:cubicBezTo>
                    <a:pt x="279" y="63"/>
                    <a:pt x="285" y="57"/>
                    <a:pt x="289" y="53"/>
                  </a:cubicBezTo>
                  <a:close/>
                  <a:moveTo>
                    <a:pt x="284" y="55"/>
                  </a:moveTo>
                  <a:cubicBezTo>
                    <a:pt x="284" y="52"/>
                    <a:pt x="286" y="50"/>
                    <a:pt x="289" y="50"/>
                  </a:cubicBezTo>
                  <a:cubicBezTo>
                    <a:pt x="288" y="53"/>
                    <a:pt x="287" y="54"/>
                    <a:pt x="284" y="55"/>
                  </a:cubicBezTo>
                  <a:close/>
                  <a:moveTo>
                    <a:pt x="316" y="87"/>
                  </a:moveTo>
                  <a:cubicBezTo>
                    <a:pt x="318" y="89"/>
                    <a:pt x="320" y="92"/>
                    <a:pt x="319" y="95"/>
                  </a:cubicBezTo>
                  <a:cubicBezTo>
                    <a:pt x="317" y="93"/>
                    <a:pt x="313" y="89"/>
                    <a:pt x="316" y="87"/>
                  </a:cubicBezTo>
                  <a:close/>
                  <a:moveTo>
                    <a:pt x="316" y="66"/>
                  </a:moveTo>
                  <a:cubicBezTo>
                    <a:pt x="318" y="68"/>
                    <a:pt x="319" y="71"/>
                    <a:pt x="320" y="73"/>
                  </a:cubicBezTo>
                  <a:cubicBezTo>
                    <a:pt x="320" y="75"/>
                    <a:pt x="318" y="74"/>
                    <a:pt x="317" y="76"/>
                  </a:cubicBezTo>
                  <a:cubicBezTo>
                    <a:pt x="314" y="73"/>
                    <a:pt x="316" y="70"/>
                    <a:pt x="316" y="66"/>
                  </a:cubicBezTo>
                  <a:close/>
                  <a:moveTo>
                    <a:pt x="317" y="118"/>
                  </a:moveTo>
                  <a:cubicBezTo>
                    <a:pt x="315" y="117"/>
                    <a:pt x="315" y="113"/>
                    <a:pt x="312" y="113"/>
                  </a:cubicBezTo>
                  <a:cubicBezTo>
                    <a:pt x="314" y="110"/>
                    <a:pt x="313" y="109"/>
                    <a:pt x="315" y="106"/>
                  </a:cubicBezTo>
                  <a:cubicBezTo>
                    <a:pt x="320" y="108"/>
                    <a:pt x="319" y="113"/>
                    <a:pt x="317" y="118"/>
                  </a:cubicBezTo>
                  <a:close/>
                  <a:moveTo>
                    <a:pt x="322" y="213"/>
                  </a:moveTo>
                  <a:cubicBezTo>
                    <a:pt x="321" y="213"/>
                    <a:pt x="322" y="211"/>
                    <a:pt x="320" y="211"/>
                  </a:cubicBezTo>
                  <a:cubicBezTo>
                    <a:pt x="320" y="210"/>
                    <a:pt x="322" y="210"/>
                    <a:pt x="322" y="209"/>
                  </a:cubicBezTo>
                  <a:cubicBezTo>
                    <a:pt x="323" y="209"/>
                    <a:pt x="322" y="209"/>
                    <a:pt x="322" y="209"/>
                  </a:cubicBezTo>
                  <a:cubicBezTo>
                    <a:pt x="322" y="211"/>
                    <a:pt x="323" y="212"/>
                    <a:pt x="322" y="213"/>
                  </a:cubicBezTo>
                  <a:close/>
                  <a:moveTo>
                    <a:pt x="311" y="740"/>
                  </a:moveTo>
                  <a:cubicBezTo>
                    <a:pt x="309" y="732"/>
                    <a:pt x="315" y="728"/>
                    <a:pt x="317" y="723"/>
                  </a:cubicBezTo>
                  <a:cubicBezTo>
                    <a:pt x="322" y="730"/>
                    <a:pt x="313" y="735"/>
                    <a:pt x="311" y="740"/>
                  </a:cubicBezTo>
                  <a:close/>
                  <a:moveTo>
                    <a:pt x="312" y="761"/>
                  </a:moveTo>
                  <a:cubicBezTo>
                    <a:pt x="311" y="761"/>
                    <a:pt x="311" y="758"/>
                    <a:pt x="312" y="755"/>
                  </a:cubicBezTo>
                  <a:cubicBezTo>
                    <a:pt x="314" y="756"/>
                    <a:pt x="315" y="760"/>
                    <a:pt x="312" y="761"/>
                  </a:cubicBezTo>
                  <a:close/>
                  <a:moveTo>
                    <a:pt x="309" y="821"/>
                  </a:moveTo>
                  <a:cubicBezTo>
                    <a:pt x="309" y="822"/>
                    <a:pt x="307" y="821"/>
                    <a:pt x="307" y="822"/>
                  </a:cubicBezTo>
                  <a:cubicBezTo>
                    <a:pt x="306" y="821"/>
                    <a:pt x="309" y="815"/>
                    <a:pt x="311" y="817"/>
                  </a:cubicBezTo>
                  <a:cubicBezTo>
                    <a:pt x="310" y="817"/>
                    <a:pt x="308" y="820"/>
                    <a:pt x="309" y="821"/>
                  </a:cubicBezTo>
                  <a:close/>
                  <a:moveTo>
                    <a:pt x="278" y="399"/>
                  </a:moveTo>
                  <a:cubicBezTo>
                    <a:pt x="278" y="396"/>
                    <a:pt x="282" y="398"/>
                    <a:pt x="283" y="396"/>
                  </a:cubicBezTo>
                  <a:cubicBezTo>
                    <a:pt x="285" y="398"/>
                    <a:pt x="283" y="402"/>
                    <a:pt x="283" y="404"/>
                  </a:cubicBezTo>
                  <a:cubicBezTo>
                    <a:pt x="281" y="403"/>
                    <a:pt x="280" y="401"/>
                    <a:pt x="278" y="399"/>
                  </a:cubicBezTo>
                  <a:close/>
                  <a:moveTo>
                    <a:pt x="283" y="413"/>
                  </a:moveTo>
                  <a:cubicBezTo>
                    <a:pt x="284" y="415"/>
                    <a:pt x="283" y="416"/>
                    <a:pt x="281" y="416"/>
                  </a:cubicBezTo>
                  <a:cubicBezTo>
                    <a:pt x="279" y="414"/>
                    <a:pt x="281" y="412"/>
                    <a:pt x="283" y="413"/>
                  </a:cubicBezTo>
                  <a:close/>
                  <a:moveTo>
                    <a:pt x="259" y="373"/>
                  </a:moveTo>
                  <a:cubicBezTo>
                    <a:pt x="259" y="373"/>
                    <a:pt x="259" y="374"/>
                    <a:pt x="260" y="374"/>
                  </a:cubicBezTo>
                  <a:cubicBezTo>
                    <a:pt x="259" y="372"/>
                    <a:pt x="257" y="374"/>
                    <a:pt x="257" y="371"/>
                  </a:cubicBezTo>
                  <a:cubicBezTo>
                    <a:pt x="258" y="369"/>
                    <a:pt x="259" y="366"/>
                    <a:pt x="262" y="365"/>
                  </a:cubicBezTo>
                  <a:cubicBezTo>
                    <a:pt x="262" y="368"/>
                    <a:pt x="262" y="368"/>
                    <a:pt x="263" y="372"/>
                  </a:cubicBezTo>
                  <a:cubicBezTo>
                    <a:pt x="261" y="372"/>
                    <a:pt x="259" y="377"/>
                    <a:pt x="259" y="373"/>
                  </a:cubicBezTo>
                  <a:close/>
                  <a:moveTo>
                    <a:pt x="263" y="388"/>
                  </a:moveTo>
                  <a:cubicBezTo>
                    <a:pt x="262" y="388"/>
                    <a:pt x="261" y="388"/>
                    <a:pt x="261" y="389"/>
                  </a:cubicBezTo>
                  <a:cubicBezTo>
                    <a:pt x="258" y="388"/>
                    <a:pt x="259" y="385"/>
                    <a:pt x="259" y="383"/>
                  </a:cubicBezTo>
                  <a:cubicBezTo>
                    <a:pt x="261" y="384"/>
                    <a:pt x="262" y="386"/>
                    <a:pt x="263" y="388"/>
                  </a:cubicBezTo>
                  <a:close/>
                  <a:moveTo>
                    <a:pt x="252" y="366"/>
                  </a:moveTo>
                  <a:cubicBezTo>
                    <a:pt x="249" y="362"/>
                    <a:pt x="246" y="358"/>
                    <a:pt x="242" y="354"/>
                  </a:cubicBezTo>
                  <a:cubicBezTo>
                    <a:pt x="243" y="350"/>
                    <a:pt x="246" y="349"/>
                    <a:pt x="248" y="347"/>
                  </a:cubicBezTo>
                  <a:cubicBezTo>
                    <a:pt x="252" y="350"/>
                    <a:pt x="254" y="355"/>
                    <a:pt x="258" y="360"/>
                  </a:cubicBezTo>
                  <a:cubicBezTo>
                    <a:pt x="257" y="363"/>
                    <a:pt x="255" y="365"/>
                    <a:pt x="252" y="366"/>
                  </a:cubicBezTo>
                  <a:close/>
                  <a:moveTo>
                    <a:pt x="255" y="380"/>
                  </a:moveTo>
                  <a:cubicBezTo>
                    <a:pt x="254" y="378"/>
                    <a:pt x="253" y="377"/>
                    <a:pt x="253" y="375"/>
                  </a:cubicBezTo>
                  <a:cubicBezTo>
                    <a:pt x="254" y="376"/>
                    <a:pt x="256" y="378"/>
                    <a:pt x="255" y="380"/>
                  </a:cubicBezTo>
                  <a:close/>
                  <a:moveTo>
                    <a:pt x="251" y="384"/>
                  </a:moveTo>
                  <a:cubicBezTo>
                    <a:pt x="251" y="381"/>
                    <a:pt x="249" y="382"/>
                    <a:pt x="249" y="379"/>
                  </a:cubicBezTo>
                  <a:cubicBezTo>
                    <a:pt x="252" y="378"/>
                    <a:pt x="254" y="384"/>
                    <a:pt x="251" y="384"/>
                  </a:cubicBezTo>
                  <a:close/>
                  <a:moveTo>
                    <a:pt x="221" y="413"/>
                  </a:moveTo>
                  <a:cubicBezTo>
                    <a:pt x="222" y="414"/>
                    <a:pt x="223" y="415"/>
                    <a:pt x="223" y="417"/>
                  </a:cubicBezTo>
                  <a:cubicBezTo>
                    <a:pt x="222" y="416"/>
                    <a:pt x="221" y="415"/>
                    <a:pt x="221" y="413"/>
                  </a:cubicBezTo>
                  <a:close/>
                  <a:moveTo>
                    <a:pt x="225" y="435"/>
                  </a:moveTo>
                  <a:cubicBezTo>
                    <a:pt x="224" y="435"/>
                    <a:pt x="223" y="435"/>
                    <a:pt x="222" y="435"/>
                  </a:cubicBezTo>
                  <a:cubicBezTo>
                    <a:pt x="222" y="433"/>
                    <a:pt x="221" y="432"/>
                    <a:pt x="223" y="431"/>
                  </a:cubicBezTo>
                  <a:cubicBezTo>
                    <a:pt x="224" y="431"/>
                    <a:pt x="226" y="434"/>
                    <a:pt x="225" y="435"/>
                  </a:cubicBezTo>
                  <a:close/>
                  <a:moveTo>
                    <a:pt x="220" y="405"/>
                  </a:moveTo>
                  <a:cubicBezTo>
                    <a:pt x="219" y="404"/>
                    <a:pt x="219" y="402"/>
                    <a:pt x="217" y="403"/>
                  </a:cubicBezTo>
                  <a:cubicBezTo>
                    <a:pt x="219" y="400"/>
                    <a:pt x="215" y="399"/>
                    <a:pt x="214" y="396"/>
                  </a:cubicBezTo>
                  <a:cubicBezTo>
                    <a:pt x="214" y="394"/>
                    <a:pt x="216" y="393"/>
                    <a:pt x="217" y="391"/>
                  </a:cubicBezTo>
                  <a:cubicBezTo>
                    <a:pt x="220" y="393"/>
                    <a:pt x="222" y="397"/>
                    <a:pt x="225" y="399"/>
                  </a:cubicBezTo>
                  <a:cubicBezTo>
                    <a:pt x="224" y="402"/>
                    <a:pt x="223" y="404"/>
                    <a:pt x="220" y="405"/>
                  </a:cubicBezTo>
                  <a:close/>
                  <a:moveTo>
                    <a:pt x="181" y="605"/>
                  </a:moveTo>
                  <a:cubicBezTo>
                    <a:pt x="179" y="603"/>
                    <a:pt x="183" y="601"/>
                    <a:pt x="183" y="599"/>
                  </a:cubicBezTo>
                  <a:cubicBezTo>
                    <a:pt x="185" y="601"/>
                    <a:pt x="181" y="603"/>
                    <a:pt x="181" y="605"/>
                  </a:cubicBezTo>
                  <a:close/>
                  <a:moveTo>
                    <a:pt x="183" y="626"/>
                  </a:moveTo>
                  <a:cubicBezTo>
                    <a:pt x="181" y="629"/>
                    <a:pt x="183" y="631"/>
                    <a:pt x="179" y="632"/>
                  </a:cubicBezTo>
                  <a:cubicBezTo>
                    <a:pt x="177" y="629"/>
                    <a:pt x="180" y="627"/>
                    <a:pt x="181" y="625"/>
                  </a:cubicBezTo>
                  <a:cubicBezTo>
                    <a:pt x="182" y="625"/>
                    <a:pt x="182" y="626"/>
                    <a:pt x="183" y="626"/>
                  </a:cubicBezTo>
                  <a:close/>
                  <a:moveTo>
                    <a:pt x="178" y="598"/>
                  </a:moveTo>
                  <a:cubicBezTo>
                    <a:pt x="175" y="594"/>
                    <a:pt x="180" y="592"/>
                    <a:pt x="181" y="589"/>
                  </a:cubicBezTo>
                  <a:cubicBezTo>
                    <a:pt x="184" y="592"/>
                    <a:pt x="181" y="597"/>
                    <a:pt x="178" y="598"/>
                  </a:cubicBezTo>
                  <a:close/>
                  <a:moveTo>
                    <a:pt x="162" y="682"/>
                  </a:moveTo>
                  <a:cubicBezTo>
                    <a:pt x="163" y="681"/>
                    <a:pt x="163" y="679"/>
                    <a:pt x="164" y="677"/>
                  </a:cubicBezTo>
                  <a:cubicBezTo>
                    <a:pt x="165" y="678"/>
                    <a:pt x="164" y="680"/>
                    <a:pt x="166" y="681"/>
                  </a:cubicBezTo>
                  <a:cubicBezTo>
                    <a:pt x="165" y="682"/>
                    <a:pt x="163" y="683"/>
                    <a:pt x="162" y="682"/>
                  </a:cubicBezTo>
                  <a:close/>
                  <a:moveTo>
                    <a:pt x="162" y="704"/>
                  </a:moveTo>
                  <a:cubicBezTo>
                    <a:pt x="161" y="702"/>
                    <a:pt x="163" y="698"/>
                    <a:pt x="164" y="696"/>
                  </a:cubicBezTo>
                  <a:cubicBezTo>
                    <a:pt x="168" y="698"/>
                    <a:pt x="163" y="702"/>
                    <a:pt x="162" y="704"/>
                  </a:cubicBezTo>
                  <a:close/>
                  <a:moveTo>
                    <a:pt x="164" y="589"/>
                  </a:moveTo>
                  <a:cubicBezTo>
                    <a:pt x="167" y="577"/>
                    <a:pt x="176" y="598"/>
                    <a:pt x="167" y="600"/>
                  </a:cubicBezTo>
                  <a:cubicBezTo>
                    <a:pt x="168" y="596"/>
                    <a:pt x="164" y="592"/>
                    <a:pt x="164" y="589"/>
                  </a:cubicBezTo>
                  <a:close/>
                  <a:moveTo>
                    <a:pt x="162" y="509"/>
                  </a:moveTo>
                  <a:cubicBezTo>
                    <a:pt x="166" y="512"/>
                    <a:pt x="166" y="520"/>
                    <a:pt x="167" y="525"/>
                  </a:cubicBezTo>
                  <a:cubicBezTo>
                    <a:pt x="158" y="525"/>
                    <a:pt x="170" y="539"/>
                    <a:pt x="162" y="543"/>
                  </a:cubicBezTo>
                  <a:cubicBezTo>
                    <a:pt x="162" y="537"/>
                    <a:pt x="161" y="517"/>
                    <a:pt x="162" y="509"/>
                  </a:cubicBezTo>
                  <a:close/>
                  <a:moveTo>
                    <a:pt x="151" y="171"/>
                  </a:moveTo>
                  <a:cubicBezTo>
                    <a:pt x="155" y="176"/>
                    <a:pt x="157" y="188"/>
                    <a:pt x="151" y="191"/>
                  </a:cubicBezTo>
                  <a:cubicBezTo>
                    <a:pt x="152" y="185"/>
                    <a:pt x="151" y="177"/>
                    <a:pt x="151" y="171"/>
                  </a:cubicBezTo>
                  <a:close/>
                  <a:moveTo>
                    <a:pt x="153" y="199"/>
                  </a:moveTo>
                  <a:cubicBezTo>
                    <a:pt x="156" y="199"/>
                    <a:pt x="155" y="207"/>
                    <a:pt x="155" y="211"/>
                  </a:cubicBezTo>
                  <a:cubicBezTo>
                    <a:pt x="152" y="211"/>
                    <a:pt x="153" y="201"/>
                    <a:pt x="153" y="199"/>
                  </a:cubicBezTo>
                  <a:close/>
                  <a:moveTo>
                    <a:pt x="155" y="87"/>
                  </a:moveTo>
                  <a:cubicBezTo>
                    <a:pt x="156" y="87"/>
                    <a:pt x="157" y="86"/>
                    <a:pt x="157" y="85"/>
                  </a:cubicBezTo>
                  <a:cubicBezTo>
                    <a:pt x="162" y="85"/>
                    <a:pt x="161" y="91"/>
                    <a:pt x="158" y="93"/>
                  </a:cubicBezTo>
                  <a:cubicBezTo>
                    <a:pt x="156" y="92"/>
                    <a:pt x="156" y="90"/>
                    <a:pt x="155" y="87"/>
                  </a:cubicBezTo>
                  <a:close/>
                  <a:moveTo>
                    <a:pt x="246" y="332"/>
                  </a:moveTo>
                  <a:cubicBezTo>
                    <a:pt x="246" y="331"/>
                    <a:pt x="247" y="330"/>
                    <a:pt x="248" y="329"/>
                  </a:cubicBezTo>
                  <a:cubicBezTo>
                    <a:pt x="250" y="329"/>
                    <a:pt x="251" y="332"/>
                    <a:pt x="251" y="334"/>
                  </a:cubicBezTo>
                  <a:cubicBezTo>
                    <a:pt x="250" y="335"/>
                    <a:pt x="249" y="337"/>
                    <a:pt x="248" y="338"/>
                  </a:cubicBezTo>
                  <a:cubicBezTo>
                    <a:pt x="245" y="337"/>
                    <a:pt x="248" y="333"/>
                    <a:pt x="246" y="332"/>
                  </a:cubicBezTo>
                  <a:close/>
                  <a:moveTo>
                    <a:pt x="210" y="399"/>
                  </a:moveTo>
                  <a:cubicBezTo>
                    <a:pt x="214" y="398"/>
                    <a:pt x="217" y="406"/>
                    <a:pt x="217" y="409"/>
                  </a:cubicBezTo>
                  <a:cubicBezTo>
                    <a:pt x="213" y="407"/>
                    <a:pt x="211" y="404"/>
                    <a:pt x="210" y="399"/>
                  </a:cubicBezTo>
                  <a:close/>
                  <a:moveTo>
                    <a:pt x="215" y="426"/>
                  </a:moveTo>
                  <a:cubicBezTo>
                    <a:pt x="214" y="424"/>
                    <a:pt x="213" y="421"/>
                    <a:pt x="214" y="420"/>
                  </a:cubicBezTo>
                  <a:cubicBezTo>
                    <a:pt x="217" y="420"/>
                    <a:pt x="219" y="426"/>
                    <a:pt x="215" y="426"/>
                  </a:cubicBezTo>
                  <a:close/>
                  <a:moveTo>
                    <a:pt x="173" y="662"/>
                  </a:moveTo>
                  <a:cubicBezTo>
                    <a:pt x="175" y="664"/>
                    <a:pt x="176" y="668"/>
                    <a:pt x="174" y="670"/>
                  </a:cubicBezTo>
                  <a:cubicBezTo>
                    <a:pt x="171" y="669"/>
                    <a:pt x="170" y="664"/>
                    <a:pt x="173" y="662"/>
                  </a:cubicBezTo>
                  <a:close/>
                  <a:moveTo>
                    <a:pt x="171" y="692"/>
                  </a:moveTo>
                  <a:cubicBezTo>
                    <a:pt x="168" y="690"/>
                    <a:pt x="171" y="684"/>
                    <a:pt x="172" y="683"/>
                  </a:cubicBezTo>
                  <a:cubicBezTo>
                    <a:pt x="175" y="685"/>
                    <a:pt x="173" y="690"/>
                    <a:pt x="171" y="692"/>
                  </a:cubicBezTo>
                  <a:close/>
                  <a:moveTo>
                    <a:pt x="170" y="608"/>
                  </a:moveTo>
                  <a:cubicBezTo>
                    <a:pt x="171" y="606"/>
                    <a:pt x="172" y="604"/>
                    <a:pt x="173" y="602"/>
                  </a:cubicBezTo>
                  <a:cubicBezTo>
                    <a:pt x="175" y="604"/>
                    <a:pt x="173" y="607"/>
                    <a:pt x="170" y="608"/>
                  </a:cubicBezTo>
                  <a:close/>
                  <a:moveTo>
                    <a:pt x="174" y="636"/>
                  </a:moveTo>
                  <a:cubicBezTo>
                    <a:pt x="177" y="638"/>
                    <a:pt x="174" y="641"/>
                    <a:pt x="173" y="642"/>
                  </a:cubicBezTo>
                  <a:cubicBezTo>
                    <a:pt x="171" y="641"/>
                    <a:pt x="173" y="638"/>
                    <a:pt x="174" y="636"/>
                  </a:cubicBezTo>
                  <a:close/>
                  <a:moveTo>
                    <a:pt x="173" y="616"/>
                  </a:moveTo>
                  <a:cubicBezTo>
                    <a:pt x="173" y="613"/>
                    <a:pt x="174" y="611"/>
                    <a:pt x="177" y="610"/>
                  </a:cubicBezTo>
                  <a:cubicBezTo>
                    <a:pt x="176" y="613"/>
                    <a:pt x="175" y="615"/>
                    <a:pt x="173" y="616"/>
                  </a:cubicBezTo>
                  <a:close/>
                  <a:moveTo>
                    <a:pt x="174" y="589"/>
                  </a:moveTo>
                  <a:cubicBezTo>
                    <a:pt x="173" y="585"/>
                    <a:pt x="172" y="582"/>
                    <a:pt x="172" y="580"/>
                  </a:cubicBezTo>
                  <a:cubicBezTo>
                    <a:pt x="172" y="578"/>
                    <a:pt x="175" y="577"/>
                    <a:pt x="175" y="575"/>
                  </a:cubicBezTo>
                  <a:cubicBezTo>
                    <a:pt x="181" y="577"/>
                    <a:pt x="179" y="586"/>
                    <a:pt x="174" y="589"/>
                  </a:cubicBezTo>
                  <a:close/>
                  <a:moveTo>
                    <a:pt x="161" y="442"/>
                  </a:moveTo>
                  <a:cubicBezTo>
                    <a:pt x="166" y="447"/>
                    <a:pt x="162" y="453"/>
                    <a:pt x="162" y="461"/>
                  </a:cubicBezTo>
                  <a:cubicBezTo>
                    <a:pt x="165" y="461"/>
                    <a:pt x="166" y="460"/>
                    <a:pt x="167" y="458"/>
                  </a:cubicBezTo>
                  <a:cubicBezTo>
                    <a:pt x="171" y="461"/>
                    <a:pt x="166" y="464"/>
                    <a:pt x="165" y="467"/>
                  </a:cubicBezTo>
                  <a:cubicBezTo>
                    <a:pt x="165" y="468"/>
                    <a:pt x="166" y="468"/>
                    <a:pt x="166" y="470"/>
                  </a:cubicBezTo>
                  <a:cubicBezTo>
                    <a:pt x="168" y="471"/>
                    <a:pt x="169" y="471"/>
                    <a:pt x="170" y="469"/>
                  </a:cubicBezTo>
                  <a:cubicBezTo>
                    <a:pt x="173" y="471"/>
                    <a:pt x="173" y="476"/>
                    <a:pt x="175" y="479"/>
                  </a:cubicBezTo>
                  <a:cubicBezTo>
                    <a:pt x="174" y="482"/>
                    <a:pt x="172" y="484"/>
                    <a:pt x="170" y="486"/>
                  </a:cubicBezTo>
                  <a:cubicBezTo>
                    <a:pt x="166" y="482"/>
                    <a:pt x="168" y="476"/>
                    <a:pt x="165" y="471"/>
                  </a:cubicBezTo>
                  <a:cubicBezTo>
                    <a:pt x="163" y="470"/>
                    <a:pt x="163" y="471"/>
                    <a:pt x="161" y="471"/>
                  </a:cubicBezTo>
                  <a:cubicBezTo>
                    <a:pt x="161" y="464"/>
                    <a:pt x="162" y="451"/>
                    <a:pt x="161" y="442"/>
                  </a:cubicBezTo>
                  <a:close/>
                  <a:moveTo>
                    <a:pt x="162" y="385"/>
                  </a:moveTo>
                  <a:cubicBezTo>
                    <a:pt x="168" y="390"/>
                    <a:pt x="169" y="400"/>
                    <a:pt x="172" y="407"/>
                  </a:cubicBezTo>
                  <a:cubicBezTo>
                    <a:pt x="172" y="410"/>
                    <a:pt x="169" y="413"/>
                    <a:pt x="167" y="415"/>
                  </a:cubicBezTo>
                  <a:cubicBezTo>
                    <a:pt x="165" y="418"/>
                    <a:pt x="164" y="422"/>
                    <a:pt x="162" y="421"/>
                  </a:cubicBezTo>
                  <a:cubicBezTo>
                    <a:pt x="163" y="407"/>
                    <a:pt x="165" y="398"/>
                    <a:pt x="162" y="385"/>
                  </a:cubicBezTo>
                  <a:close/>
                  <a:moveTo>
                    <a:pt x="242" y="176"/>
                  </a:moveTo>
                  <a:cubicBezTo>
                    <a:pt x="244" y="177"/>
                    <a:pt x="245" y="179"/>
                    <a:pt x="246" y="182"/>
                  </a:cubicBezTo>
                  <a:cubicBezTo>
                    <a:pt x="244" y="184"/>
                    <a:pt x="242" y="187"/>
                    <a:pt x="239" y="188"/>
                  </a:cubicBezTo>
                  <a:cubicBezTo>
                    <a:pt x="240" y="185"/>
                    <a:pt x="238" y="179"/>
                    <a:pt x="242" y="176"/>
                  </a:cubicBezTo>
                  <a:close/>
                  <a:moveTo>
                    <a:pt x="249" y="177"/>
                  </a:moveTo>
                  <a:cubicBezTo>
                    <a:pt x="246" y="176"/>
                    <a:pt x="248" y="174"/>
                    <a:pt x="246" y="173"/>
                  </a:cubicBezTo>
                  <a:cubicBezTo>
                    <a:pt x="246" y="168"/>
                    <a:pt x="251" y="168"/>
                    <a:pt x="252" y="163"/>
                  </a:cubicBezTo>
                  <a:cubicBezTo>
                    <a:pt x="255" y="164"/>
                    <a:pt x="254" y="167"/>
                    <a:pt x="256" y="168"/>
                  </a:cubicBezTo>
                  <a:cubicBezTo>
                    <a:pt x="254" y="172"/>
                    <a:pt x="251" y="174"/>
                    <a:pt x="249" y="177"/>
                  </a:cubicBezTo>
                  <a:close/>
                  <a:moveTo>
                    <a:pt x="253" y="191"/>
                  </a:moveTo>
                  <a:cubicBezTo>
                    <a:pt x="252" y="194"/>
                    <a:pt x="249" y="196"/>
                    <a:pt x="248" y="199"/>
                  </a:cubicBezTo>
                  <a:cubicBezTo>
                    <a:pt x="240" y="196"/>
                    <a:pt x="244" y="190"/>
                    <a:pt x="248" y="185"/>
                  </a:cubicBezTo>
                  <a:cubicBezTo>
                    <a:pt x="251" y="185"/>
                    <a:pt x="251" y="190"/>
                    <a:pt x="253" y="191"/>
                  </a:cubicBezTo>
                  <a:close/>
                  <a:moveTo>
                    <a:pt x="253" y="156"/>
                  </a:moveTo>
                  <a:cubicBezTo>
                    <a:pt x="250" y="155"/>
                    <a:pt x="250" y="150"/>
                    <a:pt x="248" y="148"/>
                  </a:cubicBezTo>
                  <a:cubicBezTo>
                    <a:pt x="247" y="147"/>
                    <a:pt x="249" y="147"/>
                    <a:pt x="249" y="146"/>
                  </a:cubicBezTo>
                  <a:cubicBezTo>
                    <a:pt x="252" y="147"/>
                    <a:pt x="252" y="151"/>
                    <a:pt x="255" y="154"/>
                  </a:cubicBezTo>
                  <a:cubicBezTo>
                    <a:pt x="255" y="155"/>
                    <a:pt x="253" y="154"/>
                    <a:pt x="253" y="156"/>
                  </a:cubicBezTo>
                  <a:close/>
                  <a:moveTo>
                    <a:pt x="244" y="127"/>
                  </a:moveTo>
                  <a:cubicBezTo>
                    <a:pt x="245" y="123"/>
                    <a:pt x="248" y="122"/>
                    <a:pt x="248" y="119"/>
                  </a:cubicBezTo>
                  <a:cubicBezTo>
                    <a:pt x="253" y="121"/>
                    <a:pt x="254" y="125"/>
                    <a:pt x="256" y="130"/>
                  </a:cubicBezTo>
                  <a:cubicBezTo>
                    <a:pt x="254" y="132"/>
                    <a:pt x="251" y="135"/>
                    <a:pt x="249" y="138"/>
                  </a:cubicBezTo>
                  <a:cubicBezTo>
                    <a:pt x="247" y="134"/>
                    <a:pt x="245" y="131"/>
                    <a:pt x="244" y="127"/>
                  </a:cubicBezTo>
                  <a:close/>
                  <a:moveTo>
                    <a:pt x="246" y="140"/>
                  </a:moveTo>
                  <a:cubicBezTo>
                    <a:pt x="247" y="142"/>
                    <a:pt x="244" y="142"/>
                    <a:pt x="245" y="144"/>
                  </a:cubicBezTo>
                  <a:cubicBezTo>
                    <a:pt x="242" y="142"/>
                    <a:pt x="241" y="139"/>
                    <a:pt x="242" y="135"/>
                  </a:cubicBezTo>
                  <a:cubicBezTo>
                    <a:pt x="244" y="136"/>
                    <a:pt x="244" y="139"/>
                    <a:pt x="246" y="140"/>
                  </a:cubicBezTo>
                  <a:close/>
                  <a:moveTo>
                    <a:pt x="244" y="152"/>
                  </a:moveTo>
                  <a:cubicBezTo>
                    <a:pt x="247" y="153"/>
                    <a:pt x="248" y="157"/>
                    <a:pt x="250" y="159"/>
                  </a:cubicBezTo>
                  <a:cubicBezTo>
                    <a:pt x="247" y="162"/>
                    <a:pt x="246" y="166"/>
                    <a:pt x="242" y="167"/>
                  </a:cubicBezTo>
                  <a:cubicBezTo>
                    <a:pt x="237" y="163"/>
                    <a:pt x="240" y="155"/>
                    <a:pt x="244" y="152"/>
                  </a:cubicBezTo>
                  <a:close/>
                  <a:moveTo>
                    <a:pt x="244" y="204"/>
                  </a:moveTo>
                  <a:cubicBezTo>
                    <a:pt x="243" y="205"/>
                    <a:pt x="241" y="206"/>
                    <a:pt x="240" y="208"/>
                  </a:cubicBezTo>
                  <a:cubicBezTo>
                    <a:pt x="238" y="205"/>
                    <a:pt x="239" y="200"/>
                    <a:pt x="239" y="198"/>
                  </a:cubicBezTo>
                  <a:cubicBezTo>
                    <a:pt x="241" y="199"/>
                    <a:pt x="243" y="201"/>
                    <a:pt x="244" y="204"/>
                  </a:cubicBezTo>
                  <a:close/>
                  <a:moveTo>
                    <a:pt x="240" y="267"/>
                  </a:moveTo>
                  <a:cubicBezTo>
                    <a:pt x="240" y="270"/>
                    <a:pt x="241" y="271"/>
                    <a:pt x="240" y="275"/>
                  </a:cubicBezTo>
                  <a:cubicBezTo>
                    <a:pt x="239" y="274"/>
                    <a:pt x="237" y="273"/>
                    <a:pt x="236" y="272"/>
                  </a:cubicBezTo>
                  <a:cubicBezTo>
                    <a:pt x="236" y="271"/>
                    <a:pt x="236" y="270"/>
                    <a:pt x="236" y="268"/>
                  </a:cubicBezTo>
                  <a:cubicBezTo>
                    <a:pt x="238" y="270"/>
                    <a:pt x="238" y="267"/>
                    <a:pt x="240" y="267"/>
                  </a:cubicBezTo>
                  <a:close/>
                  <a:moveTo>
                    <a:pt x="196" y="358"/>
                  </a:moveTo>
                  <a:cubicBezTo>
                    <a:pt x="193" y="357"/>
                    <a:pt x="192" y="354"/>
                    <a:pt x="189" y="352"/>
                  </a:cubicBezTo>
                  <a:cubicBezTo>
                    <a:pt x="189" y="350"/>
                    <a:pt x="192" y="351"/>
                    <a:pt x="192" y="348"/>
                  </a:cubicBezTo>
                  <a:cubicBezTo>
                    <a:pt x="196" y="350"/>
                    <a:pt x="200" y="355"/>
                    <a:pt x="196" y="358"/>
                  </a:cubicBezTo>
                  <a:close/>
                  <a:moveTo>
                    <a:pt x="195" y="382"/>
                  </a:moveTo>
                  <a:cubicBezTo>
                    <a:pt x="191" y="379"/>
                    <a:pt x="191" y="375"/>
                    <a:pt x="195" y="373"/>
                  </a:cubicBezTo>
                  <a:cubicBezTo>
                    <a:pt x="198" y="375"/>
                    <a:pt x="198" y="380"/>
                    <a:pt x="195" y="382"/>
                  </a:cubicBezTo>
                  <a:close/>
                  <a:moveTo>
                    <a:pt x="184" y="420"/>
                  </a:moveTo>
                  <a:cubicBezTo>
                    <a:pt x="182" y="419"/>
                    <a:pt x="180" y="415"/>
                    <a:pt x="181" y="412"/>
                  </a:cubicBezTo>
                  <a:cubicBezTo>
                    <a:pt x="184" y="413"/>
                    <a:pt x="185" y="415"/>
                    <a:pt x="187" y="416"/>
                  </a:cubicBezTo>
                  <a:cubicBezTo>
                    <a:pt x="186" y="419"/>
                    <a:pt x="186" y="420"/>
                    <a:pt x="184" y="420"/>
                  </a:cubicBezTo>
                  <a:close/>
                  <a:moveTo>
                    <a:pt x="189" y="422"/>
                  </a:moveTo>
                  <a:cubicBezTo>
                    <a:pt x="191" y="424"/>
                    <a:pt x="188" y="426"/>
                    <a:pt x="186" y="427"/>
                  </a:cubicBezTo>
                  <a:cubicBezTo>
                    <a:pt x="186" y="424"/>
                    <a:pt x="189" y="424"/>
                    <a:pt x="189" y="422"/>
                  </a:cubicBezTo>
                  <a:close/>
                  <a:moveTo>
                    <a:pt x="184" y="386"/>
                  </a:moveTo>
                  <a:cubicBezTo>
                    <a:pt x="185" y="385"/>
                    <a:pt x="186" y="384"/>
                    <a:pt x="187" y="382"/>
                  </a:cubicBezTo>
                  <a:cubicBezTo>
                    <a:pt x="189" y="382"/>
                    <a:pt x="190" y="384"/>
                    <a:pt x="191" y="386"/>
                  </a:cubicBezTo>
                  <a:cubicBezTo>
                    <a:pt x="189" y="387"/>
                    <a:pt x="188" y="388"/>
                    <a:pt x="188" y="389"/>
                  </a:cubicBezTo>
                  <a:cubicBezTo>
                    <a:pt x="185" y="389"/>
                    <a:pt x="186" y="386"/>
                    <a:pt x="184" y="386"/>
                  </a:cubicBezTo>
                  <a:close/>
                  <a:moveTo>
                    <a:pt x="174" y="350"/>
                  </a:moveTo>
                  <a:cubicBezTo>
                    <a:pt x="175" y="349"/>
                    <a:pt x="176" y="348"/>
                    <a:pt x="177" y="347"/>
                  </a:cubicBezTo>
                  <a:cubicBezTo>
                    <a:pt x="181" y="349"/>
                    <a:pt x="180" y="355"/>
                    <a:pt x="176" y="356"/>
                  </a:cubicBezTo>
                  <a:cubicBezTo>
                    <a:pt x="176" y="353"/>
                    <a:pt x="173" y="353"/>
                    <a:pt x="174" y="350"/>
                  </a:cubicBezTo>
                  <a:close/>
                  <a:moveTo>
                    <a:pt x="193" y="161"/>
                  </a:moveTo>
                  <a:cubicBezTo>
                    <a:pt x="190" y="162"/>
                    <a:pt x="190" y="166"/>
                    <a:pt x="187" y="166"/>
                  </a:cubicBezTo>
                  <a:cubicBezTo>
                    <a:pt x="187" y="163"/>
                    <a:pt x="184" y="163"/>
                    <a:pt x="183" y="162"/>
                  </a:cubicBezTo>
                  <a:cubicBezTo>
                    <a:pt x="185" y="159"/>
                    <a:pt x="185" y="154"/>
                    <a:pt x="191" y="154"/>
                  </a:cubicBezTo>
                  <a:cubicBezTo>
                    <a:pt x="189" y="157"/>
                    <a:pt x="192" y="158"/>
                    <a:pt x="193" y="161"/>
                  </a:cubicBezTo>
                  <a:close/>
                  <a:moveTo>
                    <a:pt x="183" y="330"/>
                  </a:moveTo>
                  <a:cubicBezTo>
                    <a:pt x="184" y="327"/>
                    <a:pt x="188" y="322"/>
                    <a:pt x="190" y="326"/>
                  </a:cubicBezTo>
                  <a:cubicBezTo>
                    <a:pt x="189" y="328"/>
                    <a:pt x="187" y="332"/>
                    <a:pt x="183" y="330"/>
                  </a:cubicBezTo>
                  <a:close/>
                  <a:moveTo>
                    <a:pt x="187" y="342"/>
                  </a:moveTo>
                  <a:cubicBezTo>
                    <a:pt x="186" y="343"/>
                    <a:pt x="186" y="345"/>
                    <a:pt x="184" y="345"/>
                  </a:cubicBezTo>
                  <a:cubicBezTo>
                    <a:pt x="182" y="345"/>
                    <a:pt x="182" y="343"/>
                    <a:pt x="181" y="342"/>
                  </a:cubicBezTo>
                  <a:cubicBezTo>
                    <a:pt x="182" y="338"/>
                    <a:pt x="187" y="338"/>
                    <a:pt x="187" y="342"/>
                  </a:cubicBezTo>
                  <a:close/>
                  <a:moveTo>
                    <a:pt x="183" y="289"/>
                  </a:moveTo>
                  <a:cubicBezTo>
                    <a:pt x="184" y="289"/>
                    <a:pt x="185" y="287"/>
                    <a:pt x="188" y="288"/>
                  </a:cubicBezTo>
                  <a:cubicBezTo>
                    <a:pt x="188" y="289"/>
                    <a:pt x="190" y="290"/>
                    <a:pt x="190" y="292"/>
                  </a:cubicBezTo>
                  <a:cubicBezTo>
                    <a:pt x="188" y="294"/>
                    <a:pt x="186" y="296"/>
                    <a:pt x="184" y="299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1" y="293"/>
                    <a:pt x="186" y="292"/>
                    <a:pt x="183" y="289"/>
                  </a:cubicBezTo>
                  <a:close/>
                  <a:moveTo>
                    <a:pt x="194" y="287"/>
                  </a:moveTo>
                  <a:cubicBezTo>
                    <a:pt x="190" y="286"/>
                    <a:pt x="191" y="283"/>
                    <a:pt x="189" y="282"/>
                  </a:cubicBezTo>
                  <a:cubicBezTo>
                    <a:pt x="189" y="279"/>
                    <a:pt x="192" y="278"/>
                    <a:pt x="193" y="276"/>
                  </a:cubicBezTo>
                  <a:cubicBezTo>
                    <a:pt x="196" y="277"/>
                    <a:pt x="197" y="280"/>
                    <a:pt x="198" y="283"/>
                  </a:cubicBezTo>
                  <a:cubicBezTo>
                    <a:pt x="195" y="283"/>
                    <a:pt x="195" y="286"/>
                    <a:pt x="194" y="287"/>
                  </a:cubicBezTo>
                  <a:close/>
                  <a:moveTo>
                    <a:pt x="198" y="303"/>
                  </a:moveTo>
                  <a:cubicBezTo>
                    <a:pt x="196" y="307"/>
                    <a:pt x="195" y="309"/>
                    <a:pt x="191" y="311"/>
                  </a:cubicBezTo>
                  <a:cubicBezTo>
                    <a:pt x="190" y="307"/>
                    <a:pt x="187" y="306"/>
                    <a:pt x="187" y="302"/>
                  </a:cubicBezTo>
                  <a:cubicBezTo>
                    <a:pt x="190" y="301"/>
                    <a:pt x="191" y="298"/>
                    <a:pt x="193" y="296"/>
                  </a:cubicBezTo>
                  <a:cubicBezTo>
                    <a:pt x="195" y="297"/>
                    <a:pt x="196" y="301"/>
                    <a:pt x="198" y="303"/>
                  </a:cubicBezTo>
                  <a:close/>
                  <a:moveTo>
                    <a:pt x="190" y="239"/>
                  </a:moveTo>
                  <a:cubicBezTo>
                    <a:pt x="193" y="239"/>
                    <a:pt x="192" y="243"/>
                    <a:pt x="195" y="244"/>
                  </a:cubicBezTo>
                  <a:cubicBezTo>
                    <a:pt x="194" y="246"/>
                    <a:pt x="193" y="248"/>
                    <a:pt x="191" y="248"/>
                  </a:cubicBezTo>
                  <a:cubicBezTo>
                    <a:pt x="192" y="246"/>
                    <a:pt x="188" y="245"/>
                    <a:pt x="187" y="243"/>
                  </a:cubicBezTo>
                  <a:cubicBezTo>
                    <a:pt x="188" y="241"/>
                    <a:pt x="189" y="239"/>
                    <a:pt x="190" y="239"/>
                  </a:cubicBezTo>
                  <a:close/>
                  <a:moveTo>
                    <a:pt x="186" y="226"/>
                  </a:moveTo>
                  <a:cubicBezTo>
                    <a:pt x="186" y="220"/>
                    <a:pt x="193" y="223"/>
                    <a:pt x="189" y="227"/>
                  </a:cubicBezTo>
                  <a:cubicBezTo>
                    <a:pt x="187" y="227"/>
                    <a:pt x="188" y="226"/>
                    <a:pt x="186" y="226"/>
                  </a:cubicBezTo>
                  <a:close/>
                  <a:moveTo>
                    <a:pt x="203" y="210"/>
                  </a:moveTo>
                  <a:cubicBezTo>
                    <a:pt x="202" y="209"/>
                    <a:pt x="201" y="207"/>
                    <a:pt x="200" y="207"/>
                  </a:cubicBezTo>
                  <a:cubicBezTo>
                    <a:pt x="201" y="204"/>
                    <a:pt x="204" y="203"/>
                    <a:pt x="205" y="200"/>
                  </a:cubicBezTo>
                  <a:cubicBezTo>
                    <a:pt x="208" y="200"/>
                    <a:pt x="208" y="203"/>
                    <a:pt x="209" y="204"/>
                  </a:cubicBezTo>
                  <a:cubicBezTo>
                    <a:pt x="207" y="206"/>
                    <a:pt x="206" y="209"/>
                    <a:pt x="203" y="210"/>
                  </a:cubicBezTo>
                  <a:close/>
                  <a:moveTo>
                    <a:pt x="212" y="209"/>
                  </a:moveTo>
                  <a:cubicBezTo>
                    <a:pt x="215" y="210"/>
                    <a:pt x="215" y="213"/>
                    <a:pt x="217" y="216"/>
                  </a:cubicBezTo>
                  <a:cubicBezTo>
                    <a:pt x="216" y="219"/>
                    <a:pt x="213" y="221"/>
                    <a:pt x="212" y="223"/>
                  </a:cubicBezTo>
                  <a:cubicBezTo>
                    <a:pt x="211" y="220"/>
                    <a:pt x="209" y="218"/>
                    <a:pt x="207" y="217"/>
                  </a:cubicBezTo>
                  <a:cubicBezTo>
                    <a:pt x="208" y="214"/>
                    <a:pt x="209" y="210"/>
                    <a:pt x="212" y="209"/>
                  </a:cubicBezTo>
                  <a:close/>
                  <a:moveTo>
                    <a:pt x="204" y="220"/>
                  </a:moveTo>
                  <a:cubicBezTo>
                    <a:pt x="207" y="220"/>
                    <a:pt x="208" y="224"/>
                    <a:pt x="209" y="226"/>
                  </a:cubicBezTo>
                  <a:cubicBezTo>
                    <a:pt x="208" y="229"/>
                    <a:pt x="206" y="230"/>
                    <a:pt x="204" y="232"/>
                  </a:cubicBezTo>
                  <a:cubicBezTo>
                    <a:pt x="201" y="232"/>
                    <a:pt x="202" y="228"/>
                    <a:pt x="198" y="228"/>
                  </a:cubicBezTo>
                  <a:cubicBezTo>
                    <a:pt x="200" y="225"/>
                    <a:pt x="202" y="223"/>
                    <a:pt x="204" y="220"/>
                  </a:cubicBezTo>
                  <a:close/>
                  <a:moveTo>
                    <a:pt x="202" y="236"/>
                  </a:moveTo>
                  <a:cubicBezTo>
                    <a:pt x="200" y="238"/>
                    <a:pt x="200" y="240"/>
                    <a:pt x="197" y="241"/>
                  </a:cubicBezTo>
                  <a:cubicBezTo>
                    <a:pt x="197" y="238"/>
                    <a:pt x="194" y="237"/>
                    <a:pt x="193" y="235"/>
                  </a:cubicBezTo>
                  <a:cubicBezTo>
                    <a:pt x="193" y="233"/>
                    <a:pt x="195" y="232"/>
                    <a:pt x="196" y="230"/>
                  </a:cubicBezTo>
                  <a:cubicBezTo>
                    <a:pt x="199" y="231"/>
                    <a:pt x="199" y="235"/>
                    <a:pt x="202" y="236"/>
                  </a:cubicBezTo>
                  <a:close/>
                  <a:moveTo>
                    <a:pt x="195" y="220"/>
                  </a:moveTo>
                  <a:cubicBezTo>
                    <a:pt x="193" y="220"/>
                    <a:pt x="191" y="219"/>
                    <a:pt x="191" y="217"/>
                  </a:cubicBezTo>
                  <a:cubicBezTo>
                    <a:pt x="193" y="214"/>
                    <a:pt x="196" y="214"/>
                    <a:pt x="197" y="210"/>
                  </a:cubicBezTo>
                  <a:cubicBezTo>
                    <a:pt x="199" y="210"/>
                    <a:pt x="199" y="212"/>
                    <a:pt x="200" y="213"/>
                  </a:cubicBezTo>
                  <a:cubicBezTo>
                    <a:pt x="199" y="216"/>
                    <a:pt x="196" y="218"/>
                    <a:pt x="195" y="220"/>
                  </a:cubicBezTo>
                  <a:close/>
                  <a:moveTo>
                    <a:pt x="185" y="277"/>
                  </a:moveTo>
                  <a:cubicBezTo>
                    <a:pt x="182" y="273"/>
                    <a:pt x="184" y="270"/>
                    <a:pt x="187" y="267"/>
                  </a:cubicBezTo>
                  <a:cubicBezTo>
                    <a:pt x="188" y="268"/>
                    <a:pt x="189" y="270"/>
                    <a:pt x="190" y="272"/>
                  </a:cubicBezTo>
                  <a:cubicBezTo>
                    <a:pt x="188" y="274"/>
                    <a:pt x="187" y="276"/>
                    <a:pt x="185" y="277"/>
                  </a:cubicBezTo>
                  <a:close/>
                  <a:moveTo>
                    <a:pt x="193" y="267"/>
                  </a:moveTo>
                  <a:cubicBezTo>
                    <a:pt x="190" y="267"/>
                    <a:pt x="191" y="264"/>
                    <a:pt x="190" y="262"/>
                  </a:cubicBezTo>
                  <a:cubicBezTo>
                    <a:pt x="192" y="261"/>
                    <a:pt x="193" y="260"/>
                    <a:pt x="193" y="258"/>
                  </a:cubicBezTo>
                  <a:cubicBezTo>
                    <a:pt x="195" y="259"/>
                    <a:pt x="197" y="261"/>
                    <a:pt x="197" y="264"/>
                  </a:cubicBezTo>
                  <a:cubicBezTo>
                    <a:pt x="195" y="265"/>
                    <a:pt x="194" y="266"/>
                    <a:pt x="193" y="267"/>
                  </a:cubicBezTo>
                  <a:close/>
                  <a:moveTo>
                    <a:pt x="196" y="256"/>
                  </a:moveTo>
                  <a:cubicBezTo>
                    <a:pt x="197" y="247"/>
                    <a:pt x="207" y="255"/>
                    <a:pt x="200" y="259"/>
                  </a:cubicBezTo>
                  <a:cubicBezTo>
                    <a:pt x="198" y="259"/>
                    <a:pt x="198" y="256"/>
                    <a:pt x="196" y="256"/>
                  </a:cubicBezTo>
                  <a:close/>
                  <a:moveTo>
                    <a:pt x="202" y="248"/>
                  </a:moveTo>
                  <a:cubicBezTo>
                    <a:pt x="203" y="245"/>
                    <a:pt x="204" y="243"/>
                    <a:pt x="206" y="241"/>
                  </a:cubicBezTo>
                  <a:cubicBezTo>
                    <a:pt x="208" y="242"/>
                    <a:pt x="209" y="245"/>
                    <a:pt x="210" y="246"/>
                  </a:cubicBezTo>
                  <a:cubicBezTo>
                    <a:pt x="209" y="248"/>
                    <a:pt x="207" y="249"/>
                    <a:pt x="207" y="251"/>
                  </a:cubicBezTo>
                  <a:cubicBezTo>
                    <a:pt x="204" y="251"/>
                    <a:pt x="204" y="249"/>
                    <a:pt x="202" y="248"/>
                  </a:cubicBezTo>
                  <a:close/>
                  <a:moveTo>
                    <a:pt x="209" y="239"/>
                  </a:moveTo>
                  <a:cubicBezTo>
                    <a:pt x="209" y="235"/>
                    <a:pt x="213" y="235"/>
                    <a:pt x="213" y="231"/>
                  </a:cubicBezTo>
                  <a:cubicBezTo>
                    <a:pt x="215" y="233"/>
                    <a:pt x="216" y="234"/>
                    <a:pt x="217" y="237"/>
                  </a:cubicBezTo>
                  <a:cubicBezTo>
                    <a:pt x="216" y="239"/>
                    <a:pt x="215" y="242"/>
                    <a:pt x="212" y="243"/>
                  </a:cubicBezTo>
                  <a:cubicBezTo>
                    <a:pt x="211" y="241"/>
                    <a:pt x="211" y="240"/>
                    <a:pt x="209" y="239"/>
                  </a:cubicBezTo>
                  <a:close/>
                  <a:moveTo>
                    <a:pt x="215" y="227"/>
                  </a:moveTo>
                  <a:cubicBezTo>
                    <a:pt x="217" y="225"/>
                    <a:pt x="218" y="222"/>
                    <a:pt x="220" y="220"/>
                  </a:cubicBezTo>
                  <a:cubicBezTo>
                    <a:pt x="224" y="221"/>
                    <a:pt x="222" y="226"/>
                    <a:pt x="225" y="227"/>
                  </a:cubicBezTo>
                  <a:cubicBezTo>
                    <a:pt x="225" y="230"/>
                    <a:pt x="222" y="231"/>
                    <a:pt x="221" y="233"/>
                  </a:cubicBezTo>
                  <a:cubicBezTo>
                    <a:pt x="218" y="233"/>
                    <a:pt x="218" y="228"/>
                    <a:pt x="215" y="227"/>
                  </a:cubicBezTo>
                  <a:close/>
                  <a:moveTo>
                    <a:pt x="219" y="212"/>
                  </a:moveTo>
                  <a:cubicBezTo>
                    <a:pt x="219" y="209"/>
                    <a:pt x="216" y="208"/>
                    <a:pt x="215" y="207"/>
                  </a:cubicBezTo>
                  <a:cubicBezTo>
                    <a:pt x="216" y="203"/>
                    <a:pt x="219" y="202"/>
                    <a:pt x="221" y="199"/>
                  </a:cubicBezTo>
                  <a:cubicBezTo>
                    <a:pt x="224" y="200"/>
                    <a:pt x="223" y="203"/>
                    <a:pt x="225" y="205"/>
                  </a:cubicBezTo>
                  <a:cubicBezTo>
                    <a:pt x="224" y="208"/>
                    <a:pt x="223" y="211"/>
                    <a:pt x="219" y="212"/>
                  </a:cubicBezTo>
                  <a:close/>
                  <a:moveTo>
                    <a:pt x="224" y="196"/>
                  </a:moveTo>
                  <a:cubicBezTo>
                    <a:pt x="226" y="193"/>
                    <a:pt x="229" y="191"/>
                    <a:pt x="231" y="188"/>
                  </a:cubicBezTo>
                  <a:cubicBezTo>
                    <a:pt x="234" y="188"/>
                    <a:pt x="234" y="191"/>
                    <a:pt x="236" y="193"/>
                  </a:cubicBezTo>
                  <a:cubicBezTo>
                    <a:pt x="234" y="196"/>
                    <a:pt x="232" y="199"/>
                    <a:pt x="229" y="201"/>
                  </a:cubicBezTo>
                  <a:cubicBezTo>
                    <a:pt x="226" y="201"/>
                    <a:pt x="226" y="197"/>
                    <a:pt x="224" y="196"/>
                  </a:cubicBezTo>
                  <a:close/>
                  <a:moveTo>
                    <a:pt x="221" y="191"/>
                  </a:moveTo>
                  <a:cubicBezTo>
                    <a:pt x="220" y="189"/>
                    <a:pt x="218" y="187"/>
                    <a:pt x="216" y="186"/>
                  </a:cubicBezTo>
                  <a:cubicBezTo>
                    <a:pt x="218" y="182"/>
                    <a:pt x="221" y="180"/>
                    <a:pt x="223" y="176"/>
                  </a:cubicBezTo>
                  <a:cubicBezTo>
                    <a:pt x="225" y="178"/>
                    <a:pt x="227" y="180"/>
                    <a:pt x="228" y="183"/>
                  </a:cubicBezTo>
                  <a:cubicBezTo>
                    <a:pt x="226" y="186"/>
                    <a:pt x="224" y="189"/>
                    <a:pt x="221" y="191"/>
                  </a:cubicBezTo>
                  <a:close/>
                  <a:moveTo>
                    <a:pt x="218" y="194"/>
                  </a:moveTo>
                  <a:cubicBezTo>
                    <a:pt x="217" y="197"/>
                    <a:pt x="215" y="199"/>
                    <a:pt x="213" y="201"/>
                  </a:cubicBezTo>
                  <a:cubicBezTo>
                    <a:pt x="211" y="200"/>
                    <a:pt x="210" y="198"/>
                    <a:pt x="208" y="197"/>
                  </a:cubicBezTo>
                  <a:cubicBezTo>
                    <a:pt x="209" y="192"/>
                    <a:pt x="212" y="192"/>
                    <a:pt x="213" y="188"/>
                  </a:cubicBezTo>
                  <a:cubicBezTo>
                    <a:pt x="215" y="190"/>
                    <a:pt x="217" y="192"/>
                    <a:pt x="218" y="194"/>
                  </a:cubicBezTo>
                  <a:close/>
                  <a:moveTo>
                    <a:pt x="205" y="190"/>
                  </a:moveTo>
                  <a:cubicBezTo>
                    <a:pt x="200" y="189"/>
                    <a:pt x="201" y="184"/>
                    <a:pt x="198" y="180"/>
                  </a:cubicBezTo>
                  <a:cubicBezTo>
                    <a:pt x="199" y="178"/>
                    <a:pt x="201" y="177"/>
                    <a:pt x="202" y="174"/>
                  </a:cubicBezTo>
                  <a:cubicBezTo>
                    <a:pt x="206" y="176"/>
                    <a:pt x="207" y="180"/>
                    <a:pt x="210" y="183"/>
                  </a:cubicBezTo>
                  <a:cubicBezTo>
                    <a:pt x="209" y="186"/>
                    <a:pt x="207" y="188"/>
                    <a:pt x="205" y="190"/>
                  </a:cubicBezTo>
                  <a:close/>
                  <a:moveTo>
                    <a:pt x="202" y="195"/>
                  </a:moveTo>
                  <a:cubicBezTo>
                    <a:pt x="199" y="196"/>
                    <a:pt x="199" y="199"/>
                    <a:pt x="196" y="200"/>
                  </a:cubicBezTo>
                  <a:cubicBezTo>
                    <a:pt x="193" y="198"/>
                    <a:pt x="193" y="194"/>
                    <a:pt x="189" y="192"/>
                  </a:cubicBezTo>
                  <a:cubicBezTo>
                    <a:pt x="191" y="189"/>
                    <a:pt x="192" y="185"/>
                    <a:pt x="196" y="185"/>
                  </a:cubicBezTo>
                  <a:cubicBezTo>
                    <a:pt x="197" y="189"/>
                    <a:pt x="200" y="191"/>
                    <a:pt x="202" y="195"/>
                  </a:cubicBezTo>
                  <a:close/>
                  <a:moveTo>
                    <a:pt x="185" y="186"/>
                  </a:moveTo>
                  <a:cubicBezTo>
                    <a:pt x="185" y="185"/>
                    <a:pt x="184" y="186"/>
                    <a:pt x="183" y="186"/>
                  </a:cubicBezTo>
                  <a:cubicBezTo>
                    <a:pt x="184" y="182"/>
                    <a:pt x="187" y="180"/>
                    <a:pt x="189" y="176"/>
                  </a:cubicBezTo>
                  <a:cubicBezTo>
                    <a:pt x="194" y="180"/>
                    <a:pt x="189" y="185"/>
                    <a:pt x="185" y="186"/>
                  </a:cubicBezTo>
                  <a:close/>
                  <a:moveTo>
                    <a:pt x="186" y="195"/>
                  </a:moveTo>
                  <a:cubicBezTo>
                    <a:pt x="192" y="200"/>
                    <a:pt x="195" y="206"/>
                    <a:pt x="187" y="211"/>
                  </a:cubicBezTo>
                  <a:cubicBezTo>
                    <a:pt x="183" y="210"/>
                    <a:pt x="183" y="206"/>
                    <a:pt x="180" y="205"/>
                  </a:cubicBezTo>
                  <a:cubicBezTo>
                    <a:pt x="181" y="200"/>
                    <a:pt x="184" y="198"/>
                    <a:pt x="186" y="195"/>
                  </a:cubicBezTo>
                  <a:close/>
                  <a:moveTo>
                    <a:pt x="185" y="231"/>
                  </a:moveTo>
                  <a:cubicBezTo>
                    <a:pt x="184" y="232"/>
                    <a:pt x="183" y="232"/>
                    <a:pt x="182" y="234"/>
                  </a:cubicBezTo>
                  <a:cubicBezTo>
                    <a:pt x="180" y="233"/>
                    <a:pt x="181" y="230"/>
                    <a:pt x="183" y="229"/>
                  </a:cubicBezTo>
                  <a:cubicBezTo>
                    <a:pt x="184" y="229"/>
                    <a:pt x="183" y="231"/>
                    <a:pt x="185" y="231"/>
                  </a:cubicBezTo>
                  <a:close/>
                  <a:moveTo>
                    <a:pt x="183" y="246"/>
                  </a:moveTo>
                  <a:cubicBezTo>
                    <a:pt x="186" y="246"/>
                    <a:pt x="186" y="249"/>
                    <a:pt x="189" y="249"/>
                  </a:cubicBezTo>
                  <a:cubicBezTo>
                    <a:pt x="190" y="253"/>
                    <a:pt x="187" y="254"/>
                    <a:pt x="185" y="256"/>
                  </a:cubicBezTo>
                  <a:cubicBezTo>
                    <a:pt x="182" y="256"/>
                    <a:pt x="183" y="252"/>
                    <a:pt x="179" y="252"/>
                  </a:cubicBezTo>
                  <a:cubicBezTo>
                    <a:pt x="181" y="250"/>
                    <a:pt x="182" y="248"/>
                    <a:pt x="183" y="246"/>
                  </a:cubicBezTo>
                  <a:close/>
                  <a:moveTo>
                    <a:pt x="191" y="329"/>
                  </a:moveTo>
                  <a:cubicBezTo>
                    <a:pt x="194" y="330"/>
                    <a:pt x="194" y="335"/>
                    <a:pt x="191" y="337"/>
                  </a:cubicBezTo>
                  <a:cubicBezTo>
                    <a:pt x="188" y="336"/>
                    <a:pt x="188" y="334"/>
                    <a:pt x="188" y="332"/>
                  </a:cubicBezTo>
                  <a:cubicBezTo>
                    <a:pt x="189" y="331"/>
                    <a:pt x="191" y="331"/>
                    <a:pt x="191" y="329"/>
                  </a:cubicBezTo>
                  <a:close/>
                  <a:moveTo>
                    <a:pt x="193" y="326"/>
                  </a:moveTo>
                  <a:cubicBezTo>
                    <a:pt x="196" y="326"/>
                    <a:pt x="198" y="329"/>
                    <a:pt x="196" y="331"/>
                  </a:cubicBezTo>
                  <a:cubicBezTo>
                    <a:pt x="195" y="330"/>
                    <a:pt x="193" y="329"/>
                    <a:pt x="193" y="326"/>
                  </a:cubicBezTo>
                  <a:close/>
                  <a:moveTo>
                    <a:pt x="196" y="316"/>
                  </a:moveTo>
                  <a:cubicBezTo>
                    <a:pt x="195" y="313"/>
                    <a:pt x="200" y="311"/>
                    <a:pt x="201" y="308"/>
                  </a:cubicBezTo>
                  <a:cubicBezTo>
                    <a:pt x="204" y="310"/>
                    <a:pt x="198" y="317"/>
                    <a:pt x="196" y="316"/>
                  </a:cubicBezTo>
                  <a:close/>
                  <a:moveTo>
                    <a:pt x="200" y="300"/>
                  </a:moveTo>
                  <a:cubicBezTo>
                    <a:pt x="200" y="296"/>
                    <a:pt x="197" y="295"/>
                    <a:pt x="196" y="293"/>
                  </a:cubicBezTo>
                  <a:cubicBezTo>
                    <a:pt x="201" y="279"/>
                    <a:pt x="214" y="299"/>
                    <a:pt x="200" y="300"/>
                  </a:cubicBezTo>
                  <a:close/>
                  <a:moveTo>
                    <a:pt x="204" y="270"/>
                  </a:moveTo>
                  <a:cubicBezTo>
                    <a:pt x="204" y="272"/>
                    <a:pt x="204" y="276"/>
                    <a:pt x="201" y="277"/>
                  </a:cubicBezTo>
                  <a:cubicBezTo>
                    <a:pt x="196" y="276"/>
                    <a:pt x="196" y="270"/>
                    <a:pt x="200" y="267"/>
                  </a:cubicBezTo>
                  <a:cubicBezTo>
                    <a:pt x="202" y="268"/>
                    <a:pt x="203" y="270"/>
                    <a:pt x="205" y="270"/>
                  </a:cubicBezTo>
                  <a:cubicBezTo>
                    <a:pt x="205" y="271"/>
                    <a:pt x="204" y="270"/>
                    <a:pt x="204" y="270"/>
                  </a:cubicBezTo>
                  <a:close/>
                  <a:moveTo>
                    <a:pt x="203" y="265"/>
                  </a:moveTo>
                  <a:cubicBezTo>
                    <a:pt x="203" y="262"/>
                    <a:pt x="205" y="262"/>
                    <a:pt x="206" y="260"/>
                  </a:cubicBezTo>
                  <a:cubicBezTo>
                    <a:pt x="210" y="260"/>
                    <a:pt x="213" y="267"/>
                    <a:pt x="208" y="269"/>
                  </a:cubicBezTo>
                  <a:cubicBezTo>
                    <a:pt x="205" y="269"/>
                    <a:pt x="206" y="265"/>
                    <a:pt x="203" y="265"/>
                  </a:cubicBezTo>
                  <a:close/>
                  <a:moveTo>
                    <a:pt x="210" y="257"/>
                  </a:moveTo>
                  <a:cubicBezTo>
                    <a:pt x="210" y="254"/>
                    <a:pt x="212" y="252"/>
                    <a:pt x="213" y="250"/>
                  </a:cubicBezTo>
                  <a:cubicBezTo>
                    <a:pt x="216" y="252"/>
                    <a:pt x="217" y="255"/>
                    <a:pt x="219" y="258"/>
                  </a:cubicBezTo>
                  <a:cubicBezTo>
                    <a:pt x="218" y="259"/>
                    <a:pt x="216" y="260"/>
                    <a:pt x="214" y="261"/>
                  </a:cubicBezTo>
                  <a:cubicBezTo>
                    <a:pt x="212" y="261"/>
                    <a:pt x="211" y="258"/>
                    <a:pt x="210" y="257"/>
                  </a:cubicBezTo>
                  <a:close/>
                  <a:moveTo>
                    <a:pt x="217" y="248"/>
                  </a:moveTo>
                  <a:cubicBezTo>
                    <a:pt x="217" y="245"/>
                    <a:pt x="220" y="244"/>
                    <a:pt x="220" y="241"/>
                  </a:cubicBezTo>
                  <a:cubicBezTo>
                    <a:pt x="224" y="242"/>
                    <a:pt x="224" y="246"/>
                    <a:pt x="227" y="248"/>
                  </a:cubicBezTo>
                  <a:cubicBezTo>
                    <a:pt x="227" y="251"/>
                    <a:pt x="224" y="251"/>
                    <a:pt x="223" y="254"/>
                  </a:cubicBezTo>
                  <a:cubicBezTo>
                    <a:pt x="220" y="253"/>
                    <a:pt x="219" y="250"/>
                    <a:pt x="217" y="248"/>
                  </a:cubicBezTo>
                  <a:close/>
                  <a:moveTo>
                    <a:pt x="224" y="238"/>
                  </a:moveTo>
                  <a:cubicBezTo>
                    <a:pt x="225" y="235"/>
                    <a:pt x="227" y="234"/>
                    <a:pt x="228" y="232"/>
                  </a:cubicBezTo>
                  <a:cubicBezTo>
                    <a:pt x="231" y="234"/>
                    <a:pt x="231" y="237"/>
                    <a:pt x="234" y="239"/>
                  </a:cubicBezTo>
                  <a:cubicBezTo>
                    <a:pt x="233" y="241"/>
                    <a:pt x="231" y="243"/>
                    <a:pt x="230" y="245"/>
                  </a:cubicBezTo>
                  <a:cubicBezTo>
                    <a:pt x="229" y="243"/>
                    <a:pt x="226" y="241"/>
                    <a:pt x="224" y="238"/>
                  </a:cubicBezTo>
                  <a:close/>
                  <a:moveTo>
                    <a:pt x="228" y="223"/>
                  </a:moveTo>
                  <a:cubicBezTo>
                    <a:pt x="221" y="219"/>
                    <a:pt x="224" y="215"/>
                    <a:pt x="228" y="210"/>
                  </a:cubicBezTo>
                  <a:cubicBezTo>
                    <a:pt x="231" y="211"/>
                    <a:pt x="232" y="214"/>
                    <a:pt x="234" y="217"/>
                  </a:cubicBezTo>
                  <a:cubicBezTo>
                    <a:pt x="231" y="219"/>
                    <a:pt x="231" y="222"/>
                    <a:pt x="228" y="223"/>
                  </a:cubicBezTo>
                  <a:close/>
                  <a:moveTo>
                    <a:pt x="233" y="210"/>
                  </a:moveTo>
                  <a:cubicBezTo>
                    <a:pt x="235" y="207"/>
                    <a:pt x="231" y="208"/>
                    <a:pt x="232" y="205"/>
                  </a:cubicBezTo>
                  <a:cubicBezTo>
                    <a:pt x="234" y="204"/>
                    <a:pt x="234" y="201"/>
                    <a:pt x="236" y="201"/>
                  </a:cubicBezTo>
                  <a:cubicBezTo>
                    <a:pt x="236" y="206"/>
                    <a:pt x="236" y="207"/>
                    <a:pt x="236" y="212"/>
                  </a:cubicBezTo>
                  <a:cubicBezTo>
                    <a:pt x="234" y="213"/>
                    <a:pt x="235" y="210"/>
                    <a:pt x="233" y="210"/>
                  </a:cubicBezTo>
                  <a:close/>
                  <a:moveTo>
                    <a:pt x="232" y="179"/>
                  </a:moveTo>
                  <a:cubicBezTo>
                    <a:pt x="229" y="178"/>
                    <a:pt x="229" y="175"/>
                    <a:pt x="227" y="174"/>
                  </a:cubicBezTo>
                  <a:cubicBezTo>
                    <a:pt x="227" y="170"/>
                    <a:pt x="231" y="168"/>
                    <a:pt x="233" y="165"/>
                  </a:cubicBezTo>
                  <a:cubicBezTo>
                    <a:pt x="238" y="167"/>
                    <a:pt x="236" y="178"/>
                    <a:pt x="232" y="179"/>
                  </a:cubicBezTo>
                  <a:close/>
                  <a:moveTo>
                    <a:pt x="223" y="169"/>
                  </a:moveTo>
                  <a:cubicBezTo>
                    <a:pt x="220" y="166"/>
                    <a:pt x="218" y="163"/>
                    <a:pt x="216" y="159"/>
                  </a:cubicBezTo>
                  <a:cubicBezTo>
                    <a:pt x="217" y="156"/>
                    <a:pt x="221" y="155"/>
                    <a:pt x="223" y="151"/>
                  </a:cubicBezTo>
                  <a:cubicBezTo>
                    <a:pt x="226" y="153"/>
                    <a:pt x="227" y="158"/>
                    <a:pt x="230" y="160"/>
                  </a:cubicBezTo>
                  <a:cubicBezTo>
                    <a:pt x="229" y="163"/>
                    <a:pt x="227" y="167"/>
                    <a:pt x="223" y="169"/>
                  </a:cubicBezTo>
                  <a:close/>
                  <a:moveTo>
                    <a:pt x="220" y="172"/>
                  </a:moveTo>
                  <a:cubicBezTo>
                    <a:pt x="218" y="175"/>
                    <a:pt x="216" y="178"/>
                    <a:pt x="213" y="180"/>
                  </a:cubicBezTo>
                  <a:cubicBezTo>
                    <a:pt x="210" y="177"/>
                    <a:pt x="209" y="174"/>
                    <a:pt x="206" y="171"/>
                  </a:cubicBezTo>
                  <a:cubicBezTo>
                    <a:pt x="207" y="167"/>
                    <a:pt x="211" y="166"/>
                    <a:pt x="212" y="163"/>
                  </a:cubicBezTo>
                  <a:cubicBezTo>
                    <a:pt x="216" y="165"/>
                    <a:pt x="218" y="168"/>
                    <a:pt x="220" y="172"/>
                  </a:cubicBezTo>
                  <a:close/>
                  <a:moveTo>
                    <a:pt x="203" y="167"/>
                  </a:moveTo>
                  <a:cubicBezTo>
                    <a:pt x="201" y="166"/>
                    <a:pt x="200" y="164"/>
                    <a:pt x="199" y="163"/>
                  </a:cubicBezTo>
                  <a:cubicBezTo>
                    <a:pt x="200" y="159"/>
                    <a:pt x="202" y="156"/>
                    <a:pt x="204" y="153"/>
                  </a:cubicBezTo>
                  <a:cubicBezTo>
                    <a:pt x="213" y="157"/>
                    <a:pt x="207" y="162"/>
                    <a:pt x="203" y="167"/>
                  </a:cubicBezTo>
                  <a:close/>
                  <a:moveTo>
                    <a:pt x="200" y="171"/>
                  </a:moveTo>
                  <a:cubicBezTo>
                    <a:pt x="198" y="172"/>
                    <a:pt x="196" y="173"/>
                    <a:pt x="196" y="176"/>
                  </a:cubicBezTo>
                  <a:cubicBezTo>
                    <a:pt x="194" y="176"/>
                    <a:pt x="193" y="175"/>
                    <a:pt x="192" y="174"/>
                  </a:cubicBezTo>
                  <a:cubicBezTo>
                    <a:pt x="192" y="168"/>
                    <a:pt x="199" y="163"/>
                    <a:pt x="200" y="171"/>
                  </a:cubicBezTo>
                  <a:close/>
                  <a:moveTo>
                    <a:pt x="179" y="155"/>
                  </a:moveTo>
                  <a:cubicBezTo>
                    <a:pt x="180" y="152"/>
                    <a:pt x="181" y="147"/>
                    <a:pt x="185" y="149"/>
                  </a:cubicBezTo>
                  <a:cubicBezTo>
                    <a:pt x="184" y="152"/>
                    <a:pt x="183" y="155"/>
                    <a:pt x="179" y="155"/>
                  </a:cubicBezTo>
                  <a:close/>
                  <a:moveTo>
                    <a:pt x="180" y="164"/>
                  </a:moveTo>
                  <a:cubicBezTo>
                    <a:pt x="183" y="164"/>
                    <a:pt x="183" y="168"/>
                    <a:pt x="185" y="169"/>
                  </a:cubicBezTo>
                  <a:cubicBezTo>
                    <a:pt x="185" y="173"/>
                    <a:pt x="181" y="174"/>
                    <a:pt x="179" y="177"/>
                  </a:cubicBezTo>
                  <a:cubicBezTo>
                    <a:pt x="177" y="176"/>
                    <a:pt x="177" y="174"/>
                    <a:pt x="175" y="173"/>
                  </a:cubicBezTo>
                  <a:cubicBezTo>
                    <a:pt x="176" y="169"/>
                    <a:pt x="178" y="167"/>
                    <a:pt x="180" y="164"/>
                  </a:cubicBezTo>
                  <a:close/>
                  <a:moveTo>
                    <a:pt x="181" y="188"/>
                  </a:moveTo>
                  <a:cubicBezTo>
                    <a:pt x="182" y="188"/>
                    <a:pt x="183" y="190"/>
                    <a:pt x="183" y="191"/>
                  </a:cubicBezTo>
                  <a:cubicBezTo>
                    <a:pt x="180" y="193"/>
                    <a:pt x="179" y="197"/>
                    <a:pt x="176" y="198"/>
                  </a:cubicBezTo>
                  <a:cubicBezTo>
                    <a:pt x="175" y="194"/>
                    <a:pt x="181" y="192"/>
                    <a:pt x="181" y="188"/>
                  </a:cubicBezTo>
                  <a:close/>
                  <a:moveTo>
                    <a:pt x="177" y="207"/>
                  </a:moveTo>
                  <a:cubicBezTo>
                    <a:pt x="179" y="209"/>
                    <a:pt x="182" y="212"/>
                    <a:pt x="183" y="216"/>
                  </a:cubicBezTo>
                  <a:cubicBezTo>
                    <a:pt x="183" y="216"/>
                    <a:pt x="182" y="216"/>
                    <a:pt x="182" y="217"/>
                  </a:cubicBezTo>
                  <a:cubicBezTo>
                    <a:pt x="178" y="216"/>
                    <a:pt x="174" y="211"/>
                    <a:pt x="177" y="207"/>
                  </a:cubicBezTo>
                  <a:close/>
                  <a:moveTo>
                    <a:pt x="175" y="241"/>
                  </a:moveTo>
                  <a:cubicBezTo>
                    <a:pt x="175" y="241"/>
                    <a:pt x="174" y="240"/>
                    <a:pt x="174" y="240"/>
                  </a:cubicBezTo>
                  <a:cubicBezTo>
                    <a:pt x="174" y="238"/>
                    <a:pt x="175" y="236"/>
                    <a:pt x="178" y="236"/>
                  </a:cubicBezTo>
                  <a:cubicBezTo>
                    <a:pt x="179" y="238"/>
                    <a:pt x="177" y="241"/>
                    <a:pt x="175" y="241"/>
                  </a:cubicBezTo>
                  <a:close/>
                  <a:moveTo>
                    <a:pt x="177" y="254"/>
                  </a:moveTo>
                  <a:cubicBezTo>
                    <a:pt x="179" y="255"/>
                    <a:pt x="180" y="258"/>
                    <a:pt x="182" y="260"/>
                  </a:cubicBezTo>
                  <a:cubicBezTo>
                    <a:pt x="181" y="262"/>
                    <a:pt x="180" y="263"/>
                    <a:pt x="178" y="264"/>
                  </a:cubicBezTo>
                  <a:cubicBezTo>
                    <a:pt x="176" y="262"/>
                    <a:pt x="176" y="259"/>
                    <a:pt x="174" y="258"/>
                  </a:cubicBezTo>
                  <a:cubicBezTo>
                    <a:pt x="175" y="256"/>
                    <a:pt x="176" y="255"/>
                    <a:pt x="177" y="254"/>
                  </a:cubicBezTo>
                  <a:close/>
                  <a:moveTo>
                    <a:pt x="179" y="277"/>
                  </a:moveTo>
                  <a:cubicBezTo>
                    <a:pt x="182" y="277"/>
                    <a:pt x="182" y="279"/>
                    <a:pt x="183" y="280"/>
                  </a:cubicBezTo>
                  <a:cubicBezTo>
                    <a:pt x="181" y="284"/>
                    <a:pt x="179" y="286"/>
                    <a:pt x="177" y="288"/>
                  </a:cubicBezTo>
                  <a:cubicBezTo>
                    <a:pt x="174" y="289"/>
                    <a:pt x="175" y="286"/>
                    <a:pt x="174" y="285"/>
                  </a:cubicBezTo>
                  <a:cubicBezTo>
                    <a:pt x="176" y="282"/>
                    <a:pt x="178" y="280"/>
                    <a:pt x="179" y="277"/>
                  </a:cubicBezTo>
                  <a:close/>
                  <a:moveTo>
                    <a:pt x="175" y="303"/>
                  </a:moveTo>
                  <a:cubicBezTo>
                    <a:pt x="176" y="304"/>
                    <a:pt x="176" y="306"/>
                    <a:pt x="177" y="307"/>
                  </a:cubicBezTo>
                  <a:cubicBezTo>
                    <a:pt x="175" y="308"/>
                    <a:pt x="174" y="310"/>
                    <a:pt x="173" y="311"/>
                  </a:cubicBezTo>
                  <a:cubicBezTo>
                    <a:pt x="169" y="309"/>
                    <a:pt x="174" y="305"/>
                    <a:pt x="175" y="303"/>
                  </a:cubicBezTo>
                  <a:close/>
                  <a:moveTo>
                    <a:pt x="180" y="311"/>
                  </a:moveTo>
                  <a:cubicBezTo>
                    <a:pt x="182" y="313"/>
                    <a:pt x="183" y="316"/>
                    <a:pt x="185" y="318"/>
                  </a:cubicBezTo>
                  <a:cubicBezTo>
                    <a:pt x="184" y="321"/>
                    <a:pt x="182" y="323"/>
                    <a:pt x="179" y="324"/>
                  </a:cubicBezTo>
                  <a:cubicBezTo>
                    <a:pt x="178" y="321"/>
                    <a:pt x="177" y="318"/>
                    <a:pt x="176" y="316"/>
                  </a:cubicBezTo>
                  <a:cubicBezTo>
                    <a:pt x="178" y="315"/>
                    <a:pt x="179" y="313"/>
                    <a:pt x="180" y="311"/>
                  </a:cubicBezTo>
                  <a:close/>
                  <a:moveTo>
                    <a:pt x="178" y="339"/>
                  </a:moveTo>
                  <a:cubicBezTo>
                    <a:pt x="178" y="337"/>
                    <a:pt x="177" y="337"/>
                    <a:pt x="177" y="335"/>
                  </a:cubicBezTo>
                  <a:cubicBezTo>
                    <a:pt x="178" y="334"/>
                    <a:pt x="179" y="333"/>
                    <a:pt x="179" y="332"/>
                  </a:cubicBezTo>
                  <a:cubicBezTo>
                    <a:pt x="181" y="333"/>
                    <a:pt x="181" y="334"/>
                    <a:pt x="182" y="335"/>
                  </a:cubicBezTo>
                  <a:cubicBezTo>
                    <a:pt x="181" y="337"/>
                    <a:pt x="180" y="338"/>
                    <a:pt x="178" y="339"/>
                  </a:cubicBezTo>
                  <a:close/>
                  <a:moveTo>
                    <a:pt x="184" y="358"/>
                  </a:moveTo>
                  <a:cubicBezTo>
                    <a:pt x="189" y="360"/>
                    <a:pt x="190" y="367"/>
                    <a:pt x="186" y="370"/>
                  </a:cubicBezTo>
                  <a:cubicBezTo>
                    <a:pt x="183" y="369"/>
                    <a:pt x="183" y="366"/>
                    <a:pt x="181" y="364"/>
                  </a:cubicBezTo>
                  <a:cubicBezTo>
                    <a:pt x="181" y="361"/>
                    <a:pt x="184" y="361"/>
                    <a:pt x="184" y="358"/>
                  </a:cubicBezTo>
                  <a:close/>
                  <a:moveTo>
                    <a:pt x="188" y="358"/>
                  </a:moveTo>
                  <a:cubicBezTo>
                    <a:pt x="190" y="358"/>
                    <a:pt x="190" y="360"/>
                    <a:pt x="191" y="362"/>
                  </a:cubicBezTo>
                  <a:cubicBezTo>
                    <a:pt x="191" y="362"/>
                    <a:pt x="188" y="360"/>
                    <a:pt x="188" y="358"/>
                  </a:cubicBezTo>
                  <a:close/>
                  <a:moveTo>
                    <a:pt x="196" y="344"/>
                  </a:moveTo>
                  <a:cubicBezTo>
                    <a:pt x="197" y="343"/>
                    <a:pt x="198" y="342"/>
                    <a:pt x="198" y="341"/>
                  </a:cubicBezTo>
                  <a:cubicBezTo>
                    <a:pt x="201" y="342"/>
                    <a:pt x="203" y="345"/>
                    <a:pt x="204" y="348"/>
                  </a:cubicBezTo>
                  <a:cubicBezTo>
                    <a:pt x="203" y="348"/>
                    <a:pt x="203" y="350"/>
                    <a:pt x="202" y="350"/>
                  </a:cubicBezTo>
                  <a:cubicBezTo>
                    <a:pt x="198" y="350"/>
                    <a:pt x="199" y="345"/>
                    <a:pt x="196" y="344"/>
                  </a:cubicBezTo>
                  <a:close/>
                  <a:moveTo>
                    <a:pt x="202" y="362"/>
                  </a:moveTo>
                  <a:cubicBezTo>
                    <a:pt x="206" y="362"/>
                    <a:pt x="205" y="366"/>
                    <a:pt x="208" y="367"/>
                  </a:cubicBezTo>
                  <a:cubicBezTo>
                    <a:pt x="208" y="368"/>
                    <a:pt x="207" y="369"/>
                    <a:pt x="206" y="369"/>
                  </a:cubicBezTo>
                  <a:cubicBezTo>
                    <a:pt x="202" y="369"/>
                    <a:pt x="204" y="366"/>
                    <a:pt x="201" y="365"/>
                  </a:cubicBezTo>
                  <a:cubicBezTo>
                    <a:pt x="201" y="364"/>
                    <a:pt x="202" y="364"/>
                    <a:pt x="202" y="362"/>
                  </a:cubicBezTo>
                  <a:close/>
                  <a:moveTo>
                    <a:pt x="202" y="336"/>
                  </a:moveTo>
                  <a:cubicBezTo>
                    <a:pt x="205" y="338"/>
                    <a:pt x="208" y="339"/>
                    <a:pt x="208" y="344"/>
                  </a:cubicBezTo>
                  <a:cubicBezTo>
                    <a:pt x="207" y="344"/>
                    <a:pt x="207" y="345"/>
                    <a:pt x="206" y="346"/>
                  </a:cubicBezTo>
                  <a:cubicBezTo>
                    <a:pt x="204" y="343"/>
                    <a:pt x="199" y="340"/>
                    <a:pt x="202" y="336"/>
                  </a:cubicBezTo>
                  <a:close/>
                  <a:moveTo>
                    <a:pt x="203" y="323"/>
                  </a:moveTo>
                  <a:cubicBezTo>
                    <a:pt x="201" y="322"/>
                    <a:pt x="200" y="321"/>
                    <a:pt x="199" y="319"/>
                  </a:cubicBezTo>
                  <a:cubicBezTo>
                    <a:pt x="199" y="316"/>
                    <a:pt x="203" y="316"/>
                    <a:pt x="203" y="312"/>
                  </a:cubicBezTo>
                  <a:cubicBezTo>
                    <a:pt x="210" y="315"/>
                    <a:pt x="206" y="319"/>
                    <a:pt x="203" y="323"/>
                  </a:cubicBezTo>
                  <a:close/>
                  <a:moveTo>
                    <a:pt x="206" y="305"/>
                  </a:moveTo>
                  <a:cubicBezTo>
                    <a:pt x="206" y="305"/>
                    <a:pt x="206" y="305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ubicBezTo>
                    <a:pt x="205" y="303"/>
                    <a:pt x="209" y="299"/>
                    <a:pt x="212" y="298"/>
                  </a:cubicBezTo>
                  <a:cubicBezTo>
                    <a:pt x="210" y="301"/>
                    <a:pt x="208" y="303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lose/>
                  <a:moveTo>
                    <a:pt x="209" y="291"/>
                  </a:moveTo>
                  <a:cubicBezTo>
                    <a:pt x="210" y="288"/>
                    <a:pt x="205" y="286"/>
                    <a:pt x="205" y="282"/>
                  </a:cubicBezTo>
                  <a:cubicBezTo>
                    <a:pt x="206" y="281"/>
                    <a:pt x="207" y="280"/>
                    <a:pt x="208" y="278"/>
                  </a:cubicBezTo>
                  <a:cubicBezTo>
                    <a:pt x="211" y="280"/>
                    <a:pt x="213" y="283"/>
                    <a:pt x="215" y="286"/>
                  </a:cubicBezTo>
                  <a:cubicBezTo>
                    <a:pt x="214" y="288"/>
                    <a:pt x="212" y="290"/>
                    <a:pt x="209" y="291"/>
                  </a:cubicBezTo>
                  <a:close/>
                  <a:moveTo>
                    <a:pt x="212" y="276"/>
                  </a:moveTo>
                  <a:cubicBezTo>
                    <a:pt x="211" y="273"/>
                    <a:pt x="215" y="273"/>
                    <a:pt x="215" y="271"/>
                  </a:cubicBezTo>
                  <a:cubicBezTo>
                    <a:pt x="218" y="272"/>
                    <a:pt x="220" y="275"/>
                    <a:pt x="221" y="278"/>
                  </a:cubicBezTo>
                  <a:cubicBezTo>
                    <a:pt x="220" y="280"/>
                    <a:pt x="220" y="283"/>
                    <a:pt x="217" y="283"/>
                  </a:cubicBezTo>
                  <a:cubicBezTo>
                    <a:pt x="217" y="281"/>
                    <a:pt x="214" y="279"/>
                    <a:pt x="212" y="276"/>
                  </a:cubicBezTo>
                  <a:close/>
                  <a:moveTo>
                    <a:pt x="218" y="269"/>
                  </a:moveTo>
                  <a:cubicBezTo>
                    <a:pt x="220" y="260"/>
                    <a:pt x="227" y="263"/>
                    <a:pt x="229" y="269"/>
                  </a:cubicBezTo>
                  <a:cubicBezTo>
                    <a:pt x="228" y="272"/>
                    <a:pt x="227" y="273"/>
                    <a:pt x="225" y="275"/>
                  </a:cubicBezTo>
                  <a:cubicBezTo>
                    <a:pt x="222" y="274"/>
                    <a:pt x="221" y="270"/>
                    <a:pt x="218" y="269"/>
                  </a:cubicBezTo>
                  <a:close/>
                  <a:moveTo>
                    <a:pt x="227" y="258"/>
                  </a:moveTo>
                  <a:cubicBezTo>
                    <a:pt x="229" y="250"/>
                    <a:pt x="234" y="257"/>
                    <a:pt x="237" y="261"/>
                  </a:cubicBezTo>
                  <a:cubicBezTo>
                    <a:pt x="237" y="264"/>
                    <a:pt x="234" y="264"/>
                    <a:pt x="233" y="267"/>
                  </a:cubicBezTo>
                  <a:cubicBezTo>
                    <a:pt x="230" y="265"/>
                    <a:pt x="228" y="261"/>
                    <a:pt x="227" y="258"/>
                  </a:cubicBezTo>
                  <a:close/>
                  <a:moveTo>
                    <a:pt x="233" y="250"/>
                  </a:moveTo>
                  <a:cubicBezTo>
                    <a:pt x="234" y="247"/>
                    <a:pt x="236" y="247"/>
                    <a:pt x="237" y="245"/>
                  </a:cubicBezTo>
                  <a:cubicBezTo>
                    <a:pt x="238" y="249"/>
                    <a:pt x="238" y="250"/>
                    <a:pt x="239" y="256"/>
                  </a:cubicBezTo>
                  <a:cubicBezTo>
                    <a:pt x="237" y="255"/>
                    <a:pt x="236" y="252"/>
                    <a:pt x="233" y="250"/>
                  </a:cubicBezTo>
                  <a:close/>
                  <a:moveTo>
                    <a:pt x="231" y="229"/>
                  </a:moveTo>
                  <a:cubicBezTo>
                    <a:pt x="232" y="226"/>
                    <a:pt x="235" y="224"/>
                    <a:pt x="236" y="222"/>
                  </a:cubicBezTo>
                  <a:cubicBezTo>
                    <a:pt x="238" y="224"/>
                    <a:pt x="236" y="232"/>
                    <a:pt x="238" y="236"/>
                  </a:cubicBezTo>
                  <a:cubicBezTo>
                    <a:pt x="234" y="235"/>
                    <a:pt x="234" y="231"/>
                    <a:pt x="231" y="229"/>
                  </a:cubicBezTo>
                  <a:close/>
                  <a:moveTo>
                    <a:pt x="234" y="157"/>
                  </a:moveTo>
                  <a:cubicBezTo>
                    <a:pt x="231" y="154"/>
                    <a:pt x="228" y="151"/>
                    <a:pt x="227" y="148"/>
                  </a:cubicBezTo>
                  <a:cubicBezTo>
                    <a:pt x="228" y="143"/>
                    <a:pt x="232" y="141"/>
                    <a:pt x="234" y="137"/>
                  </a:cubicBezTo>
                  <a:cubicBezTo>
                    <a:pt x="240" y="139"/>
                    <a:pt x="237" y="154"/>
                    <a:pt x="234" y="157"/>
                  </a:cubicBezTo>
                  <a:close/>
                  <a:moveTo>
                    <a:pt x="236" y="129"/>
                  </a:moveTo>
                  <a:cubicBezTo>
                    <a:pt x="232" y="129"/>
                    <a:pt x="232" y="125"/>
                    <a:pt x="230" y="123"/>
                  </a:cubicBezTo>
                  <a:cubicBezTo>
                    <a:pt x="230" y="121"/>
                    <a:pt x="232" y="121"/>
                    <a:pt x="232" y="119"/>
                  </a:cubicBezTo>
                  <a:cubicBezTo>
                    <a:pt x="235" y="121"/>
                    <a:pt x="238" y="125"/>
                    <a:pt x="236" y="129"/>
                  </a:cubicBezTo>
                  <a:close/>
                  <a:moveTo>
                    <a:pt x="232" y="133"/>
                  </a:moveTo>
                  <a:cubicBezTo>
                    <a:pt x="229" y="136"/>
                    <a:pt x="225" y="138"/>
                    <a:pt x="224" y="143"/>
                  </a:cubicBezTo>
                  <a:cubicBezTo>
                    <a:pt x="213" y="139"/>
                    <a:pt x="223" y="131"/>
                    <a:pt x="227" y="126"/>
                  </a:cubicBezTo>
                  <a:cubicBezTo>
                    <a:pt x="229" y="128"/>
                    <a:pt x="230" y="130"/>
                    <a:pt x="232" y="133"/>
                  </a:cubicBezTo>
                  <a:close/>
                  <a:moveTo>
                    <a:pt x="220" y="147"/>
                  </a:moveTo>
                  <a:cubicBezTo>
                    <a:pt x="218" y="150"/>
                    <a:pt x="215" y="151"/>
                    <a:pt x="213" y="155"/>
                  </a:cubicBezTo>
                  <a:cubicBezTo>
                    <a:pt x="211" y="154"/>
                    <a:pt x="211" y="152"/>
                    <a:pt x="209" y="151"/>
                  </a:cubicBezTo>
                  <a:cubicBezTo>
                    <a:pt x="208" y="145"/>
                    <a:pt x="213" y="144"/>
                    <a:pt x="215" y="140"/>
                  </a:cubicBezTo>
                  <a:cubicBezTo>
                    <a:pt x="218" y="141"/>
                    <a:pt x="218" y="145"/>
                    <a:pt x="220" y="147"/>
                  </a:cubicBezTo>
                  <a:close/>
                  <a:moveTo>
                    <a:pt x="204" y="144"/>
                  </a:moveTo>
                  <a:cubicBezTo>
                    <a:pt x="198" y="141"/>
                    <a:pt x="204" y="134"/>
                    <a:pt x="207" y="130"/>
                  </a:cubicBezTo>
                  <a:cubicBezTo>
                    <a:pt x="209" y="131"/>
                    <a:pt x="211" y="134"/>
                    <a:pt x="212" y="137"/>
                  </a:cubicBezTo>
                  <a:cubicBezTo>
                    <a:pt x="210" y="139"/>
                    <a:pt x="208" y="143"/>
                    <a:pt x="204" y="144"/>
                  </a:cubicBezTo>
                  <a:close/>
                  <a:moveTo>
                    <a:pt x="198" y="135"/>
                  </a:moveTo>
                  <a:cubicBezTo>
                    <a:pt x="191" y="131"/>
                    <a:pt x="198" y="124"/>
                    <a:pt x="200" y="120"/>
                  </a:cubicBezTo>
                  <a:cubicBezTo>
                    <a:pt x="202" y="121"/>
                    <a:pt x="203" y="124"/>
                    <a:pt x="204" y="125"/>
                  </a:cubicBezTo>
                  <a:cubicBezTo>
                    <a:pt x="203" y="129"/>
                    <a:pt x="199" y="131"/>
                    <a:pt x="198" y="135"/>
                  </a:cubicBezTo>
                  <a:close/>
                  <a:moveTo>
                    <a:pt x="202" y="148"/>
                  </a:moveTo>
                  <a:cubicBezTo>
                    <a:pt x="200" y="152"/>
                    <a:pt x="198" y="154"/>
                    <a:pt x="196" y="156"/>
                  </a:cubicBezTo>
                  <a:cubicBezTo>
                    <a:pt x="194" y="155"/>
                    <a:pt x="193" y="154"/>
                    <a:pt x="191" y="152"/>
                  </a:cubicBezTo>
                  <a:cubicBezTo>
                    <a:pt x="192" y="146"/>
                    <a:pt x="199" y="140"/>
                    <a:pt x="202" y="148"/>
                  </a:cubicBezTo>
                  <a:close/>
                  <a:moveTo>
                    <a:pt x="189" y="146"/>
                  </a:moveTo>
                  <a:cubicBezTo>
                    <a:pt x="188" y="146"/>
                    <a:pt x="187" y="145"/>
                    <a:pt x="186" y="144"/>
                  </a:cubicBezTo>
                  <a:cubicBezTo>
                    <a:pt x="187" y="141"/>
                    <a:pt x="191" y="133"/>
                    <a:pt x="195" y="138"/>
                  </a:cubicBezTo>
                  <a:cubicBezTo>
                    <a:pt x="193" y="141"/>
                    <a:pt x="190" y="142"/>
                    <a:pt x="189" y="146"/>
                  </a:cubicBezTo>
                  <a:close/>
                  <a:moveTo>
                    <a:pt x="182" y="137"/>
                  </a:moveTo>
                  <a:cubicBezTo>
                    <a:pt x="179" y="137"/>
                    <a:pt x="180" y="133"/>
                    <a:pt x="177" y="133"/>
                  </a:cubicBezTo>
                  <a:cubicBezTo>
                    <a:pt x="178" y="129"/>
                    <a:pt x="181" y="127"/>
                    <a:pt x="183" y="124"/>
                  </a:cubicBezTo>
                  <a:cubicBezTo>
                    <a:pt x="186" y="124"/>
                    <a:pt x="186" y="127"/>
                    <a:pt x="187" y="129"/>
                  </a:cubicBezTo>
                  <a:cubicBezTo>
                    <a:pt x="186" y="132"/>
                    <a:pt x="183" y="134"/>
                    <a:pt x="182" y="137"/>
                  </a:cubicBezTo>
                  <a:close/>
                  <a:moveTo>
                    <a:pt x="174" y="146"/>
                  </a:moveTo>
                  <a:cubicBezTo>
                    <a:pt x="171" y="142"/>
                    <a:pt x="172" y="139"/>
                    <a:pt x="174" y="135"/>
                  </a:cubicBezTo>
                  <a:cubicBezTo>
                    <a:pt x="179" y="137"/>
                    <a:pt x="179" y="145"/>
                    <a:pt x="174" y="146"/>
                  </a:cubicBezTo>
                  <a:close/>
                  <a:moveTo>
                    <a:pt x="176" y="157"/>
                  </a:moveTo>
                  <a:cubicBezTo>
                    <a:pt x="179" y="159"/>
                    <a:pt x="173" y="165"/>
                    <a:pt x="171" y="167"/>
                  </a:cubicBezTo>
                  <a:cubicBezTo>
                    <a:pt x="170" y="164"/>
                    <a:pt x="175" y="161"/>
                    <a:pt x="176" y="157"/>
                  </a:cubicBezTo>
                  <a:close/>
                  <a:moveTo>
                    <a:pt x="172" y="176"/>
                  </a:moveTo>
                  <a:cubicBezTo>
                    <a:pt x="174" y="176"/>
                    <a:pt x="174" y="180"/>
                    <a:pt x="176" y="181"/>
                  </a:cubicBezTo>
                  <a:cubicBezTo>
                    <a:pt x="175" y="184"/>
                    <a:pt x="172" y="186"/>
                    <a:pt x="171" y="189"/>
                  </a:cubicBezTo>
                  <a:cubicBezTo>
                    <a:pt x="167" y="189"/>
                    <a:pt x="168" y="185"/>
                    <a:pt x="166" y="184"/>
                  </a:cubicBezTo>
                  <a:cubicBezTo>
                    <a:pt x="167" y="181"/>
                    <a:pt x="170" y="179"/>
                    <a:pt x="172" y="176"/>
                  </a:cubicBezTo>
                  <a:close/>
                  <a:moveTo>
                    <a:pt x="172" y="214"/>
                  </a:moveTo>
                  <a:cubicBezTo>
                    <a:pt x="175" y="216"/>
                    <a:pt x="180" y="222"/>
                    <a:pt x="174" y="224"/>
                  </a:cubicBezTo>
                  <a:cubicBezTo>
                    <a:pt x="172" y="222"/>
                    <a:pt x="171" y="219"/>
                    <a:pt x="170" y="216"/>
                  </a:cubicBezTo>
                  <a:cubicBezTo>
                    <a:pt x="171" y="215"/>
                    <a:pt x="171" y="215"/>
                    <a:pt x="172" y="214"/>
                  </a:cubicBezTo>
                  <a:close/>
                  <a:moveTo>
                    <a:pt x="169" y="242"/>
                  </a:moveTo>
                  <a:cubicBezTo>
                    <a:pt x="170" y="241"/>
                    <a:pt x="175" y="248"/>
                    <a:pt x="170" y="247"/>
                  </a:cubicBezTo>
                  <a:cubicBezTo>
                    <a:pt x="169" y="246"/>
                    <a:pt x="170" y="242"/>
                    <a:pt x="169" y="242"/>
                  </a:cubicBezTo>
                  <a:close/>
                  <a:moveTo>
                    <a:pt x="171" y="261"/>
                  </a:moveTo>
                  <a:cubicBezTo>
                    <a:pt x="173" y="262"/>
                    <a:pt x="173" y="267"/>
                    <a:pt x="176" y="268"/>
                  </a:cubicBezTo>
                  <a:cubicBezTo>
                    <a:pt x="173" y="271"/>
                    <a:pt x="172" y="276"/>
                    <a:pt x="168" y="277"/>
                  </a:cubicBezTo>
                  <a:cubicBezTo>
                    <a:pt x="164" y="272"/>
                    <a:pt x="165" y="265"/>
                    <a:pt x="171" y="261"/>
                  </a:cubicBezTo>
                  <a:close/>
                  <a:moveTo>
                    <a:pt x="166" y="332"/>
                  </a:moveTo>
                  <a:cubicBezTo>
                    <a:pt x="168" y="333"/>
                    <a:pt x="170" y="338"/>
                    <a:pt x="166" y="339"/>
                  </a:cubicBezTo>
                  <a:cubicBezTo>
                    <a:pt x="166" y="336"/>
                    <a:pt x="166" y="334"/>
                    <a:pt x="166" y="332"/>
                  </a:cubicBezTo>
                  <a:close/>
                  <a:moveTo>
                    <a:pt x="166" y="299"/>
                  </a:moveTo>
                  <a:cubicBezTo>
                    <a:pt x="168" y="298"/>
                    <a:pt x="166" y="296"/>
                    <a:pt x="166" y="294"/>
                  </a:cubicBezTo>
                  <a:cubicBezTo>
                    <a:pt x="169" y="292"/>
                    <a:pt x="169" y="294"/>
                    <a:pt x="170" y="296"/>
                  </a:cubicBezTo>
                  <a:cubicBezTo>
                    <a:pt x="170" y="298"/>
                    <a:pt x="169" y="299"/>
                    <a:pt x="166" y="299"/>
                  </a:cubicBezTo>
                  <a:close/>
                  <a:moveTo>
                    <a:pt x="170" y="356"/>
                  </a:moveTo>
                  <a:cubicBezTo>
                    <a:pt x="170" y="359"/>
                    <a:pt x="171" y="361"/>
                    <a:pt x="172" y="363"/>
                  </a:cubicBezTo>
                  <a:cubicBezTo>
                    <a:pt x="170" y="363"/>
                    <a:pt x="171" y="365"/>
                    <a:pt x="169" y="364"/>
                  </a:cubicBezTo>
                  <a:cubicBezTo>
                    <a:pt x="168" y="361"/>
                    <a:pt x="169" y="360"/>
                    <a:pt x="168" y="356"/>
                  </a:cubicBezTo>
                  <a:cubicBezTo>
                    <a:pt x="169" y="356"/>
                    <a:pt x="170" y="356"/>
                    <a:pt x="170" y="356"/>
                  </a:cubicBezTo>
                  <a:close/>
                  <a:moveTo>
                    <a:pt x="172" y="322"/>
                  </a:moveTo>
                  <a:cubicBezTo>
                    <a:pt x="175" y="323"/>
                    <a:pt x="178" y="330"/>
                    <a:pt x="174" y="331"/>
                  </a:cubicBezTo>
                  <a:cubicBezTo>
                    <a:pt x="172" y="332"/>
                    <a:pt x="168" y="325"/>
                    <a:pt x="172" y="322"/>
                  </a:cubicBezTo>
                  <a:close/>
                  <a:moveTo>
                    <a:pt x="174" y="345"/>
                  </a:moveTo>
                  <a:cubicBezTo>
                    <a:pt x="174" y="345"/>
                    <a:pt x="173" y="345"/>
                    <a:pt x="172" y="345"/>
                  </a:cubicBezTo>
                  <a:cubicBezTo>
                    <a:pt x="173" y="343"/>
                    <a:pt x="171" y="343"/>
                    <a:pt x="172" y="341"/>
                  </a:cubicBezTo>
                  <a:cubicBezTo>
                    <a:pt x="174" y="341"/>
                    <a:pt x="175" y="343"/>
                    <a:pt x="174" y="345"/>
                  </a:cubicBezTo>
                  <a:close/>
                  <a:moveTo>
                    <a:pt x="176" y="419"/>
                  </a:moveTo>
                  <a:cubicBezTo>
                    <a:pt x="178" y="420"/>
                    <a:pt x="178" y="424"/>
                    <a:pt x="179" y="427"/>
                  </a:cubicBezTo>
                  <a:cubicBezTo>
                    <a:pt x="180" y="429"/>
                    <a:pt x="177" y="429"/>
                    <a:pt x="177" y="431"/>
                  </a:cubicBezTo>
                  <a:cubicBezTo>
                    <a:pt x="175" y="429"/>
                    <a:pt x="173" y="423"/>
                    <a:pt x="176" y="419"/>
                  </a:cubicBezTo>
                  <a:close/>
                  <a:moveTo>
                    <a:pt x="176" y="454"/>
                  </a:moveTo>
                  <a:cubicBezTo>
                    <a:pt x="174" y="454"/>
                    <a:pt x="174" y="457"/>
                    <a:pt x="172" y="457"/>
                  </a:cubicBezTo>
                  <a:cubicBezTo>
                    <a:pt x="171" y="454"/>
                    <a:pt x="173" y="453"/>
                    <a:pt x="174" y="449"/>
                  </a:cubicBezTo>
                  <a:cubicBezTo>
                    <a:pt x="176" y="450"/>
                    <a:pt x="175" y="452"/>
                    <a:pt x="176" y="454"/>
                  </a:cubicBezTo>
                  <a:close/>
                  <a:moveTo>
                    <a:pt x="177" y="378"/>
                  </a:moveTo>
                  <a:cubicBezTo>
                    <a:pt x="176" y="375"/>
                    <a:pt x="174" y="374"/>
                    <a:pt x="174" y="371"/>
                  </a:cubicBezTo>
                  <a:cubicBezTo>
                    <a:pt x="175" y="370"/>
                    <a:pt x="176" y="369"/>
                    <a:pt x="177" y="367"/>
                  </a:cubicBezTo>
                  <a:cubicBezTo>
                    <a:pt x="180" y="368"/>
                    <a:pt x="180" y="372"/>
                    <a:pt x="182" y="374"/>
                  </a:cubicBezTo>
                  <a:cubicBezTo>
                    <a:pt x="181" y="376"/>
                    <a:pt x="180" y="378"/>
                    <a:pt x="177" y="378"/>
                  </a:cubicBezTo>
                  <a:close/>
                  <a:moveTo>
                    <a:pt x="180" y="390"/>
                  </a:moveTo>
                  <a:cubicBezTo>
                    <a:pt x="183" y="390"/>
                    <a:pt x="184" y="393"/>
                    <a:pt x="183" y="395"/>
                  </a:cubicBezTo>
                  <a:cubicBezTo>
                    <a:pt x="180" y="395"/>
                    <a:pt x="178" y="392"/>
                    <a:pt x="180" y="390"/>
                  </a:cubicBezTo>
                  <a:close/>
                  <a:moveTo>
                    <a:pt x="183" y="437"/>
                  </a:moveTo>
                  <a:cubicBezTo>
                    <a:pt x="188" y="440"/>
                    <a:pt x="185" y="446"/>
                    <a:pt x="181" y="448"/>
                  </a:cubicBezTo>
                  <a:cubicBezTo>
                    <a:pt x="178" y="444"/>
                    <a:pt x="181" y="440"/>
                    <a:pt x="183" y="437"/>
                  </a:cubicBezTo>
                  <a:close/>
                  <a:moveTo>
                    <a:pt x="188" y="451"/>
                  </a:moveTo>
                  <a:cubicBezTo>
                    <a:pt x="194" y="453"/>
                    <a:pt x="189" y="461"/>
                    <a:pt x="187" y="464"/>
                  </a:cubicBezTo>
                  <a:cubicBezTo>
                    <a:pt x="184" y="462"/>
                    <a:pt x="184" y="459"/>
                    <a:pt x="184" y="454"/>
                  </a:cubicBezTo>
                  <a:cubicBezTo>
                    <a:pt x="186" y="454"/>
                    <a:pt x="187" y="452"/>
                    <a:pt x="188" y="451"/>
                  </a:cubicBezTo>
                  <a:close/>
                  <a:moveTo>
                    <a:pt x="193" y="464"/>
                  </a:moveTo>
                  <a:cubicBezTo>
                    <a:pt x="195" y="466"/>
                    <a:pt x="191" y="469"/>
                    <a:pt x="189" y="470"/>
                  </a:cubicBezTo>
                  <a:cubicBezTo>
                    <a:pt x="189" y="466"/>
                    <a:pt x="192" y="466"/>
                    <a:pt x="193" y="464"/>
                  </a:cubicBezTo>
                  <a:close/>
                  <a:moveTo>
                    <a:pt x="190" y="437"/>
                  </a:moveTo>
                  <a:cubicBezTo>
                    <a:pt x="189" y="436"/>
                    <a:pt x="188" y="433"/>
                    <a:pt x="187" y="431"/>
                  </a:cubicBezTo>
                  <a:cubicBezTo>
                    <a:pt x="189" y="429"/>
                    <a:pt x="191" y="428"/>
                    <a:pt x="191" y="425"/>
                  </a:cubicBezTo>
                  <a:cubicBezTo>
                    <a:pt x="194" y="426"/>
                    <a:pt x="195" y="429"/>
                    <a:pt x="196" y="430"/>
                  </a:cubicBezTo>
                  <a:cubicBezTo>
                    <a:pt x="195" y="434"/>
                    <a:pt x="193" y="436"/>
                    <a:pt x="190" y="437"/>
                  </a:cubicBezTo>
                  <a:close/>
                  <a:moveTo>
                    <a:pt x="191" y="411"/>
                  </a:moveTo>
                  <a:cubicBezTo>
                    <a:pt x="189" y="410"/>
                    <a:pt x="187" y="411"/>
                    <a:pt x="185" y="409"/>
                  </a:cubicBezTo>
                  <a:cubicBezTo>
                    <a:pt x="186" y="406"/>
                    <a:pt x="188" y="404"/>
                    <a:pt x="190" y="401"/>
                  </a:cubicBezTo>
                  <a:cubicBezTo>
                    <a:pt x="193" y="402"/>
                    <a:pt x="193" y="405"/>
                    <a:pt x="195" y="406"/>
                  </a:cubicBezTo>
                  <a:cubicBezTo>
                    <a:pt x="194" y="408"/>
                    <a:pt x="192" y="409"/>
                    <a:pt x="191" y="411"/>
                  </a:cubicBezTo>
                  <a:close/>
                  <a:moveTo>
                    <a:pt x="195" y="394"/>
                  </a:moveTo>
                  <a:cubicBezTo>
                    <a:pt x="199" y="395"/>
                    <a:pt x="201" y="399"/>
                    <a:pt x="198" y="402"/>
                  </a:cubicBezTo>
                  <a:cubicBezTo>
                    <a:pt x="195" y="401"/>
                    <a:pt x="192" y="397"/>
                    <a:pt x="195" y="394"/>
                  </a:cubicBezTo>
                  <a:close/>
                  <a:moveTo>
                    <a:pt x="197" y="369"/>
                  </a:moveTo>
                  <a:cubicBezTo>
                    <a:pt x="200" y="370"/>
                    <a:pt x="202" y="373"/>
                    <a:pt x="201" y="375"/>
                  </a:cubicBezTo>
                  <a:cubicBezTo>
                    <a:pt x="198" y="375"/>
                    <a:pt x="196" y="372"/>
                    <a:pt x="197" y="369"/>
                  </a:cubicBezTo>
                  <a:close/>
                  <a:moveTo>
                    <a:pt x="202" y="385"/>
                  </a:moveTo>
                  <a:cubicBezTo>
                    <a:pt x="205" y="384"/>
                    <a:pt x="208" y="392"/>
                    <a:pt x="204" y="394"/>
                  </a:cubicBezTo>
                  <a:cubicBezTo>
                    <a:pt x="200" y="393"/>
                    <a:pt x="201" y="386"/>
                    <a:pt x="202" y="385"/>
                  </a:cubicBezTo>
                  <a:close/>
                  <a:moveTo>
                    <a:pt x="204" y="383"/>
                  </a:moveTo>
                  <a:cubicBezTo>
                    <a:pt x="208" y="373"/>
                    <a:pt x="215" y="389"/>
                    <a:pt x="207" y="386"/>
                  </a:cubicBezTo>
                  <a:cubicBezTo>
                    <a:pt x="205" y="386"/>
                    <a:pt x="207" y="383"/>
                    <a:pt x="204" y="383"/>
                  </a:cubicBezTo>
                  <a:close/>
                  <a:moveTo>
                    <a:pt x="210" y="363"/>
                  </a:moveTo>
                  <a:cubicBezTo>
                    <a:pt x="212" y="360"/>
                    <a:pt x="207" y="360"/>
                    <a:pt x="207" y="357"/>
                  </a:cubicBezTo>
                  <a:cubicBezTo>
                    <a:pt x="208" y="357"/>
                    <a:pt x="207" y="356"/>
                    <a:pt x="208" y="355"/>
                  </a:cubicBezTo>
                  <a:cubicBezTo>
                    <a:pt x="208" y="355"/>
                    <a:pt x="209" y="355"/>
                    <a:pt x="210" y="355"/>
                  </a:cubicBezTo>
                  <a:cubicBezTo>
                    <a:pt x="210" y="358"/>
                    <a:pt x="213" y="358"/>
                    <a:pt x="213" y="362"/>
                  </a:cubicBezTo>
                  <a:cubicBezTo>
                    <a:pt x="212" y="362"/>
                    <a:pt x="211" y="363"/>
                    <a:pt x="210" y="363"/>
                  </a:cubicBezTo>
                  <a:close/>
                  <a:moveTo>
                    <a:pt x="211" y="375"/>
                  </a:moveTo>
                  <a:cubicBezTo>
                    <a:pt x="214" y="375"/>
                    <a:pt x="214" y="378"/>
                    <a:pt x="215" y="380"/>
                  </a:cubicBezTo>
                  <a:cubicBezTo>
                    <a:pt x="213" y="378"/>
                    <a:pt x="210" y="377"/>
                    <a:pt x="211" y="375"/>
                  </a:cubicBezTo>
                  <a:close/>
                  <a:moveTo>
                    <a:pt x="214" y="358"/>
                  </a:moveTo>
                  <a:cubicBezTo>
                    <a:pt x="213" y="356"/>
                    <a:pt x="211" y="354"/>
                    <a:pt x="210" y="351"/>
                  </a:cubicBezTo>
                  <a:cubicBezTo>
                    <a:pt x="212" y="351"/>
                    <a:pt x="212" y="349"/>
                    <a:pt x="213" y="348"/>
                  </a:cubicBezTo>
                  <a:cubicBezTo>
                    <a:pt x="217" y="350"/>
                    <a:pt x="221" y="357"/>
                    <a:pt x="214" y="358"/>
                  </a:cubicBezTo>
                  <a:close/>
                  <a:moveTo>
                    <a:pt x="207" y="330"/>
                  </a:moveTo>
                  <a:cubicBezTo>
                    <a:pt x="208" y="327"/>
                    <a:pt x="210" y="325"/>
                    <a:pt x="212" y="324"/>
                  </a:cubicBezTo>
                  <a:cubicBezTo>
                    <a:pt x="215" y="325"/>
                    <a:pt x="216" y="329"/>
                    <a:pt x="218" y="331"/>
                  </a:cubicBezTo>
                  <a:cubicBezTo>
                    <a:pt x="214" y="339"/>
                    <a:pt x="211" y="334"/>
                    <a:pt x="207" y="330"/>
                  </a:cubicBezTo>
                  <a:close/>
                  <a:moveTo>
                    <a:pt x="212" y="311"/>
                  </a:moveTo>
                  <a:cubicBezTo>
                    <a:pt x="210" y="310"/>
                    <a:pt x="209" y="308"/>
                    <a:pt x="207" y="308"/>
                  </a:cubicBezTo>
                  <a:cubicBezTo>
                    <a:pt x="208" y="305"/>
                    <a:pt x="211" y="304"/>
                    <a:pt x="212" y="301"/>
                  </a:cubicBezTo>
                  <a:cubicBezTo>
                    <a:pt x="215" y="300"/>
                    <a:pt x="214" y="304"/>
                    <a:pt x="217" y="305"/>
                  </a:cubicBezTo>
                  <a:cubicBezTo>
                    <a:pt x="216" y="308"/>
                    <a:pt x="213" y="308"/>
                    <a:pt x="212" y="311"/>
                  </a:cubicBezTo>
                  <a:close/>
                  <a:moveTo>
                    <a:pt x="215" y="298"/>
                  </a:moveTo>
                  <a:cubicBezTo>
                    <a:pt x="215" y="294"/>
                    <a:pt x="218" y="295"/>
                    <a:pt x="219" y="292"/>
                  </a:cubicBezTo>
                  <a:cubicBezTo>
                    <a:pt x="221" y="293"/>
                    <a:pt x="222" y="295"/>
                    <a:pt x="223" y="296"/>
                  </a:cubicBezTo>
                  <a:cubicBezTo>
                    <a:pt x="222" y="298"/>
                    <a:pt x="221" y="301"/>
                    <a:pt x="219" y="302"/>
                  </a:cubicBezTo>
                  <a:cubicBezTo>
                    <a:pt x="219" y="299"/>
                    <a:pt x="217" y="299"/>
                    <a:pt x="215" y="298"/>
                  </a:cubicBezTo>
                  <a:close/>
                  <a:moveTo>
                    <a:pt x="226" y="283"/>
                  </a:moveTo>
                  <a:cubicBezTo>
                    <a:pt x="227" y="286"/>
                    <a:pt x="232" y="290"/>
                    <a:pt x="227" y="293"/>
                  </a:cubicBezTo>
                  <a:cubicBezTo>
                    <a:pt x="223" y="291"/>
                    <a:pt x="220" y="284"/>
                    <a:pt x="226" y="283"/>
                  </a:cubicBezTo>
                  <a:close/>
                  <a:moveTo>
                    <a:pt x="237" y="279"/>
                  </a:moveTo>
                  <a:cubicBezTo>
                    <a:pt x="237" y="282"/>
                    <a:pt x="235" y="283"/>
                    <a:pt x="233" y="285"/>
                  </a:cubicBezTo>
                  <a:cubicBezTo>
                    <a:pt x="220" y="282"/>
                    <a:pt x="237" y="268"/>
                    <a:pt x="237" y="279"/>
                  </a:cubicBezTo>
                  <a:close/>
                  <a:moveTo>
                    <a:pt x="240" y="284"/>
                  </a:moveTo>
                  <a:cubicBezTo>
                    <a:pt x="242" y="289"/>
                    <a:pt x="241" y="291"/>
                    <a:pt x="242" y="297"/>
                  </a:cubicBezTo>
                  <a:cubicBezTo>
                    <a:pt x="239" y="296"/>
                    <a:pt x="238" y="293"/>
                    <a:pt x="236" y="290"/>
                  </a:cubicBezTo>
                  <a:cubicBezTo>
                    <a:pt x="237" y="288"/>
                    <a:pt x="239" y="287"/>
                    <a:pt x="240" y="284"/>
                  </a:cubicBezTo>
                  <a:close/>
                  <a:moveTo>
                    <a:pt x="240" y="227"/>
                  </a:moveTo>
                  <a:cubicBezTo>
                    <a:pt x="242" y="227"/>
                    <a:pt x="241" y="229"/>
                    <a:pt x="243" y="229"/>
                  </a:cubicBezTo>
                  <a:cubicBezTo>
                    <a:pt x="243" y="230"/>
                    <a:pt x="242" y="230"/>
                    <a:pt x="242" y="231"/>
                  </a:cubicBezTo>
                  <a:cubicBezTo>
                    <a:pt x="240" y="230"/>
                    <a:pt x="240" y="228"/>
                    <a:pt x="240" y="227"/>
                  </a:cubicBezTo>
                  <a:close/>
                  <a:moveTo>
                    <a:pt x="246" y="234"/>
                  </a:moveTo>
                  <a:cubicBezTo>
                    <a:pt x="249" y="236"/>
                    <a:pt x="250" y="240"/>
                    <a:pt x="252" y="243"/>
                  </a:cubicBezTo>
                  <a:cubicBezTo>
                    <a:pt x="251" y="246"/>
                    <a:pt x="249" y="248"/>
                    <a:pt x="246" y="249"/>
                  </a:cubicBezTo>
                  <a:cubicBezTo>
                    <a:pt x="242" y="244"/>
                    <a:pt x="239" y="238"/>
                    <a:pt x="246" y="234"/>
                  </a:cubicBezTo>
                  <a:close/>
                  <a:moveTo>
                    <a:pt x="240" y="216"/>
                  </a:moveTo>
                  <a:cubicBezTo>
                    <a:pt x="243" y="214"/>
                    <a:pt x="244" y="211"/>
                    <a:pt x="246" y="208"/>
                  </a:cubicBezTo>
                  <a:cubicBezTo>
                    <a:pt x="255" y="211"/>
                    <a:pt x="253" y="222"/>
                    <a:pt x="246" y="225"/>
                  </a:cubicBezTo>
                  <a:cubicBezTo>
                    <a:pt x="242" y="224"/>
                    <a:pt x="242" y="219"/>
                    <a:pt x="240" y="216"/>
                  </a:cubicBezTo>
                  <a:close/>
                  <a:moveTo>
                    <a:pt x="250" y="204"/>
                  </a:moveTo>
                  <a:cubicBezTo>
                    <a:pt x="251" y="201"/>
                    <a:pt x="254" y="199"/>
                    <a:pt x="255" y="196"/>
                  </a:cubicBezTo>
                  <a:cubicBezTo>
                    <a:pt x="256" y="196"/>
                    <a:pt x="256" y="197"/>
                    <a:pt x="257" y="197"/>
                  </a:cubicBezTo>
                  <a:cubicBezTo>
                    <a:pt x="257" y="202"/>
                    <a:pt x="257" y="206"/>
                    <a:pt x="257" y="211"/>
                  </a:cubicBezTo>
                  <a:cubicBezTo>
                    <a:pt x="254" y="210"/>
                    <a:pt x="252" y="207"/>
                    <a:pt x="250" y="204"/>
                  </a:cubicBezTo>
                  <a:close/>
                  <a:moveTo>
                    <a:pt x="257" y="187"/>
                  </a:moveTo>
                  <a:cubicBezTo>
                    <a:pt x="250" y="186"/>
                    <a:pt x="253" y="179"/>
                    <a:pt x="256" y="176"/>
                  </a:cubicBezTo>
                  <a:cubicBezTo>
                    <a:pt x="259" y="177"/>
                    <a:pt x="257" y="185"/>
                    <a:pt x="257" y="187"/>
                  </a:cubicBezTo>
                  <a:close/>
                  <a:moveTo>
                    <a:pt x="256" y="147"/>
                  </a:moveTo>
                  <a:cubicBezTo>
                    <a:pt x="254" y="145"/>
                    <a:pt x="253" y="143"/>
                    <a:pt x="252" y="140"/>
                  </a:cubicBezTo>
                  <a:cubicBezTo>
                    <a:pt x="253" y="140"/>
                    <a:pt x="255" y="139"/>
                    <a:pt x="254" y="137"/>
                  </a:cubicBezTo>
                  <a:cubicBezTo>
                    <a:pt x="255" y="137"/>
                    <a:pt x="256" y="137"/>
                    <a:pt x="257" y="137"/>
                  </a:cubicBezTo>
                  <a:cubicBezTo>
                    <a:pt x="256" y="141"/>
                    <a:pt x="258" y="143"/>
                    <a:pt x="256" y="147"/>
                  </a:cubicBezTo>
                  <a:close/>
                  <a:moveTo>
                    <a:pt x="257" y="120"/>
                  </a:moveTo>
                  <a:cubicBezTo>
                    <a:pt x="255" y="119"/>
                    <a:pt x="255" y="117"/>
                    <a:pt x="253" y="116"/>
                  </a:cubicBezTo>
                  <a:cubicBezTo>
                    <a:pt x="253" y="114"/>
                    <a:pt x="255" y="113"/>
                    <a:pt x="255" y="112"/>
                  </a:cubicBezTo>
                  <a:cubicBezTo>
                    <a:pt x="258" y="112"/>
                    <a:pt x="256" y="117"/>
                    <a:pt x="257" y="120"/>
                  </a:cubicBezTo>
                  <a:close/>
                  <a:moveTo>
                    <a:pt x="249" y="110"/>
                  </a:moveTo>
                  <a:cubicBezTo>
                    <a:pt x="248" y="108"/>
                    <a:pt x="247" y="106"/>
                    <a:pt x="245" y="104"/>
                  </a:cubicBezTo>
                  <a:cubicBezTo>
                    <a:pt x="246" y="101"/>
                    <a:pt x="248" y="100"/>
                    <a:pt x="249" y="97"/>
                  </a:cubicBezTo>
                  <a:cubicBezTo>
                    <a:pt x="252" y="99"/>
                    <a:pt x="253" y="103"/>
                    <a:pt x="255" y="106"/>
                  </a:cubicBezTo>
                  <a:cubicBezTo>
                    <a:pt x="253" y="107"/>
                    <a:pt x="252" y="110"/>
                    <a:pt x="249" y="110"/>
                  </a:cubicBezTo>
                  <a:close/>
                  <a:moveTo>
                    <a:pt x="247" y="114"/>
                  </a:moveTo>
                  <a:cubicBezTo>
                    <a:pt x="246" y="118"/>
                    <a:pt x="242" y="119"/>
                    <a:pt x="241" y="122"/>
                  </a:cubicBezTo>
                  <a:cubicBezTo>
                    <a:pt x="237" y="121"/>
                    <a:pt x="238" y="119"/>
                    <a:pt x="236" y="116"/>
                  </a:cubicBezTo>
                  <a:cubicBezTo>
                    <a:pt x="237" y="112"/>
                    <a:pt x="240" y="111"/>
                    <a:pt x="242" y="108"/>
                  </a:cubicBezTo>
                  <a:cubicBezTo>
                    <a:pt x="244" y="109"/>
                    <a:pt x="244" y="113"/>
                    <a:pt x="247" y="114"/>
                  </a:cubicBezTo>
                  <a:close/>
                  <a:moveTo>
                    <a:pt x="232" y="111"/>
                  </a:moveTo>
                  <a:cubicBezTo>
                    <a:pt x="228" y="109"/>
                    <a:pt x="227" y="99"/>
                    <a:pt x="234" y="96"/>
                  </a:cubicBezTo>
                  <a:cubicBezTo>
                    <a:pt x="237" y="97"/>
                    <a:pt x="236" y="101"/>
                    <a:pt x="238" y="103"/>
                  </a:cubicBezTo>
                  <a:cubicBezTo>
                    <a:pt x="237" y="106"/>
                    <a:pt x="234" y="108"/>
                    <a:pt x="232" y="111"/>
                  </a:cubicBezTo>
                  <a:close/>
                  <a:moveTo>
                    <a:pt x="230" y="116"/>
                  </a:moveTo>
                  <a:cubicBezTo>
                    <a:pt x="229" y="116"/>
                    <a:pt x="227" y="116"/>
                    <a:pt x="228" y="118"/>
                  </a:cubicBezTo>
                  <a:cubicBezTo>
                    <a:pt x="223" y="116"/>
                    <a:pt x="218" y="109"/>
                    <a:pt x="227" y="108"/>
                  </a:cubicBezTo>
                  <a:cubicBezTo>
                    <a:pt x="227" y="111"/>
                    <a:pt x="230" y="112"/>
                    <a:pt x="230" y="116"/>
                  </a:cubicBezTo>
                  <a:close/>
                  <a:moveTo>
                    <a:pt x="224" y="121"/>
                  </a:moveTo>
                  <a:cubicBezTo>
                    <a:pt x="221" y="125"/>
                    <a:pt x="218" y="129"/>
                    <a:pt x="215" y="133"/>
                  </a:cubicBezTo>
                  <a:cubicBezTo>
                    <a:pt x="211" y="131"/>
                    <a:pt x="213" y="128"/>
                    <a:pt x="210" y="126"/>
                  </a:cubicBezTo>
                  <a:cubicBezTo>
                    <a:pt x="212" y="122"/>
                    <a:pt x="216" y="119"/>
                    <a:pt x="218" y="115"/>
                  </a:cubicBezTo>
                  <a:cubicBezTo>
                    <a:pt x="221" y="116"/>
                    <a:pt x="221" y="119"/>
                    <a:pt x="224" y="121"/>
                  </a:cubicBezTo>
                  <a:close/>
                  <a:moveTo>
                    <a:pt x="219" y="106"/>
                  </a:moveTo>
                  <a:cubicBezTo>
                    <a:pt x="217" y="106"/>
                    <a:pt x="216" y="104"/>
                    <a:pt x="215" y="103"/>
                  </a:cubicBezTo>
                  <a:cubicBezTo>
                    <a:pt x="216" y="92"/>
                    <a:pt x="226" y="102"/>
                    <a:pt x="219" y="106"/>
                  </a:cubicBezTo>
                  <a:close/>
                  <a:moveTo>
                    <a:pt x="216" y="111"/>
                  </a:moveTo>
                  <a:cubicBezTo>
                    <a:pt x="213" y="114"/>
                    <a:pt x="210" y="118"/>
                    <a:pt x="208" y="122"/>
                  </a:cubicBezTo>
                  <a:cubicBezTo>
                    <a:pt x="206" y="120"/>
                    <a:pt x="205" y="120"/>
                    <a:pt x="204" y="118"/>
                  </a:cubicBezTo>
                  <a:cubicBezTo>
                    <a:pt x="206" y="111"/>
                    <a:pt x="208" y="110"/>
                    <a:pt x="212" y="105"/>
                  </a:cubicBezTo>
                  <a:cubicBezTo>
                    <a:pt x="214" y="106"/>
                    <a:pt x="215" y="109"/>
                    <a:pt x="216" y="111"/>
                  </a:cubicBezTo>
                  <a:close/>
                  <a:moveTo>
                    <a:pt x="199" y="112"/>
                  </a:moveTo>
                  <a:cubicBezTo>
                    <a:pt x="200" y="109"/>
                    <a:pt x="198" y="109"/>
                    <a:pt x="196" y="108"/>
                  </a:cubicBezTo>
                  <a:cubicBezTo>
                    <a:pt x="197" y="101"/>
                    <a:pt x="203" y="100"/>
                    <a:pt x="204" y="95"/>
                  </a:cubicBezTo>
                  <a:cubicBezTo>
                    <a:pt x="206" y="96"/>
                    <a:pt x="208" y="99"/>
                    <a:pt x="209" y="101"/>
                  </a:cubicBezTo>
                  <a:cubicBezTo>
                    <a:pt x="205" y="104"/>
                    <a:pt x="204" y="110"/>
                    <a:pt x="199" y="112"/>
                  </a:cubicBezTo>
                  <a:close/>
                  <a:moveTo>
                    <a:pt x="191" y="125"/>
                  </a:moveTo>
                  <a:cubicBezTo>
                    <a:pt x="188" y="124"/>
                    <a:pt x="188" y="121"/>
                    <a:pt x="186" y="120"/>
                  </a:cubicBezTo>
                  <a:cubicBezTo>
                    <a:pt x="188" y="116"/>
                    <a:pt x="192" y="114"/>
                    <a:pt x="193" y="110"/>
                  </a:cubicBezTo>
                  <a:cubicBezTo>
                    <a:pt x="201" y="115"/>
                    <a:pt x="195" y="120"/>
                    <a:pt x="191" y="125"/>
                  </a:cubicBezTo>
                  <a:close/>
                  <a:moveTo>
                    <a:pt x="179" y="112"/>
                  </a:moveTo>
                  <a:cubicBezTo>
                    <a:pt x="180" y="106"/>
                    <a:pt x="185" y="105"/>
                    <a:pt x="186" y="100"/>
                  </a:cubicBezTo>
                  <a:cubicBezTo>
                    <a:pt x="188" y="100"/>
                    <a:pt x="187" y="102"/>
                    <a:pt x="189" y="103"/>
                  </a:cubicBezTo>
                  <a:cubicBezTo>
                    <a:pt x="185" y="105"/>
                    <a:pt x="184" y="113"/>
                    <a:pt x="179" y="112"/>
                  </a:cubicBezTo>
                  <a:close/>
                  <a:moveTo>
                    <a:pt x="178" y="107"/>
                  </a:moveTo>
                  <a:cubicBezTo>
                    <a:pt x="176" y="103"/>
                    <a:pt x="182" y="100"/>
                    <a:pt x="183" y="96"/>
                  </a:cubicBezTo>
                  <a:cubicBezTo>
                    <a:pt x="187" y="100"/>
                    <a:pt x="179" y="103"/>
                    <a:pt x="178" y="107"/>
                  </a:cubicBezTo>
                  <a:close/>
                  <a:moveTo>
                    <a:pt x="178" y="116"/>
                  </a:moveTo>
                  <a:cubicBezTo>
                    <a:pt x="178" y="119"/>
                    <a:pt x="174" y="119"/>
                    <a:pt x="174" y="123"/>
                  </a:cubicBezTo>
                  <a:cubicBezTo>
                    <a:pt x="171" y="123"/>
                    <a:pt x="172" y="122"/>
                    <a:pt x="170" y="122"/>
                  </a:cubicBezTo>
                  <a:cubicBezTo>
                    <a:pt x="173" y="120"/>
                    <a:pt x="174" y="116"/>
                    <a:pt x="176" y="114"/>
                  </a:cubicBezTo>
                  <a:cubicBezTo>
                    <a:pt x="178" y="114"/>
                    <a:pt x="177" y="116"/>
                    <a:pt x="178" y="116"/>
                  </a:cubicBezTo>
                  <a:close/>
                  <a:moveTo>
                    <a:pt x="170" y="118"/>
                  </a:moveTo>
                  <a:cubicBezTo>
                    <a:pt x="168" y="115"/>
                    <a:pt x="173" y="114"/>
                    <a:pt x="173" y="110"/>
                  </a:cubicBezTo>
                  <a:cubicBezTo>
                    <a:pt x="176" y="113"/>
                    <a:pt x="170" y="116"/>
                    <a:pt x="170" y="118"/>
                  </a:cubicBezTo>
                  <a:close/>
                  <a:moveTo>
                    <a:pt x="170" y="127"/>
                  </a:moveTo>
                  <a:cubicBezTo>
                    <a:pt x="169" y="128"/>
                    <a:pt x="169" y="129"/>
                    <a:pt x="167" y="129"/>
                  </a:cubicBezTo>
                  <a:cubicBezTo>
                    <a:pt x="167" y="127"/>
                    <a:pt x="167" y="127"/>
                    <a:pt x="168" y="126"/>
                  </a:cubicBezTo>
                  <a:cubicBezTo>
                    <a:pt x="169" y="126"/>
                    <a:pt x="169" y="127"/>
                    <a:pt x="170" y="127"/>
                  </a:cubicBezTo>
                  <a:close/>
                  <a:moveTo>
                    <a:pt x="172" y="150"/>
                  </a:moveTo>
                  <a:cubicBezTo>
                    <a:pt x="170" y="153"/>
                    <a:pt x="169" y="157"/>
                    <a:pt x="166" y="159"/>
                  </a:cubicBezTo>
                  <a:cubicBezTo>
                    <a:pt x="164" y="158"/>
                    <a:pt x="163" y="156"/>
                    <a:pt x="162" y="154"/>
                  </a:cubicBezTo>
                  <a:cubicBezTo>
                    <a:pt x="163" y="150"/>
                    <a:pt x="166" y="149"/>
                    <a:pt x="167" y="145"/>
                  </a:cubicBezTo>
                  <a:cubicBezTo>
                    <a:pt x="170" y="145"/>
                    <a:pt x="170" y="148"/>
                    <a:pt x="172" y="150"/>
                  </a:cubicBezTo>
                  <a:close/>
                  <a:moveTo>
                    <a:pt x="168" y="170"/>
                  </a:moveTo>
                  <a:cubicBezTo>
                    <a:pt x="168" y="173"/>
                    <a:pt x="164" y="177"/>
                    <a:pt x="161" y="179"/>
                  </a:cubicBezTo>
                  <a:cubicBezTo>
                    <a:pt x="160" y="176"/>
                    <a:pt x="166" y="173"/>
                    <a:pt x="168" y="170"/>
                  </a:cubicBezTo>
                  <a:close/>
                  <a:moveTo>
                    <a:pt x="162" y="188"/>
                  </a:moveTo>
                  <a:cubicBezTo>
                    <a:pt x="166" y="189"/>
                    <a:pt x="170" y="197"/>
                    <a:pt x="163" y="195"/>
                  </a:cubicBezTo>
                  <a:cubicBezTo>
                    <a:pt x="161" y="197"/>
                    <a:pt x="162" y="199"/>
                    <a:pt x="161" y="201"/>
                  </a:cubicBezTo>
                  <a:cubicBezTo>
                    <a:pt x="160" y="201"/>
                    <a:pt x="160" y="200"/>
                    <a:pt x="159" y="200"/>
                  </a:cubicBezTo>
                  <a:cubicBezTo>
                    <a:pt x="160" y="195"/>
                    <a:pt x="159" y="191"/>
                    <a:pt x="162" y="188"/>
                  </a:cubicBezTo>
                  <a:close/>
                  <a:moveTo>
                    <a:pt x="166" y="220"/>
                  </a:moveTo>
                  <a:cubicBezTo>
                    <a:pt x="168" y="223"/>
                    <a:pt x="171" y="225"/>
                    <a:pt x="172" y="229"/>
                  </a:cubicBezTo>
                  <a:cubicBezTo>
                    <a:pt x="169" y="229"/>
                    <a:pt x="169" y="225"/>
                    <a:pt x="166" y="225"/>
                  </a:cubicBezTo>
                  <a:cubicBezTo>
                    <a:pt x="166" y="225"/>
                    <a:pt x="165" y="226"/>
                    <a:pt x="164" y="225"/>
                  </a:cubicBezTo>
                  <a:cubicBezTo>
                    <a:pt x="167" y="236"/>
                    <a:pt x="166" y="242"/>
                    <a:pt x="167" y="251"/>
                  </a:cubicBezTo>
                  <a:cubicBezTo>
                    <a:pt x="167" y="254"/>
                    <a:pt x="164" y="254"/>
                    <a:pt x="164" y="257"/>
                  </a:cubicBezTo>
                  <a:cubicBezTo>
                    <a:pt x="163" y="243"/>
                    <a:pt x="157" y="231"/>
                    <a:pt x="166" y="220"/>
                  </a:cubicBezTo>
                  <a:close/>
                  <a:moveTo>
                    <a:pt x="165" y="427"/>
                  </a:moveTo>
                  <a:cubicBezTo>
                    <a:pt x="167" y="427"/>
                    <a:pt x="168" y="426"/>
                    <a:pt x="170" y="426"/>
                  </a:cubicBezTo>
                  <a:cubicBezTo>
                    <a:pt x="170" y="433"/>
                    <a:pt x="175" y="440"/>
                    <a:pt x="168" y="443"/>
                  </a:cubicBezTo>
                  <a:cubicBezTo>
                    <a:pt x="165" y="437"/>
                    <a:pt x="163" y="431"/>
                    <a:pt x="162" y="423"/>
                  </a:cubicBezTo>
                  <a:cubicBezTo>
                    <a:pt x="164" y="423"/>
                    <a:pt x="163" y="427"/>
                    <a:pt x="165" y="427"/>
                  </a:cubicBezTo>
                  <a:close/>
                  <a:moveTo>
                    <a:pt x="172" y="538"/>
                  </a:moveTo>
                  <a:cubicBezTo>
                    <a:pt x="174" y="538"/>
                    <a:pt x="175" y="542"/>
                    <a:pt x="174" y="544"/>
                  </a:cubicBezTo>
                  <a:cubicBezTo>
                    <a:pt x="171" y="543"/>
                    <a:pt x="170" y="539"/>
                    <a:pt x="172" y="538"/>
                  </a:cubicBezTo>
                  <a:close/>
                  <a:moveTo>
                    <a:pt x="168" y="503"/>
                  </a:moveTo>
                  <a:cubicBezTo>
                    <a:pt x="171" y="504"/>
                    <a:pt x="172" y="510"/>
                    <a:pt x="170" y="513"/>
                  </a:cubicBezTo>
                  <a:cubicBezTo>
                    <a:pt x="168" y="511"/>
                    <a:pt x="167" y="506"/>
                    <a:pt x="168" y="503"/>
                  </a:cubicBezTo>
                  <a:close/>
                  <a:moveTo>
                    <a:pt x="171" y="556"/>
                  </a:moveTo>
                  <a:cubicBezTo>
                    <a:pt x="171" y="560"/>
                    <a:pt x="169" y="562"/>
                    <a:pt x="166" y="562"/>
                  </a:cubicBezTo>
                  <a:cubicBezTo>
                    <a:pt x="166" y="558"/>
                    <a:pt x="168" y="555"/>
                    <a:pt x="171" y="556"/>
                  </a:cubicBezTo>
                  <a:close/>
                  <a:moveTo>
                    <a:pt x="173" y="564"/>
                  </a:moveTo>
                  <a:cubicBezTo>
                    <a:pt x="176" y="567"/>
                    <a:pt x="175" y="573"/>
                    <a:pt x="170" y="573"/>
                  </a:cubicBezTo>
                  <a:cubicBezTo>
                    <a:pt x="168" y="569"/>
                    <a:pt x="171" y="567"/>
                    <a:pt x="173" y="564"/>
                  </a:cubicBezTo>
                  <a:close/>
                  <a:moveTo>
                    <a:pt x="174" y="552"/>
                  </a:moveTo>
                  <a:cubicBezTo>
                    <a:pt x="174" y="550"/>
                    <a:pt x="174" y="549"/>
                    <a:pt x="175" y="549"/>
                  </a:cubicBezTo>
                  <a:cubicBezTo>
                    <a:pt x="176" y="548"/>
                    <a:pt x="176" y="549"/>
                    <a:pt x="177" y="549"/>
                  </a:cubicBezTo>
                  <a:cubicBezTo>
                    <a:pt x="176" y="550"/>
                    <a:pt x="176" y="552"/>
                    <a:pt x="174" y="552"/>
                  </a:cubicBezTo>
                  <a:close/>
                  <a:moveTo>
                    <a:pt x="177" y="529"/>
                  </a:moveTo>
                  <a:cubicBezTo>
                    <a:pt x="178" y="531"/>
                    <a:pt x="182" y="537"/>
                    <a:pt x="178" y="538"/>
                  </a:cubicBezTo>
                  <a:cubicBezTo>
                    <a:pt x="176" y="535"/>
                    <a:pt x="175" y="532"/>
                    <a:pt x="177" y="529"/>
                  </a:cubicBezTo>
                  <a:close/>
                  <a:moveTo>
                    <a:pt x="174" y="502"/>
                  </a:moveTo>
                  <a:cubicBezTo>
                    <a:pt x="175" y="499"/>
                    <a:pt x="173" y="499"/>
                    <a:pt x="173" y="497"/>
                  </a:cubicBezTo>
                  <a:cubicBezTo>
                    <a:pt x="175" y="496"/>
                    <a:pt x="176" y="493"/>
                    <a:pt x="178" y="491"/>
                  </a:cubicBezTo>
                  <a:cubicBezTo>
                    <a:pt x="181" y="494"/>
                    <a:pt x="177" y="500"/>
                    <a:pt x="174" y="502"/>
                  </a:cubicBezTo>
                  <a:close/>
                  <a:moveTo>
                    <a:pt x="178" y="473"/>
                  </a:moveTo>
                  <a:cubicBezTo>
                    <a:pt x="177" y="471"/>
                    <a:pt x="177" y="468"/>
                    <a:pt x="175" y="467"/>
                  </a:cubicBezTo>
                  <a:cubicBezTo>
                    <a:pt x="176" y="465"/>
                    <a:pt x="176" y="462"/>
                    <a:pt x="179" y="462"/>
                  </a:cubicBezTo>
                  <a:cubicBezTo>
                    <a:pt x="180" y="465"/>
                    <a:pt x="181" y="468"/>
                    <a:pt x="182" y="469"/>
                  </a:cubicBezTo>
                  <a:cubicBezTo>
                    <a:pt x="181" y="471"/>
                    <a:pt x="181" y="473"/>
                    <a:pt x="178" y="473"/>
                  </a:cubicBezTo>
                  <a:close/>
                  <a:moveTo>
                    <a:pt x="185" y="481"/>
                  </a:moveTo>
                  <a:cubicBezTo>
                    <a:pt x="187" y="480"/>
                    <a:pt x="186" y="482"/>
                    <a:pt x="187" y="482"/>
                  </a:cubicBezTo>
                  <a:cubicBezTo>
                    <a:pt x="188" y="486"/>
                    <a:pt x="185" y="486"/>
                    <a:pt x="184" y="488"/>
                  </a:cubicBezTo>
                  <a:cubicBezTo>
                    <a:pt x="183" y="488"/>
                    <a:pt x="182" y="486"/>
                    <a:pt x="182" y="485"/>
                  </a:cubicBezTo>
                  <a:cubicBezTo>
                    <a:pt x="184" y="484"/>
                    <a:pt x="185" y="482"/>
                    <a:pt x="185" y="481"/>
                  </a:cubicBezTo>
                  <a:close/>
                  <a:moveTo>
                    <a:pt x="191" y="490"/>
                  </a:moveTo>
                  <a:cubicBezTo>
                    <a:pt x="192" y="495"/>
                    <a:pt x="192" y="499"/>
                    <a:pt x="187" y="500"/>
                  </a:cubicBezTo>
                  <a:cubicBezTo>
                    <a:pt x="185" y="496"/>
                    <a:pt x="186" y="491"/>
                    <a:pt x="191" y="490"/>
                  </a:cubicBezTo>
                  <a:close/>
                  <a:moveTo>
                    <a:pt x="191" y="477"/>
                  </a:moveTo>
                  <a:cubicBezTo>
                    <a:pt x="190" y="473"/>
                    <a:pt x="194" y="474"/>
                    <a:pt x="194" y="470"/>
                  </a:cubicBezTo>
                  <a:cubicBezTo>
                    <a:pt x="195" y="470"/>
                    <a:pt x="195" y="470"/>
                    <a:pt x="196" y="470"/>
                  </a:cubicBezTo>
                  <a:cubicBezTo>
                    <a:pt x="196" y="474"/>
                    <a:pt x="193" y="477"/>
                    <a:pt x="191" y="477"/>
                  </a:cubicBezTo>
                  <a:close/>
                  <a:moveTo>
                    <a:pt x="200" y="436"/>
                  </a:moveTo>
                  <a:cubicBezTo>
                    <a:pt x="202" y="437"/>
                    <a:pt x="203" y="439"/>
                    <a:pt x="204" y="441"/>
                  </a:cubicBezTo>
                  <a:cubicBezTo>
                    <a:pt x="201" y="444"/>
                    <a:pt x="199" y="446"/>
                    <a:pt x="197" y="450"/>
                  </a:cubicBezTo>
                  <a:cubicBezTo>
                    <a:pt x="191" y="445"/>
                    <a:pt x="197" y="440"/>
                    <a:pt x="200" y="436"/>
                  </a:cubicBezTo>
                  <a:close/>
                  <a:moveTo>
                    <a:pt x="200" y="427"/>
                  </a:moveTo>
                  <a:cubicBezTo>
                    <a:pt x="198" y="425"/>
                    <a:pt x="197" y="423"/>
                    <a:pt x="195" y="421"/>
                  </a:cubicBezTo>
                  <a:cubicBezTo>
                    <a:pt x="196" y="418"/>
                    <a:pt x="199" y="417"/>
                    <a:pt x="200" y="414"/>
                  </a:cubicBezTo>
                  <a:cubicBezTo>
                    <a:pt x="203" y="415"/>
                    <a:pt x="204" y="419"/>
                    <a:pt x="206" y="420"/>
                  </a:cubicBezTo>
                  <a:cubicBezTo>
                    <a:pt x="205" y="423"/>
                    <a:pt x="203" y="426"/>
                    <a:pt x="200" y="427"/>
                  </a:cubicBezTo>
                  <a:close/>
                  <a:moveTo>
                    <a:pt x="204" y="407"/>
                  </a:moveTo>
                  <a:cubicBezTo>
                    <a:pt x="205" y="407"/>
                    <a:pt x="206" y="407"/>
                    <a:pt x="207" y="407"/>
                  </a:cubicBezTo>
                  <a:cubicBezTo>
                    <a:pt x="207" y="411"/>
                    <a:pt x="212" y="411"/>
                    <a:pt x="212" y="416"/>
                  </a:cubicBezTo>
                  <a:cubicBezTo>
                    <a:pt x="207" y="417"/>
                    <a:pt x="203" y="411"/>
                    <a:pt x="204" y="407"/>
                  </a:cubicBezTo>
                  <a:close/>
                  <a:moveTo>
                    <a:pt x="212" y="392"/>
                  </a:moveTo>
                  <a:cubicBezTo>
                    <a:pt x="212" y="391"/>
                    <a:pt x="214" y="391"/>
                    <a:pt x="214" y="389"/>
                  </a:cubicBezTo>
                  <a:cubicBezTo>
                    <a:pt x="215" y="389"/>
                    <a:pt x="215" y="389"/>
                    <a:pt x="216" y="389"/>
                  </a:cubicBezTo>
                  <a:cubicBezTo>
                    <a:pt x="214" y="390"/>
                    <a:pt x="215" y="392"/>
                    <a:pt x="212" y="392"/>
                  </a:cubicBezTo>
                  <a:close/>
                  <a:moveTo>
                    <a:pt x="215" y="369"/>
                  </a:moveTo>
                  <a:cubicBezTo>
                    <a:pt x="215" y="367"/>
                    <a:pt x="217" y="368"/>
                    <a:pt x="217" y="366"/>
                  </a:cubicBezTo>
                  <a:cubicBezTo>
                    <a:pt x="219" y="367"/>
                    <a:pt x="220" y="369"/>
                    <a:pt x="221" y="372"/>
                  </a:cubicBezTo>
                  <a:cubicBezTo>
                    <a:pt x="218" y="374"/>
                    <a:pt x="218" y="369"/>
                    <a:pt x="215" y="369"/>
                  </a:cubicBezTo>
                  <a:close/>
                  <a:moveTo>
                    <a:pt x="222" y="337"/>
                  </a:moveTo>
                  <a:cubicBezTo>
                    <a:pt x="225" y="338"/>
                    <a:pt x="225" y="341"/>
                    <a:pt x="227" y="343"/>
                  </a:cubicBezTo>
                  <a:cubicBezTo>
                    <a:pt x="228" y="346"/>
                    <a:pt x="225" y="347"/>
                    <a:pt x="224" y="349"/>
                  </a:cubicBezTo>
                  <a:cubicBezTo>
                    <a:pt x="218" y="347"/>
                    <a:pt x="218" y="341"/>
                    <a:pt x="222" y="337"/>
                  </a:cubicBezTo>
                  <a:close/>
                  <a:moveTo>
                    <a:pt x="221" y="326"/>
                  </a:moveTo>
                  <a:cubicBezTo>
                    <a:pt x="220" y="323"/>
                    <a:pt x="218" y="321"/>
                    <a:pt x="216" y="319"/>
                  </a:cubicBezTo>
                  <a:cubicBezTo>
                    <a:pt x="217" y="315"/>
                    <a:pt x="219" y="314"/>
                    <a:pt x="221" y="311"/>
                  </a:cubicBezTo>
                  <a:cubicBezTo>
                    <a:pt x="224" y="313"/>
                    <a:pt x="225" y="316"/>
                    <a:pt x="227" y="319"/>
                  </a:cubicBezTo>
                  <a:cubicBezTo>
                    <a:pt x="226" y="322"/>
                    <a:pt x="224" y="324"/>
                    <a:pt x="221" y="326"/>
                  </a:cubicBezTo>
                  <a:close/>
                  <a:moveTo>
                    <a:pt x="223" y="305"/>
                  </a:moveTo>
                  <a:cubicBezTo>
                    <a:pt x="225" y="304"/>
                    <a:pt x="226" y="303"/>
                    <a:pt x="227" y="301"/>
                  </a:cubicBezTo>
                  <a:cubicBezTo>
                    <a:pt x="230" y="303"/>
                    <a:pt x="231" y="307"/>
                    <a:pt x="234" y="310"/>
                  </a:cubicBezTo>
                  <a:cubicBezTo>
                    <a:pt x="234" y="312"/>
                    <a:pt x="232" y="313"/>
                    <a:pt x="231" y="315"/>
                  </a:cubicBezTo>
                  <a:cubicBezTo>
                    <a:pt x="228" y="313"/>
                    <a:pt x="224" y="310"/>
                    <a:pt x="223" y="305"/>
                  </a:cubicBezTo>
                  <a:close/>
                  <a:moveTo>
                    <a:pt x="230" y="297"/>
                  </a:moveTo>
                  <a:cubicBezTo>
                    <a:pt x="233" y="290"/>
                    <a:pt x="238" y="301"/>
                    <a:pt x="240" y="305"/>
                  </a:cubicBezTo>
                  <a:cubicBezTo>
                    <a:pt x="239" y="305"/>
                    <a:pt x="238" y="305"/>
                    <a:pt x="238" y="306"/>
                  </a:cubicBezTo>
                  <a:cubicBezTo>
                    <a:pt x="233" y="305"/>
                    <a:pt x="234" y="299"/>
                    <a:pt x="230" y="297"/>
                  </a:cubicBezTo>
                  <a:close/>
                  <a:moveTo>
                    <a:pt x="238" y="317"/>
                  </a:moveTo>
                  <a:cubicBezTo>
                    <a:pt x="242" y="319"/>
                    <a:pt x="246" y="326"/>
                    <a:pt x="240" y="328"/>
                  </a:cubicBezTo>
                  <a:cubicBezTo>
                    <a:pt x="238" y="327"/>
                    <a:pt x="237" y="324"/>
                    <a:pt x="235" y="322"/>
                  </a:cubicBezTo>
                  <a:cubicBezTo>
                    <a:pt x="236" y="320"/>
                    <a:pt x="237" y="319"/>
                    <a:pt x="238" y="317"/>
                  </a:cubicBezTo>
                  <a:close/>
                  <a:moveTo>
                    <a:pt x="239" y="348"/>
                  </a:moveTo>
                  <a:cubicBezTo>
                    <a:pt x="237" y="348"/>
                    <a:pt x="236" y="346"/>
                    <a:pt x="235" y="344"/>
                  </a:cubicBezTo>
                  <a:cubicBezTo>
                    <a:pt x="237" y="341"/>
                    <a:pt x="239" y="340"/>
                    <a:pt x="240" y="337"/>
                  </a:cubicBezTo>
                  <a:cubicBezTo>
                    <a:pt x="247" y="339"/>
                    <a:pt x="243" y="346"/>
                    <a:pt x="239" y="348"/>
                  </a:cubicBezTo>
                  <a:close/>
                  <a:moveTo>
                    <a:pt x="244" y="260"/>
                  </a:moveTo>
                  <a:cubicBezTo>
                    <a:pt x="246" y="261"/>
                    <a:pt x="245" y="260"/>
                    <a:pt x="246" y="258"/>
                  </a:cubicBezTo>
                  <a:cubicBezTo>
                    <a:pt x="249" y="258"/>
                    <a:pt x="249" y="261"/>
                    <a:pt x="251" y="263"/>
                  </a:cubicBezTo>
                  <a:cubicBezTo>
                    <a:pt x="251" y="264"/>
                    <a:pt x="250" y="264"/>
                    <a:pt x="250" y="265"/>
                  </a:cubicBezTo>
                  <a:cubicBezTo>
                    <a:pt x="248" y="265"/>
                    <a:pt x="248" y="262"/>
                    <a:pt x="246" y="262"/>
                  </a:cubicBezTo>
                  <a:cubicBezTo>
                    <a:pt x="247" y="263"/>
                    <a:pt x="247" y="265"/>
                    <a:pt x="249" y="265"/>
                  </a:cubicBezTo>
                  <a:cubicBezTo>
                    <a:pt x="249" y="266"/>
                    <a:pt x="248" y="267"/>
                    <a:pt x="248" y="268"/>
                  </a:cubicBezTo>
                  <a:cubicBezTo>
                    <a:pt x="246" y="265"/>
                    <a:pt x="242" y="264"/>
                    <a:pt x="244" y="260"/>
                  </a:cubicBezTo>
                  <a:close/>
                  <a:moveTo>
                    <a:pt x="258" y="282"/>
                  </a:moveTo>
                  <a:cubicBezTo>
                    <a:pt x="256" y="282"/>
                    <a:pt x="257" y="279"/>
                    <a:pt x="254" y="279"/>
                  </a:cubicBezTo>
                  <a:cubicBezTo>
                    <a:pt x="257" y="275"/>
                    <a:pt x="246" y="273"/>
                    <a:pt x="252" y="271"/>
                  </a:cubicBezTo>
                  <a:cubicBezTo>
                    <a:pt x="252" y="276"/>
                    <a:pt x="259" y="278"/>
                    <a:pt x="258" y="282"/>
                  </a:cubicBezTo>
                  <a:close/>
                  <a:moveTo>
                    <a:pt x="253" y="270"/>
                  </a:moveTo>
                  <a:cubicBezTo>
                    <a:pt x="253" y="269"/>
                    <a:pt x="254" y="269"/>
                    <a:pt x="253" y="267"/>
                  </a:cubicBezTo>
                  <a:cubicBezTo>
                    <a:pt x="257" y="270"/>
                    <a:pt x="259" y="274"/>
                    <a:pt x="260" y="278"/>
                  </a:cubicBezTo>
                  <a:cubicBezTo>
                    <a:pt x="256" y="277"/>
                    <a:pt x="255" y="273"/>
                    <a:pt x="253" y="270"/>
                  </a:cubicBezTo>
                  <a:close/>
                  <a:moveTo>
                    <a:pt x="253" y="312"/>
                  </a:moveTo>
                  <a:cubicBezTo>
                    <a:pt x="251" y="310"/>
                    <a:pt x="249" y="307"/>
                    <a:pt x="247" y="305"/>
                  </a:cubicBezTo>
                  <a:cubicBezTo>
                    <a:pt x="247" y="301"/>
                    <a:pt x="250" y="301"/>
                    <a:pt x="250" y="297"/>
                  </a:cubicBezTo>
                  <a:cubicBezTo>
                    <a:pt x="254" y="299"/>
                    <a:pt x="255" y="304"/>
                    <a:pt x="258" y="307"/>
                  </a:cubicBezTo>
                  <a:cubicBezTo>
                    <a:pt x="257" y="309"/>
                    <a:pt x="255" y="312"/>
                    <a:pt x="253" y="312"/>
                  </a:cubicBezTo>
                  <a:close/>
                  <a:moveTo>
                    <a:pt x="256" y="329"/>
                  </a:moveTo>
                  <a:cubicBezTo>
                    <a:pt x="252" y="329"/>
                    <a:pt x="253" y="326"/>
                    <a:pt x="251" y="325"/>
                  </a:cubicBezTo>
                  <a:cubicBezTo>
                    <a:pt x="251" y="324"/>
                    <a:pt x="252" y="323"/>
                    <a:pt x="253" y="322"/>
                  </a:cubicBezTo>
                  <a:cubicBezTo>
                    <a:pt x="254" y="324"/>
                    <a:pt x="257" y="326"/>
                    <a:pt x="256" y="329"/>
                  </a:cubicBezTo>
                  <a:close/>
                  <a:moveTo>
                    <a:pt x="244" y="281"/>
                  </a:moveTo>
                  <a:cubicBezTo>
                    <a:pt x="244" y="278"/>
                    <a:pt x="247" y="279"/>
                    <a:pt x="247" y="275"/>
                  </a:cubicBezTo>
                  <a:cubicBezTo>
                    <a:pt x="251" y="277"/>
                    <a:pt x="251" y="283"/>
                    <a:pt x="255" y="285"/>
                  </a:cubicBezTo>
                  <a:cubicBezTo>
                    <a:pt x="254" y="287"/>
                    <a:pt x="253" y="288"/>
                    <a:pt x="251" y="290"/>
                  </a:cubicBezTo>
                  <a:cubicBezTo>
                    <a:pt x="249" y="287"/>
                    <a:pt x="246" y="284"/>
                    <a:pt x="244" y="281"/>
                  </a:cubicBezTo>
                  <a:close/>
                  <a:moveTo>
                    <a:pt x="257" y="290"/>
                  </a:moveTo>
                  <a:cubicBezTo>
                    <a:pt x="259" y="291"/>
                    <a:pt x="255" y="295"/>
                    <a:pt x="253" y="295"/>
                  </a:cubicBezTo>
                  <a:cubicBezTo>
                    <a:pt x="254" y="293"/>
                    <a:pt x="257" y="293"/>
                    <a:pt x="257" y="290"/>
                  </a:cubicBezTo>
                  <a:close/>
                  <a:moveTo>
                    <a:pt x="244" y="288"/>
                  </a:moveTo>
                  <a:cubicBezTo>
                    <a:pt x="246" y="289"/>
                    <a:pt x="247" y="291"/>
                    <a:pt x="248" y="292"/>
                  </a:cubicBezTo>
                  <a:cubicBezTo>
                    <a:pt x="248" y="295"/>
                    <a:pt x="246" y="295"/>
                    <a:pt x="246" y="297"/>
                  </a:cubicBezTo>
                  <a:cubicBezTo>
                    <a:pt x="244" y="293"/>
                    <a:pt x="243" y="292"/>
                    <a:pt x="244" y="288"/>
                  </a:cubicBezTo>
                  <a:close/>
                  <a:moveTo>
                    <a:pt x="246" y="312"/>
                  </a:moveTo>
                  <a:cubicBezTo>
                    <a:pt x="248" y="314"/>
                    <a:pt x="249" y="316"/>
                    <a:pt x="249" y="318"/>
                  </a:cubicBezTo>
                  <a:cubicBezTo>
                    <a:pt x="249" y="319"/>
                    <a:pt x="248" y="319"/>
                    <a:pt x="248" y="320"/>
                  </a:cubicBezTo>
                  <a:cubicBezTo>
                    <a:pt x="246" y="319"/>
                    <a:pt x="245" y="314"/>
                    <a:pt x="246" y="312"/>
                  </a:cubicBezTo>
                  <a:close/>
                  <a:moveTo>
                    <a:pt x="262" y="356"/>
                  </a:moveTo>
                  <a:cubicBezTo>
                    <a:pt x="257" y="353"/>
                    <a:pt x="255" y="346"/>
                    <a:pt x="251" y="343"/>
                  </a:cubicBezTo>
                  <a:cubicBezTo>
                    <a:pt x="256" y="332"/>
                    <a:pt x="265" y="349"/>
                    <a:pt x="262" y="356"/>
                  </a:cubicBezTo>
                  <a:close/>
                  <a:moveTo>
                    <a:pt x="258" y="334"/>
                  </a:moveTo>
                  <a:cubicBezTo>
                    <a:pt x="259" y="333"/>
                    <a:pt x="259" y="332"/>
                    <a:pt x="261" y="332"/>
                  </a:cubicBezTo>
                  <a:cubicBezTo>
                    <a:pt x="261" y="333"/>
                    <a:pt x="261" y="336"/>
                    <a:pt x="262" y="337"/>
                  </a:cubicBezTo>
                  <a:cubicBezTo>
                    <a:pt x="259" y="337"/>
                    <a:pt x="259" y="335"/>
                    <a:pt x="258" y="334"/>
                  </a:cubicBezTo>
                  <a:close/>
                  <a:moveTo>
                    <a:pt x="261" y="322"/>
                  </a:moveTo>
                  <a:cubicBezTo>
                    <a:pt x="258" y="322"/>
                    <a:pt x="259" y="319"/>
                    <a:pt x="256" y="318"/>
                  </a:cubicBezTo>
                  <a:cubicBezTo>
                    <a:pt x="257" y="315"/>
                    <a:pt x="259" y="314"/>
                    <a:pt x="260" y="311"/>
                  </a:cubicBezTo>
                  <a:cubicBezTo>
                    <a:pt x="261" y="315"/>
                    <a:pt x="261" y="318"/>
                    <a:pt x="261" y="322"/>
                  </a:cubicBezTo>
                  <a:close/>
                  <a:moveTo>
                    <a:pt x="256" y="295"/>
                  </a:moveTo>
                  <a:cubicBezTo>
                    <a:pt x="258" y="295"/>
                    <a:pt x="258" y="293"/>
                    <a:pt x="260" y="293"/>
                  </a:cubicBezTo>
                  <a:cubicBezTo>
                    <a:pt x="260" y="296"/>
                    <a:pt x="260" y="297"/>
                    <a:pt x="261" y="300"/>
                  </a:cubicBezTo>
                  <a:cubicBezTo>
                    <a:pt x="258" y="302"/>
                    <a:pt x="257" y="297"/>
                    <a:pt x="256" y="295"/>
                  </a:cubicBezTo>
                  <a:close/>
                  <a:moveTo>
                    <a:pt x="261" y="176"/>
                  </a:moveTo>
                  <a:cubicBezTo>
                    <a:pt x="262" y="177"/>
                    <a:pt x="263" y="179"/>
                    <a:pt x="261" y="180"/>
                  </a:cubicBezTo>
                  <a:cubicBezTo>
                    <a:pt x="260" y="180"/>
                    <a:pt x="261" y="178"/>
                    <a:pt x="261" y="176"/>
                  </a:cubicBezTo>
                  <a:close/>
                  <a:moveTo>
                    <a:pt x="269" y="114"/>
                  </a:moveTo>
                  <a:cubicBezTo>
                    <a:pt x="265" y="112"/>
                    <a:pt x="263" y="108"/>
                    <a:pt x="261" y="104"/>
                  </a:cubicBezTo>
                  <a:cubicBezTo>
                    <a:pt x="264" y="102"/>
                    <a:pt x="266" y="99"/>
                    <a:pt x="268" y="96"/>
                  </a:cubicBezTo>
                  <a:cubicBezTo>
                    <a:pt x="276" y="99"/>
                    <a:pt x="276" y="109"/>
                    <a:pt x="269" y="114"/>
                  </a:cubicBezTo>
                  <a:close/>
                  <a:moveTo>
                    <a:pt x="276" y="114"/>
                  </a:moveTo>
                  <a:cubicBezTo>
                    <a:pt x="276" y="117"/>
                    <a:pt x="277" y="122"/>
                    <a:pt x="276" y="124"/>
                  </a:cubicBezTo>
                  <a:cubicBezTo>
                    <a:pt x="275" y="122"/>
                    <a:pt x="273" y="120"/>
                    <a:pt x="272" y="118"/>
                  </a:cubicBezTo>
                  <a:cubicBezTo>
                    <a:pt x="273" y="116"/>
                    <a:pt x="274" y="114"/>
                    <a:pt x="276" y="114"/>
                  </a:cubicBezTo>
                  <a:close/>
                  <a:moveTo>
                    <a:pt x="274" y="130"/>
                  </a:moveTo>
                  <a:cubicBezTo>
                    <a:pt x="273" y="133"/>
                    <a:pt x="270" y="134"/>
                    <a:pt x="269" y="137"/>
                  </a:cubicBezTo>
                  <a:cubicBezTo>
                    <a:pt x="266" y="135"/>
                    <a:pt x="265" y="132"/>
                    <a:pt x="263" y="129"/>
                  </a:cubicBezTo>
                  <a:cubicBezTo>
                    <a:pt x="265" y="122"/>
                    <a:pt x="272" y="122"/>
                    <a:pt x="274" y="130"/>
                  </a:cubicBezTo>
                  <a:close/>
                  <a:moveTo>
                    <a:pt x="271" y="150"/>
                  </a:moveTo>
                  <a:cubicBezTo>
                    <a:pt x="269" y="153"/>
                    <a:pt x="267" y="157"/>
                    <a:pt x="263" y="158"/>
                  </a:cubicBezTo>
                  <a:cubicBezTo>
                    <a:pt x="263" y="157"/>
                    <a:pt x="261" y="157"/>
                    <a:pt x="261" y="156"/>
                  </a:cubicBezTo>
                  <a:cubicBezTo>
                    <a:pt x="263" y="151"/>
                    <a:pt x="268" y="141"/>
                    <a:pt x="271" y="150"/>
                  </a:cubicBezTo>
                  <a:close/>
                  <a:moveTo>
                    <a:pt x="267" y="174"/>
                  </a:moveTo>
                  <a:cubicBezTo>
                    <a:pt x="264" y="175"/>
                    <a:pt x="265" y="171"/>
                    <a:pt x="261" y="171"/>
                  </a:cubicBezTo>
                  <a:cubicBezTo>
                    <a:pt x="263" y="165"/>
                    <a:pt x="267" y="171"/>
                    <a:pt x="267" y="174"/>
                  </a:cubicBezTo>
                  <a:close/>
                  <a:moveTo>
                    <a:pt x="266" y="184"/>
                  </a:moveTo>
                  <a:cubicBezTo>
                    <a:pt x="268" y="187"/>
                    <a:pt x="270" y="189"/>
                    <a:pt x="271" y="192"/>
                  </a:cubicBezTo>
                  <a:cubicBezTo>
                    <a:pt x="270" y="196"/>
                    <a:pt x="267" y="196"/>
                    <a:pt x="266" y="200"/>
                  </a:cubicBezTo>
                  <a:cubicBezTo>
                    <a:pt x="259" y="198"/>
                    <a:pt x="259" y="185"/>
                    <a:pt x="266" y="184"/>
                  </a:cubicBezTo>
                  <a:close/>
                  <a:moveTo>
                    <a:pt x="273" y="197"/>
                  </a:moveTo>
                  <a:cubicBezTo>
                    <a:pt x="279" y="199"/>
                    <a:pt x="280" y="211"/>
                    <a:pt x="275" y="215"/>
                  </a:cubicBezTo>
                  <a:cubicBezTo>
                    <a:pt x="273" y="212"/>
                    <a:pt x="271" y="208"/>
                    <a:pt x="268" y="205"/>
                  </a:cubicBezTo>
                  <a:cubicBezTo>
                    <a:pt x="269" y="202"/>
                    <a:pt x="272" y="200"/>
                    <a:pt x="273" y="197"/>
                  </a:cubicBezTo>
                  <a:close/>
                  <a:moveTo>
                    <a:pt x="275" y="188"/>
                  </a:moveTo>
                  <a:cubicBezTo>
                    <a:pt x="271" y="187"/>
                    <a:pt x="271" y="181"/>
                    <a:pt x="268" y="180"/>
                  </a:cubicBezTo>
                  <a:cubicBezTo>
                    <a:pt x="268" y="179"/>
                    <a:pt x="270" y="179"/>
                    <a:pt x="270" y="178"/>
                  </a:cubicBezTo>
                  <a:cubicBezTo>
                    <a:pt x="272" y="180"/>
                    <a:pt x="277" y="184"/>
                    <a:pt x="275" y="188"/>
                  </a:cubicBezTo>
                  <a:close/>
                  <a:moveTo>
                    <a:pt x="271" y="169"/>
                  </a:moveTo>
                  <a:cubicBezTo>
                    <a:pt x="263" y="165"/>
                    <a:pt x="271" y="158"/>
                    <a:pt x="274" y="154"/>
                  </a:cubicBezTo>
                  <a:cubicBezTo>
                    <a:pt x="281" y="159"/>
                    <a:pt x="274" y="165"/>
                    <a:pt x="271" y="169"/>
                  </a:cubicBezTo>
                  <a:close/>
                  <a:moveTo>
                    <a:pt x="276" y="145"/>
                  </a:moveTo>
                  <a:cubicBezTo>
                    <a:pt x="274" y="147"/>
                    <a:pt x="273" y="142"/>
                    <a:pt x="272" y="140"/>
                  </a:cubicBezTo>
                  <a:cubicBezTo>
                    <a:pt x="273" y="138"/>
                    <a:pt x="275" y="137"/>
                    <a:pt x="276" y="135"/>
                  </a:cubicBezTo>
                  <a:cubicBezTo>
                    <a:pt x="278" y="138"/>
                    <a:pt x="276" y="143"/>
                    <a:pt x="276" y="145"/>
                  </a:cubicBezTo>
                  <a:close/>
                  <a:moveTo>
                    <a:pt x="276" y="99"/>
                  </a:moveTo>
                  <a:cubicBezTo>
                    <a:pt x="275" y="96"/>
                    <a:pt x="273" y="95"/>
                    <a:pt x="272" y="92"/>
                  </a:cubicBezTo>
                  <a:cubicBezTo>
                    <a:pt x="273" y="90"/>
                    <a:pt x="273" y="88"/>
                    <a:pt x="276" y="89"/>
                  </a:cubicBezTo>
                  <a:cubicBezTo>
                    <a:pt x="276" y="93"/>
                    <a:pt x="277" y="97"/>
                    <a:pt x="276" y="99"/>
                  </a:cubicBezTo>
                  <a:close/>
                  <a:moveTo>
                    <a:pt x="269" y="87"/>
                  </a:moveTo>
                  <a:cubicBezTo>
                    <a:pt x="265" y="84"/>
                    <a:pt x="263" y="79"/>
                    <a:pt x="267" y="74"/>
                  </a:cubicBezTo>
                  <a:cubicBezTo>
                    <a:pt x="270" y="76"/>
                    <a:pt x="270" y="81"/>
                    <a:pt x="273" y="83"/>
                  </a:cubicBezTo>
                  <a:cubicBezTo>
                    <a:pt x="272" y="84"/>
                    <a:pt x="270" y="86"/>
                    <a:pt x="269" y="87"/>
                  </a:cubicBezTo>
                  <a:close/>
                  <a:moveTo>
                    <a:pt x="266" y="90"/>
                  </a:moveTo>
                  <a:cubicBezTo>
                    <a:pt x="265" y="93"/>
                    <a:pt x="263" y="94"/>
                    <a:pt x="261" y="97"/>
                  </a:cubicBezTo>
                  <a:cubicBezTo>
                    <a:pt x="260" y="95"/>
                    <a:pt x="261" y="90"/>
                    <a:pt x="263" y="87"/>
                  </a:cubicBezTo>
                  <a:cubicBezTo>
                    <a:pt x="264" y="87"/>
                    <a:pt x="265" y="89"/>
                    <a:pt x="266" y="90"/>
                  </a:cubicBezTo>
                  <a:close/>
                  <a:moveTo>
                    <a:pt x="265" y="118"/>
                  </a:moveTo>
                  <a:cubicBezTo>
                    <a:pt x="264" y="120"/>
                    <a:pt x="262" y="122"/>
                    <a:pt x="261" y="123"/>
                  </a:cubicBezTo>
                  <a:cubicBezTo>
                    <a:pt x="259" y="121"/>
                    <a:pt x="260" y="116"/>
                    <a:pt x="260" y="113"/>
                  </a:cubicBezTo>
                  <a:cubicBezTo>
                    <a:pt x="262" y="112"/>
                    <a:pt x="263" y="116"/>
                    <a:pt x="265" y="118"/>
                  </a:cubicBezTo>
                  <a:close/>
                  <a:moveTo>
                    <a:pt x="265" y="140"/>
                  </a:moveTo>
                  <a:cubicBezTo>
                    <a:pt x="265" y="143"/>
                    <a:pt x="262" y="144"/>
                    <a:pt x="261" y="146"/>
                  </a:cubicBezTo>
                  <a:cubicBezTo>
                    <a:pt x="258" y="144"/>
                    <a:pt x="261" y="140"/>
                    <a:pt x="259" y="135"/>
                  </a:cubicBezTo>
                  <a:cubicBezTo>
                    <a:pt x="263" y="135"/>
                    <a:pt x="263" y="139"/>
                    <a:pt x="265" y="140"/>
                  </a:cubicBezTo>
                  <a:close/>
                  <a:moveTo>
                    <a:pt x="259" y="267"/>
                  </a:moveTo>
                  <a:cubicBezTo>
                    <a:pt x="258" y="266"/>
                    <a:pt x="257" y="265"/>
                    <a:pt x="257" y="263"/>
                  </a:cubicBezTo>
                  <a:cubicBezTo>
                    <a:pt x="258" y="263"/>
                    <a:pt x="258" y="262"/>
                    <a:pt x="259" y="261"/>
                  </a:cubicBezTo>
                  <a:cubicBezTo>
                    <a:pt x="261" y="263"/>
                    <a:pt x="259" y="265"/>
                    <a:pt x="259" y="267"/>
                  </a:cubicBezTo>
                  <a:close/>
                  <a:moveTo>
                    <a:pt x="253" y="260"/>
                  </a:moveTo>
                  <a:cubicBezTo>
                    <a:pt x="253" y="256"/>
                    <a:pt x="250" y="257"/>
                    <a:pt x="250" y="254"/>
                  </a:cubicBezTo>
                  <a:cubicBezTo>
                    <a:pt x="251" y="251"/>
                    <a:pt x="253" y="251"/>
                    <a:pt x="254" y="248"/>
                  </a:cubicBezTo>
                  <a:cubicBezTo>
                    <a:pt x="257" y="248"/>
                    <a:pt x="256" y="251"/>
                    <a:pt x="259" y="250"/>
                  </a:cubicBezTo>
                  <a:cubicBezTo>
                    <a:pt x="259" y="254"/>
                    <a:pt x="256" y="258"/>
                    <a:pt x="253" y="260"/>
                  </a:cubicBezTo>
                  <a:close/>
                  <a:moveTo>
                    <a:pt x="255" y="239"/>
                  </a:moveTo>
                  <a:cubicBezTo>
                    <a:pt x="253" y="237"/>
                    <a:pt x="251" y="234"/>
                    <a:pt x="249" y="229"/>
                  </a:cubicBezTo>
                  <a:cubicBezTo>
                    <a:pt x="251" y="226"/>
                    <a:pt x="254" y="224"/>
                    <a:pt x="256" y="220"/>
                  </a:cubicBezTo>
                  <a:cubicBezTo>
                    <a:pt x="259" y="225"/>
                    <a:pt x="260" y="236"/>
                    <a:pt x="255" y="239"/>
                  </a:cubicBezTo>
                  <a:close/>
                  <a:moveTo>
                    <a:pt x="257" y="99"/>
                  </a:moveTo>
                  <a:cubicBezTo>
                    <a:pt x="255" y="98"/>
                    <a:pt x="254" y="97"/>
                    <a:pt x="253" y="96"/>
                  </a:cubicBezTo>
                  <a:cubicBezTo>
                    <a:pt x="252" y="91"/>
                    <a:pt x="256" y="90"/>
                    <a:pt x="257" y="86"/>
                  </a:cubicBezTo>
                  <a:cubicBezTo>
                    <a:pt x="259" y="90"/>
                    <a:pt x="257" y="95"/>
                    <a:pt x="257" y="99"/>
                  </a:cubicBezTo>
                  <a:close/>
                  <a:moveTo>
                    <a:pt x="249" y="89"/>
                  </a:moveTo>
                  <a:cubicBezTo>
                    <a:pt x="238" y="84"/>
                    <a:pt x="255" y="63"/>
                    <a:pt x="258" y="78"/>
                  </a:cubicBezTo>
                  <a:cubicBezTo>
                    <a:pt x="255" y="82"/>
                    <a:pt x="253" y="86"/>
                    <a:pt x="249" y="89"/>
                  </a:cubicBezTo>
                  <a:close/>
                  <a:moveTo>
                    <a:pt x="246" y="93"/>
                  </a:moveTo>
                  <a:cubicBezTo>
                    <a:pt x="246" y="96"/>
                    <a:pt x="243" y="98"/>
                    <a:pt x="241" y="99"/>
                  </a:cubicBezTo>
                  <a:cubicBezTo>
                    <a:pt x="237" y="97"/>
                    <a:pt x="236" y="89"/>
                    <a:pt x="241" y="86"/>
                  </a:cubicBezTo>
                  <a:cubicBezTo>
                    <a:pt x="244" y="87"/>
                    <a:pt x="245" y="91"/>
                    <a:pt x="246" y="93"/>
                  </a:cubicBezTo>
                  <a:close/>
                  <a:moveTo>
                    <a:pt x="234" y="87"/>
                  </a:moveTo>
                  <a:cubicBezTo>
                    <a:pt x="228" y="86"/>
                    <a:pt x="230" y="78"/>
                    <a:pt x="234" y="75"/>
                  </a:cubicBezTo>
                  <a:cubicBezTo>
                    <a:pt x="236" y="76"/>
                    <a:pt x="237" y="79"/>
                    <a:pt x="238" y="82"/>
                  </a:cubicBezTo>
                  <a:cubicBezTo>
                    <a:pt x="238" y="84"/>
                    <a:pt x="235" y="85"/>
                    <a:pt x="234" y="87"/>
                  </a:cubicBezTo>
                  <a:close/>
                  <a:moveTo>
                    <a:pt x="230" y="91"/>
                  </a:moveTo>
                  <a:cubicBezTo>
                    <a:pt x="229" y="94"/>
                    <a:pt x="228" y="97"/>
                    <a:pt x="224" y="98"/>
                  </a:cubicBezTo>
                  <a:cubicBezTo>
                    <a:pt x="223" y="96"/>
                    <a:pt x="222" y="94"/>
                    <a:pt x="221" y="92"/>
                  </a:cubicBezTo>
                  <a:cubicBezTo>
                    <a:pt x="223" y="90"/>
                    <a:pt x="225" y="88"/>
                    <a:pt x="227" y="86"/>
                  </a:cubicBezTo>
                  <a:cubicBezTo>
                    <a:pt x="228" y="87"/>
                    <a:pt x="230" y="89"/>
                    <a:pt x="230" y="91"/>
                  </a:cubicBezTo>
                  <a:close/>
                  <a:moveTo>
                    <a:pt x="218" y="89"/>
                  </a:moveTo>
                  <a:cubicBezTo>
                    <a:pt x="217" y="86"/>
                    <a:pt x="216" y="84"/>
                    <a:pt x="214" y="82"/>
                  </a:cubicBezTo>
                  <a:cubicBezTo>
                    <a:pt x="220" y="70"/>
                    <a:pt x="228" y="84"/>
                    <a:pt x="218" y="89"/>
                  </a:cubicBezTo>
                  <a:close/>
                  <a:moveTo>
                    <a:pt x="213" y="80"/>
                  </a:moveTo>
                  <a:cubicBezTo>
                    <a:pt x="213" y="78"/>
                    <a:pt x="215" y="73"/>
                    <a:pt x="219" y="72"/>
                  </a:cubicBezTo>
                  <a:cubicBezTo>
                    <a:pt x="218" y="76"/>
                    <a:pt x="214" y="77"/>
                    <a:pt x="213" y="80"/>
                  </a:cubicBezTo>
                  <a:close/>
                  <a:moveTo>
                    <a:pt x="215" y="91"/>
                  </a:moveTo>
                  <a:cubicBezTo>
                    <a:pt x="215" y="94"/>
                    <a:pt x="213" y="95"/>
                    <a:pt x="212" y="97"/>
                  </a:cubicBezTo>
                  <a:cubicBezTo>
                    <a:pt x="209" y="95"/>
                    <a:pt x="208" y="92"/>
                    <a:pt x="207" y="91"/>
                  </a:cubicBezTo>
                  <a:cubicBezTo>
                    <a:pt x="208" y="89"/>
                    <a:pt x="209" y="87"/>
                    <a:pt x="213" y="87"/>
                  </a:cubicBezTo>
                  <a:cubicBezTo>
                    <a:pt x="213" y="89"/>
                    <a:pt x="214" y="91"/>
                    <a:pt x="215" y="91"/>
                  </a:cubicBezTo>
                  <a:close/>
                  <a:moveTo>
                    <a:pt x="203" y="84"/>
                  </a:moveTo>
                  <a:cubicBezTo>
                    <a:pt x="201" y="84"/>
                    <a:pt x="201" y="82"/>
                    <a:pt x="200" y="81"/>
                  </a:cubicBezTo>
                  <a:cubicBezTo>
                    <a:pt x="200" y="78"/>
                    <a:pt x="203" y="77"/>
                    <a:pt x="204" y="75"/>
                  </a:cubicBezTo>
                  <a:cubicBezTo>
                    <a:pt x="206" y="75"/>
                    <a:pt x="205" y="78"/>
                    <a:pt x="207" y="78"/>
                  </a:cubicBezTo>
                  <a:cubicBezTo>
                    <a:pt x="206" y="81"/>
                    <a:pt x="204" y="82"/>
                    <a:pt x="203" y="84"/>
                  </a:cubicBezTo>
                  <a:close/>
                  <a:moveTo>
                    <a:pt x="197" y="78"/>
                  </a:moveTo>
                  <a:cubicBezTo>
                    <a:pt x="197" y="75"/>
                    <a:pt x="200" y="74"/>
                    <a:pt x="201" y="71"/>
                  </a:cubicBezTo>
                  <a:cubicBezTo>
                    <a:pt x="202" y="71"/>
                    <a:pt x="202" y="72"/>
                    <a:pt x="203" y="72"/>
                  </a:cubicBezTo>
                  <a:cubicBezTo>
                    <a:pt x="201" y="74"/>
                    <a:pt x="201" y="78"/>
                    <a:pt x="197" y="78"/>
                  </a:cubicBezTo>
                  <a:close/>
                  <a:moveTo>
                    <a:pt x="200" y="87"/>
                  </a:moveTo>
                  <a:cubicBezTo>
                    <a:pt x="197" y="91"/>
                    <a:pt x="195" y="96"/>
                    <a:pt x="191" y="99"/>
                  </a:cubicBezTo>
                  <a:cubicBezTo>
                    <a:pt x="188" y="93"/>
                    <a:pt x="195" y="90"/>
                    <a:pt x="196" y="85"/>
                  </a:cubicBezTo>
                  <a:cubicBezTo>
                    <a:pt x="199" y="85"/>
                    <a:pt x="198" y="87"/>
                    <a:pt x="200" y="87"/>
                  </a:cubicBezTo>
                  <a:close/>
                  <a:moveTo>
                    <a:pt x="187" y="93"/>
                  </a:moveTo>
                  <a:cubicBezTo>
                    <a:pt x="188" y="88"/>
                    <a:pt x="192" y="85"/>
                    <a:pt x="194" y="81"/>
                  </a:cubicBezTo>
                  <a:cubicBezTo>
                    <a:pt x="195" y="81"/>
                    <a:pt x="195" y="81"/>
                    <a:pt x="195" y="82"/>
                  </a:cubicBezTo>
                  <a:cubicBezTo>
                    <a:pt x="194" y="87"/>
                    <a:pt x="190" y="90"/>
                    <a:pt x="187" y="93"/>
                  </a:cubicBezTo>
                  <a:close/>
                  <a:moveTo>
                    <a:pt x="183" y="87"/>
                  </a:moveTo>
                  <a:cubicBezTo>
                    <a:pt x="183" y="83"/>
                    <a:pt x="188" y="79"/>
                    <a:pt x="190" y="76"/>
                  </a:cubicBezTo>
                  <a:cubicBezTo>
                    <a:pt x="191" y="80"/>
                    <a:pt x="185" y="83"/>
                    <a:pt x="183" y="87"/>
                  </a:cubicBezTo>
                  <a:close/>
                  <a:moveTo>
                    <a:pt x="183" y="82"/>
                  </a:moveTo>
                  <a:cubicBezTo>
                    <a:pt x="183" y="83"/>
                    <a:pt x="181" y="82"/>
                    <a:pt x="181" y="84"/>
                  </a:cubicBezTo>
                  <a:cubicBezTo>
                    <a:pt x="174" y="79"/>
                    <a:pt x="185" y="75"/>
                    <a:pt x="185" y="69"/>
                  </a:cubicBezTo>
                  <a:cubicBezTo>
                    <a:pt x="187" y="70"/>
                    <a:pt x="188" y="72"/>
                    <a:pt x="189" y="73"/>
                  </a:cubicBezTo>
                  <a:cubicBezTo>
                    <a:pt x="187" y="76"/>
                    <a:pt x="182" y="79"/>
                    <a:pt x="183" y="82"/>
                  </a:cubicBezTo>
                  <a:close/>
                  <a:moveTo>
                    <a:pt x="179" y="90"/>
                  </a:moveTo>
                  <a:cubicBezTo>
                    <a:pt x="182" y="94"/>
                    <a:pt x="175" y="99"/>
                    <a:pt x="173" y="101"/>
                  </a:cubicBezTo>
                  <a:cubicBezTo>
                    <a:pt x="171" y="97"/>
                    <a:pt x="177" y="95"/>
                    <a:pt x="179" y="90"/>
                  </a:cubicBezTo>
                  <a:close/>
                  <a:moveTo>
                    <a:pt x="169" y="97"/>
                  </a:moveTo>
                  <a:cubicBezTo>
                    <a:pt x="167" y="91"/>
                    <a:pt x="174" y="89"/>
                    <a:pt x="176" y="84"/>
                  </a:cubicBezTo>
                  <a:cubicBezTo>
                    <a:pt x="177" y="84"/>
                    <a:pt x="177" y="86"/>
                    <a:pt x="178" y="87"/>
                  </a:cubicBezTo>
                  <a:cubicBezTo>
                    <a:pt x="175" y="91"/>
                    <a:pt x="173" y="95"/>
                    <a:pt x="169" y="97"/>
                  </a:cubicBezTo>
                  <a:close/>
                  <a:moveTo>
                    <a:pt x="164" y="113"/>
                  </a:moveTo>
                  <a:cubicBezTo>
                    <a:pt x="164" y="108"/>
                    <a:pt x="167" y="106"/>
                    <a:pt x="169" y="103"/>
                  </a:cubicBezTo>
                  <a:cubicBezTo>
                    <a:pt x="173" y="106"/>
                    <a:pt x="167" y="111"/>
                    <a:pt x="164" y="113"/>
                  </a:cubicBezTo>
                  <a:close/>
                  <a:moveTo>
                    <a:pt x="161" y="106"/>
                  </a:moveTo>
                  <a:cubicBezTo>
                    <a:pt x="162" y="102"/>
                    <a:pt x="164" y="101"/>
                    <a:pt x="166" y="98"/>
                  </a:cubicBezTo>
                  <a:cubicBezTo>
                    <a:pt x="169" y="100"/>
                    <a:pt x="164" y="105"/>
                    <a:pt x="161" y="106"/>
                  </a:cubicBezTo>
                  <a:close/>
                  <a:moveTo>
                    <a:pt x="157" y="123"/>
                  </a:moveTo>
                  <a:cubicBezTo>
                    <a:pt x="158" y="119"/>
                    <a:pt x="158" y="116"/>
                    <a:pt x="161" y="114"/>
                  </a:cubicBezTo>
                  <a:cubicBezTo>
                    <a:pt x="165" y="116"/>
                    <a:pt x="160" y="122"/>
                    <a:pt x="157" y="123"/>
                  </a:cubicBezTo>
                  <a:close/>
                  <a:moveTo>
                    <a:pt x="161" y="134"/>
                  </a:moveTo>
                  <a:cubicBezTo>
                    <a:pt x="162" y="134"/>
                    <a:pt x="162" y="135"/>
                    <a:pt x="163" y="135"/>
                  </a:cubicBezTo>
                  <a:cubicBezTo>
                    <a:pt x="163" y="140"/>
                    <a:pt x="160" y="141"/>
                    <a:pt x="158" y="144"/>
                  </a:cubicBezTo>
                  <a:cubicBezTo>
                    <a:pt x="155" y="142"/>
                    <a:pt x="160" y="137"/>
                    <a:pt x="161" y="134"/>
                  </a:cubicBezTo>
                  <a:close/>
                  <a:moveTo>
                    <a:pt x="159" y="158"/>
                  </a:moveTo>
                  <a:cubicBezTo>
                    <a:pt x="161" y="160"/>
                    <a:pt x="162" y="161"/>
                    <a:pt x="163" y="164"/>
                  </a:cubicBezTo>
                  <a:cubicBezTo>
                    <a:pt x="162" y="165"/>
                    <a:pt x="160" y="167"/>
                    <a:pt x="160" y="169"/>
                  </a:cubicBezTo>
                  <a:cubicBezTo>
                    <a:pt x="156" y="167"/>
                    <a:pt x="157" y="163"/>
                    <a:pt x="159" y="158"/>
                  </a:cubicBezTo>
                  <a:close/>
                  <a:moveTo>
                    <a:pt x="160" y="322"/>
                  </a:moveTo>
                  <a:cubicBezTo>
                    <a:pt x="161" y="322"/>
                    <a:pt x="161" y="322"/>
                    <a:pt x="161" y="323"/>
                  </a:cubicBezTo>
                  <a:cubicBezTo>
                    <a:pt x="160" y="328"/>
                    <a:pt x="158" y="332"/>
                    <a:pt x="153" y="333"/>
                  </a:cubicBezTo>
                  <a:cubicBezTo>
                    <a:pt x="155" y="329"/>
                    <a:pt x="157" y="326"/>
                    <a:pt x="160" y="322"/>
                  </a:cubicBezTo>
                  <a:close/>
                  <a:moveTo>
                    <a:pt x="161" y="337"/>
                  </a:moveTo>
                  <a:cubicBezTo>
                    <a:pt x="163" y="344"/>
                    <a:pt x="158" y="350"/>
                    <a:pt x="155" y="354"/>
                  </a:cubicBezTo>
                  <a:cubicBezTo>
                    <a:pt x="153" y="348"/>
                    <a:pt x="156" y="340"/>
                    <a:pt x="161" y="337"/>
                  </a:cubicBezTo>
                  <a:close/>
                  <a:moveTo>
                    <a:pt x="162" y="356"/>
                  </a:moveTo>
                  <a:cubicBezTo>
                    <a:pt x="161" y="358"/>
                    <a:pt x="159" y="359"/>
                    <a:pt x="157" y="360"/>
                  </a:cubicBezTo>
                  <a:cubicBezTo>
                    <a:pt x="158" y="358"/>
                    <a:pt x="160" y="354"/>
                    <a:pt x="162" y="356"/>
                  </a:cubicBezTo>
                  <a:close/>
                  <a:moveTo>
                    <a:pt x="161" y="407"/>
                  </a:moveTo>
                  <a:cubicBezTo>
                    <a:pt x="160" y="404"/>
                    <a:pt x="161" y="403"/>
                    <a:pt x="162" y="401"/>
                  </a:cubicBezTo>
                  <a:cubicBezTo>
                    <a:pt x="162" y="401"/>
                    <a:pt x="163" y="406"/>
                    <a:pt x="161" y="407"/>
                  </a:cubicBezTo>
                  <a:close/>
                  <a:moveTo>
                    <a:pt x="159" y="618"/>
                  </a:moveTo>
                  <a:cubicBezTo>
                    <a:pt x="156" y="608"/>
                    <a:pt x="158" y="593"/>
                    <a:pt x="158" y="585"/>
                  </a:cubicBezTo>
                  <a:cubicBezTo>
                    <a:pt x="159" y="586"/>
                    <a:pt x="160" y="587"/>
                    <a:pt x="161" y="588"/>
                  </a:cubicBezTo>
                  <a:cubicBezTo>
                    <a:pt x="159" y="597"/>
                    <a:pt x="164" y="611"/>
                    <a:pt x="159" y="618"/>
                  </a:cubicBezTo>
                  <a:close/>
                  <a:moveTo>
                    <a:pt x="161" y="498"/>
                  </a:moveTo>
                  <a:cubicBezTo>
                    <a:pt x="162" y="493"/>
                    <a:pt x="162" y="487"/>
                    <a:pt x="161" y="479"/>
                  </a:cubicBezTo>
                  <a:cubicBezTo>
                    <a:pt x="164" y="482"/>
                    <a:pt x="164" y="489"/>
                    <a:pt x="166" y="492"/>
                  </a:cubicBezTo>
                  <a:cubicBezTo>
                    <a:pt x="164" y="494"/>
                    <a:pt x="164" y="498"/>
                    <a:pt x="161" y="498"/>
                  </a:cubicBezTo>
                  <a:close/>
                  <a:moveTo>
                    <a:pt x="166" y="545"/>
                  </a:moveTo>
                  <a:cubicBezTo>
                    <a:pt x="171" y="548"/>
                    <a:pt x="166" y="554"/>
                    <a:pt x="163" y="555"/>
                  </a:cubicBezTo>
                  <a:cubicBezTo>
                    <a:pt x="164" y="551"/>
                    <a:pt x="165" y="549"/>
                    <a:pt x="166" y="545"/>
                  </a:cubicBezTo>
                  <a:close/>
                  <a:moveTo>
                    <a:pt x="165" y="576"/>
                  </a:moveTo>
                  <a:cubicBezTo>
                    <a:pt x="168" y="577"/>
                    <a:pt x="166" y="581"/>
                    <a:pt x="164" y="581"/>
                  </a:cubicBezTo>
                  <a:cubicBezTo>
                    <a:pt x="163" y="580"/>
                    <a:pt x="165" y="578"/>
                    <a:pt x="165" y="576"/>
                  </a:cubicBezTo>
                  <a:close/>
                  <a:moveTo>
                    <a:pt x="168" y="620"/>
                  </a:moveTo>
                  <a:cubicBezTo>
                    <a:pt x="169" y="620"/>
                    <a:pt x="169" y="621"/>
                    <a:pt x="170" y="621"/>
                  </a:cubicBezTo>
                  <a:cubicBezTo>
                    <a:pt x="170" y="623"/>
                    <a:pt x="168" y="624"/>
                    <a:pt x="166" y="624"/>
                  </a:cubicBezTo>
                  <a:cubicBezTo>
                    <a:pt x="166" y="622"/>
                    <a:pt x="167" y="621"/>
                    <a:pt x="168" y="620"/>
                  </a:cubicBezTo>
                  <a:close/>
                  <a:moveTo>
                    <a:pt x="171" y="753"/>
                  </a:moveTo>
                  <a:cubicBezTo>
                    <a:pt x="174" y="754"/>
                    <a:pt x="171" y="760"/>
                    <a:pt x="169" y="760"/>
                  </a:cubicBezTo>
                  <a:cubicBezTo>
                    <a:pt x="167" y="758"/>
                    <a:pt x="170" y="755"/>
                    <a:pt x="171" y="753"/>
                  </a:cubicBezTo>
                  <a:close/>
                  <a:moveTo>
                    <a:pt x="173" y="717"/>
                  </a:moveTo>
                  <a:cubicBezTo>
                    <a:pt x="174" y="717"/>
                    <a:pt x="174" y="717"/>
                    <a:pt x="175" y="717"/>
                  </a:cubicBezTo>
                  <a:cubicBezTo>
                    <a:pt x="175" y="720"/>
                    <a:pt x="174" y="721"/>
                    <a:pt x="173" y="722"/>
                  </a:cubicBezTo>
                  <a:cubicBezTo>
                    <a:pt x="172" y="721"/>
                    <a:pt x="172" y="717"/>
                    <a:pt x="173" y="717"/>
                  </a:cubicBezTo>
                  <a:close/>
                  <a:moveTo>
                    <a:pt x="173" y="698"/>
                  </a:moveTo>
                  <a:cubicBezTo>
                    <a:pt x="173" y="697"/>
                    <a:pt x="173" y="693"/>
                    <a:pt x="176" y="693"/>
                  </a:cubicBezTo>
                  <a:cubicBezTo>
                    <a:pt x="175" y="695"/>
                    <a:pt x="175" y="698"/>
                    <a:pt x="173" y="698"/>
                  </a:cubicBezTo>
                  <a:close/>
                  <a:moveTo>
                    <a:pt x="178" y="674"/>
                  </a:moveTo>
                  <a:cubicBezTo>
                    <a:pt x="181" y="673"/>
                    <a:pt x="180" y="680"/>
                    <a:pt x="177" y="679"/>
                  </a:cubicBezTo>
                  <a:cubicBezTo>
                    <a:pt x="175" y="677"/>
                    <a:pt x="177" y="675"/>
                    <a:pt x="178" y="674"/>
                  </a:cubicBezTo>
                  <a:close/>
                  <a:moveTo>
                    <a:pt x="174" y="648"/>
                  </a:moveTo>
                  <a:cubicBezTo>
                    <a:pt x="175" y="646"/>
                    <a:pt x="177" y="646"/>
                    <a:pt x="177" y="643"/>
                  </a:cubicBezTo>
                  <a:cubicBezTo>
                    <a:pt x="180" y="644"/>
                    <a:pt x="177" y="648"/>
                    <a:pt x="174" y="648"/>
                  </a:cubicBezTo>
                  <a:close/>
                  <a:moveTo>
                    <a:pt x="178" y="563"/>
                  </a:moveTo>
                  <a:cubicBezTo>
                    <a:pt x="177" y="560"/>
                    <a:pt x="177" y="558"/>
                    <a:pt x="179" y="556"/>
                  </a:cubicBezTo>
                  <a:cubicBezTo>
                    <a:pt x="180" y="557"/>
                    <a:pt x="182" y="563"/>
                    <a:pt x="178" y="563"/>
                  </a:cubicBezTo>
                  <a:close/>
                  <a:moveTo>
                    <a:pt x="178" y="511"/>
                  </a:moveTo>
                  <a:cubicBezTo>
                    <a:pt x="176" y="507"/>
                    <a:pt x="180" y="505"/>
                    <a:pt x="181" y="502"/>
                  </a:cubicBezTo>
                  <a:cubicBezTo>
                    <a:pt x="186" y="505"/>
                    <a:pt x="181" y="511"/>
                    <a:pt x="178" y="511"/>
                  </a:cubicBezTo>
                  <a:close/>
                  <a:moveTo>
                    <a:pt x="186" y="515"/>
                  </a:moveTo>
                  <a:cubicBezTo>
                    <a:pt x="190" y="518"/>
                    <a:pt x="190" y="527"/>
                    <a:pt x="185" y="530"/>
                  </a:cubicBezTo>
                  <a:cubicBezTo>
                    <a:pt x="182" y="529"/>
                    <a:pt x="183" y="525"/>
                    <a:pt x="181" y="524"/>
                  </a:cubicBezTo>
                  <a:cubicBezTo>
                    <a:pt x="182" y="521"/>
                    <a:pt x="185" y="519"/>
                    <a:pt x="186" y="515"/>
                  </a:cubicBezTo>
                  <a:close/>
                  <a:moveTo>
                    <a:pt x="189" y="567"/>
                  </a:moveTo>
                  <a:cubicBezTo>
                    <a:pt x="187" y="565"/>
                    <a:pt x="185" y="561"/>
                    <a:pt x="187" y="558"/>
                  </a:cubicBezTo>
                  <a:cubicBezTo>
                    <a:pt x="190" y="559"/>
                    <a:pt x="190" y="564"/>
                    <a:pt x="189" y="567"/>
                  </a:cubicBezTo>
                  <a:close/>
                  <a:moveTo>
                    <a:pt x="195" y="534"/>
                  </a:moveTo>
                  <a:cubicBezTo>
                    <a:pt x="195" y="537"/>
                    <a:pt x="196" y="543"/>
                    <a:pt x="192" y="546"/>
                  </a:cubicBezTo>
                  <a:cubicBezTo>
                    <a:pt x="186" y="542"/>
                    <a:pt x="193" y="538"/>
                    <a:pt x="195" y="534"/>
                  </a:cubicBezTo>
                  <a:close/>
                  <a:moveTo>
                    <a:pt x="194" y="505"/>
                  </a:moveTo>
                  <a:cubicBezTo>
                    <a:pt x="196" y="507"/>
                    <a:pt x="196" y="511"/>
                    <a:pt x="197" y="513"/>
                  </a:cubicBezTo>
                  <a:cubicBezTo>
                    <a:pt x="198" y="515"/>
                    <a:pt x="195" y="515"/>
                    <a:pt x="196" y="517"/>
                  </a:cubicBezTo>
                  <a:cubicBezTo>
                    <a:pt x="194" y="514"/>
                    <a:pt x="189" y="508"/>
                    <a:pt x="194" y="505"/>
                  </a:cubicBezTo>
                  <a:close/>
                  <a:moveTo>
                    <a:pt x="198" y="478"/>
                  </a:moveTo>
                  <a:cubicBezTo>
                    <a:pt x="201" y="480"/>
                    <a:pt x="202" y="486"/>
                    <a:pt x="198" y="488"/>
                  </a:cubicBezTo>
                  <a:cubicBezTo>
                    <a:pt x="193" y="487"/>
                    <a:pt x="194" y="480"/>
                    <a:pt x="198" y="478"/>
                  </a:cubicBezTo>
                  <a:close/>
                  <a:moveTo>
                    <a:pt x="200" y="457"/>
                  </a:moveTo>
                  <a:cubicBezTo>
                    <a:pt x="197" y="453"/>
                    <a:pt x="205" y="450"/>
                    <a:pt x="206" y="446"/>
                  </a:cubicBezTo>
                  <a:cubicBezTo>
                    <a:pt x="207" y="446"/>
                    <a:pt x="207" y="447"/>
                    <a:pt x="208" y="447"/>
                  </a:cubicBezTo>
                  <a:cubicBezTo>
                    <a:pt x="205" y="450"/>
                    <a:pt x="202" y="453"/>
                    <a:pt x="200" y="457"/>
                  </a:cubicBezTo>
                  <a:close/>
                  <a:moveTo>
                    <a:pt x="209" y="450"/>
                  </a:moveTo>
                  <a:cubicBezTo>
                    <a:pt x="213" y="452"/>
                    <a:pt x="205" y="460"/>
                    <a:pt x="202" y="460"/>
                  </a:cubicBezTo>
                  <a:cubicBezTo>
                    <a:pt x="204" y="456"/>
                    <a:pt x="206" y="454"/>
                    <a:pt x="209" y="450"/>
                  </a:cubicBezTo>
                  <a:close/>
                  <a:moveTo>
                    <a:pt x="207" y="436"/>
                  </a:moveTo>
                  <a:cubicBezTo>
                    <a:pt x="205" y="436"/>
                    <a:pt x="205" y="434"/>
                    <a:pt x="204" y="434"/>
                  </a:cubicBezTo>
                  <a:cubicBezTo>
                    <a:pt x="205" y="430"/>
                    <a:pt x="208" y="429"/>
                    <a:pt x="210" y="426"/>
                  </a:cubicBezTo>
                  <a:cubicBezTo>
                    <a:pt x="211" y="426"/>
                    <a:pt x="211" y="428"/>
                    <a:pt x="212" y="429"/>
                  </a:cubicBezTo>
                  <a:cubicBezTo>
                    <a:pt x="211" y="432"/>
                    <a:pt x="209" y="434"/>
                    <a:pt x="207" y="436"/>
                  </a:cubicBezTo>
                  <a:close/>
                  <a:moveTo>
                    <a:pt x="217" y="435"/>
                  </a:moveTo>
                  <a:cubicBezTo>
                    <a:pt x="214" y="437"/>
                    <a:pt x="213" y="440"/>
                    <a:pt x="210" y="442"/>
                  </a:cubicBezTo>
                  <a:cubicBezTo>
                    <a:pt x="211" y="439"/>
                    <a:pt x="214" y="434"/>
                    <a:pt x="217" y="435"/>
                  </a:cubicBezTo>
                  <a:close/>
                  <a:moveTo>
                    <a:pt x="217" y="437"/>
                  </a:moveTo>
                  <a:cubicBezTo>
                    <a:pt x="219" y="437"/>
                    <a:pt x="219" y="439"/>
                    <a:pt x="220" y="439"/>
                  </a:cubicBezTo>
                  <a:cubicBezTo>
                    <a:pt x="218" y="442"/>
                    <a:pt x="216" y="447"/>
                    <a:pt x="213" y="447"/>
                  </a:cubicBezTo>
                  <a:cubicBezTo>
                    <a:pt x="213" y="442"/>
                    <a:pt x="217" y="441"/>
                    <a:pt x="217" y="437"/>
                  </a:cubicBezTo>
                  <a:close/>
                  <a:moveTo>
                    <a:pt x="222" y="369"/>
                  </a:moveTo>
                  <a:cubicBezTo>
                    <a:pt x="218" y="367"/>
                    <a:pt x="219" y="363"/>
                    <a:pt x="222" y="360"/>
                  </a:cubicBezTo>
                  <a:cubicBezTo>
                    <a:pt x="225" y="361"/>
                    <a:pt x="225" y="363"/>
                    <a:pt x="227" y="365"/>
                  </a:cubicBezTo>
                  <a:cubicBezTo>
                    <a:pt x="226" y="367"/>
                    <a:pt x="224" y="368"/>
                    <a:pt x="222" y="369"/>
                  </a:cubicBezTo>
                  <a:close/>
                  <a:moveTo>
                    <a:pt x="226" y="379"/>
                  </a:moveTo>
                  <a:cubicBezTo>
                    <a:pt x="230" y="382"/>
                    <a:pt x="232" y="384"/>
                    <a:pt x="234" y="390"/>
                  </a:cubicBezTo>
                  <a:cubicBezTo>
                    <a:pt x="230" y="389"/>
                    <a:pt x="231" y="385"/>
                    <a:pt x="227" y="385"/>
                  </a:cubicBezTo>
                  <a:cubicBezTo>
                    <a:pt x="228" y="382"/>
                    <a:pt x="224" y="381"/>
                    <a:pt x="226" y="379"/>
                  </a:cubicBezTo>
                  <a:close/>
                  <a:moveTo>
                    <a:pt x="229" y="369"/>
                  </a:moveTo>
                  <a:cubicBezTo>
                    <a:pt x="232" y="370"/>
                    <a:pt x="228" y="375"/>
                    <a:pt x="226" y="375"/>
                  </a:cubicBezTo>
                  <a:cubicBezTo>
                    <a:pt x="226" y="372"/>
                    <a:pt x="229" y="372"/>
                    <a:pt x="229" y="369"/>
                  </a:cubicBezTo>
                  <a:close/>
                  <a:moveTo>
                    <a:pt x="227" y="354"/>
                  </a:moveTo>
                  <a:cubicBezTo>
                    <a:pt x="229" y="344"/>
                    <a:pt x="239" y="354"/>
                    <a:pt x="231" y="358"/>
                  </a:cubicBezTo>
                  <a:cubicBezTo>
                    <a:pt x="229" y="357"/>
                    <a:pt x="229" y="356"/>
                    <a:pt x="227" y="354"/>
                  </a:cubicBezTo>
                  <a:close/>
                  <a:moveTo>
                    <a:pt x="232" y="339"/>
                  </a:moveTo>
                  <a:cubicBezTo>
                    <a:pt x="229" y="338"/>
                    <a:pt x="228" y="335"/>
                    <a:pt x="227" y="333"/>
                  </a:cubicBezTo>
                  <a:cubicBezTo>
                    <a:pt x="228" y="330"/>
                    <a:pt x="230" y="328"/>
                    <a:pt x="231" y="325"/>
                  </a:cubicBezTo>
                  <a:cubicBezTo>
                    <a:pt x="233" y="327"/>
                    <a:pt x="235" y="329"/>
                    <a:pt x="237" y="332"/>
                  </a:cubicBezTo>
                  <a:cubicBezTo>
                    <a:pt x="236" y="335"/>
                    <a:pt x="233" y="336"/>
                    <a:pt x="232" y="339"/>
                  </a:cubicBezTo>
                  <a:close/>
                  <a:moveTo>
                    <a:pt x="238" y="358"/>
                  </a:moveTo>
                  <a:cubicBezTo>
                    <a:pt x="242" y="362"/>
                    <a:pt x="243" y="369"/>
                    <a:pt x="247" y="374"/>
                  </a:cubicBezTo>
                  <a:cubicBezTo>
                    <a:pt x="246" y="374"/>
                    <a:pt x="246" y="375"/>
                    <a:pt x="246" y="376"/>
                  </a:cubicBezTo>
                  <a:cubicBezTo>
                    <a:pt x="241" y="373"/>
                    <a:pt x="239" y="367"/>
                    <a:pt x="234" y="364"/>
                  </a:cubicBezTo>
                  <a:cubicBezTo>
                    <a:pt x="235" y="361"/>
                    <a:pt x="236" y="359"/>
                    <a:pt x="238" y="358"/>
                  </a:cubicBezTo>
                  <a:close/>
                  <a:moveTo>
                    <a:pt x="261" y="215"/>
                  </a:moveTo>
                  <a:cubicBezTo>
                    <a:pt x="262" y="213"/>
                    <a:pt x="263" y="210"/>
                    <a:pt x="265" y="209"/>
                  </a:cubicBezTo>
                  <a:cubicBezTo>
                    <a:pt x="269" y="210"/>
                    <a:pt x="269" y="215"/>
                    <a:pt x="272" y="218"/>
                  </a:cubicBezTo>
                  <a:cubicBezTo>
                    <a:pt x="271" y="221"/>
                    <a:pt x="268" y="222"/>
                    <a:pt x="267" y="225"/>
                  </a:cubicBezTo>
                  <a:cubicBezTo>
                    <a:pt x="263" y="223"/>
                    <a:pt x="262" y="219"/>
                    <a:pt x="261" y="215"/>
                  </a:cubicBezTo>
                  <a:close/>
                  <a:moveTo>
                    <a:pt x="266" y="233"/>
                  </a:moveTo>
                  <a:cubicBezTo>
                    <a:pt x="269" y="235"/>
                    <a:pt x="270" y="237"/>
                    <a:pt x="270" y="239"/>
                  </a:cubicBezTo>
                  <a:cubicBezTo>
                    <a:pt x="268" y="242"/>
                    <a:pt x="266" y="246"/>
                    <a:pt x="263" y="248"/>
                  </a:cubicBezTo>
                  <a:cubicBezTo>
                    <a:pt x="263" y="242"/>
                    <a:pt x="261" y="237"/>
                    <a:pt x="266" y="233"/>
                  </a:cubicBezTo>
                  <a:close/>
                  <a:moveTo>
                    <a:pt x="263" y="261"/>
                  </a:moveTo>
                  <a:cubicBezTo>
                    <a:pt x="265" y="263"/>
                    <a:pt x="267" y="266"/>
                    <a:pt x="268" y="269"/>
                  </a:cubicBezTo>
                  <a:cubicBezTo>
                    <a:pt x="267" y="271"/>
                    <a:pt x="267" y="274"/>
                    <a:pt x="264" y="274"/>
                  </a:cubicBezTo>
                  <a:cubicBezTo>
                    <a:pt x="263" y="271"/>
                    <a:pt x="262" y="263"/>
                    <a:pt x="263" y="261"/>
                  </a:cubicBezTo>
                  <a:close/>
                  <a:moveTo>
                    <a:pt x="280" y="270"/>
                  </a:moveTo>
                  <a:cubicBezTo>
                    <a:pt x="281" y="273"/>
                    <a:pt x="280" y="275"/>
                    <a:pt x="280" y="278"/>
                  </a:cubicBezTo>
                  <a:cubicBezTo>
                    <a:pt x="277" y="277"/>
                    <a:pt x="276" y="273"/>
                    <a:pt x="274" y="269"/>
                  </a:cubicBezTo>
                  <a:cubicBezTo>
                    <a:pt x="276" y="268"/>
                    <a:pt x="277" y="266"/>
                    <a:pt x="279" y="263"/>
                  </a:cubicBezTo>
                  <a:cubicBezTo>
                    <a:pt x="283" y="266"/>
                    <a:pt x="276" y="269"/>
                    <a:pt x="276" y="272"/>
                  </a:cubicBezTo>
                  <a:cubicBezTo>
                    <a:pt x="278" y="272"/>
                    <a:pt x="278" y="270"/>
                    <a:pt x="280" y="270"/>
                  </a:cubicBezTo>
                  <a:close/>
                  <a:moveTo>
                    <a:pt x="287" y="105"/>
                  </a:moveTo>
                  <a:cubicBezTo>
                    <a:pt x="290" y="108"/>
                    <a:pt x="291" y="109"/>
                    <a:pt x="289" y="113"/>
                  </a:cubicBezTo>
                  <a:cubicBezTo>
                    <a:pt x="285" y="114"/>
                    <a:pt x="286" y="110"/>
                    <a:pt x="283" y="110"/>
                  </a:cubicBezTo>
                  <a:cubicBezTo>
                    <a:pt x="284" y="108"/>
                    <a:pt x="285" y="106"/>
                    <a:pt x="287" y="105"/>
                  </a:cubicBezTo>
                  <a:close/>
                  <a:moveTo>
                    <a:pt x="286" y="103"/>
                  </a:moveTo>
                  <a:cubicBezTo>
                    <a:pt x="285" y="104"/>
                    <a:pt x="283" y="105"/>
                    <a:pt x="283" y="106"/>
                  </a:cubicBezTo>
                  <a:cubicBezTo>
                    <a:pt x="280" y="106"/>
                    <a:pt x="284" y="100"/>
                    <a:pt x="286" y="103"/>
                  </a:cubicBezTo>
                  <a:close/>
                  <a:moveTo>
                    <a:pt x="311" y="161"/>
                  </a:moveTo>
                  <a:cubicBezTo>
                    <a:pt x="312" y="159"/>
                    <a:pt x="313" y="163"/>
                    <a:pt x="314" y="164"/>
                  </a:cubicBezTo>
                  <a:cubicBezTo>
                    <a:pt x="314" y="166"/>
                    <a:pt x="313" y="168"/>
                    <a:pt x="311" y="167"/>
                  </a:cubicBezTo>
                  <a:cubicBezTo>
                    <a:pt x="311" y="164"/>
                    <a:pt x="312" y="163"/>
                    <a:pt x="311" y="161"/>
                  </a:cubicBezTo>
                  <a:close/>
                  <a:moveTo>
                    <a:pt x="316" y="303"/>
                  </a:moveTo>
                  <a:cubicBezTo>
                    <a:pt x="319" y="303"/>
                    <a:pt x="319" y="306"/>
                    <a:pt x="320" y="307"/>
                  </a:cubicBezTo>
                  <a:cubicBezTo>
                    <a:pt x="320" y="309"/>
                    <a:pt x="317" y="311"/>
                    <a:pt x="316" y="310"/>
                  </a:cubicBezTo>
                  <a:cubicBezTo>
                    <a:pt x="317" y="307"/>
                    <a:pt x="317" y="307"/>
                    <a:pt x="316" y="303"/>
                  </a:cubicBezTo>
                  <a:close/>
                  <a:moveTo>
                    <a:pt x="306" y="741"/>
                  </a:moveTo>
                  <a:cubicBezTo>
                    <a:pt x="307" y="742"/>
                    <a:pt x="307" y="746"/>
                    <a:pt x="306" y="747"/>
                  </a:cubicBezTo>
                  <a:cubicBezTo>
                    <a:pt x="304" y="746"/>
                    <a:pt x="307" y="743"/>
                    <a:pt x="306" y="741"/>
                  </a:cubicBezTo>
                  <a:close/>
                  <a:moveTo>
                    <a:pt x="295" y="274"/>
                  </a:moveTo>
                  <a:cubicBezTo>
                    <a:pt x="297" y="274"/>
                    <a:pt x="297" y="277"/>
                    <a:pt x="298" y="279"/>
                  </a:cubicBezTo>
                  <a:cubicBezTo>
                    <a:pt x="297" y="280"/>
                    <a:pt x="295" y="281"/>
                    <a:pt x="295" y="282"/>
                  </a:cubicBezTo>
                  <a:cubicBezTo>
                    <a:pt x="294" y="279"/>
                    <a:pt x="296" y="277"/>
                    <a:pt x="295" y="274"/>
                  </a:cubicBezTo>
                  <a:close/>
                  <a:moveTo>
                    <a:pt x="295" y="255"/>
                  </a:moveTo>
                  <a:cubicBezTo>
                    <a:pt x="297" y="255"/>
                    <a:pt x="297" y="257"/>
                    <a:pt x="298" y="258"/>
                  </a:cubicBezTo>
                  <a:cubicBezTo>
                    <a:pt x="298" y="260"/>
                    <a:pt x="296" y="260"/>
                    <a:pt x="296" y="261"/>
                  </a:cubicBezTo>
                  <a:cubicBezTo>
                    <a:pt x="295" y="260"/>
                    <a:pt x="294" y="258"/>
                    <a:pt x="295" y="255"/>
                  </a:cubicBezTo>
                  <a:close/>
                  <a:moveTo>
                    <a:pt x="297" y="248"/>
                  </a:moveTo>
                  <a:cubicBezTo>
                    <a:pt x="293" y="245"/>
                    <a:pt x="296" y="240"/>
                    <a:pt x="299" y="237"/>
                  </a:cubicBezTo>
                  <a:cubicBezTo>
                    <a:pt x="301" y="239"/>
                    <a:pt x="302" y="242"/>
                    <a:pt x="303" y="244"/>
                  </a:cubicBezTo>
                  <a:cubicBezTo>
                    <a:pt x="301" y="245"/>
                    <a:pt x="301" y="248"/>
                    <a:pt x="297" y="248"/>
                  </a:cubicBezTo>
                  <a:close/>
                  <a:moveTo>
                    <a:pt x="300" y="229"/>
                  </a:moveTo>
                  <a:cubicBezTo>
                    <a:pt x="297" y="226"/>
                    <a:pt x="292" y="221"/>
                    <a:pt x="295" y="217"/>
                  </a:cubicBezTo>
                  <a:cubicBezTo>
                    <a:pt x="299" y="218"/>
                    <a:pt x="301" y="222"/>
                    <a:pt x="302" y="225"/>
                  </a:cubicBezTo>
                  <a:cubicBezTo>
                    <a:pt x="302" y="227"/>
                    <a:pt x="300" y="227"/>
                    <a:pt x="300" y="229"/>
                  </a:cubicBezTo>
                  <a:close/>
                  <a:moveTo>
                    <a:pt x="299" y="206"/>
                  </a:moveTo>
                  <a:cubicBezTo>
                    <a:pt x="296" y="204"/>
                    <a:pt x="298" y="206"/>
                    <a:pt x="297" y="208"/>
                  </a:cubicBezTo>
                  <a:cubicBezTo>
                    <a:pt x="296" y="207"/>
                    <a:pt x="295" y="207"/>
                    <a:pt x="295" y="205"/>
                  </a:cubicBezTo>
                  <a:cubicBezTo>
                    <a:pt x="298" y="204"/>
                    <a:pt x="302" y="199"/>
                    <a:pt x="305" y="199"/>
                  </a:cubicBezTo>
                  <a:cubicBezTo>
                    <a:pt x="303" y="201"/>
                    <a:pt x="300" y="203"/>
                    <a:pt x="299" y="206"/>
                  </a:cubicBezTo>
                  <a:close/>
                  <a:moveTo>
                    <a:pt x="303" y="188"/>
                  </a:moveTo>
                  <a:cubicBezTo>
                    <a:pt x="303" y="185"/>
                    <a:pt x="306" y="186"/>
                    <a:pt x="306" y="184"/>
                  </a:cubicBezTo>
                  <a:cubicBezTo>
                    <a:pt x="308" y="184"/>
                    <a:pt x="306" y="189"/>
                    <a:pt x="306" y="191"/>
                  </a:cubicBezTo>
                  <a:cubicBezTo>
                    <a:pt x="305" y="190"/>
                    <a:pt x="303" y="190"/>
                    <a:pt x="303" y="188"/>
                  </a:cubicBezTo>
                  <a:close/>
                  <a:moveTo>
                    <a:pt x="315" y="575"/>
                  </a:moveTo>
                  <a:cubicBezTo>
                    <a:pt x="311" y="578"/>
                    <a:pt x="309" y="569"/>
                    <a:pt x="307" y="566"/>
                  </a:cubicBezTo>
                  <a:cubicBezTo>
                    <a:pt x="309" y="566"/>
                    <a:pt x="307" y="561"/>
                    <a:pt x="308" y="560"/>
                  </a:cubicBezTo>
                  <a:cubicBezTo>
                    <a:pt x="311" y="562"/>
                    <a:pt x="311" y="570"/>
                    <a:pt x="314" y="570"/>
                  </a:cubicBezTo>
                  <a:cubicBezTo>
                    <a:pt x="315" y="570"/>
                    <a:pt x="313" y="573"/>
                    <a:pt x="315" y="575"/>
                  </a:cubicBezTo>
                  <a:close/>
                  <a:moveTo>
                    <a:pt x="316" y="360"/>
                  </a:moveTo>
                  <a:cubicBezTo>
                    <a:pt x="315" y="359"/>
                    <a:pt x="317" y="356"/>
                    <a:pt x="316" y="353"/>
                  </a:cubicBezTo>
                  <a:cubicBezTo>
                    <a:pt x="318" y="353"/>
                    <a:pt x="318" y="352"/>
                    <a:pt x="319" y="351"/>
                  </a:cubicBezTo>
                  <a:cubicBezTo>
                    <a:pt x="320" y="352"/>
                    <a:pt x="320" y="359"/>
                    <a:pt x="316" y="360"/>
                  </a:cubicBezTo>
                  <a:close/>
                  <a:moveTo>
                    <a:pt x="320" y="399"/>
                  </a:moveTo>
                  <a:cubicBezTo>
                    <a:pt x="317" y="400"/>
                    <a:pt x="320" y="394"/>
                    <a:pt x="317" y="395"/>
                  </a:cubicBezTo>
                  <a:cubicBezTo>
                    <a:pt x="317" y="393"/>
                    <a:pt x="320" y="394"/>
                    <a:pt x="319" y="392"/>
                  </a:cubicBezTo>
                  <a:cubicBezTo>
                    <a:pt x="321" y="393"/>
                    <a:pt x="320" y="397"/>
                    <a:pt x="320" y="399"/>
                  </a:cubicBezTo>
                  <a:close/>
                  <a:moveTo>
                    <a:pt x="316" y="545"/>
                  </a:moveTo>
                  <a:cubicBezTo>
                    <a:pt x="315" y="545"/>
                    <a:pt x="316" y="542"/>
                    <a:pt x="316" y="541"/>
                  </a:cubicBezTo>
                  <a:cubicBezTo>
                    <a:pt x="318" y="540"/>
                    <a:pt x="317" y="545"/>
                    <a:pt x="316" y="545"/>
                  </a:cubicBezTo>
                  <a:close/>
                  <a:moveTo>
                    <a:pt x="317" y="596"/>
                  </a:moveTo>
                  <a:cubicBezTo>
                    <a:pt x="316" y="594"/>
                    <a:pt x="317" y="591"/>
                    <a:pt x="315" y="590"/>
                  </a:cubicBezTo>
                  <a:cubicBezTo>
                    <a:pt x="317" y="589"/>
                    <a:pt x="323" y="595"/>
                    <a:pt x="317" y="596"/>
                  </a:cubicBezTo>
                  <a:close/>
                  <a:moveTo>
                    <a:pt x="316" y="502"/>
                  </a:moveTo>
                  <a:cubicBezTo>
                    <a:pt x="314" y="502"/>
                    <a:pt x="315" y="499"/>
                    <a:pt x="316" y="498"/>
                  </a:cubicBezTo>
                  <a:cubicBezTo>
                    <a:pt x="317" y="498"/>
                    <a:pt x="316" y="501"/>
                    <a:pt x="316" y="502"/>
                  </a:cubicBezTo>
                  <a:close/>
                  <a:moveTo>
                    <a:pt x="314" y="623"/>
                  </a:moveTo>
                  <a:cubicBezTo>
                    <a:pt x="314" y="625"/>
                    <a:pt x="315" y="625"/>
                    <a:pt x="315" y="627"/>
                  </a:cubicBezTo>
                  <a:cubicBezTo>
                    <a:pt x="313" y="628"/>
                    <a:pt x="311" y="626"/>
                    <a:pt x="311" y="624"/>
                  </a:cubicBezTo>
                  <a:cubicBezTo>
                    <a:pt x="312" y="624"/>
                    <a:pt x="312" y="622"/>
                    <a:pt x="314" y="623"/>
                  </a:cubicBezTo>
                  <a:close/>
                  <a:moveTo>
                    <a:pt x="312" y="608"/>
                  </a:moveTo>
                  <a:cubicBezTo>
                    <a:pt x="313" y="608"/>
                    <a:pt x="315" y="608"/>
                    <a:pt x="314" y="610"/>
                  </a:cubicBezTo>
                  <a:cubicBezTo>
                    <a:pt x="313" y="609"/>
                    <a:pt x="311" y="610"/>
                    <a:pt x="312" y="608"/>
                  </a:cubicBezTo>
                  <a:close/>
                  <a:moveTo>
                    <a:pt x="312" y="595"/>
                  </a:moveTo>
                  <a:cubicBezTo>
                    <a:pt x="314" y="595"/>
                    <a:pt x="314" y="597"/>
                    <a:pt x="315" y="599"/>
                  </a:cubicBezTo>
                  <a:cubicBezTo>
                    <a:pt x="313" y="599"/>
                    <a:pt x="312" y="598"/>
                    <a:pt x="312" y="595"/>
                  </a:cubicBezTo>
                  <a:close/>
                  <a:moveTo>
                    <a:pt x="317" y="685"/>
                  </a:moveTo>
                  <a:cubicBezTo>
                    <a:pt x="314" y="684"/>
                    <a:pt x="313" y="680"/>
                    <a:pt x="310" y="677"/>
                  </a:cubicBezTo>
                  <a:cubicBezTo>
                    <a:pt x="310" y="675"/>
                    <a:pt x="312" y="676"/>
                    <a:pt x="312" y="674"/>
                  </a:cubicBezTo>
                  <a:cubicBezTo>
                    <a:pt x="314" y="677"/>
                    <a:pt x="316" y="682"/>
                    <a:pt x="317" y="685"/>
                  </a:cubicBezTo>
                  <a:close/>
                  <a:moveTo>
                    <a:pt x="316" y="668"/>
                  </a:moveTo>
                  <a:cubicBezTo>
                    <a:pt x="319" y="668"/>
                    <a:pt x="319" y="674"/>
                    <a:pt x="318" y="676"/>
                  </a:cubicBezTo>
                  <a:cubicBezTo>
                    <a:pt x="317" y="674"/>
                    <a:pt x="314" y="671"/>
                    <a:pt x="316" y="668"/>
                  </a:cubicBezTo>
                  <a:close/>
                  <a:moveTo>
                    <a:pt x="312" y="693"/>
                  </a:moveTo>
                  <a:cubicBezTo>
                    <a:pt x="310" y="694"/>
                    <a:pt x="309" y="694"/>
                    <a:pt x="306" y="695"/>
                  </a:cubicBezTo>
                  <a:cubicBezTo>
                    <a:pt x="306" y="690"/>
                    <a:pt x="307" y="690"/>
                    <a:pt x="307" y="685"/>
                  </a:cubicBezTo>
                  <a:cubicBezTo>
                    <a:pt x="310" y="686"/>
                    <a:pt x="309" y="691"/>
                    <a:pt x="312" y="693"/>
                  </a:cubicBezTo>
                  <a:close/>
                  <a:moveTo>
                    <a:pt x="308" y="661"/>
                  </a:moveTo>
                  <a:cubicBezTo>
                    <a:pt x="309" y="661"/>
                    <a:pt x="309" y="663"/>
                    <a:pt x="310" y="664"/>
                  </a:cubicBezTo>
                  <a:cubicBezTo>
                    <a:pt x="310" y="666"/>
                    <a:pt x="308" y="665"/>
                    <a:pt x="308" y="667"/>
                  </a:cubicBezTo>
                  <a:cubicBezTo>
                    <a:pt x="307" y="665"/>
                    <a:pt x="308" y="663"/>
                    <a:pt x="308" y="661"/>
                  </a:cubicBezTo>
                  <a:close/>
                  <a:moveTo>
                    <a:pt x="308" y="619"/>
                  </a:moveTo>
                  <a:cubicBezTo>
                    <a:pt x="308" y="616"/>
                    <a:pt x="308" y="613"/>
                    <a:pt x="308" y="611"/>
                  </a:cubicBezTo>
                  <a:cubicBezTo>
                    <a:pt x="312" y="611"/>
                    <a:pt x="311" y="618"/>
                    <a:pt x="308" y="619"/>
                  </a:cubicBezTo>
                  <a:close/>
                  <a:moveTo>
                    <a:pt x="308" y="512"/>
                  </a:moveTo>
                  <a:cubicBezTo>
                    <a:pt x="312" y="513"/>
                    <a:pt x="309" y="519"/>
                    <a:pt x="309" y="522"/>
                  </a:cubicBezTo>
                  <a:cubicBezTo>
                    <a:pt x="307" y="519"/>
                    <a:pt x="309" y="514"/>
                    <a:pt x="308" y="512"/>
                  </a:cubicBezTo>
                  <a:close/>
                  <a:moveTo>
                    <a:pt x="308" y="144"/>
                  </a:moveTo>
                  <a:cubicBezTo>
                    <a:pt x="305" y="144"/>
                    <a:pt x="305" y="140"/>
                    <a:pt x="303" y="139"/>
                  </a:cubicBezTo>
                  <a:cubicBezTo>
                    <a:pt x="303" y="137"/>
                    <a:pt x="305" y="136"/>
                    <a:pt x="306" y="134"/>
                  </a:cubicBezTo>
                  <a:cubicBezTo>
                    <a:pt x="310" y="136"/>
                    <a:pt x="306" y="141"/>
                    <a:pt x="308" y="144"/>
                  </a:cubicBezTo>
                  <a:close/>
                  <a:moveTo>
                    <a:pt x="306" y="154"/>
                  </a:moveTo>
                  <a:cubicBezTo>
                    <a:pt x="308" y="158"/>
                    <a:pt x="308" y="167"/>
                    <a:pt x="305" y="170"/>
                  </a:cubicBezTo>
                  <a:cubicBezTo>
                    <a:pt x="306" y="168"/>
                    <a:pt x="303" y="164"/>
                    <a:pt x="301" y="161"/>
                  </a:cubicBezTo>
                  <a:cubicBezTo>
                    <a:pt x="302" y="157"/>
                    <a:pt x="305" y="156"/>
                    <a:pt x="306" y="154"/>
                  </a:cubicBezTo>
                  <a:close/>
                  <a:moveTo>
                    <a:pt x="308" y="234"/>
                  </a:moveTo>
                  <a:cubicBezTo>
                    <a:pt x="309" y="235"/>
                    <a:pt x="311" y="237"/>
                    <a:pt x="309" y="239"/>
                  </a:cubicBezTo>
                  <a:cubicBezTo>
                    <a:pt x="307" y="239"/>
                    <a:pt x="307" y="235"/>
                    <a:pt x="308" y="234"/>
                  </a:cubicBezTo>
                  <a:close/>
                  <a:moveTo>
                    <a:pt x="312" y="240"/>
                  </a:moveTo>
                  <a:cubicBezTo>
                    <a:pt x="312" y="242"/>
                    <a:pt x="311" y="243"/>
                    <a:pt x="310" y="244"/>
                  </a:cubicBezTo>
                  <a:cubicBezTo>
                    <a:pt x="307" y="244"/>
                    <a:pt x="309" y="239"/>
                    <a:pt x="312" y="240"/>
                  </a:cubicBezTo>
                  <a:close/>
                  <a:moveTo>
                    <a:pt x="309" y="254"/>
                  </a:moveTo>
                  <a:cubicBezTo>
                    <a:pt x="313" y="256"/>
                    <a:pt x="313" y="262"/>
                    <a:pt x="307" y="262"/>
                  </a:cubicBezTo>
                  <a:cubicBezTo>
                    <a:pt x="306" y="258"/>
                    <a:pt x="306" y="256"/>
                    <a:pt x="309" y="254"/>
                  </a:cubicBezTo>
                  <a:close/>
                  <a:moveTo>
                    <a:pt x="308" y="274"/>
                  </a:moveTo>
                  <a:cubicBezTo>
                    <a:pt x="313" y="276"/>
                    <a:pt x="313" y="283"/>
                    <a:pt x="312" y="287"/>
                  </a:cubicBezTo>
                  <a:cubicBezTo>
                    <a:pt x="308" y="285"/>
                    <a:pt x="304" y="278"/>
                    <a:pt x="308" y="274"/>
                  </a:cubicBezTo>
                  <a:close/>
                  <a:moveTo>
                    <a:pt x="313" y="330"/>
                  </a:moveTo>
                  <a:cubicBezTo>
                    <a:pt x="313" y="331"/>
                    <a:pt x="310" y="331"/>
                    <a:pt x="311" y="333"/>
                  </a:cubicBezTo>
                  <a:cubicBezTo>
                    <a:pt x="310" y="332"/>
                    <a:pt x="308" y="331"/>
                    <a:pt x="308" y="329"/>
                  </a:cubicBezTo>
                  <a:cubicBezTo>
                    <a:pt x="311" y="327"/>
                    <a:pt x="310" y="330"/>
                    <a:pt x="313" y="330"/>
                  </a:cubicBezTo>
                  <a:close/>
                  <a:moveTo>
                    <a:pt x="312" y="230"/>
                  </a:moveTo>
                  <a:cubicBezTo>
                    <a:pt x="310" y="229"/>
                    <a:pt x="309" y="227"/>
                    <a:pt x="308" y="225"/>
                  </a:cubicBezTo>
                  <a:cubicBezTo>
                    <a:pt x="310" y="224"/>
                    <a:pt x="310" y="222"/>
                    <a:pt x="312" y="221"/>
                  </a:cubicBezTo>
                  <a:cubicBezTo>
                    <a:pt x="315" y="222"/>
                    <a:pt x="312" y="228"/>
                    <a:pt x="312" y="230"/>
                  </a:cubicBezTo>
                  <a:close/>
                  <a:moveTo>
                    <a:pt x="308" y="217"/>
                  </a:moveTo>
                  <a:cubicBezTo>
                    <a:pt x="310" y="215"/>
                    <a:pt x="306" y="212"/>
                    <a:pt x="312" y="212"/>
                  </a:cubicBezTo>
                  <a:cubicBezTo>
                    <a:pt x="311" y="211"/>
                    <a:pt x="312" y="211"/>
                    <a:pt x="313" y="211"/>
                  </a:cubicBezTo>
                  <a:cubicBezTo>
                    <a:pt x="311" y="213"/>
                    <a:pt x="311" y="216"/>
                    <a:pt x="308" y="217"/>
                  </a:cubicBezTo>
                  <a:close/>
                  <a:moveTo>
                    <a:pt x="308" y="209"/>
                  </a:moveTo>
                  <a:cubicBezTo>
                    <a:pt x="309" y="208"/>
                    <a:pt x="309" y="207"/>
                    <a:pt x="310" y="207"/>
                  </a:cubicBezTo>
                  <a:cubicBezTo>
                    <a:pt x="312" y="207"/>
                    <a:pt x="310" y="211"/>
                    <a:pt x="308" y="209"/>
                  </a:cubicBezTo>
                  <a:close/>
                  <a:moveTo>
                    <a:pt x="308" y="126"/>
                  </a:moveTo>
                  <a:cubicBezTo>
                    <a:pt x="306" y="125"/>
                    <a:pt x="306" y="121"/>
                    <a:pt x="302" y="122"/>
                  </a:cubicBezTo>
                  <a:cubicBezTo>
                    <a:pt x="302" y="119"/>
                    <a:pt x="304" y="117"/>
                    <a:pt x="306" y="115"/>
                  </a:cubicBezTo>
                  <a:cubicBezTo>
                    <a:pt x="308" y="118"/>
                    <a:pt x="310" y="121"/>
                    <a:pt x="308" y="126"/>
                  </a:cubicBezTo>
                  <a:close/>
                  <a:moveTo>
                    <a:pt x="300" y="115"/>
                  </a:moveTo>
                  <a:cubicBezTo>
                    <a:pt x="292" y="112"/>
                    <a:pt x="301" y="101"/>
                    <a:pt x="304" y="110"/>
                  </a:cubicBezTo>
                  <a:cubicBezTo>
                    <a:pt x="303" y="112"/>
                    <a:pt x="301" y="113"/>
                    <a:pt x="300" y="115"/>
                  </a:cubicBezTo>
                  <a:close/>
                  <a:moveTo>
                    <a:pt x="299" y="123"/>
                  </a:moveTo>
                  <a:cubicBezTo>
                    <a:pt x="302" y="124"/>
                    <a:pt x="303" y="127"/>
                    <a:pt x="304" y="131"/>
                  </a:cubicBezTo>
                  <a:cubicBezTo>
                    <a:pt x="303" y="131"/>
                    <a:pt x="301" y="132"/>
                    <a:pt x="301" y="131"/>
                  </a:cubicBezTo>
                  <a:cubicBezTo>
                    <a:pt x="300" y="131"/>
                    <a:pt x="303" y="133"/>
                    <a:pt x="301" y="134"/>
                  </a:cubicBezTo>
                  <a:cubicBezTo>
                    <a:pt x="298" y="133"/>
                    <a:pt x="297" y="130"/>
                    <a:pt x="296" y="127"/>
                  </a:cubicBezTo>
                  <a:cubicBezTo>
                    <a:pt x="295" y="125"/>
                    <a:pt x="299" y="126"/>
                    <a:pt x="299" y="123"/>
                  </a:cubicBezTo>
                  <a:close/>
                  <a:moveTo>
                    <a:pt x="299" y="142"/>
                  </a:moveTo>
                  <a:cubicBezTo>
                    <a:pt x="302" y="143"/>
                    <a:pt x="302" y="146"/>
                    <a:pt x="304" y="149"/>
                  </a:cubicBezTo>
                  <a:cubicBezTo>
                    <a:pt x="302" y="152"/>
                    <a:pt x="300" y="154"/>
                    <a:pt x="299" y="156"/>
                  </a:cubicBezTo>
                  <a:cubicBezTo>
                    <a:pt x="293" y="153"/>
                    <a:pt x="295" y="145"/>
                    <a:pt x="299" y="142"/>
                  </a:cubicBezTo>
                  <a:close/>
                  <a:moveTo>
                    <a:pt x="297" y="165"/>
                  </a:moveTo>
                  <a:cubicBezTo>
                    <a:pt x="302" y="167"/>
                    <a:pt x="302" y="173"/>
                    <a:pt x="306" y="176"/>
                  </a:cubicBezTo>
                  <a:cubicBezTo>
                    <a:pt x="304" y="179"/>
                    <a:pt x="302" y="180"/>
                    <a:pt x="300" y="183"/>
                  </a:cubicBezTo>
                  <a:cubicBezTo>
                    <a:pt x="295" y="179"/>
                    <a:pt x="291" y="171"/>
                    <a:pt x="297" y="165"/>
                  </a:cubicBezTo>
                  <a:close/>
                  <a:moveTo>
                    <a:pt x="310" y="294"/>
                  </a:moveTo>
                  <a:cubicBezTo>
                    <a:pt x="308" y="295"/>
                    <a:pt x="308" y="297"/>
                    <a:pt x="306" y="297"/>
                  </a:cubicBezTo>
                  <a:cubicBezTo>
                    <a:pt x="306" y="297"/>
                    <a:pt x="306" y="296"/>
                    <a:pt x="305" y="296"/>
                  </a:cubicBezTo>
                  <a:cubicBezTo>
                    <a:pt x="306" y="295"/>
                    <a:pt x="307" y="294"/>
                    <a:pt x="310" y="294"/>
                  </a:cubicBezTo>
                  <a:close/>
                  <a:moveTo>
                    <a:pt x="311" y="300"/>
                  </a:moveTo>
                  <a:cubicBezTo>
                    <a:pt x="313" y="302"/>
                    <a:pt x="313" y="314"/>
                    <a:pt x="308" y="316"/>
                  </a:cubicBezTo>
                  <a:cubicBezTo>
                    <a:pt x="301" y="313"/>
                    <a:pt x="307" y="302"/>
                    <a:pt x="311" y="300"/>
                  </a:cubicBezTo>
                  <a:close/>
                  <a:moveTo>
                    <a:pt x="312" y="344"/>
                  </a:moveTo>
                  <a:cubicBezTo>
                    <a:pt x="309" y="345"/>
                    <a:pt x="310" y="349"/>
                    <a:pt x="310" y="353"/>
                  </a:cubicBezTo>
                  <a:cubicBezTo>
                    <a:pt x="308" y="352"/>
                    <a:pt x="307" y="350"/>
                    <a:pt x="306" y="348"/>
                  </a:cubicBezTo>
                  <a:cubicBezTo>
                    <a:pt x="307" y="346"/>
                    <a:pt x="308" y="344"/>
                    <a:pt x="312" y="344"/>
                  </a:cubicBezTo>
                  <a:close/>
                  <a:moveTo>
                    <a:pt x="306" y="709"/>
                  </a:moveTo>
                  <a:cubicBezTo>
                    <a:pt x="308" y="711"/>
                    <a:pt x="313" y="716"/>
                    <a:pt x="310" y="719"/>
                  </a:cubicBezTo>
                  <a:cubicBezTo>
                    <a:pt x="308" y="716"/>
                    <a:pt x="307" y="713"/>
                    <a:pt x="306" y="709"/>
                  </a:cubicBezTo>
                  <a:close/>
                  <a:moveTo>
                    <a:pt x="310" y="703"/>
                  </a:moveTo>
                  <a:cubicBezTo>
                    <a:pt x="311" y="702"/>
                    <a:pt x="312" y="700"/>
                    <a:pt x="313" y="698"/>
                  </a:cubicBezTo>
                  <a:cubicBezTo>
                    <a:pt x="314" y="702"/>
                    <a:pt x="319" y="707"/>
                    <a:pt x="316" y="712"/>
                  </a:cubicBezTo>
                  <a:cubicBezTo>
                    <a:pt x="312" y="710"/>
                    <a:pt x="312" y="706"/>
                    <a:pt x="310" y="703"/>
                  </a:cubicBezTo>
                  <a:close/>
                  <a:moveTo>
                    <a:pt x="314" y="693"/>
                  </a:moveTo>
                  <a:cubicBezTo>
                    <a:pt x="316" y="694"/>
                    <a:pt x="319" y="695"/>
                    <a:pt x="319" y="700"/>
                  </a:cubicBezTo>
                  <a:cubicBezTo>
                    <a:pt x="315" y="699"/>
                    <a:pt x="317" y="695"/>
                    <a:pt x="314" y="693"/>
                  </a:cubicBezTo>
                  <a:close/>
                  <a:moveTo>
                    <a:pt x="314" y="644"/>
                  </a:moveTo>
                  <a:cubicBezTo>
                    <a:pt x="312" y="651"/>
                    <a:pt x="320" y="654"/>
                    <a:pt x="319" y="662"/>
                  </a:cubicBezTo>
                  <a:cubicBezTo>
                    <a:pt x="316" y="658"/>
                    <a:pt x="305" y="648"/>
                    <a:pt x="314" y="644"/>
                  </a:cubicBezTo>
                  <a:close/>
                  <a:moveTo>
                    <a:pt x="318" y="647"/>
                  </a:moveTo>
                  <a:cubicBezTo>
                    <a:pt x="317" y="645"/>
                    <a:pt x="313" y="641"/>
                    <a:pt x="316" y="639"/>
                  </a:cubicBezTo>
                  <a:cubicBezTo>
                    <a:pt x="318" y="639"/>
                    <a:pt x="317" y="641"/>
                    <a:pt x="319" y="641"/>
                  </a:cubicBezTo>
                  <a:cubicBezTo>
                    <a:pt x="318" y="644"/>
                    <a:pt x="319" y="645"/>
                    <a:pt x="318" y="647"/>
                  </a:cubicBezTo>
                  <a:close/>
                  <a:moveTo>
                    <a:pt x="319" y="613"/>
                  </a:moveTo>
                  <a:cubicBezTo>
                    <a:pt x="320" y="615"/>
                    <a:pt x="319" y="620"/>
                    <a:pt x="319" y="622"/>
                  </a:cubicBezTo>
                  <a:cubicBezTo>
                    <a:pt x="315" y="620"/>
                    <a:pt x="317" y="616"/>
                    <a:pt x="319" y="613"/>
                  </a:cubicBezTo>
                  <a:close/>
                  <a:moveTo>
                    <a:pt x="319" y="407"/>
                  </a:moveTo>
                  <a:cubicBezTo>
                    <a:pt x="318" y="405"/>
                    <a:pt x="318" y="404"/>
                    <a:pt x="319" y="401"/>
                  </a:cubicBezTo>
                  <a:cubicBezTo>
                    <a:pt x="321" y="402"/>
                    <a:pt x="321" y="406"/>
                    <a:pt x="319" y="407"/>
                  </a:cubicBezTo>
                  <a:close/>
                  <a:moveTo>
                    <a:pt x="317" y="293"/>
                  </a:moveTo>
                  <a:cubicBezTo>
                    <a:pt x="318" y="292"/>
                    <a:pt x="319" y="291"/>
                    <a:pt x="319" y="290"/>
                  </a:cubicBezTo>
                  <a:cubicBezTo>
                    <a:pt x="321" y="291"/>
                    <a:pt x="321" y="295"/>
                    <a:pt x="321" y="298"/>
                  </a:cubicBezTo>
                  <a:cubicBezTo>
                    <a:pt x="318" y="298"/>
                    <a:pt x="318" y="295"/>
                    <a:pt x="317" y="293"/>
                  </a:cubicBezTo>
                  <a:close/>
                  <a:moveTo>
                    <a:pt x="319" y="318"/>
                  </a:moveTo>
                  <a:cubicBezTo>
                    <a:pt x="322" y="327"/>
                    <a:pt x="319" y="336"/>
                    <a:pt x="320" y="343"/>
                  </a:cubicBezTo>
                  <a:cubicBezTo>
                    <a:pt x="319" y="344"/>
                    <a:pt x="317" y="344"/>
                    <a:pt x="317" y="345"/>
                  </a:cubicBezTo>
                  <a:cubicBezTo>
                    <a:pt x="317" y="336"/>
                    <a:pt x="314" y="324"/>
                    <a:pt x="319" y="318"/>
                  </a:cubicBezTo>
                  <a:close/>
                  <a:moveTo>
                    <a:pt x="314" y="486"/>
                  </a:moveTo>
                  <a:cubicBezTo>
                    <a:pt x="314" y="480"/>
                    <a:pt x="313" y="475"/>
                    <a:pt x="315" y="469"/>
                  </a:cubicBezTo>
                  <a:cubicBezTo>
                    <a:pt x="315" y="475"/>
                    <a:pt x="319" y="482"/>
                    <a:pt x="314" y="486"/>
                  </a:cubicBezTo>
                  <a:close/>
                  <a:moveTo>
                    <a:pt x="312" y="177"/>
                  </a:moveTo>
                  <a:cubicBezTo>
                    <a:pt x="312" y="175"/>
                    <a:pt x="314" y="175"/>
                    <a:pt x="314" y="173"/>
                  </a:cubicBezTo>
                  <a:cubicBezTo>
                    <a:pt x="315" y="174"/>
                    <a:pt x="315" y="178"/>
                    <a:pt x="312" y="177"/>
                  </a:cubicBezTo>
                  <a:close/>
                  <a:moveTo>
                    <a:pt x="316" y="455"/>
                  </a:moveTo>
                  <a:cubicBezTo>
                    <a:pt x="314" y="454"/>
                    <a:pt x="314" y="451"/>
                    <a:pt x="315" y="449"/>
                  </a:cubicBezTo>
                  <a:cubicBezTo>
                    <a:pt x="316" y="450"/>
                    <a:pt x="315" y="453"/>
                    <a:pt x="316" y="455"/>
                  </a:cubicBezTo>
                  <a:close/>
                  <a:moveTo>
                    <a:pt x="313" y="129"/>
                  </a:moveTo>
                  <a:cubicBezTo>
                    <a:pt x="314" y="130"/>
                    <a:pt x="315" y="132"/>
                    <a:pt x="316" y="133"/>
                  </a:cubicBezTo>
                  <a:cubicBezTo>
                    <a:pt x="316" y="135"/>
                    <a:pt x="315" y="136"/>
                    <a:pt x="313" y="137"/>
                  </a:cubicBezTo>
                  <a:cubicBezTo>
                    <a:pt x="314" y="132"/>
                    <a:pt x="310" y="131"/>
                    <a:pt x="313" y="129"/>
                  </a:cubicBezTo>
                  <a:close/>
                  <a:moveTo>
                    <a:pt x="313" y="144"/>
                  </a:moveTo>
                  <a:cubicBezTo>
                    <a:pt x="317" y="144"/>
                    <a:pt x="315" y="149"/>
                    <a:pt x="316" y="153"/>
                  </a:cubicBezTo>
                  <a:cubicBezTo>
                    <a:pt x="315" y="153"/>
                    <a:pt x="314" y="152"/>
                    <a:pt x="314" y="151"/>
                  </a:cubicBezTo>
                  <a:cubicBezTo>
                    <a:pt x="312" y="152"/>
                    <a:pt x="315" y="153"/>
                    <a:pt x="315" y="155"/>
                  </a:cubicBezTo>
                  <a:cubicBezTo>
                    <a:pt x="310" y="152"/>
                    <a:pt x="314" y="149"/>
                    <a:pt x="311" y="148"/>
                  </a:cubicBezTo>
                  <a:cubicBezTo>
                    <a:pt x="311" y="147"/>
                    <a:pt x="313" y="146"/>
                    <a:pt x="313" y="144"/>
                  </a:cubicBezTo>
                  <a:close/>
                  <a:moveTo>
                    <a:pt x="314" y="189"/>
                  </a:moveTo>
                  <a:cubicBezTo>
                    <a:pt x="313" y="190"/>
                    <a:pt x="311" y="190"/>
                    <a:pt x="311" y="191"/>
                  </a:cubicBezTo>
                  <a:cubicBezTo>
                    <a:pt x="310" y="190"/>
                    <a:pt x="309" y="186"/>
                    <a:pt x="310" y="185"/>
                  </a:cubicBezTo>
                  <a:cubicBezTo>
                    <a:pt x="312" y="185"/>
                    <a:pt x="313" y="187"/>
                    <a:pt x="314" y="189"/>
                  </a:cubicBezTo>
                  <a:close/>
                  <a:moveTo>
                    <a:pt x="309" y="106"/>
                  </a:moveTo>
                  <a:cubicBezTo>
                    <a:pt x="306" y="105"/>
                    <a:pt x="305" y="103"/>
                    <a:pt x="304" y="101"/>
                  </a:cubicBezTo>
                  <a:cubicBezTo>
                    <a:pt x="305" y="98"/>
                    <a:pt x="308" y="97"/>
                    <a:pt x="309" y="95"/>
                  </a:cubicBezTo>
                  <a:cubicBezTo>
                    <a:pt x="311" y="97"/>
                    <a:pt x="310" y="102"/>
                    <a:pt x="309" y="106"/>
                  </a:cubicBezTo>
                  <a:close/>
                  <a:moveTo>
                    <a:pt x="300" y="96"/>
                  </a:moveTo>
                  <a:cubicBezTo>
                    <a:pt x="298" y="94"/>
                    <a:pt x="305" y="90"/>
                    <a:pt x="308" y="88"/>
                  </a:cubicBezTo>
                  <a:cubicBezTo>
                    <a:pt x="305" y="91"/>
                    <a:pt x="302" y="98"/>
                    <a:pt x="300" y="96"/>
                  </a:cubicBezTo>
                  <a:close/>
                  <a:moveTo>
                    <a:pt x="298" y="93"/>
                  </a:moveTo>
                  <a:cubicBezTo>
                    <a:pt x="297" y="92"/>
                    <a:pt x="296" y="90"/>
                    <a:pt x="295" y="89"/>
                  </a:cubicBezTo>
                  <a:cubicBezTo>
                    <a:pt x="297" y="85"/>
                    <a:pt x="300" y="83"/>
                    <a:pt x="302" y="80"/>
                  </a:cubicBezTo>
                  <a:cubicBezTo>
                    <a:pt x="304" y="80"/>
                    <a:pt x="304" y="83"/>
                    <a:pt x="306" y="85"/>
                  </a:cubicBezTo>
                  <a:cubicBezTo>
                    <a:pt x="304" y="89"/>
                    <a:pt x="300" y="90"/>
                    <a:pt x="298" y="93"/>
                  </a:cubicBezTo>
                  <a:close/>
                  <a:moveTo>
                    <a:pt x="297" y="101"/>
                  </a:moveTo>
                  <a:cubicBezTo>
                    <a:pt x="297" y="102"/>
                    <a:pt x="297" y="104"/>
                    <a:pt x="295" y="103"/>
                  </a:cubicBezTo>
                  <a:cubicBezTo>
                    <a:pt x="295" y="101"/>
                    <a:pt x="293" y="100"/>
                    <a:pt x="295" y="99"/>
                  </a:cubicBezTo>
                  <a:cubicBezTo>
                    <a:pt x="297" y="98"/>
                    <a:pt x="295" y="102"/>
                    <a:pt x="297" y="101"/>
                  </a:cubicBezTo>
                  <a:close/>
                  <a:moveTo>
                    <a:pt x="296" y="139"/>
                  </a:moveTo>
                  <a:cubicBezTo>
                    <a:pt x="294" y="138"/>
                    <a:pt x="295" y="136"/>
                    <a:pt x="294" y="134"/>
                  </a:cubicBezTo>
                  <a:cubicBezTo>
                    <a:pt x="295" y="136"/>
                    <a:pt x="299" y="137"/>
                    <a:pt x="296" y="139"/>
                  </a:cubicBezTo>
                  <a:close/>
                  <a:moveTo>
                    <a:pt x="296" y="189"/>
                  </a:moveTo>
                  <a:cubicBezTo>
                    <a:pt x="292" y="189"/>
                    <a:pt x="296" y="187"/>
                    <a:pt x="294" y="186"/>
                  </a:cubicBezTo>
                  <a:cubicBezTo>
                    <a:pt x="295" y="184"/>
                    <a:pt x="296" y="187"/>
                    <a:pt x="296" y="189"/>
                  </a:cubicBezTo>
                  <a:close/>
                  <a:moveTo>
                    <a:pt x="302" y="196"/>
                  </a:moveTo>
                  <a:cubicBezTo>
                    <a:pt x="300" y="199"/>
                    <a:pt x="297" y="203"/>
                    <a:pt x="294" y="203"/>
                  </a:cubicBezTo>
                  <a:cubicBezTo>
                    <a:pt x="294" y="199"/>
                    <a:pt x="298" y="188"/>
                    <a:pt x="302" y="196"/>
                  </a:cubicBezTo>
                  <a:close/>
                  <a:moveTo>
                    <a:pt x="302" y="282"/>
                  </a:moveTo>
                  <a:cubicBezTo>
                    <a:pt x="303" y="291"/>
                    <a:pt x="302" y="298"/>
                    <a:pt x="295" y="299"/>
                  </a:cubicBezTo>
                  <a:cubicBezTo>
                    <a:pt x="294" y="297"/>
                    <a:pt x="295" y="293"/>
                    <a:pt x="294" y="290"/>
                  </a:cubicBezTo>
                  <a:cubicBezTo>
                    <a:pt x="297" y="288"/>
                    <a:pt x="298" y="284"/>
                    <a:pt x="302" y="282"/>
                  </a:cubicBezTo>
                  <a:close/>
                  <a:moveTo>
                    <a:pt x="295" y="381"/>
                  </a:moveTo>
                  <a:cubicBezTo>
                    <a:pt x="299" y="381"/>
                    <a:pt x="299" y="384"/>
                    <a:pt x="300" y="385"/>
                  </a:cubicBezTo>
                  <a:cubicBezTo>
                    <a:pt x="301" y="387"/>
                    <a:pt x="299" y="387"/>
                    <a:pt x="299" y="388"/>
                  </a:cubicBezTo>
                  <a:cubicBezTo>
                    <a:pt x="296" y="387"/>
                    <a:pt x="293" y="384"/>
                    <a:pt x="295" y="381"/>
                  </a:cubicBezTo>
                  <a:close/>
                  <a:moveTo>
                    <a:pt x="299" y="398"/>
                  </a:moveTo>
                  <a:cubicBezTo>
                    <a:pt x="299" y="400"/>
                    <a:pt x="297" y="399"/>
                    <a:pt x="297" y="401"/>
                  </a:cubicBezTo>
                  <a:cubicBezTo>
                    <a:pt x="295" y="401"/>
                    <a:pt x="295" y="399"/>
                    <a:pt x="296" y="397"/>
                  </a:cubicBezTo>
                  <a:cubicBezTo>
                    <a:pt x="298" y="396"/>
                    <a:pt x="297" y="398"/>
                    <a:pt x="299" y="398"/>
                  </a:cubicBezTo>
                  <a:close/>
                  <a:moveTo>
                    <a:pt x="301" y="403"/>
                  </a:moveTo>
                  <a:cubicBezTo>
                    <a:pt x="303" y="404"/>
                    <a:pt x="300" y="405"/>
                    <a:pt x="300" y="406"/>
                  </a:cubicBezTo>
                  <a:cubicBezTo>
                    <a:pt x="298" y="405"/>
                    <a:pt x="301" y="403"/>
                    <a:pt x="301" y="403"/>
                  </a:cubicBezTo>
                  <a:close/>
                  <a:moveTo>
                    <a:pt x="298" y="373"/>
                  </a:moveTo>
                  <a:cubicBezTo>
                    <a:pt x="299" y="372"/>
                    <a:pt x="299" y="370"/>
                    <a:pt x="302" y="371"/>
                  </a:cubicBezTo>
                  <a:cubicBezTo>
                    <a:pt x="302" y="374"/>
                    <a:pt x="299" y="375"/>
                    <a:pt x="298" y="373"/>
                  </a:cubicBezTo>
                  <a:close/>
                  <a:moveTo>
                    <a:pt x="298" y="327"/>
                  </a:moveTo>
                  <a:cubicBezTo>
                    <a:pt x="300" y="327"/>
                    <a:pt x="300" y="329"/>
                    <a:pt x="300" y="330"/>
                  </a:cubicBezTo>
                  <a:cubicBezTo>
                    <a:pt x="299" y="332"/>
                    <a:pt x="297" y="334"/>
                    <a:pt x="296" y="335"/>
                  </a:cubicBezTo>
                  <a:cubicBezTo>
                    <a:pt x="293" y="332"/>
                    <a:pt x="295" y="330"/>
                    <a:pt x="298" y="327"/>
                  </a:cubicBezTo>
                  <a:close/>
                  <a:moveTo>
                    <a:pt x="297" y="317"/>
                  </a:moveTo>
                  <a:cubicBezTo>
                    <a:pt x="297" y="315"/>
                    <a:pt x="299" y="315"/>
                    <a:pt x="299" y="314"/>
                  </a:cubicBezTo>
                  <a:cubicBezTo>
                    <a:pt x="301" y="315"/>
                    <a:pt x="301" y="317"/>
                    <a:pt x="300" y="320"/>
                  </a:cubicBezTo>
                  <a:cubicBezTo>
                    <a:pt x="299" y="320"/>
                    <a:pt x="298" y="318"/>
                    <a:pt x="297" y="317"/>
                  </a:cubicBezTo>
                  <a:close/>
                  <a:moveTo>
                    <a:pt x="299" y="305"/>
                  </a:moveTo>
                  <a:cubicBezTo>
                    <a:pt x="298" y="304"/>
                    <a:pt x="298" y="304"/>
                    <a:pt x="297" y="303"/>
                  </a:cubicBezTo>
                  <a:cubicBezTo>
                    <a:pt x="298" y="300"/>
                    <a:pt x="299" y="299"/>
                    <a:pt x="302" y="299"/>
                  </a:cubicBezTo>
                  <a:cubicBezTo>
                    <a:pt x="301" y="301"/>
                    <a:pt x="302" y="305"/>
                    <a:pt x="299" y="305"/>
                  </a:cubicBezTo>
                  <a:close/>
                  <a:moveTo>
                    <a:pt x="297" y="325"/>
                  </a:moveTo>
                  <a:cubicBezTo>
                    <a:pt x="295" y="325"/>
                    <a:pt x="296" y="327"/>
                    <a:pt x="294" y="326"/>
                  </a:cubicBezTo>
                  <a:cubicBezTo>
                    <a:pt x="294" y="325"/>
                    <a:pt x="294" y="323"/>
                    <a:pt x="294" y="322"/>
                  </a:cubicBezTo>
                  <a:cubicBezTo>
                    <a:pt x="295" y="322"/>
                    <a:pt x="297" y="323"/>
                    <a:pt x="297" y="325"/>
                  </a:cubicBezTo>
                  <a:close/>
                  <a:moveTo>
                    <a:pt x="295" y="344"/>
                  </a:moveTo>
                  <a:cubicBezTo>
                    <a:pt x="298" y="343"/>
                    <a:pt x="297" y="348"/>
                    <a:pt x="294" y="347"/>
                  </a:cubicBezTo>
                  <a:cubicBezTo>
                    <a:pt x="293" y="345"/>
                    <a:pt x="295" y="345"/>
                    <a:pt x="295" y="344"/>
                  </a:cubicBezTo>
                  <a:close/>
                  <a:moveTo>
                    <a:pt x="295" y="359"/>
                  </a:moveTo>
                  <a:cubicBezTo>
                    <a:pt x="298" y="359"/>
                    <a:pt x="298" y="362"/>
                    <a:pt x="300" y="364"/>
                  </a:cubicBezTo>
                  <a:cubicBezTo>
                    <a:pt x="299" y="366"/>
                    <a:pt x="297" y="368"/>
                    <a:pt x="295" y="369"/>
                  </a:cubicBezTo>
                  <a:cubicBezTo>
                    <a:pt x="294" y="365"/>
                    <a:pt x="293" y="363"/>
                    <a:pt x="295" y="359"/>
                  </a:cubicBezTo>
                  <a:close/>
                  <a:moveTo>
                    <a:pt x="296" y="411"/>
                  </a:moveTo>
                  <a:cubicBezTo>
                    <a:pt x="294" y="412"/>
                    <a:pt x="292" y="415"/>
                    <a:pt x="290" y="414"/>
                  </a:cubicBezTo>
                  <a:cubicBezTo>
                    <a:pt x="290" y="411"/>
                    <a:pt x="293" y="410"/>
                    <a:pt x="296" y="411"/>
                  </a:cubicBezTo>
                  <a:close/>
                  <a:moveTo>
                    <a:pt x="292" y="82"/>
                  </a:moveTo>
                  <a:cubicBezTo>
                    <a:pt x="290" y="81"/>
                    <a:pt x="290" y="79"/>
                    <a:pt x="289" y="76"/>
                  </a:cubicBezTo>
                  <a:cubicBezTo>
                    <a:pt x="289" y="75"/>
                    <a:pt x="290" y="75"/>
                    <a:pt x="292" y="75"/>
                  </a:cubicBezTo>
                  <a:cubicBezTo>
                    <a:pt x="291" y="78"/>
                    <a:pt x="292" y="79"/>
                    <a:pt x="292" y="82"/>
                  </a:cubicBezTo>
                  <a:close/>
                  <a:moveTo>
                    <a:pt x="274" y="313"/>
                  </a:moveTo>
                  <a:cubicBezTo>
                    <a:pt x="278" y="317"/>
                    <a:pt x="283" y="321"/>
                    <a:pt x="281" y="329"/>
                  </a:cubicBezTo>
                  <a:cubicBezTo>
                    <a:pt x="277" y="326"/>
                    <a:pt x="275" y="321"/>
                    <a:pt x="272" y="317"/>
                  </a:cubicBezTo>
                  <a:cubicBezTo>
                    <a:pt x="272" y="315"/>
                    <a:pt x="273" y="315"/>
                    <a:pt x="274" y="313"/>
                  </a:cubicBezTo>
                  <a:close/>
                  <a:moveTo>
                    <a:pt x="272" y="299"/>
                  </a:moveTo>
                  <a:cubicBezTo>
                    <a:pt x="272" y="297"/>
                    <a:pt x="274" y="298"/>
                    <a:pt x="274" y="296"/>
                  </a:cubicBezTo>
                  <a:cubicBezTo>
                    <a:pt x="276" y="296"/>
                    <a:pt x="278" y="300"/>
                    <a:pt x="277" y="303"/>
                  </a:cubicBezTo>
                  <a:cubicBezTo>
                    <a:pt x="274" y="303"/>
                    <a:pt x="274" y="300"/>
                    <a:pt x="272" y="299"/>
                  </a:cubicBezTo>
                  <a:close/>
                  <a:moveTo>
                    <a:pt x="281" y="296"/>
                  </a:moveTo>
                  <a:cubicBezTo>
                    <a:pt x="279" y="296"/>
                    <a:pt x="279" y="293"/>
                    <a:pt x="278" y="292"/>
                  </a:cubicBezTo>
                  <a:cubicBezTo>
                    <a:pt x="277" y="290"/>
                    <a:pt x="279" y="291"/>
                    <a:pt x="279" y="289"/>
                  </a:cubicBezTo>
                  <a:cubicBezTo>
                    <a:pt x="280" y="289"/>
                    <a:pt x="280" y="290"/>
                    <a:pt x="281" y="290"/>
                  </a:cubicBezTo>
                  <a:cubicBezTo>
                    <a:pt x="280" y="292"/>
                    <a:pt x="282" y="294"/>
                    <a:pt x="281" y="296"/>
                  </a:cubicBezTo>
                  <a:close/>
                  <a:moveTo>
                    <a:pt x="282" y="143"/>
                  </a:moveTo>
                  <a:cubicBezTo>
                    <a:pt x="289" y="145"/>
                    <a:pt x="286" y="154"/>
                    <a:pt x="281" y="156"/>
                  </a:cubicBezTo>
                  <a:cubicBezTo>
                    <a:pt x="282" y="151"/>
                    <a:pt x="280" y="147"/>
                    <a:pt x="282" y="143"/>
                  </a:cubicBezTo>
                  <a:close/>
                  <a:moveTo>
                    <a:pt x="289" y="154"/>
                  </a:moveTo>
                  <a:cubicBezTo>
                    <a:pt x="291" y="156"/>
                    <a:pt x="291" y="164"/>
                    <a:pt x="289" y="168"/>
                  </a:cubicBezTo>
                  <a:cubicBezTo>
                    <a:pt x="287" y="166"/>
                    <a:pt x="286" y="163"/>
                    <a:pt x="284" y="161"/>
                  </a:cubicBezTo>
                  <a:cubicBezTo>
                    <a:pt x="285" y="158"/>
                    <a:pt x="288" y="156"/>
                    <a:pt x="289" y="154"/>
                  </a:cubicBezTo>
                  <a:close/>
                  <a:moveTo>
                    <a:pt x="290" y="134"/>
                  </a:moveTo>
                  <a:cubicBezTo>
                    <a:pt x="291" y="138"/>
                    <a:pt x="290" y="140"/>
                    <a:pt x="290" y="144"/>
                  </a:cubicBezTo>
                  <a:cubicBezTo>
                    <a:pt x="286" y="140"/>
                    <a:pt x="286" y="137"/>
                    <a:pt x="290" y="134"/>
                  </a:cubicBezTo>
                  <a:close/>
                  <a:moveTo>
                    <a:pt x="288" y="197"/>
                  </a:moveTo>
                  <a:cubicBezTo>
                    <a:pt x="288" y="193"/>
                    <a:pt x="285" y="191"/>
                    <a:pt x="283" y="188"/>
                  </a:cubicBezTo>
                  <a:cubicBezTo>
                    <a:pt x="283" y="187"/>
                    <a:pt x="285" y="190"/>
                    <a:pt x="286" y="190"/>
                  </a:cubicBezTo>
                  <a:cubicBezTo>
                    <a:pt x="287" y="189"/>
                    <a:pt x="285" y="186"/>
                    <a:pt x="284" y="184"/>
                  </a:cubicBezTo>
                  <a:cubicBezTo>
                    <a:pt x="285" y="181"/>
                    <a:pt x="287" y="179"/>
                    <a:pt x="289" y="176"/>
                  </a:cubicBezTo>
                  <a:cubicBezTo>
                    <a:pt x="292" y="182"/>
                    <a:pt x="291" y="193"/>
                    <a:pt x="288" y="197"/>
                  </a:cubicBezTo>
                  <a:close/>
                  <a:moveTo>
                    <a:pt x="290" y="212"/>
                  </a:moveTo>
                  <a:cubicBezTo>
                    <a:pt x="288" y="212"/>
                    <a:pt x="287" y="210"/>
                    <a:pt x="287" y="207"/>
                  </a:cubicBezTo>
                  <a:cubicBezTo>
                    <a:pt x="288" y="207"/>
                    <a:pt x="288" y="206"/>
                    <a:pt x="288" y="205"/>
                  </a:cubicBezTo>
                  <a:cubicBezTo>
                    <a:pt x="291" y="206"/>
                    <a:pt x="290" y="210"/>
                    <a:pt x="290" y="212"/>
                  </a:cubicBezTo>
                  <a:close/>
                  <a:moveTo>
                    <a:pt x="283" y="213"/>
                  </a:moveTo>
                  <a:cubicBezTo>
                    <a:pt x="287" y="216"/>
                    <a:pt x="287" y="221"/>
                    <a:pt x="283" y="224"/>
                  </a:cubicBezTo>
                  <a:cubicBezTo>
                    <a:pt x="282" y="221"/>
                    <a:pt x="283" y="215"/>
                    <a:pt x="283" y="213"/>
                  </a:cubicBezTo>
                  <a:close/>
                  <a:moveTo>
                    <a:pt x="283" y="363"/>
                  </a:moveTo>
                  <a:cubicBezTo>
                    <a:pt x="283" y="365"/>
                    <a:pt x="283" y="366"/>
                    <a:pt x="281" y="365"/>
                  </a:cubicBezTo>
                  <a:cubicBezTo>
                    <a:pt x="280" y="364"/>
                    <a:pt x="281" y="363"/>
                    <a:pt x="283" y="363"/>
                  </a:cubicBezTo>
                  <a:close/>
                  <a:moveTo>
                    <a:pt x="281" y="197"/>
                  </a:moveTo>
                  <a:cubicBezTo>
                    <a:pt x="283" y="196"/>
                    <a:pt x="286" y="199"/>
                    <a:pt x="285" y="202"/>
                  </a:cubicBezTo>
                  <a:cubicBezTo>
                    <a:pt x="284" y="202"/>
                    <a:pt x="284" y="204"/>
                    <a:pt x="282" y="203"/>
                  </a:cubicBezTo>
                  <a:cubicBezTo>
                    <a:pt x="282" y="202"/>
                    <a:pt x="283" y="198"/>
                    <a:pt x="281" y="197"/>
                  </a:cubicBezTo>
                  <a:close/>
                  <a:moveTo>
                    <a:pt x="286" y="173"/>
                  </a:moveTo>
                  <a:cubicBezTo>
                    <a:pt x="285" y="175"/>
                    <a:pt x="284" y="176"/>
                    <a:pt x="281" y="177"/>
                  </a:cubicBezTo>
                  <a:cubicBezTo>
                    <a:pt x="281" y="174"/>
                    <a:pt x="282" y="171"/>
                    <a:pt x="281" y="166"/>
                  </a:cubicBezTo>
                  <a:cubicBezTo>
                    <a:pt x="284" y="167"/>
                    <a:pt x="285" y="170"/>
                    <a:pt x="286" y="173"/>
                  </a:cubicBezTo>
                  <a:close/>
                  <a:moveTo>
                    <a:pt x="281" y="307"/>
                  </a:moveTo>
                  <a:cubicBezTo>
                    <a:pt x="281" y="308"/>
                    <a:pt x="281" y="309"/>
                    <a:pt x="281" y="311"/>
                  </a:cubicBezTo>
                  <a:cubicBezTo>
                    <a:pt x="279" y="310"/>
                    <a:pt x="277" y="307"/>
                    <a:pt x="281" y="307"/>
                  </a:cubicBezTo>
                  <a:close/>
                  <a:moveTo>
                    <a:pt x="280" y="342"/>
                  </a:moveTo>
                  <a:cubicBezTo>
                    <a:pt x="284" y="343"/>
                    <a:pt x="283" y="350"/>
                    <a:pt x="281" y="352"/>
                  </a:cubicBezTo>
                  <a:cubicBezTo>
                    <a:pt x="276" y="350"/>
                    <a:pt x="277" y="345"/>
                    <a:pt x="280" y="342"/>
                  </a:cubicBezTo>
                  <a:close/>
                  <a:moveTo>
                    <a:pt x="278" y="369"/>
                  </a:moveTo>
                  <a:cubicBezTo>
                    <a:pt x="277" y="371"/>
                    <a:pt x="275" y="374"/>
                    <a:pt x="274" y="373"/>
                  </a:cubicBezTo>
                  <a:cubicBezTo>
                    <a:pt x="273" y="370"/>
                    <a:pt x="276" y="368"/>
                    <a:pt x="278" y="369"/>
                  </a:cubicBezTo>
                  <a:close/>
                  <a:moveTo>
                    <a:pt x="280" y="390"/>
                  </a:moveTo>
                  <a:cubicBezTo>
                    <a:pt x="281" y="391"/>
                    <a:pt x="281" y="391"/>
                    <a:pt x="282" y="392"/>
                  </a:cubicBezTo>
                  <a:cubicBezTo>
                    <a:pt x="280" y="393"/>
                    <a:pt x="279" y="395"/>
                    <a:pt x="276" y="396"/>
                  </a:cubicBezTo>
                  <a:cubicBezTo>
                    <a:pt x="277" y="393"/>
                    <a:pt x="280" y="393"/>
                    <a:pt x="280" y="390"/>
                  </a:cubicBezTo>
                  <a:close/>
                  <a:moveTo>
                    <a:pt x="278" y="377"/>
                  </a:moveTo>
                  <a:cubicBezTo>
                    <a:pt x="279" y="377"/>
                    <a:pt x="280" y="376"/>
                    <a:pt x="280" y="375"/>
                  </a:cubicBezTo>
                  <a:cubicBezTo>
                    <a:pt x="284" y="375"/>
                    <a:pt x="284" y="380"/>
                    <a:pt x="283" y="383"/>
                  </a:cubicBezTo>
                  <a:cubicBezTo>
                    <a:pt x="280" y="382"/>
                    <a:pt x="279" y="379"/>
                    <a:pt x="278" y="377"/>
                  </a:cubicBezTo>
                  <a:close/>
                  <a:moveTo>
                    <a:pt x="283" y="236"/>
                  </a:moveTo>
                  <a:cubicBezTo>
                    <a:pt x="285" y="237"/>
                    <a:pt x="286" y="241"/>
                    <a:pt x="288" y="243"/>
                  </a:cubicBezTo>
                  <a:cubicBezTo>
                    <a:pt x="287" y="246"/>
                    <a:pt x="285" y="248"/>
                    <a:pt x="283" y="249"/>
                  </a:cubicBezTo>
                  <a:cubicBezTo>
                    <a:pt x="284" y="244"/>
                    <a:pt x="283" y="242"/>
                    <a:pt x="283" y="236"/>
                  </a:cubicBezTo>
                  <a:close/>
                  <a:moveTo>
                    <a:pt x="289" y="249"/>
                  </a:moveTo>
                  <a:cubicBezTo>
                    <a:pt x="292" y="250"/>
                    <a:pt x="291" y="256"/>
                    <a:pt x="289" y="257"/>
                  </a:cubicBezTo>
                  <a:cubicBezTo>
                    <a:pt x="288" y="256"/>
                    <a:pt x="287" y="255"/>
                    <a:pt x="286" y="255"/>
                  </a:cubicBezTo>
                  <a:cubicBezTo>
                    <a:pt x="286" y="252"/>
                    <a:pt x="289" y="252"/>
                    <a:pt x="289" y="249"/>
                  </a:cubicBezTo>
                  <a:close/>
                  <a:moveTo>
                    <a:pt x="291" y="237"/>
                  </a:moveTo>
                  <a:cubicBezTo>
                    <a:pt x="289" y="235"/>
                    <a:pt x="287" y="233"/>
                    <a:pt x="285" y="230"/>
                  </a:cubicBezTo>
                  <a:cubicBezTo>
                    <a:pt x="286" y="226"/>
                    <a:pt x="289" y="226"/>
                    <a:pt x="290" y="223"/>
                  </a:cubicBezTo>
                  <a:cubicBezTo>
                    <a:pt x="292" y="227"/>
                    <a:pt x="290" y="233"/>
                    <a:pt x="291" y="237"/>
                  </a:cubicBezTo>
                  <a:close/>
                  <a:moveTo>
                    <a:pt x="289" y="95"/>
                  </a:moveTo>
                  <a:cubicBezTo>
                    <a:pt x="292" y="95"/>
                    <a:pt x="291" y="100"/>
                    <a:pt x="289" y="99"/>
                  </a:cubicBezTo>
                  <a:cubicBezTo>
                    <a:pt x="288" y="97"/>
                    <a:pt x="289" y="97"/>
                    <a:pt x="289" y="95"/>
                  </a:cubicBezTo>
                  <a:close/>
                  <a:moveTo>
                    <a:pt x="286" y="122"/>
                  </a:moveTo>
                  <a:cubicBezTo>
                    <a:pt x="287" y="123"/>
                    <a:pt x="289" y="125"/>
                    <a:pt x="289" y="127"/>
                  </a:cubicBezTo>
                  <a:cubicBezTo>
                    <a:pt x="288" y="130"/>
                    <a:pt x="286" y="132"/>
                    <a:pt x="284" y="134"/>
                  </a:cubicBezTo>
                  <a:cubicBezTo>
                    <a:pt x="282" y="133"/>
                    <a:pt x="281" y="132"/>
                    <a:pt x="280" y="130"/>
                  </a:cubicBezTo>
                  <a:cubicBezTo>
                    <a:pt x="282" y="128"/>
                    <a:pt x="284" y="125"/>
                    <a:pt x="286" y="122"/>
                  </a:cubicBezTo>
                  <a:close/>
                  <a:moveTo>
                    <a:pt x="278" y="284"/>
                  </a:moveTo>
                  <a:cubicBezTo>
                    <a:pt x="276" y="284"/>
                    <a:pt x="277" y="287"/>
                    <a:pt x="275" y="287"/>
                  </a:cubicBezTo>
                  <a:cubicBezTo>
                    <a:pt x="273" y="286"/>
                    <a:pt x="271" y="284"/>
                    <a:pt x="270" y="282"/>
                  </a:cubicBezTo>
                  <a:cubicBezTo>
                    <a:pt x="270" y="279"/>
                    <a:pt x="272" y="279"/>
                    <a:pt x="272" y="277"/>
                  </a:cubicBezTo>
                  <a:cubicBezTo>
                    <a:pt x="275" y="278"/>
                    <a:pt x="277" y="281"/>
                    <a:pt x="278" y="284"/>
                  </a:cubicBezTo>
                  <a:close/>
                  <a:moveTo>
                    <a:pt x="268" y="312"/>
                  </a:moveTo>
                  <a:cubicBezTo>
                    <a:pt x="267" y="311"/>
                    <a:pt x="266" y="309"/>
                    <a:pt x="265" y="308"/>
                  </a:cubicBezTo>
                  <a:cubicBezTo>
                    <a:pt x="266" y="299"/>
                    <a:pt x="275" y="310"/>
                    <a:pt x="268" y="312"/>
                  </a:cubicBezTo>
                  <a:close/>
                  <a:moveTo>
                    <a:pt x="265" y="286"/>
                  </a:moveTo>
                  <a:cubicBezTo>
                    <a:pt x="268" y="284"/>
                    <a:pt x="272" y="290"/>
                    <a:pt x="270" y="293"/>
                  </a:cubicBezTo>
                  <a:cubicBezTo>
                    <a:pt x="266" y="293"/>
                    <a:pt x="266" y="288"/>
                    <a:pt x="265" y="286"/>
                  </a:cubicBezTo>
                  <a:close/>
                  <a:moveTo>
                    <a:pt x="268" y="279"/>
                  </a:moveTo>
                  <a:cubicBezTo>
                    <a:pt x="268" y="276"/>
                    <a:pt x="270" y="275"/>
                    <a:pt x="272" y="274"/>
                  </a:cubicBezTo>
                  <a:cubicBezTo>
                    <a:pt x="272" y="277"/>
                    <a:pt x="270" y="278"/>
                    <a:pt x="268" y="279"/>
                  </a:cubicBezTo>
                  <a:close/>
                  <a:moveTo>
                    <a:pt x="268" y="321"/>
                  </a:moveTo>
                  <a:cubicBezTo>
                    <a:pt x="271" y="325"/>
                    <a:pt x="273" y="330"/>
                    <a:pt x="277" y="333"/>
                  </a:cubicBezTo>
                  <a:cubicBezTo>
                    <a:pt x="277" y="337"/>
                    <a:pt x="274" y="338"/>
                    <a:pt x="273" y="341"/>
                  </a:cubicBezTo>
                  <a:cubicBezTo>
                    <a:pt x="268" y="337"/>
                    <a:pt x="264" y="331"/>
                    <a:pt x="265" y="324"/>
                  </a:cubicBezTo>
                  <a:cubicBezTo>
                    <a:pt x="267" y="324"/>
                    <a:pt x="267" y="322"/>
                    <a:pt x="268" y="321"/>
                  </a:cubicBezTo>
                  <a:close/>
                  <a:moveTo>
                    <a:pt x="272" y="351"/>
                  </a:moveTo>
                  <a:cubicBezTo>
                    <a:pt x="275" y="352"/>
                    <a:pt x="276" y="354"/>
                    <a:pt x="276" y="356"/>
                  </a:cubicBezTo>
                  <a:cubicBezTo>
                    <a:pt x="274" y="358"/>
                    <a:pt x="271" y="353"/>
                    <a:pt x="272" y="351"/>
                  </a:cubicBezTo>
                  <a:close/>
                  <a:moveTo>
                    <a:pt x="274" y="382"/>
                  </a:moveTo>
                  <a:cubicBezTo>
                    <a:pt x="279" y="385"/>
                    <a:pt x="278" y="389"/>
                    <a:pt x="274" y="392"/>
                  </a:cubicBezTo>
                  <a:cubicBezTo>
                    <a:pt x="272" y="391"/>
                    <a:pt x="271" y="389"/>
                    <a:pt x="270" y="388"/>
                  </a:cubicBezTo>
                  <a:cubicBezTo>
                    <a:pt x="270" y="385"/>
                    <a:pt x="273" y="384"/>
                    <a:pt x="274" y="382"/>
                  </a:cubicBezTo>
                  <a:close/>
                  <a:moveTo>
                    <a:pt x="279" y="409"/>
                  </a:moveTo>
                  <a:cubicBezTo>
                    <a:pt x="278" y="410"/>
                    <a:pt x="278" y="410"/>
                    <a:pt x="277" y="411"/>
                  </a:cubicBezTo>
                  <a:cubicBezTo>
                    <a:pt x="267" y="407"/>
                    <a:pt x="278" y="399"/>
                    <a:pt x="279" y="409"/>
                  </a:cubicBezTo>
                  <a:close/>
                  <a:moveTo>
                    <a:pt x="291" y="267"/>
                  </a:moveTo>
                  <a:cubicBezTo>
                    <a:pt x="289" y="271"/>
                    <a:pt x="287" y="273"/>
                    <a:pt x="284" y="275"/>
                  </a:cubicBezTo>
                  <a:cubicBezTo>
                    <a:pt x="281" y="267"/>
                    <a:pt x="287" y="258"/>
                    <a:pt x="291" y="267"/>
                  </a:cubicBezTo>
                  <a:close/>
                  <a:moveTo>
                    <a:pt x="288" y="290"/>
                  </a:moveTo>
                  <a:cubicBezTo>
                    <a:pt x="283" y="290"/>
                    <a:pt x="286" y="278"/>
                    <a:pt x="290" y="277"/>
                  </a:cubicBezTo>
                  <a:cubicBezTo>
                    <a:pt x="291" y="280"/>
                    <a:pt x="292" y="289"/>
                    <a:pt x="288" y="290"/>
                  </a:cubicBezTo>
                  <a:close/>
                  <a:moveTo>
                    <a:pt x="289" y="298"/>
                  </a:moveTo>
                  <a:cubicBezTo>
                    <a:pt x="288" y="301"/>
                    <a:pt x="291" y="301"/>
                    <a:pt x="291" y="304"/>
                  </a:cubicBezTo>
                  <a:cubicBezTo>
                    <a:pt x="290" y="305"/>
                    <a:pt x="289" y="304"/>
                    <a:pt x="289" y="305"/>
                  </a:cubicBezTo>
                  <a:cubicBezTo>
                    <a:pt x="286" y="305"/>
                    <a:pt x="286" y="302"/>
                    <a:pt x="285" y="300"/>
                  </a:cubicBezTo>
                  <a:cubicBezTo>
                    <a:pt x="286" y="299"/>
                    <a:pt x="286" y="298"/>
                    <a:pt x="289" y="298"/>
                  </a:cubicBezTo>
                  <a:close/>
                  <a:moveTo>
                    <a:pt x="285" y="311"/>
                  </a:moveTo>
                  <a:cubicBezTo>
                    <a:pt x="290" y="312"/>
                    <a:pt x="291" y="318"/>
                    <a:pt x="287" y="321"/>
                  </a:cubicBezTo>
                  <a:cubicBezTo>
                    <a:pt x="284" y="318"/>
                    <a:pt x="285" y="315"/>
                    <a:pt x="285" y="311"/>
                  </a:cubicBezTo>
                  <a:close/>
                  <a:moveTo>
                    <a:pt x="289" y="335"/>
                  </a:moveTo>
                  <a:cubicBezTo>
                    <a:pt x="290" y="336"/>
                    <a:pt x="291" y="340"/>
                    <a:pt x="290" y="341"/>
                  </a:cubicBezTo>
                  <a:cubicBezTo>
                    <a:pt x="289" y="340"/>
                    <a:pt x="287" y="339"/>
                    <a:pt x="287" y="337"/>
                  </a:cubicBezTo>
                  <a:cubicBezTo>
                    <a:pt x="288" y="336"/>
                    <a:pt x="288" y="336"/>
                    <a:pt x="289" y="335"/>
                  </a:cubicBezTo>
                  <a:close/>
                  <a:moveTo>
                    <a:pt x="291" y="388"/>
                  </a:moveTo>
                  <a:cubicBezTo>
                    <a:pt x="292" y="389"/>
                    <a:pt x="289" y="392"/>
                    <a:pt x="291" y="394"/>
                  </a:cubicBezTo>
                  <a:cubicBezTo>
                    <a:pt x="290" y="395"/>
                    <a:pt x="288" y="391"/>
                    <a:pt x="288" y="388"/>
                  </a:cubicBezTo>
                  <a:cubicBezTo>
                    <a:pt x="289" y="388"/>
                    <a:pt x="290" y="388"/>
                    <a:pt x="291" y="388"/>
                  </a:cubicBezTo>
                  <a:close/>
                  <a:moveTo>
                    <a:pt x="290" y="403"/>
                  </a:moveTo>
                  <a:cubicBezTo>
                    <a:pt x="293" y="405"/>
                    <a:pt x="291" y="408"/>
                    <a:pt x="288" y="409"/>
                  </a:cubicBezTo>
                  <a:cubicBezTo>
                    <a:pt x="288" y="406"/>
                    <a:pt x="289" y="405"/>
                    <a:pt x="290" y="403"/>
                  </a:cubicBezTo>
                  <a:close/>
                  <a:moveTo>
                    <a:pt x="290" y="424"/>
                  </a:moveTo>
                  <a:cubicBezTo>
                    <a:pt x="293" y="425"/>
                    <a:pt x="295" y="427"/>
                    <a:pt x="295" y="430"/>
                  </a:cubicBezTo>
                  <a:cubicBezTo>
                    <a:pt x="295" y="431"/>
                    <a:pt x="293" y="433"/>
                    <a:pt x="291" y="433"/>
                  </a:cubicBezTo>
                  <a:cubicBezTo>
                    <a:pt x="293" y="429"/>
                    <a:pt x="287" y="427"/>
                    <a:pt x="290" y="424"/>
                  </a:cubicBezTo>
                  <a:close/>
                  <a:moveTo>
                    <a:pt x="295" y="419"/>
                  </a:moveTo>
                  <a:cubicBezTo>
                    <a:pt x="295" y="417"/>
                    <a:pt x="297" y="417"/>
                    <a:pt x="298" y="415"/>
                  </a:cubicBezTo>
                  <a:cubicBezTo>
                    <a:pt x="301" y="415"/>
                    <a:pt x="301" y="419"/>
                    <a:pt x="303" y="420"/>
                  </a:cubicBezTo>
                  <a:cubicBezTo>
                    <a:pt x="303" y="423"/>
                    <a:pt x="301" y="423"/>
                    <a:pt x="300" y="426"/>
                  </a:cubicBezTo>
                  <a:cubicBezTo>
                    <a:pt x="298" y="424"/>
                    <a:pt x="297" y="421"/>
                    <a:pt x="295" y="419"/>
                  </a:cubicBezTo>
                  <a:close/>
                  <a:moveTo>
                    <a:pt x="302" y="274"/>
                  </a:moveTo>
                  <a:cubicBezTo>
                    <a:pt x="299" y="274"/>
                    <a:pt x="299" y="270"/>
                    <a:pt x="297" y="269"/>
                  </a:cubicBezTo>
                  <a:cubicBezTo>
                    <a:pt x="299" y="267"/>
                    <a:pt x="299" y="263"/>
                    <a:pt x="303" y="263"/>
                  </a:cubicBezTo>
                  <a:cubicBezTo>
                    <a:pt x="302" y="267"/>
                    <a:pt x="304" y="271"/>
                    <a:pt x="302" y="274"/>
                  </a:cubicBezTo>
                  <a:close/>
                  <a:moveTo>
                    <a:pt x="299" y="252"/>
                  </a:moveTo>
                  <a:cubicBezTo>
                    <a:pt x="299" y="249"/>
                    <a:pt x="302" y="249"/>
                    <a:pt x="302" y="246"/>
                  </a:cubicBezTo>
                  <a:cubicBezTo>
                    <a:pt x="305" y="248"/>
                    <a:pt x="303" y="251"/>
                    <a:pt x="303" y="254"/>
                  </a:cubicBezTo>
                  <a:cubicBezTo>
                    <a:pt x="300" y="255"/>
                    <a:pt x="302" y="251"/>
                    <a:pt x="299" y="252"/>
                  </a:cubicBezTo>
                  <a:close/>
                  <a:moveTo>
                    <a:pt x="303" y="231"/>
                  </a:moveTo>
                  <a:cubicBezTo>
                    <a:pt x="304" y="232"/>
                    <a:pt x="305" y="233"/>
                    <a:pt x="304" y="235"/>
                  </a:cubicBezTo>
                  <a:cubicBezTo>
                    <a:pt x="302" y="236"/>
                    <a:pt x="302" y="232"/>
                    <a:pt x="303" y="231"/>
                  </a:cubicBezTo>
                  <a:close/>
                  <a:moveTo>
                    <a:pt x="300" y="212"/>
                  </a:moveTo>
                  <a:cubicBezTo>
                    <a:pt x="301" y="209"/>
                    <a:pt x="304" y="209"/>
                    <a:pt x="305" y="206"/>
                  </a:cubicBezTo>
                  <a:cubicBezTo>
                    <a:pt x="305" y="209"/>
                    <a:pt x="305" y="217"/>
                    <a:pt x="304" y="220"/>
                  </a:cubicBezTo>
                  <a:cubicBezTo>
                    <a:pt x="302" y="218"/>
                    <a:pt x="301" y="215"/>
                    <a:pt x="300" y="212"/>
                  </a:cubicBezTo>
                  <a:close/>
                  <a:moveTo>
                    <a:pt x="305" y="337"/>
                  </a:moveTo>
                  <a:cubicBezTo>
                    <a:pt x="307" y="337"/>
                    <a:pt x="307" y="339"/>
                    <a:pt x="306" y="340"/>
                  </a:cubicBezTo>
                  <a:cubicBezTo>
                    <a:pt x="304" y="340"/>
                    <a:pt x="304" y="338"/>
                    <a:pt x="305" y="337"/>
                  </a:cubicBezTo>
                  <a:close/>
                  <a:moveTo>
                    <a:pt x="306" y="763"/>
                  </a:moveTo>
                  <a:cubicBezTo>
                    <a:pt x="309" y="764"/>
                    <a:pt x="306" y="767"/>
                    <a:pt x="308" y="768"/>
                  </a:cubicBezTo>
                  <a:cubicBezTo>
                    <a:pt x="304" y="769"/>
                    <a:pt x="305" y="765"/>
                    <a:pt x="306" y="763"/>
                  </a:cubicBezTo>
                  <a:close/>
                  <a:moveTo>
                    <a:pt x="318" y="744"/>
                  </a:moveTo>
                  <a:cubicBezTo>
                    <a:pt x="320" y="747"/>
                    <a:pt x="320" y="755"/>
                    <a:pt x="316" y="756"/>
                  </a:cubicBezTo>
                  <a:cubicBezTo>
                    <a:pt x="317" y="753"/>
                    <a:pt x="314" y="754"/>
                    <a:pt x="314" y="751"/>
                  </a:cubicBezTo>
                  <a:cubicBezTo>
                    <a:pt x="315" y="749"/>
                    <a:pt x="317" y="747"/>
                    <a:pt x="318" y="744"/>
                  </a:cubicBezTo>
                  <a:close/>
                  <a:moveTo>
                    <a:pt x="315" y="789"/>
                  </a:moveTo>
                  <a:cubicBezTo>
                    <a:pt x="316" y="786"/>
                    <a:pt x="317" y="784"/>
                    <a:pt x="318" y="782"/>
                  </a:cubicBezTo>
                  <a:cubicBezTo>
                    <a:pt x="321" y="784"/>
                    <a:pt x="318" y="789"/>
                    <a:pt x="315" y="789"/>
                  </a:cubicBezTo>
                  <a:close/>
                  <a:moveTo>
                    <a:pt x="321" y="810"/>
                  </a:moveTo>
                  <a:cubicBezTo>
                    <a:pt x="320" y="811"/>
                    <a:pt x="318" y="809"/>
                    <a:pt x="317" y="808"/>
                  </a:cubicBezTo>
                  <a:cubicBezTo>
                    <a:pt x="318" y="806"/>
                    <a:pt x="322" y="808"/>
                    <a:pt x="321" y="810"/>
                  </a:cubicBezTo>
                  <a:close/>
                  <a:moveTo>
                    <a:pt x="319" y="267"/>
                  </a:moveTo>
                  <a:cubicBezTo>
                    <a:pt x="322" y="269"/>
                    <a:pt x="321" y="275"/>
                    <a:pt x="321" y="280"/>
                  </a:cubicBezTo>
                  <a:cubicBezTo>
                    <a:pt x="316" y="280"/>
                    <a:pt x="318" y="272"/>
                    <a:pt x="319" y="267"/>
                  </a:cubicBezTo>
                  <a:close/>
                  <a:moveTo>
                    <a:pt x="317" y="231"/>
                  </a:moveTo>
                  <a:cubicBezTo>
                    <a:pt x="315" y="226"/>
                    <a:pt x="316" y="221"/>
                    <a:pt x="316" y="216"/>
                  </a:cubicBezTo>
                  <a:cubicBezTo>
                    <a:pt x="319" y="219"/>
                    <a:pt x="321" y="221"/>
                    <a:pt x="322" y="225"/>
                  </a:cubicBezTo>
                  <a:cubicBezTo>
                    <a:pt x="320" y="227"/>
                    <a:pt x="319" y="229"/>
                    <a:pt x="317" y="231"/>
                  </a:cubicBezTo>
                  <a:close/>
                  <a:moveTo>
                    <a:pt x="317" y="204"/>
                  </a:moveTo>
                  <a:cubicBezTo>
                    <a:pt x="316" y="200"/>
                    <a:pt x="316" y="198"/>
                    <a:pt x="317" y="195"/>
                  </a:cubicBezTo>
                  <a:cubicBezTo>
                    <a:pt x="320" y="196"/>
                    <a:pt x="322" y="199"/>
                    <a:pt x="322" y="203"/>
                  </a:cubicBezTo>
                  <a:cubicBezTo>
                    <a:pt x="320" y="203"/>
                    <a:pt x="318" y="204"/>
                    <a:pt x="317" y="204"/>
                  </a:cubicBezTo>
                  <a:close/>
                  <a:moveTo>
                    <a:pt x="308" y="57"/>
                  </a:moveTo>
                  <a:cubicBezTo>
                    <a:pt x="307" y="53"/>
                    <a:pt x="306" y="48"/>
                    <a:pt x="308" y="46"/>
                  </a:cubicBezTo>
                  <a:cubicBezTo>
                    <a:pt x="310" y="48"/>
                    <a:pt x="310" y="51"/>
                    <a:pt x="312" y="54"/>
                  </a:cubicBezTo>
                  <a:cubicBezTo>
                    <a:pt x="311" y="55"/>
                    <a:pt x="311" y="57"/>
                    <a:pt x="308" y="57"/>
                  </a:cubicBezTo>
                  <a:close/>
                  <a:moveTo>
                    <a:pt x="308" y="72"/>
                  </a:moveTo>
                  <a:cubicBezTo>
                    <a:pt x="312" y="72"/>
                    <a:pt x="311" y="78"/>
                    <a:pt x="310" y="81"/>
                  </a:cubicBezTo>
                  <a:cubicBezTo>
                    <a:pt x="308" y="79"/>
                    <a:pt x="307" y="77"/>
                    <a:pt x="306" y="74"/>
                  </a:cubicBezTo>
                  <a:cubicBezTo>
                    <a:pt x="307" y="73"/>
                    <a:pt x="309" y="74"/>
                    <a:pt x="308" y="72"/>
                  </a:cubicBezTo>
                  <a:close/>
                  <a:moveTo>
                    <a:pt x="303" y="70"/>
                  </a:moveTo>
                  <a:cubicBezTo>
                    <a:pt x="303" y="68"/>
                    <a:pt x="301" y="68"/>
                    <a:pt x="302" y="66"/>
                  </a:cubicBezTo>
                  <a:cubicBezTo>
                    <a:pt x="303" y="65"/>
                    <a:pt x="305" y="66"/>
                    <a:pt x="304" y="63"/>
                  </a:cubicBezTo>
                  <a:cubicBezTo>
                    <a:pt x="305" y="63"/>
                    <a:pt x="306" y="64"/>
                    <a:pt x="306" y="64"/>
                  </a:cubicBezTo>
                  <a:cubicBezTo>
                    <a:pt x="307" y="67"/>
                    <a:pt x="306" y="69"/>
                    <a:pt x="303" y="70"/>
                  </a:cubicBezTo>
                  <a:close/>
                  <a:moveTo>
                    <a:pt x="300" y="63"/>
                  </a:moveTo>
                  <a:cubicBezTo>
                    <a:pt x="299" y="62"/>
                    <a:pt x="299" y="62"/>
                    <a:pt x="298" y="61"/>
                  </a:cubicBezTo>
                  <a:cubicBezTo>
                    <a:pt x="297" y="57"/>
                    <a:pt x="300" y="57"/>
                    <a:pt x="301" y="55"/>
                  </a:cubicBezTo>
                  <a:cubicBezTo>
                    <a:pt x="304" y="55"/>
                    <a:pt x="303" y="59"/>
                    <a:pt x="304" y="60"/>
                  </a:cubicBezTo>
                  <a:cubicBezTo>
                    <a:pt x="303" y="61"/>
                    <a:pt x="302" y="63"/>
                    <a:pt x="300" y="63"/>
                  </a:cubicBezTo>
                  <a:close/>
                  <a:moveTo>
                    <a:pt x="297" y="79"/>
                  </a:moveTo>
                  <a:cubicBezTo>
                    <a:pt x="294" y="77"/>
                    <a:pt x="295" y="74"/>
                    <a:pt x="296" y="70"/>
                  </a:cubicBezTo>
                  <a:cubicBezTo>
                    <a:pt x="301" y="71"/>
                    <a:pt x="300" y="77"/>
                    <a:pt x="297" y="79"/>
                  </a:cubicBezTo>
                  <a:close/>
                  <a:moveTo>
                    <a:pt x="292" y="47"/>
                  </a:moveTo>
                  <a:cubicBezTo>
                    <a:pt x="293" y="46"/>
                    <a:pt x="293" y="44"/>
                    <a:pt x="295" y="44"/>
                  </a:cubicBezTo>
                  <a:cubicBezTo>
                    <a:pt x="295" y="46"/>
                    <a:pt x="294" y="47"/>
                    <a:pt x="292" y="47"/>
                  </a:cubicBezTo>
                  <a:close/>
                  <a:moveTo>
                    <a:pt x="293" y="67"/>
                  </a:moveTo>
                  <a:cubicBezTo>
                    <a:pt x="293" y="71"/>
                    <a:pt x="290" y="73"/>
                    <a:pt x="287" y="74"/>
                  </a:cubicBezTo>
                  <a:cubicBezTo>
                    <a:pt x="285" y="71"/>
                    <a:pt x="290" y="70"/>
                    <a:pt x="291" y="67"/>
                  </a:cubicBezTo>
                  <a:cubicBezTo>
                    <a:pt x="291" y="67"/>
                    <a:pt x="292" y="67"/>
                    <a:pt x="293" y="67"/>
                  </a:cubicBezTo>
                  <a:close/>
                  <a:moveTo>
                    <a:pt x="284" y="81"/>
                  </a:moveTo>
                  <a:cubicBezTo>
                    <a:pt x="287" y="82"/>
                    <a:pt x="287" y="86"/>
                    <a:pt x="289" y="88"/>
                  </a:cubicBezTo>
                  <a:cubicBezTo>
                    <a:pt x="289" y="91"/>
                    <a:pt x="286" y="90"/>
                    <a:pt x="286" y="93"/>
                  </a:cubicBezTo>
                  <a:cubicBezTo>
                    <a:pt x="283" y="92"/>
                    <a:pt x="282" y="88"/>
                    <a:pt x="280" y="87"/>
                  </a:cubicBezTo>
                  <a:cubicBezTo>
                    <a:pt x="280" y="84"/>
                    <a:pt x="283" y="83"/>
                    <a:pt x="284" y="81"/>
                  </a:cubicBezTo>
                  <a:close/>
                  <a:moveTo>
                    <a:pt x="280" y="253"/>
                  </a:moveTo>
                  <a:cubicBezTo>
                    <a:pt x="279" y="258"/>
                    <a:pt x="274" y="261"/>
                    <a:pt x="272" y="265"/>
                  </a:cubicBezTo>
                  <a:cubicBezTo>
                    <a:pt x="267" y="262"/>
                    <a:pt x="267" y="258"/>
                    <a:pt x="265" y="254"/>
                  </a:cubicBezTo>
                  <a:cubicBezTo>
                    <a:pt x="268" y="250"/>
                    <a:pt x="270" y="247"/>
                    <a:pt x="273" y="243"/>
                  </a:cubicBezTo>
                  <a:cubicBezTo>
                    <a:pt x="277" y="245"/>
                    <a:pt x="278" y="250"/>
                    <a:pt x="280" y="253"/>
                  </a:cubicBezTo>
                  <a:close/>
                  <a:moveTo>
                    <a:pt x="280" y="243"/>
                  </a:moveTo>
                  <a:cubicBezTo>
                    <a:pt x="278" y="242"/>
                    <a:pt x="275" y="240"/>
                    <a:pt x="278" y="237"/>
                  </a:cubicBezTo>
                  <a:cubicBezTo>
                    <a:pt x="281" y="237"/>
                    <a:pt x="279" y="241"/>
                    <a:pt x="280" y="243"/>
                  </a:cubicBezTo>
                  <a:close/>
                  <a:moveTo>
                    <a:pt x="273" y="235"/>
                  </a:moveTo>
                  <a:cubicBezTo>
                    <a:pt x="269" y="231"/>
                    <a:pt x="271" y="226"/>
                    <a:pt x="274" y="223"/>
                  </a:cubicBezTo>
                  <a:cubicBezTo>
                    <a:pt x="276" y="224"/>
                    <a:pt x="278" y="227"/>
                    <a:pt x="279" y="229"/>
                  </a:cubicBezTo>
                  <a:cubicBezTo>
                    <a:pt x="277" y="231"/>
                    <a:pt x="276" y="234"/>
                    <a:pt x="273" y="235"/>
                  </a:cubicBezTo>
                  <a:close/>
                  <a:moveTo>
                    <a:pt x="278" y="174"/>
                  </a:moveTo>
                  <a:cubicBezTo>
                    <a:pt x="276" y="174"/>
                    <a:pt x="277" y="172"/>
                    <a:pt x="276" y="173"/>
                  </a:cubicBezTo>
                  <a:cubicBezTo>
                    <a:pt x="274" y="175"/>
                    <a:pt x="280" y="177"/>
                    <a:pt x="278" y="180"/>
                  </a:cubicBezTo>
                  <a:cubicBezTo>
                    <a:pt x="276" y="178"/>
                    <a:pt x="276" y="175"/>
                    <a:pt x="274" y="174"/>
                  </a:cubicBezTo>
                  <a:cubicBezTo>
                    <a:pt x="274" y="171"/>
                    <a:pt x="276" y="171"/>
                    <a:pt x="277" y="169"/>
                  </a:cubicBezTo>
                  <a:cubicBezTo>
                    <a:pt x="279" y="170"/>
                    <a:pt x="278" y="172"/>
                    <a:pt x="278" y="174"/>
                  </a:cubicBezTo>
                  <a:close/>
                  <a:moveTo>
                    <a:pt x="276" y="78"/>
                  </a:moveTo>
                  <a:cubicBezTo>
                    <a:pt x="274" y="77"/>
                    <a:pt x="274" y="74"/>
                    <a:pt x="272" y="72"/>
                  </a:cubicBezTo>
                  <a:cubicBezTo>
                    <a:pt x="272" y="69"/>
                    <a:pt x="275" y="68"/>
                    <a:pt x="276" y="66"/>
                  </a:cubicBezTo>
                  <a:cubicBezTo>
                    <a:pt x="279" y="68"/>
                    <a:pt x="276" y="75"/>
                    <a:pt x="276" y="78"/>
                  </a:cubicBezTo>
                  <a:close/>
                  <a:moveTo>
                    <a:pt x="268" y="65"/>
                  </a:moveTo>
                  <a:cubicBezTo>
                    <a:pt x="266" y="64"/>
                    <a:pt x="266" y="60"/>
                    <a:pt x="264" y="58"/>
                  </a:cubicBezTo>
                  <a:cubicBezTo>
                    <a:pt x="265" y="54"/>
                    <a:pt x="269" y="53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4" y="55"/>
                    <a:pt x="274" y="62"/>
                    <a:pt x="268" y="65"/>
                  </a:cubicBezTo>
                  <a:close/>
                  <a:moveTo>
                    <a:pt x="262" y="52"/>
                  </a:moveTo>
                  <a:cubicBezTo>
                    <a:pt x="255" y="43"/>
                    <a:pt x="270" y="37"/>
                    <a:pt x="276" y="33"/>
                  </a:cubicBezTo>
                  <a:cubicBezTo>
                    <a:pt x="274" y="39"/>
                    <a:pt x="267" y="46"/>
                    <a:pt x="262" y="52"/>
                  </a:cubicBezTo>
                  <a:close/>
                  <a:moveTo>
                    <a:pt x="261" y="62"/>
                  </a:moveTo>
                  <a:cubicBezTo>
                    <a:pt x="263" y="64"/>
                    <a:pt x="263" y="67"/>
                    <a:pt x="265" y="70"/>
                  </a:cubicBezTo>
                  <a:cubicBezTo>
                    <a:pt x="263" y="71"/>
                    <a:pt x="263" y="73"/>
                    <a:pt x="261" y="74"/>
                  </a:cubicBezTo>
                  <a:cubicBezTo>
                    <a:pt x="256" y="71"/>
                    <a:pt x="255" y="65"/>
                    <a:pt x="261" y="62"/>
                  </a:cubicBezTo>
                  <a:close/>
                  <a:moveTo>
                    <a:pt x="254" y="63"/>
                  </a:moveTo>
                  <a:cubicBezTo>
                    <a:pt x="252" y="61"/>
                    <a:pt x="250" y="58"/>
                    <a:pt x="249" y="55"/>
                  </a:cubicBezTo>
                  <a:cubicBezTo>
                    <a:pt x="252" y="54"/>
                    <a:pt x="252" y="51"/>
                    <a:pt x="254" y="50"/>
                  </a:cubicBezTo>
                  <a:cubicBezTo>
                    <a:pt x="257" y="51"/>
                    <a:pt x="256" y="55"/>
                    <a:pt x="259" y="57"/>
                  </a:cubicBezTo>
                  <a:cubicBezTo>
                    <a:pt x="257" y="59"/>
                    <a:pt x="255" y="60"/>
                    <a:pt x="254" y="63"/>
                  </a:cubicBezTo>
                  <a:close/>
                  <a:moveTo>
                    <a:pt x="250" y="67"/>
                  </a:moveTo>
                  <a:cubicBezTo>
                    <a:pt x="248" y="71"/>
                    <a:pt x="244" y="74"/>
                    <a:pt x="242" y="78"/>
                  </a:cubicBezTo>
                  <a:cubicBezTo>
                    <a:pt x="240" y="78"/>
                    <a:pt x="241" y="75"/>
                    <a:pt x="238" y="76"/>
                  </a:cubicBezTo>
                  <a:cubicBezTo>
                    <a:pt x="239" y="73"/>
                    <a:pt x="239" y="73"/>
                    <a:pt x="237" y="72"/>
                  </a:cubicBezTo>
                  <a:cubicBezTo>
                    <a:pt x="240" y="67"/>
                    <a:pt x="243" y="64"/>
                    <a:pt x="246" y="59"/>
                  </a:cubicBezTo>
                  <a:cubicBezTo>
                    <a:pt x="247" y="62"/>
                    <a:pt x="250" y="64"/>
                    <a:pt x="250" y="67"/>
                  </a:cubicBezTo>
                  <a:close/>
                  <a:moveTo>
                    <a:pt x="234" y="67"/>
                  </a:moveTo>
                  <a:cubicBezTo>
                    <a:pt x="233" y="66"/>
                    <a:pt x="232" y="64"/>
                    <a:pt x="232" y="63"/>
                  </a:cubicBezTo>
                  <a:cubicBezTo>
                    <a:pt x="235" y="60"/>
                    <a:pt x="239" y="58"/>
                    <a:pt x="241" y="53"/>
                  </a:cubicBezTo>
                  <a:cubicBezTo>
                    <a:pt x="242" y="53"/>
                    <a:pt x="242" y="54"/>
                    <a:pt x="244" y="54"/>
                  </a:cubicBezTo>
                  <a:cubicBezTo>
                    <a:pt x="241" y="59"/>
                    <a:pt x="238" y="63"/>
                    <a:pt x="234" y="67"/>
                  </a:cubicBezTo>
                  <a:close/>
                  <a:moveTo>
                    <a:pt x="230" y="61"/>
                  </a:moveTo>
                  <a:cubicBezTo>
                    <a:pt x="225" y="55"/>
                    <a:pt x="236" y="50"/>
                    <a:pt x="238" y="45"/>
                  </a:cubicBezTo>
                  <a:cubicBezTo>
                    <a:pt x="240" y="46"/>
                    <a:pt x="239" y="50"/>
                    <a:pt x="240" y="52"/>
                  </a:cubicBezTo>
                  <a:cubicBezTo>
                    <a:pt x="237" y="54"/>
                    <a:pt x="233" y="57"/>
                    <a:pt x="230" y="61"/>
                  </a:cubicBezTo>
                  <a:close/>
                  <a:moveTo>
                    <a:pt x="231" y="70"/>
                  </a:moveTo>
                  <a:cubicBezTo>
                    <a:pt x="230" y="73"/>
                    <a:pt x="228" y="75"/>
                    <a:pt x="227" y="78"/>
                  </a:cubicBezTo>
                  <a:cubicBezTo>
                    <a:pt x="226" y="76"/>
                    <a:pt x="224" y="75"/>
                    <a:pt x="223" y="72"/>
                  </a:cubicBezTo>
                  <a:cubicBezTo>
                    <a:pt x="224" y="70"/>
                    <a:pt x="227" y="69"/>
                    <a:pt x="228" y="67"/>
                  </a:cubicBezTo>
                  <a:cubicBezTo>
                    <a:pt x="230" y="67"/>
                    <a:pt x="230" y="69"/>
                    <a:pt x="231" y="70"/>
                  </a:cubicBezTo>
                  <a:close/>
                  <a:moveTo>
                    <a:pt x="221" y="69"/>
                  </a:moveTo>
                  <a:cubicBezTo>
                    <a:pt x="221" y="65"/>
                    <a:pt x="223" y="64"/>
                    <a:pt x="225" y="61"/>
                  </a:cubicBezTo>
                  <a:cubicBezTo>
                    <a:pt x="226" y="62"/>
                    <a:pt x="226" y="63"/>
                    <a:pt x="227" y="65"/>
                  </a:cubicBezTo>
                  <a:cubicBezTo>
                    <a:pt x="224" y="66"/>
                    <a:pt x="223" y="71"/>
                    <a:pt x="221" y="69"/>
                  </a:cubicBezTo>
                  <a:close/>
                  <a:moveTo>
                    <a:pt x="213" y="59"/>
                  </a:moveTo>
                  <a:cubicBezTo>
                    <a:pt x="212" y="55"/>
                    <a:pt x="216" y="51"/>
                    <a:pt x="219" y="50"/>
                  </a:cubicBezTo>
                  <a:cubicBezTo>
                    <a:pt x="220" y="56"/>
                    <a:pt x="216" y="57"/>
                    <a:pt x="213" y="59"/>
                  </a:cubicBezTo>
                  <a:close/>
                  <a:moveTo>
                    <a:pt x="214" y="69"/>
                  </a:moveTo>
                  <a:cubicBezTo>
                    <a:pt x="211" y="70"/>
                    <a:pt x="212" y="74"/>
                    <a:pt x="209" y="74"/>
                  </a:cubicBezTo>
                  <a:cubicBezTo>
                    <a:pt x="209" y="73"/>
                    <a:pt x="208" y="72"/>
                    <a:pt x="208" y="71"/>
                  </a:cubicBezTo>
                  <a:cubicBezTo>
                    <a:pt x="208" y="68"/>
                    <a:pt x="211" y="67"/>
                    <a:pt x="212" y="65"/>
                  </a:cubicBezTo>
                  <a:cubicBezTo>
                    <a:pt x="215" y="65"/>
                    <a:pt x="214" y="66"/>
                    <a:pt x="214" y="69"/>
                  </a:cubicBezTo>
                  <a:close/>
                  <a:moveTo>
                    <a:pt x="206" y="69"/>
                  </a:moveTo>
                  <a:cubicBezTo>
                    <a:pt x="203" y="65"/>
                    <a:pt x="208" y="63"/>
                    <a:pt x="209" y="60"/>
                  </a:cubicBezTo>
                  <a:cubicBezTo>
                    <a:pt x="209" y="60"/>
                    <a:pt x="210" y="61"/>
                    <a:pt x="211" y="61"/>
                  </a:cubicBezTo>
                  <a:cubicBezTo>
                    <a:pt x="211" y="65"/>
                    <a:pt x="208" y="66"/>
                    <a:pt x="206" y="69"/>
                  </a:cubicBezTo>
                  <a:close/>
                  <a:moveTo>
                    <a:pt x="203" y="38"/>
                  </a:moveTo>
                  <a:cubicBezTo>
                    <a:pt x="201" y="37"/>
                    <a:pt x="200" y="36"/>
                    <a:pt x="200" y="33"/>
                  </a:cubicBezTo>
                  <a:cubicBezTo>
                    <a:pt x="202" y="31"/>
                    <a:pt x="205" y="33"/>
                    <a:pt x="207" y="35"/>
                  </a:cubicBezTo>
                  <a:cubicBezTo>
                    <a:pt x="206" y="36"/>
                    <a:pt x="205" y="38"/>
                    <a:pt x="203" y="38"/>
                  </a:cubicBezTo>
                  <a:close/>
                  <a:moveTo>
                    <a:pt x="205" y="53"/>
                  </a:moveTo>
                  <a:cubicBezTo>
                    <a:pt x="204" y="56"/>
                    <a:pt x="202" y="58"/>
                    <a:pt x="200" y="59"/>
                  </a:cubicBezTo>
                  <a:cubicBezTo>
                    <a:pt x="197" y="59"/>
                    <a:pt x="199" y="56"/>
                    <a:pt x="197" y="55"/>
                  </a:cubicBezTo>
                  <a:cubicBezTo>
                    <a:pt x="198" y="50"/>
                    <a:pt x="204" y="47"/>
                    <a:pt x="205" y="53"/>
                  </a:cubicBezTo>
                  <a:close/>
                  <a:moveTo>
                    <a:pt x="198" y="66"/>
                  </a:moveTo>
                  <a:cubicBezTo>
                    <a:pt x="198" y="66"/>
                    <a:pt x="199" y="67"/>
                    <a:pt x="199" y="67"/>
                  </a:cubicBezTo>
                  <a:cubicBezTo>
                    <a:pt x="198" y="68"/>
                    <a:pt x="197" y="70"/>
                    <a:pt x="195" y="70"/>
                  </a:cubicBezTo>
                  <a:cubicBezTo>
                    <a:pt x="195" y="67"/>
                    <a:pt x="198" y="69"/>
                    <a:pt x="197" y="66"/>
                  </a:cubicBezTo>
                  <a:cubicBezTo>
                    <a:pt x="198" y="66"/>
                    <a:pt x="198" y="66"/>
                    <a:pt x="198" y="66"/>
                  </a:cubicBezTo>
                  <a:close/>
                  <a:moveTo>
                    <a:pt x="191" y="69"/>
                  </a:moveTo>
                  <a:cubicBezTo>
                    <a:pt x="191" y="67"/>
                    <a:pt x="189" y="67"/>
                    <a:pt x="188" y="67"/>
                  </a:cubicBezTo>
                  <a:cubicBezTo>
                    <a:pt x="190" y="63"/>
                    <a:pt x="192" y="61"/>
                    <a:pt x="194" y="58"/>
                  </a:cubicBezTo>
                  <a:cubicBezTo>
                    <a:pt x="196" y="59"/>
                    <a:pt x="196" y="62"/>
                    <a:pt x="197" y="63"/>
                  </a:cubicBezTo>
                  <a:cubicBezTo>
                    <a:pt x="195" y="65"/>
                    <a:pt x="194" y="68"/>
                    <a:pt x="191" y="69"/>
                  </a:cubicBezTo>
                  <a:close/>
                  <a:moveTo>
                    <a:pt x="185" y="60"/>
                  </a:moveTo>
                  <a:cubicBezTo>
                    <a:pt x="184" y="59"/>
                    <a:pt x="183" y="58"/>
                    <a:pt x="181" y="57"/>
                  </a:cubicBezTo>
                  <a:cubicBezTo>
                    <a:pt x="181" y="51"/>
                    <a:pt x="186" y="51"/>
                    <a:pt x="187" y="48"/>
                  </a:cubicBezTo>
                  <a:cubicBezTo>
                    <a:pt x="193" y="51"/>
                    <a:pt x="189" y="57"/>
                    <a:pt x="185" y="60"/>
                  </a:cubicBezTo>
                  <a:close/>
                  <a:moveTo>
                    <a:pt x="179" y="50"/>
                  </a:moveTo>
                  <a:cubicBezTo>
                    <a:pt x="177" y="51"/>
                    <a:pt x="177" y="49"/>
                    <a:pt x="176" y="49"/>
                  </a:cubicBezTo>
                  <a:cubicBezTo>
                    <a:pt x="178" y="46"/>
                    <a:pt x="181" y="44"/>
                    <a:pt x="184" y="42"/>
                  </a:cubicBezTo>
                  <a:cubicBezTo>
                    <a:pt x="186" y="44"/>
                    <a:pt x="180" y="48"/>
                    <a:pt x="179" y="50"/>
                  </a:cubicBezTo>
                  <a:close/>
                  <a:moveTo>
                    <a:pt x="182" y="65"/>
                  </a:moveTo>
                  <a:cubicBezTo>
                    <a:pt x="181" y="68"/>
                    <a:pt x="177" y="70"/>
                    <a:pt x="175" y="73"/>
                  </a:cubicBezTo>
                  <a:cubicBezTo>
                    <a:pt x="164" y="71"/>
                    <a:pt x="180" y="50"/>
                    <a:pt x="182" y="65"/>
                  </a:cubicBezTo>
                  <a:close/>
                  <a:moveTo>
                    <a:pt x="172" y="77"/>
                  </a:moveTo>
                  <a:cubicBezTo>
                    <a:pt x="170" y="81"/>
                    <a:pt x="167" y="84"/>
                    <a:pt x="164" y="86"/>
                  </a:cubicBezTo>
                  <a:cubicBezTo>
                    <a:pt x="162" y="86"/>
                    <a:pt x="161" y="83"/>
                    <a:pt x="160" y="82"/>
                  </a:cubicBezTo>
                  <a:cubicBezTo>
                    <a:pt x="161" y="78"/>
                    <a:pt x="165" y="75"/>
                    <a:pt x="168" y="71"/>
                  </a:cubicBezTo>
                  <a:cubicBezTo>
                    <a:pt x="170" y="73"/>
                    <a:pt x="169" y="76"/>
                    <a:pt x="172" y="77"/>
                  </a:cubicBezTo>
                  <a:close/>
                  <a:moveTo>
                    <a:pt x="153" y="59"/>
                  </a:moveTo>
                  <a:cubicBezTo>
                    <a:pt x="150" y="56"/>
                    <a:pt x="153" y="48"/>
                    <a:pt x="157" y="49"/>
                  </a:cubicBezTo>
                  <a:cubicBezTo>
                    <a:pt x="158" y="54"/>
                    <a:pt x="155" y="56"/>
                    <a:pt x="153" y="59"/>
                  </a:cubicBezTo>
                  <a:close/>
                  <a:moveTo>
                    <a:pt x="152" y="154"/>
                  </a:moveTo>
                  <a:cubicBezTo>
                    <a:pt x="149" y="154"/>
                    <a:pt x="151" y="151"/>
                    <a:pt x="148" y="152"/>
                  </a:cubicBezTo>
                  <a:cubicBezTo>
                    <a:pt x="148" y="148"/>
                    <a:pt x="151" y="151"/>
                    <a:pt x="151" y="148"/>
                  </a:cubicBezTo>
                  <a:cubicBezTo>
                    <a:pt x="154" y="149"/>
                    <a:pt x="152" y="152"/>
                    <a:pt x="152" y="154"/>
                  </a:cubicBezTo>
                  <a:close/>
                  <a:moveTo>
                    <a:pt x="146" y="242"/>
                  </a:moveTo>
                  <a:cubicBezTo>
                    <a:pt x="148" y="241"/>
                    <a:pt x="149" y="240"/>
                    <a:pt x="151" y="240"/>
                  </a:cubicBezTo>
                  <a:cubicBezTo>
                    <a:pt x="149" y="251"/>
                    <a:pt x="158" y="276"/>
                    <a:pt x="156" y="292"/>
                  </a:cubicBezTo>
                  <a:cubicBezTo>
                    <a:pt x="155" y="297"/>
                    <a:pt x="149" y="304"/>
                    <a:pt x="158" y="304"/>
                  </a:cubicBezTo>
                  <a:cubicBezTo>
                    <a:pt x="155" y="311"/>
                    <a:pt x="157" y="316"/>
                    <a:pt x="152" y="320"/>
                  </a:cubicBezTo>
                  <a:cubicBezTo>
                    <a:pt x="152" y="291"/>
                    <a:pt x="148" y="276"/>
                    <a:pt x="146" y="242"/>
                  </a:cubicBezTo>
                  <a:close/>
                  <a:moveTo>
                    <a:pt x="147" y="303"/>
                  </a:moveTo>
                  <a:cubicBezTo>
                    <a:pt x="145" y="302"/>
                    <a:pt x="146" y="298"/>
                    <a:pt x="145" y="294"/>
                  </a:cubicBezTo>
                  <a:cubicBezTo>
                    <a:pt x="148" y="297"/>
                    <a:pt x="146" y="299"/>
                    <a:pt x="147" y="303"/>
                  </a:cubicBezTo>
                  <a:close/>
                  <a:moveTo>
                    <a:pt x="158" y="581"/>
                  </a:moveTo>
                  <a:cubicBezTo>
                    <a:pt x="157" y="577"/>
                    <a:pt x="156" y="571"/>
                    <a:pt x="157" y="566"/>
                  </a:cubicBezTo>
                  <a:cubicBezTo>
                    <a:pt x="158" y="566"/>
                    <a:pt x="159" y="566"/>
                    <a:pt x="159" y="566"/>
                  </a:cubicBezTo>
                  <a:cubicBezTo>
                    <a:pt x="160" y="573"/>
                    <a:pt x="160" y="575"/>
                    <a:pt x="158" y="581"/>
                  </a:cubicBezTo>
                  <a:close/>
                  <a:moveTo>
                    <a:pt x="158" y="619"/>
                  </a:moveTo>
                  <a:cubicBezTo>
                    <a:pt x="165" y="625"/>
                    <a:pt x="162" y="636"/>
                    <a:pt x="159" y="642"/>
                  </a:cubicBezTo>
                  <a:cubicBezTo>
                    <a:pt x="159" y="643"/>
                    <a:pt x="161" y="644"/>
                    <a:pt x="163" y="643"/>
                  </a:cubicBezTo>
                  <a:cubicBezTo>
                    <a:pt x="164" y="652"/>
                    <a:pt x="156" y="659"/>
                    <a:pt x="161" y="664"/>
                  </a:cubicBezTo>
                  <a:cubicBezTo>
                    <a:pt x="162" y="665"/>
                    <a:pt x="163" y="662"/>
                    <a:pt x="164" y="664"/>
                  </a:cubicBezTo>
                  <a:cubicBezTo>
                    <a:pt x="162" y="670"/>
                    <a:pt x="160" y="676"/>
                    <a:pt x="156" y="681"/>
                  </a:cubicBezTo>
                  <a:cubicBezTo>
                    <a:pt x="157" y="663"/>
                    <a:pt x="158" y="639"/>
                    <a:pt x="158" y="619"/>
                  </a:cubicBezTo>
                  <a:close/>
                  <a:moveTo>
                    <a:pt x="157" y="698"/>
                  </a:moveTo>
                  <a:cubicBezTo>
                    <a:pt x="157" y="699"/>
                    <a:pt x="156" y="699"/>
                    <a:pt x="157" y="700"/>
                  </a:cubicBezTo>
                  <a:cubicBezTo>
                    <a:pt x="155" y="700"/>
                    <a:pt x="156" y="697"/>
                    <a:pt x="155" y="698"/>
                  </a:cubicBezTo>
                  <a:cubicBezTo>
                    <a:pt x="155" y="696"/>
                    <a:pt x="157" y="698"/>
                    <a:pt x="157" y="698"/>
                  </a:cubicBezTo>
                  <a:close/>
                  <a:moveTo>
                    <a:pt x="162" y="712"/>
                  </a:moveTo>
                  <a:cubicBezTo>
                    <a:pt x="166" y="718"/>
                    <a:pt x="158" y="723"/>
                    <a:pt x="157" y="729"/>
                  </a:cubicBezTo>
                  <a:cubicBezTo>
                    <a:pt x="154" y="726"/>
                    <a:pt x="158" y="720"/>
                    <a:pt x="155" y="717"/>
                  </a:cubicBezTo>
                  <a:cubicBezTo>
                    <a:pt x="157" y="715"/>
                    <a:pt x="161" y="714"/>
                    <a:pt x="162" y="712"/>
                  </a:cubicBezTo>
                  <a:close/>
                  <a:moveTo>
                    <a:pt x="163" y="770"/>
                  </a:moveTo>
                  <a:cubicBezTo>
                    <a:pt x="163" y="773"/>
                    <a:pt x="160" y="774"/>
                    <a:pt x="160" y="776"/>
                  </a:cubicBezTo>
                  <a:cubicBezTo>
                    <a:pt x="158" y="774"/>
                    <a:pt x="162" y="772"/>
                    <a:pt x="161" y="769"/>
                  </a:cubicBezTo>
                  <a:cubicBezTo>
                    <a:pt x="162" y="769"/>
                    <a:pt x="162" y="770"/>
                    <a:pt x="163" y="770"/>
                  </a:cubicBezTo>
                  <a:close/>
                  <a:moveTo>
                    <a:pt x="165" y="773"/>
                  </a:moveTo>
                  <a:cubicBezTo>
                    <a:pt x="168" y="774"/>
                    <a:pt x="167" y="770"/>
                    <a:pt x="170" y="771"/>
                  </a:cubicBezTo>
                  <a:cubicBezTo>
                    <a:pt x="167" y="779"/>
                    <a:pt x="163" y="784"/>
                    <a:pt x="159" y="791"/>
                  </a:cubicBezTo>
                  <a:cubicBezTo>
                    <a:pt x="157" y="790"/>
                    <a:pt x="159" y="787"/>
                    <a:pt x="157" y="787"/>
                  </a:cubicBezTo>
                  <a:cubicBezTo>
                    <a:pt x="160" y="783"/>
                    <a:pt x="165" y="779"/>
                    <a:pt x="165" y="773"/>
                  </a:cubicBezTo>
                  <a:close/>
                  <a:moveTo>
                    <a:pt x="166" y="794"/>
                  </a:moveTo>
                  <a:cubicBezTo>
                    <a:pt x="167" y="791"/>
                    <a:pt x="169" y="790"/>
                    <a:pt x="170" y="787"/>
                  </a:cubicBezTo>
                  <a:cubicBezTo>
                    <a:pt x="171" y="790"/>
                    <a:pt x="171" y="794"/>
                    <a:pt x="166" y="794"/>
                  </a:cubicBezTo>
                  <a:close/>
                  <a:moveTo>
                    <a:pt x="173" y="809"/>
                  </a:moveTo>
                  <a:cubicBezTo>
                    <a:pt x="173" y="806"/>
                    <a:pt x="172" y="805"/>
                    <a:pt x="173" y="803"/>
                  </a:cubicBezTo>
                  <a:cubicBezTo>
                    <a:pt x="178" y="804"/>
                    <a:pt x="180" y="804"/>
                    <a:pt x="184" y="806"/>
                  </a:cubicBezTo>
                  <a:cubicBezTo>
                    <a:pt x="177" y="814"/>
                    <a:pt x="171" y="825"/>
                    <a:pt x="163" y="833"/>
                  </a:cubicBezTo>
                  <a:cubicBezTo>
                    <a:pt x="162" y="830"/>
                    <a:pt x="161" y="827"/>
                    <a:pt x="160" y="823"/>
                  </a:cubicBezTo>
                  <a:cubicBezTo>
                    <a:pt x="168" y="821"/>
                    <a:pt x="168" y="813"/>
                    <a:pt x="173" y="809"/>
                  </a:cubicBezTo>
                  <a:close/>
                  <a:moveTo>
                    <a:pt x="179" y="661"/>
                  </a:moveTo>
                  <a:cubicBezTo>
                    <a:pt x="177" y="660"/>
                    <a:pt x="178" y="655"/>
                    <a:pt x="177" y="653"/>
                  </a:cubicBezTo>
                  <a:cubicBezTo>
                    <a:pt x="178" y="652"/>
                    <a:pt x="179" y="652"/>
                    <a:pt x="181" y="652"/>
                  </a:cubicBezTo>
                  <a:cubicBezTo>
                    <a:pt x="180" y="653"/>
                    <a:pt x="182" y="653"/>
                    <a:pt x="183" y="653"/>
                  </a:cubicBezTo>
                  <a:cubicBezTo>
                    <a:pt x="183" y="655"/>
                    <a:pt x="181" y="659"/>
                    <a:pt x="179" y="661"/>
                  </a:cubicBezTo>
                  <a:close/>
                  <a:moveTo>
                    <a:pt x="183" y="744"/>
                  </a:moveTo>
                  <a:cubicBezTo>
                    <a:pt x="181" y="744"/>
                    <a:pt x="179" y="740"/>
                    <a:pt x="181" y="738"/>
                  </a:cubicBezTo>
                  <a:cubicBezTo>
                    <a:pt x="183" y="739"/>
                    <a:pt x="183" y="742"/>
                    <a:pt x="183" y="744"/>
                  </a:cubicBezTo>
                  <a:close/>
                  <a:moveTo>
                    <a:pt x="182" y="638"/>
                  </a:moveTo>
                  <a:cubicBezTo>
                    <a:pt x="180" y="637"/>
                    <a:pt x="183" y="635"/>
                    <a:pt x="183" y="634"/>
                  </a:cubicBezTo>
                  <a:cubicBezTo>
                    <a:pt x="185" y="635"/>
                    <a:pt x="182" y="637"/>
                    <a:pt x="182" y="638"/>
                  </a:cubicBezTo>
                  <a:close/>
                  <a:moveTo>
                    <a:pt x="183" y="575"/>
                  </a:moveTo>
                  <a:cubicBezTo>
                    <a:pt x="182" y="574"/>
                    <a:pt x="179" y="569"/>
                    <a:pt x="181" y="566"/>
                  </a:cubicBezTo>
                  <a:cubicBezTo>
                    <a:pt x="184" y="567"/>
                    <a:pt x="186" y="573"/>
                    <a:pt x="183" y="575"/>
                  </a:cubicBezTo>
                  <a:close/>
                  <a:moveTo>
                    <a:pt x="184" y="555"/>
                  </a:moveTo>
                  <a:cubicBezTo>
                    <a:pt x="183" y="553"/>
                    <a:pt x="182" y="550"/>
                    <a:pt x="184" y="548"/>
                  </a:cubicBezTo>
                  <a:cubicBezTo>
                    <a:pt x="186" y="548"/>
                    <a:pt x="186" y="552"/>
                    <a:pt x="187" y="551"/>
                  </a:cubicBezTo>
                  <a:cubicBezTo>
                    <a:pt x="188" y="552"/>
                    <a:pt x="186" y="555"/>
                    <a:pt x="184" y="555"/>
                  </a:cubicBezTo>
                  <a:close/>
                  <a:moveTo>
                    <a:pt x="187" y="579"/>
                  </a:moveTo>
                  <a:cubicBezTo>
                    <a:pt x="189" y="579"/>
                    <a:pt x="189" y="581"/>
                    <a:pt x="190" y="583"/>
                  </a:cubicBezTo>
                  <a:cubicBezTo>
                    <a:pt x="189" y="584"/>
                    <a:pt x="187" y="585"/>
                    <a:pt x="187" y="587"/>
                  </a:cubicBezTo>
                  <a:cubicBezTo>
                    <a:pt x="185" y="585"/>
                    <a:pt x="185" y="580"/>
                    <a:pt x="187" y="579"/>
                  </a:cubicBezTo>
                  <a:close/>
                  <a:moveTo>
                    <a:pt x="188" y="613"/>
                  </a:moveTo>
                  <a:cubicBezTo>
                    <a:pt x="190" y="615"/>
                    <a:pt x="189" y="617"/>
                    <a:pt x="188" y="621"/>
                  </a:cubicBezTo>
                  <a:cubicBezTo>
                    <a:pt x="186" y="620"/>
                    <a:pt x="186" y="619"/>
                    <a:pt x="185" y="617"/>
                  </a:cubicBezTo>
                  <a:cubicBezTo>
                    <a:pt x="185" y="615"/>
                    <a:pt x="188" y="615"/>
                    <a:pt x="188" y="613"/>
                  </a:cubicBezTo>
                  <a:close/>
                  <a:moveTo>
                    <a:pt x="189" y="592"/>
                  </a:moveTo>
                  <a:cubicBezTo>
                    <a:pt x="188" y="591"/>
                    <a:pt x="191" y="590"/>
                    <a:pt x="189" y="589"/>
                  </a:cubicBezTo>
                  <a:cubicBezTo>
                    <a:pt x="189" y="588"/>
                    <a:pt x="191" y="588"/>
                    <a:pt x="191" y="586"/>
                  </a:cubicBezTo>
                  <a:cubicBezTo>
                    <a:pt x="194" y="587"/>
                    <a:pt x="191" y="592"/>
                    <a:pt x="189" y="592"/>
                  </a:cubicBezTo>
                  <a:close/>
                  <a:moveTo>
                    <a:pt x="191" y="572"/>
                  </a:moveTo>
                  <a:cubicBezTo>
                    <a:pt x="192" y="572"/>
                    <a:pt x="192" y="571"/>
                    <a:pt x="193" y="571"/>
                  </a:cubicBezTo>
                  <a:cubicBezTo>
                    <a:pt x="196" y="571"/>
                    <a:pt x="195" y="574"/>
                    <a:pt x="194" y="575"/>
                  </a:cubicBezTo>
                  <a:cubicBezTo>
                    <a:pt x="192" y="575"/>
                    <a:pt x="191" y="574"/>
                    <a:pt x="191" y="572"/>
                  </a:cubicBezTo>
                  <a:close/>
                  <a:moveTo>
                    <a:pt x="197" y="530"/>
                  </a:moveTo>
                  <a:cubicBezTo>
                    <a:pt x="198" y="532"/>
                    <a:pt x="201" y="535"/>
                    <a:pt x="199" y="537"/>
                  </a:cubicBezTo>
                  <a:cubicBezTo>
                    <a:pt x="196" y="536"/>
                    <a:pt x="195" y="533"/>
                    <a:pt x="197" y="530"/>
                  </a:cubicBezTo>
                  <a:close/>
                  <a:moveTo>
                    <a:pt x="198" y="511"/>
                  </a:moveTo>
                  <a:cubicBezTo>
                    <a:pt x="200" y="506"/>
                    <a:pt x="196" y="506"/>
                    <a:pt x="197" y="500"/>
                  </a:cubicBezTo>
                  <a:cubicBezTo>
                    <a:pt x="201" y="502"/>
                    <a:pt x="205" y="510"/>
                    <a:pt x="198" y="511"/>
                  </a:cubicBezTo>
                  <a:close/>
                  <a:moveTo>
                    <a:pt x="202" y="571"/>
                  </a:moveTo>
                  <a:cubicBezTo>
                    <a:pt x="202" y="573"/>
                    <a:pt x="201" y="574"/>
                    <a:pt x="200" y="575"/>
                  </a:cubicBezTo>
                  <a:cubicBezTo>
                    <a:pt x="200" y="576"/>
                    <a:pt x="200" y="570"/>
                    <a:pt x="202" y="571"/>
                  </a:cubicBezTo>
                  <a:close/>
                  <a:moveTo>
                    <a:pt x="212" y="482"/>
                  </a:moveTo>
                  <a:cubicBezTo>
                    <a:pt x="216" y="484"/>
                    <a:pt x="209" y="492"/>
                    <a:pt x="210" y="495"/>
                  </a:cubicBezTo>
                  <a:cubicBezTo>
                    <a:pt x="204" y="492"/>
                    <a:pt x="209" y="485"/>
                    <a:pt x="212" y="482"/>
                  </a:cubicBezTo>
                  <a:close/>
                  <a:moveTo>
                    <a:pt x="211" y="472"/>
                  </a:moveTo>
                  <a:cubicBezTo>
                    <a:pt x="210" y="472"/>
                    <a:pt x="210" y="470"/>
                    <a:pt x="208" y="471"/>
                  </a:cubicBezTo>
                  <a:cubicBezTo>
                    <a:pt x="206" y="464"/>
                    <a:pt x="211" y="461"/>
                    <a:pt x="213" y="456"/>
                  </a:cubicBezTo>
                  <a:cubicBezTo>
                    <a:pt x="216" y="457"/>
                    <a:pt x="216" y="461"/>
                    <a:pt x="218" y="462"/>
                  </a:cubicBezTo>
                  <a:cubicBezTo>
                    <a:pt x="216" y="466"/>
                    <a:pt x="214" y="469"/>
                    <a:pt x="211" y="472"/>
                  </a:cubicBezTo>
                  <a:close/>
                  <a:moveTo>
                    <a:pt x="217" y="452"/>
                  </a:moveTo>
                  <a:cubicBezTo>
                    <a:pt x="219" y="449"/>
                    <a:pt x="222" y="448"/>
                    <a:pt x="223" y="445"/>
                  </a:cubicBezTo>
                  <a:cubicBezTo>
                    <a:pt x="226" y="445"/>
                    <a:pt x="226" y="449"/>
                    <a:pt x="229" y="451"/>
                  </a:cubicBezTo>
                  <a:cubicBezTo>
                    <a:pt x="225" y="455"/>
                    <a:pt x="219" y="461"/>
                    <a:pt x="217" y="452"/>
                  </a:cubicBezTo>
                  <a:close/>
                  <a:moveTo>
                    <a:pt x="224" y="411"/>
                  </a:moveTo>
                  <a:cubicBezTo>
                    <a:pt x="224" y="409"/>
                    <a:pt x="225" y="409"/>
                    <a:pt x="225" y="407"/>
                  </a:cubicBezTo>
                  <a:cubicBezTo>
                    <a:pt x="227" y="408"/>
                    <a:pt x="227" y="406"/>
                    <a:pt x="228" y="405"/>
                  </a:cubicBezTo>
                  <a:cubicBezTo>
                    <a:pt x="230" y="404"/>
                    <a:pt x="230" y="407"/>
                    <a:pt x="231" y="407"/>
                  </a:cubicBezTo>
                  <a:cubicBezTo>
                    <a:pt x="229" y="409"/>
                    <a:pt x="229" y="412"/>
                    <a:pt x="226" y="413"/>
                  </a:cubicBezTo>
                  <a:cubicBezTo>
                    <a:pt x="226" y="412"/>
                    <a:pt x="226" y="412"/>
                    <a:pt x="227" y="412"/>
                  </a:cubicBezTo>
                  <a:cubicBezTo>
                    <a:pt x="226" y="411"/>
                    <a:pt x="225" y="412"/>
                    <a:pt x="224" y="411"/>
                  </a:cubicBezTo>
                  <a:close/>
                  <a:moveTo>
                    <a:pt x="235" y="413"/>
                  </a:moveTo>
                  <a:cubicBezTo>
                    <a:pt x="233" y="414"/>
                    <a:pt x="232" y="417"/>
                    <a:pt x="229" y="418"/>
                  </a:cubicBezTo>
                  <a:cubicBezTo>
                    <a:pt x="231" y="416"/>
                    <a:pt x="231" y="413"/>
                    <a:pt x="235" y="413"/>
                  </a:cubicBezTo>
                  <a:close/>
                  <a:moveTo>
                    <a:pt x="228" y="377"/>
                  </a:moveTo>
                  <a:cubicBezTo>
                    <a:pt x="229" y="375"/>
                    <a:pt x="230" y="373"/>
                    <a:pt x="232" y="371"/>
                  </a:cubicBezTo>
                  <a:cubicBezTo>
                    <a:pt x="236" y="374"/>
                    <a:pt x="236" y="378"/>
                    <a:pt x="240" y="381"/>
                  </a:cubicBezTo>
                  <a:cubicBezTo>
                    <a:pt x="240" y="384"/>
                    <a:pt x="238" y="385"/>
                    <a:pt x="236" y="386"/>
                  </a:cubicBezTo>
                  <a:cubicBezTo>
                    <a:pt x="232" y="385"/>
                    <a:pt x="231" y="380"/>
                    <a:pt x="228" y="377"/>
                  </a:cubicBezTo>
                  <a:close/>
                  <a:moveTo>
                    <a:pt x="238" y="394"/>
                  </a:moveTo>
                  <a:cubicBezTo>
                    <a:pt x="238" y="395"/>
                    <a:pt x="241" y="396"/>
                    <a:pt x="240" y="398"/>
                  </a:cubicBezTo>
                  <a:cubicBezTo>
                    <a:pt x="238" y="397"/>
                    <a:pt x="236" y="397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lose/>
                  <a:moveTo>
                    <a:pt x="249" y="393"/>
                  </a:moveTo>
                  <a:cubicBezTo>
                    <a:pt x="252" y="395"/>
                    <a:pt x="246" y="397"/>
                    <a:pt x="246" y="399"/>
                  </a:cubicBezTo>
                  <a:cubicBezTo>
                    <a:pt x="244" y="397"/>
                    <a:pt x="249" y="396"/>
                    <a:pt x="249" y="393"/>
                  </a:cubicBezTo>
                  <a:close/>
                  <a:moveTo>
                    <a:pt x="253" y="398"/>
                  </a:moveTo>
                  <a:cubicBezTo>
                    <a:pt x="253" y="401"/>
                    <a:pt x="250" y="401"/>
                    <a:pt x="249" y="404"/>
                  </a:cubicBezTo>
                  <a:cubicBezTo>
                    <a:pt x="247" y="404"/>
                    <a:pt x="248" y="401"/>
                    <a:pt x="246" y="401"/>
                  </a:cubicBezTo>
                  <a:cubicBezTo>
                    <a:pt x="248" y="399"/>
                    <a:pt x="252" y="393"/>
                    <a:pt x="253" y="398"/>
                  </a:cubicBezTo>
                  <a:close/>
                  <a:moveTo>
                    <a:pt x="257" y="403"/>
                  </a:moveTo>
                  <a:cubicBezTo>
                    <a:pt x="263" y="407"/>
                    <a:pt x="267" y="415"/>
                    <a:pt x="265" y="424"/>
                  </a:cubicBezTo>
                  <a:cubicBezTo>
                    <a:pt x="258" y="421"/>
                    <a:pt x="257" y="413"/>
                    <a:pt x="251" y="409"/>
                  </a:cubicBezTo>
                  <a:cubicBezTo>
                    <a:pt x="253" y="407"/>
                    <a:pt x="255" y="405"/>
                    <a:pt x="257" y="403"/>
                  </a:cubicBezTo>
                  <a:close/>
                  <a:moveTo>
                    <a:pt x="265" y="341"/>
                  </a:moveTo>
                  <a:cubicBezTo>
                    <a:pt x="268" y="341"/>
                    <a:pt x="270" y="345"/>
                    <a:pt x="268" y="347"/>
                  </a:cubicBezTo>
                  <a:cubicBezTo>
                    <a:pt x="266" y="346"/>
                    <a:pt x="265" y="344"/>
                    <a:pt x="265" y="341"/>
                  </a:cubicBezTo>
                  <a:close/>
                  <a:moveTo>
                    <a:pt x="267" y="356"/>
                  </a:moveTo>
                  <a:cubicBezTo>
                    <a:pt x="270" y="356"/>
                    <a:pt x="270" y="360"/>
                    <a:pt x="272" y="361"/>
                  </a:cubicBezTo>
                  <a:cubicBezTo>
                    <a:pt x="272" y="363"/>
                    <a:pt x="270" y="363"/>
                    <a:pt x="269" y="365"/>
                  </a:cubicBezTo>
                  <a:cubicBezTo>
                    <a:pt x="266" y="364"/>
                    <a:pt x="265" y="358"/>
                    <a:pt x="267" y="356"/>
                  </a:cubicBezTo>
                  <a:close/>
                  <a:moveTo>
                    <a:pt x="269" y="375"/>
                  </a:moveTo>
                  <a:cubicBezTo>
                    <a:pt x="270" y="376"/>
                    <a:pt x="270" y="376"/>
                    <a:pt x="271" y="377"/>
                  </a:cubicBezTo>
                  <a:cubicBezTo>
                    <a:pt x="271" y="379"/>
                    <a:pt x="269" y="379"/>
                    <a:pt x="268" y="381"/>
                  </a:cubicBezTo>
                  <a:cubicBezTo>
                    <a:pt x="267" y="379"/>
                    <a:pt x="268" y="377"/>
                    <a:pt x="269" y="375"/>
                  </a:cubicBezTo>
                  <a:close/>
                  <a:moveTo>
                    <a:pt x="274" y="424"/>
                  </a:moveTo>
                  <a:cubicBezTo>
                    <a:pt x="272" y="424"/>
                    <a:pt x="272" y="426"/>
                    <a:pt x="270" y="426"/>
                  </a:cubicBezTo>
                  <a:cubicBezTo>
                    <a:pt x="271" y="425"/>
                    <a:pt x="272" y="422"/>
                    <a:pt x="274" y="424"/>
                  </a:cubicBezTo>
                  <a:close/>
                  <a:moveTo>
                    <a:pt x="276" y="428"/>
                  </a:moveTo>
                  <a:cubicBezTo>
                    <a:pt x="277" y="429"/>
                    <a:pt x="278" y="429"/>
                    <a:pt x="278" y="431"/>
                  </a:cubicBezTo>
                  <a:cubicBezTo>
                    <a:pt x="277" y="431"/>
                    <a:pt x="276" y="431"/>
                    <a:pt x="276" y="432"/>
                  </a:cubicBezTo>
                  <a:cubicBezTo>
                    <a:pt x="274" y="433"/>
                    <a:pt x="275" y="430"/>
                    <a:pt x="273" y="431"/>
                  </a:cubicBezTo>
                  <a:cubicBezTo>
                    <a:pt x="273" y="429"/>
                    <a:pt x="274" y="428"/>
                    <a:pt x="276" y="428"/>
                  </a:cubicBezTo>
                  <a:close/>
                  <a:moveTo>
                    <a:pt x="287" y="559"/>
                  </a:moveTo>
                  <a:cubicBezTo>
                    <a:pt x="287" y="563"/>
                    <a:pt x="286" y="564"/>
                    <a:pt x="285" y="566"/>
                  </a:cubicBezTo>
                  <a:cubicBezTo>
                    <a:pt x="281" y="564"/>
                    <a:pt x="282" y="558"/>
                    <a:pt x="287" y="559"/>
                  </a:cubicBezTo>
                  <a:close/>
                  <a:moveTo>
                    <a:pt x="286" y="354"/>
                  </a:moveTo>
                  <a:cubicBezTo>
                    <a:pt x="287" y="353"/>
                    <a:pt x="287" y="350"/>
                    <a:pt x="290" y="350"/>
                  </a:cubicBezTo>
                  <a:cubicBezTo>
                    <a:pt x="291" y="353"/>
                    <a:pt x="288" y="354"/>
                    <a:pt x="286" y="354"/>
                  </a:cubicBezTo>
                  <a:close/>
                  <a:moveTo>
                    <a:pt x="290" y="356"/>
                  </a:moveTo>
                  <a:cubicBezTo>
                    <a:pt x="290" y="358"/>
                    <a:pt x="288" y="358"/>
                    <a:pt x="288" y="359"/>
                  </a:cubicBezTo>
                  <a:cubicBezTo>
                    <a:pt x="286" y="358"/>
                    <a:pt x="289" y="354"/>
                    <a:pt x="290" y="356"/>
                  </a:cubicBezTo>
                  <a:close/>
                  <a:moveTo>
                    <a:pt x="289" y="375"/>
                  </a:moveTo>
                  <a:cubicBezTo>
                    <a:pt x="286" y="376"/>
                    <a:pt x="288" y="372"/>
                    <a:pt x="287" y="370"/>
                  </a:cubicBezTo>
                  <a:cubicBezTo>
                    <a:pt x="289" y="370"/>
                    <a:pt x="291" y="373"/>
                    <a:pt x="289" y="375"/>
                  </a:cubicBezTo>
                  <a:close/>
                  <a:moveTo>
                    <a:pt x="288" y="441"/>
                  </a:moveTo>
                  <a:cubicBezTo>
                    <a:pt x="290" y="442"/>
                    <a:pt x="290" y="441"/>
                    <a:pt x="291" y="440"/>
                  </a:cubicBezTo>
                  <a:cubicBezTo>
                    <a:pt x="292" y="442"/>
                    <a:pt x="289" y="444"/>
                    <a:pt x="288" y="445"/>
                  </a:cubicBezTo>
                  <a:cubicBezTo>
                    <a:pt x="287" y="445"/>
                    <a:pt x="289" y="443"/>
                    <a:pt x="288" y="441"/>
                  </a:cubicBezTo>
                  <a:close/>
                  <a:moveTo>
                    <a:pt x="300" y="437"/>
                  </a:moveTo>
                  <a:cubicBezTo>
                    <a:pt x="304" y="437"/>
                    <a:pt x="304" y="441"/>
                    <a:pt x="304" y="445"/>
                  </a:cubicBezTo>
                  <a:cubicBezTo>
                    <a:pt x="299" y="449"/>
                    <a:pt x="295" y="453"/>
                    <a:pt x="291" y="458"/>
                  </a:cubicBezTo>
                  <a:cubicBezTo>
                    <a:pt x="290" y="456"/>
                    <a:pt x="288" y="455"/>
                    <a:pt x="288" y="452"/>
                  </a:cubicBezTo>
                  <a:cubicBezTo>
                    <a:pt x="293" y="448"/>
                    <a:pt x="297" y="443"/>
                    <a:pt x="300" y="437"/>
                  </a:cubicBezTo>
                  <a:close/>
                  <a:moveTo>
                    <a:pt x="294" y="465"/>
                  </a:moveTo>
                  <a:cubicBezTo>
                    <a:pt x="290" y="459"/>
                    <a:pt x="299" y="455"/>
                    <a:pt x="303" y="451"/>
                  </a:cubicBezTo>
                  <a:cubicBezTo>
                    <a:pt x="302" y="455"/>
                    <a:pt x="298" y="462"/>
                    <a:pt x="294" y="465"/>
                  </a:cubicBezTo>
                  <a:close/>
                  <a:moveTo>
                    <a:pt x="302" y="473"/>
                  </a:moveTo>
                  <a:cubicBezTo>
                    <a:pt x="300" y="473"/>
                    <a:pt x="299" y="471"/>
                    <a:pt x="299" y="470"/>
                  </a:cubicBezTo>
                  <a:cubicBezTo>
                    <a:pt x="298" y="467"/>
                    <a:pt x="301" y="466"/>
                    <a:pt x="302" y="464"/>
                  </a:cubicBezTo>
                  <a:cubicBezTo>
                    <a:pt x="302" y="466"/>
                    <a:pt x="303" y="469"/>
                    <a:pt x="302" y="473"/>
                  </a:cubicBezTo>
                  <a:close/>
                  <a:moveTo>
                    <a:pt x="299" y="489"/>
                  </a:moveTo>
                  <a:cubicBezTo>
                    <a:pt x="305" y="493"/>
                    <a:pt x="304" y="504"/>
                    <a:pt x="297" y="505"/>
                  </a:cubicBezTo>
                  <a:cubicBezTo>
                    <a:pt x="292" y="500"/>
                    <a:pt x="295" y="493"/>
                    <a:pt x="299" y="489"/>
                  </a:cubicBezTo>
                  <a:close/>
                  <a:moveTo>
                    <a:pt x="299" y="671"/>
                  </a:moveTo>
                  <a:cubicBezTo>
                    <a:pt x="300" y="669"/>
                    <a:pt x="303" y="674"/>
                    <a:pt x="301" y="675"/>
                  </a:cubicBezTo>
                  <a:cubicBezTo>
                    <a:pt x="298" y="676"/>
                    <a:pt x="300" y="671"/>
                    <a:pt x="299" y="671"/>
                  </a:cubicBezTo>
                  <a:close/>
                  <a:moveTo>
                    <a:pt x="295" y="541"/>
                  </a:moveTo>
                  <a:cubicBezTo>
                    <a:pt x="294" y="539"/>
                    <a:pt x="292" y="539"/>
                    <a:pt x="291" y="538"/>
                  </a:cubicBezTo>
                  <a:cubicBezTo>
                    <a:pt x="292" y="535"/>
                    <a:pt x="294" y="534"/>
                    <a:pt x="295" y="532"/>
                  </a:cubicBezTo>
                  <a:cubicBezTo>
                    <a:pt x="296" y="533"/>
                    <a:pt x="296" y="536"/>
                    <a:pt x="298" y="538"/>
                  </a:cubicBezTo>
                  <a:cubicBezTo>
                    <a:pt x="297" y="539"/>
                    <a:pt x="296" y="539"/>
                    <a:pt x="295" y="541"/>
                  </a:cubicBezTo>
                  <a:close/>
                  <a:moveTo>
                    <a:pt x="300" y="542"/>
                  </a:moveTo>
                  <a:cubicBezTo>
                    <a:pt x="300" y="544"/>
                    <a:pt x="298" y="545"/>
                    <a:pt x="298" y="546"/>
                  </a:cubicBezTo>
                  <a:cubicBezTo>
                    <a:pt x="296" y="545"/>
                    <a:pt x="297" y="542"/>
                    <a:pt x="300" y="542"/>
                  </a:cubicBezTo>
                  <a:close/>
                  <a:moveTo>
                    <a:pt x="296" y="558"/>
                  </a:moveTo>
                  <a:cubicBezTo>
                    <a:pt x="298" y="559"/>
                    <a:pt x="298" y="561"/>
                    <a:pt x="299" y="564"/>
                  </a:cubicBezTo>
                  <a:cubicBezTo>
                    <a:pt x="298" y="564"/>
                    <a:pt x="298" y="566"/>
                    <a:pt x="296" y="566"/>
                  </a:cubicBezTo>
                  <a:cubicBezTo>
                    <a:pt x="294" y="564"/>
                    <a:pt x="295" y="562"/>
                    <a:pt x="294" y="560"/>
                  </a:cubicBezTo>
                  <a:cubicBezTo>
                    <a:pt x="294" y="559"/>
                    <a:pt x="296" y="559"/>
                    <a:pt x="296" y="558"/>
                  </a:cubicBezTo>
                  <a:close/>
                  <a:moveTo>
                    <a:pt x="296" y="579"/>
                  </a:moveTo>
                  <a:cubicBezTo>
                    <a:pt x="301" y="581"/>
                    <a:pt x="301" y="592"/>
                    <a:pt x="297" y="595"/>
                  </a:cubicBezTo>
                  <a:cubicBezTo>
                    <a:pt x="292" y="592"/>
                    <a:pt x="292" y="583"/>
                    <a:pt x="296" y="579"/>
                  </a:cubicBezTo>
                  <a:close/>
                  <a:moveTo>
                    <a:pt x="296" y="631"/>
                  </a:moveTo>
                  <a:cubicBezTo>
                    <a:pt x="297" y="629"/>
                    <a:pt x="298" y="633"/>
                    <a:pt x="298" y="635"/>
                  </a:cubicBezTo>
                  <a:cubicBezTo>
                    <a:pt x="294" y="635"/>
                    <a:pt x="298" y="632"/>
                    <a:pt x="296" y="631"/>
                  </a:cubicBezTo>
                  <a:close/>
                  <a:moveTo>
                    <a:pt x="297" y="612"/>
                  </a:moveTo>
                  <a:cubicBezTo>
                    <a:pt x="299" y="613"/>
                    <a:pt x="300" y="616"/>
                    <a:pt x="299" y="619"/>
                  </a:cubicBezTo>
                  <a:cubicBezTo>
                    <a:pt x="296" y="618"/>
                    <a:pt x="295" y="614"/>
                    <a:pt x="297" y="612"/>
                  </a:cubicBezTo>
                  <a:close/>
                  <a:moveTo>
                    <a:pt x="297" y="699"/>
                  </a:moveTo>
                  <a:cubicBezTo>
                    <a:pt x="298" y="700"/>
                    <a:pt x="298" y="704"/>
                    <a:pt x="298" y="707"/>
                  </a:cubicBezTo>
                  <a:cubicBezTo>
                    <a:pt x="296" y="707"/>
                    <a:pt x="296" y="704"/>
                    <a:pt x="295" y="702"/>
                  </a:cubicBezTo>
                  <a:cubicBezTo>
                    <a:pt x="295" y="700"/>
                    <a:pt x="297" y="701"/>
                    <a:pt x="297" y="699"/>
                  </a:cubicBezTo>
                  <a:close/>
                  <a:moveTo>
                    <a:pt x="300" y="640"/>
                  </a:moveTo>
                  <a:cubicBezTo>
                    <a:pt x="301" y="640"/>
                    <a:pt x="302" y="640"/>
                    <a:pt x="302" y="641"/>
                  </a:cubicBezTo>
                  <a:cubicBezTo>
                    <a:pt x="302" y="645"/>
                    <a:pt x="299" y="645"/>
                    <a:pt x="298" y="647"/>
                  </a:cubicBezTo>
                  <a:cubicBezTo>
                    <a:pt x="296" y="645"/>
                    <a:pt x="300" y="642"/>
                    <a:pt x="300" y="640"/>
                  </a:cubicBezTo>
                  <a:close/>
                  <a:moveTo>
                    <a:pt x="301" y="532"/>
                  </a:moveTo>
                  <a:cubicBezTo>
                    <a:pt x="299" y="529"/>
                    <a:pt x="297" y="526"/>
                    <a:pt x="300" y="522"/>
                  </a:cubicBezTo>
                  <a:cubicBezTo>
                    <a:pt x="303" y="523"/>
                    <a:pt x="302" y="530"/>
                    <a:pt x="301" y="532"/>
                  </a:cubicBezTo>
                  <a:close/>
                  <a:moveTo>
                    <a:pt x="295" y="514"/>
                  </a:moveTo>
                  <a:cubicBezTo>
                    <a:pt x="300" y="514"/>
                    <a:pt x="297" y="519"/>
                    <a:pt x="295" y="521"/>
                  </a:cubicBezTo>
                  <a:cubicBezTo>
                    <a:pt x="294" y="521"/>
                    <a:pt x="295" y="519"/>
                    <a:pt x="293" y="519"/>
                  </a:cubicBezTo>
                  <a:cubicBezTo>
                    <a:pt x="293" y="516"/>
                    <a:pt x="295" y="516"/>
                    <a:pt x="295" y="514"/>
                  </a:cubicBezTo>
                  <a:close/>
                  <a:moveTo>
                    <a:pt x="291" y="513"/>
                  </a:moveTo>
                  <a:cubicBezTo>
                    <a:pt x="290" y="509"/>
                    <a:pt x="289" y="507"/>
                    <a:pt x="290" y="503"/>
                  </a:cubicBezTo>
                  <a:cubicBezTo>
                    <a:pt x="292" y="505"/>
                    <a:pt x="293" y="508"/>
                    <a:pt x="295" y="510"/>
                  </a:cubicBezTo>
                  <a:cubicBezTo>
                    <a:pt x="294" y="511"/>
                    <a:pt x="293" y="513"/>
                    <a:pt x="291" y="513"/>
                  </a:cubicBezTo>
                  <a:close/>
                  <a:moveTo>
                    <a:pt x="292" y="550"/>
                  </a:moveTo>
                  <a:cubicBezTo>
                    <a:pt x="293" y="550"/>
                    <a:pt x="293" y="551"/>
                    <a:pt x="294" y="551"/>
                  </a:cubicBezTo>
                  <a:cubicBezTo>
                    <a:pt x="294" y="552"/>
                    <a:pt x="293" y="554"/>
                    <a:pt x="291" y="554"/>
                  </a:cubicBezTo>
                  <a:cubicBezTo>
                    <a:pt x="290" y="553"/>
                    <a:pt x="291" y="551"/>
                    <a:pt x="292" y="550"/>
                  </a:cubicBezTo>
                  <a:close/>
                  <a:moveTo>
                    <a:pt x="293" y="660"/>
                  </a:moveTo>
                  <a:cubicBezTo>
                    <a:pt x="296" y="659"/>
                    <a:pt x="294" y="663"/>
                    <a:pt x="295" y="664"/>
                  </a:cubicBezTo>
                  <a:cubicBezTo>
                    <a:pt x="292" y="664"/>
                    <a:pt x="293" y="661"/>
                    <a:pt x="293" y="660"/>
                  </a:cubicBezTo>
                  <a:close/>
                  <a:moveTo>
                    <a:pt x="294" y="689"/>
                  </a:moveTo>
                  <a:cubicBezTo>
                    <a:pt x="296" y="690"/>
                    <a:pt x="295" y="693"/>
                    <a:pt x="294" y="694"/>
                  </a:cubicBezTo>
                  <a:cubicBezTo>
                    <a:pt x="293" y="693"/>
                    <a:pt x="293" y="690"/>
                    <a:pt x="294" y="689"/>
                  </a:cubicBezTo>
                  <a:close/>
                  <a:moveTo>
                    <a:pt x="297" y="723"/>
                  </a:moveTo>
                  <a:cubicBezTo>
                    <a:pt x="300" y="725"/>
                    <a:pt x="301" y="733"/>
                    <a:pt x="298" y="734"/>
                  </a:cubicBezTo>
                  <a:cubicBezTo>
                    <a:pt x="294" y="732"/>
                    <a:pt x="294" y="726"/>
                    <a:pt x="297" y="723"/>
                  </a:cubicBezTo>
                  <a:close/>
                  <a:moveTo>
                    <a:pt x="299" y="763"/>
                  </a:moveTo>
                  <a:cubicBezTo>
                    <a:pt x="301" y="763"/>
                    <a:pt x="299" y="766"/>
                    <a:pt x="297" y="766"/>
                  </a:cubicBezTo>
                  <a:cubicBezTo>
                    <a:pt x="297" y="763"/>
                    <a:pt x="299" y="764"/>
                    <a:pt x="299" y="763"/>
                  </a:cubicBezTo>
                  <a:close/>
                  <a:moveTo>
                    <a:pt x="299" y="787"/>
                  </a:moveTo>
                  <a:cubicBezTo>
                    <a:pt x="300" y="789"/>
                    <a:pt x="298" y="791"/>
                    <a:pt x="296" y="791"/>
                  </a:cubicBezTo>
                  <a:cubicBezTo>
                    <a:pt x="295" y="790"/>
                    <a:pt x="295" y="787"/>
                    <a:pt x="299" y="787"/>
                  </a:cubicBezTo>
                  <a:close/>
                  <a:moveTo>
                    <a:pt x="301" y="811"/>
                  </a:moveTo>
                  <a:cubicBezTo>
                    <a:pt x="303" y="815"/>
                    <a:pt x="300" y="819"/>
                    <a:pt x="297" y="819"/>
                  </a:cubicBezTo>
                  <a:cubicBezTo>
                    <a:pt x="298" y="816"/>
                    <a:pt x="300" y="814"/>
                    <a:pt x="301" y="811"/>
                  </a:cubicBezTo>
                  <a:close/>
                  <a:moveTo>
                    <a:pt x="300" y="655"/>
                  </a:moveTo>
                  <a:cubicBezTo>
                    <a:pt x="297" y="653"/>
                    <a:pt x="302" y="650"/>
                    <a:pt x="302" y="649"/>
                  </a:cubicBezTo>
                  <a:cubicBezTo>
                    <a:pt x="304" y="651"/>
                    <a:pt x="301" y="653"/>
                    <a:pt x="300" y="655"/>
                  </a:cubicBezTo>
                  <a:close/>
                  <a:moveTo>
                    <a:pt x="300" y="511"/>
                  </a:moveTo>
                  <a:cubicBezTo>
                    <a:pt x="300" y="508"/>
                    <a:pt x="301" y="506"/>
                    <a:pt x="303" y="506"/>
                  </a:cubicBezTo>
                  <a:cubicBezTo>
                    <a:pt x="303" y="508"/>
                    <a:pt x="304" y="512"/>
                    <a:pt x="300" y="511"/>
                  </a:cubicBezTo>
                  <a:close/>
                  <a:moveTo>
                    <a:pt x="289" y="466"/>
                  </a:moveTo>
                  <a:cubicBezTo>
                    <a:pt x="291" y="466"/>
                    <a:pt x="291" y="469"/>
                    <a:pt x="291" y="470"/>
                  </a:cubicBezTo>
                  <a:cubicBezTo>
                    <a:pt x="292" y="472"/>
                    <a:pt x="290" y="472"/>
                    <a:pt x="289" y="473"/>
                  </a:cubicBezTo>
                  <a:cubicBezTo>
                    <a:pt x="288" y="472"/>
                    <a:pt x="288" y="468"/>
                    <a:pt x="289" y="466"/>
                  </a:cubicBezTo>
                  <a:close/>
                  <a:moveTo>
                    <a:pt x="295" y="474"/>
                  </a:moveTo>
                  <a:cubicBezTo>
                    <a:pt x="299" y="479"/>
                    <a:pt x="293" y="484"/>
                    <a:pt x="289" y="486"/>
                  </a:cubicBezTo>
                  <a:cubicBezTo>
                    <a:pt x="288" y="481"/>
                    <a:pt x="293" y="478"/>
                    <a:pt x="295" y="474"/>
                  </a:cubicBezTo>
                  <a:close/>
                  <a:moveTo>
                    <a:pt x="289" y="688"/>
                  </a:moveTo>
                  <a:cubicBezTo>
                    <a:pt x="288" y="687"/>
                    <a:pt x="288" y="685"/>
                    <a:pt x="289" y="683"/>
                  </a:cubicBezTo>
                  <a:cubicBezTo>
                    <a:pt x="291" y="683"/>
                    <a:pt x="290" y="687"/>
                    <a:pt x="289" y="688"/>
                  </a:cubicBezTo>
                  <a:close/>
                  <a:moveTo>
                    <a:pt x="290" y="710"/>
                  </a:moveTo>
                  <a:cubicBezTo>
                    <a:pt x="292" y="711"/>
                    <a:pt x="290" y="714"/>
                    <a:pt x="293" y="713"/>
                  </a:cubicBezTo>
                  <a:cubicBezTo>
                    <a:pt x="293" y="716"/>
                    <a:pt x="291" y="716"/>
                    <a:pt x="291" y="718"/>
                  </a:cubicBezTo>
                  <a:cubicBezTo>
                    <a:pt x="288" y="716"/>
                    <a:pt x="288" y="712"/>
                    <a:pt x="290" y="710"/>
                  </a:cubicBezTo>
                  <a:close/>
                  <a:moveTo>
                    <a:pt x="292" y="754"/>
                  </a:moveTo>
                  <a:cubicBezTo>
                    <a:pt x="291" y="753"/>
                    <a:pt x="290" y="753"/>
                    <a:pt x="288" y="753"/>
                  </a:cubicBezTo>
                  <a:cubicBezTo>
                    <a:pt x="289" y="751"/>
                    <a:pt x="292" y="749"/>
                    <a:pt x="293" y="747"/>
                  </a:cubicBezTo>
                  <a:cubicBezTo>
                    <a:pt x="296" y="749"/>
                    <a:pt x="293" y="752"/>
                    <a:pt x="292" y="754"/>
                  </a:cubicBezTo>
                  <a:close/>
                  <a:moveTo>
                    <a:pt x="297" y="779"/>
                  </a:moveTo>
                  <a:cubicBezTo>
                    <a:pt x="298" y="783"/>
                    <a:pt x="294" y="783"/>
                    <a:pt x="293" y="785"/>
                  </a:cubicBezTo>
                  <a:cubicBezTo>
                    <a:pt x="292" y="784"/>
                    <a:pt x="294" y="778"/>
                    <a:pt x="297" y="779"/>
                  </a:cubicBezTo>
                  <a:close/>
                  <a:moveTo>
                    <a:pt x="310" y="823"/>
                  </a:moveTo>
                  <a:cubicBezTo>
                    <a:pt x="306" y="831"/>
                    <a:pt x="300" y="843"/>
                    <a:pt x="294" y="851"/>
                  </a:cubicBezTo>
                  <a:cubicBezTo>
                    <a:pt x="296" y="841"/>
                    <a:pt x="304" y="831"/>
                    <a:pt x="310" y="823"/>
                  </a:cubicBezTo>
                  <a:close/>
                  <a:moveTo>
                    <a:pt x="306" y="842"/>
                  </a:moveTo>
                  <a:cubicBezTo>
                    <a:pt x="308" y="837"/>
                    <a:pt x="311" y="834"/>
                    <a:pt x="313" y="831"/>
                  </a:cubicBezTo>
                  <a:cubicBezTo>
                    <a:pt x="314" y="835"/>
                    <a:pt x="309" y="838"/>
                    <a:pt x="306" y="842"/>
                  </a:cubicBezTo>
                  <a:close/>
                  <a:moveTo>
                    <a:pt x="304" y="859"/>
                  </a:moveTo>
                  <a:cubicBezTo>
                    <a:pt x="302" y="859"/>
                    <a:pt x="301" y="859"/>
                    <a:pt x="300" y="859"/>
                  </a:cubicBezTo>
                  <a:cubicBezTo>
                    <a:pt x="302" y="855"/>
                    <a:pt x="304" y="852"/>
                    <a:pt x="307" y="849"/>
                  </a:cubicBezTo>
                  <a:cubicBezTo>
                    <a:pt x="309" y="853"/>
                    <a:pt x="304" y="855"/>
                    <a:pt x="304" y="859"/>
                  </a:cubicBezTo>
                  <a:close/>
                  <a:moveTo>
                    <a:pt x="314" y="838"/>
                  </a:moveTo>
                  <a:cubicBezTo>
                    <a:pt x="317" y="842"/>
                    <a:pt x="312" y="847"/>
                    <a:pt x="308" y="847"/>
                  </a:cubicBezTo>
                  <a:cubicBezTo>
                    <a:pt x="309" y="843"/>
                    <a:pt x="312" y="841"/>
                    <a:pt x="314" y="838"/>
                  </a:cubicBezTo>
                  <a:close/>
                  <a:moveTo>
                    <a:pt x="314" y="764"/>
                  </a:moveTo>
                  <a:cubicBezTo>
                    <a:pt x="315" y="761"/>
                    <a:pt x="319" y="765"/>
                    <a:pt x="317" y="767"/>
                  </a:cubicBezTo>
                  <a:cubicBezTo>
                    <a:pt x="315" y="767"/>
                    <a:pt x="315" y="765"/>
                    <a:pt x="314" y="764"/>
                  </a:cubicBezTo>
                  <a:close/>
                  <a:moveTo>
                    <a:pt x="321" y="827"/>
                  </a:moveTo>
                  <a:cubicBezTo>
                    <a:pt x="322" y="826"/>
                    <a:pt x="323" y="827"/>
                    <a:pt x="323" y="827"/>
                  </a:cubicBezTo>
                  <a:cubicBezTo>
                    <a:pt x="322" y="832"/>
                    <a:pt x="319" y="836"/>
                    <a:pt x="317" y="839"/>
                  </a:cubicBezTo>
                  <a:cubicBezTo>
                    <a:pt x="314" y="834"/>
                    <a:pt x="321" y="831"/>
                    <a:pt x="321" y="827"/>
                  </a:cubicBezTo>
                  <a:close/>
                  <a:moveTo>
                    <a:pt x="318" y="184"/>
                  </a:moveTo>
                  <a:cubicBezTo>
                    <a:pt x="316" y="178"/>
                    <a:pt x="318" y="176"/>
                    <a:pt x="318" y="170"/>
                  </a:cubicBezTo>
                  <a:cubicBezTo>
                    <a:pt x="321" y="174"/>
                    <a:pt x="324" y="177"/>
                    <a:pt x="323" y="182"/>
                  </a:cubicBezTo>
                  <a:cubicBezTo>
                    <a:pt x="322" y="183"/>
                    <a:pt x="321" y="184"/>
                    <a:pt x="318" y="184"/>
                  </a:cubicBezTo>
                  <a:close/>
                  <a:moveTo>
                    <a:pt x="319" y="159"/>
                  </a:moveTo>
                  <a:cubicBezTo>
                    <a:pt x="318" y="157"/>
                    <a:pt x="319" y="156"/>
                    <a:pt x="318" y="154"/>
                  </a:cubicBezTo>
                  <a:cubicBezTo>
                    <a:pt x="321" y="153"/>
                    <a:pt x="321" y="158"/>
                    <a:pt x="319" y="159"/>
                  </a:cubicBezTo>
                  <a:close/>
                  <a:moveTo>
                    <a:pt x="319" y="142"/>
                  </a:moveTo>
                  <a:cubicBezTo>
                    <a:pt x="321" y="144"/>
                    <a:pt x="322" y="147"/>
                    <a:pt x="324" y="150"/>
                  </a:cubicBezTo>
                  <a:cubicBezTo>
                    <a:pt x="322" y="149"/>
                    <a:pt x="319" y="145"/>
                    <a:pt x="319" y="142"/>
                  </a:cubicBezTo>
                  <a:close/>
                  <a:moveTo>
                    <a:pt x="322" y="111"/>
                  </a:moveTo>
                  <a:cubicBezTo>
                    <a:pt x="325" y="111"/>
                    <a:pt x="323" y="114"/>
                    <a:pt x="325" y="115"/>
                  </a:cubicBezTo>
                  <a:cubicBezTo>
                    <a:pt x="324" y="117"/>
                    <a:pt x="322" y="113"/>
                    <a:pt x="322" y="111"/>
                  </a:cubicBezTo>
                  <a:close/>
                  <a:moveTo>
                    <a:pt x="325" y="129"/>
                  </a:moveTo>
                  <a:cubicBezTo>
                    <a:pt x="323" y="126"/>
                    <a:pt x="321" y="125"/>
                    <a:pt x="321" y="121"/>
                  </a:cubicBezTo>
                  <a:cubicBezTo>
                    <a:pt x="324" y="121"/>
                    <a:pt x="324" y="125"/>
                    <a:pt x="325" y="129"/>
                  </a:cubicBezTo>
                  <a:close/>
                  <a:moveTo>
                    <a:pt x="323" y="65"/>
                  </a:moveTo>
                  <a:cubicBezTo>
                    <a:pt x="320" y="63"/>
                    <a:pt x="319" y="57"/>
                    <a:pt x="322" y="54"/>
                  </a:cubicBezTo>
                  <a:cubicBezTo>
                    <a:pt x="324" y="56"/>
                    <a:pt x="324" y="62"/>
                    <a:pt x="323" y="65"/>
                  </a:cubicBezTo>
                  <a:close/>
                  <a:moveTo>
                    <a:pt x="321" y="80"/>
                  </a:moveTo>
                  <a:cubicBezTo>
                    <a:pt x="323" y="81"/>
                    <a:pt x="321" y="82"/>
                    <a:pt x="321" y="84"/>
                  </a:cubicBezTo>
                  <a:cubicBezTo>
                    <a:pt x="319" y="83"/>
                    <a:pt x="320" y="81"/>
                    <a:pt x="321" y="80"/>
                  </a:cubicBezTo>
                  <a:close/>
                  <a:moveTo>
                    <a:pt x="323" y="137"/>
                  </a:moveTo>
                  <a:cubicBezTo>
                    <a:pt x="326" y="137"/>
                    <a:pt x="324" y="141"/>
                    <a:pt x="324" y="142"/>
                  </a:cubicBezTo>
                  <a:cubicBezTo>
                    <a:pt x="323" y="141"/>
                    <a:pt x="320" y="139"/>
                    <a:pt x="323" y="137"/>
                  </a:cubicBezTo>
                  <a:close/>
                  <a:moveTo>
                    <a:pt x="323" y="33"/>
                  </a:moveTo>
                  <a:cubicBezTo>
                    <a:pt x="317" y="36"/>
                    <a:pt x="320" y="42"/>
                    <a:pt x="321" y="48"/>
                  </a:cubicBezTo>
                  <a:cubicBezTo>
                    <a:pt x="319" y="49"/>
                    <a:pt x="318" y="48"/>
                    <a:pt x="316" y="50"/>
                  </a:cubicBezTo>
                  <a:cubicBezTo>
                    <a:pt x="309" y="41"/>
                    <a:pt x="319" y="36"/>
                    <a:pt x="323" y="30"/>
                  </a:cubicBezTo>
                  <a:cubicBezTo>
                    <a:pt x="326" y="32"/>
                    <a:pt x="330" y="39"/>
                    <a:pt x="326" y="42"/>
                  </a:cubicBezTo>
                  <a:cubicBezTo>
                    <a:pt x="327" y="37"/>
                    <a:pt x="323" y="37"/>
                    <a:pt x="323" y="33"/>
                  </a:cubicBezTo>
                  <a:close/>
                  <a:moveTo>
                    <a:pt x="325" y="209"/>
                  </a:moveTo>
                  <a:cubicBezTo>
                    <a:pt x="326" y="209"/>
                    <a:pt x="326" y="208"/>
                    <a:pt x="326" y="208"/>
                  </a:cubicBezTo>
                  <a:cubicBezTo>
                    <a:pt x="328" y="208"/>
                    <a:pt x="329" y="208"/>
                    <a:pt x="330" y="209"/>
                  </a:cubicBezTo>
                  <a:cubicBezTo>
                    <a:pt x="329" y="215"/>
                    <a:pt x="330" y="217"/>
                    <a:pt x="329" y="222"/>
                  </a:cubicBezTo>
                  <a:cubicBezTo>
                    <a:pt x="323" y="218"/>
                    <a:pt x="328" y="213"/>
                    <a:pt x="325" y="209"/>
                  </a:cubicBezTo>
                  <a:close/>
                  <a:moveTo>
                    <a:pt x="328" y="250"/>
                  </a:moveTo>
                  <a:cubicBezTo>
                    <a:pt x="325" y="243"/>
                    <a:pt x="323" y="236"/>
                    <a:pt x="329" y="230"/>
                  </a:cubicBezTo>
                  <a:cubicBezTo>
                    <a:pt x="330" y="237"/>
                    <a:pt x="329" y="244"/>
                    <a:pt x="328" y="250"/>
                  </a:cubicBezTo>
                  <a:close/>
                  <a:moveTo>
                    <a:pt x="330" y="176"/>
                  </a:moveTo>
                  <a:cubicBezTo>
                    <a:pt x="327" y="175"/>
                    <a:pt x="327" y="168"/>
                    <a:pt x="329" y="166"/>
                  </a:cubicBezTo>
                  <a:cubicBezTo>
                    <a:pt x="329" y="166"/>
                    <a:pt x="330" y="167"/>
                    <a:pt x="331" y="167"/>
                  </a:cubicBezTo>
                  <a:cubicBezTo>
                    <a:pt x="331" y="170"/>
                    <a:pt x="330" y="172"/>
                    <a:pt x="330" y="176"/>
                  </a:cubicBezTo>
                  <a:close/>
                  <a:moveTo>
                    <a:pt x="329" y="148"/>
                  </a:moveTo>
                  <a:cubicBezTo>
                    <a:pt x="329" y="147"/>
                    <a:pt x="329" y="145"/>
                    <a:pt x="329" y="144"/>
                  </a:cubicBezTo>
                  <a:cubicBezTo>
                    <a:pt x="331" y="144"/>
                    <a:pt x="332" y="148"/>
                    <a:pt x="329" y="148"/>
                  </a:cubicBezTo>
                  <a:close/>
                  <a:moveTo>
                    <a:pt x="333" y="18"/>
                  </a:moveTo>
                  <a:cubicBezTo>
                    <a:pt x="331" y="16"/>
                    <a:pt x="328" y="18"/>
                    <a:pt x="327" y="19"/>
                  </a:cubicBezTo>
                  <a:cubicBezTo>
                    <a:pt x="323" y="19"/>
                    <a:pt x="321" y="17"/>
                    <a:pt x="319" y="15"/>
                  </a:cubicBezTo>
                  <a:cubicBezTo>
                    <a:pt x="326" y="16"/>
                    <a:pt x="330" y="12"/>
                    <a:pt x="333" y="18"/>
                  </a:cubicBezTo>
                  <a:close/>
                  <a:moveTo>
                    <a:pt x="306" y="25"/>
                  </a:moveTo>
                  <a:cubicBezTo>
                    <a:pt x="309" y="21"/>
                    <a:pt x="320" y="21"/>
                    <a:pt x="320" y="25"/>
                  </a:cubicBezTo>
                  <a:cubicBezTo>
                    <a:pt x="320" y="29"/>
                    <a:pt x="311" y="29"/>
                    <a:pt x="310" y="34"/>
                  </a:cubicBezTo>
                  <a:cubicBezTo>
                    <a:pt x="308" y="29"/>
                    <a:pt x="305" y="27"/>
                    <a:pt x="306" y="25"/>
                  </a:cubicBezTo>
                  <a:close/>
                  <a:moveTo>
                    <a:pt x="307" y="40"/>
                  </a:moveTo>
                  <a:cubicBezTo>
                    <a:pt x="306" y="41"/>
                    <a:pt x="305" y="42"/>
                    <a:pt x="304" y="44"/>
                  </a:cubicBezTo>
                  <a:cubicBezTo>
                    <a:pt x="301" y="43"/>
                    <a:pt x="305" y="38"/>
                    <a:pt x="307" y="40"/>
                  </a:cubicBezTo>
                  <a:close/>
                  <a:moveTo>
                    <a:pt x="299" y="18"/>
                  </a:moveTo>
                  <a:cubicBezTo>
                    <a:pt x="299" y="20"/>
                    <a:pt x="294" y="20"/>
                    <a:pt x="292" y="19"/>
                  </a:cubicBezTo>
                  <a:cubicBezTo>
                    <a:pt x="294" y="18"/>
                    <a:pt x="297" y="18"/>
                    <a:pt x="299" y="18"/>
                  </a:cubicBezTo>
                  <a:close/>
                  <a:moveTo>
                    <a:pt x="283" y="33"/>
                  </a:moveTo>
                  <a:cubicBezTo>
                    <a:pt x="283" y="33"/>
                    <a:pt x="283" y="32"/>
                    <a:pt x="283" y="31"/>
                  </a:cubicBezTo>
                  <a:cubicBezTo>
                    <a:pt x="289" y="32"/>
                    <a:pt x="295" y="27"/>
                    <a:pt x="300" y="26"/>
                  </a:cubicBezTo>
                  <a:cubicBezTo>
                    <a:pt x="303" y="27"/>
                    <a:pt x="302" y="30"/>
                    <a:pt x="303" y="33"/>
                  </a:cubicBezTo>
                  <a:cubicBezTo>
                    <a:pt x="299" y="37"/>
                    <a:pt x="295" y="38"/>
                    <a:pt x="289" y="40"/>
                  </a:cubicBezTo>
                  <a:cubicBezTo>
                    <a:pt x="288" y="38"/>
                    <a:pt x="288" y="35"/>
                    <a:pt x="287" y="33"/>
                  </a:cubicBezTo>
                  <a:cubicBezTo>
                    <a:pt x="287" y="33"/>
                    <a:pt x="285" y="33"/>
                    <a:pt x="283" y="33"/>
                  </a:cubicBezTo>
                  <a:cubicBezTo>
                    <a:pt x="284" y="36"/>
                    <a:pt x="284" y="40"/>
                    <a:pt x="285" y="44"/>
                  </a:cubicBezTo>
                  <a:cubicBezTo>
                    <a:pt x="284" y="48"/>
                    <a:pt x="280" y="50"/>
                    <a:pt x="278" y="52"/>
                  </a:cubicBezTo>
                  <a:cubicBezTo>
                    <a:pt x="277" y="49"/>
                    <a:pt x="274" y="47"/>
                    <a:pt x="274" y="44"/>
                  </a:cubicBezTo>
                  <a:cubicBezTo>
                    <a:pt x="277" y="41"/>
                    <a:pt x="280" y="36"/>
                    <a:pt x="283" y="33"/>
                  </a:cubicBezTo>
                  <a:close/>
                  <a:moveTo>
                    <a:pt x="281" y="24"/>
                  </a:moveTo>
                  <a:cubicBezTo>
                    <a:pt x="278" y="29"/>
                    <a:pt x="270" y="23"/>
                    <a:pt x="267" y="29"/>
                  </a:cubicBezTo>
                  <a:cubicBezTo>
                    <a:pt x="263" y="26"/>
                    <a:pt x="255" y="29"/>
                    <a:pt x="252" y="24"/>
                  </a:cubicBezTo>
                  <a:cubicBezTo>
                    <a:pt x="261" y="21"/>
                    <a:pt x="271" y="23"/>
                    <a:pt x="281" y="24"/>
                  </a:cubicBezTo>
                  <a:close/>
                  <a:moveTo>
                    <a:pt x="251" y="31"/>
                  </a:moveTo>
                  <a:cubicBezTo>
                    <a:pt x="255" y="31"/>
                    <a:pt x="259" y="33"/>
                    <a:pt x="261" y="33"/>
                  </a:cubicBezTo>
                  <a:cubicBezTo>
                    <a:pt x="257" y="39"/>
                    <a:pt x="250" y="41"/>
                    <a:pt x="246" y="48"/>
                  </a:cubicBezTo>
                  <a:cubicBezTo>
                    <a:pt x="242" y="47"/>
                    <a:pt x="243" y="43"/>
                    <a:pt x="242" y="41"/>
                  </a:cubicBezTo>
                  <a:cubicBezTo>
                    <a:pt x="246" y="38"/>
                    <a:pt x="248" y="34"/>
                    <a:pt x="251" y="31"/>
                  </a:cubicBezTo>
                  <a:close/>
                  <a:moveTo>
                    <a:pt x="238" y="29"/>
                  </a:moveTo>
                  <a:cubicBezTo>
                    <a:pt x="241" y="30"/>
                    <a:pt x="242" y="31"/>
                    <a:pt x="244" y="31"/>
                  </a:cubicBezTo>
                  <a:cubicBezTo>
                    <a:pt x="241" y="34"/>
                    <a:pt x="236" y="39"/>
                    <a:pt x="231" y="36"/>
                  </a:cubicBezTo>
                  <a:cubicBezTo>
                    <a:pt x="232" y="33"/>
                    <a:pt x="236" y="33"/>
                    <a:pt x="238" y="29"/>
                  </a:cubicBezTo>
                  <a:close/>
                  <a:moveTo>
                    <a:pt x="223" y="49"/>
                  </a:moveTo>
                  <a:cubicBezTo>
                    <a:pt x="223" y="48"/>
                    <a:pt x="222" y="47"/>
                    <a:pt x="222" y="46"/>
                  </a:cubicBezTo>
                  <a:cubicBezTo>
                    <a:pt x="222" y="43"/>
                    <a:pt x="225" y="43"/>
                    <a:pt x="226" y="40"/>
                  </a:cubicBezTo>
                  <a:cubicBezTo>
                    <a:pt x="227" y="41"/>
                    <a:pt x="230" y="41"/>
                    <a:pt x="230" y="42"/>
                  </a:cubicBezTo>
                  <a:cubicBezTo>
                    <a:pt x="229" y="45"/>
                    <a:pt x="226" y="47"/>
                    <a:pt x="223" y="49"/>
                  </a:cubicBezTo>
                  <a:close/>
                  <a:moveTo>
                    <a:pt x="229" y="20"/>
                  </a:moveTo>
                  <a:cubicBezTo>
                    <a:pt x="227" y="23"/>
                    <a:pt x="220" y="22"/>
                    <a:pt x="217" y="21"/>
                  </a:cubicBezTo>
                  <a:cubicBezTo>
                    <a:pt x="218" y="19"/>
                    <a:pt x="225" y="21"/>
                    <a:pt x="229" y="20"/>
                  </a:cubicBezTo>
                  <a:close/>
                  <a:moveTo>
                    <a:pt x="209" y="50"/>
                  </a:moveTo>
                  <a:cubicBezTo>
                    <a:pt x="201" y="45"/>
                    <a:pt x="212" y="34"/>
                    <a:pt x="215" y="44"/>
                  </a:cubicBezTo>
                  <a:cubicBezTo>
                    <a:pt x="211" y="45"/>
                    <a:pt x="212" y="48"/>
                    <a:pt x="209" y="50"/>
                  </a:cubicBezTo>
                  <a:close/>
                  <a:moveTo>
                    <a:pt x="214" y="27"/>
                  </a:moveTo>
                  <a:cubicBezTo>
                    <a:pt x="211" y="31"/>
                    <a:pt x="203" y="25"/>
                    <a:pt x="198" y="23"/>
                  </a:cubicBezTo>
                  <a:cubicBezTo>
                    <a:pt x="204" y="22"/>
                    <a:pt x="210" y="24"/>
                    <a:pt x="214" y="27"/>
                  </a:cubicBezTo>
                  <a:close/>
                  <a:moveTo>
                    <a:pt x="194" y="48"/>
                  </a:moveTo>
                  <a:cubicBezTo>
                    <a:pt x="193" y="47"/>
                    <a:pt x="192" y="45"/>
                    <a:pt x="191" y="44"/>
                  </a:cubicBezTo>
                  <a:cubicBezTo>
                    <a:pt x="192" y="42"/>
                    <a:pt x="194" y="40"/>
                    <a:pt x="196" y="39"/>
                  </a:cubicBezTo>
                  <a:cubicBezTo>
                    <a:pt x="200" y="42"/>
                    <a:pt x="198" y="47"/>
                    <a:pt x="194" y="48"/>
                  </a:cubicBezTo>
                  <a:close/>
                  <a:moveTo>
                    <a:pt x="195" y="31"/>
                  </a:moveTo>
                  <a:cubicBezTo>
                    <a:pt x="192" y="32"/>
                    <a:pt x="189" y="34"/>
                    <a:pt x="186" y="35"/>
                  </a:cubicBezTo>
                  <a:cubicBezTo>
                    <a:pt x="180" y="30"/>
                    <a:pt x="189" y="28"/>
                    <a:pt x="195" y="31"/>
                  </a:cubicBezTo>
                  <a:close/>
                  <a:moveTo>
                    <a:pt x="181" y="39"/>
                  </a:moveTo>
                  <a:cubicBezTo>
                    <a:pt x="179" y="40"/>
                    <a:pt x="177" y="42"/>
                    <a:pt x="176" y="44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6" y="38"/>
                    <a:pt x="181" y="32"/>
                    <a:pt x="181" y="39"/>
                  </a:cubicBezTo>
                  <a:close/>
                  <a:moveTo>
                    <a:pt x="175" y="54"/>
                  </a:moveTo>
                  <a:cubicBezTo>
                    <a:pt x="173" y="58"/>
                    <a:pt x="171" y="61"/>
                    <a:pt x="167" y="63"/>
                  </a:cubicBezTo>
                  <a:cubicBezTo>
                    <a:pt x="163" y="58"/>
                    <a:pt x="170" y="55"/>
                    <a:pt x="172" y="52"/>
                  </a:cubicBezTo>
                  <a:cubicBezTo>
                    <a:pt x="174" y="52"/>
                    <a:pt x="174" y="53"/>
                    <a:pt x="175" y="54"/>
                  </a:cubicBezTo>
                  <a:close/>
                  <a:moveTo>
                    <a:pt x="172" y="29"/>
                  </a:moveTo>
                  <a:cubicBezTo>
                    <a:pt x="171" y="31"/>
                    <a:pt x="169" y="33"/>
                    <a:pt x="167" y="32"/>
                  </a:cubicBezTo>
                  <a:cubicBezTo>
                    <a:pt x="167" y="30"/>
                    <a:pt x="169" y="29"/>
                    <a:pt x="172" y="29"/>
                  </a:cubicBezTo>
                  <a:close/>
                  <a:moveTo>
                    <a:pt x="166" y="40"/>
                  </a:moveTo>
                  <a:cubicBezTo>
                    <a:pt x="167" y="42"/>
                    <a:pt x="163" y="47"/>
                    <a:pt x="161" y="46"/>
                  </a:cubicBezTo>
                  <a:cubicBezTo>
                    <a:pt x="161" y="43"/>
                    <a:pt x="164" y="41"/>
                    <a:pt x="166" y="40"/>
                  </a:cubicBezTo>
                  <a:close/>
                  <a:moveTo>
                    <a:pt x="164" y="36"/>
                  </a:moveTo>
                  <a:cubicBezTo>
                    <a:pt x="162" y="39"/>
                    <a:pt x="158" y="41"/>
                    <a:pt x="155" y="44"/>
                  </a:cubicBezTo>
                  <a:cubicBezTo>
                    <a:pt x="154" y="43"/>
                    <a:pt x="159" y="37"/>
                    <a:pt x="161" y="35"/>
                  </a:cubicBezTo>
                  <a:cubicBezTo>
                    <a:pt x="163" y="34"/>
                    <a:pt x="162" y="36"/>
                    <a:pt x="164" y="36"/>
                  </a:cubicBezTo>
                  <a:close/>
                  <a:moveTo>
                    <a:pt x="162" y="23"/>
                  </a:moveTo>
                  <a:cubicBezTo>
                    <a:pt x="163" y="30"/>
                    <a:pt x="157" y="25"/>
                    <a:pt x="153" y="28"/>
                  </a:cubicBezTo>
                  <a:cubicBezTo>
                    <a:pt x="152" y="25"/>
                    <a:pt x="157" y="23"/>
                    <a:pt x="162" y="23"/>
                  </a:cubicBezTo>
                  <a:close/>
                  <a:moveTo>
                    <a:pt x="153" y="35"/>
                  </a:moveTo>
                  <a:cubicBezTo>
                    <a:pt x="154" y="38"/>
                    <a:pt x="149" y="46"/>
                    <a:pt x="143" y="46"/>
                  </a:cubicBezTo>
                  <a:cubicBezTo>
                    <a:pt x="147" y="43"/>
                    <a:pt x="150" y="38"/>
                    <a:pt x="153" y="35"/>
                  </a:cubicBezTo>
                  <a:close/>
                  <a:moveTo>
                    <a:pt x="142" y="82"/>
                  </a:moveTo>
                  <a:cubicBezTo>
                    <a:pt x="144" y="79"/>
                    <a:pt x="146" y="82"/>
                    <a:pt x="147" y="80"/>
                  </a:cubicBezTo>
                  <a:cubicBezTo>
                    <a:pt x="151" y="83"/>
                    <a:pt x="146" y="93"/>
                    <a:pt x="143" y="97"/>
                  </a:cubicBezTo>
                  <a:cubicBezTo>
                    <a:pt x="141" y="93"/>
                    <a:pt x="142" y="86"/>
                    <a:pt x="142" y="82"/>
                  </a:cubicBezTo>
                  <a:close/>
                  <a:moveTo>
                    <a:pt x="137" y="51"/>
                  </a:moveTo>
                  <a:cubicBezTo>
                    <a:pt x="138" y="54"/>
                    <a:pt x="133" y="56"/>
                    <a:pt x="132" y="60"/>
                  </a:cubicBezTo>
                  <a:cubicBezTo>
                    <a:pt x="134" y="60"/>
                    <a:pt x="135" y="58"/>
                    <a:pt x="136" y="57"/>
                  </a:cubicBezTo>
                  <a:cubicBezTo>
                    <a:pt x="136" y="61"/>
                    <a:pt x="131" y="65"/>
                    <a:pt x="127" y="67"/>
                  </a:cubicBezTo>
                  <a:cubicBezTo>
                    <a:pt x="128" y="61"/>
                    <a:pt x="133" y="57"/>
                    <a:pt x="137" y="51"/>
                  </a:cubicBezTo>
                  <a:close/>
                  <a:moveTo>
                    <a:pt x="136" y="84"/>
                  </a:moveTo>
                  <a:cubicBezTo>
                    <a:pt x="132" y="93"/>
                    <a:pt x="124" y="98"/>
                    <a:pt x="119" y="106"/>
                  </a:cubicBezTo>
                  <a:cubicBezTo>
                    <a:pt x="116" y="104"/>
                    <a:pt x="119" y="104"/>
                    <a:pt x="121" y="103"/>
                  </a:cubicBezTo>
                  <a:cubicBezTo>
                    <a:pt x="122" y="99"/>
                    <a:pt x="124" y="96"/>
                    <a:pt x="127" y="94"/>
                  </a:cubicBezTo>
                  <a:cubicBezTo>
                    <a:pt x="127" y="93"/>
                    <a:pt x="127" y="92"/>
                    <a:pt x="127" y="91"/>
                  </a:cubicBezTo>
                  <a:cubicBezTo>
                    <a:pt x="132" y="90"/>
                    <a:pt x="131" y="86"/>
                    <a:pt x="135" y="83"/>
                  </a:cubicBezTo>
                  <a:cubicBezTo>
                    <a:pt x="136" y="83"/>
                    <a:pt x="135" y="84"/>
                    <a:pt x="136" y="84"/>
                  </a:cubicBezTo>
                  <a:close/>
                  <a:moveTo>
                    <a:pt x="128" y="49"/>
                  </a:moveTo>
                  <a:cubicBezTo>
                    <a:pt x="130" y="48"/>
                    <a:pt x="131" y="50"/>
                    <a:pt x="134" y="48"/>
                  </a:cubicBezTo>
                  <a:cubicBezTo>
                    <a:pt x="119" y="67"/>
                    <a:pt x="106" y="88"/>
                    <a:pt x="91" y="107"/>
                  </a:cubicBezTo>
                  <a:cubicBezTo>
                    <a:pt x="101" y="89"/>
                    <a:pt x="115" y="68"/>
                    <a:pt x="128" y="49"/>
                  </a:cubicBezTo>
                  <a:close/>
                  <a:moveTo>
                    <a:pt x="113" y="110"/>
                  </a:moveTo>
                  <a:cubicBezTo>
                    <a:pt x="114" y="109"/>
                    <a:pt x="116" y="108"/>
                    <a:pt x="117" y="106"/>
                  </a:cubicBezTo>
                  <a:cubicBezTo>
                    <a:pt x="118" y="107"/>
                    <a:pt x="116" y="111"/>
                    <a:pt x="113" y="110"/>
                  </a:cubicBezTo>
                  <a:close/>
                  <a:moveTo>
                    <a:pt x="113" y="111"/>
                  </a:moveTo>
                  <a:cubicBezTo>
                    <a:pt x="113" y="114"/>
                    <a:pt x="111" y="114"/>
                    <a:pt x="110" y="116"/>
                  </a:cubicBezTo>
                  <a:cubicBezTo>
                    <a:pt x="109" y="115"/>
                    <a:pt x="112" y="112"/>
                    <a:pt x="113" y="111"/>
                  </a:cubicBezTo>
                  <a:close/>
                  <a:moveTo>
                    <a:pt x="107" y="96"/>
                  </a:moveTo>
                  <a:cubicBezTo>
                    <a:pt x="105" y="96"/>
                    <a:pt x="104" y="98"/>
                    <a:pt x="102" y="99"/>
                  </a:cubicBezTo>
                  <a:cubicBezTo>
                    <a:pt x="104" y="97"/>
                    <a:pt x="105" y="93"/>
                    <a:pt x="108" y="92"/>
                  </a:cubicBezTo>
                  <a:cubicBezTo>
                    <a:pt x="108" y="95"/>
                    <a:pt x="106" y="93"/>
                    <a:pt x="107" y="96"/>
                  </a:cubicBezTo>
                  <a:close/>
                  <a:moveTo>
                    <a:pt x="91" y="114"/>
                  </a:moveTo>
                  <a:cubicBezTo>
                    <a:pt x="97" y="112"/>
                    <a:pt x="96" y="109"/>
                    <a:pt x="100" y="105"/>
                  </a:cubicBezTo>
                  <a:cubicBezTo>
                    <a:pt x="101" y="109"/>
                    <a:pt x="93" y="115"/>
                    <a:pt x="92" y="120"/>
                  </a:cubicBezTo>
                  <a:cubicBezTo>
                    <a:pt x="86" y="123"/>
                    <a:pt x="83" y="133"/>
                    <a:pt x="77" y="137"/>
                  </a:cubicBezTo>
                  <a:cubicBezTo>
                    <a:pt x="79" y="129"/>
                    <a:pt x="89" y="121"/>
                    <a:pt x="91" y="114"/>
                  </a:cubicBezTo>
                  <a:close/>
                  <a:moveTo>
                    <a:pt x="14" y="209"/>
                  </a:moveTo>
                  <a:cubicBezTo>
                    <a:pt x="20" y="195"/>
                    <a:pt x="29" y="185"/>
                    <a:pt x="38" y="174"/>
                  </a:cubicBezTo>
                  <a:cubicBezTo>
                    <a:pt x="40" y="185"/>
                    <a:pt x="25" y="192"/>
                    <a:pt x="21" y="203"/>
                  </a:cubicBezTo>
                  <a:cubicBezTo>
                    <a:pt x="22" y="207"/>
                    <a:pt x="19" y="209"/>
                    <a:pt x="18" y="211"/>
                  </a:cubicBezTo>
                  <a:cubicBezTo>
                    <a:pt x="17" y="210"/>
                    <a:pt x="15" y="210"/>
                    <a:pt x="14" y="209"/>
                  </a:cubicBezTo>
                  <a:close/>
                  <a:moveTo>
                    <a:pt x="24" y="220"/>
                  </a:moveTo>
                  <a:cubicBezTo>
                    <a:pt x="23" y="221"/>
                    <a:pt x="20" y="219"/>
                    <a:pt x="21" y="217"/>
                  </a:cubicBezTo>
                  <a:cubicBezTo>
                    <a:pt x="22" y="215"/>
                    <a:pt x="22" y="218"/>
                    <a:pt x="24" y="218"/>
                  </a:cubicBezTo>
                  <a:cubicBezTo>
                    <a:pt x="24" y="219"/>
                    <a:pt x="23" y="219"/>
                    <a:pt x="24" y="220"/>
                  </a:cubicBezTo>
                  <a:close/>
                  <a:moveTo>
                    <a:pt x="24" y="214"/>
                  </a:moveTo>
                  <a:cubicBezTo>
                    <a:pt x="29" y="209"/>
                    <a:pt x="33" y="204"/>
                    <a:pt x="35" y="197"/>
                  </a:cubicBezTo>
                  <a:cubicBezTo>
                    <a:pt x="38" y="197"/>
                    <a:pt x="37" y="200"/>
                    <a:pt x="39" y="200"/>
                  </a:cubicBezTo>
                  <a:cubicBezTo>
                    <a:pt x="45" y="195"/>
                    <a:pt x="49" y="188"/>
                    <a:pt x="53" y="180"/>
                  </a:cubicBezTo>
                  <a:cubicBezTo>
                    <a:pt x="68" y="169"/>
                    <a:pt x="79" y="153"/>
                    <a:pt x="92" y="140"/>
                  </a:cubicBezTo>
                  <a:cubicBezTo>
                    <a:pt x="85" y="154"/>
                    <a:pt x="71" y="165"/>
                    <a:pt x="63" y="179"/>
                  </a:cubicBezTo>
                  <a:cubicBezTo>
                    <a:pt x="54" y="188"/>
                    <a:pt x="45" y="200"/>
                    <a:pt x="35" y="209"/>
                  </a:cubicBezTo>
                  <a:cubicBezTo>
                    <a:pt x="33" y="211"/>
                    <a:pt x="29" y="219"/>
                    <a:pt x="24" y="214"/>
                  </a:cubicBezTo>
                  <a:close/>
                  <a:moveTo>
                    <a:pt x="87" y="286"/>
                  </a:moveTo>
                  <a:cubicBezTo>
                    <a:pt x="74" y="272"/>
                    <a:pt x="60" y="255"/>
                    <a:pt x="45" y="241"/>
                  </a:cubicBezTo>
                  <a:cubicBezTo>
                    <a:pt x="46" y="239"/>
                    <a:pt x="44" y="240"/>
                    <a:pt x="45" y="238"/>
                  </a:cubicBezTo>
                  <a:cubicBezTo>
                    <a:pt x="62" y="254"/>
                    <a:pt x="78" y="272"/>
                    <a:pt x="92" y="290"/>
                  </a:cubicBezTo>
                  <a:cubicBezTo>
                    <a:pt x="90" y="290"/>
                    <a:pt x="88" y="288"/>
                    <a:pt x="87" y="286"/>
                  </a:cubicBezTo>
                  <a:close/>
                  <a:moveTo>
                    <a:pt x="98" y="290"/>
                  </a:moveTo>
                  <a:cubicBezTo>
                    <a:pt x="94" y="280"/>
                    <a:pt x="87" y="274"/>
                    <a:pt x="80" y="267"/>
                  </a:cubicBezTo>
                  <a:cubicBezTo>
                    <a:pt x="76" y="260"/>
                    <a:pt x="71" y="253"/>
                    <a:pt x="64" y="248"/>
                  </a:cubicBezTo>
                  <a:cubicBezTo>
                    <a:pt x="62" y="241"/>
                    <a:pt x="58" y="234"/>
                    <a:pt x="52" y="231"/>
                  </a:cubicBezTo>
                  <a:cubicBezTo>
                    <a:pt x="50" y="223"/>
                    <a:pt x="44" y="219"/>
                    <a:pt x="40" y="214"/>
                  </a:cubicBezTo>
                  <a:cubicBezTo>
                    <a:pt x="41" y="210"/>
                    <a:pt x="46" y="209"/>
                    <a:pt x="48" y="207"/>
                  </a:cubicBezTo>
                  <a:cubicBezTo>
                    <a:pt x="48" y="205"/>
                    <a:pt x="48" y="203"/>
                    <a:pt x="49" y="202"/>
                  </a:cubicBezTo>
                  <a:cubicBezTo>
                    <a:pt x="62" y="184"/>
                    <a:pt x="78" y="167"/>
                    <a:pt x="92" y="150"/>
                  </a:cubicBezTo>
                  <a:cubicBezTo>
                    <a:pt x="106" y="132"/>
                    <a:pt x="118" y="113"/>
                    <a:pt x="135" y="97"/>
                  </a:cubicBezTo>
                  <a:cubicBezTo>
                    <a:pt x="136" y="97"/>
                    <a:pt x="136" y="98"/>
                    <a:pt x="136" y="98"/>
                  </a:cubicBezTo>
                  <a:cubicBezTo>
                    <a:pt x="137" y="158"/>
                    <a:pt x="145" y="231"/>
                    <a:pt x="142" y="285"/>
                  </a:cubicBezTo>
                  <a:cubicBezTo>
                    <a:pt x="143" y="302"/>
                    <a:pt x="145" y="317"/>
                    <a:pt x="145" y="336"/>
                  </a:cubicBezTo>
                  <a:cubicBezTo>
                    <a:pt x="129" y="322"/>
                    <a:pt x="113" y="306"/>
                    <a:pt x="98" y="290"/>
                  </a:cubicBezTo>
                  <a:close/>
                  <a:moveTo>
                    <a:pt x="144" y="345"/>
                  </a:moveTo>
                  <a:cubicBezTo>
                    <a:pt x="142" y="346"/>
                    <a:pt x="144" y="343"/>
                    <a:pt x="142" y="344"/>
                  </a:cubicBezTo>
                  <a:cubicBezTo>
                    <a:pt x="142" y="343"/>
                    <a:pt x="142" y="343"/>
                    <a:pt x="142" y="342"/>
                  </a:cubicBezTo>
                  <a:cubicBezTo>
                    <a:pt x="144" y="342"/>
                    <a:pt x="144" y="343"/>
                    <a:pt x="144" y="345"/>
                  </a:cubicBezTo>
                  <a:close/>
                  <a:moveTo>
                    <a:pt x="134" y="344"/>
                  </a:moveTo>
                  <a:cubicBezTo>
                    <a:pt x="133" y="342"/>
                    <a:pt x="133" y="339"/>
                    <a:pt x="132" y="337"/>
                  </a:cubicBezTo>
                  <a:cubicBezTo>
                    <a:pt x="134" y="339"/>
                    <a:pt x="137" y="341"/>
                    <a:pt x="134" y="344"/>
                  </a:cubicBezTo>
                  <a:close/>
                  <a:moveTo>
                    <a:pt x="129" y="362"/>
                  </a:moveTo>
                  <a:cubicBezTo>
                    <a:pt x="125" y="357"/>
                    <a:pt x="127" y="349"/>
                    <a:pt x="128" y="344"/>
                  </a:cubicBezTo>
                  <a:cubicBezTo>
                    <a:pt x="130" y="349"/>
                    <a:pt x="132" y="356"/>
                    <a:pt x="129" y="362"/>
                  </a:cubicBezTo>
                  <a:close/>
                  <a:moveTo>
                    <a:pt x="125" y="386"/>
                  </a:moveTo>
                  <a:cubicBezTo>
                    <a:pt x="123" y="378"/>
                    <a:pt x="123" y="372"/>
                    <a:pt x="124" y="363"/>
                  </a:cubicBezTo>
                  <a:cubicBezTo>
                    <a:pt x="130" y="367"/>
                    <a:pt x="128" y="381"/>
                    <a:pt x="125" y="386"/>
                  </a:cubicBezTo>
                  <a:close/>
                  <a:moveTo>
                    <a:pt x="128" y="392"/>
                  </a:moveTo>
                  <a:cubicBezTo>
                    <a:pt x="129" y="389"/>
                    <a:pt x="130" y="387"/>
                    <a:pt x="131" y="384"/>
                  </a:cubicBezTo>
                  <a:cubicBezTo>
                    <a:pt x="133" y="393"/>
                    <a:pt x="137" y="400"/>
                    <a:pt x="139" y="407"/>
                  </a:cubicBezTo>
                  <a:cubicBezTo>
                    <a:pt x="134" y="407"/>
                    <a:pt x="135" y="393"/>
                    <a:pt x="128" y="392"/>
                  </a:cubicBezTo>
                  <a:close/>
                  <a:moveTo>
                    <a:pt x="149" y="415"/>
                  </a:moveTo>
                  <a:cubicBezTo>
                    <a:pt x="143" y="407"/>
                    <a:pt x="140" y="392"/>
                    <a:pt x="137" y="382"/>
                  </a:cubicBezTo>
                  <a:cubicBezTo>
                    <a:pt x="136" y="381"/>
                    <a:pt x="133" y="382"/>
                    <a:pt x="132" y="381"/>
                  </a:cubicBezTo>
                  <a:cubicBezTo>
                    <a:pt x="136" y="375"/>
                    <a:pt x="136" y="362"/>
                    <a:pt x="139" y="354"/>
                  </a:cubicBezTo>
                  <a:cubicBezTo>
                    <a:pt x="142" y="354"/>
                    <a:pt x="145" y="350"/>
                    <a:pt x="143" y="348"/>
                  </a:cubicBezTo>
                  <a:cubicBezTo>
                    <a:pt x="145" y="347"/>
                    <a:pt x="148" y="350"/>
                    <a:pt x="150" y="350"/>
                  </a:cubicBezTo>
                  <a:cubicBezTo>
                    <a:pt x="148" y="370"/>
                    <a:pt x="149" y="397"/>
                    <a:pt x="149" y="415"/>
                  </a:cubicBezTo>
                  <a:close/>
                  <a:moveTo>
                    <a:pt x="150" y="341"/>
                  </a:moveTo>
                  <a:cubicBezTo>
                    <a:pt x="148" y="341"/>
                    <a:pt x="148" y="338"/>
                    <a:pt x="146" y="337"/>
                  </a:cubicBezTo>
                  <a:cubicBezTo>
                    <a:pt x="147" y="335"/>
                    <a:pt x="149" y="338"/>
                    <a:pt x="151" y="337"/>
                  </a:cubicBezTo>
                  <a:cubicBezTo>
                    <a:pt x="151" y="339"/>
                    <a:pt x="151" y="340"/>
                    <a:pt x="150" y="341"/>
                  </a:cubicBezTo>
                  <a:close/>
                  <a:moveTo>
                    <a:pt x="151" y="405"/>
                  </a:moveTo>
                  <a:cubicBezTo>
                    <a:pt x="153" y="395"/>
                    <a:pt x="151" y="387"/>
                    <a:pt x="153" y="373"/>
                  </a:cubicBezTo>
                  <a:cubicBezTo>
                    <a:pt x="155" y="375"/>
                    <a:pt x="157" y="377"/>
                    <a:pt x="158" y="379"/>
                  </a:cubicBezTo>
                  <a:cubicBezTo>
                    <a:pt x="157" y="380"/>
                    <a:pt x="155" y="380"/>
                    <a:pt x="155" y="382"/>
                  </a:cubicBezTo>
                  <a:cubicBezTo>
                    <a:pt x="155" y="403"/>
                    <a:pt x="157" y="414"/>
                    <a:pt x="157" y="432"/>
                  </a:cubicBezTo>
                  <a:cubicBezTo>
                    <a:pt x="149" y="423"/>
                    <a:pt x="154" y="414"/>
                    <a:pt x="151" y="405"/>
                  </a:cubicBezTo>
                  <a:close/>
                  <a:moveTo>
                    <a:pt x="153" y="481"/>
                  </a:moveTo>
                  <a:cubicBezTo>
                    <a:pt x="153" y="468"/>
                    <a:pt x="154" y="454"/>
                    <a:pt x="153" y="445"/>
                  </a:cubicBezTo>
                  <a:cubicBezTo>
                    <a:pt x="154" y="444"/>
                    <a:pt x="156" y="444"/>
                    <a:pt x="155" y="441"/>
                  </a:cubicBezTo>
                  <a:cubicBezTo>
                    <a:pt x="156" y="441"/>
                    <a:pt x="156" y="441"/>
                    <a:pt x="157" y="442"/>
                  </a:cubicBezTo>
                  <a:cubicBezTo>
                    <a:pt x="157" y="478"/>
                    <a:pt x="159" y="516"/>
                    <a:pt x="157" y="555"/>
                  </a:cubicBezTo>
                  <a:cubicBezTo>
                    <a:pt x="155" y="535"/>
                    <a:pt x="155" y="506"/>
                    <a:pt x="153" y="481"/>
                  </a:cubicBezTo>
                  <a:close/>
                  <a:moveTo>
                    <a:pt x="162" y="806"/>
                  </a:moveTo>
                  <a:cubicBezTo>
                    <a:pt x="164" y="809"/>
                    <a:pt x="158" y="815"/>
                    <a:pt x="158" y="820"/>
                  </a:cubicBezTo>
                  <a:cubicBezTo>
                    <a:pt x="155" y="818"/>
                    <a:pt x="153" y="821"/>
                    <a:pt x="151" y="821"/>
                  </a:cubicBezTo>
                  <a:cubicBezTo>
                    <a:pt x="154" y="815"/>
                    <a:pt x="158" y="811"/>
                    <a:pt x="162" y="806"/>
                  </a:cubicBezTo>
                  <a:close/>
                  <a:moveTo>
                    <a:pt x="136" y="866"/>
                  </a:moveTo>
                  <a:cubicBezTo>
                    <a:pt x="136" y="863"/>
                    <a:pt x="134" y="862"/>
                    <a:pt x="138" y="861"/>
                  </a:cubicBezTo>
                  <a:cubicBezTo>
                    <a:pt x="137" y="862"/>
                    <a:pt x="138" y="863"/>
                    <a:pt x="139" y="863"/>
                  </a:cubicBezTo>
                  <a:cubicBezTo>
                    <a:pt x="139" y="864"/>
                    <a:pt x="138" y="866"/>
                    <a:pt x="136" y="866"/>
                  </a:cubicBezTo>
                  <a:close/>
                  <a:moveTo>
                    <a:pt x="140" y="841"/>
                  </a:moveTo>
                  <a:cubicBezTo>
                    <a:pt x="141" y="841"/>
                    <a:pt x="141" y="842"/>
                    <a:pt x="142" y="842"/>
                  </a:cubicBezTo>
                  <a:cubicBezTo>
                    <a:pt x="142" y="844"/>
                    <a:pt x="140" y="845"/>
                    <a:pt x="140" y="846"/>
                  </a:cubicBezTo>
                  <a:cubicBezTo>
                    <a:pt x="137" y="844"/>
                    <a:pt x="141" y="843"/>
                    <a:pt x="140" y="841"/>
                  </a:cubicBezTo>
                  <a:close/>
                  <a:moveTo>
                    <a:pt x="140" y="869"/>
                  </a:moveTo>
                  <a:cubicBezTo>
                    <a:pt x="140" y="868"/>
                    <a:pt x="140" y="867"/>
                    <a:pt x="140" y="867"/>
                  </a:cubicBezTo>
                  <a:cubicBezTo>
                    <a:pt x="141" y="867"/>
                    <a:pt x="142" y="867"/>
                    <a:pt x="142" y="867"/>
                  </a:cubicBezTo>
                  <a:cubicBezTo>
                    <a:pt x="142" y="868"/>
                    <a:pt x="142" y="869"/>
                    <a:pt x="140" y="869"/>
                  </a:cubicBezTo>
                  <a:close/>
                  <a:moveTo>
                    <a:pt x="143" y="858"/>
                  </a:moveTo>
                  <a:cubicBezTo>
                    <a:pt x="138" y="856"/>
                    <a:pt x="141" y="852"/>
                    <a:pt x="143" y="850"/>
                  </a:cubicBezTo>
                  <a:cubicBezTo>
                    <a:pt x="147" y="850"/>
                    <a:pt x="146" y="857"/>
                    <a:pt x="143" y="858"/>
                  </a:cubicBezTo>
                  <a:close/>
                  <a:moveTo>
                    <a:pt x="146" y="833"/>
                  </a:moveTo>
                  <a:cubicBezTo>
                    <a:pt x="144" y="829"/>
                    <a:pt x="146" y="826"/>
                    <a:pt x="149" y="823"/>
                  </a:cubicBezTo>
                  <a:cubicBezTo>
                    <a:pt x="150" y="824"/>
                    <a:pt x="150" y="826"/>
                    <a:pt x="151" y="827"/>
                  </a:cubicBezTo>
                  <a:cubicBezTo>
                    <a:pt x="150" y="829"/>
                    <a:pt x="150" y="833"/>
                    <a:pt x="146" y="833"/>
                  </a:cubicBezTo>
                  <a:close/>
                  <a:moveTo>
                    <a:pt x="153" y="834"/>
                  </a:moveTo>
                  <a:cubicBezTo>
                    <a:pt x="157" y="838"/>
                    <a:pt x="158" y="843"/>
                    <a:pt x="153" y="846"/>
                  </a:cubicBezTo>
                  <a:cubicBezTo>
                    <a:pt x="151" y="845"/>
                    <a:pt x="152" y="841"/>
                    <a:pt x="149" y="840"/>
                  </a:cubicBezTo>
                  <a:cubicBezTo>
                    <a:pt x="151" y="838"/>
                    <a:pt x="152" y="836"/>
                    <a:pt x="153" y="834"/>
                  </a:cubicBezTo>
                  <a:close/>
                  <a:moveTo>
                    <a:pt x="151" y="866"/>
                  </a:moveTo>
                  <a:cubicBezTo>
                    <a:pt x="150" y="863"/>
                    <a:pt x="151" y="860"/>
                    <a:pt x="153" y="859"/>
                  </a:cubicBezTo>
                  <a:cubicBezTo>
                    <a:pt x="155" y="858"/>
                    <a:pt x="154" y="861"/>
                    <a:pt x="155" y="862"/>
                  </a:cubicBezTo>
                  <a:cubicBezTo>
                    <a:pt x="154" y="864"/>
                    <a:pt x="153" y="866"/>
                    <a:pt x="151" y="866"/>
                  </a:cubicBezTo>
                  <a:close/>
                  <a:moveTo>
                    <a:pt x="154" y="870"/>
                  </a:moveTo>
                  <a:cubicBezTo>
                    <a:pt x="155" y="869"/>
                    <a:pt x="156" y="867"/>
                    <a:pt x="158" y="867"/>
                  </a:cubicBezTo>
                  <a:cubicBezTo>
                    <a:pt x="156" y="868"/>
                    <a:pt x="156" y="872"/>
                    <a:pt x="154" y="870"/>
                  </a:cubicBezTo>
                  <a:close/>
                  <a:moveTo>
                    <a:pt x="159" y="857"/>
                  </a:moveTo>
                  <a:cubicBezTo>
                    <a:pt x="158" y="855"/>
                    <a:pt x="157" y="854"/>
                    <a:pt x="156" y="853"/>
                  </a:cubicBezTo>
                  <a:cubicBezTo>
                    <a:pt x="156" y="852"/>
                    <a:pt x="158" y="851"/>
                    <a:pt x="158" y="849"/>
                  </a:cubicBezTo>
                  <a:cubicBezTo>
                    <a:pt x="160" y="850"/>
                    <a:pt x="163" y="857"/>
                    <a:pt x="159" y="857"/>
                  </a:cubicBezTo>
                  <a:close/>
                  <a:moveTo>
                    <a:pt x="164" y="850"/>
                  </a:moveTo>
                  <a:cubicBezTo>
                    <a:pt x="164" y="848"/>
                    <a:pt x="163" y="846"/>
                    <a:pt x="162" y="845"/>
                  </a:cubicBezTo>
                  <a:cubicBezTo>
                    <a:pt x="164" y="843"/>
                    <a:pt x="163" y="849"/>
                    <a:pt x="166" y="848"/>
                  </a:cubicBezTo>
                  <a:cubicBezTo>
                    <a:pt x="165" y="849"/>
                    <a:pt x="166" y="851"/>
                    <a:pt x="164" y="850"/>
                  </a:cubicBezTo>
                  <a:close/>
                  <a:moveTo>
                    <a:pt x="168" y="835"/>
                  </a:moveTo>
                  <a:cubicBezTo>
                    <a:pt x="171" y="836"/>
                    <a:pt x="170" y="840"/>
                    <a:pt x="173" y="841"/>
                  </a:cubicBezTo>
                  <a:cubicBezTo>
                    <a:pt x="173" y="843"/>
                    <a:pt x="171" y="844"/>
                    <a:pt x="169" y="844"/>
                  </a:cubicBezTo>
                  <a:cubicBezTo>
                    <a:pt x="168" y="842"/>
                    <a:pt x="167" y="841"/>
                    <a:pt x="166" y="838"/>
                  </a:cubicBezTo>
                  <a:cubicBezTo>
                    <a:pt x="167" y="837"/>
                    <a:pt x="168" y="837"/>
                    <a:pt x="168" y="835"/>
                  </a:cubicBezTo>
                  <a:close/>
                  <a:moveTo>
                    <a:pt x="170" y="857"/>
                  </a:moveTo>
                  <a:cubicBezTo>
                    <a:pt x="176" y="860"/>
                    <a:pt x="173" y="864"/>
                    <a:pt x="168" y="866"/>
                  </a:cubicBezTo>
                  <a:cubicBezTo>
                    <a:pt x="168" y="862"/>
                    <a:pt x="169" y="859"/>
                    <a:pt x="170" y="857"/>
                  </a:cubicBezTo>
                  <a:close/>
                  <a:moveTo>
                    <a:pt x="174" y="872"/>
                  </a:moveTo>
                  <a:cubicBezTo>
                    <a:pt x="173" y="872"/>
                    <a:pt x="171" y="872"/>
                    <a:pt x="169" y="872"/>
                  </a:cubicBezTo>
                  <a:cubicBezTo>
                    <a:pt x="173" y="869"/>
                    <a:pt x="174" y="863"/>
                    <a:pt x="180" y="863"/>
                  </a:cubicBezTo>
                  <a:cubicBezTo>
                    <a:pt x="178" y="866"/>
                    <a:pt x="176" y="869"/>
                    <a:pt x="174" y="872"/>
                  </a:cubicBezTo>
                  <a:close/>
                  <a:moveTo>
                    <a:pt x="175" y="851"/>
                  </a:moveTo>
                  <a:cubicBezTo>
                    <a:pt x="177" y="851"/>
                    <a:pt x="176" y="853"/>
                    <a:pt x="177" y="853"/>
                  </a:cubicBezTo>
                  <a:cubicBezTo>
                    <a:pt x="176" y="855"/>
                    <a:pt x="173" y="852"/>
                    <a:pt x="175" y="851"/>
                  </a:cubicBezTo>
                  <a:close/>
                  <a:moveTo>
                    <a:pt x="181" y="842"/>
                  </a:moveTo>
                  <a:cubicBezTo>
                    <a:pt x="183" y="840"/>
                    <a:pt x="185" y="838"/>
                    <a:pt x="186" y="836"/>
                  </a:cubicBezTo>
                  <a:cubicBezTo>
                    <a:pt x="190" y="838"/>
                    <a:pt x="190" y="844"/>
                    <a:pt x="186" y="847"/>
                  </a:cubicBezTo>
                  <a:cubicBezTo>
                    <a:pt x="183" y="846"/>
                    <a:pt x="182" y="844"/>
                    <a:pt x="181" y="842"/>
                  </a:cubicBezTo>
                  <a:close/>
                  <a:moveTo>
                    <a:pt x="190" y="846"/>
                  </a:moveTo>
                  <a:cubicBezTo>
                    <a:pt x="191" y="846"/>
                    <a:pt x="192" y="847"/>
                    <a:pt x="193" y="847"/>
                  </a:cubicBezTo>
                  <a:cubicBezTo>
                    <a:pt x="191" y="849"/>
                    <a:pt x="191" y="852"/>
                    <a:pt x="187" y="852"/>
                  </a:cubicBezTo>
                  <a:cubicBezTo>
                    <a:pt x="188" y="848"/>
                    <a:pt x="189" y="850"/>
                    <a:pt x="190" y="846"/>
                  </a:cubicBezTo>
                  <a:close/>
                  <a:moveTo>
                    <a:pt x="193" y="874"/>
                  </a:moveTo>
                  <a:cubicBezTo>
                    <a:pt x="190" y="874"/>
                    <a:pt x="186" y="875"/>
                    <a:pt x="184" y="873"/>
                  </a:cubicBezTo>
                  <a:cubicBezTo>
                    <a:pt x="187" y="871"/>
                    <a:pt x="190" y="864"/>
                    <a:pt x="195" y="868"/>
                  </a:cubicBezTo>
                  <a:cubicBezTo>
                    <a:pt x="195" y="871"/>
                    <a:pt x="193" y="872"/>
                    <a:pt x="193" y="874"/>
                  </a:cubicBezTo>
                  <a:close/>
                  <a:moveTo>
                    <a:pt x="193" y="858"/>
                  </a:moveTo>
                  <a:cubicBezTo>
                    <a:pt x="191" y="857"/>
                    <a:pt x="194" y="855"/>
                    <a:pt x="194" y="853"/>
                  </a:cubicBezTo>
                  <a:cubicBezTo>
                    <a:pt x="195" y="854"/>
                    <a:pt x="195" y="854"/>
                    <a:pt x="195" y="855"/>
                  </a:cubicBezTo>
                  <a:cubicBezTo>
                    <a:pt x="193" y="855"/>
                    <a:pt x="193" y="857"/>
                    <a:pt x="193" y="858"/>
                  </a:cubicBezTo>
                  <a:close/>
                  <a:moveTo>
                    <a:pt x="200" y="872"/>
                  </a:moveTo>
                  <a:cubicBezTo>
                    <a:pt x="200" y="869"/>
                    <a:pt x="201" y="867"/>
                    <a:pt x="202" y="865"/>
                  </a:cubicBezTo>
                  <a:cubicBezTo>
                    <a:pt x="204" y="865"/>
                    <a:pt x="205" y="867"/>
                    <a:pt x="207" y="867"/>
                  </a:cubicBezTo>
                  <a:cubicBezTo>
                    <a:pt x="206" y="870"/>
                    <a:pt x="203" y="871"/>
                    <a:pt x="200" y="872"/>
                  </a:cubicBezTo>
                  <a:close/>
                  <a:moveTo>
                    <a:pt x="204" y="850"/>
                  </a:moveTo>
                  <a:cubicBezTo>
                    <a:pt x="206" y="851"/>
                    <a:pt x="202" y="852"/>
                    <a:pt x="202" y="853"/>
                  </a:cubicBezTo>
                  <a:cubicBezTo>
                    <a:pt x="200" y="852"/>
                    <a:pt x="203" y="850"/>
                    <a:pt x="204" y="850"/>
                  </a:cubicBezTo>
                  <a:close/>
                  <a:moveTo>
                    <a:pt x="210" y="863"/>
                  </a:moveTo>
                  <a:cubicBezTo>
                    <a:pt x="208" y="863"/>
                    <a:pt x="207" y="861"/>
                    <a:pt x="206" y="859"/>
                  </a:cubicBezTo>
                  <a:cubicBezTo>
                    <a:pt x="207" y="853"/>
                    <a:pt x="211" y="850"/>
                    <a:pt x="213" y="844"/>
                  </a:cubicBezTo>
                  <a:cubicBezTo>
                    <a:pt x="214" y="851"/>
                    <a:pt x="213" y="858"/>
                    <a:pt x="210" y="863"/>
                  </a:cubicBezTo>
                  <a:close/>
                  <a:moveTo>
                    <a:pt x="213" y="836"/>
                  </a:moveTo>
                  <a:cubicBezTo>
                    <a:pt x="213" y="838"/>
                    <a:pt x="214" y="839"/>
                    <a:pt x="213" y="841"/>
                  </a:cubicBezTo>
                  <a:cubicBezTo>
                    <a:pt x="212" y="842"/>
                    <a:pt x="211" y="839"/>
                    <a:pt x="208" y="840"/>
                  </a:cubicBezTo>
                  <a:cubicBezTo>
                    <a:pt x="204" y="841"/>
                    <a:pt x="203" y="846"/>
                    <a:pt x="200" y="848"/>
                  </a:cubicBezTo>
                  <a:cubicBezTo>
                    <a:pt x="198" y="844"/>
                    <a:pt x="205" y="839"/>
                    <a:pt x="206" y="834"/>
                  </a:cubicBezTo>
                  <a:cubicBezTo>
                    <a:pt x="208" y="836"/>
                    <a:pt x="209" y="838"/>
                    <a:pt x="213" y="836"/>
                  </a:cubicBezTo>
                  <a:close/>
                  <a:moveTo>
                    <a:pt x="207" y="831"/>
                  </a:moveTo>
                  <a:cubicBezTo>
                    <a:pt x="202" y="830"/>
                    <a:pt x="197" y="832"/>
                    <a:pt x="194" y="835"/>
                  </a:cubicBezTo>
                  <a:cubicBezTo>
                    <a:pt x="189" y="828"/>
                    <a:pt x="195" y="826"/>
                    <a:pt x="198" y="819"/>
                  </a:cubicBezTo>
                  <a:cubicBezTo>
                    <a:pt x="201" y="823"/>
                    <a:pt x="204" y="826"/>
                    <a:pt x="207" y="831"/>
                  </a:cubicBezTo>
                  <a:close/>
                  <a:moveTo>
                    <a:pt x="188" y="810"/>
                  </a:moveTo>
                  <a:cubicBezTo>
                    <a:pt x="193" y="811"/>
                    <a:pt x="195" y="815"/>
                    <a:pt x="197" y="818"/>
                  </a:cubicBezTo>
                  <a:cubicBezTo>
                    <a:pt x="188" y="817"/>
                    <a:pt x="183" y="829"/>
                    <a:pt x="178" y="835"/>
                  </a:cubicBezTo>
                  <a:cubicBezTo>
                    <a:pt x="175" y="834"/>
                    <a:pt x="175" y="830"/>
                    <a:pt x="173" y="829"/>
                  </a:cubicBezTo>
                  <a:cubicBezTo>
                    <a:pt x="176" y="822"/>
                    <a:pt x="183" y="818"/>
                    <a:pt x="188" y="810"/>
                  </a:cubicBezTo>
                  <a:close/>
                  <a:moveTo>
                    <a:pt x="184" y="791"/>
                  </a:moveTo>
                  <a:cubicBezTo>
                    <a:pt x="179" y="790"/>
                    <a:pt x="185" y="786"/>
                    <a:pt x="181" y="783"/>
                  </a:cubicBezTo>
                  <a:cubicBezTo>
                    <a:pt x="182" y="781"/>
                    <a:pt x="183" y="786"/>
                    <a:pt x="187" y="784"/>
                  </a:cubicBezTo>
                  <a:cubicBezTo>
                    <a:pt x="185" y="786"/>
                    <a:pt x="184" y="788"/>
                    <a:pt x="184" y="791"/>
                  </a:cubicBezTo>
                  <a:close/>
                  <a:moveTo>
                    <a:pt x="189" y="778"/>
                  </a:moveTo>
                  <a:cubicBezTo>
                    <a:pt x="179" y="769"/>
                    <a:pt x="193" y="751"/>
                    <a:pt x="187" y="740"/>
                  </a:cubicBezTo>
                  <a:cubicBezTo>
                    <a:pt x="187" y="738"/>
                    <a:pt x="190" y="739"/>
                    <a:pt x="191" y="738"/>
                  </a:cubicBezTo>
                  <a:cubicBezTo>
                    <a:pt x="192" y="730"/>
                    <a:pt x="187" y="724"/>
                    <a:pt x="190" y="717"/>
                  </a:cubicBezTo>
                  <a:cubicBezTo>
                    <a:pt x="191" y="717"/>
                    <a:pt x="191" y="717"/>
                    <a:pt x="192" y="717"/>
                  </a:cubicBezTo>
                  <a:cubicBezTo>
                    <a:pt x="193" y="735"/>
                    <a:pt x="192" y="757"/>
                    <a:pt x="189" y="778"/>
                  </a:cubicBezTo>
                  <a:close/>
                  <a:moveTo>
                    <a:pt x="194" y="703"/>
                  </a:moveTo>
                  <a:cubicBezTo>
                    <a:pt x="186" y="700"/>
                    <a:pt x="198" y="688"/>
                    <a:pt x="190" y="685"/>
                  </a:cubicBezTo>
                  <a:cubicBezTo>
                    <a:pt x="197" y="683"/>
                    <a:pt x="190" y="674"/>
                    <a:pt x="192" y="669"/>
                  </a:cubicBezTo>
                  <a:cubicBezTo>
                    <a:pt x="189" y="666"/>
                    <a:pt x="187" y="662"/>
                    <a:pt x="187" y="659"/>
                  </a:cubicBezTo>
                  <a:cubicBezTo>
                    <a:pt x="190" y="659"/>
                    <a:pt x="189" y="662"/>
                    <a:pt x="192" y="661"/>
                  </a:cubicBezTo>
                  <a:cubicBezTo>
                    <a:pt x="196" y="660"/>
                    <a:pt x="194" y="653"/>
                    <a:pt x="193" y="650"/>
                  </a:cubicBezTo>
                  <a:cubicBezTo>
                    <a:pt x="195" y="647"/>
                    <a:pt x="197" y="644"/>
                    <a:pt x="198" y="641"/>
                  </a:cubicBezTo>
                  <a:cubicBezTo>
                    <a:pt x="198" y="639"/>
                    <a:pt x="196" y="639"/>
                    <a:pt x="195" y="638"/>
                  </a:cubicBezTo>
                  <a:cubicBezTo>
                    <a:pt x="192" y="638"/>
                    <a:pt x="192" y="643"/>
                    <a:pt x="190" y="641"/>
                  </a:cubicBezTo>
                  <a:cubicBezTo>
                    <a:pt x="189" y="638"/>
                    <a:pt x="189" y="637"/>
                    <a:pt x="191" y="635"/>
                  </a:cubicBezTo>
                  <a:cubicBezTo>
                    <a:pt x="192" y="634"/>
                    <a:pt x="192" y="636"/>
                    <a:pt x="194" y="636"/>
                  </a:cubicBezTo>
                  <a:cubicBezTo>
                    <a:pt x="197" y="631"/>
                    <a:pt x="194" y="624"/>
                    <a:pt x="198" y="621"/>
                  </a:cubicBezTo>
                  <a:cubicBezTo>
                    <a:pt x="200" y="622"/>
                    <a:pt x="202" y="624"/>
                    <a:pt x="204" y="625"/>
                  </a:cubicBezTo>
                  <a:cubicBezTo>
                    <a:pt x="200" y="652"/>
                    <a:pt x="195" y="676"/>
                    <a:pt x="194" y="703"/>
                  </a:cubicBezTo>
                  <a:close/>
                  <a:moveTo>
                    <a:pt x="206" y="613"/>
                  </a:moveTo>
                  <a:cubicBezTo>
                    <a:pt x="205" y="607"/>
                    <a:pt x="201" y="604"/>
                    <a:pt x="199" y="596"/>
                  </a:cubicBezTo>
                  <a:cubicBezTo>
                    <a:pt x="200" y="596"/>
                    <a:pt x="201" y="596"/>
                    <a:pt x="202" y="596"/>
                  </a:cubicBezTo>
                  <a:cubicBezTo>
                    <a:pt x="201" y="589"/>
                    <a:pt x="209" y="587"/>
                    <a:pt x="210" y="579"/>
                  </a:cubicBezTo>
                  <a:cubicBezTo>
                    <a:pt x="209" y="578"/>
                    <a:pt x="207" y="578"/>
                    <a:pt x="205" y="578"/>
                  </a:cubicBezTo>
                  <a:cubicBezTo>
                    <a:pt x="206" y="571"/>
                    <a:pt x="211" y="568"/>
                    <a:pt x="213" y="561"/>
                  </a:cubicBezTo>
                  <a:cubicBezTo>
                    <a:pt x="212" y="557"/>
                    <a:pt x="208" y="557"/>
                    <a:pt x="205" y="558"/>
                  </a:cubicBezTo>
                  <a:cubicBezTo>
                    <a:pt x="201" y="549"/>
                    <a:pt x="216" y="538"/>
                    <a:pt x="217" y="528"/>
                  </a:cubicBezTo>
                  <a:cubicBezTo>
                    <a:pt x="215" y="523"/>
                    <a:pt x="210" y="524"/>
                    <a:pt x="207" y="527"/>
                  </a:cubicBezTo>
                  <a:cubicBezTo>
                    <a:pt x="209" y="525"/>
                    <a:pt x="209" y="520"/>
                    <a:pt x="210" y="517"/>
                  </a:cubicBezTo>
                  <a:cubicBezTo>
                    <a:pt x="212" y="517"/>
                    <a:pt x="211" y="518"/>
                    <a:pt x="213" y="517"/>
                  </a:cubicBezTo>
                  <a:cubicBezTo>
                    <a:pt x="212" y="507"/>
                    <a:pt x="217" y="503"/>
                    <a:pt x="220" y="497"/>
                  </a:cubicBezTo>
                  <a:cubicBezTo>
                    <a:pt x="221" y="494"/>
                    <a:pt x="216" y="493"/>
                    <a:pt x="215" y="495"/>
                  </a:cubicBezTo>
                  <a:cubicBezTo>
                    <a:pt x="215" y="488"/>
                    <a:pt x="219" y="478"/>
                    <a:pt x="223" y="469"/>
                  </a:cubicBezTo>
                  <a:cubicBezTo>
                    <a:pt x="225" y="472"/>
                    <a:pt x="226" y="475"/>
                    <a:pt x="228" y="477"/>
                  </a:cubicBezTo>
                  <a:cubicBezTo>
                    <a:pt x="221" y="519"/>
                    <a:pt x="215" y="569"/>
                    <a:pt x="206" y="613"/>
                  </a:cubicBezTo>
                  <a:close/>
                  <a:moveTo>
                    <a:pt x="226" y="466"/>
                  </a:moveTo>
                  <a:cubicBezTo>
                    <a:pt x="226" y="464"/>
                    <a:pt x="228" y="463"/>
                    <a:pt x="230" y="462"/>
                  </a:cubicBezTo>
                  <a:cubicBezTo>
                    <a:pt x="229" y="466"/>
                    <a:pt x="230" y="468"/>
                    <a:pt x="226" y="466"/>
                  </a:cubicBezTo>
                  <a:close/>
                  <a:moveTo>
                    <a:pt x="227" y="439"/>
                  </a:moveTo>
                  <a:cubicBezTo>
                    <a:pt x="230" y="440"/>
                    <a:pt x="230" y="444"/>
                    <a:pt x="232" y="447"/>
                  </a:cubicBezTo>
                  <a:cubicBezTo>
                    <a:pt x="230" y="444"/>
                    <a:pt x="227" y="443"/>
                    <a:pt x="227" y="439"/>
                  </a:cubicBezTo>
                  <a:close/>
                  <a:moveTo>
                    <a:pt x="231" y="437"/>
                  </a:moveTo>
                  <a:cubicBezTo>
                    <a:pt x="231" y="435"/>
                    <a:pt x="232" y="435"/>
                    <a:pt x="232" y="434"/>
                  </a:cubicBezTo>
                  <a:cubicBezTo>
                    <a:pt x="234" y="434"/>
                    <a:pt x="234" y="436"/>
                    <a:pt x="236" y="436"/>
                  </a:cubicBezTo>
                  <a:cubicBezTo>
                    <a:pt x="234" y="436"/>
                    <a:pt x="233" y="437"/>
                    <a:pt x="231" y="437"/>
                  </a:cubicBezTo>
                  <a:close/>
                  <a:moveTo>
                    <a:pt x="235" y="423"/>
                  </a:moveTo>
                  <a:cubicBezTo>
                    <a:pt x="233" y="423"/>
                    <a:pt x="233" y="421"/>
                    <a:pt x="231" y="420"/>
                  </a:cubicBezTo>
                  <a:cubicBezTo>
                    <a:pt x="232" y="417"/>
                    <a:pt x="236" y="413"/>
                    <a:pt x="239" y="416"/>
                  </a:cubicBezTo>
                  <a:cubicBezTo>
                    <a:pt x="238" y="419"/>
                    <a:pt x="236" y="421"/>
                    <a:pt x="235" y="423"/>
                  </a:cubicBezTo>
                  <a:close/>
                  <a:moveTo>
                    <a:pt x="240" y="434"/>
                  </a:moveTo>
                  <a:cubicBezTo>
                    <a:pt x="239" y="431"/>
                    <a:pt x="240" y="429"/>
                    <a:pt x="238" y="428"/>
                  </a:cubicBezTo>
                  <a:cubicBezTo>
                    <a:pt x="238" y="425"/>
                    <a:pt x="241" y="424"/>
                    <a:pt x="242" y="422"/>
                  </a:cubicBezTo>
                  <a:cubicBezTo>
                    <a:pt x="245" y="423"/>
                    <a:pt x="246" y="426"/>
                    <a:pt x="248" y="429"/>
                  </a:cubicBezTo>
                  <a:cubicBezTo>
                    <a:pt x="244" y="430"/>
                    <a:pt x="243" y="433"/>
                    <a:pt x="240" y="434"/>
                  </a:cubicBezTo>
                  <a:close/>
                  <a:moveTo>
                    <a:pt x="246" y="415"/>
                  </a:moveTo>
                  <a:cubicBezTo>
                    <a:pt x="249" y="418"/>
                    <a:pt x="254" y="421"/>
                    <a:pt x="253" y="425"/>
                  </a:cubicBezTo>
                  <a:cubicBezTo>
                    <a:pt x="252" y="420"/>
                    <a:pt x="246" y="420"/>
                    <a:pt x="246" y="415"/>
                  </a:cubicBezTo>
                  <a:close/>
                  <a:moveTo>
                    <a:pt x="253" y="415"/>
                  </a:moveTo>
                  <a:cubicBezTo>
                    <a:pt x="255" y="415"/>
                    <a:pt x="255" y="417"/>
                    <a:pt x="255" y="418"/>
                  </a:cubicBezTo>
                  <a:cubicBezTo>
                    <a:pt x="254" y="418"/>
                    <a:pt x="254" y="417"/>
                    <a:pt x="253" y="415"/>
                  </a:cubicBezTo>
                  <a:close/>
                  <a:moveTo>
                    <a:pt x="260" y="460"/>
                  </a:moveTo>
                  <a:cubicBezTo>
                    <a:pt x="257" y="454"/>
                    <a:pt x="256" y="444"/>
                    <a:pt x="255" y="438"/>
                  </a:cubicBezTo>
                  <a:cubicBezTo>
                    <a:pt x="258" y="441"/>
                    <a:pt x="259" y="446"/>
                    <a:pt x="263" y="447"/>
                  </a:cubicBezTo>
                  <a:cubicBezTo>
                    <a:pt x="259" y="450"/>
                    <a:pt x="261" y="455"/>
                    <a:pt x="260" y="460"/>
                  </a:cubicBezTo>
                  <a:close/>
                  <a:moveTo>
                    <a:pt x="266" y="446"/>
                  </a:moveTo>
                  <a:cubicBezTo>
                    <a:pt x="265" y="443"/>
                    <a:pt x="265" y="441"/>
                    <a:pt x="263" y="437"/>
                  </a:cubicBezTo>
                  <a:cubicBezTo>
                    <a:pt x="268" y="438"/>
                    <a:pt x="268" y="442"/>
                    <a:pt x="266" y="446"/>
                  </a:cubicBezTo>
                  <a:close/>
                  <a:moveTo>
                    <a:pt x="266" y="452"/>
                  </a:moveTo>
                  <a:cubicBezTo>
                    <a:pt x="266" y="456"/>
                    <a:pt x="270" y="456"/>
                    <a:pt x="274" y="454"/>
                  </a:cubicBezTo>
                  <a:cubicBezTo>
                    <a:pt x="274" y="457"/>
                    <a:pt x="275" y="460"/>
                    <a:pt x="276" y="461"/>
                  </a:cubicBezTo>
                  <a:cubicBezTo>
                    <a:pt x="276" y="463"/>
                    <a:pt x="274" y="463"/>
                    <a:pt x="274" y="465"/>
                  </a:cubicBezTo>
                  <a:cubicBezTo>
                    <a:pt x="272" y="466"/>
                    <a:pt x="273" y="463"/>
                    <a:pt x="271" y="463"/>
                  </a:cubicBezTo>
                  <a:cubicBezTo>
                    <a:pt x="263" y="464"/>
                    <a:pt x="272" y="471"/>
                    <a:pt x="266" y="474"/>
                  </a:cubicBezTo>
                  <a:cubicBezTo>
                    <a:pt x="267" y="471"/>
                    <a:pt x="265" y="471"/>
                    <a:pt x="265" y="469"/>
                  </a:cubicBezTo>
                  <a:cubicBezTo>
                    <a:pt x="268" y="465"/>
                    <a:pt x="265" y="459"/>
                    <a:pt x="266" y="452"/>
                  </a:cubicBezTo>
                  <a:close/>
                  <a:moveTo>
                    <a:pt x="266" y="478"/>
                  </a:moveTo>
                  <a:cubicBezTo>
                    <a:pt x="267" y="480"/>
                    <a:pt x="271" y="480"/>
                    <a:pt x="272" y="481"/>
                  </a:cubicBezTo>
                  <a:cubicBezTo>
                    <a:pt x="273" y="484"/>
                    <a:pt x="270" y="483"/>
                    <a:pt x="270" y="485"/>
                  </a:cubicBezTo>
                  <a:cubicBezTo>
                    <a:pt x="270" y="492"/>
                    <a:pt x="270" y="493"/>
                    <a:pt x="273" y="498"/>
                  </a:cubicBezTo>
                  <a:cubicBezTo>
                    <a:pt x="272" y="505"/>
                    <a:pt x="281" y="510"/>
                    <a:pt x="275" y="514"/>
                  </a:cubicBezTo>
                  <a:cubicBezTo>
                    <a:pt x="274" y="512"/>
                    <a:pt x="275" y="509"/>
                    <a:pt x="274" y="507"/>
                  </a:cubicBezTo>
                  <a:cubicBezTo>
                    <a:pt x="271" y="507"/>
                    <a:pt x="271" y="509"/>
                    <a:pt x="270" y="511"/>
                  </a:cubicBezTo>
                  <a:cubicBezTo>
                    <a:pt x="268" y="501"/>
                    <a:pt x="265" y="489"/>
                    <a:pt x="266" y="478"/>
                  </a:cubicBezTo>
                  <a:close/>
                  <a:moveTo>
                    <a:pt x="272" y="518"/>
                  </a:moveTo>
                  <a:cubicBezTo>
                    <a:pt x="275" y="519"/>
                    <a:pt x="272" y="523"/>
                    <a:pt x="272" y="524"/>
                  </a:cubicBezTo>
                  <a:cubicBezTo>
                    <a:pt x="270" y="523"/>
                    <a:pt x="271" y="519"/>
                    <a:pt x="272" y="518"/>
                  </a:cubicBezTo>
                  <a:close/>
                  <a:moveTo>
                    <a:pt x="272" y="533"/>
                  </a:moveTo>
                  <a:cubicBezTo>
                    <a:pt x="274" y="533"/>
                    <a:pt x="276" y="533"/>
                    <a:pt x="278" y="533"/>
                  </a:cubicBezTo>
                  <a:cubicBezTo>
                    <a:pt x="280" y="538"/>
                    <a:pt x="284" y="546"/>
                    <a:pt x="279" y="551"/>
                  </a:cubicBezTo>
                  <a:cubicBezTo>
                    <a:pt x="275" y="549"/>
                    <a:pt x="277" y="541"/>
                    <a:pt x="276" y="537"/>
                  </a:cubicBezTo>
                  <a:cubicBezTo>
                    <a:pt x="274" y="537"/>
                    <a:pt x="274" y="538"/>
                    <a:pt x="273" y="539"/>
                  </a:cubicBezTo>
                  <a:cubicBezTo>
                    <a:pt x="272" y="538"/>
                    <a:pt x="273" y="536"/>
                    <a:pt x="272" y="533"/>
                  </a:cubicBezTo>
                  <a:close/>
                  <a:moveTo>
                    <a:pt x="274" y="554"/>
                  </a:moveTo>
                  <a:cubicBezTo>
                    <a:pt x="278" y="561"/>
                    <a:pt x="283" y="569"/>
                    <a:pt x="281" y="579"/>
                  </a:cubicBezTo>
                  <a:cubicBezTo>
                    <a:pt x="278" y="572"/>
                    <a:pt x="275" y="569"/>
                    <a:pt x="274" y="562"/>
                  </a:cubicBezTo>
                  <a:cubicBezTo>
                    <a:pt x="276" y="560"/>
                    <a:pt x="274" y="558"/>
                    <a:pt x="274" y="554"/>
                  </a:cubicBezTo>
                  <a:close/>
                  <a:moveTo>
                    <a:pt x="277" y="589"/>
                  </a:moveTo>
                  <a:cubicBezTo>
                    <a:pt x="277" y="587"/>
                    <a:pt x="280" y="586"/>
                    <a:pt x="277" y="585"/>
                  </a:cubicBezTo>
                  <a:cubicBezTo>
                    <a:pt x="280" y="584"/>
                    <a:pt x="280" y="591"/>
                    <a:pt x="282" y="592"/>
                  </a:cubicBezTo>
                  <a:cubicBezTo>
                    <a:pt x="282" y="594"/>
                    <a:pt x="281" y="594"/>
                    <a:pt x="280" y="596"/>
                  </a:cubicBezTo>
                  <a:cubicBezTo>
                    <a:pt x="275" y="596"/>
                    <a:pt x="280" y="589"/>
                    <a:pt x="277" y="589"/>
                  </a:cubicBezTo>
                  <a:close/>
                  <a:moveTo>
                    <a:pt x="280" y="613"/>
                  </a:moveTo>
                  <a:cubicBezTo>
                    <a:pt x="279" y="608"/>
                    <a:pt x="281" y="603"/>
                    <a:pt x="284" y="599"/>
                  </a:cubicBezTo>
                  <a:cubicBezTo>
                    <a:pt x="285" y="601"/>
                    <a:pt x="287" y="603"/>
                    <a:pt x="287" y="606"/>
                  </a:cubicBezTo>
                  <a:cubicBezTo>
                    <a:pt x="285" y="608"/>
                    <a:pt x="284" y="612"/>
                    <a:pt x="280" y="613"/>
                  </a:cubicBezTo>
                  <a:close/>
                  <a:moveTo>
                    <a:pt x="286" y="620"/>
                  </a:moveTo>
                  <a:cubicBezTo>
                    <a:pt x="282" y="619"/>
                    <a:pt x="285" y="616"/>
                    <a:pt x="287" y="614"/>
                  </a:cubicBezTo>
                  <a:cubicBezTo>
                    <a:pt x="288" y="615"/>
                    <a:pt x="287" y="619"/>
                    <a:pt x="286" y="620"/>
                  </a:cubicBezTo>
                  <a:close/>
                  <a:moveTo>
                    <a:pt x="283" y="648"/>
                  </a:moveTo>
                  <a:cubicBezTo>
                    <a:pt x="284" y="645"/>
                    <a:pt x="284" y="645"/>
                    <a:pt x="283" y="642"/>
                  </a:cubicBezTo>
                  <a:cubicBezTo>
                    <a:pt x="284" y="641"/>
                    <a:pt x="286" y="641"/>
                    <a:pt x="287" y="640"/>
                  </a:cubicBezTo>
                  <a:cubicBezTo>
                    <a:pt x="290" y="641"/>
                    <a:pt x="288" y="646"/>
                    <a:pt x="289" y="649"/>
                  </a:cubicBezTo>
                  <a:cubicBezTo>
                    <a:pt x="287" y="651"/>
                    <a:pt x="287" y="647"/>
                    <a:pt x="283" y="648"/>
                  </a:cubicBezTo>
                  <a:close/>
                  <a:moveTo>
                    <a:pt x="284" y="670"/>
                  </a:moveTo>
                  <a:cubicBezTo>
                    <a:pt x="286" y="670"/>
                    <a:pt x="286" y="668"/>
                    <a:pt x="287" y="669"/>
                  </a:cubicBezTo>
                  <a:cubicBezTo>
                    <a:pt x="289" y="673"/>
                    <a:pt x="288" y="677"/>
                    <a:pt x="285" y="678"/>
                  </a:cubicBezTo>
                  <a:cubicBezTo>
                    <a:pt x="285" y="676"/>
                    <a:pt x="286" y="672"/>
                    <a:pt x="284" y="670"/>
                  </a:cubicBezTo>
                  <a:close/>
                  <a:moveTo>
                    <a:pt x="286" y="696"/>
                  </a:moveTo>
                  <a:cubicBezTo>
                    <a:pt x="290" y="698"/>
                    <a:pt x="290" y="705"/>
                    <a:pt x="286" y="706"/>
                  </a:cubicBezTo>
                  <a:cubicBezTo>
                    <a:pt x="286" y="703"/>
                    <a:pt x="286" y="700"/>
                    <a:pt x="286" y="696"/>
                  </a:cubicBezTo>
                  <a:close/>
                  <a:moveTo>
                    <a:pt x="289" y="737"/>
                  </a:moveTo>
                  <a:cubicBezTo>
                    <a:pt x="295" y="740"/>
                    <a:pt x="289" y="745"/>
                    <a:pt x="287" y="747"/>
                  </a:cubicBezTo>
                  <a:cubicBezTo>
                    <a:pt x="285" y="744"/>
                    <a:pt x="289" y="741"/>
                    <a:pt x="289" y="737"/>
                  </a:cubicBezTo>
                  <a:close/>
                  <a:moveTo>
                    <a:pt x="287" y="754"/>
                  </a:moveTo>
                  <a:cubicBezTo>
                    <a:pt x="288" y="755"/>
                    <a:pt x="288" y="761"/>
                    <a:pt x="288" y="763"/>
                  </a:cubicBezTo>
                  <a:cubicBezTo>
                    <a:pt x="287" y="761"/>
                    <a:pt x="286" y="756"/>
                    <a:pt x="287" y="754"/>
                  </a:cubicBezTo>
                  <a:close/>
                  <a:moveTo>
                    <a:pt x="288" y="824"/>
                  </a:moveTo>
                  <a:cubicBezTo>
                    <a:pt x="290" y="824"/>
                    <a:pt x="288" y="830"/>
                    <a:pt x="291" y="831"/>
                  </a:cubicBezTo>
                  <a:cubicBezTo>
                    <a:pt x="289" y="834"/>
                    <a:pt x="287" y="837"/>
                    <a:pt x="285" y="840"/>
                  </a:cubicBezTo>
                  <a:cubicBezTo>
                    <a:pt x="282" y="840"/>
                    <a:pt x="283" y="836"/>
                    <a:pt x="280" y="836"/>
                  </a:cubicBezTo>
                  <a:cubicBezTo>
                    <a:pt x="282" y="831"/>
                    <a:pt x="286" y="829"/>
                    <a:pt x="288" y="824"/>
                  </a:cubicBezTo>
                  <a:close/>
                  <a:moveTo>
                    <a:pt x="291" y="857"/>
                  </a:moveTo>
                  <a:cubicBezTo>
                    <a:pt x="290" y="858"/>
                    <a:pt x="289" y="860"/>
                    <a:pt x="287" y="861"/>
                  </a:cubicBezTo>
                  <a:cubicBezTo>
                    <a:pt x="287" y="859"/>
                    <a:pt x="289" y="858"/>
                    <a:pt x="289" y="855"/>
                  </a:cubicBezTo>
                  <a:cubicBezTo>
                    <a:pt x="290" y="856"/>
                    <a:pt x="290" y="857"/>
                    <a:pt x="291" y="857"/>
                  </a:cubicBezTo>
                  <a:close/>
                  <a:moveTo>
                    <a:pt x="352" y="827"/>
                  </a:moveTo>
                  <a:cubicBezTo>
                    <a:pt x="353" y="827"/>
                    <a:pt x="354" y="827"/>
                    <a:pt x="355" y="827"/>
                  </a:cubicBezTo>
                  <a:cubicBezTo>
                    <a:pt x="356" y="832"/>
                    <a:pt x="354" y="834"/>
                    <a:pt x="353" y="836"/>
                  </a:cubicBezTo>
                  <a:cubicBezTo>
                    <a:pt x="349" y="834"/>
                    <a:pt x="350" y="831"/>
                    <a:pt x="352" y="827"/>
                  </a:cubicBezTo>
                  <a:close/>
                  <a:moveTo>
                    <a:pt x="350" y="846"/>
                  </a:moveTo>
                  <a:cubicBezTo>
                    <a:pt x="348" y="848"/>
                    <a:pt x="348" y="842"/>
                    <a:pt x="347" y="840"/>
                  </a:cubicBezTo>
                  <a:cubicBezTo>
                    <a:pt x="349" y="841"/>
                    <a:pt x="349" y="845"/>
                    <a:pt x="350" y="846"/>
                  </a:cubicBezTo>
                  <a:close/>
                  <a:moveTo>
                    <a:pt x="334" y="844"/>
                  </a:moveTo>
                  <a:cubicBezTo>
                    <a:pt x="332" y="842"/>
                    <a:pt x="335" y="839"/>
                    <a:pt x="336" y="837"/>
                  </a:cubicBezTo>
                  <a:cubicBezTo>
                    <a:pt x="339" y="840"/>
                    <a:pt x="335" y="842"/>
                    <a:pt x="334" y="844"/>
                  </a:cubicBezTo>
                  <a:close/>
                  <a:moveTo>
                    <a:pt x="336" y="850"/>
                  </a:moveTo>
                  <a:cubicBezTo>
                    <a:pt x="337" y="852"/>
                    <a:pt x="336" y="852"/>
                    <a:pt x="334" y="852"/>
                  </a:cubicBezTo>
                  <a:cubicBezTo>
                    <a:pt x="334" y="850"/>
                    <a:pt x="334" y="849"/>
                    <a:pt x="336" y="850"/>
                  </a:cubicBezTo>
                  <a:close/>
                  <a:moveTo>
                    <a:pt x="330" y="829"/>
                  </a:moveTo>
                  <a:cubicBezTo>
                    <a:pt x="332" y="829"/>
                    <a:pt x="333" y="830"/>
                    <a:pt x="334" y="832"/>
                  </a:cubicBezTo>
                  <a:cubicBezTo>
                    <a:pt x="332" y="831"/>
                    <a:pt x="332" y="832"/>
                    <a:pt x="330" y="832"/>
                  </a:cubicBezTo>
                  <a:cubicBezTo>
                    <a:pt x="330" y="831"/>
                    <a:pt x="330" y="830"/>
                    <a:pt x="330" y="829"/>
                  </a:cubicBezTo>
                  <a:close/>
                  <a:moveTo>
                    <a:pt x="330" y="865"/>
                  </a:moveTo>
                  <a:cubicBezTo>
                    <a:pt x="333" y="864"/>
                    <a:pt x="333" y="861"/>
                    <a:pt x="334" y="859"/>
                  </a:cubicBezTo>
                  <a:cubicBezTo>
                    <a:pt x="344" y="858"/>
                    <a:pt x="342" y="852"/>
                    <a:pt x="342" y="843"/>
                  </a:cubicBezTo>
                  <a:cubicBezTo>
                    <a:pt x="345" y="850"/>
                    <a:pt x="347" y="860"/>
                    <a:pt x="347" y="867"/>
                  </a:cubicBezTo>
                  <a:cubicBezTo>
                    <a:pt x="323" y="861"/>
                    <a:pt x="303" y="880"/>
                    <a:pt x="280" y="872"/>
                  </a:cubicBezTo>
                  <a:cubicBezTo>
                    <a:pt x="280" y="868"/>
                    <a:pt x="282" y="866"/>
                    <a:pt x="286" y="866"/>
                  </a:cubicBezTo>
                  <a:cubicBezTo>
                    <a:pt x="285" y="868"/>
                    <a:pt x="286" y="870"/>
                    <a:pt x="288" y="871"/>
                  </a:cubicBezTo>
                  <a:cubicBezTo>
                    <a:pt x="293" y="870"/>
                    <a:pt x="294" y="866"/>
                    <a:pt x="297" y="864"/>
                  </a:cubicBezTo>
                  <a:cubicBezTo>
                    <a:pt x="301" y="865"/>
                    <a:pt x="301" y="868"/>
                    <a:pt x="304" y="868"/>
                  </a:cubicBezTo>
                  <a:cubicBezTo>
                    <a:pt x="310" y="868"/>
                    <a:pt x="311" y="859"/>
                    <a:pt x="317" y="861"/>
                  </a:cubicBezTo>
                  <a:cubicBezTo>
                    <a:pt x="320" y="861"/>
                    <a:pt x="318" y="864"/>
                    <a:pt x="320" y="865"/>
                  </a:cubicBezTo>
                  <a:cubicBezTo>
                    <a:pt x="323" y="864"/>
                    <a:pt x="324" y="863"/>
                    <a:pt x="327" y="862"/>
                  </a:cubicBezTo>
                  <a:cubicBezTo>
                    <a:pt x="329" y="862"/>
                    <a:pt x="329" y="864"/>
                    <a:pt x="330" y="865"/>
                  </a:cubicBezTo>
                  <a:close/>
                  <a:moveTo>
                    <a:pt x="326" y="842"/>
                  </a:moveTo>
                  <a:cubicBezTo>
                    <a:pt x="327" y="842"/>
                    <a:pt x="327" y="842"/>
                    <a:pt x="327" y="843"/>
                  </a:cubicBezTo>
                  <a:cubicBezTo>
                    <a:pt x="325" y="849"/>
                    <a:pt x="321" y="851"/>
                    <a:pt x="320" y="857"/>
                  </a:cubicBezTo>
                  <a:cubicBezTo>
                    <a:pt x="319" y="857"/>
                    <a:pt x="317" y="857"/>
                    <a:pt x="316" y="857"/>
                  </a:cubicBezTo>
                  <a:cubicBezTo>
                    <a:pt x="318" y="851"/>
                    <a:pt x="324" y="849"/>
                    <a:pt x="326" y="842"/>
                  </a:cubicBezTo>
                  <a:close/>
                  <a:moveTo>
                    <a:pt x="321" y="163"/>
                  </a:moveTo>
                  <a:cubicBezTo>
                    <a:pt x="323" y="163"/>
                    <a:pt x="323" y="162"/>
                    <a:pt x="323" y="161"/>
                  </a:cubicBezTo>
                  <a:cubicBezTo>
                    <a:pt x="326" y="161"/>
                    <a:pt x="322" y="165"/>
                    <a:pt x="324" y="167"/>
                  </a:cubicBezTo>
                  <a:cubicBezTo>
                    <a:pt x="321" y="167"/>
                    <a:pt x="321" y="165"/>
                    <a:pt x="321" y="163"/>
                  </a:cubicBezTo>
                  <a:close/>
                  <a:moveTo>
                    <a:pt x="327" y="288"/>
                  </a:moveTo>
                  <a:cubicBezTo>
                    <a:pt x="323" y="286"/>
                    <a:pt x="326" y="281"/>
                    <a:pt x="324" y="276"/>
                  </a:cubicBezTo>
                  <a:cubicBezTo>
                    <a:pt x="330" y="278"/>
                    <a:pt x="326" y="282"/>
                    <a:pt x="327" y="288"/>
                  </a:cubicBezTo>
                  <a:close/>
                  <a:moveTo>
                    <a:pt x="327" y="268"/>
                  </a:moveTo>
                  <a:cubicBezTo>
                    <a:pt x="325" y="266"/>
                    <a:pt x="325" y="262"/>
                    <a:pt x="325" y="259"/>
                  </a:cubicBezTo>
                  <a:cubicBezTo>
                    <a:pt x="327" y="258"/>
                    <a:pt x="327" y="260"/>
                    <a:pt x="328" y="260"/>
                  </a:cubicBezTo>
                  <a:cubicBezTo>
                    <a:pt x="328" y="263"/>
                    <a:pt x="329" y="266"/>
                    <a:pt x="327" y="268"/>
                  </a:cubicBezTo>
                  <a:close/>
                  <a:moveTo>
                    <a:pt x="331" y="462"/>
                  </a:moveTo>
                  <a:cubicBezTo>
                    <a:pt x="327" y="449"/>
                    <a:pt x="330" y="435"/>
                    <a:pt x="331" y="418"/>
                  </a:cubicBezTo>
                  <a:cubicBezTo>
                    <a:pt x="331" y="416"/>
                    <a:pt x="328" y="419"/>
                    <a:pt x="328" y="417"/>
                  </a:cubicBezTo>
                  <a:cubicBezTo>
                    <a:pt x="328" y="389"/>
                    <a:pt x="330" y="351"/>
                    <a:pt x="334" y="323"/>
                  </a:cubicBezTo>
                  <a:cubicBezTo>
                    <a:pt x="336" y="371"/>
                    <a:pt x="333" y="418"/>
                    <a:pt x="331" y="462"/>
                  </a:cubicBezTo>
                  <a:close/>
                  <a:moveTo>
                    <a:pt x="334" y="259"/>
                  </a:moveTo>
                  <a:cubicBezTo>
                    <a:pt x="336" y="257"/>
                    <a:pt x="334" y="256"/>
                    <a:pt x="335" y="254"/>
                  </a:cubicBezTo>
                  <a:cubicBezTo>
                    <a:pt x="336" y="254"/>
                    <a:pt x="337" y="260"/>
                    <a:pt x="334" y="259"/>
                  </a:cubicBezTo>
                  <a:close/>
                  <a:moveTo>
                    <a:pt x="342" y="137"/>
                  </a:moveTo>
                  <a:cubicBezTo>
                    <a:pt x="342" y="136"/>
                    <a:pt x="342" y="135"/>
                    <a:pt x="342" y="135"/>
                  </a:cubicBezTo>
                  <a:cubicBezTo>
                    <a:pt x="345" y="137"/>
                    <a:pt x="340" y="140"/>
                    <a:pt x="342" y="142"/>
                  </a:cubicBezTo>
                  <a:cubicBezTo>
                    <a:pt x="340" y="142"/>
                    <a:pt x="342" y="145"/>
                    <a:pt x="340" y="144"/>
                  </a:cubicBezTo>
                  <a:cubicBezTo>
                    <a:pt x="340" y="142"/>
                    <a:pt x="340" y="140"/>
                    <a:pt x="340" y="137"/>
                  </a:cubicBezTo>
                  <a:cubicBezTo>
                    <a:pt x="341" y="137"/>
                    <a:pt x="342" y="137"/>
                    <a:pt x="342" y="137"/>
                  </a:cubicBezTo>
                  <a:close/>
                  <a:moveTo>
                    <a:pt x="371" y="120"/>
                  </a:moveTo>
                  <a:cubicBezTo>
                    <a:pt x="368" y="120"/>
                    <a:pt x="370" y="116"/>
                    <a:pt x="369" y="115"/>
                  </a:cubicBezTo>
                  <a:cubicBezTo>
                    <a:pt x="370" y="113"/>
                    <a:pt x="371" y="118"/>
                    <a:pt x="371" y="120"/>
                  </a:cubicBezTo>
                  <a:close/>
                  <a:moveTo>
                    <a:pt x="366" y="77"/>
                  </a:moveTo>
                  <a:cubicBezTo>
                    <a:pt x="368" y="78"/>
                    <a:pt x="369" y="82"/>
                    <a:pt x="368" y="84"/>
                  </a:cubicBezTo>
                  <a:cubicBezTo>
                    <a:pt x="367" y="83"/>
                    <a:pt x="367" y="83"/>
                    <a:pt x="366" y="83"/>
                  </a:cubicBezTo>
                  <a:cubicBezTo>
                    <a:pt x="365" y="79"/>
                    <a:pt x="367" y="80"/>
                    <a:pt x="366" y="77"/>
                  </a:cubicBezTo>
                  <a:close/>
                  <a:moveTo>
                    <a:pt x="368" y="109"/>
                  </a:moveTo>
                  <a:cubicBezTo>
                    <a:pt x="366" y="110"/>
                    <a:pt x="365" y="105"/>
                    <a:pt x="365" y="103"/>
                  </a:cubicBezTo>
                  <a:cubicBezTo>
                    <a:pt x="367" y="104"/>
                    <a:pt x="366" y="107"/>
                    <a:pt x="368" y="109"/>
                  </a:cubicBezTo>
                  <a:close/>
                  <a:moveTo>
                    <a:pt x="364" y="68"/>
                  </a:moveTo>
                  <a:cubicBezTo>
                    <a:pt x="364" y="69"/>
                    <a:pt x="364" y="71"/>
                    <a:pt x="365" y="71"/>
                  </a:cubicBezTo>
                  <a:cubicBezTo>
                    <a:pt x="365" y="72"/>
                    <a:pt x="363" y="70"/>
                    <a:pt x="361" y="70"/>
                  </a:cubicBezTo>
                  <a:cubicBezTo>
                    <a:pt x="361" y="69"/>
                    <a:pt x="362" y="68"/>
                    <a:pt x="364" y="68"/>
                  </a:cubicBezTo>
                  <a:close/>
                  <a:moveTo>
                    <a:pt x="350" y="112"/>
                  </a:moveTo>
                  <a:cubicBezTo>
                    <a:pt x="350" y="112"/>
                    <a:pt x="350" y="111"/>
                    <a:pt x="350" y="111"/>
                  </a:cubicBezTo>
                  <a:cubicBezTo>
                    <a:pt x="347" y="108"/>
                    <a:pt x="345" y="99"/>
                    <a:pt x="344" y="92"/>
                  </a:cubicBezTo>
                  <a:cubicBezTo>
                    <a:pt x="354" y="110"/>
                    <a:pt x="360" y="130"/>
                    <a:pt x="367" y="151"/>
                  </a:cubicBezTo>
                  <a:cubicBezTo>
                    <a:pt x="361" y="138"/>
                    <a:pt x="356" y="124"/>
                    <a:pt x="350" y="110"/>
                  </a:cubicBezTo>
                  <a:cubicBezTo>
                    <a:pt x="350" y="110"/>
                    <a:pt x="350" y="111"/>
                    <a:pt x="350" y="111"/>
                  </a:cubicBezTo>
                  <a:cubicBezTo>
                    <a:pt x="350" y="111"/>
                    <a:pt x="350" y="112"/>
                    <a:pt x="350" y="112"/>
                  </a:cubicBezTo>
                  <a:close/>
                  <a:moveTo>
                    <a:pt x="367" y="159"/>
                  </a:moveTo>
                  <a:cubicBezTo>
                    <a:pt x="369" y="160"/>
                    <a:pt x="369" y="163"/>
                    <a:pt x="370" y="165"/>
                  </a:cubicBezTo>
                  <a:cubicBezTo>
                    <a:pt x="368" y="165"/>
                    <a:pt x="367" y="162"/>
                    <a:pt x="367" y="159"/>
                  </a:cubicBezTo>
                  <a:close/>
                  <a:moveTo>
                    <a:pt x="372" y="124"/>
                  </a:moveTo>
                  <a:cubicBezTo>
                    <a:pt x="370" y="124"/>
                    <a:pt x="370" y="122"/>
                    <a:pt x="371" y="121"/>
                  </a:cubicBezTo>
                  <a:cubicBezTo>
                    <a:pt x="372" y="121"/>
                    <a:pt x="373" y="123"/>
                    <a:pt x="372" y="124"/>
                  </a:cubicBezTo>
                  <a:close/>
                  <a:moveTo>
                    <a:pt x="373" y="128"/>
                  </a:moveTo>
                  <a:cubicBezTo>
                    <a:pt x="375" y="129"/>
                    <a:pt x="375" y="132"/>
                    <a:pt x="376" y="134"/>
                  </a:cubicBezTo>
                  <a:cubicBezTo>
                    <a:pt x="376" y="134"/>
                    <a:pt x="375" y="133"/>
                    <a:pt x="374" y="133"/>
                  </a:cubicBezTo>
                  <a:cubicBezTo>
                    <a:pt x="375" y="131"/>
                    <a:pt x="373" y="130"/>
                    <a:pt x="373" y="128"/>
                  </a:cubicBezTo>
                  <a:close/>
                  <a:moveTo>
                    <a:pt x="375" y="178"/>
                  </a:moveTo>
                  <a:cubicBezTo>
                    <a:pt x="377" y="178"/>
                    <a:pt x="377" y="180"/>
                    <a:pt x="377" y="182"/>
                  </a:cubicBezTo>
                  <a:cubicBezTo>
                    <a:pt x="375" y="181"/>
                    <a:pt x="376" y="180"/>
                    <a:pt x="375" y="178"/>
                  </a:cubicBezTo>
                  <a:close/>
                  <a:moveTo>
                    <a:pt x="378" y="140"/>
                  </a:moveTo>
                  <a:cubicBezTo>
                    <a:pt x="380" y="141"/>
                    <a:pt x="379" y="143"/>
                    <a:pt x="380" y="144"/>
                  </a:cubicBezTo>
                  <a:cubicBezTo>
                    <a:pt x="379" y="146"/>
                    <a:pt x="378" y="142"/>
                    <a:pt x="378" y="140"/>
                  </a:cubicBezTo>
                  <a:close/>
                  <a:moveTo>
                    <a:pt x="381" y="197"/>
                  </a:moveTo>
                  <a:cubicBezTo>
                    <a:pt x="383" y="198"/>
                    <a:pt x="383" y="200"/>
                    <a:pt x="383" y="202"/>
                  </a:cubicBezTo>
                  <a:cubicBezTo>
                    <a:pt x="381" y="202"/>
                    <a:pt x="382" y="198"/>
                    <a:pt x="381" y="197"/>
                  </a:cubicBezTo>
                  <a:close/>
                  <a:moveTo>
                    <a:pt x="408" y="241"/>
                  </a:moveTo>
                  <a:cubicBezTo>
                    <a:pt x="404" y="239"/>
                    <a:pt x="402" y="235"/>
                    <a:pt x="400" y="232"/>
                  </a:cubicBezTo>
                  <a:cubicBezTo>
                    <a:pt x="403" y="228"/>
                    <a:pt x="406" y="231"/>
                    <a:pt x="410" y="231"/>
                  </a:cubicBezTo>
                  <a:cubicBezTo>
                    <a:pt x="412" y="234"/>
                    <a:pt x="411" y="239"/>
                    <a:pt x="408" y="241"/>
                  </a:cubicBezTo>
                  <a:close/>
                  <a:moveTo>
                    <a:pt x="415" y="229"/>
                  </a:moveTo>
                  <a:cubicBezTo>
                    <a:pt x="414" y="226"/>
                    <a:pt x="412" y="225"/>
                    <a:pt x="411" y="222"/>
                  </a:cubicBezTo>
                  <a:cubicBezTo>
                    <a:pt x="414" y="222"/>
                    <a:pt x="416" y="226"/>
                    <a:pt x="415" y="229"/>
                  </a:cubicBezTo>
                  <a:close/>
                  <a:moveTo>
                    <a:pt x="418" y="216"/>
                  </a:moveTo>
                  <a:cubicBezTo>
                    <a:pt x="415" y="217"/>
                    <a:pt x="417" y="214"/>
                    <a:pt x="414" y="214"/>
                  </a:cubicBezTo>
                  <a:cubicBezTo>
                    <a:pt x="415" y="213"/>
                    <a:pt x="416" y="213"/>
                    <a:pt x="416" y="211"/>
                  </a:cubicBezTo>
                  <a:cubicBezTo>
                    <a:pt x="418" y="210"/>
                    <a:pt x="418" y="210"/>
                    <a:pt x="420" y="210"/>
                  </a:cubicBezTo>
                  <a:cubicBezTo>
                    <a:pt x="419" y="206"/>
                    <a:pt x="423" y="204"/>
                    <a:pt x="425" y="201"/>
                  </a:cubicBezTo>
                  <a:cubicBezTo>
                    <a:pt x="425" y="206"/>
                    <a:pt x="421" y="212"/>
                    <a:pt x="418" y="216"/>
                  </a:cubicBezTo>
                  <a:close/>
                  <a:moveTo>
                    <a:pt x="428" y="222"/>
                  </a:moveTo>
                  <a:cubicBezTo>
                    <a:pt x="426" y="221"/>
                    <a:pt x="429" y="218"/>
                    <a:pt x="429" y="217"/>
                  </a:cubicBezTo>
                  <a:cubicBezTo>
                    <a:pt x="431" y="218"/>
                    <a:pt x="428" y="221"/>
                    <a:pt x="428" y="222"/>
                  </a:cubicBezTo>
                  <a:close/>
                  <a:moveTo>
                    <a:pt x="461" y="154"/>
                  </a:moveTo>
                  <a:cubicBezTo>
                    <a:pt x="464" y="146"/>
                    <a:pt x="466" y="139"/>
                    <a:pt x="470" y="134"/>
                  </a:cubicBezTo>
                  <a:cubicBezTo>
                    <a:pt x="469" y="139"/>
                    <a:pt x="465" y="148"/>
                    <a:pt x="461" y="154"/>
                  </a:cubicBezTo>
                  <a:close/>
                  <a:moveTo>
                    <a:pt x="490" y="105"/>
                  </a:moveTo>
                  <a:cubicBezTo>
                    <a:pt x="489" y="106"/>
                    <a:pt x="487" y="106"/>
                    <a:pt x="486" y="108"/>
                  </a:cubicBezTo>
                  <a:cubicBezTo>
                    <a:pt x="488" y="99"/>
                    <a:pt x="494" y="93"/>
                    <a:pt x="498" y="85"/>
                  </a:cubicBezTo>
                  <a:cubicBezTo>
                    <a:pt x="499" y="90"/>
                    <a:pt x="492" y="98"/>
                    <a:pt x="490" y="105"/>
                  </a:cubicBezTo>
                  <a:close/>
                  <a:moveTo>
                    <a:pt x="484" y="101"/>
                  </a:moveTo>
                  <a:cubicBezTo>
                    <a:pt x="481" y="107"/>
                    <a:pt x="480" y="112"/>
                    <a:pt x="474" y="111"/>
                  </a:cubicBezTo>
                  <a:cubicBezTo>
                    <a:pt x="478" y="110"/>
                    <a:pt x="476" y="108"/>
                    <a:pt x="477" y="106"/>
                  </a:cubicBezTo>
                  <a:cubicBezTo>
                    <a:pt x="478" y="104"/>
                    <a:pt x="483" y="102"/>
                    <a:pt x="484" y="99"/>
                  </a:cubicBezTo>
                  <a:cubicBezTo>
                    <a:pt x="484" y="98"/>
                    <a:pt x="482" y="98"/>
                    <a:pt x="484" y="97"/>
                  </a:cubicBezTo>
                  <a:cubicBezTo>
                    <a:pt x="495" y="80"/>
                    <a:pt x="505" y="61"/>
                    <a:pt x="516" y="44"/>
                  </a:cubicBezTo>
                  <a:cubicBezTo>
                    <a:pt x="508" y="62"/>
                    <a:pt x="496" y="82"/>
                    <a:pt x="484" y="101"/>
                  </a:cubicBezTo>
                  <a:close/>
                  <a:moveTo>
                    <a:pt x="528" y="21"/>
                  </a:moveTo>
                  <a:cubicBezTo>
                    <a:pt x="527" y="18"/>
                    <a:pt x="531" y="20"/>
                    <a:pt x="530" y="16"/>
                  </a:cubicBezTo>
                  <a:cubicBezTo>
                    <a:pt x="533" y="16"/>
                    <a:pt x="533" y="17"/>
                    <a:pt x="535" y="17"/>
                  </a:cubicBezTo>
                  <a:cubicBezTo>
                    <a:pt x="532" y="18"/>
                    <a:pt x="531" y="21"/>
                    <a:pt x="528" y="21"/>
                  </a:cubicBezTo>
                  <a:close/>
                  <a:moveTo>
                    <a:pt x="570" y="21"/>
                  </a:moveTo>
                  <a:cubicBezTo>
                    <a:pt x="567" y="22"/>
                    <a:pt x="567" y="20"/>
                    <a:pt x="565" y="19"/>
                  </a:cubicBezTo>
                  <a:cubicBezTo>
                    <a:pt x="567" y="18"/>
                    <a:pt x="570" y="19"/>
                    <a:pt x="570" y="21"/>
                  </a:cubicBezTo>
                  <a:close/>
                  <a:moveTo>
                    <a:pt x="564" y="13"/>
                  </a:moveTo>
                  <a:cubicBezTo>
                    <a:pt x="564" y="14"/>
                    <a:pt x="560" y="13"/>
                    <a:pt x="561" y="12"/>
                  </a:cubicBezTo>
                  <a:cubicBezTo>
                    <a:pt x="563" y="11"/>
                    <a:pt x="563" y="13"/>
                    <a:pt x="564" y="13"/>
                  </a:cubicBezTo>
                  <a:close/>
                  <a:moveTo>
                    <a:pt x="555" y="10"/>
                  </a:moveTo>
                  <a:cubicBezTo>
                    <a:pt x="552" y="10"/>
                    <a:pt x="550" y="10"/>
                    <a:pt x="549" y="11"/>
                  </a:cubicBezTo>
                  <a:cubicBezTo>
                    <a:pt x="547" y="10"/>
                    <a:pt x="554" y="6"/>
                    <a:pt x="555" y="10"/>
                  </a:cubicBezTo>
                  <a:close/>
                  <a:moveTo>
                    <a:pt x="544" y="26"/>
                  </a:moveTo>
                  <a:cubicBezTo>
                    <a:pt x="546" y="22"/>
                    <a:pt x="553" y="21"/>
                    <a:pt x="557" y="23"/>
                  </a:cubicBezTo>
                  <a:cubicBezTo>
                    <a:pt x="554" y="25"/>
                    <a:pt x="548" y="28"/>
                    <a:pt x="544" y="26"/>
                  </a:cubicBezTo>
                  <a:close/>
                  <a:moveTo>
                    <a:pt x="593" y="44"/>
                  </a:moveTo>
                  <a:cubicBezTo>
                    <a:pt x="593" y="46"/>
                    <a:pt x="592" y="49"/>
                    <a:pt x="594" y="49"/>
                  </a:cubicBezTo>
                  <a:cubicBezTo>
                    <a:pt x="581" y="48"/>
                    <a:pt x="569" y="42"/>
                    <a:pt x="558" y="36"/>
                  </a:cubicBezTo>
                  <a:cubicBezTo>
                    <a:pt x="560" y="33"/>
                    <a:pt x="565" y="33"/>
                    <a:pt x="567" y="33"/>
                  </a:cubicBezTo>
                  <a:cubicBezTo>
                    <a:pt x="566" y="34"/>
                    <a:pt x="568" y="35"/>
                    <a:pt x="568" y="36"/>
                  </a:cubicBezTo>
                  <a:cubicBezTo>
                    <a:pt x="575" y="37"/>
                    <a:pt x="582" y="34"/>
                    <a:pt x="586" y="32"/>
                  </a:cubicBezTo>
                  <a:cubicBezTo>
                    <a:pt x="587" y="34"/>
                    <a:pt x="580" y="35"/>
                    <a:pt x="579" y="38"/>
                  </a:cubicBezTo>
                  <a:cubicBezTo>
                    <a:pt x="579" y="40"/>
                    <a:pt x="580" y="39"/>
                    <a:pt x="580" y="41"/>
                  </a:cubicBezTo>
                  <a:cubicBezTo>
                    <a:pt x="589" y="42"/>
                    <a:pt x="596" y="38"/>
                    <a:pt x="601" y="38"/>
                  </a:cubicBezTo>
                  <a:cubicBezTo>
                    <a:pt x="600" y="42"/>
                    <a:pt x="596" y="43"/>
                    <a:pt x="593" y="44"/>
                  </a:cubicBezTo>
                  <a:close/>
                  <a:moveTo>
                    <a:pt x="616" y="38"/>
                  </a:moveTo>
                  <a:cubicBezTo>
                    <a:pt x="614" y="37"/>
                    <a:pt x="619" y="36"/>
                    <a:pt x="618" y="34"/>
                  </a:cubicBezTo>
                  <a:cubicBezTo>
                    <a:pt x="615" y="34"/>
                    <a:pt x="612" y="35"/>
                    <a:pt x="611" y="37"/>
                  </a:cubicBezTo>
                  <a:cubicBezTo>
                    <a:pt x="606" y="32"/>
                    <a:pt x="600" y="35"/>
                    <a:pt x="593" y="35"/>
                  </a:cubicBezTo>
                  <a:cubicBezTo>
                    <a:pt x="594" y="34"/>
                    <a:pt x="595" y="33"/>
                    <a:pt x="595" y="31"/>
                  </a:cubicBezTo>
                  <a:cubicBezTo>
                    <a:pt x="601" y="34"/>
                    <a:pt x="607" y="31"/>
                    <a:pt x="611" y="35"/>
                  </a:cubicBezTo>
                  <a:cubicBezTo>
                    <a:pt x="615" y="32"/>
                    <a:pt x="621" y="31"/>
                    <a:pt x="623" y="26"/>
                  </a:cubicBezTo>
                  <a:cubicBezTo>
                    <a:pt x="633" y="21"/>
                    <a:pt x="645" y="20"/>
                    <a:pt x="654" y="14"/>
                  </a:cubicBezTo>
                  <a:cubicBezTo>
                    <a:pt x="654" y="14"/>
                    <a:pt x="654" y="15"/>
                    <a:pt x="654" y="16"/>
                  </a:cubicBezTo>
                  <a:cubicBezTo>
                    <a:pt x="642" y="24"/>
                    <a:pt x="630" y="35"/>
                    <a:pt x="6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1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5995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Sending Print Jobs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BAB56DD-20B0-144C-B372-831D27CF964A}"/>
              </a:ext>
            </a:extLst>
          </p:cNvPr>
          <p:cNvSpPr/>
          <p:nvPr/>
        </p:nvSpPr>
        <p:spPr>
          <a:xfrm>
            <a:off x="3238940" y="1775866"/>
            <a:ext cx="5266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Get information of printer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F863533-09F4-3C45-9832-065489983319}"/>
              </a:ext>
            </a:extLst>
          </p:cNvPr>
          <p:cNvSpPr/>
          <p:nvPr/>
        </p:nvSpPr>
        <p:spPr>
          <a:xfrm>
            <a:off x="3116421" y="4175849"/>
            <a:ext cx="593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Make packets of correct form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15DF50-4AD9-7544-979D-68CB6257970C}"/>
              </a:ext>
            </a:extLst>
          </p:cNvPr>
          <p:cNvSpPr/>
          <p:nvPr/>
        </p:nvSpPr>
        <p:spPr>
          <a:xfrm>
            <a:off x="2946214" y="3071018"/>
            <a:ext cx="6272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Turn input files or strings into bytes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6016B0F-072F-2B4C-A0FE-9C0F62F44C37}"/>
              </a:ext>
            </a:extLst>
          </p:cNvPr>
          <p:cNvSpPr/>
          <p:nvPr/>
        </p:nvSpPr>
        <p:spPr>
          <a:xfrm>
            <a:off x="2688370" y="5326096"/>
            <a:ext cx="718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Send and receive packets via socket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0" name="组合 118">
            <a:extLst>
              <a:ext uri="{FF2B5EF4-FFF2-40B4-BE49-F238E27FC236}">
                <a16:creationId xmlns:a16="http://schemas.microsoft.com/office/drawing/2014/main" id="{9794DF1B-AC30-D34F-B58B-1D17ACA6B8C9}"/>
              </a:ext>
            </a:extLst>
          </p:cNvPr>
          <p:cNvGrpSpPr/>
          <p:nvPr/>
        </p:nvGrpSpPr>
        <p:grpSpPr>
          <a:xfrm>
            <a:off x="1681101" y="1684366"/>
            <a:ext cx="387350" cy="676275"/>
            <a:chOff x="3670300" y="5230813"/>
            <a:chExt cx="387350" cy="676275"/>
          </a:xfrm>
          <a:noFill/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DF2E2A0-2A8E-DD46-A2DF-0B47173E9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5842000"/>
              <a:ext cx="242888" cy="65088"/>
            </a:xfrm>
            <a:custGeom>
              <a:avLst/>
              <a:gdLst>
                <a:gd name="T0" fmla="*/ 2 w 89"/>
                <a:gd name="T1" fmla="*/ 6 h 24"/>
                <a:gd name="T2" fmla="*/ 4 w 89"/>
                <a:gd name="T3" fmla="*/ 9 h 24"/>
                <a:gd name="T4" fmla="*/ 28 w 89"/>
                <a:gd name="T5" fmla="*/ 19 h 24"/>
                <a:gd name="T6" fmla="*/ 28 w 89"/>
                <a:gd name="T7" fmla="*/ 20 h 24"/>
                <a:gd name="T8" fmla="*/ 33 w 89"/>
                <a:gd name="T9" fmla="*/ 24 h 24"/>
                <a:gd name="T10" fmla="*/ 53 w 89"/>
                <a:gd name="T11" fmla="*/ 24 h 24"/>
                <a:gd name="T12" fmla="*/ 59 w 89"/>
                <a:gd name="T13" fmla="*/ 20 h 24"/>
                <a:gd name="T14" fmla="*/ 59 w 89"/>
                <a:gd name="T15" fmla="*/ 20 h 24"/>
                <a:gd name="T16" fmla="*/ 68 w 89"/>
                <a:gd name="T17" fmla="*/ 18 h 24"/>
                <a:gd name="T18" fmla="*/ 88 w 89"/>
                <a:gd name="T19" fmla="*/ 2 h 24"/>
                <a:gd name="T20" fmla="*/ 89 w 89"/>
                <a:gd name="T21" fmla="*/ 0 h 24"/>
                <a:gd name="T22" fmla="*/ 0 w 89"/>
                <a:gd name="T23" fmla="*/ 4 h 24"/>
                <a:gd name="T24" fmla="*/ 2 w 89"/>
                <a:gd name="T25" fmla="*/ 6 h 24"/>
                <a:gd name="T26" fmla="*/ 83 w 89"/>
                <a:gd name="T27" fmla="*/ 3 h 24"/>
                <a:gd name="T28" fmla="*/ 67 w 89"/>
                <a:gd name="T29" fmla="*/ 15 h 24"/>
                <a:gd name="T30" fmla="*/ 57 w 89"/>
                <a:gd name="T31" fmla="*/ 16 h 24"/>
                <a:gd name="T32" fmla="*/ 57 w 89"/>
                <a:gd name="T33" fmla="*/ 18 h 24"/>
                <a:gd name="T34" fmla="*/ 55 w 89"/>
                <a:gd name="T35" fmla="*/ 18 h 24"/>
                <a:gd name="T36" fmla="*/ 55 w 89"/>
                <a:gd name="T37" fmla="*/ 20 h 24"/>
                <a:gd name="T38" fmla="*/ 53 w 89"/>
                <a:gd name="T39" fmla="*/ 21 h 24"/>
                <a:gd name="T40" fmla="*/ 53 w 89"/>
                <a:gd name="T41" fmla="*/ 23 h 24"/>
                <a:gd name="T42" fmla="*/ 53 w 89"/>
                <a:gd name="T43" fmla="*/ 21 h 24"/>
                <a:gd name="T44" fmla="*/ 33 w 89"/>
                <a:gd name="T45" fmla="*/ 21 h 24"/>
                <a:gd name="T46" fmla="*/ 31 w 89"/>
                <a:gd name="T47" fmla="*/ 20 h 24"/>
                <a:gd name="T48" fmla="*/ 31 w 89"/>
                <a:gd name="T49" fmla="*/ 18 h 24"/>
                <a:gd name="T50" fmla="*/ 30 w 89"/>
                <a:gd name="T51" fmla="*/ 18 h 24"/>
                <a:gd name="T52" fmla="*/ 30 w 89"/>
                <a:gd name="T53" fmla="*/ 16 h 24"/>
                <a:gd name="T54" fmla="*/ 7 w 89"/>
                <a:gd name="T55" fmla="*/ 7 h 24"/>
                <a:gd name="T56" fmla="*/ 7 w 89"/>
                <a:gd name="T57" fmla="*/ 7 h 24"/>
                <a:gd name="T58" fmla="*/ 83 w 89"/>
                <a:gd name="T5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24">
                  <a:moveTo>
                    <a:pt x="2" y="6"/>
                  </a:moveTo>
                  <a:cubicBezTo>
                    <a:pt x="3" y="7"/>
                    <a:pt x="4" y="8"/>
                    <a:pt x="4" y="9"/>
                  </a:cubicBezTo>
                  <a:cubicBezTo>
                    <a:pt x="10" y="15"/>
                    <a:pt x="19" y="19"/>
                    <a:pt x="28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2"/>
                    <a:pt x="30" y="24"/>
                    <a:pt x="3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6" y="24"/>
                    <a:pt x="58" y="22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2" y="19"/>
                    <a:pt x="65" y="19"/>
                    <a:pt x="68" y="18"/>
                  </a:cubicBezTo>
                  <a:cubicBezTo>
                    <a:pt x="77" y="15"/>
                    <a:pt x="84" y="9"/>
                    <a:pt x="88" y="2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2" y="6"/>
                  </a:lnTo>
                  <a:close/>
                  <a:moveTo>
                    <a:pt x="83" y="3"/>
                  </a:moveTo>
                  <a:cubicBezTo>
                    <a:pt x="80" y="8"/>
                    <a:pt x="74" y="12"/>
                    <a:pt x="67" y="15"/>
                  </a:cubicBezTo>
                  <a:cubicBezTo>
                    <a:pt x="64" y="16"/>
                    <a:pt x="60" y="16"/>
                    <a:pt x="57" y="16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4" y="21"/>
                    <a:pt x="53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1" y="20"/>
                    <a:pt x="31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1" y="16"/>
                    <a:pt x="13" y="13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3" y="3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A2363290-E0D2-984F-B4A6-F7A5A943E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0" y="5249863"/>
              <a:ext cx="201613" cy="468313"/>
            </a:xfrm>
            <a:custGeom>
              <a:avLst/>
              <a:gdLst>
                <a:gd name="T0" fmla="*/ 0 w 74"/>
                <a:gd name="T1" fmla="*/ 63 h 172"/>
                <a:gd name="T2" fmla="*/ 1 w 74"/>
                <a:gd name="T3" fmla="*/ 82 h 172"/>
                <a:gd name="T4" fmla="*/ 12 w 74"/>
                <a:gd name="T5" fmla="*/ 116 h 172"/>
                <a:gd name="T6" fmla="*/ 24 w 74"/>
                <a:gd name="T7" fmla="*/ 154 h 172"/>
                <a:gd name="T8" fmla="*/ 25 w 74"/>
                <a:gd name="T9" fmla="*/ 163 h 172"/>
                <a:gd name="T10" fmla="*/ 24 w 74"/>
                <a:gd name="T11" fmla="*/ 166 h 172"/>
                <a:gd name="T12" fmla="*/ 24 w 74"/>
                <a:gd name="T13" fmla="*/ 166 h 172"/>
                <a:gd name="T14" fmla="*/ 24 w 74"/>
                <a:gd name="T15" fmla="*/ 171 h 172"/>
                <a:gd name="T16" fmla="*/ 24 w 74"/>
                <a:gd name="T17" fmla="*/ 172 h 172"/>
                <a:gd name="T18" fmla="*/ 47 w 74"/>
                <a:gd name="T19" fmla="*/ 172 h 172"/>
                <a:gd name="T20" fmla="*/ 47 w 74"/>
                <a:gd name="T21" fmla="*/ 171 h 172"/>
                <a:gd name="T22" fmla="*/ 47 w 74"/>
                <a:gd name="T23" fmla="*/ 166 h 172"/>
                <a:gd name="T24" fmla="*/ 47 w 74"/>
                <a:gd name="T25" fmla="*/ 163 h 172"/>
                <a:gd name="T26" fmla="*/ 47 w 74"/>
                <a:gd name="T27" fmla="*/ 153 h 172"/>
                <a:gd name="T28" fmla="*/ 34 w 74"/>
                <a:gd name="T29" fmla="*/ 115 h 172"/>
                <a:gd name="T30" fmla="*/ 24 w 74"/>
                <a:gd name="T31" fmla="*/ 82 h 172"/>
                <a:gd name="T32" fmla="*/ 24 w 74"/>
                <a:gd name="T33" fmla="*/ 81 h 172"/>
                <a:gd name="T34" fmla="*/ 23 w 74"/>
                <a:gd name="T35" fmla="*/ 63 h 172"/>
                <a:gd name="T36" fmla="*/ 74 w 74"/>
                <a:gd name="T37" fmla="*/ 4 h 172"/>
                <a:gd name="T38" fmla="*/ 74 w 74"/>
                <a:gd name="T39" fmla="*/ 1 h 172"/>
                <a:gd name="T40" fmla="*/ 64 w 74"/>
                <a:gd name="T41" fmla="*/ 0 h 172"/>
                <a:gd name="T42" fmla="*/ 0 w 74"/>
                <a:gd name="T43" fmla="*/ 63 h 172"/>
                <a:gd name="T44" fmla="*/ 19 w 74"/>
                <a:gd name="T45" fmla="*/ 63 h 172"/>
                <a:gd name="T46" fmla="*/ 21 w 74"/>
                <a:gd name="T47" fmla="*/ 82 h 172"/>
                <a:gd name="T48" fmla="*/ 31 w 74"/>
                <a:gd name="T49" fmla="*/ 116 h 172"/>
                <a:gd name="T50" fmla="*/ 43 w 74"/>
                <a:gd name="T51" fmla="*/ 154 h 172"/>
                <a:gd name="T52" fmla="*/ 44 w 74"/>
                <a:gd name="T53" fmla="*/ 163 h 172"/>
                <a:gd name="T54" fmla="*/ 44 w 74"/>
                <a:gd name="T55" fmla="*/ 166 h 172"/>
                <a:gd name="T56" fmla="*/ 44 w 74"/>
                <a:gd name="T57" fmla="*/ 169 h 172"/>
                <a:gd name="T58" fmla="*/ 28 w 74"/>
                <a:gd name="T59" fmla="*/ 169 h 172"/>
                <a:gd name="T60" fmla="*/ 28 w 74"/>
                <a:gd name="T61" fmla="*/ 166 h 172"/>
                <a:gd name="T62" fmla="*/ 28 w 74"/>
                <a:gd name="T63" fmla="*/ 163 h 172"/>
                <a:gd name="T64" fmla="*/ 27 w 74"/>
                <a:gd name="T65" fmla="*/ 153 h 172"/>
                <a:gd name="T66" fmla="*/ 15 w 74"/>
                <a:gd name="T67" fmla="*/ 115 h 172"/>
                <a:gd name="T68" fmla="*/ 4 w 74"/>
                <a:gd name="T69" fmla="*/ 82 h 172"/>
                <a:gd name="T70" fmla="*/ 4 w 74"/>
                <a:gd name="T71" fmla="*/ 81 h 172"/>
                <a:gd name="T72" fmla="*/ 3 w 74"/>
                <a:gd name="T73" fmla="*/ 63 h 172"/>
                <a:gd name="T74" fmla="*/ 60 w 74"/>
                <a:gd name="T75" fmla="*/ 4 h 172"/>
                <a:gd name="T76" fmla="*/ 19 w 74"/>
                <a:gd name="T77" fmla="*/ 6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172">
                  <a:moveTo>
                    <a:pt x="0" y="63"/>
                  </a:moveTo>
                  <a:cubicBezTo>
                    <a:pt x="0" y="70"/>
                    <a:pt x="0" y="76"/>
                    <a:pt x="1" y="82"/>
                  </a:cubicBezTo>
                  <a:cubicBezTo>
                    <a:pt x="3" y="93"/>
                    <a:pt x="7" y="104"/>
                    <a:pt x="12" y="116"/>
                  </a:cubicBezTo>
                  <a:cubicBezTo>
                    <a:pt x="17" y="128"/>
                    <a:pt x="22" y="141"/>
                    <a:pt x="24" y="154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164"/>
                    <a:pt x="25" y="165"/>
                    <a:pt x="24" y="166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24" y="167"/>
                    <a:pt x="24" y="168"/>
                    <a:pt x="24" y="171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47" y="171"/>
                    <a:pt x="47" y="171"/>
                    <a:pt x="47" y="171"/>
                  </a:cubicBezTo>
                  <a:cubicBezTo>
                    <a:pt x="47" y="168"/>
                    <a:pt x="47" y="167"/>
                    <a:pt x="47" y="166"/>
                  </a:cubicBezTo>
                  <a:cubicBezTo>
                    <a:pt x="47" y="165"/>
                    <a:pt x="47" y="164"/>
                    <a:pt x="47" y="163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5" y="140"/>
                    <a:pt x="40" y="127"/>
                    <a:pt x="34" y="115"/>
                  </a:cubicBezTo>
                  <a:cubicBezTo>
                    <a:pt x="30" y="103"/>
                    <a:pt x="25" y="92"/>
                    <a:pt x="24" y="8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76"/>
                    <a:pt x="22" y="69"/>
                    <a:pt x="23" y="63"/>
                  </a:cubicBezTo>
                  <a:cubicBezTo>
                    <a:pt x="24" y="47"/>
                    <a:pt x="31" y="9"/>
                    <a:pt x="74" y="4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0" y="0"/>
                    <a:pt x="67" y="0"/>
                    <a:pt x="64" y="0"/>
                  </a:cubicBezTo>
                  <a:cubicBezTo>
                    <a:pt x="10" y="0"/>
                    <a:pt x="1" y="44"/>
                    <a:pt x="0" y="63"/>
                  </a:cubicBezTo>
                  <a:close/>
                  <a:moveTo>
                    <a:pt x="19" y="63"/>
                  </a:moveTo>
                  <a:cubicBezTo>
                    <a:pt x="19" y="70"/>
                    <a:pt x="19" y="76"/>
                    <a:pt x="21" y="82"/>
                  </a:cubicBezTo>
                  <a:cubicBezTo>
                    <a:pt x="22" y="93"/>
                    <a:pt x="27" y="104"/>
                    <a:pt x="31" y="116"/>
                  </a:cubicBezTo>
                  <a:cubicBezTo>
                    <a:pt x="36" y="128"/>
                    <a:pt x="42" y="141"/>
                    <a:pt x="43" y="154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4" y="164"/>
                    <a:pt x="44" y="165"/>
                    <a:pt x="44" y="166"/>
                  </a:cubicBezTo>
                  <a:cubicBezTo>
                    <a:pt x="44" y="167"/>
                    <a:pt x="44" y="167"/>
                    <a:pt x="44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7"/>
                    <a:pt x="28" y="166"/>
                  </a:cubicBezTo>
                  <a:cubicBezTo>
                    <a:pt x="28" y="165"/>
                    <a:pt x="28" y="164"/>
                    <a:pt x="28" y="163"/>
                  </a:cubicBezTo>
                  <a:cubicBezTo>
                    <a:pt x="27" y="153"/>
                    <a:pt x="27" y="153"/>
                    <a:pt x="27" y="153"/>
                  </a:cubicBezTo>
                  <a:cubicBezTo>
                    <a:pt x="25" y="140"/>
                    <a:pt x="20" y="127"/>
                    <a:pt x="15" y="115"/>
                  </a:cubicBezTo>
                  <a:cubicBezTo>
                    <a:pt x="11" y="103"/>
                    <a:pt x="6" y="92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3" y="76"/>
                    <a:pt x="3" y="69"/>
                    <a:pt x="3" y="63"/>
                  </a:cubicBezTo>
                  <a:cubicBezTo>
                    <a:pt x="4" y="45"/>
                    <a:pt x="12" y="6"/>
                    <a:pt x="60" y="4"/>
                  </a:cubicBezTo>
                  <a:cubicBezTo>
                    <a:pt x="26" y="14"/>
                    <a:pt x="20" y="48"/>
                    <a:pt x="19" y="63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66C385B2-6F52-EE41-B6AA-B1451C25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0300" y="5230813"/>
              <a:ext cx="387350" cy="538163"/>
            </a:xfrm>
            <a:custGeom>
              <a:avLst/>
              <a:gdLst>
                <a:gd name="T0" fmla="*/ 71 w 142"/>
                <a:gd name="T1" fmla="*/ 0 h 198"/>
                <a:gd name="T2" fmla="*/ 2 w 142"/>
                <a:gd name="T3" fmla="*/ 88 h 198"/>
                <a:gd name="T4" fmla="*/ 25 w 142"/>
                <a:gd name="T5" fmla="*/ 163 h 198"/>
                <a:gd name="T6" fmla="*/ 25 w 142"/>
                <a:gd name="T7" fmla="*/ 165 h 198"/>
                <a:gd name="T8" fmla="*/ 24 w 142"/>
                <a:gd name="T9" fmla="*/ 178 h 198"/>
                <a:gd name="T10" fmla="*/ 24 w 142"/>
                <a:gd name="T11" fmla="*/ 184 h 198"/>
                <a:gd name="T12" fmla="*/ 26 w 142"/>
                <a:gd name="T13" fmla="*/ 186 h 198"/>
                <a:gd name="T14" fmla="*/ 24 w 142"/>
                <a:gd name="T15" fmla="*/ 189 h 198"/>
                <a:gd name="T16" fmla="*/ 19 w 142"/>
                <a:gd name="T17" fmla="*/ 194 h 198"/>
                <a:gd name="T18" fmla="*/ 116 w 142"/>
                <a:gd name="T19" fmla="*/ 194 h 198"/>
                <a:gd name="T20" fmla="*/ 122 w 142"/>
                <a:gd name="T21" fmla="*/ 192 h 198"/>
                <a:gd name="T22" fmla="*/ 118 w 142"/>
                <a:gd name="T23" fmla="*/ 185 h 198"/>
                <a:gd name="T24" fmla="*/ 118 w 142"/>
                <a:gd name="T25" fmla="*/ 185 h 198"/>
                <a:gd name="T26" fmla="*/ 117 w 142"/>
                <a:gd name="T27" fmla="*/ 173 h 198"/>
                <a:gd name="T28" fmla="*/ 117 w 142"/>
                <a:gd name="T29" fmla="*/ 172 h 198"/>
                <a:gd name="T30" fmla="*/ 117 w 142"/>
                <a:gd name="T31" fmla="*/ 164 h 198"/>
                <a:gd name="T32" fmla="*/ 117 w 142"/>
                <a:gd name="T33" fmla="*/ 163 h 198"/>
                <a:gd name="T34" fmla="*/ 140 w 142"/>
                <a:gd name="T35" fmla="*/ 89 h 198"/>
                <a:gd name="T36" fmla="*/ 118 w 142"/>
                <a:gd name="T37" fmla="*/ 188 h 198"/>
                <a:gd name="T38" fmla="*/ 119 w 142"/>
                <a:gd name="T39" fmla="*/ 190 h 198"/>
                <a:gd name="T40" fmla="*/ 25 w 142"/>
                <a:gd name="T41" fmla="*/ 195 h 198"/>
                <a:gd name="T42" fmla="*/ 24 w 142"/>
                <a:gd name="T43" fmla="*/ 196 h 198"/>
                <a:gd name="T44" fmla="*/ 22 w 142"/>
                <a:gd name="T45" fmla="*/ 193 h 198"/>
                <a:gd name="T46" fmla="*/ 24 w 142"/>
                <a:gd name="T47" fmla="*/ 192 h 198"/>
                <a:gd name="T48" fmla="*/ 137 w 142"/>
                <a:gd name="T49" fmla="*/ 88 h 198"/>
                <a:gd name="T50" fmla="*/ 113 w 142"/>
                <a:gd name="T51" fmla="*/ 161 h 198"/>
                <a:gd name="T52" fmla="*/ 113 w 142"/>
                <a:gd name="T53" fmla="*/ 164 h 198"/>
                <a:gd name="T54" fmla="*/ 114 w 142"/>
                <a:gd name="T55" fmla="*/ 172 h 198"/>
                <a:gd name="T56" fmla="*/ 114 w 142"/>
                <a:gd name="T57" fmla="*/ 182 h 198"/>
                <a:gd name="T58" fmla="*/ 27 w 142"/>
                <a:gd name="T59" fmla="*/ 179 h 198"/>
                <a:gd name="T60" fmla="*/ 27 w 142"/>
                <a:gd name="T61" fmla="*/ 176 h 198"/>
                <a:gd name="T62" fmla="*/ 28 w 142"/>
                <a:gd name="T63" fmla="*/ 168 h 198"/>
                <a:gd name="T64" fmla="*/ 28 w 142"/>
                <a:gd name="T65" fmla="*/ 161 h 198"/>
                <a:gd name="T66" fmla="*/ 16 w 142"/>
                <a:gd name="T67" fmla="*/ 121 h 198"/>
                <a:gd name="T68" fmla="*/ 3 w 142"/>
                <a:gd name="T69" fmla="*/ 68 h 198"/>
                <a:gd name="T70" fmla="*/ 138 w 142"/>
                <a:gd name="T71" fmla="*/ 6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2" h="198">
                  <a:moveTo>
                    <a:pt x="141" y="67"/>
                  </a:moveTo>
                  <a:cubicBezTo>
                    <a:pt x="138" y="25"/>
                    <a:pt x="112" y="0"/>
                    <a:pt x="71" y="0"/>
                  </a:cubicBezTo>
                  <a:cubicBezTo>
                    <a:pt x="29" y="0"/>
                    <a:pt x="3" y="25"/>
                    <a:pt x="0" y="67"/>
                  </a:cubicBezTo>
                  <a:cubicBezTo>
                    <a:pt x="0" y="75"/>
                    <a:pt x="0" y="82"/>
                    <a:pt x="2" y="88"/>
                  </a:cubicBezTo>
                  <a:cubicBezTo>
                    <a:pt x="3" y="99"/>
                    <a:pt x="8" y="111"/>
                    <a:pt x="13" y="122"/>
                  </a:cubicBezTo>
                  <a:cubicBezTo>
                    <a:pt x="18" y="136"/>
                    <a:pt x="24" y="149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25" y="166"/>
                    <a:pt x="25" y="167"/>
                    <a:pt x="25" y="168"/>
                  </a:cubicBezTo>
                  <a:cubicBezTo>
                    <a:pt x="24" y="171"/>
                    <a:pt x="24" y="174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81"/>
                    <a:pt x="24" y="182"/>
                    <a:pt x="24" y="184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2" y="189"/>
                    <a:pt x="21" y="190"/>
                    <a:pt x="20" y="191"/>
                  </a:cubicBezTo>
                  <a:cubicBezTo>
                    <a:pt x="20" y="191"/>
                    <a:pt x="19" y="193"/>
                    <a:pt x="19" y="194"/>
                  </a:cubicBezTo>
                  <a:cubicBezTo>
                    <a:pt x="19" y="196"/>
                    <a:pt x="22" y="198"/>
                    <a:pt x="24" y="198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20" y="194"/>
                    <a:pt x="121" y="193"/>
                    <a:pt x="122" y="192"/>
                  </a:cubicBezTo>
                  <a:cubicBezTo>
                    <a:pt x="123" y="191"/>
                    <a:pt x="123" y="190"/>
                    <a:pt x="123" y="189"/>
                  </a:cubicBezTo>
                  <a:cubicBezTo>
                    <a:pt x="123" y="187"/>
                    <a:pt x="121" y="185"/>
                    <a:pt x="118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8" y="183"/>
                    <a:pt x="118" y="183"/>
                    <a:pt x="118" y="183"/>
                  </a:cubicBezTo>
                  <a:cubicBezTo>
                    <a:pt x="117" y="180"/>
                    <a:pt x="117" y="177"/>
                    <a:pt x="117" y="173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7" y="169"/>
                    <a:pt x="117" y="168"/>
                  </a:cubicBezTo>
                  <a:cubicBezTo>
                    <a:pt x="117" y="167"/>
                    <a:pt x="117" y="166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7" y="163"/>
                    <a:pt x="117" y="163"/>
                    <a:pt x="117" y="163"/>
                  </a:cubicBezTo>
                  <a:cubicBezTo>
                    <a:pt x="117" y="149"/>
                    <a:pt x="123" y="136"/>
                    <a:pt x="128" y="122"/>
                  </a:cubicBezTo>
                  <a:cubicBezTo>
                    <a:pt x="133" y="111"/>
                    <a:pt x="138" y="100"/>
                    <a:pt x="140" y="89"/>
                  </a:cubicBezTo>
                  <a:cubicBezTo>
                    <a:pt x="141" y="82"/>
                    <a:pt x="142" y="75"/>
                    <a:pt x="141" y="67"/>
                  </a:cubicBezTo>
                  <a:close/>
                  <a:moveTo>
                    <a:pt x="118" y="188"/>
                  </a:moveTo>
                  <a:cubicBezTo>
                    <a:pt x="119" y="188"/>
                    <a:pt x="120" y="189"/>
                    <a:pt x="120" y="189"/>
                  </a:cubicBezTo>
                  <a:cubicBezTo>
                    <a:pt x="120" y="190"/>
                    <a:pt x="120" y="190"/>
                    <a:pt x="119" y="190"/>
                  </a:cubicBezTo>
                  <a:cubicBezTo>
                    <a:pt x="119" y="190"/>
                    <a:pt x="119" y="190"/>
                    <a:pt x="118" y="190"/>
                  </a:cubicBezTo>
                  <a:cubicBezTo>
                    <a:pt x="25" y="195"/>
                    <a:pt x="25" y="195"/>
                    <a:pt x="25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3" y="195"/>
                    <a:pt x="23" y="194"/>
                    <a:pt x="22" y="193"/>
                  </a:cubicBezTo>
                  <a:cubicBezTo>
                    <a:pt x="22" y="193"/>
                    <a:pt x="23" y="193"/>
                    <a:pt x="23" y="193"/>
                  </a:cubicBezTo>
                  <a:cubicBezTo>
                    <a:pt x="23" y="192"/>
                    <a:pt x="23" y="192"/>
                    <a:pt x="24" y="192"/>
                  </a:cubicBezTo>
                  <a:lnTo>
                    <a:pt x="118" y="188"/>
                  </a:lnTo>
                  <a:close/>
                  <a:moveTo>
                    <a:pt x="137" y="88"/>
                  </a:moveTo>
                  <a:cubicBezTo>
                    <a:pt x="135" y="99"/>
                    <a:pt x="130" y="110"/>
                    <a:pt x="126" y="121"/>
                  </a:cubicBezTo>
                  <a:cubicBezTo>
                    <a:pt x="120" y="134"/>
                    <a:pt x="114" y="148"/>
                    <a:pt x="113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6"/>
                    <a:pt x="113" y="167"/>
                    <a:pt x="114" y="169"/>
                  </a:cubicBezTo>
                  <a:cubicBezTo>
                    <a:pt x="114" y="170"/>
                    <a:pt x="114" y="171"/>
                    <a:pt x="114" y="172"/>
                  </a:cubicBezTo>
                  <a:cubicBezTo>
                    <a:pt x="114" y="175"/>
                    <a:pt x="114" y="175"/>
                    <a:pt x="114" y="175"/>
                  </a:cubicBezTo>
                  <a:cubicBezTo>
                    <a:pt x="114" y="177"/>
                    <a:pt x="114" y="180"/>
                    <a:pt x="114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2"/>
                    <a:pt x="27" y="180"/>
                    <a:pt x="27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3"/>
                    <a:pt x="28" y="171"/>
                    <a:pt x="28" y="168"/>
                  </a:cubicBezTo>
                  <a:cubicBezTo>
                    <a:pt x="28" y="167"/>
                    <a:pt x="28" y="166"/>
                    <a:pt x="28" y="165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48"/>
                    <a:pt x="21" y="134"/>
                    <a:pt x="16" y="121"/>
                  </a:cubicBezTo>
                  <a:cubicBezTo>
                    <a:pt x="11" y="110"/>
                    <a:pt x="7" y="99"/>
                    <a:pt x="5" y="87"/>
                  </a:cubicBezTo>
                  <a:cubicBezTo>
                    <a:pt x="3" y="81"/>
                    <a:pt x="3" y="75"/>
                    <a:pt x="3" y="68"/>
                  </a:cubicBezTo>
                  <a:cubicBezTo>
                    <a:pt x="6" y="28"/>
                    <a:pt x="31" y="4"/>
                    <a:pt x="71" y="4"/>
                  </a:cubicBezTo>
                  <a:cubicBezTo>
                    <a:pt x="110" y="4"/>
                    <a:pt x="135" y="28"/>
                    <a:pt x="138" y="68"/>
                  </a:cubicBezTo>
                  <a:cubicBezTo>
                    <a:pt x="139" y="75"/>
                    <a:pt x="138" y="82"/>
                    <a:pt x="137" y="8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77E76802-38EC-EB48-937F-246D2CF21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2688" y="5811838"/>
              <a:ext cx="282575" cy="36513"/>
            </a:xfrm>
            <a:custGeom>
              <a:avLst/>
              <a:gdLst>
                <a:gd name="T0" fmla="*/ 99 w 104"/>
                <a:gd name="T1" fmla="*/ 0 h 13"/>
                <a:gd name="T2" fmla="*/ 99 w 104"/>
                <a:gd name="T3" fmla="*/ 0 h 13"/>
                <a:gd name="T4" fmla="*/ 5 w 104"/>
                <a:gd name="T5" fmla="*/ 5 h 13"/>
                <a:gd name="T6" fmla="*/ 1 w 104"/>
                <a:gd name="T7" fmla="*/ 6 h 13"/>
                <a:gd name="T8" fmla="*/ 0 w 104"/>
                <a:gd name="T9" fmla="*/ 9 h 13"/>
                <a:gd name="T10" fmla="*/ 5 w 104"/>
                <a:gd name="T11" fmla="*/ 13 h 13"/>
                <a:gd name="T12" fmla="*/ 99 w 104"/>
                <a:gd name="T13" fmla="*/ 9 h 13"/>
                <a:gd name="T14" fmla="*/ 103 w 104"/>
                <a:gd name="T15" fmla="*/ 8 h 13"/>
                <a:gd name="T16" fmla="*/ 104 w 104"/>
                <a:gd name="T17" fmla="*/ 5 h 13"/>
                <a:gd name="T18" fmla="*/ 99 w 104"/>
                <a:gd name="T19" fmla="*/ 0 h 13"/>
                <a:gd name="T20" fmla="*/ 100 w 104"/>
                <a:gd name="T21" fmla="*/ 6 h 13"/>
                <a:gd name="T22" fmla="*/ 99 w 104"/>
                <a:gd name="T23" fmla="*/ 6 h 13"/>
                <a:gd name="T24" fmla="*/ 5 w 104"/>
                <a:gd name="T25" fmla="*/ 10 h 13"/>
                <a:gd name="T26" fmla="*/ 5 w 104"/>
                <a:gd name="T27" fmla="*/ 12 h 13"/>
                <a:gd name="T28" fmla="*/ 5 w 104"/>
                <a:gd name="T29" fmla="*/ 10 h 13"/>
                <a:gd name="T30" fmla="*/ 3 w 104"/>
                <a:gd name="T31" fmla="*/ 9 h 13"/>
                <a:gd name="T32" fmla="*/ 4 w 104"/>
                <a:gd name="T33" fmla="*/ 8 h 13"/>
                <a:gd name="T34" fmla="*/ 5 w 104"/>
                <a:gd name="T35" fmla="*/ 8 h 13"/>
                <a:gd name="T36" fmla="*/ 99 w 104"/>
                <a:gd name="T37" fmla="*/ 4 h 13"/>
                <a:gd name="T38" fmla="*/ 100 w 104"/>
                <a:gd name="T39" fmla="*/ 5 h 13"/>
                <a:gd name="T40" fmla="*/ 100 w 104"/>
                <a:gd name="T4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2"/>
                    <a:pt x="2" y="13"/>
                    <a:pt x="5" y="13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2" y="9"/>
                    <a:pt x="103" y="8"/>
                  </a:cubicBezTo>
                  <a:cubicBezTo>
                    <a:pt x="103" y="7"/>
                    <a:pt x="104" y="6"/>
                    <a:pt x="104" y="5"/>
                  </a:cubicBezTo>
                  <a:cubicBezTo>
                    <a:pt x="104" y="2"/>
                    <a:pt x="101" y="0"/>
                    <a:pt x="99" y="0"/>
                  </a:cubicBezTo>
                  <a:close/>
                  <a:moveTo>
                    <a:pt x="100" y="6"/>
                  </a:moveTo>
                  <a:cubicBezTo>
                    <a:pt x="100" y="6"/>
                    <a:pt x="99" y="6"/>
                    <a:pt x="99" y="6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0"/>
                    <a:pt x="3" y="9"/>
                  </a:cubicBezTo>
                  <a:cubicBezTo>
                    <a:pt x="3" y="9"/>
                    <a:pt x="3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5"/>
                  </a:cubicBezTo>
                  <a:cubicBezTo>
                    <a:pt x="100" y="5"/>
                    <a:pt x="100" y="5"/>
                    <a:pt x="100" y="6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C64047AC-D79C-C845-9FB2-4751A2EE5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2688" y="5788025"/>
              <a:ext cx="282575" cy="34925"/>
            </a:xfrm>
            <a:custGeom>
              <a:avLst/>
              <a:gdLst>
                <a:gd name="T0" fmla="*/ 99 w 104"/>
                <a:gd name="T1" fmla="*/ 0 h 13"/>
                <a:gd name="T2" fmla="*/ 99 w 104"/>
                <a:gd name="T3" fmla="*/ 0 h 13"/>
                <a:gd name="T4" fmla="*/ 5 w 104"/>
                <a:gd name="T5" fmla="*/ 4 h 13"/>
                <a:gd name="T6" fmla="*/ 1 w 104"/>
                <a:gd name="T7" fmla="*/ 5 h 13"/>
                <a:gd name="T8" fmla="*/ 0 w 104"/>
                <a:gd name="T9" fmla="*/ 8 h 13"/>
                <a:gd name="T10" fmla="*/ 5 w 104"/>
                <a:gd name="T11" fmla="*/ 13 h 13"/>
                <a:gd name="T12" fmla="*/ 99 w 104"/>
                <a:gd name="T13" fmla="*/ 8 h 13"/>
                <a:gd name="T14" fmla="*/ 103 w 104"/>
                <a:gd name="T15" fmla="*/ 7 h 13"/>
                <a:gd name="T16" fmla="*/ 104 w 104"/>
                <a:gd name="T17" fmla="*/ 4 h 13"/>
                <a:gd name="T18" fmla="*/ 99 w 104"/>
                <a:gd name="T19" fmla="*/ 0 h 13"/>
                <a:gd name="T20" fmla="*/ 100 w 104"/>
                <a:gd name="T21" fmla="*/ 5 h 13"/>
                <a:gd name="T22" fmla="*/ 99 w 104"/>
                <a:gd name="T23" fmla="*/ 5 h 13"/>
                <a:gd name="T24" fmla="*/ 5 w 104"/>
                <a:gd name="T25" fmla="*/ 9 h 13"/>
                <a:gd name="T26" fmla="*/ 5 w 104"/>
                <a:gd name="T27" fmla="*/ 11 h 13"/>
                <a:gd name="T28" fmla="*/ 5 w 104"/>
                <a:gd name="T29" fmla="*/ 9 h 13"/>
                <a:gd name="T30" fmla="*/ 3 w 104"/>
                <a:gd name="T31" fmla="*/ 8 h 13"/>
                <a:gd name="T32" fmla="*/ 4 w 104"/>
                <a:gd name="T33" fmla="*/ 7 h 13"/>
                <a:gd name="T34" fmla="*/ 5 w 104"/>
                <a:gd name="T35" fmla="*/ 7 h 13"/>
                <a:gd name="T36" fmla="*/ 99 w 104"/>
                <a:gd name="T37" fmla="*/ 3 h 13"/>
                <a:gd name="T38" fmla="*/ 101 w 104"/>
                <a:gd name="T39" fmla="*/ 4 h 13"/>
                <a:gd name="T40" fmla="*/ 100 w 104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100" y="8"/>
                    <a:pt x="102" y="8"/>
                    <a:pt x="103" y="7"/>
                  </a:cubicBezTo>
                  <a:cubicBezTo>
                    <a:pt x="103" y="6"/>
                    <a:pt x="104" y="5"/>
                    <a:pt x="104" y="4"/>
                  </a:cubicBezTo>
                  <a:cubicBezTo>
                    <a:pt x="104" y="1"/>
                    <a:pt x="101" y="0"/>
                    <a:pt x="99" y="0"/>
                  </a:cubicBezTo>
                  <a:close/>
                  <a:moveTo>
                    <a:pt x="100" y="5"/>
                  </a:moveTo>
                  <a:cubicBezTo>
                    <a:pt x="100" y="5"/>
                    <a:pt x="99" y="5"/>
                    <a:pt x="9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9"/>
                    <a:pt x="3" y="8"/>
                  </a:cubicBezTo>
                  <a:cubicBezTo>
                    <a:pt x="3" y="8"/>
                    <a:pt x="3" y="8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0" y="3"/>
                    <a:pt x="100" y="3"/>
                    <a:pt x="101" y="4"/>
                  </a:cubicBezTo>
                  <a:cubicBezTo>
                    <a:pt x="101" y="4"/>
                    <a:pt x="100" y="5"/>
                    <a:pt x="100" y="5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0FD20A9A-3EDE-EE4C-B584-2DA9EA3E7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2688" y="5761038"/>
              <a:ext cx="282575" cy="34925"/>
            </a:xfrm>
            <a:custGeom>
              <a:avLst/>
              <a:gdLst>
                <a:gd name="T0" fmla="*/ 99 w 104"/>
                <a:gd name="T1" fmla="*/ 0 h 13"/>
                <a:gd name="T2" fmla="*/ 99 w 104"/>
                <a:gd name="T3" fmla="*/ 0 h 13"/>
                <a:gd name="T4" fmla="*/ 5 w 104"/>
                <a:gd name="T5" fmla="*/ 4 h 13"/>
                <a:gd name="T6" fmla="*/ 1 w 104"/>
                <a:gd name="T7" fmla="*/ 5 h 13"/>
                <a:gd name="T8" fmla="*/ 0 w 104"/>
                <a:gd name="T9" fmla="*/ 8 h 13"/>
                <a:gd name="T10" fmla="*/ 5 w 104"/>
                <a:gd name="T11" fmla="*/ 13 h 13"/>
                <a:gd name="T12" fmla="*/ 99 w 104"/>
                <a:gd name="T13" fmla="*/ 9 h 13"/>
                <a:gd name="T14" fmla="*/ 103 w 104"/>
                <a:gd name="T15" fmla="*/ 7 h 13"/>
                <a:gd name="T16" fmla="*/ 104 w 104"/>
                <a:gd name="T17" fmla="*/ 4 h 13"/>
                <a:gd name="T18" fmla="*/ 99 w 104"/>
                <a:gd name="T19" fmla="*/ 0 h 13"/>
                <a:gd name="T20" fmla="*/ 100 w 104"/>
                <a:gd name="T21" fmla="*/ 5 h 13"/>
                <a:gd name="T22" fmla="*/ 99 w 104"/>
                <a:gd name="T23" fmla="*/ 5 h 13"/>
                <a:gd name="T24" fmla="*/ 5 w 104"/>
                <a:gd name="T25" fmla="*/ 9 h 13"/>
                <a:gd name="T26" fmla="*/ 5 w 104"/>
                <a:gd name="T27" fmla="*/ 11 h 13"/>
                <a:gd name="T28" fmla="*/ 5 w 104"/>
                <a:gd name="T29" fmla="*/ 9 h 13"/>
                <a:gd name="T30" fmla="*/ 3 w 104"/>
                <a:gd name="T31" fmla="*/ 8 h 13"/>
                <a:gd name="T32" fmla="*/ 4 w 104"/>
                <a:gd name="T33" fmla="*/ 8 h 13"/>
                <a:gd name="T34" fmla="*/ 5 w 104"/>
                <a:gd name="T35" fmla="*/ 7 h 13"/>
                <a:gd name="T36" fmla="*/ 99 w 104"/>
                <a:gd name="T37" fmla="*/ 3 h 13"/>
                <a:gd name="T38" fmla="*/ 101 w 104"/>
                <a:gd name="T39" fmla="*/ 4 h 13"/>
                <a:gd name="T40" fmla="*/ 100 w 104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1" y="9"/>
                    <a:pt x="102" y="8"/>
                    <a:pt x="103" y="7"/>
                  </a:cubicBezTo>
                  <a:cubicBezTo>
                    <a:pt x="103" y="6"/>
                    <a:pt x="104" y="5"/>
                    <a:pt x="104" y="4"/>
                  </a:cubicBezTo>
                  <a:cubicBezTo>
                    <a:pt x="104" y="2"/>
                    <a:pt x="102" y="0"/>
                    <a:pt x="99" y="0"/>
                  </a:cubicBezTo>
                  <a:close/>
                  <a:moveTo>
                    <a:pt x="100" y="5"/>
                  </a:moveTo>
                  <a:cubicBezTo>
                    <a:pt x="100" y="5"/>
                    <a:pt x="100" y="5"/>
                    <a:pt x="9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9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0" y="3"/>
                    <a:pt x="101" y="3"/>
                    <a:pt x="101" y="4"/>
                  </a:cubicBezTo>
                  <a:cubicBezTo>
                    <a:pt x="101" y="4"/>
                    <a:pt x="100" y="5"/>
                    <a:pt x="100" y="5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104">
            <a:extLst>
              <a:ext uri="{FF2B5EF4-FFF2-40B4-BE49-F238E27FC236}">
                <a16:creationId xmlns:a16="http://schemas.microsoft.com/office/drawing/2014/main" id="{C8A0F622-47C9-BB4F-82B4-4095CDADABD5}"/>
              </a:ext>
            </a:extLst>
          </p:cNvPr>
          <p:cNvGrpSpPr/>
          <p:nvPr/>
        </p:nvGrpSpPr>
        <p:grpSpPr>
          <a:xfrm>
            <a:off x="1542988" y="2938600"/>
            <a:ext cx="663575" cy="655638"/>
            <a:chOff x="7997825" y="971550"/>
            <a:chExt cx="663575" cy="655638"/>
          </a:xfrm>
          <a:noFill/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13584A-C289-1048-99EE-2CDEFCC75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7825" y="971550"/>
              <a:ext cx="663575" cy="655638"/>
            </a:xfrm>
            <a:custGeom>
              <a:avLst/>
              <a:gdLst>
                <a:gd name="T0" fmla="*/ 243 w 243"/>
                <a:gd name="T1" fmla="*/ 119 h 241"/>
                <a:gd name="T2" fmla="*/ 207 w 243"/>
                <a:gd name="T3" fmla="*/ 80 h 241"/>
                <a:gd name="T4" fmla="*/ 203 w 243"/>
                <a:gd name="T5" fmla="*/ 39 h 241"/>
                <a:gd name="T6" fmla="*/ 180 w 243"/>
                <a:gd name="T7" fmla="*/ 22 h 241"/>
                <a:gd name="T8" fmla="*/ 139 w 243"/>
                <a:gd name="T9" fmla="*/ 28 h 241"/>
                <a:gd name="T10" fmla="*/ 92 w 243"/>
                <a:gd name="T11" fmla="*/ 3 h 241"/>
                <a:gd name="T12" fmla="*/ 65 w 243"/>
                <a:gd name="T13" fmla="*/ 21 h 241"/>
                <a:gd name="T14" fmla="*/ 50 w 243"/>
                <a:gd name="T15" fmla="*/ 59 h 241"/>
                <a:gd name="T16" fmla="*/ 5 w 243"/>
                <a:gd name="T17" fmla="*/ 88 h 241"/>
                <a:gd name="T18" fmla="*/ 6 w 243"/>
                <a:gd name="T19" fmla="*/ 119 h 241"/>
                <a:gd name="T20" fmla="*/ 32 w 243"/>
                <a:gd name="T21" fmla="*/ 152 h 241"/>
                <a:gd name="T22" fmla="*/ 34 w 243"/>
                <a:gd name="T23" fmla="*/ 204 h 241"/>
                <a:gd name="T24" fmla="*/ 63 w 243"/>
                <a:gd name="T25" fmla="*/ 219 h 241"/>
                <a:gd name="T26" fmla="*/ 104 w 243"/>
                <a:gd name="T27" fmla="*/ 213 h 241"/>
                <a:gd name="T28" fmla="*/ 122 w 243"/>
                <a:gd name="T29" fmla="*/ 241 h 241"/>
                <a:gd name="T30" fmla="*/ 161 w 243"/>
                <a:gd name="T31" fmla="*/ 206 h 241"/>
                <a:gd name="T32" fmla="*/ 203 w 243"/>
                <a:gd name="T33" fmla="*/ 201 h 241"/>
                <a:gd name="T34" fmla="*/ 227 w 243"/>
                <a:gd name="T35" fmla="*/ 179 h 241"/>
                <a:gd name="T36" fmla="*/ 225 w 243"/>
                <a:gd name="T37" fmla="*/ 176 h 241"/>
                <a:gd name="T38" fmla="*/ 197 w 243"/>
                <a:gd name="T39" fmla="*/ 171 h 241"/>
                <a:gd name="T40" fmla="*/ 200 w 243"/>
                <a:gd name="T41" fmla="*/ 202 h 241"/>
                <a:gd name="T42" fmla="*/ 163 w 243"/>
                <a:gd name="T43" fmla="*/ 202 h 241"/>
                <a:gd name="T44" fmla="*/ 150 w 243"/>
                <a:gd name="T45" fmla="*/ 207 h 241"/>
                <a:gd name="T46" fmla="*/ 124 w 243"/>
                <a:gd name="T47" fmla="*/ 237 h 241"/>
                <a:gd name="T48" fmla="*/ 115 w 243"/>
                <a:gd name="T49" fmla="*/ 211 h 241"/>
                <a:gd name="T50" fmla="*/ 102 w 243"/>
                <a:gd name="T51" fmla="*/ 210 h 241"/>
                <a:gd name="T52" fmla="*/ 66 w 243"/>
                <a:gd name="T53" fmla="*/ 219 h 241"/>
                <a:gd name="T54" fmla="*/ 61 w 243"/>
                <a:gd name="T55" fmla="*/ 189 h 241"/>
                <a:gd name="T56" fmla="*/ 35 w 243"/>
                <a:gd name="T57" fmla="*/ 200 h 241"/>
                <a:gd name="T58" fmla="*/ 39 w 243"/>
                <a:gd name="T59" fmla="*/ 161 h 241"/>
                <a:gd name="T60" fmla="*/ 33 w 243"/>
                <a:gd name="T61" fmla="*/ 149 h 241"/>
                <a:gd name="T62" fmla="*/ 7 w 243"/>
                <a:gd name="T63" fmla="*/ 122 h 241"/>
                <a:gd name="T64" fmla="*/ 32 w 243"/>
                <a:gd name="T65" fmla="*/ 103 h 241"/>
                <a:gd name="T66" fmla="*/ 9 w 243"/>
                <a:gd name="T67" fmla="*/ 86 h 241"/>
                <a:gd name="T68" fmla="*/ 45 w 243"/>
                <a:gd name="T69" fmla="*/ 70 h 241"/>
                <a:gd name="T70" fmla="*/ 53 w 243"/>
                <a:gd name="T71" fmla="*/ 59 h 241"/>
                <a:gd name="T72" fmla="*/ 63 w 243"/>
                <a:gd name="T73" fmla="*/ 23 h 241"/>
                <a:gd name="T74" fmla="*/ 92 w 243"/>
                <a:gd name="T75" fmla="*/ 34 h 241"/>
                <a:gd name="T76" fmla="*/ 95 w 243"/>
                <a:gd name="T77" fmla="*/ 6 h 241"/>
                <a:gd name="T78" fmla="*/ 127 w 243"/>
                <a:gd name="T79" fmla="*/ 29 h 241"/>
                <a:gd name="T80" fmla="*/ 141 w 243"/>
                <a:gd name="T81" fmla="*/ 30 h 241"/>
                <a:gd name="T82" fmla="*/ 177 w 243"/>
                <a:gd name="T83" fmla="*/ 21 h 241"/>
                <a:gd name="T84" fmla="*/ 177 w 243"/>
                <a:gd name="T85" fmla="*/ 48 h 241"/>
                <a:gd name="T86" fmla="*/ 204 w 243"/>
                <a:gd name="T87" fmla="*/ 42 h 241"/>
                <a:gd name="T88" fmla="*/ 204 w 243"/>
                <a:gd name="T89" fmla="*/ 79 h 241"/>
                <a:gd name="T90" fmla="*/ 208 w 243"/>
                <a:gd name="T91" fmla="*/ 92 h 241"/>
                <a:gd name="T92" fmla="*/ 239 w 243"/>
                <a:gd name="T93" fmla="*/ 117 h 241"/>
                <a:gd name="T94" fmla="*/ 212 w 243"/>
                <a:gd name="T95" fmla="*/ 127 h 241"/>
                <a:gd name="T96" fmla="*/ 231 w 243"/>
                <a:gd name="T97" fmla="*/ 15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41">
                  <a:moveTo>
                    <a:pt x="214" y="137"/>
                  </a:moveTo>
                  <a:cubicBezTo>
                    <a:pt x="215" y="134"/>
                    <a:pt x="215" y="131"/>
                    <a:pt x="216" y="128"/>
                  </a:cubicBezTo>
                  <a:cubicBezTo>
                    <a:pt x="223" y="126"/>
                    <a:pt x="230" y="124"/>
                    <a:pt x="236" y="121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2" y="90"/>
                    <a:pt x="232" y="90"/>
                    <a:pt x="232" y="90"/>
                  </a:cubicBezTo>
                  <a:cubicBezTo>
                    <a:pt x="225" y="89"/>
                    <a:pt x="218" y="89"/>
                    <a:pt x="211" y="89"/>
                  </a:cubicBezTo>
                  <a:cubicBezTo>
                    <a:pt x="210" y="86"/>
                    <a:pt x="209" y="83"/>
                    <a:pt x="207" y="80"/>
                  </a:cubicBezTo>
                  <a:cubicBezTo>
                    <a:pt x="212" y="75"/>
                    <a:pt x="217" y="69"/>
                    <a:pt x="222" y="64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96" y="42"/>
                    <a:pt x="189" y="45"/>
                    <a:pt x="183" y="48"/>
                  </a:cubicBezTo>
                  <a:cubicBezTo>
                    <a:pt x="182" y="48"/>
                    <a:pt x="181" y="47"/>
                    <a:pt x="179" y="46"/>
                  </a:cubicBezTo>
                  <a:cubicBezTo>
                    <a:pt x="178" y="45"/>
                    <a:pt x="177" y="44"/>
                    <a:pt x="176" y="43"/>
                  </a:cubicBezTo>
                  <a:cubicBezTo>
                    <a:pt x="178" y="36"/>
                    <a:pt x="179" y="28"/>
                    <a:pt x="180" y="22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47" y="15"/>
                    <a:pt x="143" y="21"/>
                    <a:pt x="139" y="28"/>
                  </a:cubicBezTo>
                  <a:cubicBezTo>
                    <a:pt x="136" y="27"/>
                    <a:pt x="133" y="27"/>
                    <a:pt x="130" y="26"/>
                  </a:cubicBezTo>
                  <a:cubicBezTo>
                    <a:pt x="128" y="19"/>
                    <a:pt x="125" y="13"/>
                    <a:pt x="123" y="6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8"/>
                    <a:pt x="90" y="25"/>
                    <a:pt x="90" y="32"/>
                  </a:cubicBezTo>
                  <a:cubicBezTo>
                    <a:pt x="87" y="33"/>
                    <a:pt x="84" y="34"/>
                    <a:pt x="82" y="35"/>
                  </a:cubicBezTo>
                  <a:cubicBezTo>
                    <a:pt x="76" y="30"/>
                    <a:pt x="71" y="25"/>
                    <a:pt x="65" y="21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6"/>
                    <a:pt x="46" y="53"/>
                    <a:pt x="50" y="59"/>
                  </a:cubicBezTo>
                  <a:cubicBezTo>
                    <a:pt x="48" y="62"/>
                    <a:pt x="46" y="64"/>
                    <a:pt x="44" y="66"/>
                  </a:cubicBezTo>
                  <a:cubicBezTo>
                    <a:pt x="37" y="65"/>
                    <a:pt x="30" y="63"/>
                    <a:pt x="23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6" y="95"/>
                    <a:pt x="22" y="99"/>
                    <a:pt x="28" y="103"/>
                  </a:cubicBezTo>
                  <a:cubicBezTo>
                    <a:pt x="28" y="106"/>
                    <a:pt x="27" y="109"/>
                    <a:pt x="27" y="112"/>
                  </a:cubicBezTo>
                  <a:cubicBezTo>
                    <a:pt x="20" y="114"/>
                    <a:pt x="13" y="117"/>
                    <a:pt x="6" y="11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8" y="151"/>
                    <a:pt x="25" y="152"/>
                    <a:pt x="32" y="152"/>
                  </a:cubicBezTo>
                  <a:cubicBezTo>
                    <a:pt x="33" y="155"/>
                    <a:pt x="34" y="158"/>
                    <a:pt x="36" y="160"/>
                  </a:cubicBezTo>
                  <a:cubicBezTo>
                    <a:pt x="30" y="166"/>
                    <a:pt x="25" y="171"/>
                    <a:pt x="21" y="177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40" y="202"/>
                    <a:pt x="40" y="202"/>
                    <a:pt x="40" y="202"/>
                  </a:cubicBezTo>
                  <a:cubicBezTo>
                    <a:pt x="46" y="199"/>
                    <a:pt x="53" y="196"/>
                    <a:pt x="60" y="192"/>
                  </a:cubicBezTo>
                  <a:cubicBezTo>
                    <a:pt x="62" y="194"/>
                    <a:pt x="64" y="196"/>
                    <a:pt x="67" y="198"/>
                  </a:cubicBezTo>
                  <a:cubicBezTo>
                    <a:pt x="65" y="205"/>
                    <a:pt x="64" y="212"/>
                    <a:pt x="63" y="219"/>
                  </a:cubicBezTo>
                  <a:cubicBezTo>
                    <a:pt x="61" y="225"/>
                    <a:pt x="61" y="225"/>
                    <a:pt x="61" y="225"/>
                  </a:cubicBezTo>
                  <a:cubicBezTo>
                    <a:pt x="88" y="236"/>
                    <a:pt x="88" y="236"/>
                    <a:pt x="88" y="236"/>
                  </a:cubicBezTo>
                  <a:cubicBezTo>
                    <a:pt x="92" y="231"/>
                    <a:pt x="92" y="231"/>
                    <a:pt x="92" y="231"/>
                  </a:cubicBezTo>
                  <a:cubicBezTo>
                    <a:pt x="96" y="225"/>
                    <a:pt x="100" y="219"/>
                    <a:pt x="104" y="213"/>
                  </a:cubicBezTo>
                  <a:cubicBezTo>
                    <a:pt x="107" y="213"/>
                    <a:pt x="110" y="214"/>
                    <a:pt x="113" y="214"/>
                  </a:cubicBezTo>
                  <a:cubicBezTo>
                    <a:pt x="114" y="217"/>
                    <a:pt x="115" y="220"/>
                    <a:pt x="116" y="223"/>
                  </a:cubicBezTo>
                  <a:cubicBezTo>
                    <a:pt x="117" y="227"/>
                    <a:pt x="118" y="231"/>
                    <a:pt x="120" y="235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51" y="237"/>
                    <a:pt x="151" y="237"/>
                    <a:pt x="151" y="237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2" y="223"/>
                    <a:pt x="152" y="216"/>
                    <a:pt x="153" y="209"/>
                  </a:cubicBezTo>
                  <a:cubicBezTo>
                    <a:pt x="156" y="208"/>
                    <a:pt x="158" y="207"/>
                    <a:pt x="161" y="206"/>
                  </a:cubicBezTo>
                  <a:cubicBezTo>
                    <a:pt x="166" y="210"/>
                    <a:pt x="172" y="215"/>
                    <a:pt x="177" y="220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0" y="194"/>
                    <a:pt x="197" y="188"/>
                    <a:pt x="193" y="181"/>
                  </a:cubicBezTo>
                  <a:cubicBezTo>
                    <a:pt x="195" y="179"/>
                    <a:pt x="197" y="176"/>
                    <a:pt x="199" y="174"/>
                  </a:cubicBezTo>
                  <a:cubicBezTo>
                    <a:pt x="206" y="176"/>
                    <a:pt x="214" y="177"/>
                    <a:pt x="220" y="178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27" y="145"/>
                    <a:pt x="221" y="141"/>
                    <a:pt x="214" y="137"/>
                  </a:cubicBezTo>
                  <a:close/>
                  <a:moveTo>
                    <a:pt x="225" y="176"/>
                  </a:moveTo>
                  <a:cubicBezTo>
                    <a:pt x="221" y="175"/>
                    <a:pt x="221" y="175"/>
                    <a:pt x="221" y="175"/>
                  </a:cubicBezTo>
                  <a:cubicBezTo>
                    <a:pt x="214" y="174"/>
                    <a:pt x="206" y="172"/>
                    <a:pt x="198" y="171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7" y="171"/>
                    <a:pt x="197" y="171"/>
                    <a:pt x="197" y="171"/>
                  </a:cubicBezTo>
                  <a:cubicBezTo>
                    <a:pt x="195" y="174"/>
                    <a:pt x="193" y="177"/>
                    <a:pt x="190" y="180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0" y="182"/>
                    <a:pt x="190" y="182"/>
                    <a:pt x="190" y="182"/>
                  </a:cubicBezTo>
                  <a:cubicBezTo>
                    <a:pt x="193" y="189"/>
                    <a:pt x="197" y="196"/>
                    <a:pt x="200" y="202"/>
                  </a:cubicBezTo>
                  <a:cubicBezTo>
                    <a:pt x="201" y="206"/>
                    <a:pt x="201" y="206"/>
                    <a:pt x="201" y="206"/>
                  </a:cubicBezTo>
                  <a:cubicBezTo>
                    <a:pt x="183" y="220"/>
                    <a:pt x="183" y="220"/>
                    <a:pt x="183" y="220"/>
                  </a:cubicBezTo>
                  <a:cubicBezTo>
                    <a:pt x="180" y="217"/>
                    <a:pt x="180" y="217"/>
                    <a:pt x="180" y="217"/>
                  </a:cubicBezTo>
                  <a:cubicBezTo>
                    <a:pt x="174" y="213"/>
                    <a:pt x="168" y="207"/>
                    <a:pt x="163" y="202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61" y="202"/>
                    <a:pt x="161" y="202"/>
                    <a:pt x="161" y="202"/>
                  </a:cubicBezTo>
                  <a:cubicBezTo>
                    <a:pt x="158" y="204"/>
                    <a:pt x="154" y="205"/>
                    <a:pt x="151" y="206"/>
                  </a:cubicBezTo>
                  <a:cubicBezTo>
                    <a:pt x="150" y="207"/>
                    <a:pt x="150" y="207"/>
                    <a:pt x="150" y="207"/>
                  </a:cubicBezTo>
                  <a:cubicBezTo>
                    <a:pt x="150" y="208"/>
                    <a:pt x="150" y="208"/>
                    <a:pt x="150" y="208"/>
                  </a:cubicBezTo>
                  <a:cubicBezTo>
                    <a:pt x="149" y="215"/>
                    <a:pt x="149" y="223"/>
                    <a:pt x="148" y="230"/>
                  </a:cubicBezTo>
                  <a:cubicBezTo>
                    <a:pt x="148" y="234"/>
                    <a:pt x="148" y="234"/>
                    <a:pt x="148" y="234"/>
                  </a:cubicBezTo>
                  <a:cubicBezTo>
                    <a:pt x="124" y="237"/>
                    <a:pt x="124" y="237"/>
                    <a:pt x="124" y="237"/>
                  </a:cubicBezTo>
                  <a:cubicBezTo>
                    <a:pt x="123" y="234"/>
                    <a:pt x="123" y="234"/>
                    <a:pt x="123" y="234"/>
                  </a:cubicBezTo>
                  <a:cubicBezTo>
                    <a:pt x="121" y="230"/>
                    <a:pt x="120" y="226"/>
                    <a:pt x="119" y="222"/>
                  </a:cubicBezTo>
                  <a:cubicBezTo>
                    <a:pt x="118" y="219"/>
                    <a:pt x="117" y="215"/>
                    <a:pt x="116" y="212"/>
                  </a:cubicBezTo>
                  <a:cubicBezTo>
                    <a:pt x="115" y="211"/>
                    <a:pt x="115" y="211"/>
                    <a:pt x="115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11" y="211"/>
                    <a:pt x="107" y="210"/>
                    <a:pt x="103" y="210"/>
                  </a:cubicBezTo>
                  <a:cubicBezTo>
                    <a:pt x="102" y="209"/>
                    <a:pt x="102" y="209"/>
                    <a:pt x="102" y="209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98" y="217"/>
                    <a:pt x="93" y="223"/>
                    <a:pt x="89" y="229"/>
                  </a:cubicBezTo>
                  <a:cubicBezTo>
                    <a:pt x="87" y="232"/>
                    <a:pt x="87" y="232"/>
                    <a:pt x="87" y="232"/>
                  </a:cubicBezTo>
                  <a:cubicBezTo>
                    <a:pt x="65" y="223"/>
                    <a:pt x="65" y="223"/>
                    <a:pt x="65" y="223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7" y="212"/>
                    <a:pt x="68" y="205"/>
                    <a:pt x="70" y="197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0" y="196"/>
                    <a:pt x="70" y="196"/>
                    <a:pt x="70" y="196"/>
                  </a:cubicBezTo>
                  <a:cubicBezTo>
                    <a:pt x="67" y="193"/>
                    <a:pt x="64" y="191"/>
                    <a:pt x="61" y="189"/>
                  </a:cubicBezTo>
                  <a:cubicBezTo>
                    <a:pt x="60" y="188"/>
                    <a:pt x="60" y="188"/>
                    <a:pt x="60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2" y="192"/>
                    <a:pt x="45" y="196"/>
                    <a:pt x="39" y="199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21" y="182"/>
                    <a:pt x="21" y="182"/>
                    <a:pt x="21" y="1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8" y="173"/>
                    <a:pt x="33" y="168"/>
                    <a:pt x="39" y="162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7" y="157"/>
                    <a:pt x="36" y="153"/>
                    <a:pt x="35" y="150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3" y="149"/>
                    <a:pt x="33" y="149"/>
                    <a:pt x="33" y="149"/>
                  </a:cubicBezTo>
                  <a:cubicBezTo>
                    <a:pt x="26" y="148"/>
                    <a:pt x="18" y="148"/>
                    <a:pt x="11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15" y="120"/>
                    <a:pt x="22" y="117"/>
                    <a:pt x="29" y="115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1" y="110"/>
                    <a:pt x="31" y="106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5" y="97"/>
                    <a:pt x="18" y="93"/>
                    <a:pt x="12" y="8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0" y="67"/>
                    <a:pt x="37" y="68"/>
                    <a:pt x="44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8" y="66"/>
                    <a:pt x="50" y="63"/>
                    <a:pt x="53" y="61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49" y="52"/>
                    <a:pt x="46" y="45"/>
                    <a:pt x="43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9" y="28"/>
                    <a:pt x="75" y="33"/>
                    <a:pt x="80" y="3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5" y="37"/>
                    <a:pt x="89" y="35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26"/>
                    <a:pt x="94" y="18"/>
                    <a:pt x="95" y="10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3" y="14"/>
                    <a:pt x="125" y="21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32" y="30"/>
                    <a:pt x="136" y="30"/>
                    <a:pt x="139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5" y="24"/>
                    <a:pt x="149" y="17"/>
                    <a:pt x="154" y="11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6" y="28"/>
                    <a:pt x="174" y="36"/>
                    <a:pt x="173" y="43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5" y="46"/>
                    <a:pt x="176" y="47"/>
                    <a:pt x="177" y="48"/>
                  </a:cubicBezTo>
                  <a:cubicBezTo>
                    <a:pt x="179" y="49"/>
                    <a:pt x="180" y="50"/>
                    <a:pt x="182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90" y="48"/>
                    <a:pt x="197" y="45"/>
                    <a:pt x="204" y="42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14" y="68"/>
                    <a:pt x="209" y="73"/>
                    <a:pt x="204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5" y="84"/>
                    <a:pt x="207" y="87"/>
                    <a:pt x="208" y="91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17" y="92"/>
                    <a:pt x="225" y="92"/>
                    <a:pt x="232" y="93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9" y="117"/>
                    <a:pt x="239" y="117"/>
                    <a:pt x="239" y="117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28" y="121"/>
                    <a:pt x="221" y="123"/>
                    <a:pt x="214" y="125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31"/>
                    <a:pt x="212" y="134"/>
                    <a:pt x="211" y="138"/>
                  </a:cubicBezTo>
                  <a:cubicBezTo>
                    <a:pt x="211" y="139"/>
                    <a:pt x="211" y="139"/>
                    <a:pt x="211" y="139"/>
                  </a:cubicBezTo>
                  <a:cubicBezTo>
                    <a:pt x="212" y="139"/>
                    <a:pt x="212" y="139"/>
                    <a:pt x="212" y="139"/>
                  </a:cubicBezTo>
                  <a:cubicBezTo>
                    <a:pt x="218" y="144"/>
                    <a:pt x="225" y="148"/>
                    <a:pt x="231" y="152"/>
                  </a:cubicBezTo>
                  <a:cubicBezTo>
                    <a:pt x="234" y="154"/>
                    <a:pt x="234" y="154"/>
                    <a:pt x="234" y="154"/>
                  </a:cubicBezTo>
                  <a:lnTo>
                    <a:pt x="225" y="17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B64C47C1-C64E-0A44-A177-3089BEDB0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1168400"/>
              <a:ext cx="280988" cy="263525"/>
            </a:xfrm>
            <a:custGeom>
              <a:avLst/>
              <a:gdLst>
                <a:gd name="T0" fmla="*/ 98 w 103"/>
                <a:gd name="T1" fmla="*/ 33 h 97"/>
                <a:gd name="T2" fmla="*/ 97 w 103"/>
                <a:gd name="T3" fmla="*/ 31 h 97"/>
                <a:gd name="T4" fmla="*/ 95 w 103"/>
                <a:gd name="T5" fmla="*/ 26 h 97"/>
                <a:gd name="T6" fmla="*/ 92 w 103"/>
                <a:gd name="T7" fmla="*/ 22 h 97"/>
                <a:gd name="T8" fmla="*/ 89 w 103"/>
                <a:gd name="T9" fmla="*/ 18 h 97"/>
                <a:gd name="T10" fmla="*/ 85 w 103"/>
                <a:gd name="T11" fmla="*/ 13 h 97"/>
                <a:gd name="T12" fmla="*/ 80 w 103"/>
                <a:gd name="T13" fmla="*/ 9 h 97"/>
                <a:gd name="T14" fmla="*/ 76 w 103"/>
                <a:gd name="T15" fmla="*/ 6 h 97"/>
                <a:gd name="T16" fmla="*/ 70 w 103"/>
                <a:gd name="T17" fmla="*/ 3 h 97"/>
                <a:gd name="T18" fmla="*/ 65 w 103"/>
                <a:gd name="T19" fmla="*/ 2 h 97"/>
                <a:gd name="T20" fmla="*/ 60 w 103"/>
                <a:gd name="T21" fmla="*/ 1 h 97"/>
                <a:gd name="T22" fmla="*/ 56 w 103"/>
                <a:gd name="T23" fmla="*/ 0 h 97"/>
                <a:gd name="T24" fmla="*/ 50 w 103"/>
                <a:gd name="T25" fmla="*/ 0 h 97"/>
                <a:gd name="T26" fmla="*/ 3 w 103"/>
                <a:gd name="T27" fmla="*/ 55 h 97"/>
                <a:gd name="T28" fmla="*/ 5 w 103"/>
                <a:gd name="T29" fmla="*/ 62 h 97"/>
                <a:gd name="T30" fmla="*/ 7 w 103"/>
                <a:gd name="T31" fmla="*/ 67 h 97"/>
                <a:gd name="T32" fmla="*/ 9 w 103"/>
                <a:gd name="T33" fmla="*/ 72 h 97"/>
                <a:gd name="T34" fmla="*/ 12 w 103"/>
                <a:gd name="T35" fmla="*/ 77 h 97"/>
                <a:gd name="T36" fmla="*/ 17 w 103"/>
                <a:gd name="T37" fmla="*/ 83 h 97"/>
                <a:gd name="T38" fmla="*/ 20 w 103"/>
                <a:gd name="T39" fmla="*/ 86 h 97"/>
                <a:gd name="T40" fmla="*/ 25 w 103"/>
                <a:gd name="T41" fmla="*/ 89 h 97"/>
                <a:gd name="T42" fmla="*/ 28 w 103"/>
                <a:gd name="T43" fmla="*/ 91 h 97"/>
                <a:gd name="T44" fmla="*/ 33 w 103"/>
                <a:gd name="T45" fmla="*/ 93 h 97"/>
                <a:gd name="T46" fmla="*/ 39 w 103"/>
                <a:gd name="T47" fmla="*/ 95 h 97"/>
                <a:gd name="T48" fmla="*/ 46 w 103"/>
                <a:gd name="T49" fmla="*/ 96 h 97"/>
                <a:gd name="T50" fmla="*/ 48 w 103"/>
                <a:gd name="T51" fmla="*/ 97 h 97"/>
                <a:gd name="T52" fmla="*/ 57 w 103"/>
                <a:gd name="T53" fmla="*/ 96 h 97"/>
                <a:gd name="T54" fmla="*/ 57 w 103"/>
                <a:gd name="T55" fmla="*/ 93 h 97"/>
                <a:gd name="T56" fmla="*/ 48 w 103"/>
                <a:gd name="T57" fmla="*/ 93 h 97"/>
                <a:gd name="T58" fmla="*/ 44 w 103"/>
                <a:gd name="T59" fmla="*/ 93 h 97"/>
                <a:gd name="T60" fmla="*/ 40 w 103"/>
                <a:gd name="T61" fmla="*/ 92 h 97"/>
                <a:gd name="T62" fmla="*/ 34 w 103"/>
                <a:gd name="T63" fmla="*/ 90 h 97"/>
                <a:gd name="T64" fmla="*/ 30 w 103"/>
                <a:gd name="T65" fmla="*/ 88 h 97"/>
                <a:gd name="T66" fmla="*/ 26 w 103"/>
                <a:gd name="T67" fmla="*/ 86 h 97"/>
                <a:gd name="T68" fmla="*/ 23 w 103"/>
                <a:gd name="T69" fmla="*/ 83 h 97"/>
                <a:gd name="T70" fmla="*/ 20 w 103"/>
                <a:gd name="T71" fmla="*/ 81 h 97"/>
                <a:gd name="T72" fmla="*/ 14 w 103"/>
                <a:gd name="T73" fmla="*/ 74 h 97"/>
                <a:gd name="T74" fmla="*/ 11 w 103"/>
                <a:gd name="T75" fmla="*/ 69 h 97"/>
                <a:gd name="T76" fmla="*/ 9 w 103"/>
                <a:gd name="T77" fmla="*/ 66 h 97"/>
                <a:gd name="T78" fmla="*/ 8 w 103"/>
                <a:gd name="T79" fmla="*/ 61 h 97"/>
                <a:gd name="T80" fmla="*/ 6 w 103"/>
                <a:gd name="T81" fmla="*/ 54 h 97"/>
                <a:gd name="T82" fmla="*/ 52 w 103"/>
                <a:gd name="T83" fmla="*/ 3 h 97"/>
                <a:gd name="T84" fmla="*/ 56 w 103"/>
                <a:gd name="T85" fmla="*/ 3 h 97"/>
                <a:gd name="T86" fmla="*/ 61 w 103"/>
                <a:gd name="T87" fmla="*/ 4 h 97"/>
                <a:gd name="T88" fmla="*/ 65 w 103"/>
                <a:gd name="T89" fmla="*/ 5 h 97"/>
                <a:gd name="T90" fmla="*/ 70 w 103"/>
                <a:gd name="T91" fmla="*/ 7 h 97"/>
                <a:gd name="T92" fmla="*/ 77 w 103"/>
                <a:gd name="T93" fmla="*/ 10 h 97"/>
                <a:gd name="T94" fmla="*/ 80 w 103"/>
                <a:gd name="T95" fmla="*/ 13 h 97"/>
                <a:gd name="T96" fmla="*/ 85 w 103"/>
                <a:gd name="T97" fmla="*/ 17 h 97"/>
                <a:gd name="T98" fmla="*/ 88 w 103"/>
                <a:gd name="T99" fmla="*/ 21 h 97"/>
                <a:gd name="T100" fmla="*/ 90 w 103"/>
                <a:gd name="T101" fmla="*/ 25 h 97"/>
                <a:gd name="T102" fmla="*/ 92 w 103"/>
                <a:gd name="T103" fmla="*/ 27 h 97"/>
                <a:gd name="T104" fmla="*/ 94 w 103"/>
                <a:gd name="T105" fmla="*/ 32 h 97"/>
                <a:gd name="T106" fmla="*/ 95 w 103"/>
                <a:gd name="T107" fmla="*/ 36 h 97"/>
                <a:gd name="T108" fmla="*/ 57 w 103"/>
                <a:gd name="T109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" h="97">
                  <a:moveTo>
                    <a:pt x="99" y="37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98" y="35"/>
                    <a:pt x="98" y="34"/>
                    <a:pt x="98" y="33"/>
                  </a:cubicBezTo>
                  <a:cubicBezTo>
                    <a:pt x="97" y="32"/>
                    <a:pt x="97" y="32"/>
                    <a:pt x="97" y="31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0"/>
                    <a:pt x="96" y="29"/>
                    <a:pt x="96" y="28"/>
                  </a:cubicBezTo>
                  <a:cubicBezTo>
                    <a:pt x="96" y="28"/>
                    <a:pt x="95" y="27"/>
                    <a:pt x="95" y="27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5"/>
                    <a:pt x="94" y="25"/>
                    <a:pt x="94" y="24"/>
                  </a:cubicBezTo>
                  <a:cubicBezTo>
                    <a:pt x="93" y="24"/>
                    <a:pt x="93" y="23"/>
                    <a:pt x="93" y="23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1"/>
                    <a:pt x="92" y="21"/>
                    <a:pt x="91" y="20"/>
                  </a:cubicBezTo>
                  <a:cubicBezTo>
                    <a:pt x="91" y="20"/>
                    <a:pt x="91" y="19"/>
                    <a:pt x="90" y="19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9" y="18"/>
                    <a:pt x="89" y="17"/>
                    <a:pt x="88" y="17"/>
                  </a:cubicBezTo>
                  <a:cubicBezTo>
                    <a:pt x="88" y="16"/>
                    <a:pt x="87" y="15"/>
                    <a:pt x="87" y="15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2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81" y="9"/>
                    <a:pt x="80" y="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8" y="8"/>
                  </a:cubicBezTo>
                  <a:cubicBezTo>
                    <a:pt x="77" y="7"/>
                    <a:pt x="77" y="7"/>
                    <a:pt x="76" y="6"/>
                  </a:cubicBezTo>
                  <a:cubicBezTo>
                    <a:pt x="75" y="6"/>
                    <a:pt x="75" y="6"/>
                    <a:pt x="74" y="5"/>
                  </a:cubicBezTo>
                  <a:cubicBezTo>
                    <a:pt x="73" y="5"/>
                    <a:pt x="72" y="4"/>
                    <a:pt x="72" y="4"/>
                  </a:cubicBezTo>
                  <a:cubicBezTo>
                    <a:pt x="71" y="4"/>
                    <a:pt x="70" y="4"/>
                    <a:pt x="70" y="3"/>
                  </a:cubicBezTo>
                  <a:cubicBezTo>
                    <a:pt x="69" y="3"/>
                    <a:pt x="68" y="3"/>
                    <a:pt x="67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2" y="1"/>
                    <a:pt x="62" y="1"/>
                    <a:pt x="61" y="1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7" y="0"/>
                    <a:pt x="45" y="0"/>
                  </a:cubicBezTo>
                  <a:cubicBezTo>
                    <a:pt x="19" y="4"/>
                    <a:pt x="0" y="28"/>
                    <a:pt x="3" y="55"/>
                  </a:cubicBezTo>
                  <a:cubicBezTo>
                    <a:pt x="3" y="56"/>
                    <a:pt x="4" y="57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5" y="63"/>
                    <a:pt x="5" y="64"/>
                  </a:cubicBezTo>
                  <a:cubicBezTo>
                    <a:pt x="5" y="64"/>
                    <a:pt x="5" y="64"/>
                    <a:pt x="6" y="65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9"/>
                    <a:pt x="7" y="69"/>
                    <a:pt x="8" y="70"/>
                  </a:cubicBezTo>
                  <a:cubicBezTo>
                    <a:pt x="8" y="71"/>
                    <a:pt x="9" y="72"/>
                    <a:pt x="9" y="72"/>
                  </a:cubicBezTo>
                  <a:cubicBezTo>
                    <a:pt x="9" y="73"/>
                    <a:pt x="10" y="73"/>
                    <a:pt x="10" y="73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3" y="78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3"/>
                    <a:pt x="18" y="84"/>
                    <a:pt x="19" y="8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2" y="87"/>
                    <a:pt x="22" y="87"/>
                    <a:pt x="23" y="88"/>
                  </a:cubicBezTo>
                  <a:cubicBezTo>
                    <a:pt x="23" y="88"/>
                    <a:pt x="24" y="88"/>
                    <a:pt x="25" y="89"/>
                  </a:cubicBezTo>
                  <a:cubicBezTo>
                    <a:pt x="25" y="89"/>
                    <a:pt x="26" y="89"/>
                    <a:pt x="26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9" y="91"/>
                    <a:pt x="30" y="92"/>
                    <a:pt x="30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2" y="93"/>
                    <a:pt x="32" y="93"/>
                    <a:pt x="33" y="93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1" y="96"/>
                    <a:pt x="42" y="96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44" y="96"/>
                    <a:pt x="45" y="96"/>
                    <a:pt x="46" y="96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8" y="97"/>
                    <a:pt x="48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5" y="96"/>
                    <a:pt x="56" y="96"/>
                    <a:pt x="57" y="96"/>
                  </a:cubicBezTo>
                  <a:cubicBezTo>
                    <a:pt x="84" y="93"/>
                    <a:pt x="103" y="68"/>
                    <a:pt x="100" y="42"/>
                  </a:cubicBezTo>
                  <a:cubicBezTo>
                    <a:pt x="100" y="40"/>
                    <a:pt x="99" y="39"/>
                    <a:pt x="99" y="37"/>
                  </a:cubicBezTo>
                  <a:close/>
                  <a:moveTo>
                    <a:pt x="57" y="93"/>
                  </a:moveTo>
                  <a:cubicBezTo>
                    <a:pt x="56" y="93"/>
                    <a:pt x="55" y="93"/>
                    <a:pt x="5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3"/>
                    <a:pt x="49" y="93"/>
                    <a:pt x="48" y="93"/>
                  </a:cubicBezTo>
                  <a:cubicBezTo>
                    <a:pt x="48" y="93"/>
                    <a:pt x="48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4" y="93"/>
                  </a:cubicBezTo>
                  <a:cubicBezTo>
                    <a:pt x="44" y="93"/>
                    <a:pt x="43" y="93"/>
                    <a:pt x="42" y="93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1" y="92"/>
                    <a:pt x="41" y="92"/>
                    <a:pt x="40" y="92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7" y="91"/>
                    <a:pt x="37" y="91"/>
                    <a:pt x="36" y="91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3" y="90"/>
                    <a:pt x="33" y="90"/>
                    <a:pt x="32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1" y="89"/>
                    <a:pt x="31" y="89"/>
                    <a:pt x="30" y="88"/>
                  </a:cubicBezTo>
                  <a:cubicBezTo>
                    <a:pt x="30" y="88"/>
                    <a:pt x="29" y="88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6" y="86"/>
                    <a:pt x="25" y="85"/>
                    <a:pt x="24" y="85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5"/>
                    <a:pt x="15" y="75"/>
                    <a:pt x="14" y="74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0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0" y="68"/>
                    <a:pt x="10" y="67"/>
                    <a:pt x="10" y="67"/>
                  </a:cubicBezTo>
                  <a:cubicBezTo>
                    <a:pt x="10" y="67"/>
                    <a:pt x="10" y="66"/>
                    <a:pt x="9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2"/>
                    <a:pt x="8" y="62"/>
                    <a:pt x="8" y="61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8"/>
                  </a:cubicBezTo>
                  <a:cubicBezTo>
                    <a:pt x="7" y="57"/>
                    <a:pt x="6" y="55"/>
                    <a:pt x="6" y="54"/>
                  </a:cubicBezTo>
                  <a:cubicBezTo>
                    <a:pt x="3" y="29"/>
                    <a:pt x="21" y="7"/>
                    <a:pt x="46" y="3"/>
                  </a:cubicBezTo>
                  <a:cubicBezTo>
                    <a:pt x="47" y="3"/>
                    <a:pt x="49" y="3"/>
                    <a:pt x="50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3"/>
                    <a:pt x="54" y="3"/>
                    <a:pt x="55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4"/>
                    <a:pt x="59" y="4"/>
                    <a:pt x="60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63" y="4"/>
                    <a:pt x="63" y="5"/>
                    <a:pt x="64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6"/>
                    <a:pt x="68" y="6"/>
                    <a:pt x="68" y="6"/>
                  </a:cubicBezTo>
                  <a:cubicBezTo>
                    <a:pt x="69" y="7"/>
                    <a:pt x="69" y="7"/>
                    <a:pt x="70" y="7"/>
                  </a:cubicBezTo>
                  <a:cubicBezTo>
                    <a:pt x="71" y="7"/>
                    <a:pt x="72" y="8"/>
                    <a:pt x="73" y="8"/>
                  </a:cubicBezTo>
                  <a:cubicBezTo>
                    <a:pt x="73" y="8"/>
                    <a:pt x="73" y="9"/>
                    <a:pt x="74" y="9"/>
                  </a:cubicBezTo>
                  <a:cubicBezTo>
                    <a:pt x="75" y="10"/>
                    <a:pt x="76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3"/>
                    <a:pt x="80" y="1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5"/>
                    <a:pt x="83" y="15"/>
                    <a:pt x="83" y="16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6" y="19"/>
                    <a:pt x="86" y="19"/>
                  </a:cubicBezTo>
                  <a:cubicBezTo>
                    <a:pt x="86" y="19"/>
                    <a:pt x="87" y="20"/>
                    <a:pt x="87" y="20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8" y="21"/>
                    <a:pt x="88" y="22"/>
                    <a:pt x="89" y="22"/>
                  </a:cubicBezTo>
                  <a:cubicBezTo>
                    <a:pt x="89" y="23"/>
                    <a:pt x="89" y="23"/>
                    <a:pt x="90" y="24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1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7"/>
                    <a:pt x="92" y="27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3" y="29"/>
                    <a:pt x="93" y="29"/>
                    <a:pt x="93" y="30"/>
                  </a:cubicBezTo>
                  <a:cubicBezTo>
                    <a:pt x="93" y="30"/>
                    <a:pt x="94" y="31"/>
                    <a:pt x="94" y="32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94" y="33"/>
                    <a:pt x="94" y="34"/>
                  </a:cubicBezTo>
                  <a:cubicBezTo>
                    <a:pt x="95" y="35"/>
                    <a:pt x="95" y="35"/>
                    <a:pt x="95" y="36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9"/>
                    <a:pt x="96" y="41"/>
                    <a:pt x="97" y="42"/>
                  </a:cubicBezTo>
                  <a:cubicBezTo>
                    <a:pt x="100" y="67"/>
                    <a:pt x="82" y="90"/>
                    <a:pt x="57" y="93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5F6C7D2-6BEA-8B41-9701-A4E90E789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0225" y="1131888"/>
              <a:ext cx="357188" cy="334963"/>
            </a:xfrm>
            <a:custGeom>
              <a:avLst/>
              <a:gdLst>
                <a:gd name="T0" fmla="*/ 124 w 131"/>
                <a:gd name="T1" fmla="*/ 42 h 123"/>
                <a:gd name="T2" fmla="*/ 121 w 131"/>
                <a:gd name="T3" fmla="*/ 34 h 123"/>
                <a:gd name="T4" fmla="*/ 118 w 131"/>
                <a:gd name="T5" fmla="*/ 29 h 123"/>
                <a:gd name="T6" fmla="*/ 114 w 131"/>
                <a:gd name="T7" fmla="*/ 23 h 123"/>
                <a:gd name="T8" fmla="*/ 111 w 131"/>
                <a:gd name="T9" fmla="*/ 20 h 123"/>
                <a:gd name="T10" fmla="*/ 104 w 131"/>
                <a:gd name="T11" fmla="*/ 13 h 123"/>
                <a:gd name="T12" fmla="*/ 99 w 131"/>
                <a:gd name="T13" fmla="*/ 10 h 123"/>
                <a:gd name="T14" fmla="*/ 91 w 131"/>
                <a:gd name="T15" fmla="*/ 5 h 123"/>
                <a:gd name="T16" fmla="*/ 85 w 131"/>
                <a:gd name="T17" fmla="*/ 3 h 123"/>
                <a:gd name="T18" fmla="*/ 78 w 131"/>
                <a:gd name="T19" fmla="*/ 1 h 123"/>
                <a:gd name="T20" fmla="*/ 72 w 131"/>
                <a:gd name="T21" fmla="*/ 0 h 123"/>
                <a:gd name="T22" fmla="*/ 66 w 131"/>
                <a:gd name="T23" fmla="*/ 0 h 123"/>
                <a:gd name="T24" fmla="*/ 58 w 131"/>
                <a:gd name="T25" fmla="*/ 0 h 123"/>
                <a:gd name="T26" fmla="*/ 6 w 131"/>
                <a:gd name="T27" fmla="*/ 77 h 123"/>
                <a:gd name="T28" fmla="*/ 7 w 131"/>
                <a:gd name="T29" fmla="*/ 83 h 123"/>
                <a:gd name="T30" fmla="*/ 12 w 131"/>
                <a:gd name="T31" fmla="*/ 92 h 123"/>
                <a:gd name="T32" fmla="*/ 16 w 131"/>
                <a:gd name="T33" fmla="*/ 98 h 123"/>
                <a:gd name="T34" fmla="*/ 18 w 131"/>
                <a:gd name="T35" fmla="*/ 101 h 123"/>
                <a:gd name="T36" fmla="*/ 24 w 131"/>
                <a:gd name="T37" fmla="*/ 107 h 123"/>
                <a:gd name="T38" fmla="*/ 27 w 131"/>
                <a:gd name="T39" fmla="*/ 109 h 123"/>
                <a:gd name="T40" fmla="*/ 33 w 131"/>
                <a:gd name="T41" fmla="*/ 114 h 123"/>
                <a:gd name="T42" fmla="*/ 39 w 131"/>
                <a:gd name="T43" fmla="*/ 117 h 123"/>
                <a:gd name="T44" fmla="*/ 44 w 131"/>
                <a:gd name="T45" fmla="*/ 119 h 123"/>
                <a:gd name="T46" fmla="*/ 53 w 131"/>
                <a:gd name="T47" fmla="*/ 121 h 123"/>
                <a:gd name="T48" fmla="*/ 62 w 131"/>
                <a:gd name="T49" fmla="*/ 123 h 123"/>
                <a:gd name="T50" fmla="*/ 73 w 131"/>
                <a:gd name="T51" fmla="*/ 122 h 123"/>
                <a:gd name="T52" fmla="*/ 73 w 131"/>
                <a:gd name="T53" fmla="*/ 119 h 123"/>
                <a:gd name="T54" fmla="*/ 62 w 131"/>
                <a:gd name="T55" fmla="*/ 119 h 123"/>
                <a:gd name="T56" fmla="*/ 54 w 131"/>
                <a:gd name="T57" fmla="*/ 118 h 123"/>
                <a:gd name="T58" fmla="*/ 45 w 131"/>
                <a:gd name="T59" fmla="*/ 116 h 123"/>
                <a:gd name="T60" fmla="*/ 40 w 131"/>
                <a:gd name="T61" fmla="*/ 114 h 123"/>
                <a:gd name="T62" fmla="*/ 35 w 131"/>
                <a:gd name="T63" fmla="*/ 111 h 123"/>
                <a:gd name="T64" fmla="*/ 29 w 131"/>
                <a:gd name="T65" fmla="*/ 107 h 123"/>
                <a:gd name="T66" fmla="*/ 26 w 131"/>
                <a:gd name="T67" fmla="*/ 104 h 123"/>
                <a:gd name="T68" fmla="*/ 21 w 131"/>
                <a:gd name="T69" fmla="*/ 99 h 123"/>
                <a:gd name="T70" fmla="*/ 18 w 131"/>
                <a:gd name="T71" fmla="*/ 96 h 123"/>
                <a:gd name="T72" fmla="*/ 13 w 131"/>
                <a:gd name="T73" fmla="*/ 87 h 123"/>
                <a:gd name="T74" fmla="*/ 9 w 131"/>
                <a:gd name="T75" fmla="*/ 83 h 123"/>
                <a:gd name="T76" fmla="*/ 10 w 131"/>
                <a:gd name="T77" fmla="*/ 80 h 123"/>
                <a:gd name="T78" fmla="*/ 8 w 131"/>
                <a:gd name="T79" fmla="*/ 74 h 123"/>
                <a:gd name="T80" fmla="*/ 64 w 131"/>
                <a:gd name="T81" fmla="*/ 3 h 123"/>
                <a:gd name="T82" fmla="*/ 67 w 131"/>
                <a:gd name="T83" fmla="*/ 3 h 123"/>
                <a:gd name="T84" fmla="*/ 73 w 131"/>
                <a:gd name="T85" fmla="*/ 3 h 123"/>
                <a:gd name="T86" fmla="*/ 78 w 131"/>
                <a:gd name="T87" fmla="*/ 4 h 123"/>
                <a:gd name="T88" fmla="*/ 83 w 131"/>
                <a:gd name="T89" fmla="*/ 6 h 123"/>
                <a:gd name="T90" fmla="*/ 89 w 131"/>
                <a:gd name="T91" fmla="*/ 8 h 123"/>
                <a:gd name="T92" fmla="*/ 98 w 131"/>
                <a:gd name="T93" fmla="*/ 12 h 123"/>
                <a:gd name="T94" fmla="*/ 102 w 131"/>
                <a:gd name="T95" fmla="*/ 16 h 123"/>
                <a:gd name="T96" fmla="*/ 109 w 131"/>
                <a:gd name="T97" fmla="*/ 22 h 123"/>
                <a:gd name="T98" fmla="*/ 112 w 131"/>
                <a:gd name="T99" fmla="*/ 26 h 123"/>
                <a:gd name="T100" fmla="*/ 115 w 131"/>
                <a:gd name="T101" fmla="*/ 31 h 123"/>
                <a:gd name="T102" fmla="*/ 118 w 131"/>
                <a:gd name="T103" fmla="*/ 35 h 123"/>
                <a:gd name="T104" fmla="*/ 121 w 131"/>
                <a:gd name="T105" fmla="*/ 43 h 123"/>
                <a:gd name="T106" fmla="*/ 123 w 131"/>
                <a:gd name="T107" fmla="*/ 5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123">
                  <a:moveTo>
                    <a:pt x="126" y="47"/>
                  </a:moveTo>
                  <a:cubicBezTo>
                    <a:pt x="125" y="45"/>
                    <a:pt x="125" y="45"/>
                    <a:pt x="125" y="45"/>
                  </a:cubicBezTo>
                  <a:cubicBezTo>
                    <a:pt x="125" y="44"/>
                    <a:pt x="124" y="43"/>
                    <a:pt x="124" y="42"/>
                  </a:cubicBezTo>
                  <a:cubicBezTo>
                    <a:pt x="124" y="41"/>
                    <a:pt x="123" y="40"/>
                    <a:pt x="123" y="39"/>
                  </a:cubicBezTo>
                  <a:cubicBezTo>
                    <a:pt x="123" y="38"/>
                    <a:pt x="122" y="37"/>
                    <a:pt x="122" y="36"/>
                  </a:cubicBezTo>
                  <a:cubicBezTo>
                    <a:pt x="121" y="35"/>
                    <a:pt x="121" y="34"/>
                    <a:pt x="121" y="34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32"/>
                    <a:pt x="120" y="32"/>
                    <a:pt x="119" y="31"/>
                  </a:cubicBezTo>
                  <a:cubicBezTo>
                    <a:pt x="119" y="30"/>
                    <a:pt x="118" y="29"/>
                    <a:pt x="118" y="29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7"/>
                    <a:pt x="116" y="27"/>
                    <a:pt x="116" y="26"/>
                  </a:cubicBezTo>
                  <a:cubicBezTo>
                    <a:pt x="115" y="25"/>
                    <a:pt x="115" y="24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2"/>
                    <a:pt x="113" y="22"/>
                    <a:pt x="112" y="21"/>
                  </a:cubicBezTo>
                  <a:cubicBezTo>
                    <a:pt x="112" y="21"/>
                    <a:pt x="112" y="20"/>
                    <a:pt x="111" y="20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6"/>
                    <a:pt x="107" y="16"/>
                    <a:pt x="106" y="15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13"/>
                    <a:pt x="102" y="12"/>
                    <a:pt x="10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10"/>
                    <a:pt x="100" y="10"/>
                    <a:pt x="99" y="10"/>
                  </a:cubicBezTo>
                  <a:cubicBezTo>
                    <a:pt x="98" y="9"/>
                    <a:pt x="97" y="9"/>
                    <a:pt x="96" y="8"/>
                  </a:cubicBezTo>
                  <a:cubicBezTo>
                    <a:pt x="96" y="8"/>
                    <a:pt x="95" y="7"/>
                    <a:pt x="94" y="7"/>
                  </a:cubicBezTo>
                  <a:cubicBezTo>
                    <a:pt x="93" y="6"/>
                    <a:pt x="92" y="6"/>
                    <a:pt x="91" y="5"/>
                  </a:cubicBezTo>
                  <a:cubicBezTo>
                    <a:pt x="90" y="5"/>
                    <a:pt x="89" y="5"/>
                    <a:pt x="89" y="4"/>
                  </a:cubicBezTo>
                  <a:cubicBezTo>
                    <a:pt x="87" y="4"/>
                    <a:pt x="86" y="3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3"/>
                    <a:pt x="83" y="2"/>
                    <a:pt x="83" y="2"/>
                  </a:cubicBezTo>
                  <a:cubicBezTo>
                    <a:pt x="82" y="2"/>
                    <a:pt x="80" y="2"/>
                    <a:pt x="79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1"/>
                    <a:pt x="77" y="1"/>
                    <a:pt x="77" y="1"/>
                  </a:cubicBezTo>
                  <a:cubicBezTo>
                    <a:pt x="76" y="1"/>
                    <a:pt x="74" y="0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2" y="0"/>
                    <a:pt x="60" y="0"/>
                    <a:pt x="58" y="0"/>
                  </a:cubicBezTo>
                  <a:cubicBezTo>
                    <a:pt x="24" y="5"/>
                    <a:pt x="0" y="36"/>
                    <a:pt x="4" y="69"/>
                  </a:cubicBezTo>
                  <a:cubicBezTo>
                    <a:pt x="4" y="71"/>
                    <a:pt x="5" y="73"/>
                    <a:pt x="5" y="75"/>
                  </a:cubicBezTo>
                  <a:cubicBezTo>
                    <a:pt x="5" y="76"/>
                    <a:pt x="6" y="76"/>
                    <a:pt x="6" y="77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7" y="80"/>
                    <a:pt x="7" y="81"/>
                  </a:cubicBezTo>
                  <a:cubicBezTo>
                    <a:pt x="7" y="81"/>
                    <a:pt x="7" y="82"/>
                    <a:pt x="7" y="8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7"/>
                    <a:pt x="10" y="88"/>
                    <a:pt x="10" y="89"/>
                  </a:cubicBezTo>
                  <a:cubicBezTo>
                    <a:pt x="11" y="90"/>
                    <a:pt x="11" y="91"/>
                    <a:pt x="12" y="92"/>
                  </a:cubicBezTo>
                  <a:cubicBezTo>
                    <a:pt x="12" y="92"/>
                    <a:pt x="12" y="93"/>
                    <a:pt x="1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8"/>
                    <a:pt x="16" y="98"/>
                    <a:pt x="16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1"/>
                    <a:pt x="18" y="101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4"/>
                    <a:pt x="22" y="105"/>
                    <a:pt x="22" y="105"/>
                  </a:cubicBezTo>
                  <a:cubicBezTo>
                    <a:pt x="23" y="106"/>
                    <a:pt x="23" y="106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5" y="108"/>
                    <a:pt x="26" y="108"/>
                    <a:pt x="26" y="109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28" y="110"/>
                    <a:pt x="28" y="110"/>
                    <a:pt x="29" y="111"/>
                  </a:cubicBezTo>
                  <a:cubicBezTo>
                    <a:pt x="30" y="112"/>
                    <a:pt x="31" y="112"/>
                    <a:pt x="31" y="113"/>
                  </a:cubicBezTo>
                  <a:cubicBezTo>
                    <a:pt x="32" y="113"/>
                    <a:pt x="33" y="113"/>
                    <a:pt x="33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5" y="115"/>
                    <a:pt x="36" y="115"/>
                    <a:pt x="37" y="116"/>
                  </a:cubicBezTo>
                  <a:cubicBezTo>
                    <a:pt x="37" y="116"/>
                    <a:pt x="38" y="116"/>
                    <a:pt x="39" y="117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7"/>
                    <a:pt x="41" y="118"/>
                    <a:pt x="42" y="118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5" y="119"/>
                    <a:pt x="46" y="120"/>
                    <a:pt x="47" y="120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1" y="121"/>
                    <a:pt x="52" y="121"/>
                    <a:pt x="53" y="121"/>
                  </a:cubicBezTo>
                  <a:cubicBezTo>
                    <a:pt x="54" y="122"/>
                    <a:pt x="55" y="122"/>
                    <a:pt x="56" y="122"/>
                  </a:cubicBezTo>
                  <a:cubicBezTo>
                    <a:pt x="57" y="122"/>
                    <a:pt x="58" y="122"/>
                    <a:pt x="59" y="122"/>
                  </a:cubicBezTo>
                  <a:cubicBezTo>
                    <a:pt x="60" y="122"/>
                    <a:pt x="61" y="123"/>
                    <a:pt x="62" y="123"/>
                  </a:cubicBezTo>
                  <a:cubicBezTo>
                    <a:pt x="63" y="123"/>
                    <a:pt x="64" y="123"/>
                    <a:pt x="65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70" y="122"/>
                    <a:pt x="72" y="122"/>
                    <a:pt x="73" y="122"/>
                  </a:cubicBezTo>
                  <a:cubicBezTo>
                    <a:pt x="107" y="118"/>
                    <a:pt x="131" y="87"/>
                    <a:pt x="127" y="53"/>
                  </a:cubicBezTo>
                  <a:cubicBezTo>
                    <a:pt x="126" y="51"/>
                    <a:pt x="126" y="49"/>
                    <a:pt x="126" y="47"/>
                  </a:cubicBezTo>
                  <a:close/>
                  <a:moveTo>
                    <a:pt x="73" y="119"/>
                  </a:moveTo>
                  <a:cubicBezTo>
                    <a:pt x="71" y="119"/>
                    <a:pt x="70" y="119"/>
                    <a:pt x="69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3" y="119"/>
                    <a:pt x="62" y="119"/>
                  </a:cubicBezTo>
                  <a:cubicBezTo>
                    <a:pt x="61" y="119"/>
                    <a:pt x="60" y="119"/>
                    <a:pt x="59" y="119"/>
                  </a:cubicBezTo>
                  <a:cubicBezTo>
                    <a:pt x="58" y="119"/>
                    <a:pt x="57" y="119"/>
                    <a:pt x="56" y="119"/>
                  </a:cubicBezTo>
                  <a:cubicBezTo>
                    <a:pt x="55" y="119"/>
                    <a:pt x="55" y="118"/>
                    <a:pt x="54" y="118"/>
                  </a:cubicBezTo>
                  <a:cubicBezTo>
                    <a:pt x="53" y="118"/>
                    <a:pt x="52" y="118"/>
                    <a:pt x="51" y="118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7" y="117"/>
                    <a:pt x="46" y="116"/>
                    <a:pt x="45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2" y="115"/>
                    <a:pt x="42" y="115"/>
                    <a:pt x="41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9" y="114"/>
                    <a:pt x="39" y="113"/>
                    <a:pt x="38" y="113"/>
                  </a:cubicBezTo>
                  <a:cubicBezTo>
                    <a:pt x="37" y="112"/>
                    <a:pt x="37" y="112"/>
                    <a:pt x="36" y="112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4" y="111"/>
                    <a:pt x="34" y="110"/>
                    <a:pt x="33" y="110"/>
                  </a:cubicBezTo>
                  <a:cubicBezTo>
                    <a:pt x="33" y="109"/>
                    <a:pt x="32" y="109"/>
                    <a:pt x="31" y="108"/>
                  </a:cubicBezTo>
                  <a:cubicBezTo>
                    <a:pt x="30" y="108"/>
                    <a:pt x="30" y="107"/>
                    <a:pt x="29" y="107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106"/>
                    <a:pt x="27" y="105"/>
                    <a:pt x="27" y="10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5" y="104"/>
                    <a:pt x="25" y="103"/>
                  </a:cubicBezTo>
                  <a:cubicBezTo>
                    <a:pt x="24" y="103"/>
                    <a:pt x="24" y="102"/>
                    <a:pt x="23" y="102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0" y="98"/>
                    <a:pt x="20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9" y="96"/>
                    <a:pt x="18" y="96"/>
                    <a:pt x="18" y="9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5" y="91"/>
                    <a:pt x="15" y="91"/>
                    <a:pt x="15" y="90"/>
                  </a:cubicBezTo>
                  <a:cubicBezTo>
                    <a:pt x="14" y="89"/>
                    <a:pt x="14" y="88"/>
                    <a:pt x="13" y="87"/>
                  </a:cubicBezTo>
                  <a:cubicBezTo>
                    <a:pt x="13" y="87"/>
                    <a:pt x="12" y="86"/>
                    <a:pt x="12" y="85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79"/>
                    <a:pt x="9" y="78"/>
                    <a:pt x="9" y="77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5"/>
                    <a:pt x="8" y="74"/>
                  </a:cubicBezTo>
                  <a:cubicBezTo>
                    <a:pt x="8" y="72"/>
                    <a:pt x="8" y="70"/>
                    <a:pt x="7" y="69"/>
                  </a:cubicBezTo>
                  <a:cubicBezTo>
                    <a:pt x="3" y="37"/>
                    <a:pt x="26" y="8"/>
                    <a:pt x="58" y="4"/>
                  </a:cubicBezTo>
                  <a:cubicBezTo>
                    <a:pt x="60" y="3"/>
                    <a:pt x="62" y="3"/>
                    <a:pt x="64" y="3"/>
                  </a:cubicBezTo>
                  <a:cubicBezTo>
                    <a:pt x="65" y="3"/>
                    <a:pt x="65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8" y="3"/>
                    <a:pt x="69" y="3"/>
                    <a:pt x="70" y="3"/>
                  </a:cubicBezTo>
                  <a:cubicBezTo>
                    <a:pt x="71" y="3"/>
                    <a:pt x="71" y="3"/>
                    <a:pt x="72" y="3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6"/>
                    <a:pt x="8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6"/>
                    <a:pt x="86" y="7"/>
                    <a:pt x="87" y="7"/>
                  </a:cubicBezTo>
                  <a:cubicBezTo>
                    <a:pt x="88" y="8"/>
                    <a:pt x="89" y="8"/>
                    <a:pt x="89" y="8"/>
                  </a:cubicBezTo>
                  <a:cubicBezTo>
                    <a:pt x="90" y="9"/>
                    <a:pt x="91" y="9"/>
                    <a:pt x="93" y="10"/>
                  </a:cubicBezTo>
                  <a:cubicBezTo>
                    <a:pt x="93" y="10"/>
                    <a:pt x="94" y="10"/>
                    <a:pt x="95" y="11"/>
                  </a:cubicBezTo>
                  <a:cubicBezTo>
                    <a:pt x="96" y="11"/>
                    <a:pt x="97" y="12"/>
                    <a:pt x="98" y="12"/>
                  </a:cubicBezTo>
                  <a:cubicBezTo>
                    <a:pt x="98" y="13"/>
                    <a:pt x="98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0" y="14"/>
                    <a:pt x="101" y="15"/>
                    <a:pt x="102" y="1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5" y="18"/>
                    <a:pt x="106" y="19"/>
                    <a:pt x="106" y="19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3"/>
                    <a:pt x="110" y="23"/>
                    <a:pt x="110" y="23"/>
                  </a:cubicBezTo>
                  <a:cubicBezTo>
                    <a:pt x="110" y="24"/>
                    <a:pt x="111" y="25"/>
                    <a:pt x="111" y="25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6"/>
                    <a:pt x="113" y="27"/>
                    <a:pt x="113" y="28"/>
                  </a:cubicBezTo>
                  <a:cubicBezTo>
                    <a:pt x="114" y="28"/>
                    <a:pt x="114" y="29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6" y="31"/>
                    <a:pt x="116" y="32"/>
                    <a:pt x="116" y="32"/>
                  </a:cubicBezTo>
                  <a:cubicBezTo>
                    <a:pt x="117" y="33"/>
                    <a:pt x="117" y="34"/>
                    <a:pt x="117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6"/>
                    <a:pt x="118" y="37"/>
                    <a:pt x="119" y="37"/>
                  </a:cubicBezTo>
                  <a:cubicBezTo>
                    <a:pt x="119" y="38"/>
                    <a:pt x="120" y="40"/>
                    <a:pt x="120" y="40"/>
                  </a:cubicBezTo>
                  <a:cubicBezTo>
                    <a:pt x="120" y="41"/>
                    <a:pt x="121" y="42"/>
                    <a:pt x="121" y="43"/>
                  </a:cubicBezTo>
                  <a:cubicBezTo>
                    <a:pt x="121" y="44"/>
                    <a:pt x="122" y="45"/>
                    <a:pt x="122" y="46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50"/>
                    <a:pt x="123" y="52"/>
                    <a:pt x="123" y="54"/>
                  </a:cubicBezTo>
                  <a:cubicBezTo>
                    <a:pt x="127" y="86"/>
                    <a:pt x="105" y="115"/>
                    <a:pt x="73" y="119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108">
            <a:extLst>
              <a:ext uri="{FF2B5EF4-FFF2-40B4-BE49-F238E27FC236}">
                <a16:creationId xmlns:a16="http://schemas.microsoft.com/office/drawing/2014/main" id="{76D3A6C0-3FAD-6548-A56A-FD4038EA1C47}"/>
              </a:ext>
            </a:extLst>
          </p:cNvPr>
          <p:cNvGrpSpPr/>
          <p:nvPr/>
        </p:nvGrpSpPr>
        <p:grpSpPr>
          <a:xfrm>
            <a:off x="1555688" y="4061837"/>
            <a:ext cx="650875" cy="617538"/>
            <a:chOff x="6523038" y="990600"/>
            <a:chExt cx="650875" cy="617538"/>
          </a:xfrm>
          <a:noFill/>
        </p:grpSpPr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9F50A7F2-524C-D047-B93F-A21C598DA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0975" y="990600"/>
              <a:ext cx="631825" cy="601663"/>
            </a:xfrm>
            <a:custGeom>
              <a:avLst/>
              <a:gdLst>
                <a:gd name="T0" fmla="*/ 2 w 398"/>
                <a:gd name="T1" fmla="*/ 379 h 379"/>
                <a:gd name="T2" fmla="*/ 196 w 398"/>
                <a:gd name="T3" fmla="*/ 252 h 379"/>
                <a:gd name="T4" fmla="*/ 24 w 398"/>
                <a:gd name="T5" fmla="*/ 139 h 379"/>
                <a:gd name="T6" fmla="*/ 199 w 398"/>
                <a:gd name="T7" fmla="*/ 24 h 379"/>
                <a:gd name="T8" fmla="*/ 376 w 398"/>
                <a:gd name="T9" fmla="*/ 139 h 379"/>
                <a:gd name="T10" fmla="*/ 204 w 398"/>
                <a:gd name="T11" fmla="*/ 252 h 379"/>
                <a:gd name="T12" fmla="*/ 398 w 398"/>
                <a:gd name="T13" fmla="*/ 379 h 379"/>
                <a:gd name="T14" fmla="*/ 398 w 398"/>
                <a:gd name="T15" fmla="*/ 129 h 379"/>
                <a:gd name="T16" fmla="*/ 199 w 398"/>
                <a:gd name="T17" fmla="*/ 0 h 379"/>
                <a:gd name="T18" fmla="*/ 5 w 398"/>
                <a:gd name="T19" fmla="*/ 127 h 379"/>
                <a:gd name="T20" fmla="*/ 2 w 398"/>
                <a:gd name="T21" fmla="*/ 125 h 379"/>
                <a:gd name="T22" fmla="*/ 2 w 398"/>
                <a:gd name="T23" fmla="*/ 129 h 379"/>
                <a:gd name="T24" fmla="*/ 0 w 398"/>
                <a:gd name="T25" fmla="*/ 130 h 379"/>
                <a:gd name="T26" fmla="*/ 2 w 398"/>
                <a:gd name="T27" fmla="*/ 132 h 379"/>
                <a:gd name="T28" fmla="*/ 2 w 398"/>
                <a:gd name="T29" fmla="*/ 379 h 379"/>
                <a:gd name="T30" fmla="*/ 199 w 398"/>
                <a:gd name="T31" fmla="*/ 7 h 379"/>
                <a:gd name="T32" fmla="*/ 393 w 398"/>
                <a:gd name="T33" fmla="*/ 132 h 379"/>
                <a:gd name="T34" fmla="*/ 393 w 398"/>
                <a:gd name="T35" fmla="*/ 369 h 379"/>
                <a:gd name="T36" fmla="*/ 215 w 398"/>
                <a:gd name="T37" fmla="*/ 252 h 379"/>
                <a:gd name="T38" fmla="*/ 386 w 398"/>
                <a:gd name="T39" fmla="*/ 139 h 379"/>
                <a:gd name="T40" fmla="*/ 199 w 398"/>
                <a:gd name="T41" fmla="*/ 17 h 379"/>
                <a:gd name="T42" fmla="*/ 19 w 398"/>
                <a:gd name="T43" fmla="*/ 137 h 379"/>
                <a:gd name="T44" fmla="*/ 10 w 398"/>
                <a:gd name="T45" fmla="*/ 130 h 379"/>
                <a:gd name="T46" fmla="*/ 199 w 398"/>
                <a:gd name="T47" fmla="*/ 7 h 379"/>
                <a:gd name="T48" fmla="*/ 7 w 398"/>
                <a:gd name="T49" fmla="*/ 136 h 379"/>
                <a:gd name="T50" fmla="*/ 19 w 398"/>
                <a:gd name="T51" fmla="*/ 142 h 379"/>
                <a:gd name="T52" fmla="*/ 185 w 398"/>
                <a:gd name="T53" fmla="*/ 252 h 379"/>
                <a:gd name="T54" fmla="*/ 7 w 398"/>
                <a:gd name="T55" fmla="*/ 369 h 379"/>
                <a:gd name="T56" fmla="*/ 7 w 398"/>
                <a:gd name="T57" fmla="*/ 13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8" h="379">
                  <a:moveTo>
                    <a:pt x="2" y="379"/>
                  </a:moveTo>
                  <a:lnTo>
                    <a:pt x="196" y="252"/>
                  </a:lnTo>
                  <a:lnTo>
                    <a:pt x="24" y="139"/>
                  </a:lnTo>
                  <a:lnTo>
                    <a:pt x="199" y="24"/>
                  </a:lnTo>
                  <a:lnTo>
                    <a:pt x="376" y="139"/>
                  </a:lnTo>
                  <a:lnTo>
                    <a:pt x="204" y="252"/>
                  </a:lnTo>
                  <a:lnTo>
                    <a:pt x="398" y="379"/>
                  </a:lnTo>
                  <a:lnTo>
                    <a:pt x="398" y="129"/>
                  </a:lnTo>
                  <a:lnTo>
                    <a:pt x="199" y="0"/>
                  </a:lnTo>
                  <a:lnTo>
                    <a:pt x="5" y="127"/>
                  </a:lnTo>
                  <a:lnTo>
                    <a:pt x="2" y="125"/>
                  </a:lnTo>
                  <a:lnTo>
                    <a:pt x="2" y="129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2" y="379"/>
                  </a:lnTo>
                  <a:close/>
                  <a:moveTo>
                    <a:pt x="199" y="7"/>
                  </a:moveTo>
                  <a:lnTo>
                    <a:pt x="393" y="132"/>
                  </a:lnTo>
                  <a:lnTo>
                    <a:pt x="393" y="369"/>
                  </a:lnTo>
                  <a:lnTo>
                    <a:pt x="215" y="252"/>
                  </a:lnTo>
                  <a:lnTo>
                    <a:pt x="386" y="139"/>
                  </a:lnTo>
                  <a:lnTo>
                    <a:pt x="199" y="17"/>
                  </a:lnTo>
                  <a:lnTo>
                    <a:pt x="19" y="137"/>
                  </a:lnTo>
                  <a:lnTo>
                    <a:pt x="10" y="130"/>
                  </a:lnTo>
                  <a:lnTo>
                    <a:pt x="199" y="7"/>
                  </a:lnTo>
                  <a:close/>
                  <a:moveTo>
                    <a:pt x="7" y="136"/>
                  </a:moveTo>
                  <a:lnTo>
                    <a:pt x="19" y="142"/>
                  </a:lnTo>
                  <a:lnTo>
                    <a:pt x="185" y="252"/>
                  </a:lnTo>
                  <a:lnTo>
                    <a:pt x="7" y="369"/>
                  </a:lnTo>
                  <a:lnTo>
                    <a:pt x="7" y="13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5DDE6CC5-E1A9-1940-ACB1-FAB484BB6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3038" y="1397000"/>
              <a:ext cx="650875" cy="211138"/>
            </a:xfrm>
            <a:custGeom>
              <a:avLst/>
              <a:gdLst>
                <a:gd name="T0" fmla="*/ 204 w 410"/>
                <a:gd name="T1" fmla="*/ 0 h 133"/>
                <a:gd name="T2" fmla="*/ 0 w 410"/>
                <a:gd name="T3" fmla="*/ 133 h 133"/>
                <a:gd name="T4" fmla="*/ 410 w 410"/>
                <a:gd name="T5" fmla="*/ 133 h 133"/>
                <a:gd name="T6" fmla="*/ 204 w 410"/>
                <a:gd name="T7" fmla="*/ 0 h 133"/>
                <a:gd name="T8" fmla="*/ 204 w 410"/>
                <a:gd name="T9" fmla="*/ 5 h 133"/>
                <a:gd name="T10" fmla="*/ 391 w 410"/>
                <a:gd name="T11" fmla="*/ 126 h 133"/>
                <a:gd name="T12" fmla="*/ 19 w 410"/>
                <a:gd name="T13" fmla="*/ 126 h 133"/>
                <a:gd name="T14" fmla="*/ 204 w 410"/>
                <a:gd name="T15" fmla="*/ 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0" h="133">
                  <a:moveTo>
                    <a:pt x="204" y="0"/>
                  </a:moveTo>
                  <a:lnTo>
                    <a:pt x="0" y="133"/>
                  </a:lnTo>
                  <a:lnTo>
                    <a:pt x="410" y="133"/>
                  </a:lnTo>
                  <a:lnTo>
                    <a:pt x="204" y="0"/>
                  </a:lnTo>
                  <a:close/>
                  <a:moveTo>
                    <a:pt x="204" y="5"/>
                  </a:moveTo>
                  <a:lnTo>
                    <a:pt x="391" y="126"/>
                  </a:lnTo>
                  <a:lnTo>
                    <a:pt x="19" y="126"/>
                  </a:lnTo>
                  <a:lnTo>
                    <a:pt x="204" y="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4" name="组合 220">
            <a:extLst>
              <a:ext uri="{FF2B5EF4-FFF2-40B4-BE49-F238E27FC236}">
                <a16:creationId xmlns:a16="http://schemas.microsoft.com/office/drawing/2014/main" id="{E30A3777-3870-D546-8FBC-5221AD0F1B28}"/>
              </a:ext>
            </a:extLst>
          </p:cNvPr>
          <p:cNvGrpSpPr/>
          <p:nvPr/>
        </p:nvGrpSpPr>
        <p:grpSpPr>
          <a:xfrm>
            <a:off x="1529494" y="5229524"/>
            <a:ext cx="739775" cy="647700"/>
            <a:chOff x="3790950" y="2520951"/>
            <a:chExt cx="739775" cy="647700"/>
          </a:xfrm>
          <a:noFill/>
        </p:grpSpPr>
        <p:sp>
          <p:nvSpPr>
            <p:cNvPr id="55" name="Freeform 133">
              <a:extLst>
                <a:ext uri="{FF2B5EF4-FFF2-40B4-BE49-F238E27FC236}">
                  <a16:creationId xmlns:a16="http://schemas.microsoft.com/office/drawing/2014/main" id="{F8BC1394-31A5-0A4C-A419-81EC4E53B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488" y="2882901"/>
              <a:ext cx="463550" cy="220663"/>
            </a:xfrm>
            <a:custGeom>
              <a:avLst/>
              <a:gdLst>
                <a:gd name="T0" fmla="*/ 9 w 191"/>
                <a:gd name="T1" fmla="*/ 91 h 91"/>
                <a:gd name="T2" fmla="*/ 4 w 191"/>
                <a:gd name="T3" fmla="*/ 80 h 91"/>
                <a:gd name="T4" fmla="*/ 5 w 191"/>
                <a:gd name="T5" fmla="*/ 46 h 91"/>
                <a:gd name="T6" fmla="*/ 2 w 191"/>
                <a:gd name="T7" fmla="*/ 16 h 91"/>
                <a:gd name="T8" fmla="*/ 1 w 191"/>
                <a:gd name="T9" fmla="*/ 11 h 91"/>
                <a:gd name="T10" fmla="*/ 3 w 191"/>
                <a:gd name="T11" fmla="*/ 4 h 91"/>
                <a:gd name="T12" fmla="*/ 56 w 191"/>
                <a:gd name="T13" fmla="*/ 6 h 91"/>
                <a:gd name="T14" fmla="*/ 155 w 191"/>
                <a:gd name="T15" fmla="*/ 2 h 91"/>
                <a:gd name="T16" fmla="*/ 164 w 191"/>
                <a:gd name="T17" fmla="*/ 2 h 91"/>
                <a:gd name="T18" fmla="*/ 179 w 191"/>
                <a:gd name="T19" fmla="*/ 1 h 91"/>
                <a:gd name="T20" fmla="*/ 188 w 191"/>
                <a:gd name="T21" fmla="*/ 1 h 91"/>
                <a:gd name="T22" fmla="*/ 188 w 191"/>
                <a:gd name="T23" fmla="*/ 11 h 91"/>
                <a:gd name="T24" fmla="*/ 189 w 191"/>
                <a:gd name="T25" fmla="*/ 77 h 91"/>
                <a:gd name="T26" fmla="*/ 182 w 191"/>
                <a:gd name="T27" fmla="*/ 88 h 91"/>
                <a:gd name="T28" fmla="*/ 171 w 191"/>
                <a:gd name="T29" fmla="*/ 88 h 91"/>
                <a:gd name="T30" fmla="*/ 117 w 191"/>
                <a:gd name="T31" fmla="*/ 89 h 91"/>
                <a:gd name="T32" fmla="*/ 53 w 191"/>
                <a:gd name="T33" fmla="*/ 91 h 91"/>
                <a:gd name="T34" fmla="*/ 29 w 191"/>
                <a:gd name="T35" fmla="*/ 91 h 91"/>
                <a:gd name="T36" fmla="*/ 10 w 191"/>
                <a:gd name="T37" fmla="*/ 87 h 91"/>
                <a:gd name="T38" fmla="*/ 53 w 191"/>
                <a:gd name="T39" fmla="*/ 87 h 91"/>
                <a:gd name="T40" fmla="*/ 117 w 191"/>
                <a:gd name="T41" fmla="*/ 85 h 91"/>
                <a:gd name="T42" fmla="*/ 172 w 191"/>
                <a:gd name="T43" fmla="*/ 84 h 91"/>
                <a:gd name="T44" fmla="*/ 182 w 191"/>
                <a:gd name="T45" fmla="*/ 85 h 91"/>
                <a:gd name="T46" fmla="*/ 187 w 191"/>
                <a:gd name="T47" fmla="*/ 84 h 91"/>
                <a:gd name="T48" fmla="*/ 186 w 191"/>
                <a:gd name="T49" fmla="*/ 77 h 91"/>
                <a:gd name="T50" fmla="*/ 185 w 191"/>
                <a:gd name="T51" fmla="*/ 11 h 91"/>
                <a:gd name="T52" fmla="*/ 186 w 191"/>
                <a:gd name="T53" fmla="*/ 4 h 91"/>
                <a:gd name="T54" fmla="*/ 185 w 191"/>
                <a:gd name="T55" fmla="*/ 3 h 91"/>
                <a:gd name="T56" fmla="*/ 180 w 191"/>
                <a:gd name="T57" fmla="*/ 4 h 91"/>
                <a:gd name="T58" fmla="*/ 164 w 191"/>
                <a:gd name="T59" fmla="*/ 5 h 91"/>
                <a:gd name="T60" fmla="*/ 155 w 191"/>
                <a:gd name="T61" fmla="*/ 6 h 91"/>
                <a:gd name="T62" fmla="*/ 55 w 191"/>
                <a:gd name="T63" fmla="*/ 9 h 91"/>
                <a:gd name="T64" fmla="*/ 3 w 191"/>
                <a:gd name="T65" fmla="*/ 7 h 91"/>
                <a:gd name="T66" fmla="*/ 4 w 191"/>
                <a:gd name="T67" fmla="*/ 10 h 91"/>
                <a:gd name="T68" fmla="*/ 5 w 191"/>
                <a:gd name="T69" fmla="*/ 15 h 91"/>
                <a:gd name="T70" fmla="*/ 8 w 191"/>
                <a:gd name="T71" fmla="*/ 46 h 91"/>
                <a:gd name="T72" fmla="*/ 7 w 191"/>
                <a:gd name="T73" fmla="*/ 81 h 91"/>
                <a:gd name="T74" fmla="*/ 6 w 191"/>
                <a:gd name="T75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91">
                  <a:moveTo>
                    <a:pt x="29" y="91"/>
                  </a:moveTo>
                  <a:cubicBezTo>
                    <a:pt x="21" y="91"/>
                    <a:pt x="15" y="91"/>
                    <a:pt x="9" y="91"/>
                  </a:cubicBezTo>
                  <a:cubicBezTo>
                    <a:pt x="6" y="90"/>
                    <a:pt x="4" y="90"/>
                    <a:pt x="3" y="88"/>
                  </a:cubicBezTo>
                  <a:cubicBezTo>
                    <a:pt x="2" y="86"/>
                    <a:pt x="3" y="83"/>
                    <a:pt x="4" y="80"/>
                  </a:cubicBezTo>
                  <a:cubicBezTo>
                    <a:pt x="4" y="78"/>
                    <a:pt x="5" y="76"/>
                    <a:pt x="5" y="74"/>
                  </a:cubicBezTo>
                  <a:cubicBezTo>
                    <a:pt x="6" y="64"/>
                    <a:pt x="5" y="56"/>
                    <a:pt x="5" y="46"/>
                  </a:cubicBezTo>
                  <a:cubicBezTo>
                    <a:pt x="4" y="42"/>
                    <a:pt x="4" y="37"/>
                    <a:pt x="4" y="33"/>
                  </a:cubicBezTo>
                  <a:cubicBezTo>
                    <a:pt x="3" y="27"/>
                    <a:pt x="3" y="22"/>
                    <a:pt x="2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0" y="9"/>
                    <a:pt x="0" y="6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9" y="5"/>
                    <a:pt x="36" y="6"/>
                    <a:pt x="56" y="6"/>
                  </a:cubicBezTo>
                  <a:cubicBezTo>
                    <a:pt x="84" y="6"/>
                    <a:pt x="114" y="4"/>
                    <a:pt x="142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7" y="2"/>
                    <a:pt x="160" y="2"/>
                    <a:pt x="163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8" y="2"/>
                    <a:pt x="172" y="2"/>
                    <a:pt x="176" y="2"/>
                  </a:cubicBezTo>
                  <a:cubicBezTo>
                    <a:pt x="177" y="2"/>
                    <a:pt x="178" y="1"/>
                    <a:pt x="179" y="1"/>
                  </a:cubicBezTo>
                  <a:cubicBezTo>
                    <a:pt x="182" y="0"/>
                    <a:pt x="183" y="0"/>
                    <a:pt x="185" y="0"/>
                  </a:cubicBezTo>
                  <a:cubicBezTo>
                    <a:pt x="186" y="0"/>
                    <a:pt x="188" y="1"/>
                    <a:pt x="188" y="1"/>
                  </a:cubicBezTo>
                  <a:cubicBezTo>
                    <a:pt x="191" y="4"/>
                    <a:pt x="189" y="8"/>
                    <a:pt x="189" y="10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8" y="30"/>
                    <a:pt x="188" y="56"/>
                    <a:pt x="188" y="73"/>
                  </a:cubicBezTo>
                  <a:cubicBezTo>
                    <a:pt x="188" y="74"/>
                    <a:pt x="189" y="75"/>
                    <a:pt x="189" y="77"/>
                  </a:cubicBezTo>
                  <a:cubicBezTo>
                    <a:pt x="190" y="81"/>
                    <a:pt x="190" y="85"/>
                    <a:pt x="189" y="87"/>
                  </a:cubicBezTo>
                  <a:cubicBezTo>
                    <a:pt x="188" y="87"/>
                    <a:pt x="187" y="88"/>
                    <a:pt x="182" y="88"/>
                  </a:cubicBezTo>
                  <a:cubicBezTo>
                    <a:pt x="179" y="88"/>
                    <a:pt x="176" y="88"/>
                    <a:pt x="173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67" y="87"/>
                    <a:pt x="162" y="87"/>
                    <a:pt x="157" y="87"/>
                  </a:cubicBezTo>
                  <a:cubicBezTo>
                    <a:pt x="144" y="87"/>
                    <a:pt x="130" y="88"/>
                    <a:pt x="117" y="89"/>
                  </a:cubicBezTo>
                  <a:cubicBezTo>
                    <a:pt x="104" y="90"/>
                    <a:pt x="91" y="90"/>
                    <a:pt x="78" y="90"/>
                  </a:cubicBezTo>
                  <a:cubicBezTo>
                    <a:pt x="70" y="90"/>
                    <a:pt x="61" y="91"/>
                    <a:pt x="53" y="91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45" y="91"/>
                    <a:pt x="37" y="91"/>
                    <a:pt x="29" y="91"/>
                  </a:cubicBezTo>
                  <a:close/>
                  <a:moveTo>
                    <a:pt x="7" y="87"/>
                  </a:moveTo>
                  <a:cubicBezTo>
                    <a:pt x="7" y="87"/>
                    <a:pt x="8" y="87"/>
                    <a:pt x="10" y="87"/>
                  </a:cubicBezTo>
                  <a:cubicBezTo>
                    <a:pt x="15" y="88"/>
                    <a:pt x="22" y="88"/>
                    <a:pt x="29" y="88"/>
                  </a:cubicBezTo>
                  <a:cubicBezTo>
                    <a:pt x="37" y="88"/>
                    <a:pt x="45" y="88"/>
                    <a:pt x="53" y="87"/>
                  </a:cubicBezTo>
                  <a:cubicBezTo>
                    <a:pt x="62" y="87"/>
                    <a:pt x="70" y="87"/>
                    <a:pt x="78" y="87"/>
                  </a:cubicBezTo>
                  <a:cubicBezTo>
                    <a:pt x="91" y="87"/>
                    <a:pt x="104" y="86"/>
                    <a:pt x="117" y="85"/>
                  </a:cubicBezTo>
                  <a:cubicBezTo>
                    <a:pt x="130" y="85"/>
                    <a:pt x="144" y="84"/>
                    <a:pt x="157" y="84"/>
                  </a:cubicBezTo>
                  <a:cubicBezTo>
                    <a:pt x="162" y="84"/>
                    <a:pt x="167" y="84"/>
                    <a:pt x="172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6" y="85"/>
                    <a:pt x="179" y="85"/>
                    <a:pt x="182" y="85"/>
                  </a:cubicBezTo>
                  <a:cubicBezTo>
                    <a:pt x="184" y="85"/>
                    <a:pt x="185" y="85"/>
                    <a:pt x="186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7" y="83"/>
                    <a:pt x="186" y="81"/>
                    <a:pt x="186" y="77"/>
                  </a:cubicBezTo>
                  <a:cubicBezTo>
                    <a:pt x="185" y="76"/>
                    <a:pt x="185" y="75"/>
                    <a:pt x="185" y="74"/>
                  </a:cubicBezTo>
                  <a:cubicBezTo>
                    <a:pt x="184" y="56"/>
                    <a:pt x="184" y="30"/>
                    <a:pt x="185" y="11"/>
                  </a:cubicBezTo>
                  <a:cubicBezTo>
                    <a:pt x="185" y="10"/>
                    <a:pt x="185" y="10"/>
                    <a:pt x="185" y="9"/>
                  </a:cubicBezTo>
                  <a:cubicBezTo>
                    <a:pt x="186" y="6"/>
                    <a:pt x="186" y="5"/>
                    <a:pt x="186" y="4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3" y="3"/>
                    <a:pt x="181" y="4"/>
                    <a:pt x="180" y="4"/>
                  </a:cubicBezTo>
                  <a:cubicBezTo>
                    <a:pt x="178" y="5"/>
                    <a:pt x="177" y="5"/>
                    <a:pt x="176" y="5"/>
                  </a:cubicBezTo>
                  <a:cubicBezTo>
                    <a:pt x="172" y="5"/>
                    <a:pt x="168" y="5"/>
                    <a:pt x="164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0" y="5"/>
                    <a:pt x="157" y="5"/>
                    <a:pt x="155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14" y="8"/>
                    <a:pt x="84" y="9"/>
                    <a:pt x="55" y="9"/>
                  </a:cubicBezTo>
                  <a:cubicBezTo>
                    <a:pt x="37" y="9"/>
                    <a:pt x="20" y="8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5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21"/>
                    <a:pt x="7" y="26"/>
                    <a:pt x="7" y="32"/>
                  </a:cubicBezTo>
                  <a:cubicBezTo>
                    <a:pt x="7" y="37"/>
                    <a:pt x="8" y="41"/>
                    <a:pt x="8" y="46"/>
                  </a:cubicBezTo>
                  <a:cubicBezTo>
                    <a:pt x="9" y="55"/>
                    <a:pt x="10" y="64"/>
                    <a:pt x="8" y="74"/>
                  </a:cubicBezTo>
                  <a:cubicBezTo>
                    <a:pt x="8" y="77"/>
                    <a:pt x="7" y="79"/>
                    <a:pt x="7" y="81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lnTo>
                    <a:pt x="7" y="8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278F7A4E-8CE6-C14A-8F5F-D37FBB630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2138" y="2878138"/>
              <a:ext cx="65088" cy="55563"/>
            </a:xfrm>
            <a:custGeom>
              <a:avLst/>
              <a:gdLst>
                <a:gd name="T0" fmla="*/ 15 w 27"/>
                <a:gd name="T1" fmla="*/ 23 h 23"/>
                <a:gd name="T2" fmla="*/ 2 w 27"/>
                <a:gd name="T3" fmla="*/ 16 h 23"/>
                <a:gd name="T4" fmla="*/ 2 w 27"/>
                <a:gd name="T5" fmla="*/ 6 h 23"/>
                <a:gd name="T6" fmla="*/ 2 w 27"/>
                <a:gd name="T7" fmla="*/ 6 h 23"/>
                <a:gd name="T8" fmla="*/ 2 w 27"/>
                <a:gd name="T9" fmla="*/ 5 h 23"/>
                <a:gd name="T10" fmla="*/ 10 w 27"/>
                <a:gd name="T11" fmla="*/ 0 h 23"/>
                <a:gd name="T12" fmla="*/ 11 w 27"/>
                <a:gd name="T13" fmla="*/ 0 h 23"/>
                <a:gd name="T14" fmla="*/ 11 w 27"/>
                <a:gd name="T15" fmla="*/ 0 h 23"/>
                <a:gd name="T16" fmla="*/ 13 w 27"/>
                <a:gd name="T17" fmla="*/ 0 h 23"/>
                <a:gd name="T18" fmla="*/ 14 w 27"/>
                <a:gd name="T19" fmla="*/ 0 h 23"/>
                <a:gd name="T20" fmla="*/ 23 w 27"/>
                <a:gd name="T21" fmla="*/ 4 h 23"/>
                <a:gd name="T22" fmla="*/ 26 w 27"/>
                <a:gd name="T23" fmla="*/ 17 h 23"/>
                <a:gd name="T24" fmla="*/ 17 w 27"/>
                <a:gd name="T25" fmla="*/ 23 h 23"/>
                <a:gd name="T26" fmla="*/ 15 w 27"/>
                <a:gd name="T27" fmla="*/ 23 h 23"/>
                <a:gd name="T28" fmla="*/ 4 w 27"/>
                <a:gd name="T29" fmla="*/ 10 h 23"/>
                <a:gd name="T30" fmla="*/ 5 w 27"/>
                <a:gd name="T31" fmla="*/ 14 h 23"/>
                <a:gd name="T32" fmla="*/ 15 w 27"/>
                <a:gd name="T33" fmla="*/ 20 h 23"/>
                <a:gd name="T34" fmla="*/ 16 w 27"/>
                <a:gd name="T35" fmla="*/ 20 h 23"/>
                <a:gd name="T36" fmla="*/ 23 w 27"/>
                <a:gd name="T37" fmla="*/ 16 h 23"/>
                <a:gd name="T38" fmla="*/ 20 w 27"/>
                <a:gd name="T39" fmla="*/ 7 h 23"/>
                <a:gd name="T40" fmla="*/ 13 w 27"/>
                <a:gd name="T41" fmla="*/ 4 h 23"/>
                <a:gd name="T42" fmla="*/ 12 w 27"/>
                <a:gd name="T43" fmla="*/ 4 h 23"/>
                <a:gd name="T44" fmla="*/ 12 w 27"/>
                <a:gd name="T45" fmla="*/ 4 h 23"/>
                <a:gd name="T46" fmla="*/ 10 w 27"/>
                <a:gd name="T47" fmla="*/ 5 h 23"/>
                <a:gd name="T48" fmla="*/ 8 w 27"/>
                <a:gd name="T49" fmla="*/ 9 h 23"/>
                <a:gd name="T50" fmla="*/ 8 w 27"/>
                <a:gd name="T51" fmla="*/ 10 h 23"/>
                <a:gd name="T52" fmla="*/ 7 w 27"/>
                <a:gd name="T53" fmla="*/ 9 h 23"/>
                <a:gd name="T54" fmla="*/ 6 w 27"/>
                <a:gd name="T55" fmla="*/ 9 h 23"/>
                <a:gd name="T56" fmla="*/ 5 w 27"/>
                <a:gd name="T57" fmla="*/ 7 h 23"/>
                <a:gd name="T58" fmla="*/ 4 w 27"/>
                <a:gd name="T5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23">
                  <a:moveTo>
                    <a:pt x="15" y="23"/>
                  </a:moveTo>
                  <a:cubicBezTo>
                    <a:pt x="10" y="23"/>
                    <a:pt x="5" y="20"/>
                    <a:pt x="2" y="16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3"/>
                    <a:pt x="4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7" y="0"/>
                    <a:pt x="21" y="2"/>
                    <a:pt x="23" y="4"/>
                  </a:cubicBezTo>
                  <a:cubicBezTo>
                    <a:pt x="26" y="8"/>
                    <a:pt x="27" y="13"/>
                    <a:pt x="26" y="17"/>
                  </a:cubicBezTo>
                  <a:cubicBezTo>
                    <a:pt x="24" y="21"/>
                    <a:pt x="21" y="23"/>
                    <a:pt x="17" y="23"/>
                  </a:cubicBezTo>
                  <a:cubicBezTo>
                    <a:pt x="16" y="23"/>
                    <a:pt x="16" y="23"/>
                    <a:pt x="15" y="23"/>
                  </a:cubicBezTo>
                  <a:close/>
                  <a:moveTo>
                    <a:pt x="4" y="10"/>
                  </a:moveTo>
                  <a:cubicBezTo>
                    <a:pt x="4" y="11"/>
                    <a:pt x="5" y="12"/>
                    <a:pt x="5" y="14"/>
                  </a:cubicBezTo>
                  <a:cubicBezTo>
                    <a:pt x="7" y="18"/>
                    <a:pt x="12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20" y="19"/>
                    <a:pt x="22" y="18"/>
                    <a:pt x="23" y="16"/>
                  </a:cubicBezTo>
                  <a:cubicBezTo>
                    <a:pt x="24" y="13"/>
                    <a:pt x="23" y="10"/>
                    <a:pt x="20" y="7"/>
                  </a:cubicBezTo>
                  <a:cubicBezTo>
                    <a:pt x="19" y="5"/>
                    <a:pt x="16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6"/>
                    <a:pt x="8" y="7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4B2B5EF1-4D4D-4C46-B457-EBBA73D4E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2138" y="2946401"/>
              <a:ext cx="74613" cy="63500"/>
            </a:xfrm>
            <a:custGeom>
              <a:avLst/>
              <a:gdLst>
                <a:gd name="T0" fmla="*/ 15 w 31"/>
                <a:gd name="T1" fmla="*/ 26 h 26"/>
                <a:gd name="T2" fmla="*/ 1 w 31"/>
                <a:gd name="T3" fmla="*/ 16 h 26"/>
                <a:gd name="T4" fmla="*/ 2 w 31"/>
                <a:gd name="T5" fmla="*/ 8 h 26"/>
                <a:gd name="T6" fmla="*/ 13 w 31"/>
                <a:gd name="T7" fmla="*/ 0 h 26"/>
                <a:gd name="T8" fmla="*/ 16 w 31"/>
                <a:gd name="T9" fmla="*/ 0 h 26"/>
                <a:gd name="T10" fmla="*/ 26 w 31"/>
                <a:gd name="T11" fmla="*/ 5 h 26"/>
                <a:gd name="T12" fmla="*/ 29 w 31"/>
                <a:gd name="T13" fmla="*/ 18 h 26"/>
                <a:gd name="T14" fmla="*/ 15 w 31"/>
                <a:gd name="T15" fmla="*/ 26 h 26"/>
                <a:gd name="T16" fmla="*/ 16 w 31"/>
                <a:gd name="T17" fmla="*/ 3 h 26"/>
                <a:gd name="T18" fmla="*/ 14 w 31"/>
                <a:gd name="T19" fmla="*/ 3 h 26"/>
                <a:gd name="T20" fmla="*/ 5 w 31"/>
                <a:gd name="T21" fmla="*/ 10 h 26"/>
                <a:gd name="T22" fmla="*/ 4 w 31"/>
                <a:gd name="T23" fmla="*/ 15 h 26"/>
                <a:gd name="T24" fmla="*/ 15 w 31"/>
                <a:gd name="T25" fmla="*/ 23 h 26"/>
                <a:gd name="T26" fmla="*/ 26 w 31"/>
                <a:gd name="T27" fmla="*/ 17 h 26"/>
                <a:gd name="T28" fmla="*/ 24 w 31"/>
                <a:gd name="T29" fmla="*/ 7 h 26"/>
                <a:gd name="T30" fmla="*/ 16 w 31"/>
                <a:gd name="T31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26">
                  <a:moveTo>
                    <a:pt x="15" y="26"/>
                  </a:moveTo>
                  <a:cubicBezTo>
                    <a:pt x="8" y="26"/>
                    <a:pt x="3" y="22"/>
                    <a:pt x="1" y="16"/>
                  </a:cubicBezTo>
                  <a:cubicBezTo>
                    <a:pt x="0" y="14"/>
                    <a:pt x="1" y="11"/>
                    <a:pt x="2" y="8"/>
                  </a:cubicBezTo>
                  <a:cubicBezTo>
                    <a:pt x="4" y="4"/>
                    <a:pt x="10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21" y="0"/>
                    <a:pt x="25" y="4"/>
                    <a:pt x="26" y="5"/>
                  </a:cubicBezTo>
                  <a:cubicBezTo>
                    <a:pt x="30" y="10"/>
                    <a:pt x="31" y="14"/>
                    <a:pt x="29" y="18"/>
                  </a:cubicBezTo>
                  <a:cubicBezTo>
                    <a:pt x="26" y="23"/>
                    <a:pt x="21" y="26"/>
                    <a:pt x="15" y="26"/>
                  </a:cubicBezTo>
                  <a:close/>
                  <a:moveTo>
                    <a:pt x="16" y="3"/>
                  </a:moveTo>
                  <a:cubicBezTo>
                    <a:pt x="15" y="3"/>
                    <a:pt x="15" y="3"/>
                    <a:pt x="14" y="3"/>
                  </a:cubicBezTo>
                  <a:cubicBezTo>
                    <a:pt x="11" y="4"/>
                    <a:pt x="7" y="7"/>
                    <a:pt x="5" y="10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6" y="22"/>
                    <a:pt x="12" y="23"/>
                    <a:pt x="15" y="23"/>
                  </a:cubicBezTo>
                  <a:cubicBezTo>
                    <a:pt x="19" y="23"/>
                    <a:pt x="24" y="20"/>
                    <a:pt x="26" y="17"/>
                  </a:cubicBezTo>
                  <a:cubicBezTo>
                    <a:pt x="27" y="14"/>
                    <a:pt x="26" y="11"/>
                    <a:pt x="24" y="7"/>
                  </a:cubicBezTo>
                  <a:cubicBezTo>
                    <a:pt x="23" y="6"/>
                    <a:pt x="20" y="3"/>
                    <a:pt x="16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36">
              <a:extLst>
                <a:ext uri="{FF2B5EF4-FFF2-40B4-BE49-F238E27FC236}">
                  <a16:creationId xmlns:a16="http://schemas.microsoft.com/office/drawing/2014/main" id="{E05A3D1F-9058-8B47-9439-6845D3967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3" y="3019426"/>
              <a:ext cx="68263" cy="61913"/>
            </a:xfrm>
            <a:custGeom>
              <a:avLst/>
              <a:gdLst>
                <a:gd name="T0" fmla="*/ 13 w 28"/>
                <a:gd name="T1" fmla="*/ 26 h 26"/>
                <a:gd name="T2" fmla="*/ 2 w 28"/>
                <a:gd name="T3" fmla="*/ 19 h 26"/>
                <a:gd name="T4" fmla="*/ 2 w 28"/>
                <a:gd name="T5" fmla="*/ 7 h 26"/>
                <a:gd name="T6" fmla="*/ 12 w 28"/>
                <a:gd name="T7" fmla="*/ 0 h 26"/>
                <a:gd name="T8" fmla="*/ 25 w 28"/>
                <a:gd name="T9" fmla="*/ 6 h 26"/>
                <a:gd name="T10" fmla="*/ 28 w 28"/>
                <a:gd name="T11" fmla="*/ 15 h 26"/>
                <a:gd name="T12" fmla="*/ 13 w 28"/>
                <a:gd name="T13" fmla="*/ 26 h 26"/>
                <a:gd name="T14" fmla="*/ 12 w 28"/>
                <a:gd name="T15" fmla="*/ 4 h 26"/>
                <a:gd name="T16" fmla="*/ 6 w 28"/>
                <a:gd name="T17" fmla="*/ 8 h 26"/>
                <a:gd name="T18" fmla="*/ 6 w 28"/>
                <a:gd name="T19" fmla="*/ 18 h 26"/>
                <a:gd name="T20" fmla="*/ 14 w 28"/>
                <a:gd name="T21" fmla="*/ 23 h 26"/>
                <a:gd name="T22" fmla="*/ 24 w 28"/>
                <a:gd name="T23" fmla="*/ 15 h 26"/>
                <a:gd name="T24" fmla="*/ 22 w 28"/>
                <a:gd name="T25" fmla="*/ 8 h 26"/>
                <a:gd name="T26" fmla="*/ 12 w 28"/>
                <a:gd name="T2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26">
                  <a:moveTo>
                    <a:pt x="13" y="26"/>
                  </a:moveTo>
                  <a:cubicBezTo>
                    <a:pt x="8" y="26"/>
                    <a:pt x="4" y="24"/>
                    <a:pt x="2" y="19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4" y="2"/>
                    <a:pt x="8" y="0"/>
                    <a:pt x="12" y="0"/>
                  </a:cubicBezTo>
                  <a:cubicBezTo>
                    <a:pt x="17" y="0"/>
                    <a:pt x="22" y="2"/>
                    <a:pt x="25" y="6"/>
                  </a:cubicBezTo>
                  <a:cubicBezTo>
                    <a:pt x="27" y="9"/>
                    <a:pt x="28" y="12"/>
                    <a:pt x="28" y="15"/>
                  </a:cubicBezTo>
                  <a:cubicBezTo>
                    <a:pt x="26" y="22"/>
                    <a:pt x="19" y="26"/>
                    <a:pt x="13" y="26"/>
                  </a:cubicBezTo>
                  <a:close/>
                  <a:moveTo>
                    <a:pt x="12" y="4"/>
                  </a:moveTo>
                  <a:cubicBezTo>
                    <a:pt x="9" y="4"/>
                    <a:pt x="7" y="5"/>
                    <a:pt x="6" y="8"/>
                  </a:cubicBezTo>
                  <a:cubicBezTo>
                    <a:pt x="4" y="11"/>
                    <a:pt x="5" y="15"/>
                    <a:pt x="6" y="18"/>
                  </a:cubicBezTo>
                  <a:cubicBezTo>
                    <a:pt x="7" y="21"/>
                    <a:pt x="10" y="23"/>
                    <a:pt x="14" y="23"/>
                  </a:cubicBezTo>
                  <a:cubicBezTo>
                    <a:pt x="18" y="23"/>
                    <a:pt x="23" y="20"/>
                    <a:pt x="24" y="15"/>
                  </a:cubicBezTo>
                  <a:cubicBezTo>
                    <a:pt x="25" y="13"/>
                    <a:pt x="24" y="10"/>
                    <a:pt x="22" y="8"/>
                  </a:cubicBezTo>
                  <a:cubicBezTo>
                    <a:pt x="20" y="6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37">
              <a:extLst>
                <a:ext uri="{FF2B5EF4-FFF2-40B4-BE49-F238E27FC236}">
                  <a16:creationId xmlns:a16="http://schemas.microsoft.com/office/drawing/2014/main" id="{851267C2-6079-B44C-9513-AA3F51A5E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950" y="2520951"/>
              <a:ext cx="739775" cy="647700"/>
            </a:xfrm>
            <a:custGeom>
              <a:avLst/>
              <a:gdLst>
                <a:gd name="T0" fmla="*/ 230 w 305"/>
                <a:gd name="T1" fmla="*/ 267 h 268"/>
                <a:gd name="T2" fmla="*/ 152 w 305"/>
                <a:gd name="T3" fmla="*/ 266 h 268"/>
                <a:gd name="T4" fmla="*/ 41 w 305"/>
                <a:gd name="T5" fmla="*/ 267 h 268"/>
                <a:gd name="T6" fmla="*/ 0 w 305"/>
                <a:gd name="T7" fmla="*/ 203 h 268"/>
                <a:gd name="T8" fmla="*/ 1 w 305"/>
                <a:gd name="T9" fmla="*/ 163 h 268"/>
                <a:gd name="T10" fmla="*/ 22 w 305"/>
                <a:gd name="T11" fmla="*/ 119 h 268"/>
                <a:gd name="T12" fmla="*/ 23 w 305"/>
                <a:gd name="T13" fmla="*/ 84 h 268"/>
                <a:gd name="T14" fmla="*/ 37 w 305"/>
                <a:gd name="T15" fmla="*/ 75 h 268"/>
                <a:gd name="T16" fmla="*/ 44 w 305"/>
                <a:gd name="T17" fmla="*/ 14 h 268"/>
                <a:gd name="T18" fmla="*/ 60 w 305"/>
                <a:gd name="T19" fmla="*/ 3 h 268"/>
                <a:gd name="T20" fmla="*/ 95 w 305"/>
                <a:gd name="T21" fmla="*/ 5 h 268"/>
                <a:gd name="T22" fmla="*/ 226 w 305"/>
                <a:gd name="T23" fmla="*/ 0 h 268"/>
                <a:gd name="T24" fmla="*/ 234 w 305"/>
                <a:gd name="T25" fmla="*/ 73 h 268"/>
                <a:gd name="T26" fmla="*/ 260 w 305"/>
                <a:gd name="T27" fmla="*/ 76 h 268"/>
                <a:gd name="T28" fmla="*/ 264 w 305"/>
                <a:gd name="T29" fmla="*/ 111 h 268"/>
                <a:gd name="T30" fmla="*/ 301 w 305"/>
                <a:gd name="T31" fmla="*/ 171 h 268"/>
                <a:gd name="T32" fmla="*/ 254 w 305"/>
                <a:gd name="T33" fmla="*/ 268 h 268"/>
                <a:gd name="T34" fmla="*/ 243 w 305"/>
                <a:gd name="T35" fmla="*/ 265 h 268"/>
                <a:gd name="T36" fmla="*/ 299 w 305"/>
                <a:gd name="T37" fmla="*/ 212 h 268"/>
                <a:gd name="T38" fmla="*/ 262 w 305"/>
                <a:gd name="T39" fmla="*/ 115 h 268"/>
                <a:gd name="T40" fmla="*/ 261 w 305"/>
                <a:gd name="T41" fmla="*/ 115 h 268"/>
                <a:gd name="T42" fmla="*/ 60 w 305"/>
                <a:gd name="T43" fmla="*/ 119 h 268"/>
                <a:gd name="T44" fmla="*/ 24 w 305"/>
                <a:gd name="T45" fmla="*/ 122 h 268"/>
                <a:gd name="T46" fmla="*/ 4 w 305"/>
                <a:gd name="T47" fmla="*/ 164 h 268"/>
                <a:gd name="T48" fmla="*/ 4 w 305"/>
                <a:gd name="T49" fmla="*/ 215 h 268"/>
                <a:gd name="T50" fmla="*/ 67 w 305"/>
                <a:gd name="T51" fmla="*/ 263 h 268"/>
                <a:gd name="T52" fmla="*/ 153 w 305"/>
                <a:gd name="T53" fmla="*/ 262 h 268"/>
                <a:gd name="T54" fmla="*/ 30 w 305"/>
                <a:gd name="T55" fmla="*/ 78 h 268"/>
                <a:gd name="T56" fmla="*/ 26 w 305"/>
                <a:gd name="T57" fmla="*/ 83 h 268"/>
                <a:gd name="T58" fmla="*/ 26 w 305"/>
                <a:gd name="T59" fmla="*/ 119 h 268"/>
                <a:gd name="T60" fmla="*/ 69 w 305"/>
                <a:gd name="T61" fmla="*/ 115 h 268"/>
                <a:gd name="T62" fmla="*/ 260 w 305"/>
                <a:gd name="T63" fmla="*/ 110 h 268"/>
                <a:gd name="T64" fmla="*/ 257 w 305"/>
                <a:gd name="T65" fmla="*/ 79 h 268"/>
                <a:gd name="T66" fmla="*/ 232 w 305"/>
                <a:gd name="T67" fmla="*/ 79 h 268"/>
                <a:gd name="T68" fmla="*/ 179 w 305"/>
                <a:gd name="T69" fmla="*/ 95 h 268"/>
                <a:gd name="T70" fmla="*/ 102 w 305"/>
                <a:gd name="T71" fmla="*/ 99 h 268"/>
                <a:gd name="T72" fmla="*/ 45 w 305"/>
                <a:gd name="T73" fmla="*/ 79 h 268"/>
                <a:gd name="T74" fmla="*/ 37 w 305"/>
                <a:gd name="T75" fmla="*/ 78 h 268"/>
                <a:gd name="T76" fmla="*/ 46 w 305"/>
                <a:gd name="T77" fmla="*/ 6 h 268"/>
                <a:gd name="T78" fmla="*/ 47 w 305"/>
                <a:gd name="T79" fmla="*/ 75 h 268"/>
                <a:gd name="T80" fmla="*/ 66 w 305"/>
                <a:gd name="T81" fmla="*/ 89 h 268"/>
                <a:gd name="T82" fmla="*/ 112 w 305"/>
                <a:gd name="T83" fmla="*/ 95 h 268"/>
                <a:gd name="T84" fmla="*/ 222 w 305"/>
                <a:gd name="T85" fmla="*/ 82 h 268"/>
                <a:gd name="T86" fmla="*/ 231 w 305"/>
                <a:gd name="T87" fmla="*/ 44 h 268"/>
                <a:gd name="T88" fmla="*/ 229 w 305"/>
                <a:gd name="T89" fmla="*/ 3 h 268"/>
                <a:gd name="T90" fmla="*/ 142 w 305"/>
                <a:gd name="T91" fmla="*/ 6 h 268"/>
                <a:gd name="T92" fmla="*/ 91 w 305"/>
                <a:gd name="T93" fmla="*/ 8 h 268"/>
                <a:gd name="T94" fmla="*/ 49 w 305"/>
                <a:gd name="T95" fmla="*/ 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268">
                  <a:moveTo>
                    <a:pt x="254" y="268"/>
                  </a:moveTo>
                  <a:cubicBezTo>
                    <a:pt x="250" y="268"/>
                    <a:pt x="246" y="268"/>
                    <a:pt x="243" y="268"/>
                  </a:cubicBezTo>
                  <a:cubicBezTo>
                    <a:pt x="239" y="268"/>
                    <a:pt x="235" y="268"/>
                    <a:pt x="231" y="267"/>
                  </a:cubicBezTo>
                  <a:cubicBezTo>
                    <a:pt x="230" y="267"/>
                    <a:pt x="230" y="267"/>
                    <a:pt x="230" y="267"/>
                  </a:cubicBezTo>
                  <a:cubicBezTo>
                    <a:pt x="221" y="267"/>
                    <a:pt x="212" y="266"/>
                    <a:pt x="204" y="266"/>
                  </a:cubicBezTo>
                  <a:cubicBezTo>
                    <a:pt x="202" y="266"/>
                    <a:pt x="200" y="266"/>
                    <a:pt x="199" y="266"/>
                  </a:cubicBezTo>
                  <a:cubicBezTo>
                    <a:pt x="195" y="267"/>
                    <a:pt x="192" y="267"/>
                    <a:pt x="188" y="267"/>
                  </a:cubicBezTo>
                  <a:cubicBezTo>
                    <a:pt x="176" y="267"/>
                    <a:pt x="165" y="266"/>
                    <a:pt x="152" y="266"/>
                  </a:cubicBezTo>
                  <a:cubicBezTo>
                    <a:pt x="140" y="265"/>
                    <a:pt x="127" y="265"/>
                    <a:pt x="114" y="265"/>
                  </a:cubicBezTo>
                  <a:cubicBezTo>
                    <a:pt x="104" y="265"/>
                    <a:pt x="95" y="265"/>
                    <a:pt x="87" y="266"/>
                  </a:cubicBezTo>
                  <a:cubicBezTo>
                    <a:pt x="80" y="266"/>
                    <a:pt x="74" y="266"/>
                    <a:pt x="67" y="266"/>
                  </a:cubicBezTo>
                  <a:cubicBezTo>
                    <a:pt x="58" y="266"/>
                    <a:pt x="49" y="266"/>
                    <a:pt x="41" y="267"/>
                  </a:cubicBezTo>
                  <a:cubicBezTo>
                    <a:pt x="39" y="267"/>
                    <a:pt x="37" y="267"/>
                    <a:pt x="36" y="267"/>
                  </a:cubicBezTo>
                  <a:cubicBezTo>
                    <a:pt x="18" y="267"/>
                    <a:pt x="7" y="258"/>
                    <a:pt x="2" y="240"/>
                  </a:cubicBezTo>
                  <a:cubicBezTo>
                    <a:pt x="0" y="234"/>
                    <a:pt x="0" y="224"/>
                    <a:pt x="0" y="215"/>
                  </a:cubicBezTo>
                  <a:cubicBezTo>
                    <a:pt x="0" y="211"/>
                    <a:pt x="0" y="206"/>
                    <a:pt x="0" y="203"/>
                  </a:cubicBezTo>
                  <a:cubicBezTo>
                    <a:pt x="0" y="199"/>
                    <a:pt x="0" y="196"/>
                    <a:pt x="0" y="192"/>
                  </a:cubicBezTo>
                  <a:cubicBezTo>
                    <a:pt x="0" y="188"/>
                    <a:pt x="0" y="184"/>
                    <a:pt x="0" y="180"/>
                  </a:cubicBezTo>
                  <a:cubicBezTo>
                    <a:pt x="0" y="175"/>
                    <a:pt x="0" y="169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59"/>
                    <a:pt x="1" y="155"/>
                    <a:pt x="1" y="152"/>
                  </a:cubicBezTo>
                  <a:cubicBezTo>
                    <a:pt x="1" y="145"/>
                    <a:pt x="1" y="139"/>
                    <a:pt x="5" y="132"/>
                  </a:cubicBezTo>
                  <a:cubicBezTo>
                    <a:pt x="8" y="127"/>
                    <a:pt x="13" y="123"/>
                    <a:pt x="21" y="120"/>
                  </a:cubicBezTo>
                  <a:cubicBezTo>
                    <a:pt x="22" y="119"/>
                    <a:pt x="22" y="119"/>
                    <a:pt x="22" y="119"/>
                  </a:cubicBezTo>
                  <a:cubicBezTo>
                    <a:pt x="22" y="119"/>
                    <a:pt x="22" y="119"/>
                    <a:pt x="22" y="119"/>
                  </a:cubicBezTo>
                  <a:cubicBezTo>
                    <a:pt x="22" y="116"/>
                    <a:pt x="22" y="112"/>
                    <a:pt x="23" y="108"/>
                  </a:cubicBezTo>
                  <a:cubicBezTo>
                    <a:pt x="23" y="100"/>
                    <a:pt x="24" y="92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2" y="82"/>
                    <a:pt x="21" y="79"/>
                    <a:pt x="22" y="77"/>
                  </a:cubicBezTo>
                  <a:cubicBezTo>
                    <a:pt x="22" y="76"/>
                    <a:pt x="23" y="76"/>
                    <a:pt x="24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3" y="75"/>
                    <a:pt x="35" y="75"/>
                    <a:pt x="37" y="75"/>
                  </a:cubicBezTo>
                  <a:cubicBezTo>
                    <a:pt x="39" y="75"/>
                    <a:pt x="41" y="75"/>
                    <a:pt x="42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5" y="56"/>
                    <a:pt x="45" y="30"/>
                    <a:pt x="44" y="14"/>
                  </a:cubicBezTo>
                  <a:cubicBezTo>
                    <a:pt x="44" y="14"/>
                    <a:pt x="44" y="13"/>
                    <a:pt x="44" y="12"/>
                  </a:cubicBezTo>
                  <a:cubicBezTo>
                    <a:pt x="43" y="7"/>
                    <a:pt x="43" y="5"/>
                    <a:pt x="44" y="3"/>
                  </a:cubicBezTo>
                  <a:cubicBezTo>
                    <a:pt x="45" y="3"/>
                    <a:pt x="46" y="2"/>
                    <a:pt x="49" y="2"/>
                  </a:cubicBezTo>
                  <a:cubicBezTo>
                    <a:pt x="51" y="2"/>
                    <a:pt x="55" y="3"/>
                    <a:pt x="60" y="3"/>
                  </a:cubicBezTo>
                  <a:cubicBezTo>
                    <a:pt x="61" y="3"/>
                    <a:pt x="62" y="3"/>
                    <a:pt x="62" y="3"/>
                  </a:cubicBezTo>
                  <a:cubicBezTo>
                    <a:pt x="66" y="3"/>
                    <a:pt x="69" y="4"/>
                    <a:pt x="73" y="4"/>
                  </a:cubicBezTo>
                  <a:cubicBezTo>
                    <a:pt x="80" y="4"/>
                    <a:pt x="86" y="5"/>
                    <a:pt x="91" y="5"/>
                  </a:cubicBezTo>
                  <a:cubicBezTo>
                    <a:pt x="93" y="5"/>
                    <a:pt x="94" y="5"/>
                    <a:pt x="95" y="5"/>
                  </a:cubicBezTo>
                  <a:cubicBezTo>
                    <a:pt x="103" y="4"/>
                    <a:pt x="110" y="4"/>
                    <a:pt x="117" y="4"/>
                  </a:cubicBezTo>
                  <a:cubicBezTo>
                    <a:pt x="125" y="4"/>
                    <a:pt x="132" y="4"/>
                    <a:pt x="141" y="3"/>
                  </a:cubicBezTo>
                  <a:cubicBezTo>
                    <a:pt x="162" y="2"/>
                    <a:pt x="189" y="0"/>
                    <a:pt x="215" y="0"/>
                  </a:cubicBezTo>
                  <a:cubicBezTo>
                    <a:pt x="219" y="0"/>
                    <a:pt x="222" y="0"/>
                    <a:pt x="22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3" y="0"/>
                    <a:pt x="233" y="0"/>
                    <a:pt x="234" y="5"/>
                  </a:cubicBezTo>
                  <a:cubicBezTo>
                    <a:pt x="235" y="17"/>
                    <a:pt x="234" y="30"/>
                    <a:pt x="234" y="44"/>
                  </a:cubicBezTo>
                  <a:cubicBezTo>
                    <a:pt x="233" y="55"/>
                    <a:pt x="233" y="65"/>
                    <a:pt x="234" y="73"/>
                  </a:cubicBezTo>
                  <a:cubicBezTo>
                    <a:pt x="234" y="75"/>
                    <a:pt x="234" y="75"/>
                    <a:pt x="234" y="75"/>
                  </a:cubicBezTo>
                  <a:cubicBezTo>
                    <a:pt x="235" y="74"/>
                    <a:pt x="235" y="74"/>
                    <a:pt x="235" y="74"/>
                  </a:cubicBezTo>
                  <a:cubicBezTo>
                    <a:pt x="240" y="74"/>
                    <a:pt x="245" y="73"/>
                    <a:pt x="250" y="73"/>
                  </a:cubicBezTo>
                  <a:cubicBezTo>
                    <a:pt x="255" y="73"/>
                    <a:pt x="259" y="74"/>
                    <a:pt x="260" y="76"/>
                  </a:cubicBezTo>
                  <a:cubicBezTo>
                    <a:pt x="263" y="79"/>
                    <a:pt x="263" y="84"/>
                    <a:pt x="263" y="90"/>
                  </a:cubicBezTo>
                  <a:cubicBezTo>
                    <a:pt x="263" y="93"/>
                    <a:pt x="263" y="96"/>
                    <a:pt x="263" y="99"/>
                  </a:cubicBezTo>
                  <a:cubicBezTo>
                    <a:pt x="263" y="100"/>
                    <a:pt x="263" y="101"/>
                    <a:pt x="263" y="102"/>
                  </a:cubicBezTo>
                  <a:cubicBezTo>
                    <a:pt x="264" y="105"/>
                    <a:pt x="264" y="108"/>
                    <a:pt x="264" y="111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86" y="115"/>
                    <a:pt x="301" y="137"/>
                    <a:pt x="301" y="156"/>
                  </a:cubicBezTo>
                  <a:cubicBezTo>
                    <a:pt x="301" y="160"/>
                    <a:pt x="301" y="165"/>
                    <a:pt x="301" y="171"/>
                  </a:cubicBezTo>
                  <a:cubicBezTo>
                    <a:pt x="301" y="185"/>
                    <a:pt x="301" y="199"/>
                    <a:pt x="302" y="212"/>
                  </a:cubicBezTo>
                  <a:cubicBezTo>
                    <a:pt x="302" y="214"/>
                    <a:pt x="302" y="214"/>
                    <a:pt x="302" y="214"/>
                  </a:cubicBezTo>
                  <a:cubicBezTo>
                    <a:pt x="304" y="229"/>
                    <a:pt x="305" y="244"/>
                    <a:pt x="293" y="256"/>
                  </a:cubicBezTo>
                  <a:cubicBezTo>
                    <a:pt x="282" y="267"/>
                    <a:pt x="265" y="268"/>
                    <a:pt x="254" y="268"/>
                  </a:cubicBezTo>
                  <a:close/>
                  <a:moveTo>
                    <a:pt x="204" y="263"/>
                  </a:moveTo>
                  <a:cubicBezTo>
                    <a:pt x="213" y="263"/>
                    <a:pt x="222" y="264"/>
                    <a:pt x="231" y="264"/>
                  </a:cubicBezTo>
                  <a:cubicBezTo>
                    <a:pt x="232" y="264"/>
                    <a:pt x="232" y="264"/>
                    <a:pt x="232" y="264"/>
                  </a:cubicBezTo>
                  <a:cubicBezTo>
                    <a:pt x="235" y="264"/>
                    <a:pt x="239" y="264"/>
                    <a:pt x="243" y="265"/>
                  </a:cubicBezTo>
                  <a:cubicBezTo>
                    <a:pt x="246" y="265"/>
                    <a:pt x="250" y="265"/>
                    <a:pt x="254" y="265"/>
                  </a:cubicBezTo>
                  <a:cubicBezTo>
                    <a:pt x="265" y="265"/>
                    <a:pt x="281" y="264"/>
                    <a:pt x="290" y="254"/>
                  </a:cubicBezTo>
                  <a:cubicBezTo>
                    <a:pt x="302" y="243"/>
                    <a:pt x="300" y="229"/>
                    <a:pt x="299" y="215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8" y="200"/>
                    <a:pt x="298" y="185"/>
                    <a:pt x="298" y="171"/>
                  </a:cubicBezTo>
                  <a:cubicBezTo>
                    <a:pt x="298" y="166"/>
                    <a:pt x="298" y="161"/>
                    <a:pt x="298" y="156"/>
                  </a:cubicBezTo>
                  <a:cubicBezTo>
                    <a:pt x="297" y="138"/>
                    <a:pt x="283" y="117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1" y="115"/>
                    <a:pt x="261" y="115"/>
                    <a:pt x="261" y="115"/>
                  </a:cubicBezTo>
                  <a:cubicBezTo>
                    <a:pt x="261" y="115"/>
                    <a:pt x="261" y="115"/>
                    <a:pt x="261" y="115"/>
                  </a:cubicBezTo>
                  <a:cubicBezTo>
                    <a:pt x="261" y="115"/>
                    <a:pt x="261" y="115"/>
                    <a:pt x="261" y="115"/>
                  </a:cubicBezTo>
                  <a:cubicBezTo>
                    <a:pt x="260" y="115"/>
                    <a:pt x="260" y="115"/>
                    <a:pt x="260" y="115"/>
                  </a:cubicBezTo>
                  <a:cubicBezTo>
                    <a:pt x="249" y="114"/>
                    <a:pt x="236" y="114"/>
                    <a:pt x="223" y="114"/>
                  </a:cubicBezTo>
                  <a:cubicBezTo>
                    <a:pt x="181" y="114"/>
                    <a:pt x="130" y="115"/>
                    <a:pt x="69" y="118"/>
                  </a:cubicBezTo>
                  <a:cubicBezTo>
                    <a:pt x="66" y="118"/>
                    <a:pt x="63" y="119"/>
                    <a:pt x="60" y="119"/>
                  </a:cubicBezTo>
                  <a:cubicBezTo>
                    <a:pt x="49" y="119"/>
                    <a:pt x="37" y="119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6" y="125"/>
                    <a:pt x="11" y="129"/>
                    <a:pt x="8" y="134"/>
                  </a:cubicBezTo>
                  <a:cubicBezTo>
                    <a:pt x="4" y="140"/>
                    <a:pt x="5" y="145"/>
                    <a:pt x="5" y="152"/>
                  </a:cubicBezTo>
                  <a:cubicBezTo>
                    <a:pt x="5" y="155"/>
                    <a:pt x="5" y="159"/>
                    <a:pt x="4" y="163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9"/>
                    <a:pt x="3" y="174"/>
                    <a:pt x="3" y="180"/>
                  </a:cubicBezTo>
                  <a:cubicBezTo>
                    <a:pt x="4" y="184"/>
                    <a:pt x="4" y="188"/>
                    <a:pt x="3" y="192"/>
                  </a:cubicBezTo>
                  <a:cubicBezTo>
                    <a:pt x="3" y="196"/>
                    <a:pt x="3" y="199"/>
                    <a:pt x="3" y="202"/>
                  </a:cubicBezTo>
                  <a:cubicBezTo>
                    <a:pt x="4" y="206"/>
                    <a:pt x="4" y="210"/>
                    <a:pt x="4" y="215"/>
                  </a:cubicBezTo>
                  <a:cubicBezTo>
                    <a:pt x="4" y="223"/>
                    <a:pt x="4" y="233"/>
                    <a:pt x="5" y="239"/>
                  </a:cubicBezTo>
                  <a:cubicBezTo>
                    <a:pt x="10" y="256"/>
                    <a:pt x="19" y="264"/>
                    <a:pt x="36" y="264"/>
                  </a:cubicBezTo>
                  <a:cubicBezTo>
                    <a:pt x="37" y="264"/>
                    <a:pt x="39" y="264"/>
                    <a:pt x="41" y="264"/>
                  </a:cubicBezTo>
                  <a:cubicBezTo>
                    <a:pt x="49" y="263"/>
                    <a:pt x="58" y="263"/>
                    <a:pt x="67" y="263"/>
                  </a:cubicBezTo>
                  <a:cubicBezTo>
                    <a:pt x="74" y="263"/>
                    <a:pt x="81" y="263"/>
                    <a:pt x="87" y="262"/>
                  </a:cubicBezTo>
                  <a:cubicBezTo>
                    <a:pt x="95" y="262"/>
                    <a:pt x="104" y="262"/>
                    <a:pt x="115" y="262"/>
                  </a:cubicBezTo>
                  <a:cubicBezTo>
                    <a:pt x="127" y="262"/>
                    <a:pt x="140" y="262"/>
                    <a:pt x="152" y="262"/>
                  </a:cubicBezTo>
                  <a:cubicBezTo>
                    <a:pt x="153" y="262"/>
                    <a:pt x="153" y="262"/>
                    <a:pt x="153" y="262"/>
                  </a:cubicBezTo>
                  <a:cubicBezTo>
                    <a:pt x="165" y="263"/>
                    <a:pt x="177" y="263"/>
                    <a:pt x="188" y="263"/>
                  </a:cubicBezTo>
                  <a:cubicBezTo>
                    <a:pt x="192" y="263"/>
                    <a:pt x="195" y="263"/>
                    <a:pt x="199" y="263"/>
                  </a:cubicBezTo>
                  <a:cubicBezTo>
                    <a:pt x="201" y="263"/>
                    <a:pt x="202" y="263"/>
                    <a:pt x="204" y="263"/>
                  </a:cubicBezTo>
                  <a:close/>
                  <a:moveTo>
                    <a:pt x="30" y="78"/>
                  </a:moveTo>
                  <a:cubicBezTo>
                    <a:pt x="28" y="78"/>
                    <a:pt x="27" y="78"/>
                    <a:pt x="26" y="7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1"/>
                    <a:pt x="26" y="82"/>
                    <a:pt x="26" y="83"/>
                  </a:cubicBezTo>
                  <a:cubicBezTo>
                    <a:pt x="26" y="84"/>
                    <a:pt x="26" y="85"/>
                    <a:pt x="27" y="86"/>
                  </a:cubicBezTo>
                  <a:cubicBezTo>
                    <a:pt x="27" y="91"/>
                    <a:pt x="27" y="100"/>
                    <a:pt x="26" y="108"/>
                  </a:cubicBezTo>
                  <a:cubicBezTo>
                    <a:pt x="26" y="112"/>
                    <a:pt x="26" y="115"/>
                    <a:pt x="26" y="117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38" y="117"/>
                    <a:pt x="48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3" y="116"/>
                    <a:pt x="66" y="116"/>
                    <a:pt x="69" y="115"/>
                  </a:cubicBezTo>
                  <a:cubicBezTo>
                    <a:pt x="130" y="113"/>
                    <a:pt x="181" y="111"/>
                    <a:pt x="223" y="111"/>
                  </a:cubicBezTo>
                  <a:cubicBezTo>
                    <a:pt x="236" y="111"/>
                    <a:pt x="248" y="111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0" y="110"/>
                    <a:pt x="260" y="110"/>
                    <a:pt x="260" y="110"/>
                  </a:cubicBezTo>
                  <a:cubicBezTo>
                    <a:pt x="260" y="108"/>
                    <a:pt x="260" y="105"/>
                    <a:pt x="260" y="103"/>
                  </a:cubicBezTo>
                  <a:cubicBezTo>
                    <a:pt x="259" y="102"/>
                    <a:pt x="259" y="100"/>
                    <a:pt x="259" y="99"/>
                  </a:cubicBezTo>
                  <a:cubicBezTo>
                    <a:pt x="259" y="97"/>
                    <a:pt x="259" y="94"/>
                    <a:pt x="259" y="91"/>
                  </a:cubicBezTo>
                  <a:cubicBezTo>
                    <a:pt x="259" y="85"/>
                    <a:pt x="259" y="80"/>
                    <a:pt x="257" y="79"/>
                  </a:cubicBezTo>
                  <a:cubicBezTo>
                    <a:pt x="256" y="77"/>
                    <a:pt x="254" y="77"/>
                    <a:pt x="250" y="77"/>
                  </a:cubicBezTo>
                  <a:cubicBezTo>
                    <a:pt x="245" y="77"/>
                    <a:pt x="239" y="78"/>
                    <a:pt x="235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29" y="81"/>
                    <a:pt x="226" y="83"/>
                    <a:pt x="224" y="85"/>
                  </a:cubicBezTo>
                  <a:cubicBezTo>
                    <a:pt x="218" y="89"/>
                    <a:pt x="213" y="92"/>
                    <a:pt x="207" y="94"/>
                  </a:cubicBezTo>
                  <a:cubicBezTo>
                    <a:pt x="202" y="95"/>
                    <a:pt x="195" y="95"/>
                    <a:pt x="189" y="95"/>
                  </a:cubicBezTo>
                  <a:cubicBezTo>
                    <a:pt x="185" y="95"/>
                    <a:pt x="182" y="95"/>
                    <a:pt x="179" y="95"/>
                  </a:cubicBezTo>
                  <a:cubicBezTo>
                    <a:pt x="157" y="96"/>
                    <a:pt x="135" y="97"/>
                    <a:pt x="112" y="98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6" y="98"/>
                    <a:pt x="104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98" y="99"/>
                    <a:pt x="95" y="99"/>
                    <a:pt x="91" y="99"/>
                  </a:cubicBezTo>
                  <a:cubicBezTo>
                    <a:pt x="83" y="99"/>
                    <a:pt x="74" y="98"/>
                    <a:pt x="64" y="91"/>
                  </a:cubicBezTo>
                  <a:cubicBezTo>
                    <a:pt x="62" y="90"/>
                    <a:pt x="61" y="89"/>
                    <a:pt x="59" y="87"/>
                  </a:cubicBezTo>
                  <a:cubicBezTo>
                    <a:pt x="55" y="84"/>
                    <a:pt x="50" y="81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9"/>
                    <a:pt x="43" y="79"/>
                    <a:pt x="42" y="79"/>
                  </a:cubicBezTo>
                  <a:cubicBezTo>
                    <a:pt x="41" y="79"/>
                    <a:pt x="39" y="79"/>
                    <a:pt x="37" y="78"/>
                  </a:cubicBezTo>
                  <a:cubicBezTo>
                    <a:pt x="34" y="78"/>
                    <a:pt x="32" y="78"/>
                    <a:pt x="30" y="78"/>
                  </a:cubicBezTo>
                  <a:close/>
                  <a:moveTo>
                    <a:pt x="49" y="6"/>
                  </a:moveTo>
                  <a:cubicBezTo>
                    <a:pt x="48" y="6"/>
                    <a:pt x="48" y="6"/>
                    <a:pt x="47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8"/>
                    <a:pt x="46" y="9"/>
                    <a:pt x="47" y="11"/>
                  </a:cubicBezTo>
                  <a:cubicBezTo>
                    <a:pt x="47" y="12"/>
                    <a:pt x="47" y="13"/>
                    <a:pt x="47" y="14"/>
                  </a:cubicBezTo>
                  <a:cubicBezTo>
                    <a:pt x="48" y="32"/>
                    <a:pt x="49" y="58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52" y="78"/>
                    <a:pt x="56" y="81"/>
                    <a:pt x="61" y="85"/>
                  </a:cubicBezTo>
                  <a:cubicBezTo>
                    <a:pt x="63" y="86"/>
                    <a:pt x="64" y="87"/>
                    <a:pt x="66" y="89"/>
                  </a:cubicBezTo>
                  <a:cubicBezTo>
                    <a:pt x="76" y="95"/>
                    <a:pt x="84" y="96"/>
                    <a:pt x="92" y="96"/>
                  </a:cubicBezTo>
                  <a:cubicBezTo>
                    <a:pt x="95" y="96"/>
                    <a:pt x="98" y="96"/>
                    <a:pt x="102" y="95"/>
                  </a:cubicBezTo>
                  <a:cubicBezTo>
                    <a:pt x="104" y="95"/>
                    <a:pt x="106" y="95"/>
                    <a:pt x="108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35" y="94"/>
                    <a:pt x="157" y="93"/>
                    <a:pt x="179" y="92"/>
                  </a:cubicBezTo>
                  <a:cubicBezTo>
                    <a:pt x="182" y="92"/>
                    <a:pt x="186" y="92"/>
                    <a:pt x="189" y="92"/>
                  </a:cubicBezTo>
                  <a:cubicBezTo>
                    <a:pt x="195" y="92"/>
                    <a:pt x="201" y="92"/>
                    <a:pt x="207" y="91"/>
                  </a:cubicBezTo>
                  <a:cubicBezTo>
                    <a:pt x="212" y="89"/>
                    <a:pt x="217" y="86"/>
                    <a:pt x="222" y="82"/>
                  </a:cubicBezTo>
                  <a:cubicBezTo>
                    <a:pt x="224" y="80"/>
                    <a:pt x="227" y="78"/>
                    <a:pt x="230" y="76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0" y="66"/>
                    <a:pt x="230" y="55"/>
                    <a:pt x="231" y="44"/>
                  </a:cubicBezTo>
                  <a:cubicBezTo>
                    <a:pt x="231" y="31"/>
                    <a:pt x="232" y="17"/>
                    <a:pt x="231" y="6"/>
                  </a:cubicBezTo>
                  <a:cubicBezTo>
                    <a:pt x="230" y="5"/>
                    <a:pt x="230" y="4"/>
                    <a:pt x="230" y="4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29" y="3"/>
                    <a:pt x="229" y="3"/>
                    <a:pt x="229" y="3"/>
                  </a:cubicBezTo>
                  <a:cubicBezTo>
                    <a:pt x="229" y="3"/>
                    <a:pt x="228" y="3"/>
                    <a:pt x="228" y="3"/>
                  </a:cubicBezTo>
                  <a:cubicBezTo>
                    <a:pt x="226" y="3"/>
                    <a:pt x="226" y="3"/>
                    <a:pt x="226" y="3"/>
                  </a:cubicBezTo>
                  <a:cubicBezTo>
                    <a:pt x="222" y="3"/>
                    <a:pt x="218" y="3"/>
                    <a:pt x="214" y="3"/>
                  </a:cubicBezTo>
                  <a:cubicBezTo>
                    <a:pt x="189" y="3"/>
                    <a:pt x="163" y="5"/>
                    <a:pt x="142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32" y="7"/>
                    <a:pt x="125" y="7"/>
                    <a:pt x="117" y="7"/>
                  </a:cubicBezTo>
                  <a:cubicBezTo>
                    <a:pt x="110" y="7"/>
                    <a:pt x="103" y="7"/>
                    <a:pt x="95" y="8"/>
                  </a:cubicBezTo>
                  <a:cubicBezTo>
                    <a:pt x="94" y="8"/>
                    <a:pt x="93" y="8"/>
                    <a:pt x="91" y="8"/>
                  </a:cubicBezTo>
                  <a:cubicBezTo>
                    <a:pt x="86" y="8"/>
                    <a:pt x="79" y="8"/>
                    <a:pt x="73" y="7"/>
                  </a:cubicBezTo>
                  <a:cubicBezTo>
                    <a:pt x="69" y="7"/>
                    <a:pt x="65" y="6"/>
                    <a:pt x="62" y="6"/>
                  </a:cubicBezTo>
                  <a:cubicBezTo>
                    <a:pt x="61" y="6"/>
                    <a:pt x="60" y="6"/>
                    <a:pt x="59" y="6"/>
                  </a:cubicBezTo>
                  <a:cubicBezTo>
                    <a:pt x="57" y="6"/>
                    <a:pt x="52" y="6"/>
                    <a:pt x="49" y="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455097" y="3768469"/>
            <a:ext cx="3281806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lt"/>
              </a:rPr>
              <a:t>Functions Introduction</a:t>
            </a:r>
            <a:endParaRPr lang="zh-CN" altLang="en-US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29"/>
          <p:cNvSpPr/>
          <p:nvPr/>
        </p:nvSpPr>
        <p:spPr bwMode="auto">
          <a:xfrm>
            <a:off x="2382363" y="2659505"/>
            <a:ext cx="1311586" cy="863166"/>
          </a:xfrm>
          <a:custGeom>
            <a:avLst/>
            <a:gdLst>
              <a:gd name="T0" fmla="*/ 98 w 546"/>
              <a:gd name="T1" fmla="*/ 184 h 360"/>
              <a:gd name="T2" fmla="*/ 3 w 546"/>
              <a:gd name="T3" fmla="*/ 272 h 360"/>
              <a:gd name="T4" fmla="*/ 26 w 546"/>
              <a:gd name="T5" fmla="*/ 334 h 360"/>
              <a:gd name="T6" fmla="*/ 67 w 546"/>
              <a:gd name="T7" fmla="*/ 346 h 360"/>
              <a:gd name="T8" fmla="*/ 270 w 546"/>
              <a:gd name="T9" fmla="*/ 360 h 360"/>
              <a:gd name="T10" fmla="*/ 266 w 546"/>
              <a:gd name="T11" fmla="*/ 279 h 360"/>
              <a:gd name="T12" fmla="*/ 217 w 546"/>
              <a:gd name="T13" fmla="*/ 276 h 360"/>
              <a:gd name="T14" fmla="*/ 285 w 546"/>
              <a:gd name="T15" fmla="*/ 207 h 360"/>
              <a:gd name="T16" fmla="*/ 332 w 546"/>
              <a:gd name="T17" fmla="*/ 276 h 360"/>
              <a:gd name="T18" fmla="*/ 297 w 546"/>
              <a:gd name="T19" fmla="*/ 281 h 360"/>
              <a:gd name="T20" fmla="*/ 293 w 546"/>
              <a:gd name="T21" fmla="*/ 283 h 360"/>
              <a:gd name="T22" fmla="*/ 293 w 546"/>
              <a:gd name="T23" fmla="*/ 288 h 360"/>
              <a:gd name="T24" fmla="*/ 300 w 546"/>
              <a:gd name="T25" fmla="*/ 358 h 360"/>
              <a:gd name="T26" fmla="*/ 358 w 546"/>
              <a:gd name="T27" fmla="*/ 356 h 360"/>
              <a:gd name="T28" fmla="*/ 473 w 546"/>
              <a:gd name="T29" fmla="*/ 342 h 360"/>
              <a:gd name="T30" fmla="*/ 536 w 546"/>
              <a:gd name="T31" fmla="*/ 261 h 360"/>
              <a:gd name="T32" fmla="*/ 503 w 546"/>
              <a:gd name="T33" fmla="*/ 171 h 360"/>
              <a:gd name="T34" fmla="*/ 431 w 546"/>
              <a:gd name="T35" fmla="*/ 167 h 360"/>
              <a:gd name="T36" fmla="*/ 397 w 546"/>
              <a:gd name="T37" fmla="*/ 73 h 360"/>
              <a:gd name="T38" fmla="*/ 296 w 546"/>
              <a:gd name="T39" fmla="*/ 107 h 360"/>
              <a:gd name="T40" fmla="*/ 214 w 546"/>
              <a:gd name="T41" fmla="*/ 11 h 360"/>
              <a:gd name="T42" fmla="*/ 97 w 546"/>
              <a:gd name="T43" fmla="*/ 57 h 360"/>
              <a:gd name="T44" fmla="*/ 98 w 546"/>
              <a:gd name="T45" fmla="*/ 184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6" h="360">
                <a:moveTo>
                  <a:pt x="98" y="184"/>
                </a:moveTo>
                <a:cubicBezTo>
                  <a:pt x="51" y="186"/>
                  <a:pt x="9" y="225"/>
                  <a:pt x="3" y="272"/>
                </a:cubicBezTo>
                <a:cubicBezTo>
                  <a:pt x="0" y="295"/>
                  <a:pt x="6" y="321"/>
                  <a:pt x="26" y="334"/>
                </a:cubicBezTo>
                <a:cubicBezTo>
                  <a:pt x="37" y="342"/>
                  <a:pt x="52" y="344"/>
                  <a:pt x="67" y="346"/>
                </a:cubicBezTo>
                <a:cubicBezTo>
                  <a:pt x="134" y="353"/>
                  <a:pt x="202" y="358"/>
                  <a:pt x="270" y="360"/>
                </a:cubicBezTo>
                <a:cubicBezTo>
                  <a:pt x="264" y="334"/>
                  <a:pt x="265" y="306"/>
                  <a:pt x="266" y="279"/>
                </a:cubicBezTo>
                <a:cubicBezTo>
                  <a:pt x="250" y="278"/>
                  <a:pt x="234" y="277"/>
                  <a:pt x="217" y="276"/>
                </a:cubicBezTo>
                <a:cubicBezTo>
                  <a:pt x="242" y="256"/>
                  <a:pt x="265" y="233"/>
                  <a:pt x="285" y="207"/>
                </a:cubicBezTo>
                <a:cubicBezTo>
                  <a:pt x="300" y="230"/>
                  <a:pt x="316" y="253"/>
                  <a:pt x="332" y="276"/>
                </a:cubicBezTo>
                <a:cubicBezTo>
                  <a:pt x="320" y="276"/>
                  <a:pt x="308" y="278"/>
                  <a:pt x="297" y="281"/>
                </a:cubicBezTo>
                <a:cubicBezTo>
                  <a:pt x="295" y="281"/>
                  <a:pt x="294" y="282"/>
                  <a:pt x="293" y="283"/>
                </a:cubicBezTo>
                <a:cubicBezTo>
                  <a:pt x="292" y="284"/>
                  <a:pt x="292" y="286"/>
                  <a:pt x="293" y="288"/>
                </a:cubicBezTo>
                <a:cubicBezTo>
                  <a:pt x="297" y="314"/>
                  <a:pt x="299" y="329"/>
                  <a:pt x="300" y="358"/>
                </a:cubicBezTo>
                <a:cubicBezTo>
                  <a:pt x="317" y="356"/>
                  <a:pt x="341" y="357"/>
                  <a:pt x="358" y="356"/>
                </a:cubicBezTo>
                <a:cubicBezTo>
                  <a:pt x="396" y="356"/>
                  <a:pt x="441" y="356"/>
                  <a:pt x="473" y="342"/>
                </a:cubicBezTo>
                <a:cubicBezTo>
                  <a:pt x="505" y="328"/>
                  <a:pt x="525" y="295"/>
                  <a:pt x="536" y="261"/>
                </a:cubicBezTo>
                <a:cubicBezTo>
                  <a:pt x="546" y="228"/>
                  <a:pt x="534" y="187"/>
                  <a:pt x="503" y="171"/>
                </a:cubicBezTo>
                <a:cubicBezTo>
                  <a:pt x="481" y="160"/>
                  <a:pt x="455" y="163"/>
                  <a:pt x="431" y="167"/>
                </a:cubicBezTo>
                <a:cubicBezTo>
                  <a:pt x="452" y="135"/>
                  <a:pt x="433" y="87"/>
                  <a:pt x="397" y="73"/>
                </a:cubicBezTo>
                <a:cubicBezTo>
                  <a:pt x="362" y="59"/>
                  <a:pt x="318" y="75"/>
                  <a:pt x="296" y="107"/>
                </a:cubicBezTo>
                <a:cubicBezTo>
                  <a:pt x="293" y="62"/>
                  <a:pt x="258" y="22"/>
                  <a:pt x="214" y="11"/>
                </a:cubicBezTo>
                <a:cubicBezTo>
                  <a:pt x="171" y="0"/>
                  <a:pt x="122" y="20"/>
                  <a:pt x="97" y="57"/>
                </a:cubicBezTo>
                <a:cubicBezTo>
                  <a:pt x="72" y="94"/>
                  <a:pt x="72" y="147"/>
                  <a:pt x="98" y="184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29"/>
          <p:cNvSpPr/>
          <p:nvPr/>
        </p:nvSpPr>
        <p:spPr bwMode="auto">
          <a:xfrm>
            <a:off x="5273818" y="2633952"/>
            <a:ext cx="1311586" cy="863166"/>
          </a:xfrm>
          <a:custGeom>
            <a:avLst/>
            <a:gdLst>
              <a:gd name="T0" fmla="*/ 98 w 546"/>
              <a:gd name="T1" fmla="*/ 184 h 360"/>
              <a:gd name="T2" fmla="*/ 3 w 546"/>
              <a:gd name="T3" fmla="*/ 272 h 360"/>
              <a:gd name="T4" fmla="*/ 26 w 546"/>
              <a:gd name="T5" fmla="*/ 334 h 360"/>
              <a:gd name="T6" fmla="*/ 67 w 546"/>
              <a:gd name="T7" fmla="*/ 346 h 360"/>
              <a:gd name="T8" fmla="*/ 270 w 546"/>
              <a:gd name="T9" fmla="*/ 360 h 360"/>
              <a:gd name="T10" fmla="*/ 266 w 546"/>
              <a:gd name="T11" fmla="*/ 279 h 360"/>
              <a:gd name="T12" fmla="*/ 217 w 546"/>
              <a:gd name="T13" fmla="*/ 276 h 360"/>
              <a:gd name="T14" fmla="*/ 285 w 546"/>
              <a:gd name="T15" fmla="*/ 207 h 360"/>
              <a:gd name="T16" fmla="*/ 332 w 546"/>
              <a:gd name="T17" fmla="*/ 276 h 360"/>
              <a:gd name="T18" fmla="*/ 297 w 546"/>
              <a:gd name="T19" fmla="*/ 281 h 360"/>
              <a:gd name="T20" fmla="*/ 293 w 546"/>
              <a:gd name="T21" fmla="*/ 283 h 360"/>
              <a:gd name="T22" fmla="*/ 293 w 546"/>
              <a:gd name="T23" fmla="*/ 288 h 360"/>
              <a:gd name="T24" fmla="*/ 300 w 546"/>
              <a:gd name="T25" fmla="*/ 358 h 360"/>
              <a:gd name="T26" fmla="*/ 358 w 546"/>
              <a:gd name="T27" fmla="*/ 356 h 360"/>
              <a:gd name="T28" fmla="*/ 473 w 546"/>
              <a:gd name="T29" fmla="*/ 342 h 360"/>
              <a:gd name="T30" fmla="*/ 536 w 546"/>
              <a:gd name="T31" fmla="*/ 261 h 360"/>
              <a:gd name="T32" fmla="*/ 503 w 546"/>
              <a:gd name="T33" fmla="*/ 171 h 360"/>
              <a:gd name="T34" fmla="*/ 431 w 546"/>
              <a:gd name="T35" fmla="*/ 167 h 360"/>
              <a:gd name="T36" fmla="*/ 397 w 546"/>
              <a:gd name="T37" fmla="*/ 73 h 360"/>
              <a:gd name="T38" fmla="*/ 296 w 546"/>
              <a:gd name="T39" fmla="*/ 107 h 360"/>
              <a:gd name="T40" fmla="*/ 214 w 546"/>
              <a:gd name="T41" fmla="*/ 11 h 360"/>
              <a:gd name="T42" fmla="*/ 97 w 546"/>
              <a:gd name="T43" fmla="*/ 57 h 360"/>
              <a:gd name="T44" fmla="*/ 98 w 546"/>
              <a:gd name="T45" fmla="*/ 184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6" h="360">
                <a:moveTo>
                  <a:pt x="98" y="184"/>
                </a:moveTo>
                <a:cubicBezTo>
                  <a:pt x="51" y="186"/>
                  <a:pt x="9" y="225"/>
                  <a:pt x="3" y="272"/>
                </a:cubicBezTo>
                <a:cubicBezTo>
                  <a:pt x="0" y="295"/>
                  <a:pt x="6" y="321"/>
                  <a:pt x="26" y="334"/>
                </a:cubicBezTo>
                <a:cubicBezTo>
                  <a:pt x="37" y="342"/>
                  <a:pt x="52" y="344"/>
                  <a:pt x="67" y="346"/>
                </a:cubicBezTo>
                <a:cubicBezTo>
                  <a:pt x="134" y="353"/>
                  <a:pt x="202" y="358"/>
                  <a:pt x="270" y="360"/>
                </a:cubicBezTo>
                <a:cubicBezTo>
                  <a:pt x="264" y="334"/>
                  <a:pt x="265" y="306"/>
                  <a:pt x="266" y="279"/>
                </a:cubicBezTo>
                <a:cubicBezTo>
                  <a:pt x="250" y="278"/>
                  <a:pt x="234" y="277"/>
                  <a:pt x="217" y="276"/>
                </a:cubicBezTo>
                <a:cubicBezTo>
                  <a:pt x="242" y="256"/>
                  <a:pt x="265" y="233"/>
                  <a:pt x="285" y="207"/>
                </a:cubicBezTo>
                <a:cubicBezTo>
                  <a:pt x="300" y="230"/>
                  <a:pt x="316" y="253"/>
                  <a:pt x="332" y="276"/>
                </a:cubicBezTo>
                <a:cubicBezTo>
                  <a:pt x="320" y="276"/>
                  <a:pt x="308" y="278"/>
                  <a:pt x="297" y="281"/>
                </a:cubicBezTo>
                <a:cubicBezTo>
                  <a:pt x="295" y="281"/>
                  <a:pt x="294" y="282"/>
                  <a:pt x="293" y="283"/>
                </a:cubicBezTo>
                <a:cubicBezTo>
                  <a:pt x="292" y="284"/>
                  <a:pt x="292" y="286"/>
                  <a:pt x="293" y="288"/>
                </a:cubicBezTo>
                <a:cubicBezTo>
                  <a:pt x="297" y="314"/>
                  <a:pt x="299" y="329"/>
                  <a:pt x="300" y="358"/>
                </a:cubicBezTo>
                <a:cubicBezTo>
                  <a:pt x="317" y="356"/>
                  <a:pt x="341" y="357"/>
                  <a:pt x="358" y="356"/>
                </a:cubicBezTo>
                <a:cubicBezTo>
                  <a:pt x="396" y="356"/>
                  <a:pt x="441" y="356"/>
                  <a:pt x="473" y="342"/>
                </a:cubicBezTo>
                <a:cubicBezTo>
                  <a:pt x="505" y="328"/>
                  <a:pt x="525" y="295"/>
                  <a:pt x="536" y="261"/>
                </a:cubicBezTo>
                <a:cubicBezTo>
                  <a:pt x="546" y="228"/>
                  <a:pt x="534" y="187"/>
                  <a:pt x="503" y="171"/>
                </a:cubicBezTo>
                <a:cubicBezTo>
                  <a:pt x="481" y="160"/>
                  <a:pt x="455" y="163"/>
                  <a:pt x="431" y="167"/>
                </a:cubicBezTo>
                <a:cubicBezTo>
                  <a:pt x="452" y="135"/>
                  <a:pt x="433" y="87"/>
                  <a:pt x="397" y="73"/>
                </a:cubicBezTo>
                <a:cubicBezTo>
                  <a:pt x="362" y="59"/>
                  <a:pt x="318" y="75"/>
                  <a:pt x="296" y="107"/>
                </a:cubicBezTo>
                <a:cubicBezTo>
                  <a:pt x="293" y="62"/>
                  <a:pt x="258" y="22"/>
                  <a:pt x="214" y="11"/>
                </a:cubicBezTo>
                <a:cubicBezTo>
                  <a:pt x="171" y="0"/>
                  <a:pt x="122" y="20"/>
                  <a:pt x="97" y="57"/>
                </a:cubicBezTo>
                <a:cubicBezTo>
                  <a:pt x="72" y="94"/>
                  <a:pt x="72" y="147"/>
                  <a:pt x="98" y="184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29"/>
          <p:cNvSpPr/>
          <p:nvPr/>
        </p:nvSpPr>
        <p:spPr bwMode="auto">
          <a:xfrm>
            <a:off x="8084110" y="2673511"/>
            <a:ext cx="1311586" cy="863166"/>
          </a:xfrm>
          <a:custGeom>
            <a:avLst/>
            <a:gdLst>
              <a:gd name="T0" fmla="*/ 98 w 546"/>
              <a:gd name="T1" fmla="*/ 184 h 360"/>
              <a:gd name="T2" fmla="*/ 3 w 546"/>
              <a:gd name="T3" fmla="*/ 272 h 360"/>
              <a:gd name="T4" fmla="*/ 26 w 546"/>
              <a:gd name="T5" fmla="*/ 334 h 360"/>
              <a:gd name="T6" fmla="*/ 67 w 546"/>
              <a:gd name="T7" fmla="*/ 346 h 360"/>
              <a:gd name="T8" fmla="*/ 270 w 546"/>
              <a:gd name="T9" fmla="*/ 360 h 360"/>
              <a:gd name="T10" fmla="*/ 266 w 546"/>
              <a:gd name="T11" fmla="*/ 279 h 360"/>
              <a:gd name="T12" fmla="*/ 217 w 546"/>
              <a:gd name="T13" fmla="*/ 276 h 360"/>
              <a:gd name="T14" fmla="*/ 285 w 546"/>
              <a:gd name="T15" fmla="*/ 207 h 360"/>
              <a:gd name="T16" fmla="*/ 332 w 546"/>
              <a:gd name="T17" fmla="*/ 276 h 360"/>
              <a:gd name="T18" fmla="*/ 297 w 546"/>
              <a:gd name="T19" fmla="*/ 281 h 360"/>
              <a:gd name="T20" fmla="*/ 293 w 546"/>
              <a:gd name="T21" fmla="*/ 283 h 360"/>
              <a:gd name="T22" fmla="*/ 293 w 546"/>
              <a:gd name="T23" fmla="*/ 288 h 360"/>
              <a:gd name="T24" fmla="*/ 300 w 546"/>
              <a:gd name="T25" fmla="*/ 358 h 360"/>
              <a:gd name="T26" fmla="*/ 358 w 546"/>
              <a:gd name="T27" fmla="*/ 356 h 360"/>
              <a:gd name="T28" fmla="*/ 473 w 546"/>
              <a:gd name="T29" fmla="*/ 342 h 360"/>
              <a:gd name="T30" fmla="*/ 536 w 546"/>
              <a:gd name="T31" fmla="*/ 261 h 360"/>
              <a:gd name="T32" fmla="*/ 503 w 546"/>
              <a:gd name="T33" fmla="*/ 171 h 360"/>
              <a:gd name="T34" fmla="*/ 431 w 546"/>
              <a:gd name="T35" fmla="*/ 167 h 360"/>
              <a:gd name="T36" fmla="*/ 397 w 546"/>
              <a:gd name="T37" fmla="*/ 73 h 360"/>
              <a:gd name="T38" fmla="*/ 296 w 546"/>
              <a:gd name="T39" fmla="*/ 107 h 360"/>
              <a:gd name="T40" fmla="*/ 214 w 546"/>
              <a:gd name="T41" fmla="*/ 11 h 360"/>
              <a:gd name="T42" fmla="*/ 97 w 546"/>
              <a:gd name="T43" fmla="*/ 57 h 360"/>
              <a:gd name="T44" fmla="*/ 98 w 546"/>
              <a:gd name="T45" fmla="*/ 184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6" h="360">
                <a:moveTo>
                  <a:pt x="98" y="184"/>
                </a:moveTo>
                <a:cubicBezTo>
                  <a:pt x="51" y="186"/>
                  <a:pt x="9" y="225"/>
                  <a:pt x="3" y="272"/>
                </a:cubicBezTo>
                <a:cubicBezTo>
                  <a:pt x="0" y="295"/>
                  <a:pt x="6" y="321"/>
                  <a:pt x="26" y="334"/>
                </a:cubicBezTo>
                <a:cubicBezTo>
                  <a:pt x="37" y="342"/>
                  <a:pt x="52" y="344"/>
                  <a:pt x="67" y="346"/>
                </a:cubicBezTo>
                <a:cubicBezTo>
                  <a:pt x="134" y="353"/>
                  <a:pt x="202" y="358"/>
                  <a:pt x="270" y="360"/>
                </a:cubicBezTo>
                <a:cubicBezTo>
                  <a:pt x="264" y="334"/>
                  <a:pt x="265" y="306"/>
                  <a:pt x="266" y="279"/>
                </a:cubicBezTo>
                <a:cubicBezTo>
                  <a:pt x="250" y="278"/>
                  <a:pt x="234" y="277"/>
                  <a:pt x="217" y="276"/>
                </a:cubicBezTo>
                <a:cubicBezTo>
                  <a:pt x="242" y="256"/>
                  <a:pt x="265" y="233"/>
                  <a:pt x="285" y="207"/>
                </a:cubicBezTo>
                <a:cubicBezTo>
                  <a:pt x="300" y="230"/>
                  <a:pt x="316" y="253"/>
                  <a:pt x="332" y="276"/>
                </a:cubicBezTo>
                <a:cubicBezTo>
                  <a:pt x="320" y="276"/>
                  <a:pt x="308" y="278"/>
                  <a:pt x="297" y="281"/>
                </a:cubicBezTo>
                <a:cubicBezTo>
                  <a:pt x="295" y="281"/>
                  <a:pt x="294" y="282"/>
                  <a:pt x="293" y="283"/>
                </a:cubicBezTo>
                <a:cubicBezTo>
                  <a:pt x="292" y="284"/>
                  <a:pt x="292" y="286"/>
                  <a:pt x="293" y="288"/>
                </a:cubicBezTo>
                <a:cubicBezTo>
                  <a:pt x="297" y="314"/>
                  <a:pt x="299" y="329"/>
                  <a:pt x="300" y="358"/>
                </a:cubicBezTo>
                <a:cubicBezTo>
                  <a:pt x="317" y="356"/>
                  <a:pt x="341" y="357"/>
                  <a:pt x="358" y="356"/>
                </a:cubicBezTo>
                <a:cubicBezTo>
                  <a:pt x="396" y="356"/>
                  <a:pt x="441" y="356"/>
                  <a:pt x="473" y="342"/>
                </a:cubicBezTo>
                <a:cubicBezTo>
                  <a:pt x="505" y="328"/>
                  <a:pt x="525" y="295"/>
                  <a:pt x="536" y="261"/>
                </a:cubicBezTo>
                <a:cubicBezTo>
                  <a:pt x="546" y="228"/>
                  <a:pt x="534" y="187"/>
                  <a:pt x="503" y="171"/>
                </a:cubicBezTo>
                <a:cubicBezTo>
                  <a:pt x="481" y="160"/>
                  <a:pt x="455" y="163"/>
                  <a:pt x="431" y="167"/>
                </a:cubicBezTo>
                <a:cubicBezTo>
                  <a:pt x="452" y="135"/>
                  <a:pt x="433" y="87"/>
                  <a:pt x="397" y="73"/>
                </a:cubicBezTo>
                <a:cubicBezTo>
                  <a:pt x="362" y="59"/>
                  <a:pt x="318" y="75"/>
                  <a:pt x="296" y="107"/>
                </a:cubicBezTo>
                <a:cubicBezTo>
                  <a:pt x="293" y="62"/>
                  <a:pt x="258" y="22"/>
                  <a:pt x="214" y="11"/>
                </a:cubicBezTo>
                <a:cubicBezTo>
                  <a:pt x="171" y="0"/>
                  <a:pt x="122" y="20"/>
                  <a:pt x="97" y="57"/>
                </a:cubicBezTo>
                <a:cubicBezTo>
                  <a:pt x="72" y="94"/>
                  <a:pt x="72" y="147"/>
                  <a:pt x="98" y="184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5102916" y="4053170"/>
            <a:ext cx="3066576" cy="865614"/>
            <a:chOff x="7772510" y="2116653"/>
            <a:chExt cx="3066576" cy="865614"/>
          </a:xfrm>
        </p:grpSpPr>
        <p:sp>
          <p:nvSpPr>
            <p:cNvPr id="81" name="矩形 80"/>
            <p:cNvSpPr/>
            <p:nvPr/>
          </p:nvSpPr>
          <p:spPr>
            <a:xfrm>
              <a:off x="7913087" y="2116653"/>
              <a:ext cx="13292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Print files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772510" y="2617872"/>
              <a:ext cx="3066576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.txt   .pdf   .jpg …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021512" y="4043499"/>
            <a:ext cx="3859487" cy="865614"/>
            <a:chOff x="7623056" y="2152368"/>
            <a:chExt cx="3859487" cy="865614"/>
          </a:xfrm>
        </p:grpSpPr>
        <p:sp>
          <p:nvSpPr>
            <p:cNvPr id="84" name="矩形 83"/>
            <p:cNvSpPr/>
            <p:nvPr/>
          </p:nvSpPr>
          <p:spPr>
            <a:xfrm>
              <a:off x="7845742" y="2152368"/>
              <a:ext cx="33163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Overwhelm </a:t>
              </a:r>
              <a:r>
                <a:rPr lang="en-US" altLang="zh-CN" sz="2000" dirty="0">
                  <a:solidFill>
                    <a:schemeClr val="accent1"/>
                  </a:solidFill>
                  <a:latin typeface="+mj-ea"/>
                </a:rPr>
                <a:t>printer </a:t>
              </a:r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buffer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623056" y="2653587"/>
              <a:ext cx="3859487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while(1) and savagely send print jobs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1" name="直接连接符 2">
            <a:extLst>
              <a:ext uri="{FF2B5EF4-FFF2-40B4-BE49-F238E27FC236}">
                <a16:creationId xmlns:a16="http://schemas.microsoft.com/office/drawing/2014/main" id="{2D1908C1-C2AB-2D44-ADC7-51A11D58F823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2B051CA-2C8B-524F-891F-020FEB48522F}"/>
              </a:ext>
            </a:extLst>
          </p:cNvPr>
          <p:cNvSpPr/>
          <p:nvPr/>
        </p:nvSpPr>
        <p:spPr>
          <a:xfrm>
            <a:off x="1408255" y="446683"/>
            <a:ext cx="9204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Functions Introduction </a:t>
            </a: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6" name="组合 79">
            <a:extLst>
              <a:ext uri="{FF2B5EF4-FFF2-40B4-BE49-F238E27FC236}">
                <a16:creationId xmlns:a16="http://schemas.microsoft.com/office/drawing/2014/main" id="{0F42A01E-8CA5-9D47-9D88-8D757ECB43D4}"/>
              </a:ext>
            </a:extLst>
          </p:cNvPr>
          <p:cNvGrpSpPr/>
          <p:nvPr/>
        </p:nvGrpSpPr>
        <p:grpSpPr>
          <a:xfrm>
            <a:off x="1721855" y="4053170"/>
            <a:ext cx="3381061" cy="888089"/>
            <a:chOff x="7051625" y="2116653"/>
            <a:chExt cx="3381061" cy="88808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B3544B8-140C-9F49-A29B-F493F08D8EA4}"/>
                </a:ext>
              </a:extLst>
            </p:cNvPr>
            <p:cNvSpPr/>
            <p:nvPr/>
          </p:nvSpPr>
          <p:spPr>
            <a:xfrm>
              <a:off x="7581266" y="2116653"/>
              <a:ext cx="16610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/>
                  </a:solidFill>
                  <a:latin typeface="+mj-ea"/>
                </a:rPr>
                <a:t>Print strings</a:t>
              </a:r>
              <a:endParaRPr lang="zh-CN" altLang="en-US" sz="20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1520DBE-6EA9-E949-8E2D-3132932F765B}"/>
                </a:ext>
              </a:extLst>
            </p:cNvPr>
            <p:cNvSpPr/>
            <p:nvPr/>
          </p:nvSpPr>
          <p:spPr>
            <a:xfrm>
              <a:off x="7051625" y="2640347"/>
              <a:ext cx="3381061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just input strings from keyboard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4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29"/>
          <p:cNvSpPr/>
          <p:nvPr/>
        </p:nvSpPr>
        <p:spPr bwMode="auto">
          <a:xfrm>
            <a:off x="4267200" y="1981200"/>
            <a:ext cx="3358905" cy="1871518"/>
          </a:xfrm>
          <a:custGeom>
            <a:avLst/>
            <a:gdLst>
              <a:gd name="T0" fmla="*/ 98 w 546"/>
              <a:gd name="T1" fmla="*/ 184 h 360"/>
              <a:gd name="T2" fmla="*/ 3 w 546"/>
              <a:gd name="T3" fmla="*/ 272 h 360"/>
              <a:gd name="T4" fmla="*/ 26 w 546"/>
              <a:gd name="T5" fmla="*/ 334 h 360"/>
              <a:gd name="T6" fmla="*/ 67 w 546"/>
              <a:gd name="T7" fmla="*/ 346 h 360"/>
              <a:gd name="T8" fmla="*/ 270 w 546"/>
              <a:gd name="T9" fmla="*/ 360 h 360"/>
              <a:gd name="T10" fmla="*/ 266 w 546"/>
              <a:gd name="T11" fmla="*/ 279 h 360"/>
              <a:gd name="T12" fmla="*/ 217 w 546"/>
              <a:gd name="T13" fmla="*/ 276 h 360"/>
              <a:gd name="T14" fmla="*/ 285 w 546"/>
              <a:gd name="T15" fmla="*/ 207 h 360"/>
              <a:gd name="T16" fmla="*/ 332 w 546"/>
              <a:gd name="T17" fmla="*/ 276 h 360"/>
              <a:gd name="T18" fmla="*/ 297 w 546"/>
              <a:gd name="T19" fmla="*/ 281 h 360"/>
              <a:gd name="T20" fmla="*/ 293 w 546"/>
              <a:gd name="T21" fmla="*/ 283 h 360"/>
              <a:gd name="T22" fmla="*/ 293 w 546"/>
              <a:gd name="T23" fmla="*/ 288 h 360"/>
              <a:gd name="T24" fmla="*/ 300 w 546"/>
              <a:gd name="T25" fmla="*/ 358 h 360"/>
              <a:gd name="T26" fmla="*/ 358 w 546"/>
              <a:gd name="T27" fmla="*/ 356 h 360"/>
              <a:gd name="T28" fmla="*/ 473 w 546"/>
              <a:gd name="T29" fmla="*/ 342 h 360"/>
              <a:gd name="T30" fmla="*/ 536 w 546"/>
              <a:gd name="T31" fmla="*/ 261 h 360"/>
              <a:gd name="T32" fmla="*/ 503 w 546"/>
              <a:gd name="T33" fmla="*/ 171 h 360"/>
              <a:gd name="T34" fmla="*/ 431 w 546"/>
              <a:gd name="T35" fmla="*/ 167 h 360"/>
              <a:gd name="T36" fmla="*/ 397 w 546"/>
              <a:gd name="T37" fmla="*/ 73 h 360"/>
              <a:gd name="T38" fmla="*/ 296 w 546"/>
              <a:gd name="T39" fmla="*/ 107 h 360"/>
              <a:gd name="T40" fmla="*/ 214 w 546"/>
              <a:gd name="T41" fmla="*/ 11 h 360"/>
              <a:gd name="T42" fmla="*/ 97 w 546"/>
              <a:gd name="T43" fmla="*/ 57 h 360"/>
              <a:gd name="T44" fmla="*/ 98 w 546"/>
              <a:gd name="T45" fmla="*/ 184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6" h="360">
                <a:moveTo>
                  <a:pt x="98" y="184"/>
                </a:moveTo>
                <a:cubicBezTo>
                  <a:pt x="51" y="186"/>
                  <a:pt x="9" y="225"/>
                  <a:pt x="3" y="272"/>
                </a:cubicBezTo>
                <a:cubicBezTo>
                  <a:pt x="0" y="295"/>
                  <a:pt x="6" y="321"/>
                  <a:pt x="26" y="334"/>
                </a:cubicBezTo>
                <a:cubicBezTo>
                  <a:pt x="37" y="342"/>
                  <a:pt x="52" y="344"/>
                  <a:pt x="67" y="346"/>
                </a:cubicBezTo>
                <a:cubicBezTo>
                  <a:pt x="134" y="353"/>
                  <a:pt x="202" y="358"/>
                  <a:pt x="270" y="360"/>
                </a:cubicBezTo>
                <a:cubicBezTo>
                  <a:pt x="264" y="334"/>
                  <a:pt x="265" y="306"/>
                  <a:pt x="266" y="279"/>
                </a:cubicBezTo>
                <a:cubicBezTo>
                  <a:pt x="250" y="278"/>
                  <a:pt x="234" y="277"/>
                  <a:pt x="217" y="276"/>
                </a:cubicBezTo>
                <a:cubicBezTo>
                  <a:pt x="242" y="256"/>
                  <a:pt x="265" y="233"/>
                  <a:pt x="285" y="207"/>
                </a:cubicBezTo>
                <a:cubicBezTo>
                  <a:pt x="300" y="230"/>
                  <a:pt x="316" y="253"/>
                  <a:pt x="332" y="276"/>
                </a:cubicBezTo>
                <a:cubicBezTo>
                  <a:pt x="320" y="276"/>
                  <a:pt x="308" y="278"/>
                  <a:pt x="297" y="281"/>
                </a:cubicBezTo>
                <a:cubicBezTo>
                  <a:pt x="295" y="281"/>
                  <a:pt x="294" y="282"/>
                  <a:pt x="293" y="283"/>
                </a:cubicBezTo>
                <a:cubicBezTo>
                  <a:pt x="292" y="284"/>
                  <a:pt x="292" y="286"/>
                  <a:pt x="293" y="288"/>
                </a:cubicBezTo>
                <a:cubicBezTo>
                  <a:pt x="297" y="314"/>
                  <a:pt x="299" y="329"/>
                  <a:pt x="300" y="358"/>
                </a:cubicBezTo>
                <a:cubicBezTo>
                  <a:pt x="317" y="356"/>
                  <a:pt x="341" y="357"/>
                  <a:pt x="358" y="356"/>
                </a:cubicBezTo>
                <a:cubicBezTo>
                  <a:pt x="396" y="356"/>
                  <a:pt x="441" y="356"/>
                  <a:pt x="473" y="342"/>
                </a:cubicBezTo>
                <a:cubicBezTo>
                  <a:pt x="505" y="328"/>
                  <a:pt x="525" y="295"/>
                  <a:pt x="536" y="261"/>
                </a:cubicBezTo>
                <a:cubicBezTo>
                  <a:pt x="546" y="228"/>
                  <a:pt x="534" y="187"/>
                  <a:pt x="503" y="171"/>
                </a:cubicBezTo>
                <a:cubicBezTo>
                  <a:pt x="481" y="160"/>
                  <a:pt x="455" y="163"/>
                  <a:pt x="431" y="167"/>
                </a:cubicBezTo>
                <a:cubicBezTo>
                  <a:pt x="452" y="135"/>
                  <a:pt x="433" y="87"/>
                  <a:pt x="397" y="73"/>
                </a:cubicBezTo>
                <a:cubicBezTo>
                  <a:pt x="362" y="59"/>
                  <a:pt x="318" y="75"/>
                  <a:pt x="296" y="107"/>
                </a:cubicBezTo>
                <a:cubicBezTo>
                  <a:pt x="293" y="62"/>
                  <a:pt x="258" y="22"/>
                  <a:pt x="214" y="11"/>
                </a:cubicBezTo>
                <a:cubicBezTo>
                  <a:pt x="171" y="0"/>
                  <a:pt x="122" y="20"/>
                  <a:pt x="97" y="57"/>
                </a:cubicBezTo>
                <a:cubicBezTo>
                  <a:pt x="72" y="94"/>
                  <a:pt x="72" y="147"/>
                  <a:pt x="98" y="184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365050" y="4137298"/>
            <a:ext cx="516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Print strings &amp; files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5304F247-5A1E-0E43-B9F9-27B9CCC6ABC4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EF8BE41-3700-6D45-B68A-A5C3E2DFE48E}"/>
              </a:ext>
            </a:extLst>
          </p:cNvPr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Print strings &amp; files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18" name="组合 22">
            <a:extLst>
              <a:ext uri="{FF2B5EF4-FFF2-40B4-BE49-F238E27FC236}">
                <a16:creationId xmlns:a16="http://schemas.microsoft.com/office/drawing/2014/main" id="{8D48708C-7717-CE44-BEF7-538E80EA3EDB}"/>
              </a:ext>
            </a:extLst>
          </p:cNvPr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C3A7772-0C91-BB43-8F95-1A9A14204E83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B5E5110-211C-5747-9220-1888BFC939F6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705D3F9-B1B9-8D45-A0F1-D6DBA8DAED58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5B96327-97E1-A345-9858-6CACE5ED201B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AEE92E5-FC72-6240-AD90-4F291A4E25D9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7D40520D-EA12-1D4A-A9D5-E94D72D0302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CBB89CB-5E1A-5641-B7B0-C4156F6800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12FE443-CB6B-E948-AF35-B01FE051F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60B3CB7-C771-7A40-A6F5-353E9D6C211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5304F247-5A1E-0E43-B9F9-27B9CCC6ABC4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EF8BE41-3700-6D45-B68A-A5C3E2DFE48E}"/>
              </a:ext>
            </a:extLst>
          </p:cNvPr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Print strings &amp; files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18" name="组合 22">
            <a:extLst>
              <a:ext uri="{FF2B5EF4-FFF2-40B4-BE49-F238E27FC236}">
                <a16:creationId xmlns:a16="http://schemas.microsoft.com/office/drawing/2014/main" id="{8D48708C-7717-CE44-BEF7-538E80EA3EDB}"/>
              </a:ext>
            </a:extLst>
          </p:cNvPr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C3A7772-0C91-BB43-8F95-1A9A14204E83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B5E5110-211C-5747-9220-1888BFC939F6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705D3F9-B1B9-8D45-A0F1-D6DBA8DAED58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5B96327-97E1-A345-9858-6CACE5ED201B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AEE92E5-FC72-6240-AD90-4F291A4E25D9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7D40520D-EA12-1D4A-A9D5-E94D72D0302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CBB89CB-5E1A-5641-B7B0-C4156F6800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12FE443-CB6B-E948-AF35-B01FE051F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60B3CB7-C771-7A40-A6F5-353E9D6C211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C94D94AA-F09D-A148-A756-187981DF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83" y="2215439"/>
            <a:ext cx="3212045" cy="229431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932E22D-40E8-9C4C-A2D5-5BEBA1CE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83" y="4903457"/>
            <a:ext cx="8647573" cy="7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0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5304F247-5A1E-0E43-B9F9-27B9CCC6ABC4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EF8BE41-3700-6D45-B68A-A5C3E2DFE48E}"/>
              </a:ext>
            </a:extLst>
          </p:cNvPr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Print strings &amp; files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18" name="组合 22">
            <a:extLst>
              <a:ext uri="{FF2B5EF4-FFF2-40B4-BE49-F238E27FC236}">
                <a16:creationId xmlns:a16="http://schemas.microsoft.com/office/drawing/2014/main" id="{8D48708C-7717-CE44-BEF7-538E80EA3EDB}"/>
              </a:ext>
            </a:extLst>
          </p:cNvPr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C3A7772-0C91-BB43-8F95-1A9A14204E83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B5E5110-211C-5747-9220-1888BFC939F6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705D3F9-B1B9-8D45-A0F1-D6DBA8DAED58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5B96327-97E1-A345-9858-6CACE5ED201B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AEE92E5-FC72-6240-AD90-4F291A4E25D9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7D40520D-EA12-1D4A-A9D5-E94D72D0302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CBB89CB-5E1A-5641-B7B0-C4156F6800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12FE443-CB6B-E948-AF35-B01FE051F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60B3CB7-C771-7A40-A6F5-353E9D6C211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Freeform 5">
            <a:extLst>
              <a:ext uri="{FF2B5EF4-FFF2-40B4-BE49-F238E27FC236}">
                <a16:creationId xmlns:a16="http://schemas.microsoft.com/office/drawing/2014/main" id="{C0922067-92C6-C543-8791-5870B1BCB63E}"/>
              </a:ext>
            </a:extLst>
          </p:cNvPr>
          <p:cNvSpPr>
            <a:spLocks noEditPoints="1"/>
          </p:cNvSpPr>
          <p:nvPr/>
        </p:nvSpPr>
        <p:spPr bwMode="auto">
          <a:xfrm>
            <a:off x="3354063" y="2921695"/>
            <a:ext cx="848572" cy="678640"/>
          </a:xfrm>
          <a:custGeom>
            <a:avLst/>
            <a:gdLst>
              <a:gd name="T0" fmla="*/ 358 w 572"/>
              <a:gd name="T1" fmla="*/ 19 h 458"/>
              <a:gd name="T2" fmla="*/ 68 w 572"/>
              <a:gd name="T3" fmla="*/ 126 h 458"/>
              <a:gd name="T4" fmla="*/ 8 w 572"/>
              <a:gd name="T5" fmla="*/ 222 h 458"/>
              <a:gd name="T6" fmla="*/ 91 w 572"/>
              <a:gd name="T7" fmla="*/ 425 h 458"/>
              <a:gd name="T8" fmla="*/ 227 w 572"/>
              <a:gd name="T9" fmla="*/ 373 h 458"/>
              <a:gd name="T10" fmla="*/ 304 w 572"/>
              <a:gd name="T11" fmla="*/ 328 h 458"/>
              <a:gd name="T12" fmla="*/ 423 w 572"/>
              <a:gd name="T13" fmla="*/ 355 h 458"/>
              <a:gd name="T14" fmla="*/ 459 w 572"/>
              <a:gd name="T15" fmla="*/ 233 h 458"/>
              <a:gd name="T16" fmla="*/ 426 w 572"/>
              <a:gd name="T17" fmla="*/ 335 h 458"/>
              <a:gd name="T18" fmla="*/ 509 w 572"/>
              <a:gd name="T19" fmla="*/ 224 h 458"/>
              <a:gd name="T20" fmla="*/ 572 w 572"/>
              <a:gd name="T21" fmla="*/ 53 h 458"/>
              <a:gd name="T22" fmla="*/ 66 w 572"/>
              <a:gd name="T23" fmla="*/ 324 h 458"/>
              <a:gd name="T24" fmla="*/ 89 w 572"/>
              <a:gd name="T25" fmla="*/ 333 h 458"/>
              <a:gd name="T26" fmla="*/ 60 w 572"/>
              <a:gd name="T27" fmla="*/ 254 h 458"/>
              <a:gd name="T28" fmla="*/ 40 w 572"/>
              <a:gd name="T29" fmla="*/ 251 h 458"/>
              <a:gd name="T30" fmla="*/ 34 w 572"/>
              <a:gd name="T31" fmla="*/ 226 h 458"/>
              <a:gd name="T32" fmla="*/ 24 w 572"/>
              <a:gd name="T33" fmla="*/ 204 h 458"/>
              <a:gd name="T34" fmla="*/ 11 w 572"/>
              <a:gd name="T35" fmla="*/ 233 h 458"/>
              <a:gd name="T36" fmla="*/ 23 w 572"/>
              <a:gd name="T37" fmla="*/ 260 h 458"/>
              <a:gd name="T38" fmla="*/ 49 w 572"/>
              <a:gd name="T39" fmla="*/ 258 h 458"/>
              <a:gd name="T40" fmla="*/ 56 w 572"/>
              <a:gd name="T41" fmla="*/ 313 h 458"/>
              <a:gd name="T42" fmla="*/ 69 w 572"/>
              <a:gd name="T43" fmla="*/ 276 h 458"/>
              <a:gd name="T44" fmla="*/ 72 w 572"/>
              <a:gd name="T45" fmla="*/ 354 h 458"/>
              <a:gd name="T46" fmla="*/ 80 w 572"/>
              <a:gd name="T47" fmla="*/ 329 h 458"/>
              <a:gd name="T48" fmla="*/ 81 w 572"/>
              <a:gd name="T49" fmla="*/ 379 h 458"/>
              <a:gd name="T50" fmla="*/ 92 w 572"/>
              <a:gd name="T51" fmla="*/ 404 h 458"/>
              <a:gd name="T52" fmla="*/ 103 w 572"/>
              <a:gd name="T53" fmla="*/ 372 h 458"/>
              <a:gd name="T54" fmla="*/ 139 w 572"/>
              <a:gd name="T55" fmla="*/ 422 h 458"/>
              <a:gd name="T56" fmla="*/ 152 w 572"/>
              <a:gd name="T57" fmla="*/ 413 h 458"/>
              <a:gd name="T58" fmla="*/ 187 w 572"/>
              <a:gd name="T59" fmla="*/ 393 h 458"/>
              <a:gd name="T60" fmla="*/ 212 w 572"/>
              <a:gd name="T61" fmla="*/ 375 h 458"/>
              <a:gd name="T62" fmla="*/ 225 w 572"/>
              <a:gd name="T63" fmla="*/ 366 h 458"/>
              <a:gd name="T64" fmla="*/ 294 w 572"/>
              <a:gd name="T65" fmla="*/ 322 h 458"/>
              <a:gd name="T66" fmla="*/ 306 w 572"/>
              <a:gd name="T67" fmla="*/ 287 h 458"/>
              <a:gd name="T68" fmla="*/ 354 w 572"/>
              <a:gd name="T69" fmla="*/ 230 h 458"/>
              <a:gd name="T70" fmla="*/ 345 w 572"/>
              <a:gd name="T71" fmla="*/ 284 h 458"/>
              <a:gd name="T72" fmla="*/ 379 w 572"/>
              <a:gd name="T73" fmla="*/ 262 h 458"/>
              <a:gd name="T74" fmla="*/ 420 w 572"/>
              <a:gd name="T75" fmla="*/ 284 h 458"/>
              <a:gd name="T76" fmla="*/ 267 w 572"/>
              <a:gd name="T77" fmla="*/ 272 h 458"/>
              <a:gd name="T78" fmla="*/ 86 w 572"/>
              <a:gd name="T79" fmla="*/ 238 h 458"/>
              <a:gd name="T80" fmla="*/ 151 w 572"/>
              <a:gd name="T81" fmla="*/ 124 h 458"/>
              <a:gd name="T82" fmla="*/ 250 w 572"/>
              <a:gd name="T83" fmla="*/ 106 h 458"/>
              <a:gd name="T84" fmla="*/ 430 w 572"/>
              <a:gd name="T85" fmla="*/ 49 h 458"/>
              <a:gd name="T86" fmla="*/ 545 w 572"/>
              <a:gd name="T87" fmla="*/ 106 h 458"/>
              <a:gd name="T88" fmla="*/ 500 w 572"/>
              <a:gd name="T89" fmla="*/ 222 h 458"/>
              <a:gd name="T90" fmla="*/ 454 w 572"/>
              <a:gd name="T91" fmla="*/ 281 h 458"/>
              <a:gd name="T92" fmla="*/ 558 w 572"/>
              <a:gd name="T93" fmla="*/ 75 h 458"/>
              <a:gd name="T94" fmla="*/ 532 w 572"/>
              <a:gd name="T95" fmla="*/ 172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2" h="458">
                <a:moveTo>
                  <a:pt x="533" y="47"/>
                </a:moveTo>
                <a:cubicBezTo>
                  <a:pt x="533" y="43"/>
                  <a:pt x="528" y="47"/>
                  <a:pt x="527" y="43"/>
                </a:cubicBezTo>
                <a:cubicBezTo>
                  <a:pt x="468" y="45"/>
                  <a:pt x="414" y="36"/>
                  <a:pt x="362" y="24"/>
                </a:cubicBezTo>
                <a:cubicBezTo>
                  <a:pt x="361" y="22"/>
                  <a:pt x="360" y="20"/>
                  <a:pt x="358" y="19"/>
                </a:cubicBezTo>
                <a:cubicBezTo>
                  <a:pt x="332" y="14"/>
                  <a:pt x="309" y="0"/>
                  <a:pt x="279" y="0"/>
                </a:cubicBezTo>
                <a:cubicBezTo>
                  <a:pt x="279" y="2"/>
                  <a:pt x="277" y="3"/>
                  <a:pt x="276" y="4"/>
                </a:cubicBezTo>
                <a:cubicBezTo>
                  <a:pt x="287" y="29"/>
                  <a:pt x="291" y="60"/>
                  <a:pt x="296" y="85"/>
                </a:cubicBezTo>
                <a:cubicBezTo>
                  <a:pt x="220" y="105"/>
                  <a:pt x="141" y="109"/>
                  <a:pt x="68" y="126"/>
                </a:cubicBezTo>
                <a:cubicBezTo>
                  <a:pt x="47" y="131"/>
                  <a:pt x="26" y="130"/>
                  <a:pt x="15" y="144"/>
                </a:cubicBezTo>
                <a:cubicBezTo>
                  <a:pt x="16" y="149"/>
                  <a:pt x="20" y="151"/>
                  <a:pt x="21" y="157"/>
                </a:cubicBezTo>
                <a:cubicBezTo>
                  <a:pt x="14" y="173"/>
                  <a:pt x="17" y="203"/>
                  <a:pt x="3" y="219"/>
                </a:cubicBezTo>
                <a:cubicBezTo>
                  <a:pt x="4" y="221"/>
                  <a:pt x="7" y="218"/>
                  <a:pt x="8" y="222"/>
                </a:cubicBezTo>
                <a:cubicBezTo>
                  <a:pt x="2" y="225"/>
                  <a:pt x="7" y="234"/>
                  <a:pt x="0" y="237"/>
                </a:cubicBezTo>
                <a:cubicBezTo>
                  <a:pt x="7" y="266"/>
                  <a:pt x="29" y="290"/>
                  <a:pt x="31" y="326"/>
                </a:cubicBezTo>
                <a:cubicBezTo>
                  <a:pt x="55" y="351"/>
                  <a:pt x="54" y="391"/>
                  <a:pt x="75" y="424"/>
                </a:cubicBezTo>
                <a:cubicBezTo>
                  <a:pt x="77" y="423"/>
                  <a:pt x="86" y="426"/>
                  <a:pt x="91" y="425"/>
                </a:cubicBezTo>
                <a:cubicBezTo>
                  <a:pt x="87" y="428"/>
                  <a:pt x="83" y="431"/>
                  <a:pt x="85" y="437"/>
                </a:cubicBezTo>
                <a:cubicBezTo>
                  <a:pt x="98" y="458"/>
                  <a:pt x="124" y="450"/>
                  <a:pt x="133" y="432"/>
                </a:cubicBezTo>
                <a:cubicBezTo>
                  <a:pt x="137" y="429"/>
                  <a:pt x="137" y="436"/>
                  <a:pt x="141" y="432"/>
                </a:cubicBezTo>
                <a:cubicBezTo>
                  <a:pt x="169" y="414"/>
                  <a:pt x="204" y="399"/>
                  <a:pt x="227" y="373"/>
                </a:cubicBezTo>
                <a:cubicBezTo>
                  <a:pt x="231" y="372"/>
                  <a:pt x="232" y="374"/>
                  <a:pt x="236" y="372"/>
                </a:cubicBezTo>
                <a:cubicBezTo>
                  <a:pt x="239" y="359"/>
                  <a:pt x="253" y="360"/>
                  <a:pt x="262" y="356"/>
                </a:cubicBezTo>
                <a:cubicBezTo>
                  <a:pt x="272" y="350"/>
                  <a:pt x="280" y="341"/>
                  <a:pt x="289" y="333"/>
                </a:cubicBezTo>
                <a:cubicBezTo>
                  <a:pt x="295" y="338"/>
                  <a:pt x="294" y="326"/>
                  <a:pt x="304" y="328"/>
                </a:cubicBezTo>
                <a:cubicBezTo>
                  <a:pt x="306" y="325"/>
                  <a:pt x="304" y="320"/>
                  <a:pt x="308" y="317"/>
                </a:cubicBezTo>
                <a:cubicBezTo>
                  <a:pt x="332" y="309"/>
                  <a:pt x="352" y="287"/>
                  <a:pt x="382" y="278"/>
                </a:cubicBezTo>
                <a:cubicBezTo>
                  <a:pt x="399" y="301"/>
                  <a:pt x="404" y="331"/>
                  <a:pt x="414" y="356"/>
                </a:cubicBezTo>
                <a:cubicBezTo>
                  <a:pt x="417" y="355"/>
                  <a:pt x="419" y="357"/>
                  <a:pt x="423" y="355"/>
                </a:cubicBezTo>
                <a:cubicBezTo>
                  <a:pt x="426" y="343"/>
                  <a:pt x="418" y="332"/>
                  <a:pt x="417" y="318"/>
                </a:cubicBezTo>
                <a:cubicBezTo>
                  <a:pt x="422" y="317"/>
                  <a:pt x="422" y="314"/>
                  <a:pt x="424" y="312"/>
                </a:cubicBezTo>
                <a:cubicBezTo>
                  <a:pt x="426" y="275"/>
                  <a:pt x="437" y="246"/>
                  <a:pt x="458" y="221"/>
                </a:cubicBezTo>
                <a:cubicBezTo>
                  <a:pt x="458" y="226"/>
                  <a:pt x="455" y="227"/>
                  <a:pt x="459" y="233"/>
                </a:cubicBezTo>
                <a:cubicBezTo>
                  <a:pt x="450" y="246"/>
                  <a:pt x="452" y="263"/>
                  <a:pt x="449" y="278"/>
                </a:cubicBezTo>
                <a:cubicBezTo>
                  <a:pt x="448" y="280"/>
                  <a:pt x="445" y="282"/>
                  <a:pt x="445" y="284"/>
                </a:cubicBezTo>
                <a:cubicBezTo>
                  <a:pt x="444" y="290"/>
                  <a:pt x="446" y="297"/>
                  <a:pt x="444" y="303"/>
                </a:cubicBezTo>
                <a:cubicBezTo>
                  <a:pt x="440" y="315"/>
                  <a:pt x="427" y="321"/>
                  <a:pt x="426" y="335"/>
                </a:cubicBezTo>
                <a:cubicBezTo>
                  <a:pt x="431" y="335"/>
                  <a:pt x="436" y="336"/>
                  <a:pt x="441" y="336"/>
                </a:cubicBezTo>
                <a:cubicBezTo>
                  <a:pt x="455" y="305"/>
                  <a:pt x="467" y="286"/>
                  <a:pt x="486" y="260"/>
                </a:cubicBezTo>
                <a:cubicBezTo>
                  <a:pt x="490" y="259"/>
                  <a:pt x="490" y="264"/>
                  <a:pt x="494" y="261"/>
                </a:cubicBezTo>
                <a:cubicBezTo>
                  <a:pt x="493" y="246"/>
                  <a:pt x="508" y="239"/>
                  <a:pt x="509" y="224"/>
                </a:cubicBezTo>
                <a:cubicBezTo>
                  <a:pt x="516" y="224"/>
                  <a:pt x="515" y="220"/>
                  <a:pt x="519" y="218"/>
                </a:cubicBezTo>
                <a:cubicBezTo>
                  <a:pt x="518" y="215"/>
                  <a:pt x="520" y="213"/>
                  <a:pt x="518" y="209"/>
                </a:cubicBezTo>
                <a:cubicBezTo>
                  <a:pt x="536" y="192"/>
                  <a:pt x="551" y="163"/>
                  <a:pt x="572" y="143"/>
                </a:cubicBezTo>
                <a:cubicBezTo>
                  <a:pt x="572" y="113"/>
                  <a:pt x="569" y="82"/>
                  <a:pt x="572" y="53"/>
                </a:cubicBezTo>
                <a:cubicBezTo>
                  <a:pt x="563" y="45"/>
                  <a:pt x="546" y="40"/>
                  <a:pt x="533" y="47"/>
                </a:cubicBezTo>
                <a:close/>
                <a:moveTo>
                  <a:pt x="77" y="292"/>
                </a:moveTo>
                <a:cubicBezTo>
                  <a:pt x="75" y="286"/>
                  <a:pt x="81" y="278"/>
                  <a:pt x="83" y="278"/>
                </a:cubicBezTo>
                <a:cubicBezTo>
                  <a:pt x="94" y="294"/>
                  <a:pt x="91" y="319"/>
                  <a:pt x="66" y="324"/>
                </a:cubicBezTo>
                <a:cubicBezTo>
                  <a:pt x="62" y="306"/>
                  <a:pt x="79" y="305"/>
                  <a:pt x="85" y="293"/>
                </a:cubicBezTo>
                <a:cubicBezTo>
                  <a:pt x="82" y="288"/>
                  <a:pt x="80" y="294"/>
                  <a:pt x="77" y="292"/>
                </a:cubicBezTo>
                <a:close/>
                <a:moveTo>
                  <a:pt x="99" y="327"/>
                </a:moveTo>
                <a:cubicBezTo>
                  <a:pt x="97" y="329"/>
                  <a:pt x="95" y="332"/>
                  <a:pt x="89" y="333"/>
                </a:cubicBezTo>
                <a:cubicBezTo>
                  <a:pt x="93" y="327"/>
                  <a:pt x="93" y="319"/>
                  <a:pt x="98" y="313"/>
                </a:cubicBezTo>
                <a:cubicBezTo>
                  <a:pt x="97" y="317"/>
                  <a:pt x="100" y="323"/>
                  <a:pt x="99" y="327"/>
                </a:cubicBezTo>
                <a:close/>
                <a:moveTo>
                  <a:pt x="56" y="270"/>
                </a:moveTo>
                <a:cubicBezTo>
                  <a:pt x="55" y="263"/>
                  <a:pt x="61" y="261"/>
                  <a:pt x="60" y="254"/>
                </a:cubicBezTo>
                <a:cubicBezTo>
                  <a:pt x="68" y="256"/>
                  <a:pt x="67" y="247"/>
                  <a:pt x="72" y="243"/>
                </a:cubicBezTo>
                <a:cubicBezTo>
                  <a:pt x="71" y="248"/>
                  <a:pt x="77" y="253"/>
                  <a:pt x="76" y="261"/>
                </a:cubicBezTo>
                <a:cubicBezTo>
                  <a:pt x="68" y="265"/>
                  <a:pt x="64" y="270"/>
                  <a:pt x="56" y="270"/>
                </a:cubicBezTo>
                <a:close/>
                <a:moveTo>
                  <a:pt x="40" y="251"/>
                </a:moveTo>
                <a:cubicBezTo>
                  <a:pt x="44" y="240"/>
                  <a:pt x="47" y="229"/>
                  <a:pt x="61" y="223"/>
                </a:cubicBezTo>
                <a:cubicBezTo>
                  <a:pt x="62" y="226"/>
                  <a:pt x="62" y="229"/>
                  <a:pt x="63" y="231"/>
                </a:cubicBezTo>
                <a:cubicBezTo>
                  <a:pt x="58" y="239"/>
                  <a:pt x="54" y="248"/>
                  <a:pt x="40" y="251"/>
                </a:cubicBezTo>
                <a:close/>
                <a:moveTo>
                  <a:pt x="34" y="226"/>
                </a:moveTo>
                <a:cubicBezTo>
                  <a:pt x="33" y="214"/>
                  <a:pt x="39" y="206"/>
                  <a:pt x="48" y="199"/>
                </a:cubicBezTo>
                <a:cubicBezTo>
                  <a:pt x="46" y="211"/>
                  <a:pt x="46" y="223"/>
                  <a:pt x="34" y="226"/>
                </a:cubicBezTo>
                <a:close/>
                <a:moveTo>
                  <a:pt x="32" y="164"/>
                </a:moveTo>
                <a:cubicBezTo>
                  <a:pt x="41" y="180"/>
                  <a:pt x="41" y="198"/>
                  <a:pt x="24" y="204"/>
                </a:cubicBezTo>
                <a:cubicBezTo>
                  <a:pt x="29" y="192"/>
                  <a:pt x="25" y="176"/>
                  <a:pt x="32" y="164"/>
                </a:cubicBezTo>
                <a:close/>
                <a:moveTo>
                  <a:pt x="11" y="233"/>
                </a:moveTo>
                <a:cubicBezTo>
                  <a:pt x="15" y="231"/>
                  <a:pt x="16" y="234"/>
                  <a:pt x="19" y="232"/>
                </a:cubicBezTo>
                <a:cubicBezTo>
                  <a:pt x="21" y="237"/>
                  <a:pt x="11" y="238"/>
                  <a:pt x="11" y="233"/>
                </a:cubicBezTo>
                <a:close/>
                <a:moveTo>
                  <a:pt x="28" y="208"/>
                </a:moveTo>
                <a:cubicBezTo>
                  <a:pt x="33" y="215"/>
                  <a:pt x="21" y="223"/>
                  <a:pt x="23" y="232"/>
                </a:cubicBezTo>
                <a:cubicBezTo>
                  <a:pt x="17" y="229"/>
                  <a:pt x="21" y="212"/>
                  <a:pt x="28" y="208"/>
                </a:cubicBezTo>
                <a:close/>
                <a:moveTo>
                  <a:pt x="23" y="260"/>
                </a:moveTo>
                <a:cubicBezTo>
                  <a:pt x="21" y="250"/>
                  <a:pt x="24" y="242"/>
                  <a:pt x="34" y="238"/>
                </a:cubicBezTo>
                <a:cubicBezTo>
                  <a:pt x="30" y="245"/>
                  <a:pt x="33" y="256"/>
                  <a:pt x="23" y="260"/>
                </a:cubicBezTo>
                <a:close/>
                <a:moveTo>
                  <a:pt x="33" y="282"/>
                </a:moveTo>
                <a:cubicBezTo>
                  <a:pt x="32" y="270"/>
                  <a:pt x="36" y="262"/>
                  <a:pt x="49" y="258"/>
                </a:cubicBezTo>
                <a:cubicBezTo>
                  <a:pt x="48" y="268"/>
                  <a:pt x="46" y="278"/>
                  <a:pt x="33" y="282"/>
                </a:cubicBezTo>
                <a:close/>
                <a:moveTo>
                  <a:pt x="51" y="327"/>
                </a:moveTo>
                <a:cubicBezTo>
                  <a:pt x="51" y="323"/>
                  <a:pt x="48" y="324"/>
                  <a:pt x="47" y="320"/>
                </a:cubicBezTo>
                <a:cubicBezTo>
                  <a:pt x="48" y="317"/>
                  <a:pt x="55" y="316"/>
                  <a:pt x="56" y="313"/>
                </a:cubicBezTo>
                <a:cubicBezTo>
                  <a:pt x="58" y="315"/>
                  <a:pt x="56" y="325"/>
                  <a:pt x="51" y="327"/>
                </a:cubicBezTo>
                <a:close/>
                <a:moveTo>
                  <a:pt x="48" y="308"/>
                </a:moveTo>
                <a:cubicBezTo>
                  <a:pt x="46" y="299"/>
                  <a:pt x="53" y="295"/>
                  <a:pt x="50" y="285"/>
                </a:cubicBezTo>
                <a:cubicBezTo>
                  <a:pt x="55" y="282"/>
                  <a:pt x="63" y="279"/>
                  <a:pt x="69" y="276"/>
                </a:cubicBezTo>
                <a:cubicBezTo>
                  <a:pt x="68" y="292"/>
                  <a:pt x="62" y="304"/>
                  <a:pt x="48" y="308"/>
                </a:cubicBezTo>
                <a:close/>
                <a:moveTo>
                  <a:pt x="69" y="368"/>
                </a:moveTo>
                <a:cubicBezTo>
                  <a:pt x="68" y="364"/>
                  <a:pt x="67" y="361"/>
                  <a:pt x="66" y="358"/>
                </a:cubicBezTo>
                <a:cubicBezTo>
                  <a:pt x="69" y="355"/>
                  <a:pt x="69" y="357"/>
                  <a:pt x="72" y="354"/>
                </a:cubicBezTo>
                <a:cubicBezTo>
                  <a:pt x="71" y="359"/>
                  <a:pt x="75" y="365"/>
                  <a:pt x="69" y="368"/>
                </a:cubicBezTo>
                <a:close/>
                <a:moveTo>
                  <a:pt x="78" y="342"/>
                </a:moveTo>
                <a:cubicBezTo>
                  <a:pt x="70" y="344"/>
                  <a:pt x="70" y="345"/>
                  <a:pt x="61" y="348"/>
                </a:cubicBezTo>
                <a:cubicBezTo>
                  <a:pt x="56" y="336"/>
                  <a:pt x="68" y="332"/>
                  <a:pt x="80" y="329"/>
                </a:cubicBezTo>
                <a:cubicBezTo>
                  <a:pt x="79" y="333"/>
                  <a:pt x="78" y="337"/>
                  <a:pt x="78" y="342"/>
                </a:cubicBezTo>
                <a:close/>
                <a:moveTo>
                  <a:pt x="81" y="379"/>
                </a:moveTo>
                <a:cubicBezTo>
                  <a:pt x="80" y="376"/>
                  <a:pt x="79" y="372"/>
                  <a:pt x="84" y="370"/>
                </a:cubicBezTo>
                <a:cubicBezTo>
                  <a:pt x="84" y="374"/>
                  <a:pt x="85" y="378"/>
                  <a:pt x="81" y="379"/>
                </a:cubicBezTo>
                <a:close/>
                <a:moveTo>
                  <a:pt x="84" y="358"/>
                </a:moveTo>
                <a:cubicBezTo>
                  <a:pt x="84" y="352"/>
                  <a:pt x="86" y="348"/>
                  <a:pt x="90" y="345"/>
                </a:cubicBezTo>
                <a:cubicBezTo>
                  <a:pt x="91" y="351"/>
                  <a:pt x="91" y="356"/>
                  <a:pt x="84" y="358"/>
                </a:cubicBezTo>
                <a:close/>
                <a:moveTo>
                  <a:pt x="92" y="404"/>
                </a:moveTo>
                <a:cubicBezTo>
                  <a:pt x="84" y="400"/>
                  <a:pt x="93" y="390"/>
                  <a:pt x="93" y="383"/>
                </a:cubicBezTo>
                <a:cubicBezTo>
                  <a:pt x="94" y="384"/>
                  <a:pt x="96" y="384"/>
                  <a:pt x="99" y="383"/>
                </a:cubicBezTo>
                <a:cubicBezTo>
                  <a:pt x="102" y="392"/>
                  <a:pt x="97" y="398"/>
                  <a:pt x="92" y="404"/>
                </a:cubicBezTo>
                <a:close/>
                <a:moveTo>
                  <a:pt x="103" y="372"/>
                </a:moveTo>
                <a:cubicBezTo>
                  <a:pt x="101" y="373"/>
                  <a:pt x="99" y="371"/>
                  <a:pt x="97" y="372"/>
                </a:cubicBezTo>
                <a:cubicBezTo>
                  <a:pt x="97" y="366"/>
                  <a:pt x="98" y="358"/>
                  <a:pt x="105" y="359"/>
                </a:cubicBezTo>
                <a:cubicBezTo>
                  <a:pt x="104" y="363"/>
                  <a:pt x="103" y="367"/>
                  <a:pt x="103" y="372"/>
                </a:cubicBezTo>
                <a:close/>
                <a:moveTo>
                  <a:pt x="139" y="422"/>
                </a:moveTo>
                <a:cubicBezTo>
                  <a:pt x="128" y="423"/>
                  <a:pt x="123" y="434"/>
                  <a:pt x="115" y="433"/>
                </a:cubicBezTo>
                <a:cubicBezTo>
                  <a:pt x="116" y="410"/>
                  <a:pt x="113" y="364"/>
                  <a:pt x="150" y="363"/>
                </a:cubicBezTo>
                <a:cubicBezTo>
                  <a:pt x="146" y="383"/>
                  <a:pt x="139" y="400"/>
                  <a:pt x="139" y="422"/>
                </a:cubicBezTo>
                <a:close/>
                <a:moveTo>
                  <a:pt x="152" y="413"/>
                </a:moveTo>
                <a:cubicBezTo>
                  <a:pt x="151" y="380"/>
                  <a:pt x="164" y="342"/>
                  <a:pt x="198" y="327"/>
                </a:cubicBezTo>
                <a:cubicBezTo>
                  <a:pt x="196" y="350"/>
                  <a:pt x="176" y="373"/>
                  <a:pt x="174" y="400"/>
                </a:cubicBezTo>
                <a:cubicBezTo>
                  <a:pt x="166" y="407"/>
                  <a:pt x="160" y="407"/>
                  <a:pt x="152" y="413"/>
                </a:cubicBezTo>
                <a:close/>
                <a:moveTo>
                  <a:pt x="187" y="393"/>
                </a:moveTo>
                <a:cubicBezTo>
                  <a:pt x="191" y="369"/>
                  <a:pt x="201" y="344"/>
                  <a:pt x="216" y="323"/>
                </a:cubicBezTo>
                <a:cubicBezTo>
                  <a:pt x="215" y="319"/>
                  <a:pt x="212" y="320"/>
                  <a:pt x="212" y="316"/>
                </a:cubicBezTo>
                <a:cubicBezTo>
                  <a:pt x="225" y="314"/>
                  <a:pt x="227" y="302"/>
                  <a:pt x="239" y="298"/>
                </a:cubicBezTo>
                <a:cubicBezTo>
                  <a:pt x="233" y="325"/>
                  <a:pt x="218" y="352"/>
                  <a:pt x="212" y="375"/>
                </a:cubicBezTo>
                <a:cubicBezTo>
                  <a:pt x="205" y="381"/>
                  <a:pt x="191" y="389"/>
                  <a:pt x="187" y="393"/>
                </a:cubicBezTo>
                <a:close/>
                <a:moveTo>
                  <a:pt x="257" y="345"/>
                </a:moveTo>
                <a:cubicBezTo>
                  <a:pt x="254" y="351"/>
                  <a:pt x="240" y="352"/>
                  <a:pt x="238" y="359"/>
                </a:cubicBezTo>
                <a:cubicBezTo>
                  <a:pt x="231" y="357"/>
                  <a:pt x="231" y="364"/>
                  <a:pt x="225" y="366"/>
                </a:cubicBezTo>
                <a:cubicBezTo>
                  <a:pt x="232" y="341"/>
                  <a:pt x="246" y="319"/>
                  <a:pt x="252" y="292"/>
                </a:cubicBezTo>
                <a:cubicBezTo>
                  <a:pt x="268" y="284"/>
                  <a:pt x="267" y="282"/>
                  <a:pt x="282" y="274"/>
                </a:cubicBezTo>
                <a:cubicBezTo>
                  <a:pt x="267" y="293"/>
                  <a:pt x="267" y="325"/>
                  <a:pt x="257" y="345"/>
                </a:cubicBezTo>
                <a:close/>
                <a:moveTo>
                  <a:pt x="294" y="322"/>
                </a:moveTo>
                <a:cubicBezTo>
                  <a:pt x="290" y="328"/>
                  <a:pt x="277" y="330"/>
                  <a:pt x="270" y="334"/>
                </a:cubicBezTo>
                <a:cubicBezTo>
                  <a:pt x="269" y="309"/>
                  <a:pt x="292" y="291"/>
                  <a:pt x="289" y="268"/>
                </a:cubicBezTo>
                <a:cubicBezTo>
                  <a:pt x="305" y="259"/>
                  <a:pt x="309" y="257"/>
                  <a:pt x="320" y="250"/>
                </a:cubicBezTo>
                <a:cubicBezTo>
                  <a:pt x="325" y="260"/>
                  <a:pt x="301" y="280"/>
                  <a:pt x="306" y="287"/>
                </a:cubicBezTo>
                <a:cubicBezTo>
                  <a:pt x="306" y="286"/>
                  <a:pt x="293" y="324"/>
                  <a:pt x="294" y="322"/>
                </a:cubicBezTo>
                <a:close/>
                <a:moveTo>
                  <a:pt x="308" y="311"/>
                </a:moveTo>
                <a:cubicBezTo>
                  <a:pt x="307" y="290"/>
                  <a:pt x="330" y="271"/>
                  <a:pt x="328" y="246"/>
                </a:cubicBezTo>
                <a:cubicBezTo>
                  <a:pt x="342" y="243"/>
                  <a:pt x="341" y="233"/>
                  <a:pt x="354" y="230"/>
                </a:cubicBezTo>
                <a:cubicBezTo>
                  <a:pt x="347" y="250"/>
                  <a:pt x="344" y="271"/>
                  <a:pt x="331" y="288"/>
                </a:cubicBezTo>
                <a:cubicBezTo>
                  <a:pt x="332" y="291"/>
                  <a:pt x="333" y="293"/>
                  <a:pt x="334" y="295"/>
                </a:cubicBezTo>
                <a:cubicBezTo>
                  <a:pt x="323" y="302"/>
                  <a:pt x="315" y="304"/>
                  <a:pt x="308" y="311"/>
                </a:cubicBezTo>
                <a:close/>
                <a:moveTo>
                  <a:pt x="345" y="284"/>
                </a:moveTo>
                <a:cubicBezTo>
                  <a:pt x="352" y="266"/>
                  <a:pt x="354" y="244"/>
                  <a:pt x="368" y="230"/>
                </a:cubicBezTo>
                <a:cubicBezTo>
                  <a:pt x="373" y="234"/>
                  <a:pt x="372" y="236"/>
                  <a:pt x="375" y="243"/>
                </a:cubicBezTo>
                <a:cubicBezTo>
                  <a:pt x="371" y="259"/>
                  <a:pt x="362" y="278"/>
                  <a:pt x="345" y="284"/>
                </a:cubicBezTo>
                <a:close/>
                <a:moveTo>
                  <a:pt x="379" y="262"/>
                </a:moveTo>
                <a:cubicBezTo>
                  <a:pt x="375" y="260"/>
                  <a:pt x="378" y="255"/>
                  <a:pt x="382" y="253"/>
                </a:cubicBezTo>
                <a:cubicBezTo>
                  <a:pt x="383" y="257"/>
                  <a:pt x="384" y="261"/>
                  <a:pt x="379" y="262"/>
                </a:cubicBezTo>
                <a:close/>
                <a:moveTo>
                  <a:pt x="414" y="314"/>
                </a:moveTo>
                <a:cubicBezTo>
                  <a:pt x="407" y="300"/>
                  <a:pt x="409" y="290"/>
                  <a:pt x="420" y="284"/>
                </a:cubicBezTo>
                <a:cubicBezTo>
                  <a:pt x="420" y="295"/>
                  <a:pt x="421" y="307"/>
                  <a:pt x="414" y="314"/>
                </a:cubicBezTo>
                <a:close/>
                <a:moveTo>
                  <a:pt x="403" y="279"/>
                </a:moveTo>
                <a:cubicBezTo>
                  <a:pt x="398" y="253"/>
                  <a:pt x="386" y="223"/>
                  <a:pt x="370" y="203"/>
                </a:cubicBezTo>
                <a:cubicBezTo>
                  <a:pt x="338" y="229"/>
                  <a:pt x="298" y="246"/>
                  <a:pt x="267" y="272"/>
                </a:cubicBezTo>
                <a:cubicBezTo>
                  <a:pt x="242" y="288"/>
                  <a:pt x="208" y="303"/>
                  <a:pt x="193" y="321"/>
                </a:cubicBezTo>
                <a:cubicBezTo>
                  <a:pt x="176" y="327"/>
                  <a:pt x="149" y="346"/>
                  <a:pt x="130" y="359"/>
                </a:cubicBezTo>
                <a:cubicBezTo>
                  <a:pt x="119" y="351"/>
                  <a:pt x="120" y="333"/>
                  <a:pt x="114" y="314"/>
                </a:cubicBezTo>
                <a:cubicBezTo>
                  <a:pt x="106" y="291"/>
                  <a:pt x="96" y="264"/>
                  <a:pt x="86" y="238"/>
                </a:cubicBezTo>
                <a:cubicBezTo>
                  <a:pt x="75" y="211"/>
                  <a:pt x="52" y="176"/>
                  <a:pt x="43" y="145"/>
                </a:cubicBezTo>
                <a:cubicBezTo>
                  <a:pt x="75" y="136"/>
                  <a:pt x="101" y="124"/>
                  <a:pt x="137" y="125"/>
                </a:cubicBezTo>
                <a:cubicBezTo>
                  <a:pt x="141" y="124"/>
                  <a:pt x="144" y="123"/>
                  <a:pt x="143" y="120"/>
                </a:cubicBezTo>
                <a:cubicBezTo>
                  <a:pt x="146" y="121"/>
                  <a:pt x="147" y="125"/>
                  <a:pt x="151" y="124"/>
                </a:cubicBezTo>
                <a:cubicBezTo>
                  <a:pt x="166" y="117"/>
                  <a:pt x="180" y="119"/>
                  <a:pt x="195" y="116"/>
                </a:cubicBezTo>
                <a:cubicBezTo>
                  <a:pt x="200" y="115"/>
                  <a:pt x="205" y="110"/>
                  <a:pt x="210" y="110"/>
                </a:cubicBezTo>
                <a:cubicBezTo>
                  <a:pt x="213" y="109"/>
                  <a:pt x="215" y="112"/>
                  <a:pt x="218" y="111"/>
                </a:cubicBezTo>
                <a:cubicBezTo>
                  <a:pt x="228" y="111"/>
                  <a:pt x="239" y="107"/>
                  <a:pt x="250" y="106"/>
                </a:cubicBezTo>
                <a:cubicBezTo>
                  <a:pt x="270" y="103"/>
                  <a:pt x="286" y="103"/>
                  <a:pt x="311" y="98"/>
                </a:cubicBezTo>
                <a:cubicBezTo>
                  <a:pt x="311" y="69"/>
                  <a:pt x="302" y="47"/>
                  <a:pt x="297" y="16"/>
                </a:cubicBezTo>
                <a:cubicBezTo>
                  <a:pt x="329" y="16"/>
                  <a:pt x="354" y="30"/>
                  <a:pt x="381" y="40"/>
                </a:cubicBezTo>
                <a:cubicBezTo>
                  <a:pt x="399" y="40"/>
                  <a:pt x="417" y="44"/>
                  <a:pt x="430" y="49"/>
                </a:cubicBezTo>
                <a:cubicBezTo>
                  <a:pt x="472" y="51"/>
                  <a:pt x="512" y="56"/>
                  <a:pt x="554" y="58"/>
                </a:cubicBezTo>
                <a:cubicBezTo>
                  <a:pt x="495" y="118"/>
                  <a:pt x="454" y="207"/>
                  <a:pt x="403" y="279"/>
                </a:cubicBezTo>
                <a:close/>
                <a:moveTo>
                  <a:pt x="532" y="172"/>
                </a:moveTo>
                <a:cubicBezTo>
                  <a:pt x="535" y="147"/>
                  <a:pt x="537" y="125"/>
                  <a:pt x="545" y="106"/>
                </a:cubicBezTo>
                <a:cubicBezTo>
                  <a:pt x="544" y="102"/>
                  <a:pt x="541" y="102"/>
                  <a:pt x="539" y="100"/>
                </a:cubicBezTo>
                <a:cubicBezTo>
                  <a:pt x="525" y="116"/>
                  <a:pt x="532" y="144"/>
                  <a:pt x="523" y="162"/>
                </a:cubicBezTo>
                <a:cubicBezTo>
                  <a:pt x="525" y="167"/>
                  <a:pt x="522" y="168"/>
                  <a:pt x="525" y="173"/>
                </a:cubicBezTo>
                <a:cubicBezTo>
                  <a:pt x="516" y="189"/>
                  <a:pt x="512" y="208"/>
                  <a:pt x="500" y="222"/>
                </a:cubicBezTo>
                <a:cubicBezTo>
                  <a:pt x="494" y="219"/>
                  <a:pt x="497" y="211"/>
                  <a:pt x="502" y="209"/>
                </a:cubicBezTo>
                <a:cubicBezTo>
                  <a:pt x="501" y="189"/>
                  <a:pt x="509" y="173"/>
                  <a:pt x="509" y="153"/>
                </a:cubicBezTo>
                <a:cubicBezTo>
                  <a:pt x="492" y="172"/>
                  <a:pt x="495" y="211"/>
                  <a:pt x="489" y="239"/>
                </a:cubicBezTo>
                <a:cubicBezTo>
                  <a:pt x="475" y="252"/>
                  <a:pt x="466" y="267"/>
                  <a:pt x="454" y="281"/>
                </a:cubicBezTo>
                <a:cubicBezTo>
                  <a:pt x="455" y="259"/>
                  <a:pt x="467" y="237"/>
                  <a:pt x="465" y="217"/>
                </a:cubicBezTo>
                <a:cubicBezTo>
                  <a:pt x="466" y="217"/>
                  <a:pt x="466" y="218"/>
                  <a:pt x="467" y="219"/>
                </a:cubicBezTo>
                <a:cubicBezTo>
                  <a:pt x="466" y="212"/>
                  <a:pt x="475" y="209"/>
                  <a:pt x="470" y="200"/>
                </a:cubicBezTo>
                <a:cubicBezTo>
                  <a:pt x="496" y="157"/>
                  <a:pt x="517" y="111"/>
                  <a:pt x="558" y="75"/>
                </a:cubicBezTo>
                <a:cubicBezTo>
                  <a:pt x="562" y="89"/>
                  <a:pt x="556" y="108"/>
                  <a:pt x="557" y="119"/>
                </a:cubicBezTo>
                <a:cubicBezTo>
                  <a:pt x="557" y="125"/>
                  <a:pt x="562" y="126"/>
                  <a:pt x="554" y="131"/>
                </a:cubicBezTo>
                <a:cubicBezTo>
                  <a:pt x="555" y="135"/>
                  <a:pt x="559" y="132"/>
                  <a:pt x="560" y="138"/>
                </a:cubicBezTo>
                <a:cubicBezTo>
                  <a:pt x="550" y="149"/>
                  <a:pt x="546" y="163"/>
                  <a:pt x="532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B915CA9E-0076-DA49-86CC-E5EB588F11F7}"/>
              </a:ext>
            </a:extLst>
          </p:cNvPr>
          <p:cNvSpPr>
            <a:spLocks noEditPoints="1"/>
          </p:cNvSpPr>
          <p:nvPr/>
        </p:nvSpPr>
        <p:spPr bwMode="auto">
          <a:xfrm rot="19464194" flipH="1">
            <a:off x="629790" y="3129849"/>
            <a:ext cx="2874450" cy="2280850"/>
          </a:xfrm>
          <a:custGeom>
            <a:avLst/>
            <a:gdLst>
              <a:gd name="T0" fmla="*/ 631 w 655"/>
              <a:gd name="T1" fmla="*/ 143 h 522"/>
              <a:gd name="T2" fmla="*/ 626 w 655"/>
              <a:gd name="T3" fmla="*/ 130 h 522"/>
              <a:gd name="T4" fmla="*/ 590 w 655"/>
              <a:gd name="T5" fmla="*/ 93 h 522"/>
              <a:gd name="T6" fmla="*/ 513 w 655"/>
              <a:gd name="T7" fmla="*/ 90 h 522"/>
              <a:gd name="T8" fmla="*/ 497 w 655"/>
              <a:gd name="T9" fmla="*/ 44 h 522"/>
              <a:gd name="T10" fmla="*/ 368 w 655"/>
              <a:gd name="T11" fmla="*/ 6 h 522"/>
              <a:gd name="T12" fmla="*/ 277 w 655"/>
              <a:gd name="T13" fmla="*/ 31 h 522"/>
              <a:gd name="T14" fmla="*/ 178 w 655"/>
              <a:gd name="T15" fmla="*/ 79 h 522"/>
              <a:gd name="T16" fmla="*/ 115 w 655"/>
              <a:gd name="T17" fmla="*/ 158 h 522"/>
              <a:gd name="T18" fmla="*/ 117 w 655"/>
              <a:gd name="T19" fmla="*/ 161 h 522"/>
              <a:gd name="T20" fmla="*/ 106 w 655"/>
              <a:gd name="T21" fmla="*/ 174 h 522"/>
              <a:gd name="T22" fmla="*/ 30 w 655"/>
              <a:gd name="T23" fmla="*/ 275 h 522"/>
              <a:gd name="T24" fmla="*/ 15 w 655"/>
              <a:gd name="T25" fmla="*/ 315 h 522"/>
              <a:gd name="T26" fmla="*/ 42 w 655"/>
              <a:gd name="T27" fmla="*/ 472 h 522"/>
              <a:gd name="T28" fmla="*/ 84 w 655"/>
              <a:gd name="T29" fmla="*/ 497 h 522"/>
              <a:gd name="T30" fmla="*/ 130 w 655"/>
              <a:gd name="T31" fmla="*/ 513 h 522"/>
              <a:gd name="T32" fmla="*/ 263 w 655"/>
              <a:gd name="T33" fmla="*/ 520 h 522"/>
              <a:gd name="T34" fmla="*/ 359 w 655"/>
              <a:gd name="T35" fmla="*/ 484 h 522"/>
              <a:gd name="T36" fmla="*/ 453 w 655"/>
              <a:gd name="T37" fmla="*/ 468 h 522"/>
              <a:gd name="T38" fmla="*/ 574 w 655"/>
              <a:gd name="T39" fmla="*/ 390 h 522"/>
              <a:gd name="T40" fmla="*/ 614 w 655"/>
              <a:gd name="T41" fmla="*/ 341 h 522"/>
              <a:gd name="T42" fmla="*/ 642 w 655"/>
              <a:gd name="T43" fmla="*/ 277 h 522"/>
              <a:gd name="T44" fmla="*/ 654 w 655"/>
              <a:gd name="T45" fmla="*/ 201 h 522"/>
              <a:gd name="T46" fmla="*/ 643 w 655"/>
              <a:gd name="T47" fmla="*/ 255 h 522"/>
              <a:gd name="T48" fmla="*/ 626 w 655"/>
              <a:gd name="T49" fmla="*/ 313 h 522"/>
              <a:gd name="T50" fmla="*/ 562 w 655"/>
              <a:gd name="T51" fmla="*/ 394 h 522"/>
              <a:gd name="T52" fmla="*/ 530 w 655"/>
              <a:gd name="T53" fmla="*/ 422 h 522"/>
              <a:gd name="T54" fmla="*/ 450 w 655"/>
              <a:gd name="T55" fmla="*/ 462 h 522"/>
              <a:gd name="T56" fmla="*/ 368 w 655"/>
              <a:gd name="T57" fmla="*/ 473 h 522"/>
              <a:gd name="T58" fmla="*/ 263 w 655"/>
              <a:gd name="T59" fmla="*/ 514 h 522"/>
              <a:gd name="T60" fmla="*/ 174 w 655"/>
              <a:gd name="T61" fmla="*/ 515 h 522"/>
              <a:gd name="T62" fmla="*/ 87 w 655"/>
              <a:gd name="T63" fmla="*/ 490 h 522"/>
              <a:gd name="T64" fmla="*/ 27 w 655"/>
              <a:gd name="T65" fmla="*/ 448 h 522"/>
              <a:gd name="T66" fmla="*/ 6 w 655"/>
              <a:gd name="T67" fmla="*/ 385 h 522"/>
              <a:gd name="T68" fmla="*/ 8 w 655"/>
              <a:gd name="T69" fmla="*/ 361 h 522"/>
              <a:gd name="T70" fmla="*/ 24 w 655"/>
              <a:gd name="T71" fmla="*/ 305 h 522"/>
              <a:gd name="T72" fmla="*/ 28 w 655"/>
              <a:gd name="T73" fmla="*/ 296 h 522"/>
              <a:gd name="T74" fmla="*/ 54 w 655"/>
              <a:gd name="T75" fmla="*/ 252 h 522"/>
              <a:gd name="T76" fmla="*/ 113 w 655"/>
              <a:gd name="T77" fmla="*/ 201 h 522"/>
              <a:gd name="T78" fmla="*/ 116 w 655"/>
              <a:gd name="T79" fmla="*/ 164 h 522"/>
              <a:gd name="T80" fmla="*/ 148 w 655"/>
              <a:gd name="T81" fmla="*/ 111 h 522"/>
              <a:gd name="T82" fmla="*/ 180 w 655"/>
              <a:gd name="T83" fmla="*/ 85 h 522"/>
              <a:gd name="T84" fmla="*/ 250 w 655"/>
              <a:gd name="T85" fmla="*/ 43 h 522"/>
              <a:gd name="T86" fmla="*/ 387 w 655"/>
              <a:gd name="T87" fmla="*/ 8 h 522"/>
              <a:gd name="T88" fmla="*/ 496 w 655"/>
              <a:gd name="T89" fmla="*/ 53 h 522"/>
              <a:gd name="T90" fmla="*/ 505 w 655"/>
              <a:gd name="T91" fmla="*/ 93 h 522"/>
              <a:gd name="T92" fmla="*/ 495 w 655"/>
              <a:gd name="T93" fmla="*/ 117 h 522"/>
              <a:gd name="T94" fmla="*/ 536 w 655"/>
              <a:gd name="T95" fmla="*/ 89 h 522"/>
              <a:gd name="T96" fmla="*/ 589 w 655"/>
              <a:gd name="T97" fmla="*/ 101 h 522"/>
              <a:gd name="T98" fmla="*/ 606 w 655"/>
              <a:gd name="T99" fmla="*/ 115 h 522"/>
              <a:gd name="T100" fmla="*/ 643 w 655"/>
              <a:gd name="T101" fmla="*/ 255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5" h="522">
                <a:moveTo>
                  <a:pt x="636" y="149"/>
                </a:moveTo>
                <a:cubicBezTo>
                  <a:pt x="634" y="147"/>
                  <a:pt x="631" y="144"/>
                  <a:pt x="631" y="143"/>
                </a:cubicBezTo>
                <a:cubicBezTo>
                  <a:pt x="630" y="141"/>
                  <a:pt x="632" y="140"/>
                  <a:pt x="631" y="138"/>
                </a:cubicBezTo>
                <a:cubicBezTo>
                  <a:pt x="630" y="136"/>
                  <a:pt x="628" y="133"/>
                  <a:pt x="626" y="130"/>
                </a:cubicBezTo>
                <a:cubicBezTo>
                  <a:pt x="620" y="122"/>
                  <a:pt x="612" y="115"/>
                  <a:pt x="607" y="109"/>
                </a:cubicBezTo>
                <a:cubicBezTo>
                  <a:pt x="604" y="106"/>
                  <a:pt x="595" y="96"/>
                  <a:pt x="590" y="93"/>
                </a:cubicBezTo>
                <a:cubicBezTo>
                  <a:pt x="585" y="89"/>
                  <a:pt x="570" y="85"/>
                  <a:pt x="565" y="84"/>
                </a:cubicBezTo>
                <a:cubicBezTo>
                  <a:pt x="545" y="79"/>
                  <a:pt x="531" y="87"/>
                  <a:pt x="513" y="90"/>
                </a:cubicBezTo>
                <a:cubicBezTo>
                  <a:pt x="514" y="86"/>
                  <a:pt x="511" y="86"/>
                  <a:pt x="510" y="84"/>
                </a:cubicBezTo>
                <a:cubicBezTo>
                  <a:pt x="512" y="74"/>
                  <a:pt x="504" y="54"/>
                  <a:pt x="497" y="44"/>
                </a:cubicBezTo>
                <a:cubicBezTo>
                  <a:pt x="483" y="27"/>
                  <a:pt x="451" y="12"/>
                  <a:pt x="428" y="6"/>
                </a:cubicBezTo>
                <a:cubicBezTo>
                  <a:pt x="406" y="0"/>
                  <a:pt x="388" y="4"/>
                  <a:pt x="368" y="6"/>
                </a:cubicBezTo>
                <a:cubicBezTo>
                  <a:pt x="334" y="9"/>
                  <a:pt x="301" y="18"/>
                  <a:pt x="276" y="27"/>
                </a:cubicBezTo>
                <a:cubicBezTo>
                  <a:pt x="275" y="30"/>
                  <a:pt x="279" y="31"/>
                  <a:pt x="277" y="31"/>
                </a:cubicBezTo>
                <a:cubicBezTo>
                  <a:pt x="276" y="30"/>
                  <a:pt x="275" y="29"/>
                  <a:pt x="274" y="28"/>
                </a:cubicBezTo>
                <a:cubicBezTo>
                  <a:pt x="241" y="40"/>
                  <a:pt x="207" y="60"/>
                  <a:pt x="178" y="79"/>
                </a:cubicBezTo>
                <a:cubicBezTo>
                  <a:pt x="157" y="93"/>
                  <a:pt x="150" y="101"/>
                  <a:pt x="135" y="125"/>
                </a:cubicBezTo>
                <a:cubicBezTo>
                  <a:pt x="128" y="136"/>
                  <a:pt x="122" y="147"/>
                  <a:pt x="115" y="158"/>
                </a:cubicBezTo>
                <a:cubicBezTo>
                  <a:pt x="117" y="158"/>
                  <a:pt x="119" y="159"/>
                  <a:pt x="119" y="161"/>
                </a:cubicBezTo>
                <a:cubicBezTo>
                  <a:pt x="118" y="161"/>
                  <a:pt x="117" y="161"/>
                  <a:pt x="117" y="161"/>
                </a:cubicBezTo>
                <a:cubicBezTo>
                  <a:pt x="116" y="161"/>
                  <a:pt x="115" y="159"/>
                  <a:pt x="115" y="158"/>
                </a:cubicBezTo>
                <a:cubicBezTo>
                  <a:pt x="112" y="163"/>
                  <a:pt x="109" y="169"/>
                  <a:pt x="106" y="174"/>
                </a:cubicBezTo>
                <a:cubicBezTo>
                  <a:pt x="100" y="181"/>
                  <a:pt x="105" y="191"/>
                  <a:pt x="105" y="198"/>
                </a:cubicBezTo>
                <a:cubicBezTo>
                  <a:pt x="75" y="215"/>
                  <a:pt x="48" y="245"/>
                  <a:pt x="30" y="275"/>
                </a:cubicBezTo>
                <a:cubicBezTo>
                  <a:pt x="25" y="284"/>
                  <a:pt x="19" y="297"/>
                  <a:pt x="16" y="305"/>
                </a:cubicBezTo>
                <a:cubicBezTo>
                  <a:pt x="16" y="308"/>
                  <a:pt x="16" y="312"/>
                  <a:pt x="15" y="315"/>
                </a:cubicBezTo>
                <a:cubicBezTo>
                  <a:pt x="11" y="340"/>
                  <a:pt x="1" y="362"/>
                  <a:pt x="1" y="385"/>
                </a:cubicBezTo>
                <a:cubicBezTo>
                  <a:pt x="0" y="424"/>
                  <a:pt x="18" y="448"/>
                  <a:pt x="42" y="472"/>
                </a:cubicBezTo>
                <a:cubicBezTo>
                  <a:pt x="52" y="478"/>
                  <a:pt x="63" y="488"/>
                  <a:pt x="79" y="492"/>
                </a:cubicBezTo>
                <a:cubicBezTo>
                  <a:pt x="79" y="495"/>
                  <a:pt x="83" y="495"/>
                  <a:pt x="84" y="497"/>
                </a:cubicBezTo>
                <a:cubicBezTo>
                  <a:pt x="95" y="498"/>
                  <a:pt x="105" y="506"/>
                  <a:pt x="116" y="510"/>
                </a:cubicBezTo>
                <a:cubicBezTo>
                  <a:pt x="120" y="512"/>
                  <a:pt x="126" y="512"/>
                  <a:pt x="130" y="513"/>
                </a:cubicBezTo>
                <a:cubicBezTo>
                  <a:pt x="147" y="517"/>
                  <a:pt x="161" y="522"/>
                  <a:pt x="178" y="522"/>
                </a:cubicBezTo>
                <a:cubicBezTo>
                  <a:pt x="205" y="522"/>
                  <a:pt x="235" y="521"/>
                  <a:pt x="263" y="520"/>
                </a:cubicBezTo>
                <a:cubicBezTo>
                  <a:pt x="290" y="512"/>
                  <a:pt x="312" y="496"/>
                  <a:pt x="335" y="483"/>
                </a:cubicBezTo>
                <a:cubicBezTo>
                  <a:pt x="341" y="484"/>
                  <a:pt x="351" y="480"/>
                  <a:pt x="359" y="484"/>
                </a:cubicBezTo>
                <a:cubicBezTo>
                  <a:pt x="393" y="474"/>
                  <a:pt x="420" y="483"/>
                  <a:pt x="446" y="469"/>
                </a:cubicBezTo>
                <a:cubicBezTo>
                  <a:pt x="447" y="467"/>
                  <a:pt x="451" y="468"/>
                  <a:pt x="453" y="468"/>
                </a:cubicBezTo>
                <a:cubicBezTo>
                  <a:pt x="477" y="458"/>
                  <a:pt x="503" y="450"/>
                  <a:pt x="522" y="434"/>
                </a:cubicBezTo>
                <a:cubicBezTo>
                  <a:pt x="540" y="421"/>
                  <a:pt x="560" y="406"/>
                  <a:pt x="574" y="390"/>
                </a:cubicBezTo>
                <a:cubicBezTo>
                  <a:pt x="579" y="389"/>
                  <a:pt x="580" y="385"/>
                  <a:pt x="583" y="382"/>
                </a:cubicBezTo>
                <a:cubicBezTo>
                  <a:pt x="595" y="370"/>
                  <a:pt x="604" y="356"/>
                  <a:pt x="614" y="341"/>
                </a:cubicBezTo>
                <a:cubicBezTo>
                  <a:pt x="621" y="330"/>
                  <a:pt x="633" y="318"/>
                  <a:pt x="638" y="308"/>
                </a:cubicBezTo>
                <a:cubicBezTo>
                  <a:pt x="642" y="298"/>
                  <a:pt x="640" y="287"/>
                  <a:pt x="642" y="277"/>
                </a:cubicBezTo>
                <a:cubicBezTo>
                  <a:pt x="644" y="266"/>
                  <a:pt x="650" y="257"/>
                  <a:pt x="652" y="246"/>
                </a:cubicBezTo>
                <a:cubicBezTo>
                  <a:pt x="655" y="230"/>
                  <a:pt x="653" y="216"/>
                  <a:pt x="654" y="201"/>
                </a:cubicBezTo>
                <a:cubicBezTo>
                  <a:pt x="648" y="185"/>
                  <a:pt x="645" y="166"/>
                  <a:pt x="636" y="149"/>
                </a:cubicBezTo>
                <a:close/>
                <a:moveTo>
                  <a:pt x="643" y="255"/>
                </a:moveTo>
                <a:cubicBezTo>
                  <a:pt x="640" y="266"/>
                  <a:pt x="635" y="275"/>
                  <a:pt x="634" y="286"/>
                </a:cubicBezTo>
                <a:cubicBezTo>
                  <a:pt x="632" y="298"/>
                  <a:pt x="632" y="304"/>
                  <a:pt x="626" y="313"/>
                </a:cubicBezTo>
                <a:cubicBezTo>
                  <a:pt x="621" y="320"/>
                  <a:pt x="619" y="328"/>
                  <a:pt x="612" y="332"/>
                </a:cubicBezTo>
                <a:cubicBezTo>
                  <a:pt x="598" y="355"/>
                  <a:pt x="582" y="377"/>
                  <a:pt x="562" y="394"/>
                </a:cubicBezTo>
                <a:cubicBezTo>
                  <a:pt x="554" y="401"/>
                  <a:pt x="545" y="406"/>
                  <a:pt x="537" y="413"/>
                </a:cubicBezTo>
                <a:cubicBezTo>
                  <a:pt x="534" y="415"/>
                  <a:pt x="533" y="419"/>
                  <a:pt x="530" y="422"/>
                </a:cubicBezTo>
                <a:cubicBezTo>
                  <a:pt x="522" y="428"/>
                  <a:pt x="511" y="434"/>
                  <a:pt x="500" y="439"/>
                </a:cubicBezTo>
                <a:cubicBezTo>
                  <a:pt x="483" y="448"/>
                  <a:pt x="469" y="454"/>
                  <a:pt x="450" y="462"/>
                </a:cubicBezTo>
                <a:cubicBezTo>
                  <a:pt x="434" y="464"/>
                  <a:pt x="418" y="472"/>
                  <a:pt x="401" y="472"/>
                </a:cubicBezTo>
                <a:cubicBezTo>
                  <a:pt x="390" y="472"/>
                  <a:pt x="379" y="471"/>
                  <a:pt x="368" y="473"/>
                </a:cubicBezTo>
                <a:cubicBezTo>
                  <a:pt x="360" y="474"/>
                  <a:pt x="348" y="476"/>
                  <a:pt x="336" y="472"/>
                </a:cubicBezTo>
                <a:cubicBezTo>
                  <a:pt x="314" y="489"/>
                  <a:pt x="290" y="504"/>
                  <a:pt x="263" y="514"/>
                </a:cubicBezTo>
                <a:cubicBezTo>
                  <a:pt x="245" y="517"/>
                  <a:pt x="223" y="512"/>
                  <a:pt x="204" y="513"/>
                </a:cubicBezTo>
                <a:cubicBezTo>
                  <a:pt x="193" y="514"/>
                  <a:pt x="184" y="516"/>
                  <a:pt x="174" y="515"/>
                </a:cubicBezTo>
                <a:cubicBezTo>
                  <a:pt x="156" y="515"/>
                  <a:pt x="136" y="509"/>
                  <a:pt x="119" y="503"/>
                </a:cubicBezTo>
                <a:cubicBezTo>
                  <a:pt x="110" y="500"/>
                  <a:pt x="97" y="495"/>
                  <a:pt x="87" y="490"/>
                </a:cubicBezTo>
                <a:cubicBezTo>
                  <a:pt x="70" y="482"/>
                  <a:pt x="57" y="471"/>
                  <a:pt x="43" y="463"/>
                </a:cubicBezTo>
                <a:cubicBezTo>
                  <a:pt x="39" y="461"/>
                  <a:pt x="34" y="451"/>
                  <a:pt x="27" y="448"/>
                </a:cubicBezTo>
                <a:cubicBezTo>
                  <a:pt x="28" y="444"/>
                  <a:pt x="23" y="441"/>
                  <a:pt x="21" y="438"/>
                </a:cubicBezTo>
                <a:cubicBezTo>
                  <a:pt x="13" y="419"/>
                  <a:pt x="6" y="405"/>
                  <a:pt x="6" y="385"/>
                </a:cubicBezTo>
                <a:cubicBezTo>
                  <a:pt x="7" y="378"/>
                  <a:pt x="8" y="371"/>
                  <a:pt x="9" y="365"/>
                </a:cubicBezTo>
                <a:cubicBezTo>
                  <a:pt x="7" y="363"/>
                  <a:pt x="9" y="364"/>
                  <a:pt x="8" y="361"/>
                </a:cubicBezTo>
                <a:cubicBezTo>
                  <a:pt x="14" y="351"/>
                  <a:pt x="16" y="329"/>
                  <a:pt x="20" y="324"/>
                </a:cubicBezTo>
                <a:cubicBezTo>
                  <a:pt x="20" y="318"/>
                  <a:pt x="22" y="309"/>
                  <a:pt x="24" y="305"/>
                </a:cubicBezTo>
                <a:cubicBezTo>
                  <a:pt x="24" y="304"/>
                  <a:pt x="23" y="302"/>
                  <a:pt x="23" y="302"/>
                </a:cubicBezTo>
                <a:cubicBezTo>
                  <a:pt x="24" y="300"/>
                  <a:pt x="27" y="299"/>
                  <a:pt x="28" y="296"/>
                </a:cubicBezTo>
                <a:cubicBezTo>
                  <a:pt x="35" y="282"/>
                  <a:pt x="36" y="274"/>
                  <a:pt x="45" y="262"/>
                </a:cubicBezTo>
                <a:cubicBezTo>
                  <a:pt x="48" y="258"/>
                  <a:pt x="52" y="255"/>
                  <a:pt x="54" y="252"/>
                </a:cubicBezTo>
                <a:cubicBezTo>
                  <a:pt x="64" y="239"/>
                  <a:pt x="75" y="227"/>
                  <a:pt x="88" y="217"/>
                </a:cubicBezTo>
                <a:cubicBezTo>
                  <a:pt x="96" y="211"/>
                  <a:pt x="109" y="210"/>
                  <a:pt x="113" y="201"/>
                </a:cubicBezTo>
                <a:cubicBezTo>
                  <a:pt x="114" y="197"/>
                  <a:pt x="110" y="191"/>
                  <a:pt x="110" y="182"/>
                </a:cubicBezTo>
                <a:cubicBezTo>
                  <a:pt x="110" y="174"/>
                  <a:pt x="114" y="171"/>
                  <a:pt x="116" y="164"/>
                </a:cubicBezTo>
                <a:cubicBezTo>
                  <a:pt x="124" y="157"/>
                  <a:pt x="125" y="149"/>
                  <a:pt x="131" y="140"/>
                </a:cubicBezTo>
                <a:cubicBezTo>
                  <a:pt x="135" y="131"/>
                  <a:pt x="145" y="121"/>
                  <a:pt x="148" y="111"/>
                </a:cubicBezTo>
                <a:cubicBezTo>
                  <a:pt x="151" y="111"/>
                  <a:pt x="155" y="106"/>
                  <a:pt x="156" y="101"/>
                </a:cubicBezTo>
                <a:cubicBezTo>
                  <a:pt x="164" y="97"/>
                  <a:pt x="172" y="90"/>
                  <a:pt x="180" y="85"/>
                </a:cubicBezTo>
                <a:cubicBezTo>
                  <a:pt x="189" y="79"/>
                  <a:pt x="198" y="74"/>
                  <a:pt x="205" y="67"/>
                </a:cubicBezTo>
                <a:cubicBezTo>
                  <a:pt x="219" y="61"/>
                  <a:pt x="237" y="49"/>
                  <a:pt x="250" y="43"/>
                </a:cubicBezTo>
                <a:cubicBezTo>
                  <a:pt x="283" y="32"/>
                  <a:pt x="318" y="16"/>
                  <a:pt x="358" y="10"/>
                </a:cubicBezTo>
                <a:cubicBezTo>
                  <a:pt x="367" y="9"/>
                  <a:pt x="378" y="9"/>
                  <a:pt x="387" y="8"/>
                </a:cubicBezTo>
                <a:cubicBezTo>
                  <a:pt x="404" y="6"/>
                  <a:pt x="421" y="9"/>
                  <a:pt x="436" y="14"/>
                </a:cubicBezTo>
                <a:cubicBezTo>
                  <a:pt x="460" y="21"/>
                  <a:pt x="479" y="35"/>
                  <a:pt x="496" y="53"/>
                </a:cubicBezTo>
                <a:cubicBezTo>
                  <a:pt x="500" y="62"/>
                  <a:pt x="502" y="72"/>
                  <a:pt x="505" y="81"/>
                </a:cubicBezTo>
                <a:cubicBezTo>
                  <a:pt x="503" y="86"/>
                  <a:pt x="502" y="88"/>
                  <a:pt x="505" y="93"/>
                </a:cubicBezTo>
                <a:cubicBezTo>
                  <a:pt x="499" y="101"/>
                  <a:pt x="483" y="108"/>
                  <a:pt x="488" y="121"/>
                </a:cubicBezTo>
                <a:cubicBezTo>
                  <a:pt x="490" y="119"/>
                  <a:pt x="492" y="114"/>
                  <a:pt x="495" y="117"/>
                </a:cubicBezTo>
                <a:cubicBezTo>
                  <a:pt x="499" y="105"/>
                  <a:pt x="508" y="98"/>
                  <a:pt x="519" y="94"/>
                </a:cubicBezTo>
                <a:cubicBezTo>
                  <a:pt x="525" y="92"/>
                  <a:pt x="535" y="94"/>
                  <a:pt x="536" y="89"/>
                </a:cubicBezTo>
                <a:cubicBezTo>
                  <a:pt x="537" y="89"/>
                  <a:pt x="536" y="90"/>
                  <a:pt x="536" y="91"/>
                </a:cubicBezTo>
                <a:cubicBezTo>
                  <a:pt x="553" y="87"/>
                  <a:pt x="574" y="89"/>
                  <a:pt x="589" y="101"/>
                </a:cubicBezTo>
                <a:cubicBezTo>
                  <a:pt x="592" y="103"/>
                  <a:pt x="593" y="106"/>
                  <a:pt x="596" y="109"/>
                </a:cubicBezTo>
                <a:cubicBezTo>
                  <a:pt x="599" y="111"/>
                  <a:pt x="604" y="113"/>
                  <a:pt x="606" y="115"/>
                </a:cubicBezTo>
                <a:cubicBezTo>
                  <a:pt x="629" y="139"/>
                  <a:pt x="640" y="176"/>
                  <a:pt x="649" y="205"/>
                </a:cubicBezTo>
                <a:cubicBezTo>
                  <a:pt x="647" y="221"/>
                  <a:pt x="648" y="238"/>
                  <a:pt x="643" y="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796F69ED-D7CE-A140-AE71-F08F8452D74C}"/>
              </a:ext>
            </a:extLst>
          </p:cNvPr>
          <p:cNvSpPr>
            <a:spLocks noEditPoints="1"/>
          </p:cNvSpPr>
          <p:nvPr/>
        </p:nvSpPr>
        <p:spPr bwMode="auto">
          <a:xfrm rot="19464194" flipH="1">
            <a:off x="4424633" y="903788"/>
            <a:ext cx="2874450" cy="2280850"/>
          </a:xfrm>
          <a:custGeom>
            <a:avLst/>
            <a:gdLst>
              <a:gd name="T0" fmla="*/ 631 w 655"/>
              <a:gd name="T1" fmla="*/ 143 h 522"/>
              <a:gd name="T2" fmla="*/ 626 w 655"/>
              <a:gd name="T3" fmla="*/ 130 h 522"/>
              <a:gd name="T4" fmla="*/ 590 w 655"/>
              <a:gd name="T5" fmla="*/ 93 h 522"/>
              <a:gd name="T6" fmla="*/ 513 w 655"/>
              <a:gd name="T7" fmla="*/ 90 h 522"/>
              <a:gd name="T8" fmla="*/ 497 w 655"/>
              <a:gd name="T9" fmla="*/ 44 h 522"/>
              <a:gd name="T10" fmla="*/ 368 w 655"/>
              <a:gd name="T11" fmla="*/ 6 h 522"/>
              <a:gd name="T12" fmla="*/ 277 w 655"/>
              <a:gd name="T13" fmla="*/ 31 h 522"/>
              <a:gd name="T14" fmla="*/ 178 w 655"/>
              <a:gd name="T15" fmla="*/ 79 h 522"/>
              <a:gd name="T16" fmla="*/ 115 w 655"/>
              <a:gd name="T17" fmla="*/ 158 h 522"/>
              <a:gd name="T18" fmla="*/ 117 w 655"/>
              <a:gd name="T19" fmla="*/ 161 h 522"/>
              <a:gd name="T20" fmla="*/ 106 w 655"/>
              <a:gd name="T21" fmla="*/ 174 h 522"/>
              <a:gd name="T22" fmla="*/ 30 w 655"/>
              <a:gd name="T23" fmla="*/ 275 h 522"/>
              <a:gd name="T24" fmla="*/ 15 w 655"/>
              <a:gd name="T25" fmla="*/ 315 h 522"/>
              <a:gd name="T26" fmla="*/ 42 w 655"/>
              <a:gd name="T27" fmla="*/ 472 h 522"/>
              <a:gd name="T28" fmla="*/ 84 w 655"/>
              <a:gd name="T29" fmla="*/ 497 h 522"/>
              <a:gd name="T30" fmla="*/ 130 w 655"/>
              <a:gd name="T31" fmla="*/ 513 h 522"/>
              <a:gd name="T32" fmla="*/ 263 w 655"/>
              <a:gd name="T33" fmla="*/ 520 h 522"/>
              <a:gd name="T34" fmla="*/ 359 w 655"/>
              <a:gd name="T35" fmla="*/ 484 h 522"/>
              <a:gd name="T36" fmla="*/ 453 w 655"/>
              <a:gd name="T37" fmla="*/ 468 h 522"/>
              <a:gd name="T38" fmla="*/ 574 w 655"/>
              <a:gd name="T39" fmla="*/ 390 h 522"/>
              <a:gd name="T40" fmla="*/ 614 w 655"/>
              <a:gd name="T41" fmla="*/ 341 h 522"/>
              <a:gd name="T42" fmla="*/ 642 w 655"/>
              <a:gd name="T43" fmla="*/ 277 h 522"/>
              <a:gd name="T44" fmla="*/ 654 w 655"/>
              <a:gd name="T45" fmla="*/ 201 h 522"/>
              <a:gd name="T46" fmla="*/ 643 w 655"/>
              <a:gd name="T47" fmla="*/ 255 h 522"/>
              <a:gd name="T48" fmla="*/ 626 w 655"/>
              <a:gd name="T49" fmla="*/ 313 h 522"/>
              <a:gd name="T50" fmla="*/ 562 w 655"/>
              <a:gd name="T51" fmla="*/ 394 h 522"/>
              <a:gd name="T52" fmla="*/ 530 w 655"/>
              <a:gd name="T53" fmla="*/ 422 h 522"/>
              <a:gd name="T54" fmla="*/ 450 w 655"/>
              <a:gd name="T55" fmla="*/ 462 h 522"/>
              <a:gd name="T56" fmla="*/ 368 w 655"/>
              <a:gd name="T57" fmla="*/ 473 h 522"/>
              <a:gd name="T58" fmla="*/ 263 w 655"/>
              <a:gd name="T59" fmla="*/ 514 h 522"/>
              <a:gd name="T60" fmla="*/ 174 w 655"/>
              <a:gd name="T61" fmla="*/ 515 h 522"/>
              <a:gd name="T62" fmla="*/ 87 w 655"/>
              <a:gd name="T63" fmla="*/ 490 h 522"/>
              <a:gd name="T64" fmla="*/ 27 w 655"/>
              <a:gd name="T65" fmla="*/ 448 h 522"/>
              <a:gd name="T66" fmla="*/ 6 w 655"/>
              <a:gd name="T67" fmla="*/ 385 h 522"/>
              <a:gd name="T68" fmla="*/ 8 w 655"/>
              <a:gd name="T69" fmla="*/ 361 h 522"/>
              <a:gd name="T70" fmla="*/ 24 w 655"/>
              <a:gd name="T71" fmla="*/ 305 h 522"/>
              <a:gd name="T72" fmla="*/ 28 w 655"/>
              <a:gd name="T73" fmla="*/ 296 h 522"/>
              <a:gd name="T74" fmla="*/ 54 w 655"/>
              <a:gd name="T75" fmla="*/ 252 h 522"/>
              <a:gd name="T76" fmla="*/ 113 w 655"/>
              <a:gd name="T77" fmla="*/ 201 h 522"/>
              <a:gd name="T78" fmla="*/ 116 w 655"/>
              <a:gd name="T79" fmla="*/ 164 h 522"/>
              <a:gd name="T80" fmla="*/ 148 w 655"/>
              <a:gd name="T81" fmla="*/ 111 h 522"/>
              <a:gd name="T82" fmla="*/ 180 w 655"/>
              <a:gd name="T83" fmla="*/ 85 h 522"/>
              <a:gd name="T84" fmla="*/ 250 w 655"/>
              <a:gd name="T85" fmla="*/ 43 h 522"/>
              <a:gd name="T86" fmla="*/ 387 w 655"/>
              <a:gd name="T87" fmla="*/ 8 h 522"/>
              <a:gd name="T88" fmla="*/ 496 w 655"/>
              <a:gd name="T89" fmla="*/ 53 h 522"/>
              <a:gd name="T90" fmla="*/ 505 w 655"/>
              <a:gd name="T91" fmla="*/ 93 h 522"/>
              <a:gd name="T92" fmla="*/ 495 w 655"/>
              <a:gd name="T93" fmla="*/ 117 h 522"/>
              <a:gd name="T94" fmla="*/ 536 w 655"/>
              <a:gd name="T95" fmla="*/ 89 h 522"/>
              <a:gd name="T96" fmla="*/ 589 w 655"/>
              <a:gd name="T97" fmla="*/ 101 h 522"/>
              <a:gd name="T98" fmla="*/ 606 w 655"/>
              <a:gd name="T99" fmla="*/ 115 h 522"/>
              <a:gd name="T100" fmla="*/ 643 w 655"/>
              <a:gd name="T101" fmla="*/ 255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5" h="522">
                <a:moveTo>
                  <a:pt x="636" y="149"/>
                </a:moveTo>
                <a:cubicBezTo>
                  <a:pt x="634" y="147"/>
                  <a:pt x="631" y="144"/>
                  <a:pt x="631" y="143"/>
                </a:cubicBezTo>
                <a:cubicBezTo>
                  <a:pt x="630" y="141"/>
                  <a:pt x="632" y="140"/>
                  <a:pt x="631" y="138"/>
                </a:cubicBezTo>
                <a:cubicBezTo>
                  <a:pt x="630" y="136"/>
                  <a:pt x="628" y="133"/>
                  <a:pt x="626" y="130"/>
                </a:cubicBezTo>
                <a:cubicBezTo>
                  <a:pt x="620" y="122"/>
                  <a:pt x="612" y="115"/>
                  <a:pt x="607" y="109"/>
                </a:cubicBezTo>
                <a:cubicBezTo>
                  <a:pt x="604" y="106"/>
                  <a:pt x="595" y="96"/>
                  <a:pt x="590" y="93"/>
                </a:cubicBezTo>
                <a:cubicBezTo>
                  <a:pt x="585" y="89"/>
                  <a:pt x="570" y="85"/>
                  <a:pt x="565" y="84"/>
                </a:cubicBezTo>
                <a:cubicBezTo>
                  <a:pt x="545" y="79"/>
                  <a:pt x="531" y="87"/>
                  <a:pt x="513" y="90"/>
                </a:cubicBezTo>
                <a:cubicBezTo>
                  <a:pt x="514" y="86"/>
                  <a:pt x="511" y="86"/>
                  <a:pt x="510" y="84"/>
                </a:cubicBezTo>
                <a:cubicBezTo>
                  <a:pt x="512" y="74"/>
                  <a:pt x="504" y="54"/>
                  <a:pt x="497" y="44"/>
                </a:cubicBezTo>
                <a:cubicBezTo>
                  <a:pt x="483" y="27"/>
                  <a:pt x="451" y="12"/>
                  <a:pt x="428" y="6"/>
                </a:cubicBezTo>
                <a:cubicBezTo>
                  <a:pt x="406" y="0"/>
                  <a:pt x="388" y="4"/>
                  <a:pt x="368" y="6"/>
                </a:cubicBezTo>
                <a:cubicBezTo>
                  <a:pt x="334" y="9"/>
                  <a:pt x="301" y="18"/>
                  <a:pt x="276" y="27"/>
                </a:cubicBezTo>
                <a:cubicBezTo>
                  <a:pt x="275" y="30"/>
                  <a:pt x="279" y="31"/>
                  <a:pt x="277" y="31"/>
                </a:cubicBezTo>
                <a:cubicBezTo>
                  <a:pt x="276" y="30"/>
                  <a:pt x="275" y="29"/>
                  <a:pt x="274" y="28"/>
                </a:cubicBezTo>
                <a:cubicBezTo>
                  <a:pt x="241" y="40"/>
                  <a:pt x="207" y="60"/>
                  <a:pt x="178" y="79"/>
                </a:cubicBezTo>
                <a:cubicBezTo>
                  <a:pt x="157" y="93"/>
                  <a:pt x="150" y="101"/>
                  <a:pt x="135" y="125"/>
                </a:cubicBezTo>
                <a:cubicBezTo>
                  <a:pt x="128" y="136"/>
                  <a:pt x="122" y="147"/>
                  <a:pt x="115" y="158"/>
                </a:cubicBezTo>
                <a:cubicBezTo>
                  <a:pt x="117" y="158"/>
                  <a:pt x="119" y="159"/>
                  <a:pt x="119" y="161"/>
                </a:cubicBezTo>
                <a:cubicBezTo>
                  <a:pt x="118" y="161"/>
                  <a:pt x="117" y="161"/>
                  <a:pt x="117" y="161"/>
                </a:cubicBezTo>
                <a:cubicBezTo>
                  <a:pt x="116" y="161"/>
                  <a:pt x="115" y="159"/>
                  <a:pt x="115" y="158"/>
                </a:cubicBezTo>
                <a:cubicBezTo>
                  <a:pt x="112" y="163"/>
                  <a:pt x="109" y="169"/>
                  <a:pt x="106" y="174"/>
                </a:cubicBezTo>
                <a:cubicBezTo>
                  <a:pt x="100" y="181"/>
                  <a:pt x="105" y="191"/>
                  <a:pt x="105" y="198"/>
                </a:cubicBezTo>
                <a:cubicBezTo>
                  <a:pt x="75" y="215"/>
                  <a:pt x="48" y="245"/>
                  <a:pt x="30" y="275"/>
                </a:cubicBezTo>
                <a:cubicBezTo>
                  <a:pt x="25" y="284"/>
                  <a:pt x="19" y="297"/>
                  <a:pt x="16" y="305"/>
                </a:cubicBezTo>
                <a:cubicBezTo>
                  <a:pt x="16" y="308"/>
                  <a:pt x="16" y="312"/>
                  <a:pt x="15" y="315"/>
                </a:cubicBezTo>
                <a:cubicBezTo>
                  <a:pt x="11" y="340"/>
                  <a:pt x="1" y="362"/>
                  <a:pt x="1" y="385"/>
                </a:cubicBezTo>
                <a:cubicBezTo>
                  <a:pt x="0" y="424"/>
                  <a:pt x="18" y="448"/>
                  <a:pt x="42" y="472"/>
                </a:cubicBezTo>
                <a:cubicBezTo>
                  <a:pt x="52" y="478"/>
                  <a:pt x="63" y="488"/>
                  <a:pt x="79" y="492"/>
                </a:cubicBezTo>
                <a:cubicBezTo>
                  <a:pt x="79" y="495"/>
                  <a:pt x="83" y="495"/>
                  <a:pt x="84" y="497"/>
                </a:cubicBezTo>
                <a:cubicBezTo>
                  <a:pt x="95" y="498"/>
                  <a:pt x="105" y="506"/>
                  <a:pt x="116" y="510"/>
                </a:cubicBezTo>
                <a:cubicBezTo>
                  <a:pt x="120" y="512"/>
                  <a:pt x="126" y="512"/>
                  <a:pt x="130" y="513"/>
                </a:cubicBezTo>
                <a:cubicBezTo>
                  <a:pt x="147" y="517"/>
                  <a:pt x="161" y="522"/>
                  <a:pt x="178" y="522"/>
                </a:cubicBezTo>
                <a:cubicBezTo>
                  <a:pt x="205" y="522"/>
                  <a:pt x="235" y="521"/>
                  <a:pt x="263" y="520"/>
                </a:cubicBezTo>
                <a:cubicBezTo>
                  <a:pt x="290" y="512"/>
                  <a:pt x="312" y="496"/>
                  <a:pt x="335" y="483"/>
                </a:cubicBezTo>
                <a:cubicBezTo>
                  <a:pt x="341" y="484"/>
                  <a:pt x="351" y="480"/>
                  <a:pt x="359" y="484"/>
                </a:cubicBezTo>
                <a:cubicBezTo>
                  <a:pt x="393" y="474"/>
                  <a:pt x="420" y="483"/>
                  <a:pt x="446" y="469"/>
                </a:cubicBezTo>
                <a:cubicBezTo>
                  <a:pt x="447" y="467"/>
                  <a:pt x="451" y="468"/>
                  <a:pt x="453" y="468"/>
                </a:cubicBezTo>
                <a:cubicBezTo>
                  <a:pt x="477" y="458"/>
                  <a:pt x="503" y="450"/>
                  <a:pt x="522" y="434"/>
                </a:cubicBezTo>
                <a:cubicBezTo>
                  <a:pt x="540" y="421"/>
                  <a:pt x="560" y="406"/>
                  <a:pt x="574" y="390"/>
                </a:cubicBezTo>
                <a:cubicBezTo>
                  <a:pt x="579" y="389"/>
                  <a:pt x="580" y="385"/>
                  <a:pt x="583" y="382"/>
                </a:cubicBezTo>
                <a:cubicBezTo>
                  <a:pt x="595" y="370"/>
                  <a:pt x="604" y="356"/>
                  <a:pt x="614" y="341"/>
                </a:cubicBezTo>
                <a:cubicBezTo>
                  <a:pt x="621" y="330"/>
                  <a:pt x="633" y="318"/>
                  <a:pt x="638" y="308"/>
                </a:cubicBezTo>
                <a:cubicBezTo>
                  <a:pt x="642" y="298"/>
                  <a:pt x="640" y="287"/>
                  <a:pt x="642" y="277"/>
                </a:cubicBezTo>
                <a:cubicBezTo>
                  <a:pt x="644" y="266"/>
                  <a:pt x="650" y="257"/>
                  <a:pt x="652" y="246"/>
                </a:cubicBezTo>
                <a:cubicBezTo>
                  <a:pt x="655" y="230"/>
                  <a:pt x="653" y="216"/>
                  <a:pt x="654" y="201"/>
                </a:cubicBezTo>
                <a:cubicBezTo>
                  <a:pt x="648" y="185"/>
                  <a:pt x="645" y="166"/>
                  <a:pt x="636" y="149"/>
                </a:cubicBezTo>
                <a:close/>
                <a:moveTo>
                  <a:pt x="643" y="255"/>
                </a:moveTo>
                <a:cubicBezTo>
                  <a:pt x="640" y="266"/>
                  <a:pt x="635" y="275"/>
                  <a:pt x="634" y="286"/>
                </a:cubicBezTo>
                <a:cubicBezTo>
                  <a:pt x="632" y="298"/>
                  <a:pt x="632" y="304"/>
                  <a:pt x="626" y="313"/>
                </a:cubicBezTo>
                <a:cubicBezTo>
                  <a:pt x="621" y="320"/>
                  <a:pt x="619" y="328"/>
                  <a:pt x="612" y="332"/>
                </a:cubicBezTo>
                <a:cubicBezTo>
                  <a:pt x="598" y="355"/>
                  <a:pt x="582" y="377"/>
                  <a:pt x="562" y="394"/>
                </a:cubicBezTo>
                <a:cubicBezTo>
                  <a:pt x="554" y="401"/>
                  <a:pt x="545" y="406"/>
                  <a:pt x="537" y="413"/>
                </a:cubicBezTo>
                <a:cubicBezTo>
                  <a:pt x="534" y="415"/>
                  <a:pt x="533" y="419"/>
                  <a:pt x="530" y="422"/>
                </a:cubicBezTo>
                <a:cubicBezTo>
                  <a:pt x="522" y="428"/>
                  <a:pt x="511" y="434"/>
                  <a:pt x="500" y="439"/>
                </a:cubicBezTo>
                <a:cubicBezTo>
                  <a:pt x="483" y="448"/>
                  <a:pt x="469" y="454"/>
                  <a:pt x="450" y="462"/>
                </a:cubicBezTo>
                <a:cubicBezTo>
                  <a:pt x="434" y="464"/>
                  <a:pt x="418" y="472"/>
                  <a:pt x="401" y="472"/>
                </a:cubicBezTo>
                <a:cubicBezTo>
                  <a:pt x="390" y="472"/>
                  <a:pt x="379" y="471"/>
                  <a:pt x="368" y="473"/>
                </a:cubicBezTo>
                <a:cubicBezTo>
                  <a:pt x="360" y="474"/>
                  <a:pt x="348" y="476"/>
                  <a:pt x="336" y="472"/>
                </a:cubicBezTo>
                <a:cubicBezTo>
                  <a:pt x="314" y="489"/>
                  <a:pt x="290" y="504"/>
                  <a:pt x="263" y="514"/>
                </a:cubicBezTo>
                <a:cubicBezTo>
                  <a:pt x="245" y="517"/>
                  <a:pt x="223" y="512"/>
                  <a:pt x="204" y="513"/>
                </a:cubicBezTo>
                <a:cubicBezTo>
                  <a:pt x="193" y="514"/>
                  <a:pt x="184" y="516"/>
                  <a:pt x="174" y="515"/>
                </a:cubicBezTo>
                <a:cubicBezTo>
                  <a:pt x="156" y="515"/>
                  <a:pt x="136" y="509"/>
                  <a:pt x="119" y="503"/>
                </a:cubicBezTo>
                <a:cubicBezTo>
                  <a:pt x="110" y="500"/>
                  <a:pt x="97" y="495"/>
                  <a:pt x="87" y="490"/>
                </a:cubicBezTo>
                <a:cubicBezTo>
                  <a:pt x="70" y="482"/>
                  <a:pt x="57" y="471"/>
                  <a:pt x="43" y="463"/>
                </a:cubicBezTo>
                <a:cubicBezTo>
                  <a:pt x="39" y="461"/>
                  <a:pt x="34" y="451"/>
                  <a:pt x="27" y="448"/>
                </a:cubicBezTo>
                <a:cubicBezTo>
                  <a:pt x="28" y="444"/>
                  <a:pt x="23" y="441"/>
                  <a:pt x="21" y="438"/>
                </a:cubicBezTo>
                <a:cubicBezTo>
                  <a:pt x="13" y="419"/>
                  <a:pt x="6" y="405"/>
                  <a:pt x="6" y="385"/>
                </a:cubicBezTo>
                <a:cubicBezTo>
                  <a:pt x="7" y="378"/>
                  <a:pt x="8" y="371"/>
                  <a:pt x="9" y="365"/>
                </a:cubicBezTo>
                <a:cubicBezTo>
                  <a:pt x="7" y="363"/>
                  <a:pt x="9" y="364"/>
                  <a:pt x="8" y="361"/>
                </a:cubicBezTo>
                <a:cubicBezTo>
                  <a:pt x="14" y="351"/>
                  <a:pt x="16" y="329"/>
                  <a:pt x="20" y="324"/>
                </a:cubicBezTo>
                <a:cubicBezTo>
                  <a:pt x="20" y="318"/>
                  <a:pt x="22" y="309"/>
                  <a:pt x="24" y="305"/>
                </a:cubicBezTo>
                <a:cubicBezTo>
                  <a:pt x="24" y="304"/>
                  <a:pt x="23" y="302"/>
                  <a:pt x="23" y="302"/>
                </a:cubicBezTo>
                <a:cubicBezTo>
                  <a:pt x="24" y="300"/>
                  <a:pt x="27" y="299"/>
                  <a:pt x="28" y="296"/>
                </a:cubicBezTo>
                <a:cubicBezTo>
                  <a:pt x="35" y="282"/>
                  <a:pt x="36" y="274"/>
                  <a:pt x="45" y="262"/>
                </a:cubicBezTo>
                <a:cubicBezTo>
                  <a:pt x="48" y="258"/>
                  <a:pt x="52" y="255"/>
                  <a:pt x="54" y="252"/>
                </a:cubicBezTo>
                <a:cubicBezTo>
                  <a:pt x="64" y="239"/>
                  <a:pt x="75" y="227"/>
                  <a:pt x="88" y="217"/>
                </a:cubicBezTo>
                <a:cubicBezTo>
                  <a:pt x="96" y="211"/>
                  <a:pt x="109" y="210"/>
                  <a:pt x="113" y="201"/>
                </a:cubicBezTo>
                <a:cubicBezTo>
                  <a:pt x="114" y="197"/>
                  <a:pt x="110" y="191"/>
                  <a:pt x="110" y="182"/>
                </a:cubicBezTo>
                <a:cubicBezTo>
                  <a:pt x="110" y="174"/>
                  <a:pt x="114" y="171"/>
                  <a:pt x="116" y="164"/>
                </a:cubicBezTo>
                <a:cubicBezTo>
                  <a:pt x="124" y="157"/>
                  <a:pt x="125" y="149"/>
                  <a:pt x="131" y="140"/>
                </a:cubicBezTo>
                <a:cubicBezTo>
                  <a:pt x="135" y="131"/>
                  <a:pt x="145" y="121"/>
                  <a:pt x="148" y="111"/>
                </a:cubicBezTo>
                <a:cubicBezTo>
                  <a:pt x="151" y="111"/>
                  <a:pt x="155" y="106"/>
                  <a:pt x="156" y="101"/>
                </a:cubicBezTo>
                <a:cubicBezTo>
                  <a:pt x="164" y="97"/>
                  <a:pt x="172" y="90"/>
                  <a:pt x="180" y="85"/>
                </a:cubicBezTo>
                <a:cubicBezTo>
                  <a:pt x="189" y="79"/>
                  <a:pt x="198" y="74"/>
                  <a:pt x="205" y="67"/>
                </a:cubicBezTo>
                <a:cubicBezTo>
                  <a:pt x="219" y="61"/>
                  <a:pt x="237" y="49"/>
                  <a:pt x="250" y="43"/>
                </a:cubicBezTo>
                <a:cubicBezTo>
                  <a:pt x="283" y="32"/>
                  <a:pt x="318" y="16"/>
                  <a:pt x="358" y="10"/>
                </a:cubicBezTo>
                <a:cubicBezTo>
                  <a:pt x="367" y="9"/>
                  <a:pt x="378" y="9"/>
                  <a:pt x="387" y="8"/>
                </a:cubicBezTo>
                <a:cubicBezTo>
                  <a:pt x="404" y="6"/>
                  <a:pt x="421" y="9"/>
                  <a:pt x="436" y="14"/>
                </a:cubicBezTo>
                <a:cubicBezTo>
                  <a:pt x="460" y="21"/>
                  <a:pt x="479" y="35"/>
                  <a:pt x="496" y="53"/>
                </a:cubicBezTo>
                <a:cubicBezTo>
                  <a:pt x="500" y="62"/>
                  <a:pt x="502" y="72"/>
                  <a:pt x="505" y="81"/>
                </a:cubicBezTo>
                <a:cubicBezTo>
                  <a:pt x="503" y="86"/>
                  <a:pt x="502" y="88"/>
                  <a:pt x="505" y="93"/>
                </a:cubicBezTo>
                <a:cubicBezTo>
                  <a:pt x="499" y="101"/>
                  <a:pt x="483" y="108"/>
                  <a:pt x="488" y="121"/>
                </a:cubicBezTo>
                <a:cubicBezTo>
                  <a:pt x="490" y="119"/>
                  <a:pt x="492" y="114"/>
                  <a:pt x="495" y="117"/>
                </a:cubicBezTo>
                <a:cubicBezTo>
                  <a:pt x="499" y="105"/>
                  <a:pt x="508" y="98"/>
                  <a:pt x="519" y="94"/>
                </a:cubicBezTo>
                <a:cubicBezTo>
                  <a:pt x="525" y="92"/>
                  <a:pt x="535" y="94"/>
                  <a:pt x="536" y="89"/>
                </a:cubicBezTo>
                <a:cubicBezTo>
                  <a:pt x="537" y="89"/>
                  <a:pt x="536" y="90"/>
                  <a:pt x="536" y="91"/>
                </a:cubicBezTo>
                <a:cubicBezTo>
                  <a:pt x="553" y="87"/>
                  <a:pt x="574" y="89"/>
                  <a:pt x="589" y="101"/>
                </a:cubicBezTo>
                <a:cubicBezTo>
                  <a:pt x="592" y="103"/>
                  <a:pt x="593" y="106"/>
                  <a:pt x="596" y="109"/>
                </a:cubicBezTo>
                <a:cubicBezTo>
                  <a:pt x="599" y="111"/>
                  <a:pt x="604" y="113"/>
                  <a:pt x="606" y="115"/>
                </a:cubicBezTo>
                <a:cubicBezTo>
                  <a:pt x="629" y="139"/>
                  <a:pt x="640" y="176"/>
                  <a:pt x="649" y="205"/>
                </a:cubicBezTo>
                <a:cubicBezTo>
                  <a:pt x="647" y="221"/>
                  <a:pt x="648" y="238"/>
                  <a:pt x="643" y="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F8B6E64-8EF3-7B4A-B710-8AE5F279F301}"/>
              </a:ext>
            </a:extLst>
          </p:cNvPr>
          <p:cNvSpPr>
            <a:spLocks noEditPoints="1"/>
          </p:cNvSpPr>
          <p:nvPr/>
        </p:nvSpPr>
        <p:spPr bwMode="auto">
          <a:xfrm rot="3352034">
            <a:off x="7669099" y="2361576"/>
            <a:ext cx="848572" cy="678640"/>
          </a:xfrm>
          <a:custGeom>
            <a:avLst/>
            <a:gdLst>
              <a:gd name="T0" fmla="*/ 358 w 572"/>
              <a:gd name="T1" fmla="*/ 19 h 458"/>
              <a:gd name="T2" fmla="*/ 68 w 572"/>
              <a:gd name="T3" fmla="*/ 126 h 458"/>
              <a:gd name="T4" fmla="*/ 8 w 572"/>
              <a:gd name="T5" fmla="*/ 222 h 458"/>
              <a:gd name="T6" fmla="*/ 91 w 572"/>
              <a:gd name="T7" fmla="*/ 425 h 458"/>
              <a:gd name="T8" fmla="*/ 227 w 572"/>
              <a:gd name="T9" fmla="*/ 373 h 458"/>
              <a:gd name="T10" fmla="*/ 304 w 572"/>
              <a:gd name="T11" fmla="*/ 328 h 458"/>
              <a:gd name="T12" fmla="*/ 423 w 572"/>
              <a:gd name="T13" fmla="*/ 355 h 458"/>
              <a:gd name="T14" fmla="*/ 459 w 572"/>
              <a:gd name="T15" fmla="*/ 233 h 458"/>
              <a:gd name="T16" fmla="*/ 426 w 572"/>
              <a:gd name="T17" fmla="*/ 335 h 458"/>
              <a:gd name="T18" fmla="*/ 509 w 572"/>
              <a:gd name="T19" fmla="*/ 224 h 458"/>
              <a:gd name="T20" fmla="*/ 572 w 572"/>
              <a:gd name="T21" fmla="*/ 53 h 458"/>
              <a:gd name="T22" fmla="*/ 66 w 572"/>
              <a:gd name="T23" fmla="*/ 324 h 458"/>
              <a:gd name="T24" fmla="*/ 89 w 572"/>
              <a:gd name="T25" fmla="*/ 333 h 458"/>
              <a:gd name="T26" fmla="*/ 60 w 572"/>
              <a:gd name="T27" fmla="*/ 254 h 458"/>
              <a:gd name="T28" fmla="*/ 40 w 572"/>
              <a:gd name="T29" fmla="*/ 251 h 458"/>
              <a:gd name="T30" fmla="*/ 34 w 572"/>
              <a:gd name="T31" fmla="*/ 226 h 458"/>
              <a:gd name="T32" fmla="*/ 24 w 572"/>
              <a:gd name="T33" fmla="*/ 204 h 458"/>
              <a:gd name="T34" fmla="*/ 11 w 572"/>
              <a:gd name="T35" fmla="*/ 233 h 458"/>
              <a:gd name="T36" fmla="*/ 23 w 572"/>
              <a:gd name="T37" fmla="*/ 260 h 458"/>
              <a:gd name="T38" fmla="*/ 49 w 572"/>
              <a:gd name="T39" fmla="*/ 258 h 458"/>
              <a:gd name="T40" fmla="*/ 56 w 572"/>
              <a:gd name="T41" fmla="*/ 313 h 458"/>
              <a:gd name="T42" fmla="*/ 69 w 572"/>
              <a:gd name="T43" fmla="*/ 276 h 458"/>
              <a:gd name="T44" fmla="*/ 72 w 572"/>
              <a:gd name="T45" fmla="*/ 354 h 458"/>
              <a:gd name="T46" fmla="*/ 80 w 572"/>
              <a:gd name="T47" fmla="*/ 329 h 458"/>
              <a:gd name="T48" fmla="*/ 81 w 572"/>
              <a:gd name="T49" fmla="*/ 379 h 458"/>
              <a:gd name="T50" fmla="*/ 92 w 572"/>
              <a:gd name="T51" fmla="*/ 404 h 458"/>
              <a:gd name="T52" fmla="*/ 103 w 572"/>
              <a:gd name="T53" fmla="*/ 372 h 458"/>
              <a:gd name="T54" fmla="*/ 139 w 572"/>
              <a:gd name="T55" fmla="*/ 422 h 458"/>
              <a:gd name="T56" fmla="*/ 152 w 572"/>
              <a:gd name="T57" fmla="*/ 413 h 458"/>
              <a:gd name="T58" fmla="*/ 187 w 572"/>
              <a:gd name="T59" fmla="*/ 393 h 458"/>
              <a:gd name="T60" fmla="*/ 212 w 572"/>
              <a:gd name="T61" fmla="*/ 375 h 458"/>
              <a:gd name="T62" fmla="*/ 225 w 572"/>
              <a:gd name="T63" fmla="*/ 366 h 458"/>
              <a:gd name="T64" fmla="*/ 294 w 572"/>
              <a:gd name="T65" fmla="*/ 322 h 458"/>
              <a:gd name="T66" fmla="*/ 306 w 572"/>
              <a:gd name="T67" fmla="*/ 287 h 458"/>
              <a:gd name="T68" fmla="*/ 354 w 572"/>
              <a:gd name="T69" fmla="*/ 230 h 458"/>
              <a:gd name="T70" fmla="*/ 345 w 572"/>
              <a:gd name="T71" fmla="*/ 284 h 458"/>
              <a:gd name="T72" fmla="*/ 379 w 572"/>
              <a:gd name="T73" fmla="*/ 262 h 458"/>
              <a:gd name="T74" fmla="*/ 420 w 572"/>
              <a:gd name="T75" fmla="*/ 284 h 458"/>
              <a:gd name="T76" fmla="*/ 267 w 572"/>
              <a:gd name="T77" fmla="*/ 272 h 458"/>
              <a:gd name="T78" fmla="*/ 86 w 572"/>
              <a:gd name="T79" fmla="*/ 238 h 458"/>
              <a:gd name="T80" fmla="*/ 151 w 572"/>
              <a:gd name="T81" fmla="*/ 124 h 458"/>
              <a:gd name="T82" fmla="*/ 250 w 572"/>
              <a:gd name="T83" fmla="*/ 106 h 458"/>
              <a:gd name="T84" fmla="*/ 430 w 572"/>
              <a:gd name="T85" fmla="*/ 49 h 458"/>
              <a:gd name="T86" fmla="*/ 545 w 572"/>
              <a:gd name="T87" fmla="*/ 106 h 458"/>
              <a:gd name="T88" fmla="*/ 500 w 572"/>
              <a:gd name="T89" fmla="*/ 222 h 458"/>
              <a:gd name="T90" fmla="*/ 454 w 572"/>
              <a:gd name="T91" fmla="*/ 281 h 458"/>
              <a:gd name="T92" fmla="*/ 558 w 572"/>
              <a:gd name="T93" fmla="*/ 75 h 458"/>
              <a:gd name="T94" fmla="*/ 532 w 572"/>
              <a:gd name="T95" fmla="*/ 172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2" h="458">
                <a:moveTo>
                  <a:pt x="533" y="47"/>
                </a:moveTo>
                <a:cubicBezTo>
                  <a:pt x="533" y="43"/>
                  <a:pt x="528" y="47"/>
                  <a:pt x="527" y="43"/>
                </a:cubicBezTo>
                <a:cubicBezTo>
                  <a:pt x="468" y="45"/>
                  <a:pt x="414" y="36"/>
                  <a:pt x="362" y="24"/>
                </a:cubicBezTo>
                <a:cubicBezTo>
                  <a:pt x="361" y="22"/>
                  <a:pt x="360" y="20"/>
                  <a:pt x="358" y="19"/>
                </a:cubicBezTo>
                <a:cubicBezTo>
                  <a:pt x="332" y="14"/>
                  <a:pt x="309" y="0"/>
                  <a:pt x="279" y="0"/>
                </a:cubicBezTo>
                <a:cubicBezTo>
                  <a:pt x="279" y="2"/>
                  <a:pt x="277" y="3"/>
                  <a:pt x="276" y="4"/>
                </a:cubicBezTo>
                <a:cubicBezTo>
                  <a:pt x="287" y="29"/>
                  <a:pt x="291" y="60"/>
                  <a:pt x="296" y="85"/>
                </a:cubicBezTo>
                <a:cubicBezTo>
                  <a:pt x="220" y="105"/>
                  <a:pt x="141" y="109"/>
                  <a:pt x="68" y="126"/>
                </a:cubicBezTo>
                <a:cubicBezTo>
                  <a:pt x="47" y="131"/>
                  <a:pt x="26" y="130"/>
                  <a:pt x="15" y="144"/>
                </a:cubicBezTo>
                <a:cubicBezTo>
                  <a:pt x="16" y="149"/>
                  <a:pt x="20" y="151"/>
                  <a:pt x="21" y="157"/>
                </a:cubicBezTo>
                <a:cubicBezTo>
                  <a:pt x="14" y="173"/>
                  <a:pt x="17" y="203"/>
                  <a:pt x="3" y="219"/>
                </a:cubicBezTo>
                <a:cubicBezTo>
                  <a:pt x="4" y="221"/>
                  <a:pt x="7" y="218"/>
                  <a:pt x="8" y="222"/>
                </a:cubicBezTo>
                <a:cubicBezTo>
                  <a:pt x="2" y="225"/>
                  <a:pt x="7" y="234"/>
                  <a:pt x="0" y="237"/>
                </a:cubicBezTo>
                <a:cubicBezTo>
                  <a:pt x="7" y="266"/>
                  <a:pt x="29" y="290"/>
                  <a:pt x="31" y="326"/>
                </a:cubicBezTo>
                <a:cubicBezTo>
                  <a:pt x="55" y="351"/>
                  <a:pt x="54" y="391"/>
                  <a:pt x="75" y="424"/>
                </a:cubicBezTo>
                <a:cubicBezTo>
                  <a:pt x="77" y="423"/>
                  <a:pt x="86" y="426"/>
                  <a:pt x="91" y="425"/>
                </a:cubicBezTo>
                <a:cubicBezTo>
                  <a:pt x="87" y="428"/>
                  <a:pt x="83" y="431"/>
                  <a:pt x="85" y="437"/>
                </a:cubicBezTo>
                <a:cubicBezTo>
                  <a:pt x="98" y="458"/>
                  <a:pt x="124" y="450"/>
                  <a:pt x="133" y="432"/>
                </a:cubicBezTo>
                <a:cubicBezTo>
                  <a:pt x="137" y="429"/>
                  <a:pt x="137" y="436"/>
                  <a:pt x="141" y="432"/>
                </a:cubicBezTo>
                <a:cubicBezTo>
                  <a:pt x="169" y="414"/>
                  <a:pt x="204" y="399"/>
                  <a:pt x="227" y="373"/>
                </a:cubicBezTo>
                <a:cubicBezTo>
                  <a:pt x="231" y="372"/>
                  <a:pt x="232" y="374"/>
                  <a:pt x="236" y="372"/>
                </a:cubicBezTo>
                <a:cubicBezTo>
                  <a:pt x="239" y="359"/>
                  <a:pt x="253" y="360"/>
                  <a:pt x="262" y="356"/>
                </a:cubicBezTo>
                <a:cubicBezTo>
                  <a:pt x="272" y="350"/>
                  <a:pt x="280" y="341"/>
                  <a:pt x="289" y="333"/>
                </a:cubicBezTo>
                <a:cubicBezTo>
                  <a:pt x="295" y="338"/>
                  <a:pt x="294" y="326"/>
                  <a:pt x="304" y="328"/>
                </a:cubicBezTo>
                <a:cubicBezTo>
                  <a:pt x="306" y="325"/>
                  <a:pt x="304" y="320"/>
                  <a:pt x="308" y="317"/>
                </a:cubicBezTo>
                <a:cubicBezTo>
                  <a:pt x="332" y="309"/>
                  <a:pt x="352" y="287"/>
                  <a:pt x="382" y="278"/>
                </a:cubicBezTo>
                <a:cubicBezTo>
                  <a:pt x="399" y="301"/>
                  <a:pt x="404" y="331"/>
                  <a:pt x="414" y="356"/>
                </a:cubicBezTo>
                <a:cubicBezTo>
                  <a:pt x="417" y="355"/>
                  <a:pt x="419" y="357"/>
                  <a:pt x="423" y="355"/>
                </a:cubicBezTo>
                <a:cubicBezTo>
                  <a:pt x="426" y="343"/>
                  <a:pt x="418" y="332"/>
                  <a:pt x="417" y="318"/>
                </a:cubicBezTo>
                <a:cubicBezTo>
                  <a:pt x="422" y="317"/>
                  <a:pt x="422" y="314"/>
                  <a:pt x="424" y="312"/>
                </a:cubicBezTo>
                <a:cubicBezTo>
                  <a:pt x="426" y="275"/>
                  <a:pt x="437" y="246"/>
                  <a:pt x="458" y="221"/>
                </a:cubicBezTo>
                <a:cubicBezTo>
                  <a:pt x="458" y="226"/>
                  <a:pt x="455" y="227"/>
                  <a:pt x="459" y="233"/>
                </a:cubicBezTo>
                <a:cubicBezTo>
                  <a:pt x="450" y="246"/>
                  <a:pt x="452" y="263"/>
                  <a:pt x="449" y="278"/>
                </a:cubicBezTo>
                <a:cubicBezTo>
                  <a:pt x="448" y="280"/>
                  <a:pt x="445" y="282"/>
                  <a:pt x="445" y="284"/>
                </a:cubicBezTo>
                <a:cubicBezTo>
                  <a:pt x="444" y="290"/>
                  <a:pt x="446" y="297"/>
                  <a:pt x="444" y="303"/>
                </a:cubicBezTo>
                <a:cubicBezTo>
                  <a:pt x="440" y="315"/>
                  <a:pt x="427" y="321"/>
                  <a:pt x="426" y="335"/>
                </a:cubicBezTo>
                <a:cubicBezTo>
                  <a:pt x="431" y="335"/>
                  <a:pt x="436" y="336"/>
                  <a:pt x="441" y="336"/>
                </a:cubicBezTo>
                <a:cubicBezTo>
                  <a:pt x="455" y="305"/>
                  <a:pt x="467" y="286"/>
                  <a:pt x="486" y="260"/>
                </a:cubicBezTo>
                <a:cubicBezTo>
                  <a:pt x="490" y="259"/>
                  <a:pt x="490" y="264"/>
                  <a:pt x="494" y="261"/>
                </a:cubicBezTo>
                <a:cubicBezTo>
                  <a:pt x="493" y="246"/>
                  <a:pt x="508" y="239"/>
                  <a:pt x="509" y="224"/>
                </a:cubicBezTo>
                <a:cubicBezTo>
                  <a:pt x="516" y="224"/>
                  <a:pt x="515" y="220"/>
                  <a:pt x="519" y="218"/>
                </a:cubicBezTo>
                <a:cubicBezTo>
                  <a:pt x="518" y="215"/>
                  <a:pt x="520" y="213"/>
                  <a:pt x="518" y="209"/>
                </a:cubicBezTo>
                <a:cubicBezTo>
                  <a:pt x="536" y="192"/>
                  <a:pt x="551" y="163"/>
                  <a:pt x="572" y="143"/>
                </a:cubicBezTo>
                <a:cubicBezTo>
                  <a:pt x="572" y="113"/>
                  <a:pt x="569" y="82"/>
                  <a:pt x="572" y="53"/>
                </a:cubicBezTo>
                <a:cubicBezTo>
                  <a:pt x="563" y="45"/>
                  <a:pt x="546" y="40"/>
                  <a:pt x="533" y="47"/>
                </a:cubicBezTo>
                <a:close/>
                <a:moveTo>
                  <a:pt x="77" y="292"/>
                </a:moveTo>
                <a:cubicBezTo>
                  <a:pt x="75" y="286"/>
                  <a:pt x="81" y="278"/>
                  <a:pt x="83" y="278"/>
                </a:cubicBezTo>
                <a:cubicBezTo>
                  <a:pt x="94" y="294"/>
                  <a:pt x="91" y="319"/>
                  <a:pt x="66" y="324"/>
                </a:cubicBezTo>
                <a:cubicBezTo>
                  <a:pt x="62" y="306"/>
                  <a:pt x="79" y="305"/>
                  <a:pt x="85" y="293"/>
                </a:cubicBezTo>
                <a:cubicBezTo>
                  <a:pt x="82" y="288"/>
                  <a:pt x="80" y="294"/>
                  <a:pt x="77" y="292"/>
                </a:cubicBezTo>
                <a:close/>
                <a:moveTo>
                  <a:pt x="99" y="327"/>
                </a:moveTo>
                <a:cubicBezTo>
                  <a:pt x="97" y="329"/>
                  <a:pt x="95" y="332"/>
                  <a:pt x="89" y="333"/>
                </a:cubicBezTo>
                <a:cubicBezTo>
                  <a:pt x="93" y="327"/>
                  <a:pt x="93" y="319"/>
                  <a:pt x="98" y="313"/>
                </a:cubicBezTo>
                <a:cubicBezTo>
                  <a:pt x="97" y="317"/>
                  <a:pt x="100" y="323"/>
                  <a:pt x="99" y="327"/>
                </a:cubicBezTo>
                <a:close/>
                <a:moveTo>
                  <a:pt x="56" y="270"/>
                </a:moveTo>
                <a:cubicBezTo>
                  <a:pt x="55" y="263"/>
                  <a:pt x="61" y="261"/>
                  <a:pt x="60" y="254"/>
                </a:cubicBezTo>
                <a:cubicBezTo>
                  <a:pt x="68" y="256"/>
                  <a:pt x="67" y="247"/>
                  <a:pt x="72" y="243"/>
                </a:cubicBezTo>
                <a:cubicBezTo>
                  <a:pt x="71" y="248"/>
                  <a:pt x="77" y="253"/>
                  <a:pt x="76" y="261"/>
                </a:cubicBezTo>
                <a:cubicBezTo>
                  <a:pt x="68" y="265"/>
                  <a:pt x="64" y="270"/>
                  <a:pt x="56" y="270"/>
                </a:cubicBezTo>
                <a:close/>
                <a:moveTo>
                  <a:pt x="40" y="251"/>
                </a:moveTo>
                <a:cubicBezTo>
                  <a:pt x="44" y="240"/>
                  <a:pt x="47" y="229"/>
                  <a:pt x="61" y="223"/>
                </a:cubicBezTo>
                <a:cubicBezTo>
                  <a:pt x="62" y="226"/>
                  <a:pt x="62" y="229"/>
                  <a:pt x="63" y="231"/>
                </a:cubicBezTo>
                <a:cubicBezTo>
                  <a:pt x="58" y="239"/>
                  <a:pt x="54" y="248"/>
                  <a:pt x="40" y="251"/>
                </a:cubicBezTo>
                <a:close/>
                <a:moveTo>
                  <a:pt x="34" y="226"/>
                </a:moveTo>
                <a:cubicBezTo>
                  <a:pt x="33" y="214"/>
                  <a:pt x="39" y="206"/>
                  <a:pt x="48" y="199"/>
                </a:cubicBezTo>
                <a:cubicBezTo>
                  <a:pt x="46" y="211"/>
                  <a:pt x="46" y="223"/>
                  <a:pt x="34" y="226"/>
                </a:cubicBezTo>
                <a:close/>
                <a:moveTo>
                  <a:pt x="32" y="164"/>
                </a:moveTo>
                <a:cubicBezTo>
                  <a:pt x="41" y="180"/>
                  <a:pt x="41" y="198"/>
                  <a:pt x="24" y="204"/>
                </a:cubicBezTo>
                <a:cubicBezTo>
                  <a:pt x="29" y="192"/>
                  <a:pt x="25" y="176"/>
                  <a:pt x="32" y="164"/>
                </a:cubicBezTo>
                <a:close/>
                <a:moveTo>
                  <a:pt x="11" y="233"/>
                </a:moveTo>
                <a:cubicBezTo>
                  <a:pt x="15" y="231"/>
                  <a:pt x="16" y="234"/>
                  <a:pt x="19" y="232"/>
                </a:cubicBezTo>
                <a:cubicBezTo>
                  <a:pt x="21" y="237"/>
                  <a:pt x="11" y="238"/>
                  <a:pt x="11" y="233"/>
                </a:cubicBezTo>
                <a:close/>
                <a:moveTo>
                  <a:pt x="28" y="208"/>
                </a:moveTo>
                <a:cubicBezTo>
                  <a:pt x="33" y="215"/>
                  <a:pt x="21" y="223"/>
                  <a:pt x="23" y="232"/>
                </a:cubicBezTo>
                <a:cubicBezTo>
                  <a:pt x="17" y="229"/>
                  <a:pt x="21" y="212"/>
                  <a:pt x="28" y="208"/>
                </a:cubicBezTo>
                <a:close/>
                <a:moveTo>
                  <a:pt x="23" y="260"/>
                </a:moveTo>
                <a:cubicBezTo>
                  <a:pt x="21" y="250"/>
                  <a:pt x="24" y="242"/>
                  <a:pt x="34" y="238"/>
                </a:cubicBezTo>
                <a:cubicBezTo>
                  <a:pt x="30" y="245"/>
                  <a:pt x="33" y="256"/>
                  <a:pt x="23" y="260"/>
                </a:cubicBezTo>
                <a:close/>
                <a:moveTo>
                  <a:pt x="33" y="282"/>
                </a:moveTo>
                <a:cubicBezTo>
                  <a:pt x="32" y="270"/>
                  <a:pt x="36" y="262"/>
                  <a:pt x="49" y="258"/>
                </a:cubicBezTo>
                <a:cubicBezTo>
                  <a:pt x="48" y="268"/>
                  <a:pt x="46" y="278"/>
                  <a:pt x="33" y="282"/>
                </a:cubicBezTo>
                <a:close/>
                <a:moveTo>
                  <a:pt x="51" y="327"/>
                </a:moveTo>
                <a:cubicBezTo>
                  <a:pt x="51" y="323"/>
                  <a:pt x="48" y="324"/>
                  <a:pt x="47" y="320"/>
                </a:cubicBezTo>
                <a:cubicBezTo>
                  <a:pt x="48" y="317"/>
                  <a:pt x="55" y="316"/>
                  <a:pt x="56" y="313"/>
                </a:cubicBezTo>
                <a:cubicBezTo>
                  <a:pt x="58" y="315"/>
                  <a:pt x="56" y="325"/>
                  <a:pt x="51" y="327"/>
                </a:cubicBezTo>
                <a:close/>
                <a:moveTo>
                  <a:pt x="48" y="308"/>
                </a:moveTo>
                <a:cubicBezTo>
                  <a:pt x="46" y="299"/>
                  <a:pt x="53" y="295"/>
                  <a:pt x="50" y="285"/>
                </a:cubicBezTo>
                <a:cubicBezTo>
                  <a:pt x="55" y="282"/>
                  <a:pt x="63" y="279"/>
                  <a:pt x="69" y="276"/>
                </a:cubicBezTo>
                <a:cubicBezTo>
                  <a:pt x="68" y="292"/>
                  <a:pt x="62" y="304"/>
                  <a:pt x="48" y="308"/>
                </a:cubicBezTo>
                <a:close/>
                <a:moveTo>
                  <a:pt x="69" y="368"/>
                </a:moveTo>
                <a:cubicBezTo>
                  <a:pt x="68" y="364"/>
                  <a:pt x="67" y="361"/>
                  <a:pt x="66" y="358"/>
                </a:cubicBezTo>
                <a:cubicBezTo>
                  <a:pt x="69" y="355"/>
                  <a:pt x="69" y="357"/>
                  <a:pt x="72" y="354"/>
                </a:cubicBezTo>
                <a:cubicBezTo>
                  <a:pt x="71" y="359"/>
                  <a:pt x="75" y="365"/>
                  <a:pt x="69" y="368"/>
                </a:cubicBezTo>
                <a:close/>
                <a:moveTo>
                  <a:pt x="78" y="342"/>
                </a:moveTo>
                <a:cubicBezTo>
                  <a:pt x="70" y="344"/>
                  <a:pt x="70" y="345"/>
                  <a:pt x="61" y="348"/>
                </a:cubicBezTo>
                <a:cubicBezTo>
                  <a:pt x="56" y="336"/>
                  <a:pt x="68" y="332"/>
                  <a:pt x="80" y="329"/>
                </a:cubicBezTo>
                <a:cubicBezTo>
                  <a:pt x="79" y="333"/>
                  <a:pt x="78" y="337"/>
                  <a:pt x="78" y="342"/>
                </a:cubicBezTo>
                <a:close/>
                <a:moveTo>
                  <a:pt x="81" y="379"/>
                </a:moveTo>
                <a:cubicBezTo>
                  <a:pt x="80" y="376"/>
                  <a:pt x="79" y="372"/>
                  <a:pt x="84" y="370"/>
                </a:cubicBezTo>
                <a:cubicBezTo>
                  <a:pt x="84" y="374"/>
                  <a:pt x="85" y="378"/>
                  <a:pt x="81" y="379"/>
                </a:cubicBezTo>
                <a:close/>
                <a:moveTo>
                  <a:pt x="84" y="358"/>
                </a:moveTo>
                <a:cubicBezTo>
                  <a:pt x="84" y="352"/>
                  <a:pt x="86" y="348"/>
                  <a:pt x="90" y="345"/>
                </a:cubicBezTo>
                <a:cubicBezTo>
                  <a:pt x="91" y="351"/>
                  <a:pt x="91" y="356"/>
                  <a:pt x="84" y="358"/>
                </a:cubicBezTo>
                <a:close/>
                <a:moveTo>
                  <a:pt x="92" y="404"/>
                </a:moveTo>
                <a:cubicBezTo>
                  <a:pt x="84" y="400"/>
                  <a:pt x="93" y="390"/>
                  <a:pt x="93" y="383"/>
                </a:cubicBezTo>
                <a:cubicBezTo>
                  <a:pt x="94" y="384"/>
                  <a:pt x="96" y="384"/>
                  <a:pt x="99" y="383"/>
                </a:cubicBezTo>
                <a:cubicBezTo>
                  <a:pt x="102" y="392"/>
                  <a:pt x="97" y="398"/>
                  <a:pt x="92" y="404"/>
                </a:cubicBezTo>
                <a:close/>
                <a:moveTo>
                  <a:pt x="103" y="372"/>
                </a:moveTo>
                <a:cubicBezTo>
                  <a:pt x="101" y="373"/>
                  <a:pt x="99" y="371"/>
                  <a:pt x="97" y="372"/>
                </a:cubicBezTo>
                <a:cubicBezTo>
                  <a:pt x="97" y="366"/>
                  <a:pt x="98" y="358"/>
                  <a:pt x="105" y="359"/>
                </a:cubicBezTo>
                <a:cubicBezTo>
                  <a:pt x="104" y="363"/>
                  <a:pt x="103" y="367"/>
                  <a:pt x="103" y="372"/>
                </a:cubicBezTo>
                <a:close/>
                <a:moveTo>
                  <a:pt x="139" y="422"/>
                </a:moveTo>
                <a:cubicBezTo>
                  <a:pt x="128" y="423"/>
                  <a:pt x="123" y="434"/>
                  <a:pt x="115" y="433"/>
                </a:cubicBezTo>
                <a:cubicBezTo>
                  <a:pt x="116" y="410"/>
                  <a:pt x="113" y="364"/>
                  <a:pt x="150" y="363"/>
                </a:cubicBezTo>
                <a:cubicBezTo>
                  <a:pt x="146" y="383"/>
                  <a:pt x="139" y="400"/>
                  <a:pt x="139" y="422"/>
                </a:cubicBezTo>
                <a:close/>
                <a:moveTo>
                  <a:pt x="152" y="413"/>
                </a:moveTo>
                <a:cubicBezTo>
                  <a:pt x="151" y="380"/>
                  <a:pt x="164" y="342"/>
                  <a:pt x="198" y="327"/>
                </a:cubicBezTo>
                <a:cubicBezTo>
                  <a:pt x="196" y="350"/>
                  <a:pt x="176" y="373"/>
                  <a:pt x="174" y="400"/>
                </a:cubicBezTo>
                <a:cubicBezTo>
                  <a:pt x="166" y="407"/>
                  <a:pt x="160" y="407"/>
                  <a:pt x="152" y="413"/>
                </a:cubicBezTo>
                <a:close/>
                <a:moveTo>
                  <a:pt x="187" y="393"/>
                </a:moveTo>
                <a:cubicBezTo>
                  <a:pt x="191" y="369"/>
                  <a:pt x="201" y="344"/>
                  <a:pt x="216" y="323"/>
                </a:cubicBezTo>
                <a:cubicBezTo>
                  <a:pt x="215" y="319"/>
                  <a:pt x="212" y="320"/>
                  <a:pt x="212" y="316"/>
                </a:cubicBezTo>
                <a:cubicBezTo>
                  <a:pt x="225" y="314"/>
                  <a:pt x="227" y="302"/>
                  <a:pt x="239" y="298"/>
                </a:cubicBezTo>
                <a:cubicBezTo>
                  <a:pt x="233" y="325"/>
                  <a:pt x="218" y="352"/>
                  <a:pt x="212" y="375"/>
                </a:cubicBezTo>
                <a:cubicBezTo>
                  <a:pt x="205" y="381"/>
                  <a:pt x="191" y="389"/>
                  <a:pt x="187" y="393"/>
                </a:cubicBezTo>
                <a:close/>
                <a:moveTo>
                  <a:pt x="257" y="345"/>
                </a:moveTo>
                <a:cubicBezTo>
                  <a:pt x="254" y="351"/>
                  <a:pt x="240" y="352"/>
                  <a:pt x="238" y="359"/>
                </a:cubicBezTo>
                <a:cubicBezTo>
                  <a:pt x="231" y="357"/>
                  <a:pt x="231" y="364"/>
                  <a:pt x="225" y="366"/>
                </a:cubicBezTo>
                <a:cubicBezTo>
                  <a:pt x="232" y="341"/>
                  <a:pt x="246" y="319"/>
                  <a:pt x="252" y="292"/>
                </a:cubicBezTo>
                <a:cubicBezTo>
                  <a:pt x="268" y="284"/>
                  <a:pt x="267" y="282"/>
                  <a:pt x="282" y="274"/>
                </a:cubicBezTo>
                <a:cubicBezTo>
                  <a:pt x="267" y="293"/>
                  <a:pt x="267" y="325"/>
                  <a:pt x="257" y="345"/>
                </a:cubicBezTo>
                <a:close/>
                <a:moveTo>
                  <a:pt x="294" y="322"/>
                </a:moveTo>
                <a:cubicBezTo>
                  <a:pt x="290" y="328"/>
                  <a:pt x="277" y="330"/>
                  <a:pt x="270" y="334"/>
                </a:cubicBezTo>
                <a:cubicBezTo>
                  <a:pt x="269" y="309"/>
                  <a:pt x="292" y="291"/>
                  <a:pt x="289" y="268"/>
                </a:cubicBezTo>
                <a:cubicBezTo>
                  <a:pt x="305" y="259"/>
                  <a:pt x="309" y="257"/>
                  <a:pt x="320" y="250"/>
                </a:cubicBezTo>
                <a:cubicBezTo>
                  <a:pt x="325" y="260"/>
                  <a:pt x="301" y="280"/>
                  <a:pt x="306" y="287"/>
                </a:cubicBezTo>
                <a:cubicBezTo>
                  <a:pt x="306" y="286"/>
                  <a:pt x="293" y="324"/>
                  <a:pt x="294" y="322"/>
                </a:cubicBezTo>
                <a:close/>
                <a:moveTo>
                  <a:pt x="308" y="311"/>
                </a:moveTo>
                <a:cubicBezTo>
                  <a:pt x="307" y="290"/>
                  <a:pt x="330" y="271"/>
                  <a:pt x="328" y="246"/>
                </a:cubicBezTo>
                <a:cubicBezTo>
                  <a:pt x="342" y="243"/>
                  <a:pt x="341" y="233"/>
                  <a:pt x="354" y="230"/>
                </a:cubicBezTo>
                <a:cubicBezTo>
                  <a:pt x="347" y="250"/>
                  <a:pt x="344" y="271"/>
                  <a:pt x="331" y="288"/>
                </a:cubicBezTo>
                <a:cubicBezTo>
                  <a:pt x="332" y="291"/>
                  <a:pt x="333" y="293"/>
                  <a:pt x="334" y="295"/>
                </a:cubicBezTo>
                <a:cubicBezTo>
                  <a:pt x="323" y="302"/>
                  <a:pt x="315" y="304"/>
                  <a:pt x="308" y="311"/>
                </a:cubicBezTo>
                <a:close/>
                <a:moveTo>
                  <a:pt x="345" y="284"/>
                </a:moveTo>
                <a:cubicBezTo>
                  <a:pt x="352" y="266"/>
                  <a:pt x="354" y="244"/>
                  <a:pt x="368" y="230"/>
                </a:cubicBezTo>
                <a:cubicBezTo>
                  <a:pt x="373" y="234"/>
                  <a:pt x="372" y="236"/>
                  <a:pt x="375" y="243"/>
                </a:cubicBezTo>
                <a:cubicBezTo>
                  <a:pt x="371" y="259"/>
                  <a:pt x="362" y="278"/>
                  <a:pt x="345" y="284"/>
                </a:cubicBezTo>
                <a:close/>
                <a:moveTo>
                  <a:pt x="379" y="262"/>
                </a:moveTo>
                <a:cubicBezTo>
                  <a:pt x="375" y="260"/>
                  <a:pt x="378" y="255"/>
                  <a:pt x="382" y="253"/>
                </a:cubicBezTo>
                <a:cubicBezTo>
                  <a:pt x="383" y="257"/>
                  <a:pt x="384" y="261"/>
                  <a:pt x="379" y="262"/>
                </a:cubicBezTo>
                <a:close/>
                <a:moveTo>
                  <a:pt x="414" y="314"/>
                </a:moveTo>
                <a:cubicBezTo>
                  <a:pt x="407" y="300"/>
                  <a:pt x="409" y="290"/>
                  <a:pt x="420" y="284"/>
                </a:cubicBezTo>
                <a:cubicBezTo>
                  <a:pt x="420" y="295"/>
                  <a:pt x="421" y="307"/>
                  <a:pt x="414" y="314"/>
                </a:cubicBezTo>
                <a:close/>
                <a:moveTo>
                  <a:pt x="403" y="279"/>
                </a:moveTo>
                <a:cubicBezTo>
                  <a:pt x="398" y="253"/>
                  <a:pt x="386" y="223"/>
                  <a:pt x="370" y="203"/>
                </a:cubicBezTo>
                <a:cubicBezTo>
                  <a:pt x="338" y="229"/>
                  <a:pt x="298" y="246"/>
                  <a:pt x="267" y="272"/>
                </a:cubicBezTo>
                <a:cubicBezTo>
                  <a:pt x="242" y="288"/>
                  <a:pt x="208" y="303"/>
                  <a:pt x="193" y="321"/>
                </a:cubicBezTo>
                <a:cubicBezTo>
                  <a:pt x="176" y="327"/>
                  <a:pt x="149" y="346"/>
                  <a:pt x="130" y="359"/>
                </a:cubicBezTo>
                <a:cubicBezTo>
                  <a:pt x="119" y="351"/>
                  <a:pt x="120" y="333"/>
                  <a:pt x="114" y="314"/>
                </a:cubicBezTo>
                <a:cubicBezTo>
                  <a:pt x="106" y="291"/>
                  <a:pt x="96" y="264"/>
                  <a:pt x="86" y="238"/>
                </a:cubicBezTo>
                <a:cubicBezTo>
                  <a:pt x="75" y="211"/>
                  <a:pt x="52" y="176"/>
                  <a:pt x="43" y="145"/>
                </a:cubicBezTo>
                <a:cubicBezTo>
                  <a:pt x="75" y="136"/>
                  <a:pt x="101" y="124"/>
                  <a:pt x="137" y="125"/>
                </a:cubicBezTo>
                <a:cubicBezTo>
                  <a:pt x="141" y="124"/>
                  <a:pt x="144" y="123"/>
                  <a:pt x="143" y="120"/>
                </a:cubicBezTo>
                <a:cubicBezTo>
                  <a:pt x="146" y="121"/>
                  <a:pt x="147" y="125"/>
                  <a:pt x="151" y="124"/>
                </a:cubicBezTo>
                <a:cubicBezTo>
                  <a:pt x="166" y="117"/>
                  <a:pt x="180" y="119"/>
                  <a:pt x="195" y="116"/>
                </a:cubicBezTo>
                <a:cubicBezTo>
                  <a:pt x="200" y="115"/>
                  <a:pt x="205" y="110"/>
                  <a:pt x="210" y="110"/>
                </a:cubicBezTo>
                <a:cubicBezTo>
                  <a:pt x="213" y="109"/>
                  <a:pt x="215" y="112"/>
                  <a:pt x="218" y="111"/>
                </a:cubicBezTo>
                <a:cubicBezTo>
                  <a:pt x="228" y="111"/>
                  <a:pt x="239" y="107"/>
                  <a:pt x="250" y="106"/>
                </a:cubicBezTo>
                <a:cubicBezTo>
                  <a:pt x="270" y="103"/>
                  <a:pt x="286" y="103"/>
                  <a:pt x="311" y="98"/>
                </a:cubicBezTo>
                <a:cubicBezTo>
                  <a:pt x="311" y="69"/>
                  <a:pt x="302" y="47"/>
                  <a:pt x="297" y="16"/>
                </a:cubicBezTo>
                <a:cubicBezTo>
                  <a:pt x="329" y="16"/>
                  <a:pt x="354" y="30"/>
                  <a:pt x="381" y="40"/>
                </a:cubicBezTo>
                <a:cubicBezTo>
                  <a:pt x="399" y="40"/>
                  <a:pt x="417" y="44"/>
                  <a:pt x="430" y="49"/>
                </a:cubicBezTo>
                <a:cubicBezTo>
                  <a:pt x="472" y="51"/>
                  <a:pt x="512" y="56"/>
                  <a:pt x="554" y="58"/>
                </a:cubicBezTo>
                <a:cubicBezTo>
                  <a:pt x="495" y="118"/>
                  <a:pt x="454" y="207"/>
                  <a:pt x="403" y="279"/>
                </a:cubicBezTo>
                <a:close/>
                <a:moveTo>
                  <a:pt x="532" y="172"/>
                </a:moveTo>
                <a:cubicBezTo>
                  <a:pt x="535" y="147"/>
                  <a:pt x="537" y="125"/>
                  <a:pt x="545" y="106"/>
                </a:cubicBezTo>
                <a:cubicBezTo>
                  <a:pt x="544" y="102"/>
                  <a:pt x="541" y="102"/>
                  <a:pt x="539" y="100"/>
                </a:cubicBezTo>
                <a:cubicBezTo>
                  <a:pt x="525" y="116"/>
                  <a:pt x="532" y="144"/>
                  <a:pt x="523" y="162"/>
                </a:cubicBezTo>
                <a:cubicBezTo>
                  <a:pt x="525" y="167"/>
                  <a:pt x="522" y="168"/>
                  <a:pt x="525" y="173"/>
                </a:cubicBezTo>
                <a:cubicBezTo>
                  <a:pt x="516" y="189"/>
                  <a:pt x="512" y="208"/>
                  <a:pt x="500" y="222"/>
                </a:cubicBezTo>
                <a:cubicBezTo>
                  <a:pt x="494" y="219"/>
                  <a:pt x="497" y="211"/>
                  <a:pt x="502" y="209"/>
                </a:cubicBezTo>
                <a:cubicBezTo>
                  <a:pt x="501" y="189"/>
                  <a:pt x="509" y="173"/>
                  <a:pt x="509" y="153"/>
                </a:cubicBezTo>
                <a:cubicBezTo>
                  <a:pt x="492" y="172"/>
                  <a:pt x="495" y="211"/>
                  <a:pt x="489" y="239"/>
                </a:cubicBezTo>
                <a:cubicBezTo>
                  <a:pt x="475" y="252"/>
                  <a:pt x="466" y="267"/>
                  <a:pt x="454" y="281"/>
                </a:cubicBezTo>
                <a:cubicBezTo>
                  <a:pt x="455" y="259"/>
                  <a:pt x="467" y="237"/>
                  <a:pt x="465" y="217"/>
                </a:cubicBezTo>
                <a:cubicBezTo>
                  <a:pt x="466" y="217"/>
                  <a:pt x="466" y="218"/>
                  <a:pt x="467" y="219"/>
                </a:cubicBezTo>
                <a:cubicBezTo>
                  <a:pt x="466" y="212"/>
                  <a:pt x="475" y="209"/>
                  <a:pt x="470" y="200"/>
                </a:cubicBezTo>
                <a:cubicBezTo>
                  <a:pt x="496" y="157"/>
                  <a:pt x="517" y="111"/>
                  <a:pt x="558" y="75"/>
                </a:cubicBezTo>
                <a:cubicBezTo>
                  <a:pt x="562" y="89"/>
                  <a:pt x="556" y="108"/>
                  <a:pt x="557" y="119"/>
                </a:cubicBezTo>
                <a:cubicBezTo>
                  <a:pt x="557" y="125"/>
                  <a:pt x="562" y="126"/>
                  <a:pt x="554" y="131"/>
                </a:cubicBezTo>
                <a:cubicBezTo>
                  <a:pt x="555" y="135"/>
                  <a:pt x="559" y="132"/>
                  <a:pt x="560" y="138"/>
                </a:cubicBezTo>
                <a:cubicBezTo>
                  <a:pt x="550" y="149"/>
                  <a:pt x="546" y="163"/>
                  <a:pt x="532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145B668-913A-114F-910F-57D101F20A4C}"/>
              </a:ext>
            </a:extLst>
          </p:cNvPr>
          <p:cNvSpPr/>
          <p:nvPr/>
        </p:nvSpPr>
        <p:spPr>
          <a:xfrm>
            <a:off x="1146393" y="4224288"/>
            <a:ext cx="2011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Handle Format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987403-3596-C74B-BE17-75B302324EF1}"/>
              </a:ext>
            </a:extLst>
          </p:cNvPr>
          <p:cNvSpPr/>
          <p:nvPr/>
        </p:nvSpPr>
        <p:spPr>
          <a:xfrm>
            <a:off x="4792149" y="2007812"/>
            <a:ext cx="2369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Add UELs to data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A3D002B-6DFC-B14F-B3A1-4F4A1CD9A641}"/>
              </a:ext>
            </a:extLst>
          </p:cNvPr>
          <p:cNvSpPr/>
          <p:nvPr/>
        </p:nvSpPr>
        <p:spPr>
          <a:xfrm>
            <a:off x="9108641" y="3608052"/>
            <a:ext cx="1669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Send Packet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B3D757C5-B613-8641-BC39-5F9911B59627}"/>
              </a:ext>
            </a:extLst>
          </p:cNvPr>
          <p:cNvSpPr>
            <a:spLocks noEditPoints="1"/>
          </p:cNvSpPr>
          <p:nvPr/>
        </p:nvSpPr>
        <p:spPr bwMode="auto">
          <a:xfrm rot="19464194" flipH="1">
            <a:off x="8442748" y="2606985"/>
            <a:ext cx="2874450" cy="2280850"/>
          </a:xfrm>
          <a:custGeom>
            <a:avLst/>
            <a:gdLst>
              <a:gd name="T0" fmla="*/ 631 w 655"/>
              <a:gd name="T1" fmla="*/ 143 h 522"/>
              <a:gd name="T2" fmla="*/ 626 w 655"/>
              <a:gd name="T3" fmla="*/ 130 h 522"/>
              <a:gd name="T4" fmla="*/ 590 w 655"/>
              <a:gd name="T5" fmla="*/ 93 h 522"/>
              <a:gd name="T6" fmla="*/ 513 w 655"/>
              <a:gd name="T7" fmla="*/ 90 h 522"/>
              <a:gd name="T8" fmla="*/ 497 w 655"/>
              <a:gd name="T9" fmla="*/ 44 h 522"/>
              <a:gd name="T10" fmla="*/ 368 w 655"/>
              <a:gd name="T11" fmla="*/ 6 h 522"/>
              <a:gd name="T12" fmla="*/ 277 w 655"/>
              <a:gd name="T13" fmla="*/ 31 h 522"/>
              <a:gd name="T14" fmla="*/ 178 w 655"/>
              <a:gd name="T15" fmla="*/ 79 h 522"/>
              <a:gd name="T16" fmla="*/ 115 w 655"/>
              <a:gd name="T17" fmla="*/ 158 h 522"/>
              <a:gd name="T18" fmla="*/ 117 w 655"/>
              <a:gd name="T19" fmla="*/ 161 h 522"/>
              <a:gd name="T20" fmla="*/ 106 w 655"/>
              <a:gd name="T21" fmla="*/ 174 h 522"/>
              <a:gd name="T22" fmla="*/ 30 w 655"/>
              <a:gd name="T23" fmla="*/ 275 h 522"/>
              <a:gd name="T24" fmla="*/ 15 w 655"/>
              <a:gd name="T25" fmla="*/ 315 h 522"/>
              <a:gd name="T26" fmla="*/ 42 w 655"/>
              <a:gd name="T27" fmla="*/ 472 h 522"/>
              <a:gd name="T28" fmla="*/ 84 w 655"/>
              <a:gd name="T29" fmla="*/ 497 h 522"/>
              <a:gd name="T30" fmla="*/ 130 w 655"/>
              <a:gd name="T31" fmla="*/ 513 h 522"/>
              <a:gd name="T32" fmla="*/ 263 w 655"/>
              <a:gd name="T33" fmla="*/ 520 h 522"/>
              <a:gd name="T34" fmla="*/ 359 w 655"/>
              <a:gd name="T35" fmla="*/ 484 h 522"/>
              <a:gd name="T36" fmla="*/ 453 w 655"/>
              <a:gd name="T37" fmla="*/ 468 h 522"/>
              <a:gd name="T38" fmla="*/ 574 w 655"/>
              <a:gd name="T39" fmla="*/ 390 h 522"/>
              <a:gd name="T40" fmla="*/ 614 w 655"/>
              <a:gd name="T41" fmla="*/ 341 h 522"/>
              <a:gd name="T42" fmla="*/ 642 w 655"/>
              <a:gd name="T43" fmla="*/ 277 h 522"/>
              <a:gd name="T44" fmla="*/ 654 w 655"/>
              <a:gd name="T45" fmla="*/ 201 h 522"/>
              <a:gd name="T46" fmla="*/ 643 w 655"/>
              <a:gd name="T47" fmla="*/ 255 h 522"/>
              <a:gd name="T48" fmla="*/ 626 w 655"/>
              <a:gd name="T49" fmla="*/ 313 h 522"/>
              <a:gd name="T50" fmla="*/ 562 w 655"/>
              <a:gd name="T51" fmla="*/ 394 h 522"/>
              <a:gd name="T52" fmla="*/ 530 w 655"/>
              <a:gd name="T53" fmla="*/ 422 h 522"/>
              <a:gd name="T54" fmla="*/ 450 w 655"/>
              <a:gd name="T55" fmla="*/ 462 h 522"/>
              <a:gd name="T56" fmla="*/ 368 w 655"/>
              <a:gd name="T57" fmla="*/ 473 h 522"/>
              <a:gd name="T58" fmla="*/ 263 w 655"/>
              <a:gd name="T59" fmla="*/ 514 h 522"/>
              <a:gd name="T60" fmla="*/ 174 w 655"/>
              <a:gd name="T61" fmla="*/ 515 h 522"/>
              <a:gd name="T62" fmla="*/ 87 w 655"/>
              <a:gd name="T63" fmla="*/ 490 h 522"/>
              <a:gd name="T64" fmla="*/ 27 w 655"/>
              <a:gd name="T65" fmla="*/ 448 h 522"/>
              <a:gd name="T66" fmla="*/ 6 w 655"/>
              <a:gd name="T67" fmla="*/ 385 h 522"/>
              <a:gd name="T68" fmla="*/ 8 w 655"/>
              <a:gd name="T69" fmla="*/ 361 h 522"/>
              <a:gd name="T70" fmla="*/ 24 w 655"/>
              <a:gd name="T71" fmla="*/ 305 h 522"/>
              <a:gd name="T72" fmla="*/ 28 w 655"/>
              <a:gd name="T73" fmla="*/ 296 h 522"/>
              <a:gd name="T74" fmla="*/ 54 w 655"/>
              <a:gd name="T75" fmla="*/ 252 h 522"/>
              <a:gd name="T76" fmla="*/ 113 w 655"/>
              <a:gd name="T77" fmla="*/ 201 h 522"/>
              <a:gd name="T78" fmla="*/ 116 w 655"/>
              <a:gd name="T79" fmla="*/ 164 h 522"/>
              <a:gd name="T80" fmla="*/ 148 w 655"/>
              <a:gd name="T81" fmla="*/ 111 h 522"/>
              <a:gd name="T82" fmla="*/ 180 w 655"/>
              <a:gd name="T83" fmla="*/ 85 h 522"/>
              <a:gd name="T84" fmla="*/ 250 w 655"/>
              <a:gd name="T85" fmla="*/ 43 h 522"/>
              <a:gd name="T86" fmla="*/ 387 w 655"/>
              <a:gd name="T87" fmla="*/ 8 h 522"/>
              <a:gd name="T88" fmla="*/ 496 w 655"/>
              <a:gd name="T89" fmla="*/ 53 h 522"/>
              <a:gd name="T90" fmla="*/ 505 w 655"/>
              <a:gd name="T91" fmla="*/ 93 h 522"/>
              <a:gd name="T92" fmla="*/ 495 w 655"/>
              <a:gd name="T93" fmla="*/ 117 h 522"/>
              <a:gd name="T94" fmla="*/ 536 w 655"/>
              <a:gd name="T95" fmla="*/ 89 h 522"/>
              <a:gd name="T96" fmla="*/ 589 w 655"/>
              <a:gd name="T97" fmla="*/ 101 h 522"/>
              <a:gd name="T98" fmla="*/ 606 w 655"/>
              <a:gd name="T99" fmla="*/ 115 h 522"/>
              <a:gd name="T100" fmla="*/ 643 w 655"/>
              <a:gd name="T101" fmla="*/ 255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5" h="522">
                <a:moveTo>
                  <a:pt x="636" y="149"/>
                </a:moveTo>
                <a:cubicBezTo>
                  <a:pt x="634" y="147"/>
                  <a:pt x="631" y="144"/>
                  <a:pt x="631" y="143"/>
                </a:cubicBezTo>
                <a:cubicBezTo>
                  <a:pt x="630" y="141"/>
                  <a:pt x="632" y="140"/>
                  <a:pt x="631" y="138"/>
                </a:cubicBezTo>
                <a:cubicBezTo>
                  <a:pt x="630" y="136"/>
                  <a:pt x="628" y="133"/>
                  <a:pt x="626" y="130"/>
                </a:cubicBezTo>
                <a:cubicBezTo>
                  <a:pt x="620" y="122"/>
                  <a:pt x="612" y="115"/>
                  <a:pt x="607" y="109"/>
                </a:cubicBezTo>
                <a:cubicBezTo>
                  <a:pt x="604" y="106"/>
                  <a:pt x="595" y="96"/>
                  <a:pt x="590" y="93"/>
                </a:cubicBezTo>
                <a:cubicBezTo>
                  <a:pt x="585" y="89"/>
                  <a:pt x="570" y="85"/>
                  <a:pt x="565" y="84"/>
                </a:cubicBezTo>
                <a:cubicBezTo>
                  <a:pt x="545" y="79"/>
                  <a:pt x="531" y="87"/>
                  <a:pt x="513" y="90"/>
                </a:cubicBezTo>
                <a:cubicBezTo>
                  <a:pt x="514" y="86"/>
                  <a:pt x="511" y="86"/>
                  <a:pt x="510" y="84"/>
                </a:cubicBezTo>
                <a:cubicBezTo>
                  <a:pt x="512" y="74"/>
                  <a:pt x="504" y="54"/>
                  <a:pt x="497" y="44"/>
                </a:cubicBezTo>
                <a:cubicBezTo>
                  <a:pt x="483" y="27"/>
                  <a:pt x="451" y="12"/>
                  <a:pt x="428" y="6"/>
                </a:cubicBezTo>
                <a:cubicBezTo>
                  <a:pt x="406" y="0"/>
                  <a:pt x="388" y="4"/>
                  <a:pt x="368" y="6"/>
                </a:cubicBezTo>
                <a:cubicBezTo>
                  <a:pt x="334" y="9"/>
                  <a:pt x="301" y="18"/>
                  <a:pt x="276" y="27"/>
                </a:cubicBezTo>
                <a:cubicBezTo>
                  <a:pt x="275" y="30"/>
                  <a:pt x="279" y="31"/>
                  <a:pt x="277" y="31"/>
                </a:cubicBezTo>
                <a:cubicBezTo>
                  <a:pt x="276" y="30"/>
                  <a:pt x="275" y="29"/>
                  <a:pt x="274" y="28"/>
                </a:cubicBezTo>
                <a:cubicBezTo>
                  <a:pt x="241" y="40"/>
                  <a:pt x="207" y="60"/>
                  <a:pt x="178" y="79"/>
                </a:cubicBezTo>
                <a:cubicBezTo>
                  <a:pt x="157" y="93"/>
                  <a:pt x="150" y="101"/>
                  <a:pt x="135" y="125"/>
                </a:cubicBezTo>
                <a:cubicBezTo>
                  <a:pt x="128" y="136"/>
                  <a:pt x="122" y="147"/>
                  <a:pt x="115" y="158"/>
                </a:cubicBezTo>
                <a:cubicBezTo>
                  <a:pt x="117" y="158"/>
                  <a:pt x="119" y="159"/>
                  <a:pt x="119" y="161"/>
                </a:cubicBezTo>
                <a:cubicBezTo>
                  <a:pt x="118" y="161"/>
                  <a:pt x="117" y="161"/>
                  <a:pt x="117" y="161"/>
                </a:cubicBezTo>
                <a:cubicBezTo>
                  <a:pt x="116" y="161"/>
                  <a:pt x="115" y="159"/>
                  <a:pt x="115" y="158"/>
                </a:cubicBezTo>
                <a:cubicBezTo>
                  <a:pt x="112" y="163"/>
                  <a:pt x="109" y="169"/>
                  <a:pt x="106" y="174"/>
                </a:cubicBezTo>
                <a:cubicBezTo>
                  <a:pt x="100" y="181"/>
                  <a:pt x="105" y="191"/>
                  <a:pt x="105" y="198"/>
                </a:cubicBezTo>
                <a:cubicBezTo>
                  <a:pt x="75" y="215"/>
                  <a:pt x="48" y="245"/>
                  <a:pt x="30" y="275"/>
                </a:cubicBezTo>
                <a:cubicBezTo>
                  <a:pt x="25" y="284"/>
                  <a:pt x="19" y="297"/>
                  <a:pt x="16" y="305"/>
                </a:cubicBezTo>
                <a:cubicBezTo>
                  <a:pt x="16" y="308"/>
                  <a:pt x="16" y="312"/>
                  <a:pt x="15" y="315"/>
                </a:cubicBezTo>
                <a:cubicBezTo>
                  <a:pt x="11" y="340"/>
                  <a:pt x="1" y="362"/>
                  <a:pt x="1" y="385"/>
                </a:cubicBezTo>
                <a:cubicBezTo>
                  <a:pt x="0" y="424"/>
                  <a:pt x="18" y="448"/>
                  <a:pt x="42" y="472"/>
                </a:cubicBezTo>
                <a:cubicBezTo>
                  <a:pt x="52" y="478"/>
                  <a:pt x="63" y="488"/>
                  <a:pt x="79" y="492"/>
                </a:cubicBezTo>
                <a:cubicBezTo>
                  <a:pt x="79" y="495"/>
                  <a:pt x="83" y="495"/>
                  <a:pt x="84" y="497"/>
                </a:cubicBezTo>
                <a:cubicBezTo>
                  <a:pt x="95" y="498"/>
                  <a:pt x="105" y="506"/>
                  <a:pt x="116" y="510"/>
                </a:cubicBezTo>
                <a:cubicBezTo>
                  <a:pt x="120" y="512"/>
                  <a:pt x="126" y="512"/>
                  <a:pt x="130" y="513"/>
                </a:cubicBezTo>
                <a:cubicBezTo>
                  <a:pt x="147" y="517"/>
                  <a:pt x="161" y="522"/>
                  <a:pt x="178" y="522"/>
                </a:cubicBezTo>
                <a:cubicBezTo>
                  <a:pt x="205" y="522"/>
                  <a:pt x="235" y="521"/>
                  <a:pt x="263" y="520"/>
                </a:cubicBezTo>
                <a:cubicBezTo>
                  <a:pt x="290" y="512"/>
                  <a:pt x="312" y="496"/>
                  <a:pt x="335" y="483"/>
                </a:cubicBezTo>
                <a:cubicBezTo>
                  <a:pt x="341" y="484"/>
                  <a:pt x="351" y="480"/>
                  <a:pt x="359" y="484"/>
                </a:cubicBezTo>
                <a:cubicBezTo>
                  <a:pt x="393" y="474"/>
                  <a:pt x="420" y="483"/>
                  <a:pt x="446" y="469"/>
                </a:cubicBezTo>
                <a:cubicBezTo>
                  <a:pt x="447" y="467"/>
                  <a:pt x="451" y="468"/>
                  <a:pt x="453" y="468"/>
                </a:cubicBezTo>
                <a:cubicBezTo>
                  <a:pt x="477" y="458"/>
                  <a:pt x="503" y="450"/>
                  <a:pt x="522" y="434"/>
                </a:cubicBezTo>
                <a:cubicBezTo>
                  <a:pt x="540" y="421"/>
                  <a:pt x="560" y="406"/>
                  <a:pt x="574" y="390"/>
                </a:cubicBezTo>
                <a:cubicBezTo>
                  <a:pt x="579" y="389"/>
                  <a:pt x="580" y="385"/>
                  <a:pt x="583" y="382"/>
                </a:cubicBezTo>
                <a:cubicBezTo>
                  <a:pt x="595" y="370"/>
                  <a:pt x="604" y="356"/>
                  <a:pt x="614" y="341"/>
                </a:cubicBezTo>
                <a:cubicBezTo>
                  <a:pt x="621" y="330"/>
                  <a:pt x="633" y="318"/>
                  <a:pt x="638" y="308"/>
                </a:cubicBezTo>
                <a:cubicBezTo>
                  <a:pt x="642" y="298"/>
                  <a:pt x="640" y="287"/>
                  <a:pt x="642" y="277"/>
                </a:cubicBezTo>
                <a:cubicBezTo>
                  <a:pt x="644" y="266"/>
                  <a:pt x="650" y="257"/>
                  <a:pt x="652" y="246"/>
                </a:cubicBezTo>
                <a:cubicBezTo>
                  <a:pt x="655" y="230"/>
                  <a:pt x="653" y="216"/>
                  <a:pt x="654" y="201"/>
                </a:cubicBezTo>
                <a:cubicBezTo>
                  <a:pt x="648" y="185"/>
                  <a:pt x="645" y="166"/>
                  <a:pt x="636" y="149"/>
                </a:cubicBezTo>
                <a:close/>
                <a:moveTo>
                  <a:pt x="643" y="255"/>
                </a:moveTo>
                <a:cubicBezTo>
                  <a:pt x="640" y="266"/>
                  <a:pt x="635" y="275"/>
                  <a:pt x="634" y="286"/>
                </a:cubicBezTo>
                <a:cubicBezTo>
                  <a:pt x="632" y="298"/>
                  <a:pt x="632" y="304"/>
                  <a:pt x="626" y="313"/>
                </a:cubicBezTo>
                <a:cubicBezTo>
                  <a:pt x="621" y="320"/>
                  <a:pt x="619" y="328"/>
                  <a:pt x="612" y="332"/>
                </a:cubicBezTo>
                <a:cubicBezTo>
                  <a:pt x="598" y="355"/>
                  <a:pt x="582" y="377"/>
                  <a:pt x="562" y="394"/>
                </a:cubicBezTo>
                <a:cubicBezTo>
                  <a:pt x="554" y="401"/>
                  <a:pt x="545" y="406"/>
                  <a:pt x="537" y="413"/>
                </a:cubicBezTo>
                <a:cubicBezTo>
                  <a:pt x="534" y="415"/>
                  <a:pt x="533" y="419"/>
                  <a:pt x="530" y="422"/>
                </a:cubicBezTo>
                <a:cubicBezTo>
                  <a:pt x="522" y="428"/>
                  <a:pt x="511" y="434"/>
                  <a:pt x="500" y="439"/>
                </a:cubicBezTo>
                <a:cubicBezTo>
                  <a:pt x="483" y="448"/>
                  <a:pt x="469" y="454"/>
                  <a:pt x="450" y="462"/>
                </a:cubicBezTo>
                <a:cubicBezTo>
                  <a:pt x="434" y="464"/>
                  <a:pt x="418" y="472"/>
                  <a:pt x="401" y="472"/>
                </a:cubicBezTo>
                <a:cubicBezTo>
                  <a:pt x="390" y="472"/>
                  <a:pt x="379" y="471"/>
                  <a:pt x="368" y="473"/>
                </a:cubicBezTo>
                <a:cubicBezTo>
                  <a:pt x="360" y="474"/>
                  <a:pt x="348" y="476"/>
                  <a:pt x="336" y="472"/>
                </a:cubicBezTo>
                <a:cubicBezTo>
                  <a:pt x="314" y="489"/>
                  <a:pt x="290" y="504"/>
                  <a:pt x="263" y="514"/>
                </a:cubicBezTo>
                <a:cubicBezTo>
                  <a:pt x="245" y="517"/>
                  <a:pt x="223" y="512"/>
                  <a:pt x="204" y="513"/>
                </a:cubicBezTo>
                <a:cubicBezTo>
                  <a:pt x="193" y="514"/>
                  <a:pt x="184" y="516"/>
                  <a:pt x="174" y="515"/>
                </a:cubicBezTo>
                <a:cubicBezTo>
                  <a:pt x="156" y="515"/>
                  <a:pt x="136" y="509"/>
                  <a:pt x="119" y="503"/>
                </a:cubicBezTo>
                <a:cubicBezTo>
                  <a:pt x="110" y="500"/>
                  <a:pt x="97" y="495"/>
                  <a:pt x="87" y="490"/>
                </a:cubicBezTo>
                <a:cubicBezTo>
                  <a:pt x="70" y="482"/>
                  <a:pt x="57" y="471"/>
                  <a:pt x="43" y="463"/>
                </a:cubicBezTo>
                <a:cubicBezTo>
                  <a:pt x="39" y="461"/>
                  <a:pt x="34" y="451"/>
                  <a:pt x="27" y="448"/>
                </a:cubicBezTo>
                <a:cubicBezTo>
                  <a:pt x="28" y="444"/>
                  <a:pt x="23" y="441"/>
                  <a:pt x="21" y="438"/>
                </a:cubicBezTo>
                <a:cubicBezTo>
                  <a:pt x="13" y="419"/>
                  <a:pt x="6" y="405"/>
                  <a:pt x="6" y="385"/>
                </a:cubicBezTo>
                <a:cubicBezTo>
                  <a:pt x="7" y="378"/>
                  <a:pt x="8" y="371"/>
                  <a:pt x="9" y="365"/>
                </a:cubicBezTo>
                <a:cubicBezTo>
                  <a:pt x="7" y="363"/>
                  <a:pt x="9" y="364"/>
                  <a:pt x="8" y="361"/>
                </a:cubicBezTo>
                <a:cubicBezTo>
                  <a:pt x="14" y="351"/>
                  <a:pt x="16" y="329"/>
                  <a:pt x="20" y="324"/>
                </a:cubicBezTo>
                <a:cubicBezTo>
                  <a:pt x="20" y="318"/>
                  <a:pt x="22" y="309"/>
                  <a:pt x="24" y="305"/>
                </a:cubicBezTo>
                <a:cubicBezTo>
                  <a:pt x="24" y="304"/>
                  <a:pt x="23" y="302"/>
                  <a:pt x="23" y="302"/>
                </a:cubicBezTo>
                <a:cubicBezTo>
                  <a:pt x="24" y="300"/>
                  <a:pt x="27" y="299"/>
                  <a:pt x="28" y="296"/>
                </a:cubicBezTo>
                <a:cubicBezTo>
                  <a:pt x="35" y="282"/>
                  <a:pt x="36" y="274"/>
                  <a:pt x="45" y="262"/>
                </a:cubicBezTo>
                <a:cubicBezTo>
                  <a:pt x="48" y="258"/>
                  <a:pt x="52" y="255"/>
                  <a:pt x="54" y="252"/>
                </a:cubicBezTo>
                <a:cubicBezTo>
                  <a:pt x="64" y="239"/>
                  <a:pt x="75" y="227"/>
                  <a:pt x="88" y="217"/>
                </a:cubicBezTo>
                <a:cubicBezTo>
                  <a:pt x="96" y="211"/>
                  <a:pt x="109" y="210"/>
                  <a:pt x="113" y="201"/>
                </a:cubicBezTo>
                <a:cubicBezTo>
                  <a:pt x="114" y="197"/>
                  <a:pt x="110" y="191"/>
                  <a:pt x="110" y="182"/>
                </a:cubicBezTo>
                <a:cubicBezTo>
                  <a:pt x="110" y="174"/>
                  <a:pt x="114" y="171"/>
                  <a:pt x="116" y="164"/>
                </a:cubicBezTo>
                <a:cubicBezTo>
                  <a:pt x="124" y="157"/>
                  <a:pt x="125" y="149"/>
                  <a:pt x="131" y="140"/>
                </a:cubicBezTo>
                <a:cubicBezTo>
                  <a:pt x="135" y="131"/>
                  <a:pt x="145" y="121"/>
                  <a:pt x="148" y="111"/>
                </a:cubicBezTo>
                <a:cubicBezTo>
                  <a:pt x="151" y="111"/>
                  <a:pt x="155" y="106"/>
                  <a:pt x="156" y="101"/>
                </a:cubicBezTo>
                <a:cubicBezTo>
                  <a:pt x="164" y="97"/>
                  <a:pt x="172" y="90"/>
                  <a:pt x="180" y="85"/>
                </a:cubicBezTo>
                <a:cubicBezTo>
                  <a:pt x="189" y="79"/>
                  <a:pt x="198" y="74"/>
                  <a:pt x="205" y="67"/>
                </a:cubicBezTo>
                <a:cubicBezTo>
                  <a:pt x="219" y="61"/>
                  <a:pt x="237" y="49"/>
                  <a:pt x="250" y="43"/>
                </a:cubicBezTo>
                <a:cubicBezTo>
                  <a:pt x="283" y="32"/>
                  <a:pt x="318" y="16"/>
                  <a:pt x="358" y="10"/>
                </a:cubicBezTo>
                <a:cubicBezTo>
                  <a:pt x="367" y="9"/>
                  <a:pt x="378" y="9"/>
                  <a:pt x="387" y="8"/>
                </a:cubicBezTo>
                <a:cubicBezTo>
                  <a:pt x="404" y="6"/>
                  <a:pt x="421" y="9"/>
                  <a:pt x="436" y="14"/>
                </a:cubicBezTo>
                <a:cubicBezTo>
                  <a:pt x="460" y="21"/>
                  <a:pt x="479" y="35"/>
                  <a:pt x="496" y="53"/>
                </a:cubicBezTo>
                <a:cubicBezTo>
                  <a:pt x="500" y="62"/>
                  <a:pt x="502" y="72"/>
                  <a:pt x="505" y="81"/>
                </a:cubicBezTo>
                <a:cubicBezTo>
                  <a:pt x="503" y="86"/>
                  <a:pt x="502" y="88"/>
                  <a:pt x="505" y="93"/>
                </a:cubicBezTo>
                <a:cubicBezTo>
                  <a:pt x="499" y="101"/>
                  <a:pt x="483" y="108"/>
                  <a:pt x="488" y="121"/>
                </a:cubicBezTo>
                <a:cubicBezTo>
                  <a:pt x="490" y="119"/>
                  <a:pt x="492" y="114"/>
                  <a:pt x="495" y="117"/>
                </a:cubicBezTo>
                <a:cubicBezTo>
                  <a:pt x="499" y="105"/>
                  <a:pt x="508" y="98"/>
                  <a:pt x="519" y="94"/>
                </a:cubicBezTo>
                <a:cubicBezTo>
                  <a:pt x="525" y="92"/>
                  <a:pt x="535" y="94"/>
                  <a:pt x="536" y="89"/>
                </a:cubicBezTo>
                <a:cubicBezTo>
                  <a:pt x="537" y="89"/>
                  <a:pt x="536" y="90"/>
                  <a:pt x="536" y="91"/>
                </a:cubicBezTo>
                <a:cubicBezTo>
                  <a:pt x="553" y="87"/>
                  <a:pt x="574" y="89"/>
                  <a:pt x="589" y="101"/>
                </a:cubicBezTo>
                <a:cubicBezTo>
                  <a:pt x="592" y="103"/>
                  <a:pt x="593" y="106"/>
                  <a:pt x="596" y="109"/>
                </a:cubicBezTo>
                <a:cubicBezTo>
                  <a:pt x="599" y="111"/>
                  <a:pt x="604" y="113"/>
                  <a:pt x="606" y="115"/>
                </a:cubicBezTo>
                <a:cubicBezTo>
                  <a:pt x="629" y="139"/>
                  <a:pt x="640" y="176"/>
                  <a:pt x="649" y="205"/>
                </a:cubicBezTo>
                <a:cubicBezTo>
                  <a:pt x="647" y="221"/>
                  <a:pt x="648" y="238"/>
                  <a:pt x="643" y="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F7B7B7-B140-5140-9596-00F0145E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72" y="3229314"/>
            <a:ext cx="2489200" cy="22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031139E-C53D-184F-99D4-9641C3E9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86" y="3563287"/>
            <a:ext cx="4064000" cy="29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7C07CF-C80C-F046-9EDA-647ABAC2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219" y="5060502"/>
            <a:ext cx="2700528" cy="281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2439F4-0412-CE40-BCC8-0F3DACC6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6" y="5483170"/>
            <a:ext cx="6032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 animBg="1"/>
      <p:bldP spid="30" grpId="0" animBg="1"/>
      <p:bldP spid="31" grpId="0" animBg="1"/>
      <p:bldP spid="32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29"/>
          <p:cNvSpPr/>
          <p:nvPr/>
        </p:nvSpPr>
        <p:spPr bwMode="auto">
          <a:xfrm>
            <a:off x="4267200" y="1042946"/>
            <a:ext cx="3358905" cy="1871518"/>
          </a:xfrm>
          <a:custGeom>
            <a:avLst/>
            <a:gdLst>
              <a:gd name="T0" fmla="*/ 98 w 546"/>
              <a:gd name="T1" fmla="*/ 184 h 360"/>
              <a:gd name="T2" fmla="*/ 3 w 546"/>
              <a:gd name="T3" fmla="*/ 272 h 360"/>
              <a:gd name="T4" fmla="*/ 26 w 546"/>
              <a:gd name="T5" fmla="*/ 334 h 360"/>
              <a:gd name="T6" fmla="*/ 67 w 546"/>
              <a:gd name="T7" fmla="*/ 346 h 360"/>
              <a:gd name="T8" fmla="*/ 270 w 546"/>
              <a:gd name="T9" fmla="*/ 360 h 360"/>
              <a:gd name="T10" fmla="*/ 266 w 546"/>
              <a:gd name="T11" fmla="*/ 279 h 360"/>
              <a:gd name="T12" fmla="*/ 217 w 546"/>
              <a:gd name="T13" fmla="*/ 276 h 360"/>
              <a:gd name="T14" fmla="*/ 285 w 546"/>
              <a:gd name="T15" fmla="*/ 207 h 360"/>
              <a:gd name="T16" fmla="*/ 332 w 546"/>
              <a:gd name="T17" fmla="*/ 276 h 360"/>
              <a:gd name="T18" fmla="*/ 297 w 546"/>
              <a:gd name="T19" fmla="*/ 281 h 360"/>
              <a:gd name="T20" fmla="*/ 293 w 546"/>
              <a:gd name="T21" fmla="*/ 283 h 360"/>
              <a:gd name="T22" fmla="*/ 293 w 546"/>
              <a:gd name="T23" fmla="*/ 288 h 360"/>
              <a:gd name="T24" fmla="*/ 300 w 546"/>
              <a:gd name="T25" fmla="*/ 358 h 360"/>
              <a:gd name="T26" fmla="*/ 358 w 546"/>
              <a:gd name="T27" fmla="*/ 356 h 360"/>
              <a:gd name="T28" fmla="*/ 473 w 546"/>
              <a:gd name="T29" fmla="*/ 342 h 360"/>
              <a:gd name="T30" fmla="*/ 536 w 546"/>
              <a:gd name="T31" fmla="*/ 261 h 360"/>
              <a:gd name="T32" fmla="*/ 503 w 546"/>
              <a:gd name="T33" fmla="*/ 171 h 360"/>
              <a:gd name="T34" fmla="*/ 431 w 546"/>
              <a:gd name="T35" fmla="*/ 167 h 360"/>
              <a:gd name="T36" fmla="*/ 397 w 546"/>
              <a:gd name="T37" fmla="*/ 73 h 360"/>
              <a:gd name="T38" fmla="*/ 296 w 546"/>
              <a:gd name="T39" fmla="*/ 107 h 360"/>
              <a:gd name="T40" fmla="*/ 214 w 546"/>
              <a:gd name="T41" fmla="*/ 11 h 360"/>
              <a:gd name="T42" fmla="*/ 97 w 546"/>
              <a:gd name="T43" fmla="*/ 57 h 360"/>
              <a:gd name="T44" fmla="*/ 98 w 546"/>
              <a:gd name="T45" fmla="*/ 184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6" h="360">
                <a:moveTo>
                  <a:pt x="98" y="184"/>
                </a:moveTo>
                <a:cubicBezTo>
                  <a:pt x="51" y="186"/>
                  <a:pt x="9" y="225"/>
                  <a:pt x="3" y="272"/>
                </a:cubicBezTo>
                <a:cubicBezTo>
                  <a:pt x="0" y="295"/>
                  <a:pt x="6" y="321"/>
                  <a:pt x="26" y="334"/>
                </a:cubicBezTo>
                <a:cubicBezTo>
                  <a:pt x="37" y="342"/>
                  <a:pt x="52" y="344"/>
                  <a:pt x="67" y="346"/>
                </a:cubicBezTo>
                <a:cubicBezTo>
                  <a:pt x="134" y="353"/>
                  <a:pt x="202" y="358"/>
                  <a:pt x="270" y="360"/>
                </a:cubicBezTo>
                <a:cubicBezTo>
                  <a:pt x="264" y="334"/>
                  <a:pt x="265" y="306"/>
                  <a:pt x="266" y="279"/>
                </a:cubicBezTo>
                <a:cubicBezTo>
                  <a:pt x="250" y="278"/>
                  <a:pt x="234" y="277"/>
                  <a:pt x="217" y="276"/>
                </a:cubicBezTo>
                <a:cubicBezTo>
                  <a:pt x="242" y="256"/>
                  <a:pt x="265" y="233"/>
                  <a:pt x="285" y="207"/>
                </a:cubicBezTo>
                <a:cubicBezTo>
                  <a:pt x="300" y="230"/>
                  <a:pt x="316" y="253"/>
                  <a:pt x="332" y="276"/>
                </a:cubicBezTo>
                <a:cubicBezTo>
                  <a:pt x="320" y="276"/>
                  <a:pt x="308" y="278"/>
                  <a:pt x="297" y="281"/>
                </a:cubicBezTo>
                <a:cubicBezTo>
                  <a:pt x="295" y="281"/>
                  <a:pt x="294" y="282"/>
                  <a:pt x="293" y="283"/>
                </a:cubicBezTo>
                <a:cubicBezTo>
                  <a:pt x="292" y="284"/>
                  <a:pt x="292" y="286"/>
                  <a:pt x="293" y="288"/>
                </a:cubicBezTo>
                <a:cubicBezTo>
                  <a:pt x="297" y="314"/>
                  <a:pt x="299" y="329"/>
                  <a:pt x="300" y="358"/>
                </a:cubicBezTo>
                <a:cubicBezTo>
                  <a:pt x="317" y="356"/>
                  <a:pt x="341" y="357"/>
                  <a:pt x="358" y="356"/>
                </a:cubicBezTo>
                <a:cubicBezTo>
                  <a:pt x="396" y="356"/>
                  <a:pt x="441" y="356"/>
                  <a:pt x="473" y="342"/>
                </a:cubicBezTo>
                <a:cubicBezTo>
                  <a:pt x="505" y="328"/>
                  <a:pt x="525" y="295"/>
                  <a:pt x="536" y="261"/>
                </a:cubicBezTo>
                <a:cubicBezTo>
                  <a:pt x="546" y="228"/>
                  <a:pt x="534" y="187"/>
                  <a:pt x="503" y="171"/>
                </a:cubicBezTo>
                <a:cubicBezTo>
                  <a:pt x="481" y="160"/>
                  <a:pt x="455" y="163"/>
                  <a:pt x="431" y="167"/>
                </a:cubicBezTo>
                <a:cubicBezTo>
                  <a:pt x="452" y="135"/>
                  <a:pt x="433" y="87"/>
                  <a:pt x="397" y="73"/>
                </a:cubicBezTo>
                <a:cubicBezTo>
                  <a:pt x="362" y="59"/>
                  <a:pt x="318" y="75"/>
                  <a:pt x="296" y="107"/>
                </a:cubicBezTo>
                <a:cubicBezTo>
                  <a:pt x="293" y="62"/>
                  <a:pt x="258" y="22"/>
                  <a:pt x="214" y="11"/>
                </a:cubicBezTo>
                <a:cubicBezTo>
                  <a:pt x="171" y="0"/>
                  <a:pt x="122" y="20"/>
                  <a:pt x="97" y="57"/>
                </a:cubicBezTo>
                <a:cubicBezTo>
                  <a:pt x="72" y="94"/>
                  <a:pt x="72" y="147"/>
                  <a:pt x="98" y="184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022150" y="3313344"/>
            <a:ext cx="613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Overwhelm printer buffer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5304F247-5A1E-0E43-B9F9-27B9CCC6ABC4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EF8BE41-3700-6D45-B68A-A5C3E2DFE48E}"/>
              </a:ext>
            </a:extLst>
          </p:cNvPr>
          <p:cNvSpPr/>
          <p:nvPr/>
        </p:nvSpPr>
        <p:spPr>
          <a:xfrm>
            <a:off x="1517783" y="393838"/>
            <a:ext cx="3905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Overwhelm printer buffer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18" name="组合 22">
            <a:extLst>
              <a:ext uri="{FF2B5EF4-FFF2-40B4-BE49-F238E27FC236}">
                <a16:creationId xmlns:a16="http://schemas.microsoft.com/office/drawing/2014/main" id="{8D48708C-7717-CE44-BEF7-538E80EA3EDB}"/>
              </a:ext>
            </a:extLst>
          </p:cNvPr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C3A7772-0C91-BB43-8F95-1A9A14204E83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B5E5110-211C-5747-9220-1888BFC939F6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705D3F9-B1B9-8D45-A0F1-D6DBA8DAED58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5B96327-97E1-A345-9858-6CACE5ED201B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AEE92E5-FC72-6240-AD90-4F291A4E25D9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7D40520D-EA12-1D4A-A9D5-E94D72D0302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CBB89CB-5E1A-5641-B7B0-C4156F6800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12FE443-CB6B-E948-AF35-B01FE051F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60B3CB7-C771-7A40-A6F5-353E9D6C211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0AB5C7A7-EB58-2149-B3E4-23747728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50" y="4077609"/>
            <a:ext cx="6286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33993" y="1320800"/>
            <a:ext cx="2497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</a:rPr>
              <a:t>C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66699" y="2410630"/>
            <a:ext cx="5440098" cy="679605"/>
            <a:chOff x="6007264" y="2379532"/>
            <a:chExt cx="5440098" cy="679605"/>
          </a:xfrm>
        </p:grpSpPr>
        <p:sp>
          <p:nvSpPr>
            <p:cNvPr id="4" name="矩形 3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007264" y="2379532"/>
              <a:ext cx="33664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chemeClr val="accent1"/>
                  </a:solidFill>
                </a:rPr>
                <a:t>How It Works 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任意多边形 103"/>
          <p:cNvSpPr/>
          <p:nvPr/>
        </p:nvSpPr>
        <p:spPr bwMode="auto">
          <a:xfrm>
            <a:off x="1068108" y="544587"/>
            <a:ext cx="3229571" cy="3036168"/>
          </a:xfrm>
          <a:custGeom>
            <a:avLst/>
            <a:gdLst>
              <a:gd name="connsiteX0" fmla="*/ 841120 w 2331026"/>
              <a:gd name="connsiteY0" fmla="*/ 2177440 h 2191432"/>
              <a:gd name="connsiteX1" fmla="*/ 836740 w 2331026"/>
              <a:gd name="connsiteY1" fmla="*/ 2190553 h 2191432"/>
              <a:gd name="connsiteX2" fmla="*/ 841120 w 2331026"/>
              <a:gd name="connsiteY2" fmla="*/ 2177440 h 2191432"/>
              <a:gd name="connsiteX3" fmla="*/ 748801 w 2331026"/>
              <a:gd name="connsiteY3" fmla="*/ 2051595 h 2191432"/>
              <a:gd name="connsiteX4" fmla="*/ 863306 w 2331026"/>
              <a:gd name="connsiteY4" fmla="*/ 2086067 h 2191432"/>
              <a:gd name="connsiteX5" fmla="*/ 867710 w 2331026"/>
              <a:gd name="connsiteY5" fmla="*/ 2098993 h 2191432"/>
              <a:gd name="connsiteX6" fmla="*/ 863306 w 2331026"/>
              <a:gd name="connsiteY6" fmla="*/ 2103302 h 2191432"/>
              <a:gd name="connsiteX7" fmla="*/ 852295 w 2331026"/>
              <a:gd name="connsiteY7" fmla="*/ 2101686 h 2191432"/>
              <a:gd name="connsiteX8" fmla="*/ 853107 w 2331026"/>
              <a:gd name="connsiteY8" fmla="*/ 2097519 h 2191432"/>
              <a:gd name="connsiteX9" fmla="*/ 858901 w 2331026"/>
              <a:gd name="connsiteY9" fmla="*/ 2098993 h 2191432"/>
              <a:gd name="connsiteX10" fmla="*/ 858901 w 2331026"/>
              <a:gd name="connsiteY10" fmla="*/ 2086067 h 2191432"/>
              <a:gd name="connsiteX11" fmla="*/ 854497 w 2331026"/>
              <a:gd name="connsiteY11" fmla="*/ 2090376 h 2191432"/>
              <a:gd name="connsiteX12" fmla="*/ 853107 w 2331026"/>
              <a:gd name="connsiteY12" fmla="*/ 2097519 h 2191432"/>
              <a:gd name="connsiteX13" fmla="*/ 803851 w 2331026"/>
              <a:gd name="connsiteY13" fmla="*/ 2084989 h 2191432"/>
              <a:gd name="connsiteX14" fmla="*/ 748801 w 2331026"/>
              <a:gd name="connsiteY14" fmla="*/ 2064522 h 2191432"/>
              <a:gd name="connsiteX15" fmla="*/ 748801 w 2331026"/>
              <a:gd name="connsiteY15" fmla="*/ 2051595 h 2191432"/>
              <a:gd name="connsiteX16" fmla="*/ 701117 w 2331026"/>
              <a:gd name="connsiteY16" fmla="*/ 1972340 h 2191432"/>
              <a:gd name="connsiteX17" fmla="*/ 867729 w 2331026"/>
              <a:gd name="connsiteY17" fmla="*/ 2034336 h 2191432"/>
              <a:gd name="connsiteX18" fmla="*/ 854576 w 2331026"/>
              <a:gd name="connsiteY18" fmla="*/ 2047621 h 2191432"/>
              <a:gd name="connsiteX19" fmla="*/ 696733 w 2331026"/>
              <a:gd name="connsiteY19" fmla="*/ 1985625 h 2191432"/>
              <a:gd name="connsiteX20" fmla="*/ 701117 w 2331026"/>
              <a:gd name="connsiteY20" fmla="*/ 1972340 h 2191432"/>
              <a:gd name="connsiteX21" fmla="*/ 681759 w 2331026"/>
              <a:gd name="connsiteY21" fmla="*/ 1921391 h 2191432"/>
              <a:gd name="connsiteX22" fmla="*/ 688074 w 2331026"/>
              <a:gd name="connsiteY22" fmla="*/ 1924256 h 2191432"/>
              <a:gd name="connsiteX23" fmla="*/ 771547 w 2331026"/>
              <a:gd name="connsiteY23" fmla="*/ 1967912 h 2191432"/>
              <a:gd name="connsiteX24" fmla="*/ 850627 w 2331026"/>
              <a:gd name="connsiteY24" fmla="*/ 1985375 h 2191432"/>
              <a:gd name="connsiteX25" fmla="*/ 846234 w 2331026"/>
              <a:gd name="connsiteY25" fmla="*/ 1998472 h 2191432"/>
              <a:gd name="connsiteX26" fmla="*/ 758367 w 2331026"/>
              <a:gd name="connsiteY26" fmla="*/ 1981009 h 2191432"/>
              <a:gd name="connsiteX27" fmla="*/ 679287 w 2331026"/>
              <a:gd name="connsiteY27" fmla="*/ 1937352 h 2191432"/>
              <a:gd name="connsiteX28" fmla="*/ 681759 w 2331026"/>
              <a:gd name="connsiteY28" fmla="*/ 1921391 h 2191432"/>
              <a:gd name="connsiteX29" fmla="*/ 1112596 w 2331026"/>
              <a:gd name="connsiteY29" fmla="*/ 1618188 h 2191432"/>
              <a:gd name="connsiteX30" fmla="*/ 1114308 w 2331026"/>
              <a:gd name="connsiteY30" fmla="*/ 1623857 h 2191432"/>
              <a:gd name="connsiteX31" fmla="*/ 1127077 w 2331026"/>
              <a:gd name="connsiteY31" fmla="*/ 1626074 h 2191432"/>
              <a:gd name="connsiteX32" fmla="*/ 1126295 w 2331026"/>
              <a:gd name="connsiteY32" fmla="*/ 1618528 h 2191432"/>
              <a:gd name="connsiteX33" fmla="*/ 1119648 w 2331026"/>
              <a:gd name="connsiteY33" fmla="*/ 1618889 h 2191432"/>
              <a:gd name="connsiteX34" fmla="*/ 1089291 w 2331026"/>
              <a:gd name="connsiteY34" fmla="*/ 1615873 h 2191432"/>
              <a:gd name="connsiteX35" fmla="*/ 1091485 w 2331026"/>
              <a:gd name="connsiteY35" fmla="*/ 1622630 h 2191432"/>
              <a:gd name="connsiteX36" fmla="*/ 1091492 w 2331026"/>
              <a:gd name="connsiteY36" fmla="*/ 1622689 h 2191432"/>
              <a:gd name="connsiteX37" fmla="*/ 1099585 w 2331026"/>
              <a:gd name="connsiteY37" fmla="*/ 1622809 h 2191432"/>
              <a:gd name="connsiteX38" fmla="*/ 1097745 w 2331026"/>
              <a:gd name="connsiteY38" fmla="*/ 1616713 h 2191432"/>
              <a:gd name="connsiteX39" fmla="*/ 1046067 w 2331026"/>
              <a:gd name="connsiteY39" fmla="*/ 1611282 h 2191432"/>
              <a:gd name="connsiteX40" fmla="*/ 1047243 w 2331026"/>
              <a:gd name="connsiteY40" fmla="*/ 1622253 h 2191432"/>
              <a:gd name="connsiteX41" fmla="*/ 1048820 w 2331026"/>
              <a:gd name="connsiteY41" fmla="*/ 1622060 h 2191432"/>
              <a:gd name="connsiteX42" fmla="*/ 1076702 w 2331026"/>
              <a:gd name="connsiteY42" fmla="*/ 1622471 h 2191432"/>
              <a:gd name="connsiteX43" fmla="*/ 1074144 w 2331026"/>
              <a:gd name="connsiteY43" fmla="*/ 1614368 h 2191432"/>
              <a:gd name="connsiteX44" fmla="*/ 1047530 w 2331026"/>
              <a:gd name="connsiteY44" fmla="*/ 1611724 h 2191432"/>
              <a:gd name="connsiteX45" fmla="*/ 1017098 w 2331026"/>
              <a:gd name="connsiteY45" fmla="*/ 1602542 h 2191432"/>
              <a:gd name="connsiteX46" fmla="*/ 1019421 w 2331026"/>
              <a:gd name="connsiteY46" fmla="*/ 1625653 h 2191432"/>
              <a:gd name="connsiteX47" fmla="*/ 1033616 w 2331026"/>
              <a:gd name="connsiteY47" fmla="*/ 1623918 h 2191432"/>
              <a:gd name="connsiteX48" fmla="*/ 1030335 w 2331026"/>
              <a:gd name="connsiteY48" fmla="*/ 1613712 h 2191432"/>
              <a:gd name="connsiteX49" fmla="*/ 1029122 w 2331026"/>
              <a:gd name="connsiteY49" fmla="*/ 1606170 h 2191432"/>
              <a:gd name="connsiteX50" fmla="*/ 1516593 w 2331026"/>
              <a:gd name="connsiteY50" fmla="*/ 1601889 h 2191432"/>
              <a:gd name="connsiteX51" fmla="*/ 1520911 w 2331026"/>
              <a:gd name="connsiteY51" fmla="*/ 1613466 h 2191432"/>
              <a:gd name="connsiteX52" fmla="*/ 1516515 w 2331026"/>
              <a:gd name="connsiteY52" fmla="*/ 1604711 h 2191432"/>
              <a:gd name="connsiteX53" fmla="*/ 1320219 w 2331026"/>
              <a:gd name="connsiteY53" fmla="*/ 1589723 h 2191432"/>
              <a:gd name="connsiteX54" fmla="*/ 1305928 w 2331026"/>
              <a:gd name="connsiteY54" fmla="*/ 1594984 h 2191432"/>
              <a:gd name="connsiteX55" fmla="*/ 1217784 w 2331026"/>
              <a:gd name="connsiteY55" fmla="*/ 1613561 h 2191432"/>
              <a:gd name="connsiteX56" fmla="*/ 1141189 w 2331026"/>
              <a:gd name="connsiteY56" fmla="*/ 1617719 h 2191432"/>
              <a:gd name="connsiteX57" fmla="*/ 1143843 w 2331026"/>
              <a:gd name="connsiteY57" fmla="*/ 1628984 h 2191432"/>
              <a:gd name="connsiteX58" fmla="*/ 1187860 w 2331026"/>
              <a:gd name="connsiteY58" fmla="*/ 1636623 h 2191432"/>
              <a:gd name="connsiteX59" fmla="*/ 1200607 w 2331026"/>
              <a:gd name="connsiteY59" fmla="*/ 1637242 h 2191432"/>
              <a:gd name="connsiteX60" fmla="*/ 1200408 w 2331026"/>
              <a:gd name="connsiteY60" fmla="*/ 1636283 h 2191432"/>
              <a:gd name="connsiteX61" fmla="*/ 1213743 w 2331026"/>
              <a:gd name="connsiteY61" fmla="*/ 1631997 h 2191432"/>
              <a:gd name="connsiteX62" fmla="*/ 1214769 w 2331026"/>
              <a:gd name="connsiteY62" fmla="*/ 1637931 h 2191432"/>
              <a:gd name="connsiteX63" fmla="*/ 1266647 w 2331026"/>
              <a:gd name="connsiteY63" fmla="*/ 1640452 h 2191432"/>
              <a:gd name="connsiteX64" fmla="*/ 1273155 w 2331026"/>
              <a:gd name="connsiteY64" fmla="*/ 1639909 h 2191432"/>
              <a:gd name="connsiteX65" fmla="*/ 1262184 w 2331026"/>
              <a:gd name="connsiteY65" fmla="*/ 1614188 h 2191432"/>
              <a:gd name="connsiteX66" fmla="*/ 1267570 w 2331026"/>
              <a:gd name="connsiteY66" fmla="*/ 1605529 h 2191432"/>
              <a:gd name="connsiteX67" fmla="*/ 1279420 w 2331026"/>
              <a:gd name="connsiteY67" fmla="*/ 1609858 h 2191432"/>
              <a:gd name="connsiteX68" fmla="*/ 1287623 w 2331026"/>
              <a:gd name="connsiteY68" fmla="*/ 1638704 h 2191432"/>
              <a:gd name="connsiteX69" fmla="*/ 1319173 w 2331026"/>
              <a:gd name="connsiteY69" fmla="*/ 1636076 h 2191432"/>
              <a:gd name="connsiteX70" fmla="*/ 1321294 w 2331026"/>
              <a:gd name="connsiteY70" fmla="*/ 1635899 h 2191432"/>
              <a:gd name="connsiteX71" fmla="*/ 1315025 w 2331026"/>
              <a:gd name="connsiteY71" fmla="*/ 1596903 h 2191432"/>
              <a:gd name="connsiteX72" fmla="*/ 1161831 w 2331026"/>
              <a:gd name="connsiteY72" fmla="*/ 1588499 h 2191432"/>
              <a:gd name="connsiteX73" fmla="*/ 1161831 w 2331026"/>
              <a:gd name="connsiteY73" fmla="*/ 1601199 h 2191432"/>
              <a:gd name="connsiteX74" fmla="*/ 1161831 w 2331026"/>
              <a:gd name="connsiteY74" fmla="*/ 1588499 h 2191432"/>
              <a:gd name="connsiteX75" fmla="*/ 1231523 w 2331026"/>
              <a:gd name="connsiteY75" fmla="*/ 1578974 h 2191432"/>
              <a:gd name="connsiteX76" fmla="*/ 1231523 w 2331026"/>
              <a:gd name="connsiteY76" fmla="*/ 1591674 h 2191432"/>
              <a:gd name="connsiteX77" fmla="*/ 1231523 w 2331026"/>
              <a:gd name="connsiteY77" fmla="*/ 1578974 h 2191432"/>
              <a:gd name="connsiteX78" fmla="*/ 1728493 w 2331026"/>
              <a:gd name="connsiteY78" fmla="*/ 1576459 h 2191432"/>
              <a:gd name="connsiteX79" fmla="*/ 1738193 w 2331026"/>
              <a:gd name="connsiteY79" fmla="*/ 1602786 h 2191432"/>
              <a:gd name="connsiteX80" fmla="*/ 1741943 w 2331026"/>
              <a:gd name="connsiteY80" fmla="*/ 1625180 h 2191432"/>
              <a:gd name="connsiteX81" fmla="*/ 1774391 w 2331026"/>
              <a:gd name="connsiteY81" fmla="*/ 1627325 h 2191432"/>
              <a:gd name="connsiteX82" fmla="*/ 1784160 w 2331026"/>
              <a:gd name="connsiteY82" fmla="*/ 1628779 h 2191432"/>
              <a:gd name="connsiteX83" fmla="*/ 1755658 w 2331026"/>
              <a:gd name="connsiteY83" fmla="*/ 1580682 h 2191432"/>
              <a:gd name="connsiteX84" fmla="*/ 1742268 w 2331026"/>
              <a:gd name="connsiteY84" fmla="*/ 1580231 h 2191432"/>
              <a:gd name="connsiteX85" fmla="*/ 935003 w 2331026"/>
              <a:gd name="connsiteY85" fmla="*/ 1575666 h 2191432"/>
              <a:gd name="connsiteX86" fmla="*/ 946727 w 2331026"/>
              <a:gd name="connsiteY86" fmla="*/ 1627657 h 2191432"/>
              <a:gd name="connsiteX87" fmla="*/ 945685 w 2331026"/>
              <a:gd name="connsiteY87" fmla="*/ 1629345 h 2191432"/>
              <a:gd name="connsiteX88" fmla="*/ 974488 w 2331026"/>
              <a:gd name="connsiteY88" fmla="*/ 1628381 h 2191432"/>
              <a:gd name="connsiteX89" fmla="*/ 968498 w 2331026"/>
              <a:gd name="connsiteY89" fmla="*/ 1601426 h 2191432"/>
              <a:gd name="connsiteX90" fmla="*/ 981425 w 2331026"/>
              <a:gd name="connsiteY90" fmla="*/ 1597117 h 2191432"/>
              <a:gd name="connsiteX91" fmla="*/ 988270 w 2331026"/>
              <a:gd name="connsiteY91" fmla="*/ 1627919 h 2191432"/>
              <a:gd name="connsiteX92" fmla="*/ 1004869 w 2331026"/>
              <a:gd name="connsiteY92" fmla="*/ 1627364 h 2191432"/>
              <a:gd name="connsiteX93" fmla="*/ 1005226 w 2331026"/>
              <a:gd name="connsiteY93" fmla="*/ 1622631 h 2191432"/>
              <a:gd name="connsiteX94" fmla="*/ 1003559 w 2331026"/>
              <a:gd name="connsiteY94" fmla="*/ 1600519 h 2191432"/>
              <a:gd name="connsiteX95" fmla="*/ 1003645 w 2331026"/>
              <a:gd name="connsiteY95" fmla="*/ 1598483 h 2191432"/>
              <a:gd name="connsiteX96" fmla="*/ 944223 w 2331026"/>
              <a:gd name="connsiteY96" fmla="*/ 1580554 h 2191432"/>
              <a:gd name="connsiteX97" fmla="*/ 2063690 w 2331026"/>
              <a:gd name="connsiteY97" fmla="*/ 1570639 h 2191432"/>
              <a:gd name="connsiteX98" fmla="*/ 2068135 w 2331026"/>
              <a:gd name="connsiteY98" fmla="*/ 1570639 h 2191432"/>
              <a:gd name="connsiteX99" fmla="*/ 2065913 w 2331026"/>
              <a:gd name="connsiteY99" fmla="*/ 1572822 h 2191432"/>
              <a:gd name="connsiteX100" fmla="*/ 1953922 w 2331026"/>
              <a:gd name="connsiteY100" fmla="*/ 1560123 h 2191432"/>
              <a:gd name="connsiteX101" fmla="*/ 1966911 w 2331026"/>
              <a:gd name="connsiteY101" fmla="*/ 1562305 h 2191432"/>
              <a:gd name="connsiteX102" fmla="*/ 1988558 w 2331026"/>
              <a:gd name="connsiteY102" fmla="*/ 1605962 h 2191432"/>
              <a:gd name="connsiteX103" fmla="*/ 1975570 w 2331026"/>
              <a:gd name="connsiteY103" fmla="*/ 1614693 h 2191432"/>
              <a:gd name="connsiteX104" fmla="*/ 1953922 w 2331026"/>
              <a:gd name="connsiteY104" fmla="*/ 1571037 h 2191432"/>
              <a:gd name="connsiteX105" fmla="*/ 1953922 w 2331026"/>
              <a:gd name="connsiteY105" fmla="*/ 1560123 h 2191432"/>
              <a:gd name="connsiteX106" fmla="*/ 1901606 w 2331026"/>
              <a:gd name="connsiteY106" fmla="*/ 1531349 h 2191432"/>
              <a:gd name="connsiteX107" fmla="*/ 1901606 w 2331026"/>
              <a:gd name="connsiteY107" fmla="*/ 1548812 h 2191432"/>
              <a:gd name="connsiteX108" fmla="*/ 1901606 w 2331026"/>
              <a:gd name="connsiteY108" fmla="*/ 1531349 h 2191432"/>
              <a:gd name="connsiteX109" fmla="*/ 1835725 w 2331026"/>
              <a:gd name="connsiteY109" fmla="*/ 1531349 h 2191432"/>
              <a:gd name="connsiteX110" fmla="*/ 1835725 w 2331026"/>
              <a:gd name="connsiteY110" fmla="*/ 1548812 h 2191432"/>
              <a:gd name="connsiteX111" fmla="*/ 1835725 w 2331026"/>
              <a:gd name="connsiteY111" fmla="*/ 1531349 h 2191432"/>
              <a:gd name="connsiteX112" fmla="*/ 1589204 w 2331026"/>
              <a:gd name="connsiteY112" fmla="*/ 1523458 h 2191432"/>
              <a:gd name="connsiteX113" fmla="*/ 1602463 w 2331026"/>
              <a:gd name="connsiteY113" fmla="*/ 1555906 h 2191432"/>
              <a:gd name="connsiteX114" fmla="*/ 1616651 w 2331026"/>
              <a:gd name="connsiteY114" fmla="*/ 1609931 h 2191432"/>
              <a:gd name="connsiteX115" fmla="*/ 1616210 w 2331026"/>
              <a:gd name="connsiteY115" fmla="*/ 1610372 h 2191432"/>
              <a:gd name="connsiteX116" fmla="*/ 1645770 w 2331026"/>
              <a:gd name="connsiteY116" fmla="*/ 1616476 h 2191432"/>
              <a:gd name="connsiteX117" fmla="*/ 1647342 w 2331026"/>
              <a:gd name="connsiteY117" fmla="*/ 1609220 h 2191432"/>
              <a:gd name="connsiteX118" fmla="*/ 1643108 w 2331026"/>
              <a:gd name="connsiteY118" fmla="*/ 1604875 h 2191432"/>
              <a:gd name="connsiteX119" fmla="*/ 1643108 w 2331026"/>
              <a:gd name="connsiteY119" fmla="*/ 1596186 h 2191432"/>
              <a:gd name="connsiteX120" fmla="*/ 1638875 w 2331026"/>
              <a:gd name="connsiteY120" fmla="*/ 1583152 h 2191432"/>
              <a:gd name="connsiteX121" fmla="*/ 1626175 w 2331026"/>
              <a:gd name="connsiteY121" fmla="*/ 1557083 h 2191432"/>
              <a:gd name="connsiteX122" fmla="*/ 1632525 w 2331026"/>
              <a:gd name="connsiteY122" fmla="*/ 1548394 h 2191432"/>
              <a:gd name="connsiteX123" fmla="*/ 1638875 w 2331026"/>
              <a:gd name="connsiteY123" fmla="*/ 1552739 h 2191432"/>
              <a:gd name="connsiteX124" fmla="*/ 1655808 w 2331026"/>
              <a:gd name="connsiteY124" fmla="*/ 1591841 h 2191432"/>
              <a:gd name="connsiteX125" fmla="*/ 1660571 w 2331026"/>
              <a:gd name="connsiteY125" fmla="*/ 1607048 h 2191432"/>
              <a:gd name="connsiteX126" fmla="*/ 1656898 w 2331026"/>
              <a:gd name="connsiteY126" fmla="*/ 1618774 h 2191432"/>
              <a:gd name="connsiteX127" fmla="*/ 1663869 w 2331026"/>
              <a:gd name="connsiteY127" fmla="*/ 1620214 h 2191432"/>
              <a:gd name="connsiteX128" fmla="*/ 1717488 w 2331026"/>
              <a:gd name="connsiteY128" fmla="*/ 1623564 h 2191432"/>
              <a:gd name="connsiteX129" fmla="*/ 1723734 w 2331026"/>
              <a:gd name="connsiteY129" fmla="*/ 1623977 h 2191432"/>
              <a:gd name="connsiteX130" fmla="*/ 1713091 w 2331026"/>
              <a:gd name="connsiteY130" fmla="*/ 1574545 h 2191432"/>
              <a:gd name="connsiteX131" fmla="*/ 1713174 w 2331026"/>
              <a:gd name="connsiteY131" fmla="*/ 1572264 h 2191432"/>
              <a:gd name="connsiteX132" fmla="*/ 1678758 w 2331026"/>
              <a:gd name="connsiteY132" fmla="*/ 1562839 h 2191432"/>
              <a:gd name="connsiteX133" fmla="*/ 1686748 w 2331026"/>
              <a:gd name="connsiteY133" fmla="*/ 1584679 h 2191432"/>
              <a:gd name="connsiteX134" fmla="*/ 1691659 w 2331026"/>
              <a:gd name="connsiteY134" fmla="*/ 1610327 h 2191432"/>
              <a:gd name="connsiteX135" fmla="*/ 1678562 w 2331026"/>
              <a:gd name="connsiteY135" fmla="*/ 1614693 h 2191432"/>
              <a:gd name="connsiteX136" fmla="*/ 1665466 w 2331026"/>
              <a:gd name="connsiteY136" fmla="*/ 1566671 h 2191432"/>
              <a:gd name="connsiteX137" fmla="*/ 1666798 w 2331026"/>
              <a:gd name="connsiteY137" fmla="*/ 1559563 h 2191432"/>
              <a:gd name="connsiteX138" fmla="*/ 1656724 w 2331026"/>
              <a:gd name="connsiteY138" fmla="*/ 1556805 h 2191432"/>
              <a:gd name="connsiteX139" fmla="*/ 1871285 w 2331026"/>
              <a:gd name="connsiteY139" fmla="*/ 1513886 h 2191432"/>
              <a:gd name="connsiteX140" fmla="*/ 1871285 w 2331026"/>
              <a:gd name="connsiteY140" fmla="*/ 1526586 h 2191432"/>
              <a:gd name="connsiteX141" fmla="*/ 1871285 w 2331026"/>
              <a:gd name="connsiteY141" fmla="*/ 1513886 h 2191432"/>
              <a:gd name="connsiteX142" fmla="*/ 2000872 w 2331026"/>
              <a:gd name="connsiteY142" fmla="*/ 1507490 h 2191432"/>
              <a:gd name="connsiteX143" fmla="*/ 1993423 w 2331026"/>
              <a:gd name="connsiteY143" fmla="*/ 1514869 h 2191432"/>
              <a:gd name="connsiteX144" fmla="*/ 1914176 w 2331026"/>
              <a:gd name="connsiteY144" fmla="*/ 1561108 h 2191432"/>
              <a:gd name="connsiteX145" fmla="*/ 1829454 w 2331026"/>
              <a:gd name="connsiteY145" fmla="*/ 1583168 h 2191432"/>
              <a:gd name="connsiteX146" fmla="*/ 1773489 w 2331026"/>
              <a:gd name="connsiteY146" fmla="*/ 1581283 h 2191432"/>
              <a:gd name="connsiteX147" fmla="*/ 1786910 w 2331026"/>
              <a:gd name="connsiteY147" fmla="*/ 1604771 h 2191432"/>
              <a:gd name="connsiteX148" fmla="*/ 1802161 w 2331026"/>
              <a:gd name="connsiteY148" fmla="*/ 1631459 h 2191432"/>
              <a:gd name="connsiteX149" fmla="*/ 1868837 w 2331026"/>
              <a:gd name="connsiteY149" fmla="*/ 1641387 h 2191432"/>
              <a:gd name="connsiteX150" fmla="*/ 1849616 w 2331026"/>
              <a:gd name="connsiteY150" fmla="*/ 1609212 h 2191432"/>
              <a:gd name="connsiteX151" fmla="*/ 1852890 w 2331026"/>
              <a:gd name="connsiteY151" fmla="*/ 1598251 h 2191432"/>
              <a:gd name="connsiteX152" fmla="*/ 1862712 w 2331026"/>
              <a:gd name="connsiteY152" fmla="*/ 1600443 h 2191432"/>
              <a:gd name="connsiteX153" fmla="*/ 1884541 w 2331026"/>
              <a:gd name="connsiteY153" fmla="*/ 1639904 h 2191432"/>
              <a:gd name="connsiteX154" fmla="*/ 1885962 w 2331026"/>
              <a:gd name="connsiteY154" fmla="*/ 1642759 h 2191432"/>
              <a:gd name="connsiteX155" fmla="*/ 1927042 w 2331026"/>
              <a:gd name="connsiteY155" fmla="*/ 1643323 h 2191432"/>
              <a:gd name="connsiteX156" fmla="*/ 1936601 w 2331026"/>
              <a:gd name="connsiteY156" fmla="*/ 1641230 h 2191432"/>
              <a:gd name="connsiteX157" fmla="*/ 1928555 w 2331026"/>
              <a:gd name="connsiteY157" fmla="*/ 1617562 h 2191432"/>
              <a:gd name="connsiteX158" fmla="*/ 1901977 w 2331026"/>
              <a:gd name="connsiteY158" fmla="*/ 1574700 h 2191432"/>
              <a:gd name="connsiteX159" fmla="*/ 1905232 w 2331026"/>
              <a:gd name="connsiteY159" fmla="*/ 1565358 h 2191432"/>
              <a:gd name="connsiteX160" fmla="*/ 1914995 w 2331026"/>
              <a:gd name="connsiteY160" fmla="*/ 1565907 h 2191432"/>
              <a:gd name="connsiteX161" fmla="*/ 1955878 w 2331026"/>
              <a:gd name="connsiteY161" fmla="*/ 1637001 h 2191432"/>
              <a:gd name="connsiteX162" fmla="*/ 1955880 w 2331026"/>
              <a:gd name="connsiteY162" fmla="*/ 1637007 h 2191432"/>
              <a:gd name="connsiteX163" fmla="*/ 1980114 w 2331026"/>
              <a:gd name="connsiteY163" fmla="*/ 1631700 h 2191432"/>
              <a:gd name="connsiteX164" fmla="*/ 2024904 w 2331026"/>
              <a:gd name="connsiteY164" fmla="*/ 1610216 h 2191432"/>
              <a:gd name="connsiteX165" fmla="*/ 2012533 w 2331026"/>
              <a:gd name="connsiteY165" fmla="*/ 1557338 h 2191432"/>
              <a:gd name="connsiteX166" fmla="*/ 756672 w 2331026"/>
              <a:gd name="connsiteY166" fmla="*/ 1497781 h 2191432"/>
              <a:gd name="connsiteX167" fmla="*/ 758766 w 2331026"/>
              <a:gd name="connsiteY167" fmla="*/ 1513135 h 2191432"/>
              <a:gd name="connsiteX168" fmla="*/ 764969 w 2331026"/>
              <a:gd name="connsiteY168" fmla="*/ 1509092 h 2191432"/>
              <a:gd name="connsiteX169" fmla="*/ 706959 w 2331026"/>
              <a:gd name="connsiteY169" fmla="*/ 1476987 h 2191432"/>
              <a:gd name="connsiteX170" fmla="*/ 706381 w 2331026"/>
              <a:gd name="connsiteY170" fmla="*/ 1478551 h 2191432"/>
              <a:gd name="connsiteX171" fmla="*/ 704107 w 2331026"/>
              <a:gd name="connsiteY171" fmla="*/ 1487039 h 2191432"/>
              <a:gd name="connsiteX172" fmla="*/ 705304 w 2331026"/>
              <a:gd name="connsiteY172" fmla="*/ 1495631 h 2191432"/>
              <a:gd name="connsiteX173" fmla="*/ 718493 w 2331026"/>
              <a:gd name="connsiteY173" fmla="*/ 1491265 h 2191432"/>
              <a:gd name="connsiteX174" fmla="*/ 714097 w 2331026"/>
              <a:gd name="connsiteY174" fmla="*/ 1478168 h 2191432"/>
              <a:gd name="connsiteX175" fmla="*/ 2036237 w 2331026"/>
              <a:gd name="connsiteY175" fmla="*/ 1472453 h 2191432"/>
              <a:gd name="connsiteX176" fmla="*/ 2012486 w 2331026"/>
              <a:gd name="connsiteY176" fmla="*/ 1495984 h 2191432"/>
              <a:gd name="connsiteX177" fmla="*/ 2027268 w 2331026"/>
              <a:gd name="connsiteY177" fmla="*/ 1553528 h 2191432"/>
              <a:gd name="connsiteX178" fmla="*/ 2036835 w 2331026"/>
              <a:gd name="connsiteY178" fmla="*/ 1602002 h 2191432"/>
              <a:gd name="connsiteX179" fmla="*/ 2062093 w 2331026"/>
              <a:gd name="connsiteY179" fmla="*/ 1582952 h 2191432"/>
              <a:gd name="connsiteX180" fmla="*/ 2054800 w 2331026"/>
              <a:gd name="connsiteY180" fmla="*/ 1579371 h 2191432"/>
              <a:gd name="connsiteX181" fmla="*/ 2054800 w 2331026"/>
              <a:gd name="connsiteY181" fmla="*/ 1566274 h 2191432"/>
              <a:gd name="connsiteX182" fmla="*/ 2056293 w 2331026"/>
              <a:gd name="connsiteY182" fmla="*/ 1564319 h 2191432"/>
              <a:gd name="connsiteX183" fmla="*/ 2059245 w 2331026"/>
              <a:gd name="connsiteY183" fmla="*/ 1579371 h 2191432"/>
              <a:gd name="connsiteX184" fmla="*/ 2065913 w 2331026"/>
              <a:gd name="connsiteY184" fmla="*/ 1572822 h 2191432"/>
              <a:gd name="connsiteX185" fmla="*/ 2068135 w 2331026"/>
              <a:gd name="connsiteY185" fmla="*/ 1575005 h 2191432"/>
              <a:gd name="connsiteX186" fmla="*/ 2068135 w 2331026"/>
              <a:gd name="connsiteY186" fmla="*/ 1570639 h 2191432"/>
              <a:gd name="connsiteX187" fmla="*/ 2068135 w 2331026"/>
              <a:gd name="connsiteY187" fmla="*/ 1561908 h 2191432"/>
              <a:gd name="connsiteX188" fmla="*/ 2061468 w 2331026"/>
              <a:gd name="connsiteY188" fmla="*/ 1557542 h 2191432"/>
              <a:gd name="connsiteX189" fmla="*/ 2056293 w 2331026"/>
              <a:gd name="connsiteY189" fmla="*/ 1564319 h 2191432"/>
              <a:gd name="connsiteX190" fmla="*/ 2047577 w 2331026"/>
              <a:gd name="connsiteY190" fmla="*/ 1519889 h 2191432"/>
              <a:gd name="connsiteX191" fmla="*/ 1490549 w 2331026"/>
              <a:gd name="connsiteY191" fmla="*/ 1465142 h 2191432"/>
              <a:gd name="connsiteX192" fmla="*/ 1470922 w 2331026"/>
              <a:gd name="connsiteY192" fmla="*/ 1465926 h 2191432"/>
              <a:gd name="connsiteX193" fmla="*/ 1445535 w 2331026"/>
              <a:gd name="connsiteY193" fmla="*/ 1482427 h 2191432"/>
              <a:gd name="connsiteX194" fmla="*/ 1384217 w 2331026"/>
              <a:gd name="connsiteY194" fmla="*/ 1556736 h 2191432"/>
              <a:gd name="connsiteX195" fmla="*/ 1348973 w 2331026"/>
              <a:gd name="connsiteY195" fmla="*/ 1579139 h 2191432"/>
              <a:gd name="connsiteX196" fmla="*/ 1322482 w 2331026"/>
              <a:gd name="connsiteY196" fmla="*/ 1588890 h 2191432"/>
              <a:gd name="connsiteX197" fmla="*/ 1327725 w 2331026"/>
              <a:gd name="connsiteY197" fmla="*/ 1592514 h 2191432"/>
              <a:gd name="connsiteX198" fmla="*/ 1335662 w 2331026"/>
              <a:gd name="connsiteY198" fmla="*/ 1621043 h 2191432"/>
              <a:gd name="connsiteX199" fmla="*/ 1337911 w 2331026"/>
              <a:gd name="connsiteY199" fmla="*/ 1634515 h 2191432"/>
              <a:gd name="connsiteX200" fmla="*/ 1362796 w 2331026"/>
              <a:gd name="connsiteY200" fmla="*/ 1632442 h 2191432"/>
              <a:gd name="connsiteX201" fmla="*/ 1362424 w 2331026"/>
              <a:gd name="connsiteY201" fmla="*/ 1632094 h 2191432"/>
              <a:gd name="connsiteX202" fmla="*/ 1349497 w 2331026"/>
              <a:gd name="connsiteY202" fmla="*/ 1596925 h 2191432"/>
              <a:gd name="connsiteX203" fmla="*/ 1354345 w 2331026"/>
              <a:gd name="connsiteY203" fmla="*/ 1588132 h 2191432"/>
              <a:gd name="connsiteX204" fmla="*/ 1362424 w 2331026"/>
              <a:gd name="connsiteY204" fmla="*/ 1592528 h 2191432"/>
              <a:gd name="connsiteX205" fmla="*/ 1375351 w 2331026"/>
              <a:gd name="connsiteY205" fmla="*/ 1627698 h 2191432"/>
              <a:gd name="connsiteX206" fmla="*/ 1372846 w 2331026"/>
              <a:gd name="connsiteY206" fmla="*/ 1631745 h 2191432"/>
              <a:gd name="connsiteX207" fmla="*/ 1405685 w 2331026"/>
              <a:gd name="connsiteY207" fmla="*/ 1633017 h 2191432"/>
              <a:gd name="connsiteX208" fmla="*/ 1403018 w 2331026"/>
              <a:gd name="connsiteY208" fmla="*/ 1607351 h 2191432"/>
              <a:gd name="connsiteX209" fmla="*/ 1392813 w 2331026"/>
              <a:gd name="connsiteY209" fmla="*/ 1574608 h 2191432"/>
              <a:gd name="connsiteX210" fmla="*/ 1399617 w 2331026"/>
              <a:gd name="connsiteY210" fmla="*/ 1565877 h 2191432"/>
              <a:gd name="connsiteX211" fmla="*/ 1406420 w 2331026"/>
              <a:gd name="connsiteY211" fmla="*/ 1570242 h 2191432"/>
              <a:gd name="connsiteX212" fmla="*/ 1418326 w 2331026"/>
              <a:gd name="connsiteY212" fmla="*/ 1605713 h 2191432"/>
              <a:gd name="connsiteX213" fmla="*/ 1419441 w 2331026"/>
              <a:gd name="connsiteY213" fmla="*/ 1631111 h 2191432"/>
              <a:gd name="connsiteX214" fmla="*/ 1409822 w 2331026"/>
              <a:gd name="connsiteY214" fmla="*/ 1626996 h 2191432"/>
              <a:gd name="connsiteX215" fmla="*/ 1407449 w 2331026"/>
              <a:gd name="connsiteY215" fmla="*/ 1633085 h 2191432"/>
              <a:gd name="connsiteX216" fmla="*/ 1417589 w 2331026"/>
              <a:gd name="connsiteY216" fmla="*/ 1633478 h 2191432"/>
              <a:gd name="connsiteX217" fmla="*/ 1419544 w 2331026"/>
              <a:gd name="connsiteY217" fmla="*/ 1633452 h 2191432"/>
              <a:gd name="connsiteX218" fmla="*/ 1419441 w 2331026"/>
              <a:gd name="connsiteY218" fmla="*/ 1631111 h 2191432"/>
              <a:gd name="connsiteX219" fmla="*/ 1420027 w 2331026"/>
              <a:gd name="connsiteY219" fmla="*/ 1631362 h 2191432"/>
              <a:gd name="connsiteX220" fmla="*/ 1420027 w 2331026"/>
              <a:gd name="connsiteY220" fmla="*/ 1633446 h 2191432"/>
              <a:gd name="connsiteX221" fmla="*/ 1440926 w 2331026"/>
              <a:gd name="connsiteY221" fmla="*/ 1633171 h 2191432"/>
              <a:gd name="connsiteX222" fmla="*/ 1424563 w 2331026"/>
              <a:gd name="connsiteY222" fmla="*/ 1530583 h 2191432"/>
              <a:gd name="connsiteX223" fmla="*/ 1431111 w 2331026"/>
              <a:gd name="connsiteY223" fmla="*/ 1524014 h 2191432"/>
              <a:gd name="connsiteX224" fmla="*/ 1437660 w 2331026"/>
              <a:gd name="connsiteY224" fmla="*/ 1530583 h 2191432"/>
              <a:gd name="connsiteX225" fmla="*/ 1453611 w 2331026"/>
              <a:gd name="connsiteY225" fmla="*/ 1626591 h 2191432"/>
              <a:gd name="connsiteX226" fmla="*/ 1445300 w 2331026"/>
              <a:gd name="connsiteY226" fmla="*/ 1624738 h 2191432"/>
              <a:gd name="connsiteX227" fmla="*/ 1442785 w 2331026"/>
              <a:gd name="connsiteY227" fmla="*/ 1633147 h 2191432"/>
              <a:gd name="connsiteX228" fmla="*/ 1454674 w 2331026"/>
              <a:gd name="connsiteY228" fmla="*/ 1632991 h 2191432"/>
              <a:gd name="connsiteX229" fmla="*/ 1453611 w 2331026"/>
              <a:gd name="connsiteY229" fmla="*/ 1626591 h 2191432"/>
              <a:gd name="connsiteX230" fmla="*/ 1455122 w 2331026"/>
              <a:gd name="connsiteY230" fmla="*/ 1626928 h 2191432"/>
              <a:gd name="connsiteX231" fmla="*/ 1455122 w 2331026"/>
              <a:gd name="connsiteY231" fmla="*/ 1632985 h 2191432"/>
              <a:gd name="connsiteX232" fmla="*/ 1469635 w 2331026"/>
              <a:gd name="connsiteY232" fmla="*/ 1632794 h 2191432"/>
              <a:gd name="connsiteX233" fmla="*/ 1490603 w 2331026"/>
              <a:gd name="connsiteY233" fmla="*/ 1627472 h 2191432"/>
              <a:gd name="connsiteX234" fmla="*/ 1489650 w 2331026"/>
              <a:gd name="connsiteY234" fmla="*/ 1626996 h 2191432"/>
              <a:gd name="connsiteX235" fmla="*/ 1476553 w 2331026"/>
              <a:gd name="connsiteY235" fmla="*/ 1587705 h 2191432"/>
              <a:gd name="connsiteX236" fmla="*/ 1454725 w 2331026"/>
              <a:gd name="connsiteY236" fmla="*/ 1504758 h 2191432"/>
              <a:gd name="connsiteX237" fmla="*/ 1461819 w 2331026"/>
              <a:gd name="connsiteY237" fmla="*/ 1494390 h 2191432"/>
              <a:gd name="connsiteX238" fmla="*/ 1472188 w 2331026"/>
              <a:gd name="connsiteY238" fmla="*/ 1500392 h 2191432"/>
              <a:gd name="connsiteX239" fmla="*/ 1489650 w 2331026"/>
              <a:gd name="connsiteY239" fmla="*/ 1574608 h 2191432"/>
              <a:gd name="connsiteX240" fmla="*/ 1494016 w 2331026"/>
              <a:gd name="connsiteY240" fmla="*/ 1598073 h 2191432"/>
              <a:gd name="connsiteX241" fmla="*/ 1498310 w 2331026"/>
              <a:gd name="connsiteY241" fmla="*/ 1617934 h 2191432"/>
              <a:gd name="connsiteX242" fmla="*/ 1494016 w 2331026"/>
              <a:gd name="connsiteY242" fmla="*/ 1618264 h 2191432"/>
              <a:gd name="connsiteX243" fmla="*/ 1498382 w 2331026"/>
              <a:gd name="connsiteY243" fmla="*/ 1618264 h 2191432"/>
              <a:gd name="connsiteX244" fmla="*/ 1498310 w 2331026"/>
              <a:gd name="connsiteY244" fmla="*/ 1617934 h 2191432"/>
              <a:gd name="connsiteX245" fmla="*/ 1501110 w 2331026"/>
              <a:gd name="connsiteY245" fmla="*/ 1617719 h 2191432"/>
              <a:gd name="connsiteX246" fmla="*/ 1498858 w 2331026"/>
              <a:gd name="connsiteY246" fmla="*/ 1625376 h 2191432"/>
              <a:gd name="connsiteX247" fmla="*/ 1517578 w 2331026"/>
              <a:gd name="connsiteY247" fmla="*/ 1620624 h 2191432"/>
              <a:gd name="connsiteX248" fmla="*/ 1522745 w 2331026"/>
              <a:gd name="connsiteY248" fmla="*/ 1615596 h 2191432"/>
              <a:gd name="connsiteX249" fmla="*/ 1520911 w 2331026"/>
              <a:gd name="connsiteY249" fmla="*/ 1613466 h 2191432"/>
              <a:gd name="connsiteX250" fmla="*/ 1527015 w 2331026"/>
              <a:gd name="connsiteY250" fmla="*/ 1611440 h 2191432"/>
              <a:gd name="connsiteX251" fmla="*/ 1532567 w 2331026"/>
              <a:gd name="connsiteY251" fmla="*/ 1606036 h 2191432"/>
              <a:gd name="connsiteX252" fmla="*/ 1529704 w 2331026"/>
              <a:gd name="connsiteY252" fmla="*/ 1600333 h 2191432"/>
              <a:gd name="connsiteX253" fmla="*/ 1516721 w 2331026"/>
              <a:gd name="connsiteY253" fmla="*/ 1597255 h 2191432"/>
              <a:gd name="connsiteX254" fmla="*/ 1516593 w 2331026"/>
              <a:gd name="connsiteY254" fmla="*/ 1601889 h 2191432"/>
              <a:gd name="connsiteX255" fmla="*/ 1499480 w 2331026"/>
              <a:gd name="connsiteY255" fmla="*/ 1556009 h 2191432"/>
              <a:gd name="connsiteX256" fmla="*/ 1481346 w 2331026"/>
              <a:gd name="connsiteY256" fmla="*/ 1495269 h 2191432"/>
              <a:gd name="connsiteX257" fmla="*/ 1484643 w 2331026"/>
              <a:gd name="connsiteY257" fmla="*/ 1486514 h 2191432"/>
              <a:gd name="connsiteX258" fmla="*/ 1494535 w 2331026"/>
              <a:gd name="connsiteY258" fmla="*/ 1490891 h 2191432"/>
              <a:gd name="connsiteX259" fmla="*/ 1514317 w 2331026"/>
              <a:gd name="connsiteY259" fmla="*/ 1551632 h 2191432"/>
              <a:gd name="connsiteX260" fmla="*/ 1532928 w 2331026"/>
              <a:gd name="connsiteY260" fmla="*/ 1605685 h 2191432"/>
              <a:gd name="connsiteX261" fmla="*/ 1551159 w 2331026"/>
              <a:gd name="connsiteY261" fmla="*/ 1587943 h 2191432"/>
              <a:gd name="connsiteX262" fmla="*/ 1559913 w 2331026"/>
              <a:gd name="connsiteY262" fmla="*/ 1583568 h 2191432"/>
              <a:gd name="connsiteX263" fmla="*/ 1564512 w 2331026"/>
              <a:gd name="connsiteY263" fmla="*/ 1585860 h 2191432"/>
              <a:gd name="connsiteX264" fmla="*/ 1564554 w 2331026"/>
              <a:gd name="connsiteY264" fmla="*/ 1583203 h 2191432"/>
              <a:gd name="connsiteX265" fmla="*/ 1537776 w 2331026"/>
              <a:gd name="connsiteY265" fmla="*/ 1535318 h 2191432"/>
              <a:gd name="connsiteX266" fmla="*/ 1506778 w 2331026"/>
              <a:gd name="connsiteY266" fmla="*/ 1487296 h 2191432"/>
              <a:gd name="connsiteX267" fmla="*/ 1511760 w 2331026"/>
              <a:gd name="connsiteY267" fmla="*/ 1478565 h 2191432"/>
              <a:gd name="connsiteX268" fmla="*/ 1520063 w 2331026"/>
              <a:gd name="connsiteY268" fmla="*/ 1482930 h 2191432"/>
              <a:gd name="connsiteX269" fmla="*/ 1564346 w 2331026"/>
              <a:gd name="connsiteY269" fmla="*/ 1552780 h 2191432"/>
              <a:gd name="connsiteX270" fmla="*/ 1580537 w 2331026"/>
              <a:gd name="connsiteY270" fmla="*/ 1591457 h 2191432"/>
              <a:gd name="connsiteX271" fmla="*/ 1580079 w 2331026"/>
              <a:gd name="connsiteY271" fmla="*/ 1593621 h 2191432"/>
              <a:gd name="connsiteX272" fmla="*/ 1597772 w 2331026"/>
              <a:gd name="connsiteY272" fmla="*/ 1602441 h 2191432"/>
              <a:gd name="connsiteX273" fmla="*/ 1599188 w 2331026"/>
              <a:gd name="connsiteY273" fmla="*/ 1600654 h 2191432"/>
              <a:gd name="connsiteX274" fmla="*/ 1601973 w 2331026"/>
              <a:gd name="connsiteY274" fmla="*/ 1600770 h 2191432"/>
              <a:gd name="connsiteX275" fmla="*/ 1603459 w 2331026"/>
              <a:gd name="connsiteY275" fmla="*/ 1605276 h 2191432"/>
              <a:gd name="connsiteX276" fmla="*/ 1604038 w 2331026"/>
              <a:gd name="connsiteY276" fmla="*/ 1605565 h 2191432"/>
              <a:gd name="connsiteX277" fmla="*/ 1612285 w 2331026"/>
              <a:gd name="connsiteY277" fmla="*/ 1605565 h 2191432"/>
              <a:gd name="connsiteX278" fmla="*/ 1612285 w 2331026"/>
              <a:gd name="connsiteY278" fmla="*/ 1601200 h 2191432"/>
              <a:gd name="connsiteX279" fmla="*/ 1601973 w 2331026"/>
              <a:gd name="connsiteY279" fmla="*/ 1600770 h 2191432"/>
              <a:gd name="connsiteX280" fmla="*/ 1601508 w 2331026"/>
              <a:gd name="connsiteY280" fmla="*/ 1599358 h 2191432"/>
              <a:gd name="connsiteX281" fmla="*/ 1590457 w 2331026"/>
              <a:gd name="connsiteY281" fmla="*/ 1561909 h 2191432"/>
              <a:gd name="connsiteX282" fmla="*/ 1568629 w 2331026"/>
              <a:gd name="connsiteY282" fmla="*/ 1513887 h 2191432"/>
              <a:gd name="connsiteX283" fmla="*/ 1569267 w 2331026"/>
              <a:gd name="connsiteY283" fmla="*/ 1511759 h 2191432"/>
              <a:gd name="connsiteX284" fmla="*/ 1547776 w 2331026"/>
              <a:gd name="connsiteY284" fmla="*/ 1495950 h 2191432"/>
              <a:gd name="connsiteX285" fmla="*/ 1490549 w 2331026"/>
              <a:gd name="connsiteY285" fmla="*/ 1465142 h 2191432"/>
              <a:gd name="connsiteX286" fmla="*/ 2078514 w 2331026"/>
              <a:gd name="connsiteY286" fmla="*/ 1417944 h 2191432"/>
              <a:gd name="connsiteX287" fmla="*/ 2058710 w 2331026"/>
              <a:gd name="connsiteY287" fmla="*/ 1450190 h 2191432"/>
              <a:gd name="connsiteX288" fmla="*/ 2050567 w 2331026"/>
              <a:gd name="connsiteY288" fmla="*/ 1458257 h 2191432"/>
              <a:gd name="connsiteX289" fmla="*/ 2061468 w 2331026"/>
              <a:gd name="connsiteY289" fmla="*/ 1516069 h 2191432"/>
              <a:gd name="connsiteX290" fmla="*/ 2072143 w 2331026"/>
              <a:gd name="connsiteY290" fmla="*/ 1572688 h 2191432"/>
              <a:gd name="connsiteX291" fmla="*/ 2090948 w 2331026"/>
              <a:gd name="connsiteY291" fmla="*/ 1550538 h 2191432"/>
              <a:gd name="connsiteX292" fmla="*/ 2084963 w 2331026"/>
              <a:gd name="connsiteY292" fmla="*/ 1548018 h 2191432"/>
              <a:gd name="connsiteX293" fmla="*/ 2054404 w 2331026"/>
              <a:gd name="connsiteY293" fmla="*/ 1465071 h 2191432"/>
              <a:gd name="connsiteX294" fmla="*/ 2057678 w 2331026"/>
              <a:gd name="connsiteY294" fmla="*/ 1456340 h 2191432"/>
              <a:gd name="connsiteX295" fmla="*/ 2067501 w 2331026"/>
              <a:gd name="connsiteY295" fmla="*/ 1460705 h 2191432"/>
              <a:gd name="connsiteX296" fmla="*/ 2099485 w 2331026"/>
              <a:gd name="connsiteY296" fmla="*/ 1536667 h 2191432"/>
              <a:gd name="connsiteX297" fmla="*/ 2114163 w 2331026"/>
              <a:gd name="connsiteY297" fmla="*/ 1508087 h 2191432"/>
              <a:gd name="connsiteX298" fmla="*/ 2119457 w 2331026"/>
              <a:gd name="connsiteY298" fmla="*/ 1487562 h 2191432"/>
              <a:gd name="connsiteX299" fmla="*/ 2111724 w 2331026"/>
              <a:gd name="connsiteY299" fmla="*/ 1482859 h 2191432"/>
              <a:gd name="connsiteX300" fmla="*/ 2096798 w 2331026"/>
              <a:gd name="connsiteY300" fmla="*/ 1445444 h 2191432"/>
              <a:gd name="connsiteX301" fmla="*/ 437138 w 2331026"/>
              <a:gd name="connsiteY301" fmla="*/ 1311956 h 2191432"/>
              <a:gd name="connsiteX302" fmla="*/ 447343 w 2331026"/>
              <a:gd name="connsiteY302" fmla="*/ 1316401 h 2191432"/>
              <a:gd name="connsiteX303" fmla="*/ 456415 w 2331026"/>
              <a:gd name="connsiteY303" fmla="*/ 1360851 h 2191432"/>
              <a:gd name="connsiteX304" fmla="*/ 442807 w 2331026"/>
              <a:gd name="connsiteY304" fmla="*/ 1360851 h 2191432"/>
              <a:gd name="connsiteX305" fmla="*/ 433736 w 2331026"/>
              <a:gd name="connsiteY305" fmla="*/ 1320846 h 2191432"/>
              <a:gd name="connsiteX306" fmla="*/ 437138 w 2331026"/>
              <a:gd name="connsiteY306" fmla="*/ 1311956 h 2191432"/>
              <a:gd name="connsiteX307" fmla="*/ 307913 w 2331026"/>
              <a:gd name="connsiteY307" fmla="*/ 1260198 h 2191432"/>
              <a:gd name="connsiteX308" fmla="*/ 311397 w 2331026"/>
              <a:gd name="connsiteY308" fmla="*/ 1267976 h 2191432"/>
              <a:gd name="connsiteX309" fmla="*/ 339696 w 2331026"/>
              <a:gd name="connsiteY309" fmla="*/ 1307821 h 2191432"/>
              <a:gd name="connsiteX310" fmla="*/ 359265 w 2331026"/>
              <a:gd name="connsiteY310" fmla="*/ 1323502 h 2191432"/>
              <a:gd name="connsiteX311" fmla="*/ 358954 w 2331026"/>
              <a:gd name="connsiteY311" fmla="*/ 1315383 h 2191432"/>
              <a:gd name="connsiteX312" fmla="*/ 351413 w 2331026"/>
              <a:gd name="connsiteY312" fmla="*/ 1290578 h 2191432"/>
              <a:gd name="connsiteX313" fmla="*/ 355334 w 2331026"/>
              <a:gd name="connsiteY313" fmla="*/ 1285229 h 2191432"/>
              <a:gd name="connsiteX314" fmla="*/ 317320 w 2331026"/>
              <a:gd name="connsiteY314" fmla="*/ 1267626 h 2191432"/>
              <a:gd name="connsiteX315" fmla="*/ 188958 w 2331026"/>
              <a:gd name="connsiteY315" fmla="*/ 1138555 h 2191432"/>
              <a:gd name="connsiteX316" fmla="*/ 173666 w 2331026"/>
              <a:gd name="connsiteY316" fmla="*/ 1139587 h 2191432"/>
              <a:gd name="connsiteX317" fmla="*/ 175597 w 2331026"/>
              <a:gd name="connsiteY317" fmla="*/ 1154714 h 2191432"/>
              <a:gd name="connsiteX318" fmla="*/ 175461 w 2331026"/>
              <a:gd name="connsiteY318" fmla="*/ 1158448 h 2191432"/>
              <a:gd name="connsiteX319" fmla="*/ 179839 w 2331026"/>
              <a:gd name="connsiteY319" fmla="*/ 1158624 h 2191432"/>
              <a:gd name="connsiteX320" fmla="*/ 188958 w 2331026"/>
              <a:gd name="connsiteY320" fmla="*/ 1158274 h 2191432"/>
              <a:gd name="connsiteX321" fmla="*/ 152924 w 2331026"/>
              <a:gd name="connsiteY321" fmla="*/ 1135201 h 2191432"/>
              <a:gd name="connsiteX322" fmla="*/ 149007 w 2331026"/>
              <a:gd name="connsiteY322" fmla="*/ 1146686 h 2191432"/>
              <a:gd name="connsiteX323" fmla="*/ 142660 w 2331026"/>
              <a:gd name="connsiteY323" fmla="*/ 1154440 h 2191432"/>
              <a:gd name="connsiteX324" fmla="*/ 149750 w 2331026"/>
              <a:gd name="connsiteY324" fmla="*/ 1157411 h 2191432"/>
              <a:gd name="connsiteX325" fmla="*/ 162238 w 2331026"/>
              <a:gd name="connsiteY325" fmla="*/ 1157914 h 2191432"/>
              <a:gd name="connsiteX326" fmla="*/ 157589 w 2331026"/>
              <a:gd name="connsiteY326" fmla="*/ 1137252 h 2191432"/>
              <a:gd name="connsiteX327" fmla="*/ 157206 w 2331026"/>
              <a:gd name="connsiteY327" fmla="*/ 1136229 h 2191432"/>
              <a:gd name="connsiteX328" fmla="*/ 115634 w 2331026"/>
              <a:gd name="connsiteY328" fmla="*/ 1123914 h 2191432"/>
              <a:gd name="connsiteX329" fmla="*/ 117415 w 2331026"/>
              <a:gd name="connsiteY329" fmla="*/ 1143863 h 2191432"/>
              <a:gd name="connsiteX330" fmla="*/ 141443 w 2331026"/>
              <a:gd name="connsiteY330" fmla="*/ 1153931 h 2191432"/>
              <a:gd name="connsiteX331" fmla="*/ 135513 w 2331026"/>
              <a:gd name="connsiteY331" fmla="*/ 1146686 h 2191432"/>
              <a:gd name="connsiteX332" fmla="*/ 139288 w 2331026"/>
              <a:gd name="connsiteY332" fmla="*/ 1131928 h 2191432"/>
              <a:gd name="connsiteX333" fmla="*/ 121069 w 2331026"/>
              <a:gd name="connsiteY333" fmla="*/ 1127555 h 2191432"/>
              <a:gd name="connsiteX334" fmla="*/ 70885 w 2331026"/>
              <a:gd name="connsiteY334" fmla="*/ 1089688 h 2191432"/>
              <a:gd name="connsiteX335" fmla="*/ 79526 w 2331026"/>
              <a:gd name="connsiteY335" fmla="*/ 1110509 h 2191432"/>
              <a:gd name="connsiteX336" fmla="*/ 103454 w 2331026"/>
              <a:gd name="connsiteY336" fmla="*/ 1134189 h 2191432"/>
              <a:gd name="connsiteX337" fmla="*/ 101704 w 2331026"/>
              <a:gd name="connsiteY337" fmla="*/ 1114583 h 2191432"/>
              <a:gd name="connsiteX338" fmla="*/ 79235 w 2331026"/>
              <a:gd name="connsiteY338" fmla="*/ 1099533 h 2191432"/>
              <a:gd name="connsiteX339" fmla="*/ 2275523 w 2331026"/>
              <a:gd name="connsiteY339" fmla="*/ 815892 h 2191432"/>
              <a:gd name="connsiteX340" fmla="*/ 2268343 w 2331026"/>
              <a:gd name="connsiteY340" fmla="*/ 854612 h 2191432"/>
              <a:gd name="connsiteX341" fmla="*/ 2199669 w 2331026"/>
              <a:gd name="connsiteY341" fmla="*/ 962371 h 2191432"/>
              <a:gd name="connsiteX342" fmla="*/ 2188097 w 2331026"/>
              <a:gd name="connsiteY342" fmla="*/ 970233 h 2191432"/>
              <a:gd name="connsiteX343" fmla="*/ 2194623 w 2331026"/>
              <a:gd name="connsiteY343" fmla="*/ 970595 h 2191432"/>
              <a:gd name="connsiteX344" fmla="*/ 2234188 w 2331026"/>
              <a:gd name="connsiteY344" fmla="*/ 1071707 h 2191432"/>
              <a:gd name="connsiteX345" fmla="*/ 2221000 w 2331026"/>
              <a:gd name="connsiteY345" fmla="*/ 1071707 h 2191432"/>
              <a:gd name="connsiteX346" fmla="*/ 2181434 w 2331026"/>
              <a:gd name="connsiteY346" fmla="*/ 979388 h 2191432"/>
              <a:gd name="connsiteX347" fmla="*/ 2183583 w 2331026"/>
              <a:gd name="connsiteY347" fmla="*/ 973300 h 2191432"/>
              <a:gd name="connsiteX348" fmla="*/ 2168040 w 2331026"/>
              <a:gd name="connsiteY348" fmla="*/ 983860 h 2191432"/>
              <a:gd name="connsiteX349" fmla="*/ 2190809 w 2331026"/>
              <a:gd name="connsiteY349" fmla="*/ 1036971 h 2191432"/>
              <a:gd name="connsiteX350" fmla="*/ 2207624 w 2331026"/>
              <a:gd name="connsiteY350" fmla="*/ 1102257 h 2191432"/>
              <a:gd name="connsiteX351" fmla="*/ 2194606 w 2331026"/>
              <a:gd name="connsiteY351" fmla="*/ 1106646 h 2191432"/>
              <a:gd name="connsiteX352" fmla="*/ 2176165 w 2331026"/>
              <a:gd name="connsiteY352" fmla="*/ 1041360 h 2191432"/>
              <a:gd name="connsiteX353" fmla="*/ 2156247 w 2331026"/>
              <a:gd name="connsiteY353" fmla="*/ 991871 h 2191432"/>
              <a:gd name="connsiteX354" fmla="*/ 2141927 w 2331026"/>
              <a:gd name="connsiteY354" fmla="*/ 1001600 h 2191432"/>
              <a:gd name="connsiteX355" fmla="*/ 2045571 w 2331026"/>
              <a:gd name="connsiteY355" fmla="*/ 1045312 h 2191432"/>
              <a:gd name="connsiteX356" fmla="*/ 2001773 w 2331026"/>
              <a:gd name="connsiteY356" fmla="*/ 1106508 h 2191432"/>
              <a:gd name="connsiteX357" fmla="*/ 2036184 w 2331026"/>
              <a:gd name="connsiteY357" fmla="*/ 1156522 h 2191432"/>
              <a:gd name="connsiteX358" fmla="*/ 2037767 w 2331026"/>
              <a:gd name="connsiteY358" fmla="*/ 1155467 h 2191432"/>
              <a:gd name="connsiteX359" fmla="*/ 2089203 w 2331026"/>
              <a:gd name="connsiteY359" fmla="*/ 1155303 h 2191432"/>
              <a:gd name="connsiteX360" fmla="*/ 2101412 w 2331026"/>
              <a:gd name="connsiteY360" fmla="*/ 1153668 h 2191432"/>
              <a:gd name="connsiteX361" fmla="*/ 2099661 w 2331026"/>
              <a:gd name="connsiteY361" fmla="*/ 1150112 h 2191432"/>
              <a:gd name="connsiteX362" fmla="*/ 2102570 w 2331026"/>
              <a:gd name="connsiteY362" fmla="*/ 1145709 h 2191432"/>
              <a:gd name="connsiteX363" fmla="*/ 2089581 w 2331026"/>
              <a:gd name="connsiteY363" fmla="*/ 1102358 h 2191432"/>
              <a:gd name="connsiteX364" fmla="*/ 2072263 w 2331026"/>
              <a:gd name="connsiteY364" fmla="*/ 1063341 h 2191432"/>
              <a:gd name="connsiteX365" fmla="*/ 2089581 w 2331026"/>
              <a:gd name="connsiteY365" fmla="*/ 1059006 h 2191432"/>
              <a:gd name="connsiteX366" fmla="*/ 2111229 w 2331026"/>
              <a:gd name="connsiteY366" fmla="*/ 1119698 h 2191432"/>
              <a:gd name="connsiteX367" fmla="*/ 2116100 w 2331026"/>
              <a:gd name="connsiteY367" fmla="*/ 1137038 h 2191432"/>
              <a:gd name="connsiteX368" fmla="*/ 2111820 w 2331026"/>
              <a:gd name="connsiteY368" fmla="*/ 1152275 h 2191432"/>
              <a:gd name="connsiteX369" fmla="*/ 2139081 w 2331026"/>
              <a:gd name="connsiteY369" fmla="*/ 1148624 h 2191432"/>
              <a:gd name="connsiteX370" fmla="*/ 2156334 w 2331026"/>
              <a:gd name="connsiteY370" fmla="*/ 1143053 h 2191432"/>
              <a:gd name="connsiteX371" fmla="*/ 2155448 w 2331026"/>
              <a:gd name="connsiteY371" fmla="*/ 1141979 h 2191432"/>
              <a:gd name="connsiteX372" fmla="*/ 2124333 w 2331026"/>
              <a:gd name="connsiteY372" fmla="*/ 1023782 h 2191432"/>
              <a:gd name="connsiteX373" fmla="*/ 2137668 w 2331026"/>
              <a:gd name="connsiteY373" fmla="*/ 1019404 h 2191432"/>
              <a:gd name="connsiteX374" fmla="*/ 2175798 w 2331026"/>
              <a:gd name="connsiteY374" fmla="*/ 1113593 h 2191432"/>
              <a:gd name="connsiteX375" fmla="*/ 2173933 w 2331026"/>
              <a:gd name="connsiteY375" fmla="*/ 1137371 h 2191432"/>
              <a:gd name="connsiteX376" fmla="*/ 2185844 w 2331026"/>
              <a:gd name="connsiteY376" fmla="*/ 1133525 h 2191432"/>
              <a:gd name="connsiteX377" fmla="*/ 2227933 w 2331026"/>
              <a:gd name="connsiteY377" fmla="*/ 1108104 h 2191432"/>
              <a:gd name="connsiteX378" fmla="*/ 2256376 w 2331026"/>
              <a:gd name="connsiteY378" fmla="*/ 1075296 h 2191432"/>
              <a:gd name="connsiteX379" fmla="*/ 2251650 w 2331026"/>
              <a:gd name="connsiteY379" fmla="*/ 1071741 h 2191432"/>
              <a:gd name="connsiteX380" fmla="*/ 2221091 w 2331026"/>
              <a:gd name="connsiteY380" fmla="*/ 966637 h 2191432"/>
              <a:gd name="connsiteX381" fmla="*/ 2234188 w 2331026"/>
              <a:gd name="connsiteY381" fmla="*/ 957878 h 2191432"/>
              <a:gd name="connsiteX382" fmla="*/ 2258199 w 2331026"/>
              <a:gd name="connsiteY382" fmla="*/ 1013167 h 2191432"/>
              <a:gd name="connsiteX383" fmla="*/ 2267405 w 2331026"/>
              <a:gd name="connsiteY383" fmla="*/ 1062574 h 2191432"/>
              <a:gd name="connsiteX384" fmla="*/ 2274090 w 2331026"/>
              <a:gd name="connsiteY384" fmla="*/ 1054863 h 2191432"/>
              <a:gd name="connsiteX385" fmla="*/ 2288569 w 2331026"/>
              <a:gd name="connsiteY385" fmla="*/ 1022899 h 2191432"/>
              <a:gd name="connsiteX386" fmla="*/ 2283302 w 2331026"/>
              <a:gd name="connsiteY386" fmla="*/ 1021018 h 2191432"/>
              <a:gd name="connsiteX387" fmla="*/ 2282210 w 2331026"/>
              <a:gd name="connsiteY387" fmla="*/ 1015015 h 2191432"/>
              <a:gd name="connsiteX388" fmla="*/ 2280027 w 2331026"/>
              <a:gd name="connsiteY388" fmla="*/ 1003555 h 2191432"/>
              <a:gd name="connsiteX389" fmla="*/ 2283279 w 2331026"/>
              <a:gd name="connsiteY389" fmla="*/ 1003068 h 2191432"/>
              <a:gd name="connsiteX390" fmla="*/ 2283847 w 2331026"/>
              <a:gd name="connsiteY390" fmla="*/ 1004101 h 2191432"/>
              <a:gd name="connsiteX391" fmla="*/ 2286576 w 2331026"/>
              <a:gd name="connsiteY391" fmla="*/ 1015015 h 2191432"/>
              <a:gd name="connsiteX392" fmla="*/ 2290941 w 2331026"/>
              <a:gd name="connsiteY392" fmla="*/ 1010650 h 2191432"/>
              <a:gd name="connsiteX393" fmla="*/ 2293854 w 2331026"/>
              <a:gd name="connsiteY393" fmla="*/ 1011232 h 2191432"/>
              <a:gd name="connsiteX394" fmla="*/ 2295549 w 2331026"/>
              <a:gd name="connsiteY394" fmla="*/ 1007492 h 2191432"/>
              <a:gd name="connsiteX395" fmla="*/ 2295307 w 2331026"/>
              <a:gd name="connsiteY395" fmla="*/ 1006284 h 2191432"/>
              <a:gd name="connsiteX396" fmla="*/ 2290941 w 2331026"/>
              <a:gd name="connsiteY396" fmla="*/ 1001918 h 2191432"/>
              <a:gd name="connsiteX397" fmla="*/ 2283279 w 2331026"/>
              <a:gd name="connsiteY397" fmla="*/ 1003068 h 2191432"/>
              <a:gd name="connsiteX398" fmla="*/ 2277844 w 2331026"/>
              <a:gd name="connsiteY398" fmla="*/ 993187 h 2191432"/>
              <a:gd name="connsiteX399" fmla="*/ 2269113 w 2331026"/>
              <a:gd name="connsiteY399" fmla="*/ 966993 h 2191432"/>
              <a:gd name="connsiteX400" fmla="*/ 2242919 w 2331026"/>
              <a:gd name="connsiteY400" fmla="*/ 923337 h 2191432"/>
              <a:gd name="connsiteX401" fmla="*/ 2251651 w 2331026"/>
              <a:gd name="connsiteY401" fmla="*/ 914605 h 2191432"/>
              <a:gd name="connsiteX402" fmla="*/ 2286576 w 2331026"/>
              <a:gd name="connsiteY402" fmla="*/ 971359 h 2191432"/>
              <a:gd name="connsiteX403" fmla="*/ 2296398 w 2331026"/>
              <a:gd name="connsiteY403" fmla="*/ 997553 h 2191432"/>
              <a:gd name="connsiteX404" fmla="*/ 2297188 w 2331026"/>
              <a:gd name="connsiteY404" fmla="*/ 1003873 h 2191432"/>
              <a:gd name="connsiteX405" fmla="*/ 2303904 w 2331026"/>
              <a:gd name="connsiteY405" fmla="*/ 989047 h 2191432"/>
              <a:gd name="connsiteX406" fmla="*/ 2310220 w 2331026"/>
              <a:gd name="connsiteY406" fmla="*/ 939108 h 2191432"/>
              <a:gd name="connsiteX407" fmla="*/ 2300070 w 2331026"/>
              <a:gd name="connsiteY407" fmla="*/ 920108 h 2191432"/>
              <a:gd name="connsiteX408" fmla="*/ 2282380 w 2331026"/>
              <a:gd name="connsiteY408" fmla="*/ 874723 h 2191432"/>
              <a:gd name="connsiteX409" fmla="*/ 2276299 w 2331026"/>
              <a:gd name="connsiteY409" fmla="*/ 828792 h 2191432"/>
              <a:gd name="connsiteX410" fmla="*/ 2247682 w 2331026"/>
              <a:gd name="connsiteY410" fmla="*/ 796336 h 2191432"/>
              <a:gd name="connsiteX411" fmla="*/ 2247682 w 2331026"/>
              <a:gd name="connsiteY411" fmla="*/ 809036 h 2191432"/>
              <a:gd name="connsiteX412" fmla="*/ 2247682 w 2331026"/>
              <a:gd name="connsiteY412" fmla="*/ 796336 h 2191432"/>
              <a:gd name="connsiteX413" fmla="*/ 1579917 w 2331026"/>
              <a:gd name="connsiteY413" fmla="*/ 483864 h 2191432"/>
              <a:gd name="connsiteX414" fmla="*/ 1589839 w 2331026"/>
              <a:gd name="connsiteY414" fmla="*/ 486068 h 2191432"/>
              <a:gd name="connsiteX415" fmla="*/ 1603068 w 2331026"/>
              <a:gd name="connsiteY415" fmla="*/ 503708 h 2191432"/>
              <a:gd name="connsiteX416" fmla="*/ 1594249 w 2331026"/>
              <a:gd name="connsiteY416" fmla="*/ 512527 h 2191432"/>
              <a:gd name="connsiteX417" fmla="*/ 1576610 w 2331026"/>
              <a:gd name="connsiteY417" fmla="*/ 494888 h 2191432"/>
              <a:gd name="connsiteX418" fmla="*/ 1579917 w 2331026"/>
              <a:gd name="connsiteY418" fmla="*/ 483864 h 2191432"/>
              <a:gd name="connsiteX419" fmla="*/ 1547316 w 2331026"/>
              <a:gd name="connsiteY419" fmla="*/ 386063 h 2191432"/>
              <a:gd name="connsiteX420" fmla="*/ 1553935 w 2331026"/>
              <a:gd name="connsiteY420" fmla="*/ 402753 h 2191432"/>
              <a:gd name="connsiteX421" fmla="*/ 1568170 w 2331026"/>
              <a:gd name="connsiteY421" fmla="*/ 455207 h 2191432"/>
              <a:gd name="connsiteX422" fmla="*/ 1572550 w 2331026"/>
              <a:gd name="connsiteY422" fmla="*/ 516403 h 2191432"/>
              <a:gd name="connsiteX423" fmla="*/ 1607588 w 2331026"/>
              <a:gd name="connsiteY423" fmla="*/ 512031 h 2191432"/>
              <a:gd name="connsiteX424" fmla="*/ 1619255 w 2331026"/>
              <a:gd name="connsiteY424" fmla="*/ 505493 h 2191432"/>
              <a:gd name="connsiteX425" fmla="*/ 1573391 w 2331026"/>
              <a:gd name="connsiteY425" fmla="*/ 450512 h 2191432"/>
              <a:gd name="connsiteX426" fmla="*/ 1575028 w 2331026"/>
              <a:gd name="connsiteY426" fmla="*/ 441102 h 2191432"/>
              <a:gd name="connsiteX427" fmla="*/ 1586487 w 2331026"/>
              <a:gd name="connsiteY427" fmla="*/ 441656 h 2191432"/>
              <a:gd name="connsiteX428" fmla="*/ 1633214 w 2331026"/>
              <a:gd name="connsiteY428" fmla="*/ 497670 h 2191432"/>
              <a:gd name="connsiteX429" fmla="*/ 1639551 w 2331026"/>
              <a:gd name="connsiteY429" fmla="*/ 494119 h 2191432"/>
              <a:gd name="connsiteX430" fmla="*/ 1638753 w 2331026"/>
              <a:gd name="connsiteY430" fmla="*/ 493943 h 2191432"/>
              <a:gd name="connsiteX431" fmla="*/ 1595891 w 2331026"/>
              <a:gd name="connsiteY431" fmla="*/ 437900 h 2191432"/>
              <a:gd name="connsiteX432" fmla="*/ 897240 w 2331026"/>
              <a:gd name="connsiteY432" fmla="*/ 107035 h 2191432"/>
              <a:gd name="connsiteX433" fmla="*/ 907094 w 2331026"/>
              <a:gd name="connsiteY433" fmla="*/ 109774 h 2191432"/>
              <a:gd name="connsiteX434" fmla="*/ 944378 w 2331026"/>
              <a:gd name="connsiteY434" fmla="*/ 166214 h 2191432"/>
              <a:gd name="connsiteX435" fmla="*/ 982637 w 2331026"/>
              <a:gd name="connsiteY435" fmla="*/ 231908 h 2191432"/>
              <a:gd name="connsiteX436" fmla="*/ 1001614 w 2331026"/>
              <a:gd name="connsiteY436" fmla="*/ 304356 h 2191432"/>
              <a:gd name="connsiteX437" fmla="*/ 1007880 w 2331026"/>
              <a:gd name="connsiteY437" fmla="*/ 307280 h 2191432"/>
              <a:gd name="connsiteX438" fmla="*/ 1008758 w 2331026"/>
              <a:gd name="connsiteY438" fmla="*/ 308944 h 2191432"/>
              <a:gd name="connsiteX439" fmla="*/ 1016049 w 2331026"/>
              <a:gd name="connsiteY439" fmla="*/ 305588 h 2191432"/>
              <a:gd name="connsiteX440" fmla="*/ 996391 w 2331026"/>
              <a:gd name="connsiteY440" fmla="*/ 255185 h 2191432"/>
              <a:gd name="connsiteX441" fmla="*/ 970047 w 2331026"/>
              <a:gd name="connsiteY441" fmla="*/ 205072 h 2191432"/>
              <a:gd name="connsiteX442" fmla="*/ 944378 w 2331026"/>
              <a:gd name="connsiteY442" fmla="*/ 166214 h 2191432"/>
              <a:gd name="connsiteX443" fmla="*/ 942129 w 2331026"/>
              <a:gd name="connsiteY443" fmla="*/ 162352 h 2191432"/>
              <a:gd name="connsiteX444" fmla="*/ 939939 w 2331026"/>
              <a:gd name="connsiteY444" fmla="*/ 151398 h 2191432"/>
              <a:gd name="connsiteX445" fmla="*/ 950887 w 2331026"/>
              <a:gd name="connsiteY445" fmla="*/ 153589 h 2191432"/>
              <a:gd name="connsiteX446" fmla="*/ 995228 w 2331026"/>
              <a:gd name="connsiteY446" fmla="*/ 223693 h 2191432"/>
              <a:gd name="connsiteX447" fmla="*/ 1016211 w 2331026"/>
              <a:gd name="connsiteY447" fmla="*/ 305514 h 2191432"/>
              <a:gd name="connsiteX448" fmla="*/ 1094601 w 2331026"/>
              <a:gd name="connsiteY448" fmla="*/ 269433 h 2191432"/>
              <a:gd name="connsiteX449" fmla="*/ 1297775 w 2331026"/>
              <a:gd name="connsiteY449" fmla="*/ 238391 h 2191432"/>
              <a:gd name="connsiteX450" fmla="*/ 1362318 w 2331026"/>
              <a:gd name="connsiteY450" fmla="*/ 245391 h 2191432"/>
              <a:gd name="connsiteX451" fmla="*/ 1533131 w 2331026"/>
              <a:gd name="connsiteY451" fmla="*/ 350299 h 2191432"/>
              <a:gd name="connsiteX452" fmla="*/ 1546654 w 2331026"/>
              <a:gd name="connsiteY452" fmla="*/ 384395 h 2191432"/>
              <a:gd name="connsiteX453" fmla="*/ 1549731 w 2331026"/>
              <a:gd name="connsiteY453" fmla="*/ 374240 h 2191432"/>
              <a:gd name="connsiteX454" fmla="*/ 1559623 w 2331026"/>
              <a:gd name="connsiteY454" fmla="*/ 376417 h 2191432"/>
              <a:gd name="connsiteX455" fmla="*/ 1651942 w 2331026"/>
              <a:gd name="connsiteY455" fmla="*/ 485238 h 2191432"/>
              <a:gd name="connsiteX456" fmla="*/ 1651235 w 2331026"/>
              <a:gd name="connsiteY456" fmla="*/ 487571 h 2191432"/>
              <a:gd name="connsiteX457" fmla="*/ 1671404 w 2331026"/>
              <a:gd name="connsiteY457" fmla="*/ 476268 h 2191432"/>
              <a:gd name="connsiteX458" fmla="*/ 2181346 w 2331026"/>
              <a:gd name="connsiteY458" fmla="*/ 560114 h 2191432"/>
              <a:gd name="connsiteX459" fmla="*/ 2276658 w 2331026"/>
              <a:gd name="connsiteY459" fmla="*/ 728617 h 2191432"/>
              <a:gd name="connsiteX460" fmla="*/ 2279102 w 2331026"/>
              <a:gd name="connsiteY460" fmla="*/ 776766 h 2191432"/>
              <a:gd name="connsiteX461" fmla="*/ 2286803 w 2331026"/>
              <a:gd name="connsiteY461" fmla="*/ 782860 h 2191432"/>
              <a:gd name="connsiteX462" fmla="*/ 2304492 w 2331026"/>
              <a:gd name="connsiteY462" fmla="*/ 900970 h 2191432"/>
              <a:gd name="connsiteX463" fmla="*/ 2311552 w 2331026"/>
              <a:gd name="connsiteY463" fmla="*/ 912822 h 2191432"/>
              <a:gd name="connsiteX464" fmla="*/ 2306092 w 2331026"/>
              <a:gd name="connsiteY464" fmla="*/ 852494 h 2191432"/>
              <a:gd name="connsiteX465" fmla="*/ 2291596 w 2331026"/>
              <a:gd name="connsiteY465" fmla="*/ 779296 h 2191432"/>
              <a:gd name="connsiteX466" fmla="*/ 2298160 w 2331026"/>
              <a:gd name="connsiteY466" fmla="*/ 770548 h 2191432"/>
              <a:gd name="connsiteX467" fmla="*/ 2304725 w 2331026"/>
              <a:gd name="connsiteY467" fmla="*/ 774922 h 2191432"/>
              <a:gd name="connsiteX468" fmla="*/ 2327700 w 2331026"/>
              <a:gd name="connsiteY468" fmla="*/ 934576 h 2191432"/>
              <a:gd name="connsiteX469" fmla="*/ 2326168 w 2331026"/>
              <a:gd name="connsiteY469" fmla="*/ 944273 h 2191432"/>
              <a:gd name="connsiteX470" fmla="*/ 2331026 w 2331026"/>
              <a:gd name="connsiteY470" fmla="*/ 962212 h 2191432"/>
              <a:gd name="connsiteX471" fmla="*/ 2324393 w 2331026"/>
              <a:gd name="connsiteY471" fmla="*/ 968774 h 2191432"/>
              <a:gd name="connsiteX472" fmla="*/ 2322581 w 2331026"/>
              <a:gd name="connsiteY472" fmla="*/ 966982 h 2191432"/>
              <a:gd name="connsiteX473" fmla="*/ 2315802 w 2331026"/>
              <a:gd name="connsiteY473" fmla="*/ 1009892 h 2191432"/>
              <a:gd name="connsiteX474" fmla="*/ 2278467 w 2331026"/>
              <a:gd name="connsiteY474" fmla="*/ 1081108 h 2191432"/>
              <a:gd name="connsiteX475" fmla="*/ 2106763 w 2331026"/>
              <a:gd name="connsiteY475" fmla="*/ 1169682 h 2191432"/>
              <a:gd name="connsiteX476" fmla="*/ 2044560 w 2331026"/>
              <a:gd name="connsiteY476" fmla="*/ 1168697 h 2191432"/>
              <a:gd name="connsiteX477" fmla="*/ 2058163 w 2331026"/>
              <a:gd name="connsiteY477" fmla="*/ 1188467 h 2191432"/>
              <a:gd name="connsiteX478" fmla="*/ 2098129 w 2331026"/>
              <a:gd name="connsiteY478" fmla="*/ 1276983 h 2191432"/>
              <a:gd name="connsiteX479" fmla="*/ 2097718 w 2331026"/>
              <a:gd name="connsiteY479" fmla="*/ 1369938 h 2191432"/>
              <a:gd name="connsiteX480" fmla="*/ 2086278 w 2331026"/>
              <a:gd name="connsiteY480" fmla="*/ 1400960 h 2191432"/>
              <a:gd name="connsiteX481" fmla="*/ 2110065 w 2331026"/>
              <a:gd name="connsiteY481" fmla="*/ 1438841 h 2191432"/>
              <a:gd name="connsiteX482" fmla="*/ 2123100 w 2331026"/>
              <a:gd name="connsiteY482" fmla="*/ 1473438 h 2191432"/>
              <a:gd name="connsiteX483" fmla="*/ 2124977 w 2331026"/>
              <a:gd name="connsiteY483" fmla="*/ 1466159 h 2191432"/>
              <a:gd name="connsiteX484" fmla="*/ 2107050 w 2331026"/>
              <a:gd name="connsiteY484" fmla="*/ 1325401 h 2191432"/>
              <a:gd name="connsiteX485" fmla="*/ 2120181 w 2331026"/>
              <a:gd name="connsiteY485" fmla="*/ 1321026 h 2191432"/>
              <a:gd name="connsiteX486" fmla="*/ 2085164 w 2331026"/>
              <a:gd name="connsiteY486" fmla="*/ 1587943 h 2191432"/>
              <a:gd name="connsiteX487" fmla="*/ 2040138 w 2331026"/>
              <a:gd name="connsiteY487" fmla="*/ 1618741 h 2191432"/>
              <a:gd name="connsiteX488" fmla="*/ 2040910 w 2331026"/>
              <a:gd name="connsiteY488" fmla="*/ 1622653 h 2191432"/>
              <a:gd name="connsiteX489" fmla="*/ 2035999 w 2331026"/>
              <a:gd name="connsiteY489" fmla="*/ 1629184 h 2191432"/>
              <a:gd name="connsiteX490" fmla="*/ 2030862 w 2331026"/>
              <a:gd name="connsiteY490" fmla="*/ 1625085 h 2191432"/>
              <a:gd name="connsiteX491" fmla="*/ 2022791 w 2331026"/>
              <a:gd name="connsiteY491" fmla="*/ 1630606 h 2191432"/>
              <a:gd name="connsiteX492" fmla="*/ 1959781 w 2331026"/>
              <a:gd name="connsiteY492" fmla="*/ 1651603 h 2191432"/>
              <a:gd name="connsiteX493" fmla="*/ 1962726 w 2331026"/>
              <a:gd name="connsiteY493" fmla="*/ 1662623 h 2191432"/>
              <a:gd name="connsiteX494" fmla="*/ 1945369 w 2331026"/>
              <a:gd name="connsiteY494" fmla="*/ 1667019 h 2191432"/>
              <a:gd name="connsiteX495" fmla="*/ 1941332 w 2331026"/>
              <a:gd name="connsiteY495" fmla="*/ 1655146 h 2191432"/>
              <a:gd name="connsiteX496" fmla="*/ 1910696 w 2331026"/>
              <a:gd name="connsiteY496" fmla="*/ 1658980 h 2191432"/>
              <a:gd name="connsiteX497" fmla="*/ 1893773 w 2331026"/>
              <a:gd name="connsiteY497" fmla="*/ 1658306 h 2191432"/>
              <a:gd name="connsiteX498" fmla="*/ 1896667 w 2331026"/>
              <a:gd name="connsiteY498" fmla="*/ 1663288 h 2191432"/>
              <a:gd name="connsiteX499" fmla="*/ 1888906 w 2331026"/>
              <a:gd name="connsiteY499" fmla="*/ 1674980 h 2191432"/>
              <a:gd name="connsiteX500" fmla="*/ 1897637 w 2331026"/>
              <a:gd name="connsiteY500" fmla="*/ 1670596 h 2191432"/>
              <a:gd name="connsiteX501" fmla="*/ 1897092 w 2331026"/>
              <a:gd name="connsiteY501" fmla="*/ 1664019 h 2191432"/>
              <a:gd name="connsiteX502" fmla="*/ 1896667 w 2331026"/>
              <a:gd name="connsiteY502" fmla="*/ 1663288 h 2191432"/>
              <a:gd name="connsiteX503" fmla="*/ 1897637 w 2331026"/>
              <a:gd name="connsiteY503" fmla="*/ 1661827 h 2191432"/>
              <a:gd name="connsiteX504" fmla="*/ 1906369 w 2331026"/>
              <a:gd name="connsiteY504" fmla="*/ 1674980 h 2191432"/>
              <a:gd name="connsiteX505" fmla="*/ 1902003 w 2331026"/>
              <a:gd name="connsiteY505" fmla="*/ 1679365 h 2191432"/>
              <a:gd name="connsiteX506" fmla="*/ 1893272 w 2331026"/>
              <a:gd name="connsiteY506" fmla="*/ 1683749 h 2191432"/>
              <a:gd name="connsiteX507" fmla="*/ 1888906 w 2331026"/>
              <a:gd name="connsiteY507" fmla="*/ 1679365 h 2191432"/>
              <a:gd name="connsiteX508" fmla="*/ 1882358 w 2331026"/>
              <a:gd name="connsiteY508" fmla="*/ 1664567 h 2191432"/>
              <a:gd name="connsiteX509" fmla="*/ 1878448 w 2331026"/>
              <a:gd name="connsiteY509" fmla="*/ 1657695 h 2191432"/>
              <a:gd name="connsiteX510" fmla="*/ 1871234 w 2331026"/>
              <a:gd name="connsiteY510" fmla="*/ 1657407 h 2191432"/>
              <a:gd name="connsiteX511" fmla="*/ 1811584 w 2331026"/>
              <a:gd name="connsiteY511" fmla="*/ 1647949 h 2191432"/>
              <a:gd name="connsiteX512" fmla="*/ 1821835 w 2331026"/>
              <a:gd name="connsiteY512" fmla="*/ 1665889 h 2191432"/>
              <a:gd name="connsiteX513" fmla="*/ 1808738 w 2331026"/>
              <a:gd name="connsiteY513" fmla="*/ 1670255 h 2191432"/>
              <a:gd name="connsiteX514" fmla="*/ 1793854 w 2331026"/>
              <a:gd name="connsiteY514" fmla="*/ 1645137 h 2191432"/>
              <a:gd name="connsiteX515" fmla="*/ 1791899 w 2331026"/>
              <a:gd name="connsiteY515" fmla="*/ 1644827 h 2191432"/>
              <a:gd name="connsiteX516" fmla="*/ 1739511 w 2331026"/>
              <a:gd name="connsiteY516" fmla="*/ 1638879 h 2191432"/>
              <a:gd name="connsiteX517" fmla="*/ 1738164 w 2331026"/>
              <a:gd name="connsiteY517" fmla="*/ 1638820 h 2191432"/>
              <a:gd name="connsiteX518" fmla="*/ 1733282 w 2331026"/>
              <a:gd name="connsiteY518" fmla="*/ 1641889 h 2191432"/>
              <a:gd name="connsiteX519" fmla="*/ 1729530 w 2331026"/>
              <a:gd name="connsiteY519" fmla="*/ 1638442 h 2191432"/>
              <a:gd name="connsiteX520" fmla="*/ 1687943 w 2331026"/>
              <a:gd name="connsiteY520" fmla="*/ 1636623 h 2191432"/>
              <a:gd name="connsiteX521" fmla="*/ 1590553 w 2331026"/>
              <a:gd name="connsiteY521" fmla="*/ 1618573 h 2191432"/>
              <a:gd name="connsiteX522" fmla="*/ 1542404 w 2331026"/>
              <a:gd name="connsiteY522" fmla="*/ 1622949 h 2191432"/>
              <a:gd name="connsiteX523" fmla="*/ 1494256 w 2331026"/>
              <a:gd name="connsiteY523" fmla="*/ 1640452 h 2191432"/>
              <a:gd name="connsiteX524" fmla="*/ 1452071 w 2331026"/>
              <a:gd name="connsiteY524" fmla="*/ 1643848 h 2191432"/>
              <a:gd name="connsiteX525" fmla="*/ 1451848 w 2331026"/>
              <a:gd name="connsiteY525" fmla="*/ 1644445 h 2191432"/>
              <a:gd name="connsiteX526" fmla="*/ 1450748 w 2331026"/>
              <a:gd name="connsiteY526" fmla="*/ 1643955 h 2191432"/>
              <a:gd name="connsiteX527" fmla="*/ 1416517 w 2331026"/>
              <a:gd name="connsiteY527" fmla="*/ 1646711 h 2191432"/>
              <a:gd name="connsiteX528" fmla="*/ 1414925 w 2331026"/>
              <a:gd name="connsiteY528" fmla="*/ 1647733 h 2191432"/>
              <a:gd name="connsiteX529" fmla="*/ 1413004 w 2331026"/>
              <a:gd name="connsiteY529" fmla="*/ 1646993 h 2191432"/>
              <a:gd name="connsiteX530" fmla="*/ 1412733 w 2331026"/>
              <a:gd name="connsiteY530" fmla="*/ 1647015 h 2191432"/>
              <a:gd name="connsiteX531" fmla="*/ 1336083 w 2331026"/>
              <a:gd name="connsiteY531" fmla="*/ 1652947 h 2191432"/>
              <a:gd name="connsiteX532" fmla="*/ 1331958 w 2331026"/>
              <a:gd name="connsiteY532" fmla="*/ 1656155 h 2191432"/>
              <a:gd name="connsiteX533" fmla="*/ 1328580 w 2331026"/>
              <a:gd name="connsiteY533" fmla="*/ 1653528 h 2191432"/>
              <a:gd name="connsiteX534" fmla="*/ 1327927 w 2331026"/>
              <a:gd name="connsiteY534" fmla="*/ 1653579 h 2191432"/>
              <a:gd name="connsiteX535" fmla="*/ 1236008 w 2331026"/>
              <a:gd name="connsiteY535" fmla="*/ 1655767 h 2191432"/>
              <a:gd name="connsiteX536" fmla="*/ 1217470 w 2331026"/>
              <a:gd name="connsiteY536" fmla="*/ 1653560 h 2191432"/>
              <a:gd name="connsiteX537" fmla="*/ 1218188 w 2331026"/>
              <a:gd name="connsiteY537" fmla="*/ 1657715 h 2191432"/>
              <a:gd name="connsiteX538" fmla="*/ 1204853 w 2331026"/>
              <a:gd name="connsiteY538" fmla="*/ 1657715 h 2191432"/>
              <a:gd name="connsiteX539" fmla="*/ 1203650 w 2331026"/>
              <a:gd name="connsiteY539" fmla="*/ 1651916 h 2191432"/>
              <a:gd name="connsiteX540" fmla="*/ 1144440 w 2331026"/>
              <a:gd name="connsiteY540" fmla="*/ 1644869 h 2191432"/>
              <a:gd name="connsiteX541" fmla="*/ 1143840 w 2331026"/>
              <a:gd name="connsiteY541" fmla="*/ 1657609 h 2191432"/>
              <a:gd name="connsiteX542" fmla="*/ 1130346 w 2331026"/>
              <a:gd name="connsiteY542" fmla="*/ 1657609 h 2191432"/>
              <a:gd name="connsiteX543" fmla="*/ 1128882 w 2331026"/>
              <a:gd name="connsiteY543" fmla="*/ 1643486 h 2191432"/>
              <a:gd name="connsiteX544" fmla="*/ 1119995 w 2331026"/>
              <a:gd name="connsiteY544" fmla="*/ 1642702 h 2191432"/>
              <a:gd name="connsiteX545" fmla="*/ 1121747 w 2331026"/>
              <a:gd name="connsiteY545" fmla="*/ 1648507 h 2191432"/>
              <a:gd name="connsiteX546" fmla="*/ 1108650 w 2331026"/>
              <a:gd name="connsiteY546" fmla="*/ 1652846 h 2191432"/>
              <a:gd name="connsiteX547" fmla="*/ 1105195 w 2331026"/>
              <a:gd name="connsiteY547" fmla="*/ 1641397 h 2191432"/>
              <a:gd name="connsiteX548" fmla="*/ 1093404 w 2331026"/>
              <a:gd name="connsiteY548" fmla="*/ 1640357 h 2191432"/>
              <a:gd name="connsiteX549" fmla="*/ 1094759 w 2331026"/>
              <a:gd name="connsiteY549" fmla="*/ 1652881 h 2191432"/>
              <a:gd name="connsiteX550" fmla="*/ 1081662 w 2331026"/>
              <a:gd name="connsiteY550" fmla="*/ 1648559 h 2191432"/>
              <a:gd name="connsiteX551" fmla="*/ 1079883 w 2331026"/>
              <a:gd name="connsiteY551" fmla="*/ 1639164 h 2191432"/>
              <a:gd name="connsiteX552" fmla="*/ 1069680 w 2331026"/>
              <a:gd name="connsiteY552" fmla="*/ 1638264 h 2191432"/>
              <a:gd name="connsiteX553" fmla="*/ 1044959 w 2331026"/>
              <a:gd name="connsiteY553" fmla="*/ 1640444 h 2191432"/>
              <a:gd name="connsiteX554" fmla="*/ 1043035 w 2331026"/>
              <a:gd name="connsiteY554" fmla="*/ 1644435 h 2191432"/>
              <a:gd name="connsiteX555" fmla="*/ 1034039 w 2331026"/>
              <a:gd name="connsiteY555" fmla="*/ 1642789 h 2191432"/>
              <a:gd name="connsiteX556" fmla="*/ 1034103 w 2331026"/>
              <a:gd name="connsiteY556" fmla="*/ 1641402 h 2191432"/>
              <a:gd name="connsiteX557" fmla="*/ 1021119 w 2331026"/>
              <a:gd name="connsiteY557" fmla="*/ 1642547 h 2191432"/>
              <a:gd name="connsiteX558" fmla="*/ 1021339 w 2331026"/>
              <a:gd name="connsiteY558" fmla="*/ 1644742 h 2191432"/>
              <a:gd name="connsiteX559" fmla="*/ 1003559 w 2331026"/>
              <a:gd name="connsiteY559" fmla="*/ 1644742 h 2191432"/>
              <a:gd name="connsiteX560" fmla="*/ 1003608 w 2331026"/>
              <a:gd name="connsiteY560" fmla="*/ 1644092 h 2191432"/>
              <a:gd name="connsiteX561" fmla="*/ 995269 w 2331026"/>
              <a:gd name="connsiteY561" fmla="*/ 1644827 h 2191432"/>
              <a:gd name="connsiteX562" fmla="*/ 925236 w 2331026"/>
              <a:gd name="connsiteY562" fmla="*/ 1644827 h 2191432"/>
              <a:gd name="connsiteX563" fmla="*/ 897876 w 2331026"/>
              <a:gd name="connsiteY563" fmla="*/ 1630323 h 2191432"/>
              <a:gd name="connsiteX564" fmla="*/ 888966 w 2331026"/>
              <a:gd name="connsiteY564" fmla="*/ 1640886 h 2191432"/>
              <a:gd name="connsiteX565" fmla="*/ 879075 w 2331026"/>
              <a:gd name="connsiteY565" fmla="*/ 1632051 h 2191432"/>
              <a:gd name="connsiteX566" fmla="*/ 887292 w 2331026"/>
              <a:gd name="connsiteY566" fmla="*/ 1624712 h 2191432"/>
              <a:gd name="connsiteX567" fmla="*/ 886050 w 2331026"/>
              <a:gd name="connsiteY567" fmla="*/ 1624054 h 2191432"/>
              <a:gd name="connsiteX568" fmla="*/ 885120 w 2331026"/>
              <a:gd name="connsiteY568" fmla="*/ 1624321 h 2191432"/>
              <a:gd name="connsiteX569" fmla="*/ 885040 w 2331026"/>
              <a:gd name="connsiteY569" fmla="*/ 1623518 h 2191432"/>
              <a:gd name="connsiteX570" fmla="*/ 853014 w 2331026"/>
              <a:gd name="connsiteY570" fmla="*/ 1606540 h 2191432"/>
              <a:gd name="connsiteX571" fmla="*/ 797846 w 2331026"/>
              <a:gd name="connsiteY571" fmla="*/ 1552411 h 2191432"/>
              <a:gd name="connsiteX572" fmla="*/ 797678 w 2331026"/>
              <a:gd name="connsiteY572" fmla="*/ 1552383 h 2191432"/>
              <a:gd name="connsiteX573" fmla="*/ 797514 w 2331026"/>
              <a:gd name="connsiteY573" fmla="*/ 1552085 h 2191432"/>
              <a:gd name="connsiteX574" fmla="*/ 793923 w 2331026"/>
              <a:gd name="connsiteY574" fmla="*/ 1548562 h 2191432"/>
              <a:gd name="connsiteX575" fmla="*/ 769782 w 2331026"/>
              <a:gd name="connsiteY575" fmla="*/ 1515653 h 2191432"/>
              <a:gd name="connsiteX576" fmla="*/ 767100 w 2331026"/>
              <a:gd name="connsiteY576" fmla="*/ 1518566 h 2191432"/>
              <a:gd name="connsiteX577" fmla="*/ 758766 w 2331026"/>
              <a:gd name="connsiteY577" fmla="*/ 1517479 h 2191432"/>
              <a:gd name="connsiteX578" fmla="*/ 749876 w 2331026"/>
              <a:gd name="connsiteY578" fmla="*/ 1495756 h 2191432"/>
              <a:gd name="connsiteX579" fmla="*/ 752591 w 2331026"/>
              <a:gd name="connsiteY579" fmla="*/ 1492218 h 2191432"/>
              <a:gd name="connsiteX580" fmla="*/ 745775 w 2331026"/>
              <a:gd name="connsiteY580" fmla="*/ 1482926 h 2191432"/>
              <a:gd name="connsiteX581" fmla="*/ 742872 w 2331026"/>
              <a:gd name="connsiteY581" fmla="*/ 1478955 h 2191432"/>
              <a:gd name="connsiteX582" fmla="*/ 740805 w 2331026"/>
              <a:gd name="connsiteY582" fmla="*/ 1482137 h 2191432"/>
              <a:gd name="connsiteX583" fmla="*/ 731733 w 2331026"/>
              <a:gd name="connsiteY583" fmla="*/ 1475115 h 2191432"/>
              <a:gd name="connsiteX584" fmla="*/ 734873 w 2331026"/>
              <a:gd name="connsiteY584" fmla="*/ 1468010 h 2191432"/>
              <a:gd name="connsiteX585" fmla="*/ 732564 w 2331026"/>
              <a:gd name="connsiteY585" fmla="*/ 1464851 h 2191432"/>
              <a:gd name="connsiteX586" fmla="*/ 731733 w 2331026"/>
              <a:gd name="connsiteY586" fmla="*/ 1464851 h 2191432"/>
              <a:gd name="connsiteX587" fmla="*/ 731733 w 2331026"/>
              <a:gd name="connsiteY587" fmla="*/ 1463786 h 2191432"/>
              <a:gd name="connsiteX588" fmla="*/ 722795 w 2331026"/>
              <a:gd name="connsiteY588" fmla="*/ 1452843 h 2191432"/>
              <a:gd name="connsiteX589" fmla="*/ 714998 w 2331026"/>
              <a:gd name="connsiteY589" fmla="*/ 1455236 h 2191432"/>
              <a:gd name="connsiteX590" fmla="*/ 712569 w 2331026"/>
              <a:gd name="connsiteY590" fmla="*/ 1461810 h 2191432"/>
              <a:gd name="connsiteX591" fmla="*/ 722889 w 2331026"/>
              <a:gd name="connsiteY591" fmla="*/ 1495631 h 2191432"/>
              <a:gd name="connsiteX592" fmla="*/ 705304 w 2331026"/>
              <a:gd name="connsiteY592" fmla="*/ 1499996 h 2191432"/>
              <a:gd name="connsiteX593" fmla="*/ 702708 w 2331026"/>
              <a:gd name="connsiteY593" fmla="*/ 1492262 h 2191432"/>
              <a:gd name="connsiteX594" fmla="*/ 695705 w 2331026"/>
              <a:gd name="connsiteY594" fmla="*/ 1518404 h 2191432"/>
              <a:gd name="connsiteX595" fmla="*/ 700664 w 2331026"/>
              <a:gd name="connsiteY595" fmla="*/ 1530911 h 2191432"/>
              <a:gd name="connsiteX596" fmla="*/ 693719 w 2331026"/>
              <a:gd name="connsiteY596" fmla="*/ 1539122 h 2191432"/>
              <a:gd name="connsiteX597" fmla="*/ 693675 w 2331026"/>
              <a:gd name="connsiteY597" fmla="*/ 1539087 h 2191432"/>
              <a:gd name="connsiteX598" fmla="*/ 692279 w 2331026"/>
              <a:gd name="connsiteY598" fmla="*/ 1565229 h 2191432"/>
              <a:gd name="connsiteX599" fmla="*/ 696298 w 2331026"/>
              <a:gd name="connsiteY599" fmla="*/ 1570772 h 2191432"/>
              <a:gd name="connsiteX600" fmla="*/ 694661 w 2331026"/>
              <a:gd name="connsiteY600" fmla="*/ 1580189 h 2191432"/>
              <a:gd name="connsiteX601" fmla="*/ 691398 w 2331026"/>
              <a:gd name="connsiteY601" fmla="*/ 1581735 h 2191432"/>
              <a:gd name="connsiteX602" fmla="*/ 690779 w 2331026"/>
              <a:gd name="connsiteY602" fmla="*/ 1593327 h 2191432"/>
              <a:gd name="connsiteX603" fmla="*/ 693508 w 2331026"/>
              <a:gd name="connsiteY603" fmla="*/ 1622572 h 2191432"/>
              <a:gd name="connsiteX604" fmla="*/ 723250 w 2331026"/>
              <a:gd name="connsiteY604" fmla="*/ 1653465 h 2191432"/>
              <a:gd name="connsiteX605" fmla="*/ 710045 w 2331026"/>
              <a:gd name="connsiteY605" fmla="*/ 1662257 h 2191432"/>
              <a:gd name="connsiteX606" fmla="*/ 695631 w 2331026"/>
              <a:gd name="connsiteY606" fmla="*/ 1645321 h 2191432"/>
              <a:gd name="connsiteX607" fmla="*/ 697627 w 2331026"/>
              <a:gd name="connsiteY607" fmla="*/ 1666706 h 2191432"/>
              <a:gd name="connsiteX608" fmla="*/ 701473 w 2331026"/>
              <a:gd name="connsiteY608" fmla="*/ 1684299 h 2191432"/>
              <a:gd name="connsiteX609" fmla="*/ 731223 w 2331026"/>
              <a:gd name="connsiteY609" fmla="*/ 1718619 h 2191432"/>
              <a:gd name="connsiteX610" fmla="*/ 718126 w 2331026"/>
              <a:gd name="connsiteY610" fmla="*/ 1727378 h 2191432"/>
              <a:gd name="connsiteX611" fmla="*/ 708275 w 2331026"/>
              <a:gd name="connsiteY611" fmla="*/ 1715415 h 2191432"/>
              <a:gd name="connsiteX612" fmla="*/ 712812 w 2331026"/>
              <a:gd name="connsiteY612" fmla="*/ 1736167 h 2191432"/>
              <a:gd name="connsiteX613" fmla="*/ 736306 w 2331026"/>
              <a:gd name="connsiteY613" fmla="*/ 1754658 h 2191432"/>
              <a:gd name="connsiteX614" fmla="*/ 727498 w 2331026"/>
              <a:gd name="connsiteY614" fmla="*/ 1767887 h 2191432"/>
              <a:gd name="connsiteX615" fmla="*/ 721820 w 2331026"/>
              <a:gd name="connsiteY615" fmla="*/ 1763418 h 2191432"/>
              <a:gd name="connsiteX616" fmla="*/ 738963 w 2331026"/>
              <a:gd name="connsiteY616" fmla="*/ 1802861 h 2191432"/>
              <a:gd name="connsiteX617" fmla="*/ 740153 w 2331026"/>
              <a:gd name="connsiteY617" fmla="*/ 1803804 h 2191432"/>
              <a:gd name="connsiteX618" fmla="*/ 745114 w 2331026"/>
              <a:gd name="connsiteY618" fmla="*/ 1810352 h 2191432"/>
              <a:gd name="connsiteX619" fmla="*/ 743057 w 2331026"/>
              <a:gd name="connsiteY619" fmla="*/ 1812281 h 2191432"/>
              <a:gd name="connsiteX620" fmla="*/ 750152 w 2331026"/>
              <a:gd name="connsiteY620" fmla="*/ 1828607 h 2191432"/>
              <a:gd name="connsiteX621" fmla="*/ 807054 w 2331026"/>
              <a:gd name="connsiteY621" fmla="*/ 1916121 h 2191432"/>
              <a:gd name="connsiteX622" fmla="*/ 863957 w 2331026"/>
              <a:gd name="connsiteY622" fmla="*/ 1964254 h 2191432"/>
              <a:gd name="connsiteX623" fmla="*/ 885500 w 2331026"/>
              <a:gd name="connsiteY623" fmla="*/ 2127932 h 2191432"/>
              <a:gd name="connsiteX624" fmla="*/ 874709 w 2331026"/>
              <a:gd name="connsiteY624" fmla="*/ 2142884 h 2191432"/>
              <a:gd name="connsiteX625" fmla="*/ 876082 w 2331026"/>
              <a:gd name="connsiteY625" fmla="*/ 2143403 h 2191432"/>
              <a:gd name="connsiteX626" fmla="*/ 871717 w 2331026"/>
              <a:gd name="connsiteY626" fmla="*/ 2156824 h 2191432"/>
              <a:gd name="connsiteX627" fmla="*/ 866162 w 2331026"/>
              <a:gd name="connsiteY627" fmla="*/ 2154727 h 2191432"/>
              <a:gd name="connsiteX628" fmla="*/ 855202 w 2331026"/>
              <a:gd name="connsiteY628" fmla="*/ 2169912 h 2191432"/>
              <a:gd name="connsiteX629" fmla="*/ 846448 w 2331026"/>
              <a:gd name="connsiteY629" fmla="*/ 2156784 h 2191432"/>
              <a:gd name="connsiteX630" fmla="*/ 851810 w 2331026"/>
              <a:gd name="connsiteY630" fmla="*/ 2149308 h 2191432"/>
              <a:gd name="connsiteX631" fmla="*/ 788770 w 2331026"/>
              <a:gd name="connsiteY631" fmla="*/ 2125507 h 2191432"/>
              <a:gd name="connsiteX632" fmla="*/ 793135 w 2331026"/>
              <a:gd name="connsiteY632" fmla="*/ 2112085 h 2191432"/>
              <a:gd name="connsiteX633" fmla="*/ 860317 w 2331026"/>
              <a:gd name="connsiteY633" fmla="*/ 2137450 h 2191432"/>
              <a:gd name="connsiteX634" fmla="*/ 866555 w 2331026"/>
              <a:gd name="connsiteY634" fmla="*/ 2128753 h 2191432"/>
              <a:gd name="connsiteX635" fmla="*/ 872711 w 2331026"/>
              <a:gd name="connsiteY635" fmla="*/ 2016762 h 2191432"/>
              <a:gd name="connsiteX636" fmla="*/ 843713 w 2331026"/>
              <a:gd name="connsiteY636" fmla="*/ 1964801 h 2191432"/>
              <a:gd name="connsiteX637" fmla="*/ 822317 w 2331026"/>
              <a:gd name="connsiteY637" fmla="*/ 1948051 h 2191432"/>
              <a:gd name="connsiteX638" fmla="*/ 821674 w 2331026"/>
              <a:gd name="connsiteY638" fmla="*/ 1951731 h 2191432"/>
              <a:gd name="connsiteX639" fmla="*/ 810238 w 2331026"/>
              <a:gd name="connsiteY639" fmla="*/ 1951182 h 2191432"/>
              <a:gd name="connsiteX640" fmla="*/ 649052 w 2331026"/>
              <a:gd name="connsiteY640" fmla="*/ 1863259 h 2191432"/>
              <a:gd name="connsiteX641" fmla="*/ 657764 w 2331026"/>
              <a:gd name="connsiteY641" fmla="*/ 1850070 h 2191432"/>
              <a:gd name="connsiteX642" fmla="*/ 743146 w 2331026"/>
              <a:gd name="connsiteY642" fmla="*/ 1889334 h 2191432"/>
              <a:gd name="connsiteX643" fmla="*/ 738087 w 2331026"/>
              <a:gd name="connsiteY643" fmla="*/ 1877164 h 2191432"/>
              <a:gd name="connsiteX644" fmla="*/ 688360 w 2331026"/>
              <a:gd name="connsiteY644" fmla="*/ 1837134 h 2191432"/>
              <a:gd name="connsiteX645" fmla="*/ 627241 w 2331026"/>
              <a:gd name="connsiteY645" fmla="*/ 1793341 h 2191432"/>
              <a:gd name="connsiteX646" fmla="*/ 635973 w 2331026"/>
              <a:gd name="connsiteY646" fmla="*/ 1780203 h 2191432"/>
              <a:gd name="connsiteX647" fmla="*/ 710188 w 2331026"/>
              <a:gd name="connsiteY647" fmla="*/ 1832755 h 2191432"/>
              <a:gd name="connsiteX648" fmla="*/ 758210 w 2331026"/>
              <a:gd name="connsiteY648" fmla="*/ 1894066 h 2191432"/>
              <a:gd name="connsiteX649" fmla="*/ 756057 w 2331026"/>
              <a:gd name="connsiteY649" fmla="*/ 1896225 h 2191432"/>
              <a:gd name="connsiteX650" fmla="*/ 785189 w 2331026"/>
              <a:gd name="connsiteY650" fmla="*/ 1911891 h 2191432"/>
              <a:gd name="connsiteX651" fmla="*/ 785497 w 2331026"/>
              <a:gd name="connsiteY651" fmla="*/ 1912138 h 2191432"/>
              <a:gd name="connsiteX652" fmla="*/ 746322 w 2331026"/>
              <a:gd name="connsiteY652" fmla="*/ 1859784 h 2191432"/>
              <a:gd name="connsiteX653" fmla="*/ 725607 w 2331026"/>
              <a:gd name="connsiteY653" fmla="*/ 1813587 h 2191432"/>
              <a:gd name="connsiteX654" fmla="*/ 723065 w 2331026"/>
              <a:gd name="connsiteY654" fmla="*/ 1810352 h 2191432"/>
              <a:gd name="connsiteX655" fmla="*/ 709836 w 2331026"/>
              <a:gd name="connsiteY655" fmla="*/ 1801621 h 2191432"/>
              <a:gd name="connsiteX656" fmla="*/ 678968 w 2331026"/>
              <a:gd name="connsiteY656" fmla="*/ 1775427 h 2191432"/>
              <a:gd name="connsiteX657" fmla="*/ 630461 w 2331026"/>
              <a:gd name="connsiteY657" fmla="*/ 1731771 h 2191432"/>
              <a:gd name="connsiteX658" fmla="*/ 643690 w 2331026"/>
              <a:gd name="connsiteY658" fmla="*/ 1723040 h 2191432"/>
              <a:gd name="connsiteX659" fmla="*/ 701016 w 2331026"/>
              <a:gd name="connsiteY659" fmla="*/ 1771062 h 2191432"/>
              <a:gd name="connsiteX660" fmla="*/ 710323 w 2331026"/>
              <a:gd name="connsiteY660" fmla="*/ 1778959 h 2191432"/>
              <a:gd name="connsiteX661" fmla="*/ 701193 w 2331026"/>
              <a:gd name="connsiteY661" fmla="*/ 1747183 h 2191432"/>
              <a:gd name="connsiteX662" fmla="*/ 697908 w 2331026"/>
              <a:gd name="connsiteY662" fmla="*/ 1744598 h 2191432"/>
              <a:gd name="connsiteX663" fmla="*/ 617397 w 2331026"/>
              <a:gd name="connsiteY663" fmla="*/ 1666463 h 2191432"/>
              <a:gd name="connsiteX664" fmla="*/ 626205 w 2331026"/>
              <a:gd name="connsiteY664" fmla="*/ 1653234 h 2191432"/>
              <a:gd name="connsiteX665" fmla="*/ 681255 w 2331026"/>
              <a:gd name="connsiteY665" fmla="*/ 1703946 h 2191432"/>
              <a:gd name="connsiteX666" fmla="*/ 692137 w 2331026"/>
              <a:gd name="connsiteY666" fmla="*/ 1715666 h 2191432"/>
              <a:gd name="connsiteX667" fmla="*/ 687137 w 2331026"/>
              <a:gd name="connsiteY667" fmla="*/ 1698263 h 2191432"/>
              <a:gd name="connsiteX668" fmla="*/ 685617 w 2331026"/>
              <a:gd name="connsiteY668" fmla="*/ 1687900 h 2191432"/>
              <a:gd name="connsiteX669" fmla="*/ 635180 w 2331026"/>
              <a:gd name="connsiteY669" fmla="*/ 1626653 h 2191432"/>
              <a:gd name="connsiteX670" fmla="*/ 643911 w 2331026"/>
              <a:gd name="connsiteY670" fmla="*/ 1617895 h 2191432"/>
              <a:gd name="connsiteX671" fmla="*/ 681752 w 2331026"/>
              <a:gd name="connsiteY671" fmla="*/ 1661549 h 2191432"/>
              <a:gd name="connsiteX672" fmla="*/ 675988 w 2331026"/>
              <a:gd name="connsiteY672" fmla="*/ 1622240 h 2191432"/>
              <a:gd name="connsiteX673" fmla="*/ 635216 w 2331026"/>
              <a:gd name="connsiteY673" fmla="*/ 1574334 h 2191432"/>
              <a:gd name="connsiteX674" fmla="*/ 644019 w 2331026"/>
              <a:gd name="connsiteY674" fmla="*/ 1561145 h 2191432"/>
              <a:gd name="connsiteX675" fmla="*/ 673824 w 2331026"/>
              <a:gd name="connsiteY675" fmla="*/ 1599972 h 2191432"/>
              <a:gd name="connsiteX676" fmla="*/ 674343 w 2331026"/>
              <a:gd name="connsiteY676" fmla="*/ 1567250 h 2191432"/>
              <a:gd name="connsiteX677" fmla="*/ 654279 w 2331026"/>
              <a:gd name="connsiteY677" fmla="*/ 1539196 h 2191432"/>
              <a:gd name="connsiteX678" fmla="*/ 635180 w 2331026"/>
              <a:gd name="connsiteY678" fmla="*/ 1495432 h 2191432"/>
              <a:gd name="connsiteX679" fmla="*/ 648276 w 2331026"/>
              <a:gd name="connsiteY679" fmla="*/ 1491000 h 2191432"/>
              <a:gd name="connsiteX680" fmla="*/ 667376 w 2331026"/>
              <a:gd name="connsiteY680" fmla="*/ 1530886 h 2191432"/>
              <a:gd name="connsiteX681" fmla="*/ 675503 w 2331026"/>
              <a:gd name="connsiteY681" fmla="*/ 1542093 h 2191432"/>
              <a:gd name="connsiteX682" fmla="*/ 680429 w 2331026"/>
              <a:gd name="connsiteY682" fmla="*/ 1521968 h 2191432"/>
              <a:gd name="connsiteX683" fmla="*/ 666471 w 2331026"/>
              <a:gd name="connsiteY683" fmla="*/ 1482191 h 2191432"/>
              <a:gd name="connsiteX684" fmla="*/ 649375 w 2331026"/>
              <a:gd name="connsiteY684" fmla="*/ 1430187 h 2191432"/>
              <a:gd name="connsiteX685" fmla="*/ 662197 w 2331026"/>
              <a:gd name="connsiteY685" fmla="*/ 1425808 h 2191432"/>
              <a:gd name="connsiteX686" fmla="*/ 679828 w 2331026"/>
              <a:gd name="connsiteY686" fmla="*/ 1478359 h 2191432"/>
              <a:gd name="connsiteX687" fmla="*/ 686800 w 2331026"/>
              <a:gd name="connsiteY687" fmla="*/ 1495945 h 2191432"/>
              <a:gd name="connsiteX688" fmla="*/ 693404 w 2331026"/>
              <a:gd name="connsiteY688" fmla="*/ 1468970 h 2191432"/>
              <a:gd name="connsiteX689" fmla="*/ 698385 w 2331026"/>
              <a:gd name="connsiteY689" fmla="*/ 1460134 h 2191432"/>
              <a:gd name="connsiteX690" fmla="*/ 692665 w 2331026"/>
              <a:gd name="connsiteY690" fmla="*/ 1443789 h 2191432"/>
              <a:gd name="connsiteX691" fmla="*/ 670135 w 2331026"/>
              <a:gd name="connsiteY691" fmla="*/ 1395221 h 2191432"/>
              <a:gd name="connsiteX692" fmla="*/ 683324 w 2331026"/>
              <a:gd name="connsiteY692" fmla="*/ 1390855 h 2191432"/>
              <a:gd name="connsiteX693" fmla="*/ 706403 w 2331026"/>
              <a:gd name="connsiteY693" fmla="*/ 1441606 h 2191432"/>
              <a:gd name="connsiteX694" fmla="*/ 707255 w 2331026"/>
              <a:gd name="connsiteY694" fmla="*/ 1444397 h 2191432"/>
              <a:gd name="connsiteX695" fmla="*/ 715135 w 2331026"/>
              <a:gd name="connsiteY695" fmla="*/ 1430418 h 2191432"/>
              <a:gd name="connsiteX696" fmla="*/ 720059 w 2331026"/>
              <a:gd name="connsiteY696" fmla="*/ 1427136 h 2191432"/>
              <a:gd name="connsiteX697" fmla="*/ 721807 w 2331026"/>
              <a:gd name="connsiteY697" fmla="*/ 1427835 h 2191432"/>
              <a:gd name="connsiteX698" fmla="*/ 718126 w 2331026"/>
              <a:gd name="connsiteY698" fmla="*/ 1417314 h 2191432"/>
              <a:gd name="connsiteX699" fmla="*/ 736269 w 2331026"/>
              <a:gd name="connsiteY699" fmla="*/ 1412992 h 2191432"/>
              <a:gd name="connsiteX700" fmla="*/ 745195 w 2331026"/>
              <a:gd name="connsiteY700" fmla="*/ 1455516 h 2191432"/>
              <a:gd name="connsiteX701" fmla="*/ 752354 w 2331026"/>
              <a:gd name="connsiteY701" fmla="*/ 1466130 h 2191432"/>
              <a:gd name="connsiteX702" fmla="*/ 749876 w 2331026"/>
              <a:gd name="connsiteY702" fmla="*/ 1447964 h 2191432"/>
              <a:gd name="connsiteX703" fmla="*/ 763211 w 2331026"/>
              <a:gd name="connsiteY703" fmla="*/ 1447964 h 2191432"/>
              <a:gd name="connsiteX704" fmla="*/ 767656 w 2331026"/>
              <a:gd name="connsiteY704" fmla="*/ 1480549 h 2191432"/>
              <a:gd name="connsiteX705" fmla="*/ 769070 w 2331026"/>
              <a:gd name="connsiteY705" fmla="*/ 1490912 h 2191432"/>
              <a:gd name="connsiteX706" fmla="*/ 784574 w 2331026"/>
              <a:gd name="connsiteY706" fmla="*/ 1513898 h 2191432"/>
              <a:gd name="connsiteX707" fmla="*/ 784449 w 2331026"/>
              <a:gd name="connsiteY707" fmla="*/ 1513093 h 2191432"/>
              <a:gd name="connsiteX708" fmla="*/ 797678 w 2331026"/>
              <a:gd name="connsiteY708" fmla="*/ 1513093 h 2191432"/>
              <a:gd name="connsiteX709" fmla="*/ 799134 w 2331026"/>
              <a:gd name="connsiteY709" fmla="*/ 1517416 h 2191432"/>
              <a:gd name="connsiteX710" fmla="*/ 800641 w 2331026"/>
              <a:gd name="connsiteY710" fmla="*/ 1527349 h 2191432"/>
              <a:gd name="connsiteX711" fmla="*/ 799491 w 2331026"/>
              <a:gd name="connsiteY711" fmla="*/ 1533676 h 2191432"/>
              <a:gd name="connsiteX712" fmla="*/ 805072 w 2331026"/>
              <a:gd name="connsiteY712" fmla="*/ 1539992 h 2191432"/>
              <a:gd name="connsiteX713" fmla="*/ 806498 w 2331026"/>
              <a:gd name="connsiteY713" fmla="*/ 1539287 h 2191432"/>
              <a:gd name="connsiteX714" fmla="*/ 799134 w 2331026"/>
              <a:gd name="connsiteY714" fmla="*/ 1517416 h 2191432"/>
              <a:gd name="connsiteX715" fmla="*/ 798230 w 2331026"/>
              <a:gd name="connsiteY715" fmla="*/ 1511455 h 2191432"/>
              <a:gd name="connsiteX716" fmla="*/ 788859 w 2331026"/>
              <a:gd name="connsiteY716" fmla="*/ 1482533 h 2191432"/>
              <a:gd name="connsiteX717" fmla="*/ 806498 w 2331026"/>
              <a:gd name="connsiteY717" fmla="*/ 1478167 h 2191432"/>
              <a:gd name="connsiteX718" fmla="*/ 813939 w 2331026"/>
              <a:gd name="connsiteY718" fmla="*/ 1530965 h 2191432"/>
              <a:gd name="connsiteX719" fmla="*/ 811118 w 2331026"/>
              <a:gd name="connsiteY719" fmla="*/ 1546834 h 2191432"/>
              <a:gd name="connsiteX720" fmla="*/ 831330 w 2331026"/>
              <a:gd name="connsiteY720" fmla="*/ 1569708 h 2191432"/>
              <a:gd name="connsiteX721" fmla="*/ 832568 w 2331026"/>
              <a:gd name="connsiteY721" fmla="*/ 1566451 h 2191432"/>
              <a:gd name="connsiteX722" fmla="*/ 835892 w 2331026"/>
              <a:gd name="connsiteY722" fmla="*/ 1564439 h 2191432"/>
              <a:gd name="connsiteX723" fmla="*/ 834462 w 2331026"/>
              <a:gd name="connsiteY723" fmla="*/ 1572267 h 2191432"/>
              <a:gd name="connsiteX724" fmla="*/ 840670 w 2331026"/>
              <a:gd name="connsiteY724" fmla="*/ 1577100 h 2191432"/>
              <a:gd name="connsiteX725" fmla="*/ 846034 w 2331026"/>
              <a:gd name="connsiteY725" fmla="*/ 1575270 h 2191432"/>
              <a:gd name="connsiteX726" fmla="*/ 841725 w 2331026"/>
              <a:gd name="connsiteY726" fmla="*/ 1566451 h 2191432"/>
              <a:gd name="connsiteX727" fmla="*/ 837349 w 2331026"/>
              <a:gd name="connsiteY727" fmla="*/ 1563557 h 2191432"/>
              <a:gd name="connsiteX728" fmla="*/ 835892 w 2331026"/>
              <a:gd name="connsiteY728" fmla="*/ 1564439 h 2191432"/>
              <a:gd name="connsiteX729" fmla="*/ 836002 w 2331026"/>
              <a:gd name="connsiteY729" fmla="*/ 1563832 h 2191432"/>
              <a:gd name="connsiteX730" fmla="*/ 824489 w 2331026"/>
              <a:gd name="connsiteY730" fmla="*/ 1517944 h 2191432"/>
              <a:gd name="connsiteX731" fmla="*/ 841725 w 2331026"/>
              <a:gd name="connsiteY731" fmla="*/ 1517944 h 2191432"/>
              <a:gd name="connsiteX732" fmla="*/ 850343 w 2331026"/>
              <a:gd name="connsiteY732" fmla="*/ 1579680 h 2191432"/>
              <a:gd name="connsiteX733" fmla="*/ 847269 w 2331026"/>
              <a:gd name="connsiteY733" fmla="*/ 1582236 h 2191432"/>
              <a:gd name="connsiteX734" fmla="*/ 877088 w 2331026"/>
              <a:gd name="connsiteY734" fmla="*/ 1605446 h 2191432"/>
              <a:gd name="connsiteX735" fmla="*/ 884410 w 2331026"/>
              <a:gd name="connsiteY735" fmla="*/ 1609161 h 2191432"/>
              <a:gd name="connsiteX736" fmla="*/ 880174 w 2331026"/>
              <a:gd name="connsiteY736" fmla="*/ 1587877 h 2191432"/>
              <a:gd name="connsiteX737" fmla="*/ 866986 w 2331026"/>
              <a:gd name="connsiteY737" fmla="*/ 1552538 h 2191432"/>
              <a:gd name="connsiteX738" fmla="*/ 880174 w 2331026"/>
              <a:gd name="connsiteY738" fmla="*/ 1548121 h 2191432"/>
              <a:gd name="connsiteX739" fmla="*/ 897759 w 2331026"/>
              <a:gd name="connsiteY739" fmla="*/ 1597817 h 2191432"/>
              <a:gd name="connsiteX740" fmla="*/ 900078 w 2331026"/>
              <a:gd name="connsiteY740" fmla="*/ 1617110 h 2191432"/>
              <a:gd name="connsiteX741" fmla="*/ 909868 w 2331026"/>
              <a:gd name="connsiteY741" fmla="*/ 1622078 h 2191432"/>
              <a:gd name="connsiteX742" fmla="*/ 932735 w 2331026"/>
              <a:gd name="connsiteY742" fmla="*/ 1627342 h 2191432"/>
              <a:gd name="connsiteX743" fmla="*/ 920873 w 2331026"/>
              <a:gd name="connsiteY743" fmla="*/ 1574740 h 2191432"/>
              <a:gd name="connsiteX744" fmla="*/ 922888 w 2331026"/>
              <a:gd name="connsiteY744" fmla="*/ 1569242 h 2191432"/>
              <a:gd name="connsiteX745" fmla="*/ 895712 w 2331026"/>
              <a:gd name="connsiteY745" fmla="*/ 1554832 h 2191432"/>
              <a:gd name="connsiteX746" fmla="*/ 849880 w 2331026"/>
              <a:gd name="connsiteY746" fmla="*/ 1521767 h 2191432"/>
              <a:gd name="connsiteX747" fmla="*/ 718485 w 2331026"/>
              <a:gd name="connsiteY747" fmla="*/ 1373148 h 2191432"/>
              <a:gd name="connsiteX748" fmla="*/ 674687 w 2331026"/>
              <a:gd name="connsiteY748" fmla="*/ 1360035 h 2191432"/>
              <a:gd name="connsiteX749" fmla="*/ 639648 w 2331026"/>
              <a:gd name="connsiteY749" fmla="*/ 1456200 h 2191432"/>
              <a:gd name="connsiteX750" fmla="*/ 841120 w 2331026"/>
              <a:gd name="connsiteY750" fmla="*/ 2177440 h 2191432"/>
              <a:gd name="connsiteX751" fmla="*/ 746124 w 2331026"/>
              <a:gd name="connsiteY751" fmla="*/ 2116099 h 2191432"/>
              <a:gd name="connsiteX752" fmla="*/ 708880 w 2331026"/>
              <a:gd name="connsiteY752" fmla="*/ 2081877 h 2191432"/>
              <a:gd name="connsiteX753" fmla="*/ 658810 w 2331026"/>
              <a:gd name="connsiteY753" fmla="*/ 2018234 h 2191432"/>
              <a:gd name="connsiteX754" fmla="*/ 683447 w 2331026"/>
              <a:gd name="connsiteY754" fmla="*/ 1311952 h 2191432"/>
              <a:gd name="connsiteX755" fmla="*/ 696586 w 2331026"/>
              <a:gd name="connsiteY755" fmla="*/ 1311952 h 2191432"/>
              <a:gd name="connsiteX756" fmla="*/ 1018743 w 2331026"/>
              <a:gd name="connsiteY756" fmla="*/ 1590024 h 2191432"/>
              <a:gd name="connsiteX757" fmla="*/ 1026739 w 2331026"/>
              <a:gd name="connsiteY757" fmla="*/ 1591341 h 2191432"/>
              <a:gd name="connsiteX758" fmla="*/ 1026101 w 2331026"/>
              <a:gd name="connsiteY758" fmla="*/ 1587378 h 2191432"/>
              <a:gd name="connsiteX759" fmla="*/ 1043035 w 2331026"/>
              <a:gd name="connsiteY759" fmla="*/ 1582989 h 2191432"/>
              <a:gd name="connsiteX760" fmla="*/ 1044239 w 2331026"/>
              <a:gd name="connsiteY760" fmla="*/ 1594224 h 2191432"/>
              <a:gd name="connsiteX761" fmla="*/ 1069077 w 2331026"/>
              <a:gd name="connsiteY761" fmla="*/ 1598317 h 2191432"/>
              <a:gd name="connsiteX762" fmla="*/ 1068567 w 2331026"/>
              <a:gd name="connsiteY762" fmla="*/ 1596701 h 2191432"/>
              <a:gd name="connsiteX763" fmla="*/ 1081662 w 2331026"/>
              <a:gd name="connsiteY763" fmla="*/ 1592379 h 2191432"/>
              <a:gd name="connsiteX764" fmla="*/ 1084315 w 2331026"/>
              <a:gd name="connsiteY764" fmla="*/ 1600549 h 2191432"/>
              <a:gd name="connsiteX765" fmla="*/ 1098676 w 2331026"/>
              <a:gd name="connsiteY765" fmla="*/ 1601177 h 2191432"/>
              <a:gd name="connsiteX766" fmla="*/ 1098828 w 2331026"/>
              <a:gd name="connsiteY766" fmla="*/ 1600775 h 2191432"/>
              <a:gd name="connsiteX767" fmla="*/ 1099854 w 2331026"/>
              <a:gd name="connsiteY767" fmla="*/ 1601229 h 2191432"/>
              <a:gd name="connsiteX768" fmla="*/ 1156945 w 2331026"/>
              <a:gd name="connsiteY768" fmla="*/ 1603726 h 2191432"/>
              <a:gd name="connsiteX769" fmla="*/ 1384217 w 2331026"/>
              <a:gd name="connsiteY769" fmla="*/ 1534881 h 2191432"/>
              <a:gd name="connsiteX770" fmla="*/ 1493713 w 2331026"/>
              <a:gd name="connsiteY770" fmla="*/ 1443087 h 2191432"/>
              <a:gd name="connsiteX771" fmla="*/ 1555030 w 2331026"/>
              <a:gd name="connsiteY771" fmla="*/ 1486798 h 2191432"/>
              <a:gd name="connsiteX772" fmla="*/ 1677665 w 2331026"/>
              <a:gd name="connsiteY772" fmla="*/ 1547994 h 2191432"/>
              <a:gd name="connsiteX773" fmla="*/ 1738162 w 2331026"/>
              <a:gd name="connsiteY773" fmla="*/ 1563293 h 2191432"/>
              <a:gd name="connsiteX774" fmla="*/ 1745749 w 2331026"/>
              <a:gd name="connsiteY774" fmla="*/ 1563960 h 2191432"/>
              <a:gd name="connsiteX775" fmla="*/ 1738888 w 2331026"/>
              <a:gd name="connsiteY775" fmla="*/ 1552383 h 2191432"/>
              <a:gd name="connsiteX776" fmla="*/ 1743254 w 2331026"/>
              <a:gd name="connsiteY776" fmla="*/ 1539286 h 2191432"/>
              <a:gd name="connsiteX777" fmla="*/ 1786910 w 2331026"/>
              <a:gd name="connsiteY777" fmla="*/ 1543652 h 2191432"/>
              <a:gd name="connsiteX778" fmla="*/ 1782544 w 2331026"/>
              <a:gd name="connsiteY778" fmla="*/ 1561114 h 2191432"/>
              <a:gd name="connsiteX779" fmla="*/ 1758534 w 2331026"/>
              <a:gd name="connsiteY779" fmla="*/ 1555112 h 2191432"/>
              <a:gd name="connsiteX780" fmla="*/ 1751985 w 2331026"/>
              <a:gd name="connsiteY780" fmla="*/ 1543652 h 2191432"/>
              <a:gd name="connsiteX781" fmla="*/ 1747619 w 2331026"/>
              <a:gd name="connsiteY781" fmla="*/ 1552383 h 2191432"/>
              <a:gd name="connsiteX782" fmla="*/ 1758534 w 2331026"/>
              <a:gd name="connsiteY782" fmla="*/ 1555112 h 2191432"/>
              <a:gd name="connsiteX783" fmla="*/ 1764534 w 2331026"/>
              <a:gd name="connsiteY783" fmla="*/ 1565612 h 2191432"/>
              <a:gd name="connsiteX784" fmla="*/ 1800301 w 2331026"/>
              <a:gd name="connsiteY784" fmla="*/ 1568757 h 2191432"/>
              <a:gd name="connsiteX785" fmla="*/ 1805165 w 2331026"/>
              <a:gd name="connsiteY785" fmla="*/ 1568287 h 2191432"/>
              <a:gd name="connsiteX786" fmla="*/ 1803022 w 2331026"/>
              <a:gd name="connsiteY786" fmla="*/ 1565481 h 2191432"/>
              <a:gd name="connsiteX787" fmla="*/ 1809690 w 2331026"/>
              <a:gd name="connsiteY787" fmla="*/ 1556749 h 2191432"/>
              <a:gd name="connsiteX788" fmla="*/ 1819691 w 2331026"/>
              <a:gd name="connsiteY788" fmla="*/ 1565481 h 2191432"/>
              <a:gd name="connsiteX789" fmla="*/ 1817887 w 2331026"/>
              <a:gd name="connsiteY789" fmla="*/ 1567056 h 2191432"/>
              <a:gd name="connsiteX790" fmla="*/ 1862439 w 2331026"/>
              <a:gd name="connsiteY790" fmla="*/ 1562747 h 2191432"/>
              <a:gd name="connsiteX791" fmla="*/ 1922936 w 2331026"/>
              <a:gd name="connsiteY791" fmla="*/ 1543623 h 2191432"/>
              <a:gd name="connsiteX792" fmla="*/ 1987743 w 2331026"/>
              <a:gd name="connsiteY792" fmla="*/ 1501687 h 2191432"/>
              <a:gd name="connsiteX793" fmla="*/ 1997343 w 2331026"/>
              <a:gd name="connsiteY793" fmla="*/ 1492405 h 2191432"/>
              <a:gd name="connsiteX794" fmla="*/ 1997254 w 2331026"/>
              <a:gd name="connsiteY794" fmla="*/ 1492024 h 2191432"/>
              <a:gd name="connsiteX795" fmla="*/ 2002165 w 2331026"/>
              <a:gd name="connsiteY795" fmla="*/ 1483315 h 2191432"/>
              <a:gd name="connsiteX796" fmla="*/ 2005118 w 2331026"/>
              <a:gd name="connsiteY796" fmla="*/ 1484886 h 2191432"/>
              <a:gd name="connsiteX797" fmla="*/ 2032808 w 2331026"/>
              <a:gd name="connsiteY797" fmla="*/ 1458109 h 2191432"/>
              <a:gd name="connsiteX798" fmla="*/ 2032575 w 2331026"/>
              <a:gd name="connsiteY798" fmla="*/ 1457133 h 2191432"/>
              <a:gd name="connsiteX799" fmla="*/ 2039798 w 2331026"/>
              <a:gd name="connsiteY799" fmla="*/ 1448947 h 2191432"/>
              <a:gd name="connsiteX800" fmla="*/ 2041177 w 2331026"/>
              <a:gd name="connsiteY800" fmla="*/ 1450017 h 2191432"/>
              <a:gd name="connsiteX801" fmla="*/ 2047213 w 2331026"/>
              <a:gd name="connsiteY801" fmla="*/ 1444179 h 2191432"/>
              <a:gd name="connsiteX802" fmla="*/ 2070199 w 2331026"/>
              <a:gd name="connsiteY802" fmla="*/ 1410866 h 2191432"/>
              <a:gd name="connsiteX803" fmla="*/ 2073661 w 2331026"/>
              <a:gd name="connsiteY803" fmla="*/ 1403125 h 2191432"/>
              <a:gd name="connsiteX804" fmla="*/ 2075239 w 2331026"/>
              <a:gd name="connsiteY804" fmla="*/ 1398676 h 2191432"/>
              <a:gd name="connsiteX805" fmla="*/ 2075642 w 2331026"/>
              <a:gd name="connsiteY805" fmla="*/ 1398698 h 2191432"/>
              <a:gd name="connsiteX806" fmla="*/ 2086153 w 2331026"/>
              <a:gd name="connsiteY806" fmla="*/ 1375197 h 2191432"/>
              <a:gd name="connsiteX807" fmla="*/ 2089369 w 2331026"/>
              <a:gd name="connsiteY807" fmla="*/ 1298839 h 2191432"/>
              <a:gd name="connsiteX808" fmla="*/ 1971114 w 2331026"/>
              <a:gd name="connsiteY808" fmla="*/ 1084652 h 2191432"/>
              <a:gd name="connsiteX809" fmla="*/ 1975494 w 2331026"/>
              <a:gd name="connsiteY809" fmla="*/ 1071539 h 2191432"/>
              <a:gd name="connsiteX810" fmla="*/ 2032637 w 2331026"/>
              <a:gd name="connsiteY810" fmla="*/ 1038141 h 2191432"/>
              <a:gd name="connsiteX811" fmla="*/ 2032927 w 2331026"/>
              <a:gd name="connsiteY811" fmla="*/ 1038012 h 2191432"/>
              <a:gd name="connsiteX812" fmla="*/ 2027734 w 2331026"/>
              <a:gd name="connsiteY812" fmla="*/ 1034461 h 2191432"/>
              <a:gd name="connsiteX813" fmla="*/ 2037021 w 2331026"/>
              <a:gd name="connsiteY813" fmla="*/ 1028111 h 2191432"/>
              <a:gd name="connsiteX814" fmla="*/ 2042535 w 2331026"/>
              <a:gd name="connsiteY814" fmla="*/ 1033766 h 2191432"/>
              <a:gd name="connsiteX815" fmla="*/ 2094297 w 2331026"/>
              <a:gd name="connsiteY815" fmla="*/ 1010889 h 2191432"/>
              <a:gd name="connsiteX816" fmla="*/ 2152204 w 2331026"/>
              <a:gd name="connsiteY816" fmla="*/ 981826 h 2191432"/>
              <a:gd name="connsiteX817" fmla="*/ 2151214 w 2331026"/>
              <a:gd name="connsiteY817" fmla="*/ 979366 h 2191432"/>
              <a:gd name="connsiteX818" fmla="*/ 2154469 w 2331026"/>
              <a:gd name="connsiteY818" fmla="*/ 970588 h 2191432"/>
              <a:gd name="connsiteX819" fmla="*/ 2162184 w 2331026"/>
              <a:gd name="connsiteY819" fmla="*/ 974056 h 2191432"/>
              <a:gd name="connsiteX820" fmla="*/ 2203245 w 2331026"/>
              <a:gd name="connsiteY820" fmla="*/ 940404 h 2191432"/>
              <a:gd name="connsiteX821" fmla="*/ 2194485 w 2331026"/>
              <a:gd name="connsiteY821" fmla="*/ 590712 h 2191432"/>
              <a:gd name="connsiteX822" fmla="*/ 1874758 w 2331026"/>
              <a:gd name="connsiteY822" fmla="*/ 459578 h 2191432"/>
              <a:gd name="connsiteX823" fmla="*/ 1703944 w 2331026"/>
              <a:gd name="connsiteY823" fmla="*/ 481433 h 2191432"/>
              <a:gd name="connsiteX824" fmla="*/ 1572550 w 2331026"/>
              <a:gd name="connsiteY824" fmla="*/ 551372 h 2191432"/>
              <a:gd name="connsiteX825" fmla="*/ 1559410 w 2331026"/>
              <a:gd name="connsiteY825" fmla="*/ 542629 h 2191432"/>
              <a:gd name="connsiteX826" fmla="*/ 1556308 w 2331026"/>
              <a:gd name="connsiteY826" fmla="*/ 508758 h 2191432"/>
              <a:gd name="connsiteX827" fmla="*/ 1550928 w 2331026"/>
              <a:gd name="connsiteY827" fmla="*/ 512174 h 2191432"/>
              <a:gd name="connsiteX828" fmla="*/ 1550928 w 2331026"/>
              <a:gd name="connsiteY828" fmla="*/ 499474 h 2191432"/>
              <a:gd name="connsiteX829" fmla="*/ 1555738 w 2331026"/>
              <a:gd name="connsiteY829" fmla="*/ 502528 h 2191432"/>
              <a:gd name="connsiteX830" fmla="*/ 1552097 w 2331026"/>
              <a:gd name="connsiteY830" fmla="*/ 462778 h 2191432"/>
              <a:gd name="connsiteX831" fmla="*/ 1550769 w 2331026"/>
              <a:gd name="connsiteY831" fmla="*/ 464549 h 2191432"/>
              <a:gd name="connsiteX832" fmla="*/ 1544221 w 2331026"/>
              <a:gd name="connsiteY832" fmla="*/ 455817 h 2191432"/>
              <a:gd name="connsiteX833" fmla="*/ 1550672 w 2331026"/>
              <a:gd name="connsiteY833" fmla="*/ 447216 h 2191432"/>
              <a:gd name="connsiteX834" fmla="*/ 1550103 w 2331026"/>
              <a:gd name="connsiteY834" fmla="*/ 441000 h 2191432"/>
              <a:gd name="connsiteX835" fmla="*/ 1511232 w 2331026"/>
              <a:gd name="connsiteY835" fmla="*/ 345928 h 2191432"/>
              <a:gd name="connsiteX836" fmla="*/ 1327279 w 2331026"/>
              <a:gd name="connsiteY836" fmla="*/ 254134 h 2191432"/>
              <a:gd name="connsiteX837" fmla="*/ 889299 w 2331026"/>
              <a:gd name="connsiteY837" fmla="*/ 433351 h 2191432"/>
              <a:gd name="connsiteX838" fmla="*/ 876159 w 2331026"/>
              <a:gd name="connsiteY838" fmla="*/ 424608 h 2191432"/>
              <a:gd name="connsiteX839" fmla="*/ 889299 w 2331026"/>
              <a:gd name="connsiteY839" fmla="*/ 428980 h 2191432"/>
              <a:gd name="connsiteX840" fmla="*/ 898641 w 2331026"/>
              <a:gd name="connsiteY840" fmla="*/ 398264 h 2191432"/>
              <a:gd name="connsiteX841" fmla="*/ 919145 w 2331026"/>
              <a:gd name="connsiteY841" fmla="*/ 374238 h 2191432"/>
              <a:gd name="connsiteX842" fmla="*/ 938729 w 2331026"/>
              <a:gd name="connsiteY842" fmla="*/ 359401 h 2191432"/>
              <a:gd name="connsiteX843" fmla="*/ 920850 w 2331026"/>
              <a:gd name="connsiteY843" fmla="*/ 337549 h 2191432"/>
              <a:gd name="connsiteX844" fmla="*/ 929422 w 2331026"/>
              <a:gd name="connsiteY844" fmla="*/ 324452 h 2191432"/>
              <a:gd name="connsiteX845" fmla="*/ 948658 w 2331026"/>
              <a:gd name="connsiteY845" fmla="*/ 351880 h 2191432"/>
              <a:gd name="connsiteX846" fmla="*/ 994758 w 2331026"/>
              <a:gd name="connsiteY846" fmla="*/ 316955 h 2191432"/>
              <a:gd name="connsiteX847" fmla="*/ 969831 w 2331026"/>
              <a:gd name="connsiteY847" fmla="*/ 307006 h 2191432"/>
              <a:gd name="connsiteX848" fmla="*/ 953474 w 2331026"/>
              <a:gd name="connsiteY848" fmla="*/ 286740 h 2191432"/>
              <a:gd name="connsiteX849" fmla="*/ 943743 w 2331026"/>
              <a:gd name="connsiteY849" fmla="*/ 265965 h 2191432"/>
              <a:gd name="connsiteX850" fmla="*/ 945931 w 2331026"/>
              <a:gd name="connsiteY850" fmla="*/ 281491 h 2191432"/>
              <a:gd name="connsiteX851" fmla="*/ 959669 w 2331026"/>
              <a:gd name="connsiteY851" fmla="*/ 302227 h 2191432"/>
              <a:gd name="connsiteX852" fmla="*/ 968462 w 2331026"/>
              <a:gd name="connsiteY852" fmla="*/ 306593 h 2191432"/>
              <a:gd name="connsiteX853" fmla="*/ 977254 w 2331026"/>
              <a:gd name="connsiteY853" fmla="*/ 319690 h 2191432"/>
              <a:gd name="connsiteX854" fmla="*/ 964066 w 2331026"/>
              <a:gd name="connsiteY854" fmla="*/ 324056 h 2191432"/>
              <a:gd name="connsiteX855" fmla="*/ 950877 w 2331026"/>
              <a:gd name="connsiteY855" fmla="*/ 315324 h 2191432"/>
              <a:gd name="connsiteX856" fmla="*/ 937689 w 2331026"/>
              <a:gd name="connsiteY856" fmla="*/ 302227 h 2191432"/>
              <a:gd name="connsiteX857" fmla="*/ 924500 w 2331026"/>
              <a:gd name="connsiteY857" fmla="*/ 258571 h 2191432"/>
              <a:gd name="connsiteX858" fmla="*/ 931644 w 2331026"/>
              <a:gd name="connsiteY858" fmla="*/ 249840 h 2191432"/>
              <a:gd name="connsiteX859" fmla="*/ 937981 w 2331026"/>
              <a:gd name="connsiteY859" fmla="*/ 252489 h 2191432"/>
              <a:gd name="connsiteX860" fmla="*/ 920912 w 2331026"/>
              <a:gd name="connsiteY860" fmla="*/ 210654 h 2191432"/>
              <a:gd name="connsiteX861" fmla="*/ 933957 w 2331026"/>
              <a:gd name="connsiteY861" fmla="*/ 201870 h 2191432"/>
              <a:gd name="connsiteX862" fmla="*/ 979207 w 2331026"/>
              <a:gd name="connsiteY862" fmla="*/ 293898 h 2191432"/>
              <a:gd name="connsiteX863" fmla="*/ 999728 w 2331026"/>
              <a:gd name="connsiteY863" fmla="*/ 303476 h 2191432"/>
              <a:gd name="connsiteX864" fmla="*/ 955266 w 2331026"/>
              <a:gd name="connsiteY864" fmla="*/ 209453 h 2191432"/>
              <a:gd name="connsiteX865" fmla="*/ 893956 w 2331026"/>
              <a:gd name="connsiteY865" fmla="*/ 114155 h 2191432"/>
              <a:gd name="connsiteX866" fmla="*/ 897240 w 2331026"/>
              <a:gd name="connsiteY866" fmla="*/ 107035 h 2191432"/>
              <a:gd name="connsiteX867" fmla="*/ 608990 w 2331026"/>
              <a:gd name="connsiteY867" fmla="*/ 607 h 2191432"/>
              <a:gd name="connsiteX868" fmla="*/ 884919 w 2331026"/>
              <a:gd name="connsiteY868" fmla="*/ 109886 h 2191432"/>
              <a:gd name="connsiteX869" fmla="*/ 913251 w 2331026"/>
              <a:gd name="connsiteY869" fmla="*/ 350231 h 2191432"/>
              <a:gd name="connsiteX870" fmla="*/ 898641 w 2331026"/>
              <a:gd name="connsiteY870" fmla="*/ 398264 h 2191432"/>
              <a:gd name="connsiteX871" fmla="*/ 876159 w 2331026"/>
              <a:gd name="connsiteY871" fmla="*/ 424608 h 2191432"/>
              <a:gd name="connsiteX872" fmla="*/ 845500 w 2331026"/>
              <a:gd name="connsiteY872" fmla="*/ 83659 h 2191432"/>
              <a:gd name="connsiteX873" fmla="*/ 503874 w 2331026"/>
              <a:gd name="connsiteY873" fmla="*/ 31205 h 2191432"/>
              <a:gd name="connsiteX874" fmla="*/ 219185 w 2331026"/>
              <a:gd name="connsiteY874" fmla="*/ 297845 h 2191432"/>
              <a:gd name="connsiteX875" fmla="*/ 201665 w 2331026"/>
              <a:gd name="connsiteY875" fmla="*/ 525145 h 2191432"/>
              <a:gd name="connsiteX876" fmla="*/ 241084 w 2331026"/>
              <a:gd name="connsiteY876" fmla="*/ 660651 h 2191432"/>
              <a:gd name="connsiteX877" fmla="*/ 232324 w 2331026"/>
              <a:gd name="connsiteY877" fmla="*/ 669393 h 2191432"/>
              <a:gd name="connsiteX878" fmla="*/ 17713 w 2331026"/>
              <a:gd name="connsiteY878" fmla="*/ 909806 h 2191432"/>
              <a:gd name="connsiteX879" fmla="*/ 31742 w 2331026"/>
              <a:gd name="connsiteY879" fmla="*/ 988760 h 2191432"/>
              <a:gd name="connsiteX880" fmla="*/ 43755 w 2331026"/>
              <a:gd name="connsiteY880" fmla="*/ 1013610 h 2191432"/>
              <a:gd name="connsiteX881" fmla="*/ 48280 w 2331026"/>
              <a:gd name="connsiteY881" fmla="*/ 992409 h 2191432"/>
              <a:gd name="connsiteX882" fmla="*/ 61436 w 2331026"/>
              <a:gd name="connsiteY882" fmla="*/ 996783 h 2191432"/>
              <a:gd name="connsiteX883" fmla="*/ 55552 w 2331026"/>
              <a:gd name="connsiteY883" fmla="*/ 1026701 h 2191432"/>
              <a:gd name="connsiteX884" fmla="*/ 56219 w 2331026"/>
              <a:gd name="connsiteY884" fmla="*/ 1039394 h 2191432"/>
              <a:gd name="connsiteX885" fmla="*/ 67533 w 2331026"/>
              <a:gd name="connsiteY885" fmla="*/ 1062797 h 2191432"/>
              <a:gd name="connsiteX886" fmla="*/ 103644 w 2331026"/>
              <a:gd name="connsiteY886" fmla="*/ 1098978 h 2191432"/>
              <a:gd name="connsiteX887" fmla="*/ 107137 w 2331026"/>
              <a:gd name="connsiteY887" fmla="*/ 1095422 h 2191432"/>
              <a:gd name="connsiteX888" fmla="*/ 113685 w 2331026"/>
              <a:gd name="connsiteY888" fmla="*/ 1102089 h 2191432"/>
              <a:gd name="connsiteX889" fmla="*/ 114057 w 2331026"/>
              <a:gd name="connsiteY889" fmla="*/ 1106247 h 2191432"/>
              <a:gd name="connsiteX890" fmla="*/ 142988 w 2331026"/>
              <a:gd name="connsiteY890" fmla="*/ 1117461 h 2191432"/>
              <a:gd name="connsiteX891" fmla="*/ 144509 w 2331026"/>
              <a:gd name="connsiteY891" fmla="*/ 1111516 h 2191432"/>
              <a:gd name="connsiteX892" fmla="*/ 150999 w 2331026"/>
              <a:gd name="connsiteY892" fmla="*/ 1110107 h 2191432"/>
              <a:gd name="connsiteX893" fmla="*/ 152678 w 2331026"/>
              <a:gd name="connsiteY893" fmla="*/ 1104510 h 2191432"/>
              <a:gd name="connsiteX894" fmla="*/ 162501 w 2331026"/>
              <a:gd name="connsiteY894" fmla="*/ 1106692 h 2191432"/>
              <a:gd name="connsiteX895" fmla="*/ 170528 w 2331026"/>
              <a:gd name="connsiteY895" fmla="*/ 1124977 h 2191432"/>
              <a:gd name="connsiteX896" fmla="*/ 188958 w 2331026"/>
              <a:gd name="connsiteY896" fmla="*/ 1124466 h 2191432"/>
              <a:gd name="connsiteX897" fmla="*/ 188958 w 2331026"/>
              <a:gd name="connsiteY897" fmla="*/ 1111128 h 2191432"/>
              <a:gd name="connsiteX898" fmla="*/ 201658 w 2331026"/>
              <a:gd name="connsiteY898" fmla="*/ 1106739 h 2191432"/>
              <a:gd name="connsiteX899" fmla="*/ 204722 w 2331026"/>
              <a:gd name="connsiteY899" fmla="*/ 1124029 h 2191432"/>
              <a:gd name="connsiteX900" fmla="*/ 206045 w 2331026"/>
              <a:gd name="connsiteY900" fmla="*/ 1123993 h 2191432"/>
              <a:gd name="connsiteX901" fmla="*/ 210425 w 2331026"/>
              <a:gd name="connsiteY901" fmla="*/ 1137106 h 2191432"/>
              <a:gd name="connsiteX902" fmla="*/ 205822 w 2331026"/>
              <a:gd name="connsiteY902" fmla="*/ 1137417 h 2191432"/>
              <a:gd name="connsiteX903" fmla="*/ 202613 w 2331026"/>
              <a:gd name="connsiteY903" fmla="*/ 1157750 h 2191432"/>
              <a:gd name="connsiteX904" fmla="*/ 222595 w 2331026"/>
              <a:gd name="connsiteY904" fmla="*/ 1156984 h 2191432"/>
              <a:gd name="connsiteX905" fmla="*/ 227963 w 2331026"/>
              <a:gd name="connsiteY905" fmla="*/ 1157913 h 2191432"/>
              <a:gd name="connsiteX906" fmla="*/ 207687 w 2331026"/>
              <a:gd name="connsiteY906" fmla="*/ 1102683 h 2191432"/>
              <a:gd name="connsiteX907" fmla="*/ 206045 w 2331026"/>
              <a:gd name="connsiteY907" fmla="*/ 940404 h 2191432"/>
              <a:gd name="connsiteX908" fmla="*/ 214257 w 2331026"/>
              <a:gd name="connsiteY908" fmla="*/ 936033 h 2191432"/>
              <a:gd name="connsiteX909" fmla="*/ 219185 w 2331026"/>
              <a:gd name="connsiteY909" fmla="*/ 944776 h 2191432"/>
              <a:gd name="connsiteX910" fmla="*/ 228269 w 2331026"/>
              <a:gd name="connsiteY910" fmla="*/ 1114354 h 2191432"/>
              <a:gd name="connsiteX911" fmla="*/ 247105 w 2331026"/>
              <a:gd name="connsiteY911" fmla="*/ 1163539 h 2191432"/>
              <a:gd name="connsiteX912" fmla="*/ 258774 w 2331026"/>
              <a:gd name="connsiteY912" fmla="*/ 1171746 h 2191432"/>
              <a:gd name="connsiteX913" fmla="*/ 288374 w 2331026"/>
              <a:gd name="connsiteY913" fmla="*/ 1216581 h 2191432"/>
              <a:gd name="connsiteX914" fmla="*/ 292376 w 2331026"/>
              <a:gd name="connsiteY914" fmla="*/ 1225514 h 2191432"/>
              <a:gd name="connsiteX915" fmla="*/ 314035 w 2331026"/>
              <a:gd name="connsiteY915" fmla="*/ 1246590 h 2191432"/>
              <a:gd name="connsiteX916" fmla="*/ 420657 w 2331026"/>
              <a:gd name="connsiteY916" fmla="*/ 1290096 h 2191432"/>
              <a:gd name="connsiteX917" fmla="*/ 495115 w 2331026"/>
              <a:gd name="connsiteY917" fmla="*/ 1311952 h 2191432"/>
              <a:gd name="connsiteX918" fmla="*/ 490735 w 2331026"/>
              <a:gd name="connsiteY918" fmla="*/ 1429973 h 2191432"/>
              <a:gd name="connsiteX919" fmla="*/ 665038 w 2331026"/>
              <a:gd name="connsiteY919" fmla="*/ 2041593 h 2191432"/>
              <a:gd name="connsiteX920" fmla="*/ 708880 w 2331026"/>
              <a:gd name="connsiteY920" fmla="*/ 2081877 h 2191432"/>
              <a:gd name="connsiteX921" fmla="*/ 733507 w 2331026"/>
              <a:gd name="connsiteY921" fmla="*/ 2113179 h 2191432"/>
              <a:gd name="connsiteX922" fmla="*/ 836740 w 2331026"/>
              <a:gd name="connsiteY922" fmla="*/ 2190553 h 2191432"/>
              <a:gd name="connsiteX923" fmla="*/ 464456 w 2331026"/>
              <a:gd name="connsiteY923" fmla="*/ 1491169 h 2191432"/>
              <a:gd name="connsiteX924" fmla="*/ 476500 w 2331026"/>
              <a:gd name="connsiteY924" fmla="*/ 1421231 h 2191432"/>
              <a:gd name="connsiteX925" fmla="*/ 479812 w 2331026"/>
              <a:gd name="connsiteY925" fmla="*/ 1378924 h 2191432"/>
              <a:gd name="connsiteX926" fmla="*/ 473651 w 2331026"/>
              <a:gd name="connsiteY926" fmla="*/ 1373789 h 2191432"/>
              <a:gd name="connsiteX927" fmla="*/ 460554 w 2331026"/>
              <a:gd name="connsiteY927" fmla="*/ 1330133 h 2191432"/>
              <a:gd name="connsiteX928" fmla="*/ 473651 w 2331026"/>
              <a:gd name="connsiteY928" fmla="*/ 1325767 h 2191432"/>
              <a:gd name="connsiteX929" fmla="*/ 481671 w 2331026"/>
              <a:gd name="connsiteY929" fmla="*/ 1355175 h 2191432"/>
              <a:gd name="connsiteX930" fmla="*/ 481975 w 2331026"/>
              <a:gd name="connsiteY930" fmla="*/ 1351292 h 2191432"/>
              <a:gd name="connsiteX931" fmla="*/ 429417 w 2331026"/>
              <a:gd name="connsiteY931" fmla="*/ 1307581 h 2191432"/>
              <a:gd name="connsiteX932" fmla="*/ 372907 w 2331026"/>
              <a:gd name="connsiteY932" fmla="*/ 1293366 h 2191432"/>
              <a:gd name="connsiteX933" fmla="*/ 365525 w 2331026"/>
              <a:gd name="connsiteY933" fmla="*/ 1289948 h 2191432"/>
              <a:gd name="connsiteX934" fmla="*/ 373497 w 2331026"/>
              <a:gd name="connsiteY934" fmla="*/ 1315383 h 2191432"/>
              <a:gd name="connsiteX935" fmla="*/ 375853 w 2331026"/>
              <a:gd name="connsiteY935" fmla="*/ 1331437 h 2191432"/>
              <a:gd name="connsiteX936" fmla="*/ 375028 w 2331026"/>
              <a:gd name="connsiteY936" fmla="*/ 1336132 h 2191432"/>
              <a:gd name="connsiteX937" fmla="*/ 376628 w 2331026"/>
              <a:gd name="connsiteY937" fmla="*/ 1337414 h 2191432"/>
              <a:gd name="connsiteX938" fmla="*/ 395678 w 2331026"/>
              <a:gd name="connsiteY938" fmla="*/ 1346030 h 2191432"/>
              <a:gd name="connsiteX939" fmla="*/ 386338 w 2331026"/>
              <a:gd name="connsiteY939" fmla="*/ 1307978 h 2191432"/>
              <a:gd name="connsiteX940" fmla="*/ 399265 w 2331026"/>
              <a:gd name="connsiteY940" fmla="*/ 1303589 h 2191432"/>
              <a:gd name="connsiteX941" fmla="*/ 407883 w 2331026"/>
              <a:gd name="connsiteY941" fmla="*/ 1329923 h 2191432"/>
              <a:gd name="connsiteX942" fmla="*/ 416190 w 2331026"/>
              <a:gd name="connsiteY942" fmla="*/ 1355306 h 2191432"/>
              <a:gd name="connsiteX943" fmla="*/ 464883 w 2331026"/>
              <a:gd name="connsiteY943" fmla="*/ 1377328 h 2191432"/>
              <a:gd name="connsiteX944" fmla="*/ 460497 w 2331026"/>
              <a:gd name="connsiteY944" fmla="*/ 1394824 h 2191432"/>
              <a:gd name="connsiteX945" fmla="*/ 379369 w 2331026"/>
              <a:gd name="connsiteY945" fmla="*/ 1358191 h 2191432"/>
              <a:gd name="connsiteX946" fmla="*/ 367548 w 2331026"/>
              <a:gd name="connsiteY946" fmla="*/ 1350366 h 2191432"/>
              <a:gd name="connsiteX947" fmla="*/ 363263 w 2331026"/>
              <a:gd name="connsiteY947" fmla="*/ 1352314 h 2191432"/>
              <a:gd name="connsiteX948" fmla="*/ 360948 w 2331026"/>
              <a:gd name="connsiteY948" fmla="*/ 1345996 h 2191432"/>
              <a:gd name="connsiteX949" fmla="*/ 340861 w 2331026"/>
              <a:gd name="connsiteY949" fmla="*/ 1332699 h 2191432"/>
              <a:gd name="connsiteX950" fmla="*/ 311397 w 2331026"/>
              <a:gd name="connsiteY950" fmla="*/ 1298595 h 2191432"/>
              <a:gd name="connsiteX951" fmla="*/ 291115 w 2331026"/>
              <a:gd name="connsiteY951" fmla="*/ 1256016 h 2191432"/>
              <a:gd name="connsiteX952" fmla="*/ 283541 w 2331026"/>
              <a:gd name="connsiteY952" fmla="*/ 1240268 h 2191432"/>
              <a:gd name="connsiteX953" fmla="*/ 237431 w 2331026"/>
              <a:gd name="connsiteY953" fmla="*/ 1180236 h 2191432"/>
              <a:gd name="connsiteX954" fmla="*/ 222424 w 2331026"/>
              <a:gd name="connsiteY954" fmla="*/ 1173788 h 2191432"/>
              <a:gd name="connsiteX955" fmla="*/ 197380 w 2331026"/>
              <a:gd name="connsiteY955" fmla="*/ 1171746 h 2191432"/>
              <a:gd name="connsiteX956" fmla="*/ 70207 w 2331026"/>
              <a:gd name="connsiteY956" fmla="*/ 1128006 h 2191432"/>
              <a:gd name="connsiteX957" fmla="*/ 42799 w 2331026"/>
              <a:gd name="connsiteY957" fmla="*/ 1063488 h 2191432"/>
              <a:gd name="connsiteX958" fmla="*/ 41765 w 2331026"/>
              <a:gd name="connsiteY958" fmla="*/ 1046924 h 2191432"/>
              <a:gd name="connsiteX959" fmla="*/ 10869 w 2331026"/>
              <a:gd name="connsiteY959" fmla="*/ 976671 h 2191432"/>
              <a:gd name="connsiteX960" fmla="*/ 193 w 2331026"/>
              <a:gd name="connsiteY960" fmla="*/ 883579 h 2191432"/>
              <a:gd name="connsiteX961" fmla="*/ 87790 w 2331026"/>
              <a:gd name="connsiteY961" fmla="*/ 695620 h 2191432"/>
              <a:gd name="connsiteX962" fmla="*/ 184146 w 2331026"/>
              <a:gd name="connsiteY962" fmla="*/ 656279 h 2191432"/>
              <a:gd name="connsiteX963" fmla="*/ 223564 w 2331026"/>
              <a:gd name="connsiteY963" fmla="*/ 612568 h 2191432"/>
              <a:gd name="connsiteX964" fmla="*/ 184146 w 2331026"/>
              <a:gd name="connsiteY964" fmla="*/ 512031 h 2191432"/>
              <a:gd name="connsiteX965" fmla="*/ 608990 w 2331026"/>
              <a:gd name="connsiteY965" fmla="*/ 607 h 219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</a:cxnLst>
            <a:rect l="l" t="t" r="r" b="b"/>
            <a:pathLst>
              <a:path w="2331026" h="2191432">
                <a:moveTo>
                  <a:pt x="841120" y="2177440"/>
                </a:moveTo>
                <a:cubicBezTo>
                  <a:pt x="849880" y="2181811"/>
                  <a:pt x="845500" y="2194924"/>
                  <a:pt x="836740" y="2190553"/>
                </a:cubicBezTo>
                <a:cubicBezTo>
                  <a:pt x="836740" y="2186182"/>
                  <a:pt x="841120" y="2181811"/>
                  <a:pt x="841120" y="2177440"/>
                </a:cubicBezTo>
                <a:close/>
                <a:moveTo>
                  <a:pt x="748801" y="2051595"/>
                </a:moveTo>
                <a:cubicBezTo>
                  <a:pt x="788437" y="2064522"/>
                  <a:pt x="823669" y="2077449"/>
                  <a:pt x="863306" y="2086067"/>
                </a:cubicBezTo>
                <a:cubicBezTo>
                  <a:pt x="872114" y="2086067"/>
                  <a:pt x="872114" y="2094684"/>
                  <a:pt x="867710" y="2098993"/>
                </a:cubicBezTo>
                <a:cubicBezTo>
                  <a:pt x="867710" y="2098993"/>
                  <a:pt x="863306" y="2098993"/>
                  <a:pt x="863306" y="2103302"/>
                </a:cubicBezTo>
                <a:cubicBezTo>
                  <a:pt x="858901" y="2105457"/>
                  <a:pt x="854497" y="2104379"/>
                  <a:pt x="852295" y="2101686"/>
                </a:cubicBezTo>
                <a:lnTo>
                  <a:pt x="853107" y="2097519"/>
                </a:lnTo>
                <a:lnTo>
                  <a:pt x="858901" y="2098993"/>
                </a:lnTo>
                <a:cubicBezTo>
                  <a:pt x="858901" y="2094684"/>
                  <a:pt x="858901" y="2090376"/>
                  <a:pt x="858901" y="2086067"/>
                </a:cubicBezTo>
                <a:cubicBezTo>
                  <a:pt x="854497" y="2090376"/>
                  <a:pt x="854497" y="2090376"/>
                  <a:pt x="854497" y="2090376"/>
                </a:cubicBezTo>
                <a:lnTo>
                  <a:pt x="853107" y="2097519"/>
                </a:lnTo>
                <a:lnTo>
                  <a:pt x="803851" y="2084989"/>
                </a:lnTo>
                <a:cubicBezTo>
                  <a:pt x="785134" y="2079603"/>
                  <a:pt x="766417" y="2073140"/>
                  <a:pt x="748801" y="2064522"/>
                </a:cubicBezTo>
                <a:cubicBezTo>
                  <a:pt x="735589" y="2064522"/>
                  <a:pt x="739993" y="2047286"/>
                  <a:pt x="748801" y="2051595"/>
                </a:cubicBezTo>
                <a:close/>
                <a:moveTo>
                  <a:pt x="701117" y="1972340"/>
                </a:moveTo>
                <a:cubicBezTo>
                  <a:pt x="753732" y="1985625"/>
                  <a:pt x="823884" y="1994481"/>
                  <a:pt x="867729" y="2034336"/>
                </a:cubicBezTo>
                <a:cubicBezTo>
                  <a:pt x="872114" y="2043193"/>
                  <a:pt x="863345" y="2052049"/>
                  <a:pt x="854576" y="2047621"/>
                </a:cubicBezTo>
                <a:cubicBezTo>
                  <a:pt x="815115" y="2007766"/>
                  <a:pt x="749347" y="1998909"/>
                  <a:pt x="696733" y="1985625"/>
                </a:cubicBezTo>
                <a:cubicBezTo>
                  <a:pt x="687964" y="1981196"/>
                  <a:pt x="692348" y="1967911"/>
                  <a:pt x="701117" y="1972340"/>
                </a:cubicBezTo>
                <a:close/>
                <a:moveTo>
                  <a:pt x="681759" y="1921391"/>
                </a:moveTo>
                <a:cubicBezTo>
                  <a:pt x="683681" y="1921254"/>
                  <a:pt x="685877" y="1922073"/>
                  <a:pt x="688074" y="1924256"/>
                </a:cubicBezTo>
                <a:cubicBezTo>
                  <a:pt x="714434" y="1941718"/>
                  <a:pt x="740794" y="1959181"/>
                  <a:pt x="771547" y="1967912"/>
                </a:cubicBezTo>
                <a:cubicBezTo>
                  <a:pt x="797907" y="1976643"/>
                  <a:pt x="824267" y="1976643"/>
                  <a:pt x="850627" y="1985375"/>
                </a:cubicBezTo>
                <a:cubicBezTo>
                  <a:pt x="859414" y="1985375"/>
                  <a:pt x="855020" y="2002837"/>
                  <a:pt x="846234" y="1998472"/>
                </a:cubicBezTo>
                <a:cubicBezTo>
                  <a:pt x="815480" y="1989740"/>
                  <a:pt x="789120" y="1989740"/>
                  <a:pt x="758367" y="1981009"/>
                </a:cubicBezTo>
                <a:cubicBezTo>
                  <a:pt x="732007" y="1967912"/>
                  <a:pt x="705647" y="1950449"/>
                  <a:pt x="679287" y="1937352"/>
                </a:cubicBezTo>
                <a:cubicBezTo>
                  <a:pt x="672697" y="1930804"/>
                  <a:pt x="675992" y="1921800"/>
                  <a:pt x="681759" y="1921391"/>
                </a:cubicBezTo>
                <a:close/>
                <a:moveTo>
                  <a:pt x="1112596" y="1618188"/>
                </a:moveTo>
                <a:lnTo>
                  <a:pt x="1114308" y="1623857"/>
                </a:lnTo>
                <a:lnTo>
                  <a:pt x="1127077" y="1626074"/>
                </a:lnTo>
                <a:lnTo>
                  <a:pt x="1126295" y="1618528"/>
                </a:lnTo>
                <a:lnTo>
                  <a:pt x="1119648" y="1618889"/>
                </a:lnTo>
                <a:close/>
                <a:moveTo>
                  <a:pt x="1089291" y="1615873"/>
                </a:moveTo>
                <a:lnTo>
                  <a:pt x="1091485" y="1622630"/>
                </a:lnTo>
                <a:lnTo>
                  <a:pt x="1091492" y="1622689"/>
                </a:lnTo>
                <a:lnTo>
                  <a:pt x="1099585" y="1622809"/>
                </a:lnTo>
                <a:lnTo>
                  <a:pt x="1097745" y="1616713"/>
                </a:lnTo>
                <a:close/>
                <a:moveTo>
                  <a:pt x="1046067" y="1611282"/>
                </a:moveTo>
                <a:lnTo>
                  <a:pt x="1047243" y="1622253"/>
                </a:lnTo>
                <a:lnTo>
                  <a:pt x="1048820" y="1622060"/>
                </a:lnTo>
                <a:lnTo>
                  <a:pt x="1076702" y="1622471"/>
                </a:lnTo>
                <a:lnTo>
                  <a:pt x="1074144" y="1614368"/>
                </a:lnTo>
                <a:lnTo>
                  <a:pt x="1047530" y="1611724"/>
                </a:lnTo>
                <a:close/>
                <a:moveTo>
                  <a:pt x="1017098" y="1602542"/>
                </a:moveTo>
                <a:lnTo>
                  <a:pt x="1019421" y="1625653"/>
                </a:lnTo>
                <a:lnTo>
                  <a:pt x="1033616" y="1623918"/>
                </a:lnTo>
                <a:lnTo>
                  <a:pt x="1030335" y="1613712"/>
                </a:lnTo>
                <a:lnTo>
                  <a:pt x="1029122" y="1606170"/>
                </a:lnTo>
                <a:close/>
                <a:moveTo>
                  <a:pt x="1516593" y="1601889"/>
                </a:moveTo>
                <a:lnTo>
                  <a:pt x="1520911" y="1613466"/>
                </a:lnTo>
                <a:cubicBezTo>
                  <a:pt x="1516515" y="1609088"/>
                  <a:pt x="1516515" y="1609088"/>
                  <a:pt x="1516515" y="1604711"/>
                </a:cubicBezTo>
                <a:close/>
                <a:moveTo>
                  <a:pt x="1320219" y="1589723"/>
                </a:moveTo>
                <a:lnTo>
                  <a:pt x="1305928" y="1594984"/>
                </a:lnTo>
                <a:cubicBezTo>
                  <a:pt x="1275816" y="1603726"/>
                  <a:pt x="1244063" y="1609190"/>
                  <a:pt x="1217784" y="1613561"/>
                </a:cubicBezTo>
                <a:lnTo>
                  <a:pt x="1141189" y="1617719"/>
                </a:lnTo>
                <a:lnTo>
                  <a:pt x="1143843" y="1628984"/>
                </a:lnTo>
                <a:lnTo>
                  <a:pt x="1187860" y="1636623"/>
                </a:lnTo>
                <a:lnTo>
                  <a:pt x="1200607" y="1637242"/>
                </a:lnTo>
                <a:lnTo>
                  <a:pt x="1200408" y="1636283"/>
                </a:lnTo>
                <a:cubicBezTo>
                  <a:pt x="1195963" y="1627710"/>
                  <a:pt x="1213743" y="1623424"/>
                  <a:pt x="1213743" y="1631997"/>
                </a:cubicBezTo>
                <a:lnTo>
                  <a:pt x="1214769" y="1637931"/>
                </a:lnTo>
                <a:lnTo>
                  <a:pt x="1266647" y="1640452"/>
                </a:lnTo>
                <a:lnTo>
                  <a:pt x="1273155" y="1639909"/>
                </a:lnTo>
                <a:lnTo>
                  <a:pt x="1262184" y="1614188"/>
                </a:lnTo>
                <a:cubicBezTo>
                  <a:pt x="1260029" y="1609858"/>
                  <a:pt x="1263261" y="1606611"/>
                  <a:pt x="1267570" y="1605529"/>
                </a:cubicBezTo>
                <a:cubicBezTo>
                  <a:pt x="1271879" y="1604446"/>
                  <a:pt x="1277265" y="1605529"/>
                  <a:pt x="1279420" y="1609858"/>
                </a:cubicBezTo>
                <a:lnTo>
                  <a:pt x="1287623" y="1638704"/>
                </a:lnTo>
                <a:lnTo>
                  <a:pt x="1319173" y="1636076"/>
                </a:lnTo>
                <a:lnTo>
                  <a:pt x="1321294" y="1635899"/>
                </a:lnTo>
                <a:lnTo>
                  <a:pt x="1315025" y="1596903"/>
                </a:lnTo>
                <a:close/>
                <a:moveTo>
                  <a:pt x="1161831" y="1588499"/>
                </a:moveTo>
                <a:cubicBezTo>
                  <a:pt x="1170563" y="1588499"/>
                  <a:pt x="1170563" y="1601199"/>
                  <a:pt x="1161831" y="1601199"/>
                </a:cubicBezTo>
                <a:cubicBezTo>
                  <a:pt x="1153100" y="1601199"/>
                  <a:pt x="1153100" y="1588499"/>
                  <a:pt x="1161831" y="1588499"/>
                </a:cubicBezTo>
                <a:close/>
                <a:moveTo>
                  <a:pt x="1231523" y="1578974"/>
                </a:moveTo>
                <a:cubicBezTo>
                  <a:pt x="1240413" y="1578974"/>
                  <a:pt x="1240413" y="1591674"/>
                  <a:pt x="1231523" y="1591674"/>
                </a:cubicBezTo>
                <a:cubicBezTo>
                  <a:pt x="1218188" y="1591674"/>
                  <a:pt x="1218188" y="1578974"/>
                  <a:pt x="1231523" y="1578974"/>
                </a:cubicBezTo>
                <a:close/>
                <a:moveTo>
                  <a:pt x="1728493" y="1576459"/>
                </a:moveTo>
                <a:lnTo>
                  <a:pt x="1738193" y="1602786"/>
                </a:lnTo>
                <a:lnTo>
                  <a:pt x="1741943" y="1625180"/>
                </a:lnTo>
                <a:lnTo>
                  <a:pt x="1774391" y="1627325"/>
                </a:lnTo>
                <a:lnTo>
                  <a:pt x="1784160" y="1628779"/>
                </a:lnTo>
                <a:lnTo>
                  <a:pt x="1755658" y="1580682"/>
                </a:lnTo>
                <a:lnTo>
                  <a:pt x="1742268" y="1580231"/>
                </a:lnTo>
                <a:close/>
                <a:moveTo>
                  <a:pt x="935003" y="1575666"/>
                </a:moveTo>
                <a:lnTo>
                  <a:pt x="946727" y="1627657"/>
                </a:lnTo>
                <a:lnTo>
                  <a:pt x="945685" y="1629345"/>
                </a:lnTo>
                <a:lnTo>
                  <a:pt x="974488" y="1628381"/>
                </a:lnTo>
                <a:lnTo>
                  <a:pt x="968498" y="1601426"/>
                </a:lnTo>
                <a:cubicBezTo>
                  <a:pt x="964189" y="1592808"/>
                  <a:pt x="977116" y="1588499"/>
                  <a:pt x="981425" y="1597117"/>
                </a:cubicBezTo>
                <a:lnTo>
                  <a:pt x="988270" y="1627919"/>
                </a:lnTo>
                <a:lnTo>
                  <a:pt x="1004869" y="1627364"/>
                </a:lnTo>
                <a:lnTo>
                  <a:pt x="1005226" y="1622631"/>
                </a:lnTo>
                <a:cubicBezTo>
                  <a:pt x="1004671" y="1614891"/>
                  <a:pt x="1003559" y="1607152"/>
                  <a:pt x="1003559" y="1600519"/>
                </a:cubicBezTo>
                <a:lnTo>
                  <a:pt x="1003645" y="1598483"/>
                </a:lnTo>
                <a:lnTo>
                  <a:pt x="944223" y="1580554"/>
                </a:lnTo>
                <a:close/>
                <a:moveTo>
                  <a:pt x="2063690" y="1570639"/>
                </a:moveTo>
                <a:cubicBezTo>
                  <a:pt x="2063690" y="1570639"/>
                  <a:pt x="2063690" y="1570639"/>
                  <a:pt x="2068135" y="1570639"/>
                </a:cubicBezTo>
                <a:lnTo>
                  <a:pt x="2065913" y="1572822"/>
                </a:lnTo>
                <a:close/>
                <a:moveTo>
                  <a:pt x="1953922" y="1560123"/>
                </a:moveTo>
                <a:cubicBezTo>
                  <a:pt x="1957169" y="1557940"/>
                  <a:pt x="1962581" y="1557940"/>
                  <a:pt x="1966911" y="1562305"/>
                </a:cubicBezTo>
                <a:cubicBezTo>
                  <a:pt x="1975570" y="1575402"/>
                  <a:pt x="1984229" y="1592865"/>
                  <a:pt x="1988558" y="1605962"/>
                </a:cubicBezTo>
                <a:cubicBezTo>
                  <a:pt x="1992888" y="1614693"/>
                  <a:pt x="1984229" y="1623424"/>
                  <a:pt x="1975570" y="1614693"/>
                </a:cubicBezTo>
                <a:cubicBezTo>
                  <a:pt x="1971240" y="1601596"/>
                  <a:pt x="1962581" y="1584134"/>
                  <a:pt x="1953922" y="1571037"/>
                </a:cubicBezTo>
                <a:cubicBezTo>
                  <a:pt x="1949592" y="1566671"/>
                  <a:pt x="1950675" y="1562305"/>
                  <a:pt x="1953922" y="1560123"/>
                </a:cubicBezTo>
                <a:close/>
                <a:moveTo>
                  <a:pt x="1901606" y="1531349"/>
                </a:moveTo>
                <a:cubicBezTo>
                  <a:pt x="1910338" y="1531349"/>
                  <a:pt x="1910338" y="1548812"/>
                  <a:pt x="1901606" y="1548812"/>
                </a:cubicBezTo>
                <a:cubicBezTo>
                  <a:pt x="1892875" y="1548812"/>
                  <a:pt x="1892875" y="1531349"/>
                  <a:pt x="1901606" y="1531349"/>
                </a:cubicBezTo>
                <a:close/>
                <a:moveTo>
                  <a:pt x="1835725" y="1531349"/>
                </a:moveTo>
                <a:cubicBezTo>
                  <a:pt x="1845250" y="1531349"/>
                  <a:pt x="1845250" y="1548812"/>
                  <a:pt x="1835725" y="1548812"/>
                </a:cubicBezTo>
                <a:cubicBezTo>
                  <a:pt x="1826200" y="1548812"/>
                  <a:pt x="1826200" y="1531349"/>
                  <a:pt x="1835725" y="1531349"/>
                </a:cubicBezTo>
                <a:close/>
                <a:moveTo>
                  <a:pt x="1589204" y="1523458"/>
                </a:moveTo>
                <a:lnTo>
                  <a:pt x="1602463" y="1555906"/>
                </a:lnTo>
                <a:cubicBezTo>
                  <a:pt x="1609011" y="1572823"/>
                  <a:pt x="1614468" y="1590285"/>
                  <a:pt x="1616651" y="1609931"/>
                </a:cubicBezTo>
                <a:lnTo>
                  <a:pt x="1616210" y="1610372"/>
                </a:lnTo>
                <a:lnTo>
                  <a:pt x="1645770" y="1616476"/>
                </a:lnTo>
                <a:lnTo>
                  <a:pt x="1647342" y="1609220"/>
                </a:lnTo>
                <a:cubicBezTo>
                  <a:pt x="1643108" y="1609220"/>
                  <a:pt x="1647342" y="1609220"/>
                  <a:pt x="1643108" y="1604875"/>
                </a:cubicBezTo>
                <a:cubicBezTo>
                  <a:pt x="1643108" y="1604875"/>
                  <a:pt x="1643108" y="1600531"/>
                  <a:pt x="1643108" y="1596186"/>
                </a:cubicBezTo>
                <a:cubicBezTo>
                  <a:pt x="1643108" y="1591841"/>
                  <a:pt x="1638875" y="1587496"/>
                  <a:pt x="1638875" y="1583152"/>
                </a:cubicBezTo>
                <a:cubicBezTo>
                  <a:pt x="1634642" y="1574462"/>
                  <a:pt x="1630408" y="1565773"/>
                  <a:pt x="1626175" y="1557083"/>
                </a:cubicBezTo>
                <a:cubicBezTo>
                  <a:pt x="1626175" y="1552739"/>
                  <a:pt x="1629350" y="1549480"/>
                  <a:pt x="1632525" y="1548394"/>
                </a:cubicBezTo>
                <a:cubicBezTo>
                  <a:pt x="1635700" y="1547308"/>
                  <a:pt x="1638875" y="1548394"/>
                  <a:pt x="1638875" y="1552739"/>
                </a:cubicBezTo>
                <a:cubicBezTo>
                  <a:pt x="1647342" y="1565773"/>
                  <a:pt x="1651575" y="1578807"/>
                  <a:pt x="1655808" y="1591841"/>
                </a:cubicBezTo>
                <a:cubicBezTo>
                  <a:pt x="1657925" y="1596186"/>
                  <a:pt x="1660042" y="1601617"/>
                  <a:pt x="1660571" y="1607048"/>
                </a:cubicBezTo>
                <a:lnTo>
                  <a:pt x="1656898" y="1618774"/>
                </a:lnTo>
                <a:lnTo>
                  <a:pt x="1663869" y="1620214"/>
                </a:lnTo>
                <a:cubicBezTo>
                  <a:pt x="1681377" y="1622128"/>
                  <a:pt x="1699159" y="1622812"/>
                  <a:pt x="1717488" y="1623564"/>
                </a:cubicBezTo>
                <a:lnTo>
                  <a:pt x="1723734" y="1623977"/>
                </a:lnTo>
                <a:lnTo>
                  <a:pt x="1713091" y="1574545"/>
                </a:lnTo>
                <a:lnTo>
                  <a:pt x="1713174" y="1572264"/>
                </a:lnTo>
                <a:lnTo>
                  <a:pt x="1678758" y="1562839"/>
                </a:lnTo>
                <a:lnTo>
                  <a:pt x="1686748" y="1584679"/>
                </a:lnTo>
                <a:cubicBezTo>
                  <a:pt x="1689476" y="1592865"/>
                  <a:pt x="1691659" y="1601596"/>
                  <a:pt x="1691659" y="1610327"/>
                </a:cubicBezTo>
                <a:cubicBezTo>
                  <a:pt x="1696025" y="1619059"/>
                  <a:pt x="1678562" y="1623424"/>
                  <a:pt x="1678562" y="1614693"/>
                </a:cubicBezTo>
                <a:cubicBezTo>
                  <a:pt x="1674197" y="1597230"/>
                  <a:pt x="1669831" y="1584134"/>
                  <a:pt x="1665466" y="1566671"/>
                </a:cubicBezTo>
                <a:lnTo>
                  <a:pt x="1666798" y="1559563"/>
                </a:lnTo>
                <a:lnTo>
                  <a:pt x="1656724" y="1556805"/>
                </a:lnTo>
                <a:close/>
                <a:moveTo>
                  <a:pt x="1871285" y="1513886"/>
                </a:moveTo>
                <a:cubicBezTo>
                  <a:pt x="1880175" y="1513886"/>
                  <a:pt x="1880175" y="1526586"/>
                  <a:pt x="1871285" y="1526586"/>
                </a:cubicBezTo>
                <a:cubicBezTo>
                  <a:pt x="1857950" y="1526586"/>
                  <a:pt x="1857950" y="1513886"/>
                  <a:pt x="1871285" y="1513886"/>
                </a:cubicBezTo>
                <a:close/>
                <a:moveTo>
                  <a:pt x="2000872" y="1507490"/>
                </a:moveTo>
                <a:lnTo>
                  <a:pt x="1993423" y="1514869"/>
                </a:lnTo>
                <a:cubicBezTo>
                  <a:pt x="1968650" y="1533515"/>
                  <a:pt x="1941550" y="1549087"/>
                  <a:pt x="1914176" y="1561108"/>
                </a:cubicBezTo>
                <a:cubicBezTo>
                  <a:pt x="1886802" y="1573128"/>
                  <a:pt x="1858333" y="1580231"/>
                  <a:pt x="1829454" y="1583168"/>
                </a:cubicBezTo>
                <a:lnTo>
                  <a:pt x="1773489" y="1581283"/>
                </a:lnTo>
                <a:lnTo>
                  <a:pt x="1786910" y="1604771"/>
                </a:lnTo>
                <a:lnTo>
                  <a:pt x="1802161" y="1631459"/>
                </a:lnTo>
                <a:lnTo>
                  <a:pt x="1868837" y="1641387"/>
                </a:lnTo>
                <a:lnTo>
                  <a:pt x="1849616" y="1609212"/>
                </a:lnTo>
                <a:cubicBezTo>
                  <a:pt x="1847433" y="1604828"/>
                  <a:pt x="1849616" y="1600443"/>
                  <a:pt x="1852890" y="1598251"/>
                </a:cubicBezTo>
                <a:cubicBezTo>
                  <a:pt x="1856164" y="1596059"/>
                  <a:pt x="1860530" y="1596059"/>
                  <a:pt x="1862712" y="1600443"/>
                </a:cubicBezTo>
                <a:cubicBezTo>
                  <a:pt x="1871444" y="1613597"/>
                  <a:pt x="1880175" y="1626750"/>
                  <a:pt x="1884541" y="1639904"/>
                </a:cubicBezTo>
                <a:lnTo>
                  <a:pt x="1885962" y="1642759"/>
                </a:lnTo>
                <a:lnTo>
                  <a:pt x="1927042" y="1643323"/>
                </a:lnTo>
                <a:lnTo>
                  <a:pt x="1936601" y="1641230"/>
                </a:lnTo>
                <a:lnTo>
                  <a:pt x="1928555" y="1617562"/>
                </a:lnTo>
                <a:cubicBezTo>
                  <a:pt x="1920419" y="1602176"/>
                  <a:pt x="1910656" y="1587888"/>
                  <a:pt x="1901977" y="1574700"/>
                </a:cubicBezTo>
                <a:cubicBezTo>
                  <a:pt x="1899808" y="1570304"/>
                  <a:pt x="1901977" y="1567006"/>
                  <a:pt x="1905232" y="1565358"/>
                </a:cubicBezTo>
                <a:cubicBezTo>
                  <a:pt x="1908486" y="1563709"/>
                  <a:pt x="1912825" y="1563709"/>
                  <a:pt x="1914995" y="1565907"/>
                </a:cubicBezTo>
                <a:cubicBezTo>
                  <a:pt x="1928012" y="1588987"/>
                  <a:pt x="1945912" y="1612067"/>
                  <a:pt x="1955878" y="1637001"/>
                </a:cubicBezTo>
                <a:lnTo>
                  <a:pt x="1955880" y="1637007"/>
                </a:lnTo>
                <a:lnTo>
                  <a:pt x="1980114" y="1631700"/>
                </a:lnTo>
                <a:lnTo>
                  <a:pt x="2024904" y="1610216"/>
                </a:lnTo>
                <a:lnTo>
                  <a:pt x="2012533" y="1557338"/>
                </a:lnTo>
                <a:close/>
                <a:moveTo>
                  <a:pt x="756672" y="1497781"/>
                </a:moveTo>
                <a:lnTo>
                  <a:pt x="758766" y="1513135"/>
                </a:lnTo>
                <a:lnTo>
                  <a:pt x="764969" y="1509092"/>
                </a:lnTo>
                <a:close/>
                <a:moveTo>
                  <a:pt x="706959" y="1476987"/>
                </a:moveTo>
                <a:lnTo>
                  <a:pt x="706381" y="1478551"/>
                </a:lnTo>
                <a:lnTo>
                  <a:pt x="704107" y="1487039"/>
                </a:lnTo>
                <a:lnTo>
                  <a:pt x="705304" y="1495631"/>
                </a:lnTo>
                <a:cubicBezTo>
                  <a:pt x="709701" y="1491265"/>
                  <a:pt x="714097" y="1491265"/>
                  <a:pt x="718493" y="1491265"/>
                </a:cubicBezTo>
                <a:cubicBezTo>
                  <a:pt x="718493" y="1486900"/>
                  <a:pt x="714097" y="1482534"/>
                  <a:pt x="714097" y="1478168"/>
                </a:cubicBezTo>
                <a:close/>
                <a:moveTo>
                  <a:pt x="2036237" y="1472453"/>
                </a:moveTo>
                <a:lnTo>
                  <a:pt x="2012486" y="1495984"/>
                </a:lnTo>
                <a:lnTo>
                  <a:pt x="2027268" y="1553528"/>
                </a:lnTo>
                <a:lnTo>
                  <a:pt x="2036835" y="1602002"/>
                </a:lnTo>
                <a:lnTo>
                  <a:pt x="2062093" y="1582952"/>
                </a:lnTo>
                <a:lnTo>
                  <a:pt x="2054800" y="1579371"/>
                </a:lnTo>
                <a:cubicBezTo>
                  <a:pt x="2054800" y="1575005"/>
                  <a:pt x="2054800" y="1570639"/>
                  <a:pt x="2054800" y="1566274"/>
                </a:cubicBezTo>
                <a:lnTo>
                  <a:pt x="2056293" y="1564319"/>
                </a:lnTo>
                <a:lnTo>
                  <a:pt x="2059245" y="1579371"/>
                </a:lnTo>
                <a:lnTo>
                  <a:pt x="2065913" y="1572822"/>
                </a:lnTo>
                <a:lnTo>
                  <a:pt x="2068135" y="1575005"/>
                </a:lnTo>
                <a:lnTo>
                  <a:pt x="2068135" y="1570639"/>
                </a:lnTo>
                <a:lnTo>
                  <a:pt x="2068135" y="1561908"/>
                </a:lnTo>
                <a:cubicBezTo>
                  <a:pt x="2068135" y="1557542"/>
                  <a:pt x="2064801" y="1556451"/>
                  <a:pt x="2061468" y="1557542"/>
                </a:cubicBezTo>
                <a:lnTo>
                  <a:pt x="2056293" y="1564319"/>
                </a:lnTo>
                <a:lnTo>
                  <a:pt x="2047577" y="1519889"/>
                </a:lnTo>
                <a:close/>
                <a:moveTo>
                  <a:pt x="1490549" y="1465142"/>
                </a:moveTo>
                <a:cubicBezTo>
                  <a:pt x="1483980" y="1464069"/>
                  <a:pt x="1477413" y="1464192"/>
                  <a:pt x="1470922" y="1465926"/>
                </a:cubicBezTo>
                <a:cubicBezTo>
                  <a:pt x="1462267" y="1468238"/>
                  <a:pt x="1453747" y="1473411"/>
                  <a:pt x="1445535" y="1482427"/>
                </a:cubicBezTo>
                <a:cubicBezTo>
                  <a:pt x="1423635" y="1508654"/>
                  <a:pt x="1406116" y="1534881"/>
                  <a:pt x="1384217" y="1556736"/>
                </a:cubicBezTo>
                <a:cubicBezTo>
                  <a:pt x="1374362" y="1565479"/>
                  <a:pt x="1362318" y="1572855"/>
                  <a:pt x="1348973" y="1579139"/>
                </a:cubicBezTo>
                <a:lnTo>
                  <a:pt x="1322482" y="1588890"/>
                </a:lnTo>
                <a:lnTo>
                  <a:pt x="1327725" y="1592514"/>
                </a:lnTo>
                <a:cubicBezTo>
                  <a:pt x="1329842" y="1601292"/>
                  <a:pt x="1333017" y="1611167"/>
                  <a:pt x="1335662" y="1621043"/>
                </a:cubicBezTo>
                <a:lnTo>
                  <a:pt x="1337911" y="1634515"/>
                </a:lnTo>
                <a:lnTo>
                  <a:pt x="1362796" y="1632442"/>
                </a:lnTo>
                <a:lnTo>
                  <a:pt x="1362424" y="1632094"/>
                </a:lnTo>
                <a:cubicBezTo>
                  <a:pt x="1358115" y="1623302"/>
                  <a:pt x="1353806" y="1610113"/>
                  <a:pt x="1349497" y="1596925"/>
                </a:cubicBezTo>
                <a:cubicBezTo>
                  <a:pt x="1347342" y="1592528"/>
                  <a:pt x="1350574" y="1589231"/>
                  <a:pt x="1354345" y="1588132"/>
                </a:cubicBezTo>
                <a:cubicBezTo>
                  <a:pt x="1358115" y="1587033"/>
                  <a:pt x="1362424" y="1588132"/>
                  <a:pt x="1362424" y="1592528"/>
                </a:cubicBezTo>
                <a:cubicBezTo>
                  <a:pt x="1366733" y="1605717"/>
                  <a:pt x="1371042" y="1618905"/>
                  <a:pt x="1375351" y="1627698"/>
                </a:cubicBezTo>
                <a:lnTo>
                  <a:pt x="1372846" y="1631745"/>
                </a:lnTo>
                <a:lnTo>
                  <a:pt x="1405685" y="1633017"/>
                </a:lnTo>
                <a:lnTo>
                  <a:pt x="1403018" y="1607351"/>
                </a:lnTo>
                <a:cubicBezTo>
                  <a:pt x="1399617" y="1596436"/>
                  <a:pt x="1395081" y="1585522"/>
                  <a:pt x="1392813" y="1574608"/>
                </a:cubicBezTo>
                <a:cubicBezTo>
                  <a:pt x="1392813" y="1570242"/>
                  <a:pt x="1396215" y="1566968"/>
                  <a:pt x="1399617" y="1565877"/>
                </a:cubicBezTo>
                <a:cubicBezTo>
                  <a:pt x="1403018" y="1564785"/>
                  <a:pt x="1406420" y="1565877"/>
                  <a:pt x="1406420" y="1570242"/>
                </a:cubicBezTo>
                <a:cubicBezTo>
                  <a:pt x="1410956" y="1581157"/>
                  <a:pt x="1415492" y="1593162"/>
                  <a:pt x="1418326" y="1605713"/>
                </a:cubicBezTo>
                <a:lnTo>
                  <a:pt x="1419441" y="1631111"/>
                </a:lnTo>
                <a:lnTo>
                  <a:pt x="1409822" y="1626996"/>
                </a:lnTo>
                <a:lnTo>
                  <a:pt x="1407449" y="1633085"/>
                </a:lnTo>
                <a:lnTo>
                  <a:pt x="1417589" y="1633478"/>
                </a:lnTo>
                <a:lnTo>
                  <a:pt x="1419544" y="1633452"/>
                </a:lnTo>
                <a:lnTo>
                  <a:pt x="1419441" y="1631111"/>
                </a:lnTo>
                <a:lnTo>
                  <a:pt x="1420027" y="1631362"/>
                </a:lnTo>
                <a:lnTo>
                  <a:pt x="1420027" y="1633446"/>
                </a:lnTo>
                <a:lnTo>
                  <a:pt x="1440926" y="1633171"/>
                </a:lnTo>
                <a:lnTo>
                  <a:pt x="1424563" y="1530583"/>
                </a:lnTo>
                <a:cubicBezTo>
                  <a:pt x="1424563" y="1526203"/>
                  <a:pt x="1427837" y="1524014"/>
                  <a:pt x="1431111" y="1524014"/>
                </a:cubicBezTo>
                <a:cubicBezTo>
                  <a:pt x="1434386" y="1524014"/>
                  <a:pt x="1437660" y="1526203"/>
                  <a:pt x="1437660" y="1530583"/>
                </a:cubicBezTo>
                <a:lnTo>
                  <a:pt x="1453611" y="1626591"/>
                </a:lnTo>
                <a:lnTo>
                  <a:pt x="1445300" y="1624738"/>
                </a:lnTo>
                <a:lnTo>
                  <a:pt x="1442785" y="1633147"/>
                </a:lnTo>
                <a:lnTo>
                  <a:pt x="1454674" y="1632991"/>
                </a:lnTo>
                <a:lnTo>
                  <a:pt x="1453611" y="1626591"/>
                </a:lnTo>
                <a:lnTo>
                  <a:pt x="1455122" y="1626928"/>
                </a:lnTo>
                <a:lnTo>
                  <a:pt x="1455122" y="1632985"/>
                </a:lnTo>
                <a:lnTo>
                  <a:pt x="1469635" y="1632794"/>
                </a:lnTo>
                <a:lnTo>
                  <a:pt x="1490603" y="1627472"/>
                </a:lnTo>
                <a:lnTo>
                  <a:pt x="1489650" y="1626996"/>
                </a:lnTo>
                <a:cubicBezTo>
                  <a:pt x="1480919" y="1622630"/>
                  <a:pt x="1480919" y="1596436"/>
                  <a:pt x="1476553" y="1587705"/>
                </a:cubicBezTo>
                <a:cubicBezTo>
                  <a:pt x="1472188" y="1557146"/>
                  <a:pt x="1463456" y="1530952"/>
                  <a:pt x="1454725" y="1504758"/>
                </a:cubicBezTo>
                <a:cubicBezTo>
                  <a:pt x="1454725" y="1498210"/>
                  <a:pt x="1457999" y="1494935"/>
                  <a:pt x="1461819" y="1494390"/>
                </a:cubicBezTo>
                <a:cubicBezTo>
                  <a:pt x="1465639" y="1493844"/>
                  <a:pt x="1470005" y="1496027"/>
                  <a:pt x="1472188" y="1500392"/>
                </a:cubicBezTo>
                <a:cubicBezTo>
                  <a:pt x="1476553" y="1526586"/>
                  <a:pt x="1485285" y="1548414"/>
                  <a:pt x="1489650" y="1574608"/>
                </a:cubicBezTo>
                <a:cubicBezTo>
                  <a:pt x="1491833" y="1578974"/>
                  <a:pt x="1492925" y="1588796"/>
                  <a:pt x="1494016" y="1598073"/>
                </a:cubicBezTo>
                <a:lnTo>
                  <a:pt x="1498310" y="1617934"/>
                </a:lnTo>
                <a:lnTo>
                  <a:pt x="1494016" y="1618264"/>
                </a:lnTo>
                <a:lnTo>
                  <a:pt x="1498382" y="1618264"/>
                </a:lnTo>
                <a:lnTo>
                  <a:pt x="1498310" y="1617934"/>
                </a:lnTo>
                <a:lnTo>
                  <a:pt x="1501110" y="1617719"/>
                </a:lnTo>
                <a:lnTo>
                  <a:pt x="1498858" y="1625376"/>
                </a:lnTo>
                <a:lnTo>
                  <a:pt x="1517578" y="1620624"/>
                </a:lnTo>
                <a:lnTo>
                  <a:pt x="1522745" y="1615596"/>
                </a:lnTo>
                <a:lnTo>
                  <a:pt x="1520911" y="1613466"/>
                </a:lnTo>
                <a:lnTo>
                  <a:pt x="1527015" y="1611440"/>
                </a:lnTo>
                <a:lnTo>
                  <a:pt x="1532567" y="1606036"/>
                </a:lnTo>
                <a:lnTo>
                  <a:pt x="1529704" y="1600333"/>
                </a:lnTo>
                <a:cubicBezTo>
                  <a:pt x="1529704" y="1593767"/>
                  <a:pt x="1519812" y="1592125"/>
                  <a:pt x="1516721" y="1597255"/>
                </a:cubicBezTo>
                <a:lnTo>
                  <a:pt x="1516593" y="1601889"/>
                </a:lnTo>
                <a:lnTo>
                  <a:pt x="1499480" y="1556009"/>
                </a:lnTo>
                <a:cubicBezTo>
                  <a:pt x="1493436" y="1535763"/>
                  <a:pt x="1487940" y="1514969"/>
                  <a:pt x="1481346" y="1495269"/>
                </a:cubicBezTo>
                <a:cubicBezTo>
                  <a:pt x="1479148" y="1490891"/>
                  <a:pt x="1481346" y="1487608"/>
                  <a:pt x="1484643" y="1486514"/>
                </a:cubicBezTo>
                <a:cubicBezTo>
                  <a:pt x="1487940" y="1485419"/>
                  <a:pt x="1492337" y="1486514"/>
                  <a:pt x="1494535" y="1490891"/>
                </a:cubicBezTo>
                <a:cubicBezTo>
                  <a:pt x="1501129" y="1510591"/>
                  <a:pt x="1507723" y="1531385"/>
                  <a:pt x="1514317" y="1551632"/>
                </a:cubicBezTo>
                <a:lnTo>
                  <a:pt x="1532928" y="1605685"/>
                </a:lnTo>
                <a:lnTo>
                  <a:pt x="1551159" y="1587943"/>
                </a:lnTo>
                <a:cubicBezTo>
                  <a:pt x="1551159" y="1583568"/>
                  <a:pt x="1555536" y="1583568"/>
                  <a:pt x="1559913" y="1583568"/>
                </a:cubicBezTo>
                <a:lnTo>
                  <a:pt x="1564512" y="1585860"/>
                </a:lnTo>
                <a:lnTo>
                  <a:pt x="1564554" y="1583203"/>
                </a:lnTo>
                <a:cubicBezTo>
                  <a:pt x="1559364" y="1567241"/>
                  <a:pt x="1541098" y="1545140"/>
                  <a:pt x="1537776" y="1535318"/>
                </a:cubicBezTo>
                <a:cubicBezTo>
                  <a:pt x="1524492" y="1522221"/>
                  <a:pt x="1515635" y="1504759"/>
                  <a:pt x="1506778" y="1487296"/>
                </a:cubicBezTo>
                <a:cubicBezTo>
                  <a:pt x="1504564" y="1482930"/>
                  <a:pt x="1507885" y="1479656"/>
                  <a:pt x="1511760" y="1478565"/>
                </a:cubicBezTo>
                <a:cubicBezTo>
                  <a:pt x="1515635" y="1477473"/>
                  <a:pt x="1520063" y="1478565"/>
                  <a:pt x="1520063" y="1482930"/>
                </a:cubicBezTo>
                <a:cubicBezTo>
                  <a:pt x="1533348" y="1509124"/>
                  <a:pt x="1551061" y="1530952"/>
                  <a:pt x="1564346" y="1552780"/>
                </a:cubicBezTo>
                <a:cubicBezTo>
                  <a:pt x="1570989" y="1562603"/>
                  <a:pt x="1580122" y="1577337"/>
                  <a:pt x="1580537" y="1591457"/>
                </a:cubicBezTo>
                <a:lnTo>
                  <a:pt x="1580079" y="1593621"/>
                </a:lnTo>
                <a:lnTo>
                  <a:pt x="1597772" y="1602441"/>
                </a:lnTo>
                <a:lnTo>
                  <a:pt x="1599188" y="1600654"/>
                </a:lnTo>
                <a:lnTo>
                  <a:pt x="1601973" y="1600770"/>
                </a:lnTo>
                <a:lnTo>
                  <a:pt x="1603459" y="1605276"/>
                </a:lnTo>
                <a:lnTo>
                  <a:pt x="1604038" y="1605565"/>
                </a:lnTo>
                <a:lnTo>
                  <a:pt x="1612285" y="1605565"/>
                </a:lnTo>
                <a:cubicBezTo>
                  <a:pt x="1612285" y="1609931"/>
                  <a:pt x="1612285" y="1601200"/>
                  <a:pt x="1612285" y="1601200"/>
                </a:cubicBezTo>
                <a:lnTo>
                  <a:pt x="1601973" y="1600770"/>
                </a:lnTo>
                <a:lnTo>
                  <a:pt x="1601508" y="1599358"/>
                </a:lnTo>
                <a:cubicBezTo>
                  <a:pt x="1597824" y="1588103"/>
                  <a:pt x="1590457" y="1565183"/>
                  <a:pt x="1590457" y="1561909"/>
                </a:cubicBezTo>
                <a:cubicBezTo>
                  <a:pt x="1581726" y="1544446"/>
                  <a:pt x="1577360" y="1526984"/>
                  <a:pt x="1568629" y="1513887"/>
                </a:cubicBezTo>
                <a:lnTo>
                  <a:pt x="1569267" y="1511759"/>
                </a:lnTo>
                <a:lnTo>
                  <a:pt x="1547776" y="1495950"/>
                </a:lnTo>
                <a:cubicBezTo>
                  <a:pt x="1529992" y="1482350"/>
                  <a:pt x="1510258" y="1468361"/>
                  <a:pt x="1490549" y="1465142"/>
                </a:cubicBezTo>
                <a:close/>
                <a:moveTo>
                  <a:pt x="2078514" y="1417944"/>
                </a:moveTo>
                <a:lnTo>
                  <a:pt x="2058710" y="1450190"/>
                </a:lnTo>
                <a:lnTo>
                  <a:pt x="2050567" y="1458257"/>
                </a:lnTo>
                <a:lnTo>
                  <a:pt x="2061468" y="1516069"/>
                </a:lnTo>
                <a:lnTo>
                  <a:pt x="2072143" y="1572688"/>
                </a:lnTo>
                <a:lnTo>
                  <a:pt x="2090948" y="1550538"/>
                </a:lnTo>
                <a:lnTo>
                  <a:pt x="2084963" y="1548018"/>
                </a:lnTo>
                <a:cubicBezTo>
                  <a:pt x="2076232" y="1521824"/>
                  <a:pt x="2067501" y="1491265"/>
                  <a:pt x="2054404" y="1465071"/>
                </a:cubicBezTo>
                <a:cubicBezTo>
                  <a:pt x="2052221" y="1460705"/>
                  <a:pt x="2054404" y="1457431"/>
                  <a:pt x="2057678" y="1456340"/>
                </a:cubicBezTo>
                <a:cubicBezTo>
                  <a:pt x="2060952" y="1455248"/>
                  <a:pt x="2065318" y="1456340"/>
                  <a:pt x="2067501" y="1460705"/>
                </a:cubicBezTo>
                <a:lnTo>
                  <a:pt x="2099485" y="1536667"/>
                </a:lnTo>
                <a:lnTo>
                  <a:pt x="2114163" y="1508087"/>
                </a:lnTo>
                <a:lnTo>
                  <a:pt x="2119457" y="1487562"/>
                </a:lnTo>
                <a:lnTo>
                  <a:pt x="2111724" y="1482859"/>
                </a:lnTo>
                <a:cubicBezTo>
                  <a:pt x="2109513" y="1469653"/>
                  <a:pt x="2103985" y="1457549"/>
                  <a:pt x="2096798" y="1445444"/>
                </a:cubicBezTo>
                <a:close/>
                <a:moveTo>
                  <a:pt x="437138" y="1311956"/>
                </a:moveTo>
                <a:cubicBezTo>
                  <a:pt x="440540" y="1310845"/>
                  <a:pt x="445076" y="1311956"/>
                  <a:pt x="447343" y="1316401"/>
                </a:cubicBezTo>
                <a:cubicBezTo>
                  <a:pt x="451879" y="1329736"/>
                  <a:pt x="456415" y="1343071"/>
                  <a:pt x="456415" y="1360851"/>
                </a:cubicBezTo>
                <a:cubicBezTo>
                  <a:pt x="460950" y="1369741"/>
                  <a:pt x="442807" y="1374186"/>
                  <a:pt x="442807" y="1360851"/>
                </a:cubicBezTo>
                <a:cubicBezTo>
                  <a:pt x="442807" y="1347516"/>
                  <a:pt x="438272" y="1334181"/>
                  <a:pt x="433736" y="1320846"/>
                </a:cubicBezTo>
                <a:cubicBezTo>
                  <a:pt x="431468" y="1316401"/>
                  <a:pt x="433736" y="1313067"/>
                  <a:pt x="437138" y="1311956"/>
                </a:cubicBezTo>
                <a:close/>
                <a:moveTo>
                  <a:pt x="307913" y="1260198"/>
                </a:moveTo>
                <a:lnTo>
                  <a:pt x="311397" y="1267976"/>
                </a:lnTo>
                <a:cubicBezTo>
                  <a:pt x="319071" y="1283285"/>
                  <a:pt x="328664" y="1296407"/>
                  <a:pt x="339696" y="1307821"/>
                </a:cubicBezTo>
                <a:lnTo>
                  <a:pt x="359265" y="1323502"/>
                </a:lnTo>
                <a:lnTo>
                  <a:pt x="358954" y="1315383"/>
                </a:lnTo>
                <a:cubicBezTo>
                  <a:pt x="356800" y="1306012"/>
                  <a:pt x="353568" y="1297193"/>
                  <a:pt x="351413" y="1290578"/>
                </a:cubicBezTo>
                <a:lnTo>
                  <a:pt x="355334" y="1285229"/>
                </a:lnTo>
                <a:lnTo>
                  <a:pt x="317320" y="1267626"/>
                </a:lnTo>
                <a:close/>
                <a:moveTo>
                  <a:pt x="188958" y="1138555"/>
                </a:moveTo>
                <a:lnTo>
                  <a:pt x="173666" y="1139587"/>
                </a:lnTo>
                <a:lnTo>
                  <a:pt x="175597" y="1154714"/>
                </a:lnTo>
                <a:lnTo>
                  <a:pt x="175461" y="1158448"/>
                </a:lnTo>
                <a:lnTo>
                  <a:pt x="179839" y="1158624"/>
                </a:lnTo>
                <a:lnTo>
                  <a:pt x="188958" y="1158274"/>
                </a:lnTo>
                <a:close/>
                <a:moveTo>
                  <a:pt x="152924" y="1135201"/>
                </a:moveTo>
                <a:lnTo>
                  <a:pt x="149007" y="1146686"/>
                </a:lnTo>
                <a:lnTo>
                  <a:pt x="142660" y="1154440"/>
                </a:lnTo>
                <a:lnTo>
                  <a:pt x="149750" y="1157411"/>
                </a:lnTo>
                <a:lnTo>
                  <a:pt x="162238" y="1157914"/>
                </a:lnTo>
                <a:lnTo>
                  <a:pt x="157589" y="1137252"/>
                </a:lnTo>
                <a:lnTo>
                  <a:pt x="157206" y="1136229"/>
                </a:lnTo>
                <a:close/>
                <a:moveTo>
                  <a:pt x="115634" y="1123914"/>
                </a:moveTo>
                <a:lnTo>
                  <a:pt x="117415" y="1143863"/>
                </a:lnTo>
                <a:lnTo>
                  <a:pt x="141443" y="1153931"/>
                </a:lnTo>
                <a:lnTo>
                  <a:pt x="135513" y="1146686"/>
                </a:lnTo>
                <a:lnTo>
                  <a:pt x="139288" y="1131928"/>
                </a:lnTo>
                <a:lnTo>
                  <a:pt x="121069" y="1127555"/>
                </a:lnTo>
                <a:close/>
                <a:moveTo>
                  <a:pt x="70885" y="1089688"/>
                </a:moveTo>
                <a:lnTo>
                  <a:pt x="79526" y="1110509"/>
                </a:lnTo>
                <a:lnTo>
                  <a:pt x="103454" y="1134189"/>
                </a:lnTo>
                <a:lnTo>
                  <a:pt x="101704" y="1114583"/>
                </a:lnTo>
                <a:lnTo>
                  <a:pt x="79235" y="1099533"/>
                </a:lnTo>
                <a:close/>
                <a:moveTo>
                  <a:pt x="2275523" y="815892"/>
                </a:moveTo>
                <a:lnTo>
                  <a:pt x="2268343" y="854612"/>
                </a:lnTo>
                <a:cubicBezTo>
                  <a:pt x="2255649" y="894960"/>
                  <a:pt x="2232894" y="932268"/>
                  <a:pt x="2199669" y="962371"/>
                </a:cubicBezTo>
                <a:lnTo>
                  <a:pt x="2188097" y="970233"/>
                </a:lnTo>
                <a:lnTo>
                  <a:pt x="2194623" y="970595"/>
                </a:lnTo>
                <a:cubicBezTo>
                  <a:pt x="2216604" y="1001368"/>
                  <a:pt x="2234188" y="1036538"/>
                  <a:pt x="2234188" y="1071707"/>
                </a:cubicBezTo>
                <a:cubicBezTo>
                  <a:pt x="2234188" y="1080499"/>
                  <a:pt x="2221000" y="1080499"/>
                  <a:pt x="2221000" y="1071707"/>
                </a:cubicBezTo>
                <a:cubicBezTo>
                  <a:pt x="2221000" y="1036538"/>
                  <a:pt x="2203415" y="1005765"/>
                  <a:pt x="2181434" y="979388"/>
                </a:cubicBezTo>
                <a:lnTo>
                  <a:pt x="2183583" y="973300"/>
                </a:lnTo>
                <a:lnTo>
                  <a:pt x="2168040" y="983860"/>
                </a:lnTo>
                <a:lnTo>
                  <a:pt x="2190809" y="1036971"/>
                </a:lnTo>
                <a:cubicBezTo>
                  <a:pt x="2198945" y="1058368"/>
                  <a:pt x="2205454" y="1080312"/>
                  <a:pt x="2207624" y="1102257"/>
                </a:cubicBezTo>
                <a:cubicBezTo>
                  <a:pt x="2211963" y="1111035"/>
                  <a:pt x="2194606" y="1115424"/>
                  <a:pt x="2194606" y="1106646"/>
                </a:cubicBezTo>
                <a:cubicBezTo>
                  <a:pt x="2190267" y="1084701"/>
                  <a:pt x="2183758" y="1062756"/>
                  <a:pt x="2176165" y="1041360"/>
                </a:cubicBezTo>
                <a:lnTo>
                  <a:pt x="2156247" y="991871"/>
                </a:lnTo>
                <a:lnTo>
                  <a:pt x="2141927" y="1001600"/>
                </a:lnTo>
                <a:cubicBezTo>
                  <a:pt x="2111268" y="1019085"/>
                  <a:pt x="2076230" y="1027827"/>
                  <a:pt x="2045571" y="1045312"/>
                </a:cubicBezTo>
                <a:cubicBezTo>
                  <a:pt x="2014912" y="1058425"/>
                  <a:pt x="1979873" y="1071539"/>
                  <a:pt x="2001773" y="1106508"/>
                </a:cubicBezTo>
                <a:lnTo>
                  <a:pt x="2036184" y="1156522"/>
                </a:lnTo>
                <a:lnTo>
                  <a:pt x="2037767" y="1155467"/>
                </a:lnTo>
                <a:cubicBezTo>
                  <a:pt x="2054999" y="1156287"/>
                  <a:pt x="2072231" y="1156338"/>
                  <a:pt x="2089203" y="1155303"/>
                </a:cubicBezTo>
                <a:lnTo>
                  <a:pt x="2101412" y="1153668"/>
                </a:lnTo>
                <a:lnTo>
                  <a:pt x="2099661" y="1150112"/>
                </a:lnTo>
                <a:cubicBezTo>
                  <a:pt x="2099593" y="1148418"/>
                  <a:pt x="2100405" y="1146792"/>
                  <a:pt x="2102570" y="1145709"/>
                </a:cubicBezTo>
                <a:cubicBezTo>
                  <a:pt x="2106899" y="1137038"/>
                  <a:pt x="2093911" y="1111028"/>
                  <a:pt x="2089581" y="1102358"/>
                </a:cubicBezTo>
                <a:cubicBezTo>
                  <a:pt x="2085252" y="1089352"/>
                  <a:pt x="2076593" y="1076347"/>
                  <a:pt x="2072263" y="1063341"/>
                </a:cubicBezTo>
                <a:cubicBezTo>
                  <a:pt x="2072263" y="1054671"/>
                  <a:pt x="2085252" y="1050336"/>
                  <a:pt x="2089581" y="1059006"/>
                </a:cubicBezTo>
                <a:cubicBezTo>
                  <a:pt x="2093911" y="1076347"/>
                  <a:pt x="2106899" y="1098022"/>
                  <a:pt x="2111229" y="1119698"/>
                </a:cubicBezTo>
                <a:cubicBezTo>
                  <a:pt x="2113394" y="1124033"/>
                  <a:pt x="2115559" y="1130536"/>
                  <a:pt x="2116100" y="1137038"/>
                </a:cubicBezTo>
                <a:lnTo>
                  <a:pt x="2111820" y="1152275"/>
                </a:lnTo>
                <a:lnTo>
                  <a:pt x="2139081" y="1148624"/>
                </a:lnTo>
                <a:lnTo>
                  <a:pt x="2156334" y="1143053"/>
                </a:lnTo>
                <a:lnTo>
                  <a:pt x="2155448" y="1141979"/>
                </a:lnTo>
                <a:cubicBezTo>
                  <a:pt x="2168783" y="1102580"/>
                  <a:pt x="2137668" y="1058803"/>
                  <a:pt x="2124333" y="1023782"/>
                </a:cubicBezTo>
                <a:cubicBezTo>
                  <a:pt x="2119888" y="1015027"/>
                  <a:pt x="2133223" y="1010649"/>
                  <a:pt x="2137668" y="1019404"/>
                </a:cubicBezTo>
                <a:cubicBezTo>
                  <a:pt x="2151003" y="1048954"/>
                  <a:pt x="2171839" y="1080965"/>
                  <a:pt x="2175798" y="1113593"/>
                </a:cubicBezTo>
                <a:lnTo>
                  <a:pt x="2173933" y="1137371"/>
                </a:lnTo>
                <a:lnTo>
                  <a:pt x="2185844" y="1133525"/>
                </a:lnTo>
                <a:cubicBezTo>
                  <a:pt x="2200739" y="1126877"/>
                  <a:pt x="2214856" y="1118509"/>
                  <a:pt x="2227933" y="1108104"/>
                </a:cubicBezTo>
                <a:lnTo>
                  <a:pt x="2256376" y="1075296"/>
                </a:lnTo>
                <a:lnTo>
                  <a:pt x="2251650" y="1071741"/>
                </a:lnTo>
                <a:cubicBezTo>
                  <a:pt x="2247285" y="1036706"/>
                  <a:pt x="2242919" y="997292"/>
                  <a:pt x="2221091" y="966637"/>
                </a:cubicBezTo>
                <a:cubicBezTo>
                  <a:pt x="2216725" y="957878"/>
                  <a:pt x="2229822" y="953499"/>
                  <a:pt x="2234188" y="957878"/>
                </a:cubicBezTo>
                <a:cubicBezTo>
                  <a:pt x="2245102" y="975396"/>
                  <a:pt x="2252742" y="994008"/>
                  <a:pt x="2258199" y="1013167"/>
                </a:cubicBezTo>
                <a:lnTo>
                  <a:pt x="2267405" y="1062574"/>
                </a:lnTo>
                <a:lnTo>
                  <a:pt x="2274090" y="1054863"/>
                </a:lnTo>
                <a:lnTo>
                  <a:pt x="2288569" y="1022899"/>
                </a:lnTo>
                <a:lnTo>
                  <a:pt x="2283302" y="1021018"/>
                </a:lnTo>
                <a:cubicBezTo>
                  <a:pt x="2282210" y="1019381"/>
                  <a:pt x="2282210" y="1017198"/>
                  <a:pt x="2282210" y="1015015"/>
                </a:cubicBezTo>
                <a:cubicBezTo>
                  <a:pt x="2277844" y="1010650"/>
                  <a:pt x="2277844" y="1006284"/>
                  <a:pt x="2280027" y="1003555"/>
                </a:cubicBezTo>
                <a:lnTo>
                  <a:pt x="2283279" y="1003068"/>
                </a:lnTo>
                <a:lnTo>
                  <a:pt x="2283847" y="1004101"/>
                </a:lnTo>
                <a:cubicBezTo>
                  <a:pt x="2285484" y="1008467"/>
                  <a:pt x="2286576" y="1012832"/>
                  <a:pt x="2286576" y="1015015"/>
                </a:cubicBezTo>
                <a:cubicBezTo>
                  <a:pt x="2286576" y="1015015"/>
                  <a:pt x="2290941" y="1010650"/>
                  <a:pt x="2290941" y="1010650"/>
                </a:cubicBezTo>
                <a:lnTo>
                  <a:pt x="2293854" y="1011232"/>
                </a:lnTo>
                <a:lnTo>
                  <a:pt x="2295549" y="1007492"/>
                </a:lnTo>
                <a:lnTo>
                  <a:pt x="2295307" y="1006284"/>
                </a:lnTo>
                <a:cubicBezTo>
                  <a:pt x="2295307" y="1006284"/>
                  <a:pt x="2290941" y="1006284"/>
                  <a:pt x="2290941" y="1001918"/>
                </a:cubicBezTo>
                <a:lnTo>
                  <a:pt x="2283279" y="1003068"/>
                </a:lnTo>
                <a:lnTo>
                  <a:pt x="2277844" y="993187"/>
                </a:lnTo>
                <a:cubicBezTo>
                  <a:pt x="2277844" y="984456"/>
                  <a:pt x="2273479" y="975724"/>
                  <a:pt x="2269113" y="966993"/>
                </a:cubicBezTo>
                <a:cubicBezTo>
                  <a:pt x="2260382" y="949531"/>
                  <a:pt x="2251651" y="936434"/>
                  <a:pt x="2242919" y="923337"/>
                </a:cubicBezTo>
                <a:cubicBezTo>
                  <a:pt x="2234188" y="914605"/>
                  <a:pt x="2247285" y="905874"/>
                  <a:pt x="2251651" y="914605"/>
                </a:cubicBezTo>
                <a:cubicBezTo>
                  <a:pt x="2264748" y="932068"/>
                  <a:pt x="2277844" y="949531"/>
                  <a:pt x="2286576" y="971359"/>
                </a:cubicBezTo>
                <a:cubicBezTo>
                  <a:pt x="2288758" y="977907"/>
                  <a:pt x="2293124" y="987730"/>
                  <a:pt x="2296398" y="997553"/>
                </a:cubicBezTo>
                <a:lnTo>
                  <a:pt x="2297188" y="1003873"/>
                </a:lnTo>
                <a:lnTo>
                  <a:pt x="2303904" y="989047"/>
                </a:lnTo>
                <a:lnTo>
                  <a:pt x="2310220" y="939108"/>
                </a:lnTo>
                <a:lnTo>
                  <a:pt x="2300070" y="920108"/>
                </a:lnTo>
                <a:cubicBezTo>
                  <a:pt x="2292331" y="906438"/>
                  <a:pt x="2284591" y="892221"/>
                  <a:pt x="2282380" y="874723"/>
                </a:cubicBezTo>
                <a:cubicBezTo>
                  <a:pt x="2277958" y="859413"/>
                  <a:pt x="2276852" y="844102"/>
                  <a:pt x="2276299" y="828792"/>
                </a:cubicBezTo>
                <a:close/>
                <a:moveTo>
                  <a:pt x="2247682" y="796336"/>
                </a:moveTo>
                <a:cubicBezTo>
                  <a:pt x="2256413" y="796336"/>
                  <a:pt x="2256413" y="809036"/>
                  <a:pt x="2247682" y="809036"/>
                </a:cubicBezTo>
                <a:cubicBezTo>
                  <a:pt x="2238950" y="809036"/>
                  <a:pt x="2238950" y="796336"/>
                  <a:pt x="2247682" y="796336"/>
                </a:cubicBezTo>
                <a:close/>
                <a:moveTo>
                  <a:pt x="1579917" y="483864"/>
                </a:moveTo>
                <a:cubicBezTo>
                  <a:pt x="1583224" y="481659"/>
                  <a:pt x="1587634" y="481659"/>
                  <a:pt x="1589839" y="486068"/>
                </a:cubicBezTo>
                <a:cubicBezTo>
                  <a:pt x="1594249" y="490478"/>
                  <a:pt x="1598659" y="499298"/>
                  <a:pt x="1603068" y="503708"/>
                </a:cubicBezTo>
                <a:cubicBezTo>
                  <a:pt x="1611888" y="508117"/>
                  <a:pt x="1598659" y="516937"/>
                  <a:pt x="1594249" y="512527"/>
                </a:cubicBezTo>
                <a:cubicBezTo>
                  <a:pt x="1585429" y="508117"/>
                  <a:pt x="1581019" y="499298"/>
                  <a:pt x="1576610" y="494888"/>
                </a:cubicBezTo>
                <a:cubicBezTo>
                  <a:pt x="1574405" y="490478"/>
                  <a:pt x="1576610" y="486068"/>
                  <a:pt x="1579917" y="483864"/>
                </a:cubicBezTo>
                <a:close/>
                <a:moveTo>
                  <a:pt x="1547316" y="386063"/>
                </a:moveTo>
                <a:lnTo>
                  <a:pt x="1553935" y="402753"/>
                </a:lnTo>
                <a:cubicBezTo>
                  <a:pt x="1559410" y="420237"/>
                  <a:pt x="1563790" y="437722"/>
                  <a:pt x="1568170" y="455207"/>
                </a:cubicBezTo>
                <a:cubicBezTo>
                  <a:pt x="1568170" y="477062"/>
                  <a:pt x="1572550" y="494547"/>
                  <a:pt x="1572550" y="516403"/>
                </a:cubicBezTo>
                <a:cubicBezTo>
                  <a:pt x="1576929" y="542629"/>
                  <a:pt x="1590069" y="525145"/>
                  <a:pt x="1607588" y="512031"/>
                </a:cubicBezTo>
                <a:lnTo>
                  <a:pt x="1619255" y="505493"/>
                </a:lnTo>
                <a:lnTo>
                  <a:pt x="1573391" y="450512"/>
                </a:lnTo>
                <a:cubicBezTo>
                  <a:pt x="1571208" y="448298"/>
                  <a:pt x="1572299" y="443870"/>
                  <a:pt x="1575028" y="441102"/>
                </a:cubicBezTo>
                <a:cubicBezTo>
                  <a:pt x="1577756" y="438334"/>
                  <a:pt x="1582122" y="437227"/>
                  <a:pt x="1586487" y="441656"/>
                </a:cubicBezTo>
                <a:lnTo>
                  <a:pt x="1633214" y="497670"/>
                </a:lnTo>
                <a:lnTo>
                  <a:pt x="1639551" y="494119"/>
                </a:lnTo>
                <a:lnTo>
                  <a:pt x="1638753" y="493943"/>
                </a:lnTo>
                <a:cubicBezTo>
                  <a:pt x="1627763" y="472179"/>
                  <a:pt x="1612376" y="454768"/>
                  <a:pt x="1595891" y="437900"/>
                </a:cubicBezTo>
                <a:close/>
                <a:moveTo>
                  <a:pt x="897240" y="107035"/>
                </a:moveTo>
                <a:cubicBezTo>
                  <a:pt x="900525" y="105392"/>
                  <a:pt x="904904" y="105392"/>
                  <a:pt x="907094" y="109774"/>
                </a:cubicBezTo>
                <a:lnTo>
                  <a:pt x="944378" y="166214"/>
                </a:lnTo>
                <a:lnTo>
                  <a:pt x="982637" y="231908"/>
                </a:lnTo>
                <a:lnTo>
                  <a:pt x="1001614" y="304356"/>
                </a:lnTo>
                <a:lnTo>
                  <a:pt x="1007880" y="307280"/>
                </a:lnTo>
                <a:lnTo>
                  <a:pt x="1008758" y="308944"/>
                </a:lnTo>
                <a:lnTo>
                  <a:pt x="1016049" y="305588"/>
                </a:lnTo>
                <a:lnTo>
                  <a:pt x="996391" y="255185"/>
                </a:lnTo>
                <a:cubicBezTo>
                  <a:pt x="988522" y="238207"/>
                  <a:pt x="979626" y="221502"/>
                  <a:pt x="970047" y="205072"/>
                </a:cubicBezTo>
                <a:lnTo>
                  <a:pt x="944378" y="166214"/>
                </a:lnTo>
                <a:lnTo>
                  <a:pt x="942129" y="162352"/>
                </a:lnTo>
                <a:cubicBezTo>
                  <a:pt x="937749" y="157970"/>
                  <a:pt x="937749" y="153589"/>
                  <a:pt x="939939" y="151398"/>
                </a:cubicBezTo>
                <a:cubicBezTo>
                  <a:pt x="942129" y="149207"/>
                  <a:pt x="946508" y="149207"/>
                  <a:pt x="950887" y="153589"/>
                </a:cubicBezTo>
                <a:cubicBezTo>
                  <a:pt x="970594" y="173306"/>
                  <a:pt x="984827" y="197404"/>
                  <a:pt x="995228" y="223693"/>
                </a:cubicBezTo>
                <a:lnTo>
                  <a:pt x="1016211" y="305514"/>
                </a:lnTo>
                <a:lnTo>
                  <a:pt x="1094601" y="269433"/>
                </a:lnTo>
                <a:cubicBezTo>
                  <a:pt x="1160709" y="246484"/>
                  <a:pt x="1231436" y="235830"/>
                  <a:pt x="1297775" y="238391"/>
                </a:cubicBezTo>
                <a:cubicBezTo>
                  <a:pt x="1319888" y="239244"/>
                  <a:pt x="1341514" y="241567"/>
                  <a:pt x="1362318" y="245391"/>
                </a:cubicBezTo>
                <a:cubicBezTo>
                  <a:pt x="1432395" y="258505"/>
                  <a:pt x="1498093" y="289103"/>
                  <a:pt x="1533131" y="350299"/>
                </a:cubicBezTo>
                <a:lnTo>
                  <a:pt x="1546654" y="384395"/>
                </a:lnTo>
                <a:lnTo>
                  <a:pt x="1549731" y="374240"/>
                </a:lnTo>
                <a:cubicBezTo>
                  <a:pt x="1553028" y="372064"/>
                  <a:pt x="1557425" y="372064"/>
                  <a:pt x="1559623" y="376417"/>
                </a:cubicBezTo>
                <a:cubicBezTo>
                  <a:pt x="1590396" y="415592"/>
                  <a:pt x="1629961" y="441709"/>
                  <a:pt x="1651942" y="485238"/>
                </a:cubicBezTo>
                <a:lnTo>
                  <a:pt x="1651235" y="487571"/>
                </a:lnTo>
                <a:lnTo>
                  <a:pt x="1671404" y="476268"/>
                </a:lnTo>
                <a:cubicBezTo>
                  <a:pt x="1830207" y="408558"/>
                  <a:pt x="2051046" y="449196"/>
                  <a:pt x="2181346" y="560114"/>
                </a:cubicBezTo>
                <a:cubicBezTo>
                  <a:pt x="2233904" y="604372"/>
                  <a:pt x="2266136" y="665227"/>
                  <a:pt x="2276658" y="728617"/>
                </a:cubicBezTo>
                <a:lnTo>
                  <a:pt x="2279102" y="776766"/>
                </a:lnTo>
                <a:lnTo>
                  <a:pt x="2286803" y="782860"/>
                </a:lnTo>
                <a:cubicBezTo>
                  <a:pt x="2291225" y="822230"/>
                  <a:pt x="2286803" y="865974"/>
                  <a:pt x="2304492" y="900970"/>
                </a:cubicBezTo>
                <a:lnTo>
                  <a:pt x="2311552" y="912822"/>
                </a:lnTo>
                <a:lnTo>
                  <a:pt x="2306092" y="852494"/>
                </a:lnTo>
                <a:cubicBezTo>
                  <a:pt x="2302263" y="828778"/>
                  <a:pt x="2297066" y="804447"/>
                  <a:pt x="2291596" y="779296"/>
                </a:cubicBezTo>
                <a:cubicBezTo>
                  <a:pt x="2291596" y="774922"/>
                  <a:pt x="2294878" y="771642"/>
                  <a:pt x="2298160" y="770548"/>
                </a:cubicBezTo>
                <a:cubicBezTo>
                  <a:pt x="2301442" y="769455"/>
                  <a:pt x="2304725" y="770548"/>
                  <a:pt x="2304725" y="774922"/>
                </a:cubicBezTo>
                <a:cubicBezTo>
                  <a:pt x="2317854" y="829598"/>
                  <a:pt x="2328795" y="883181"/>
                  <a:pt x="2327700" y="934576"/>
                </a:cubicBezTo>
                <a:lnTo>
                  <a:pt x="2326168" y="944273"/>
                </a:lnTo>
                <a:lnTo>
                  <a:pt x="2331026" y="962212"/>
                </a:lnTo>
                <a:cubicBezTo>
                  <a:pt x="2331026" y="966587"/>
                  <a:pt x="2327709" y="968774"/>
                  <a:pt x="2324393" y="968774"/>
                </a:cubicBezTo>
                <a:lnTo>
                  <a:pt x="2322581" y="966982"/>
                </a:lnTo>
                <a:lnTo>
                  <a:pt x="2315802" y="1009892"/>
                </a:lnTo>
                <a:cubicBezTo>
                  <a:pt x="2308007" y="1034360"/>
                  <a:pt x="2295972" y="1058144"/>
                  <a:pt x="2278467" y="1081108"/>
                </a:cubicBezTo>
                <a:cubicBezTo>
                  <a:pt x="2229232" y="1140158"/>
                  <a:pt x="2172613" y="1164762"/>
                  <a:pt x="2106763" y="1169682"/>
                </a:cubicBezTo>
                <a:lnTo>
                  <a:pt x="2044560" y="1168697"/>
                </a:lnTo>
                <a:lnTo>
                  <a:pt x="2058163" y="1188467"/>
                </a:lnTo>
                <a:cubicBezTo>
                  <a:pt x="2076230" y="1216879"/>
                  <a:pt x="2091559" y="1246385"/>
                  <a:pt x="2098129" y="1276983"/>
                </a:cubicBezTo>
                <a:cubicBezTo>
                  <a:pt x="2105794" y="1309766"/>
                  <a:pt x="2104972" y="1340911"/>
                  <a:pt x="2097718" y="1369938"/>
                </a:cubicBezTo>
                <a:lnTo>
                  <a:pt x="2086278" y="1400960"/>
                </a:lnTo>
                <a:lnTo>
                  <a:pt x="2110065" y="1438841"/>
                </a:lnTo>
                <a:lnTo>
                  <a:pt x="2123100" y="1473438"/>
                </a:lnTo>
                <a:lnTo>
                  <a:pt x="2124977" y="1466159"/>
                </a:lnTo>
                <a:cubicBezTo>
                  <a:pt x="2131466" y="1422624"/>
                  <a:pt x="2125105" y="1374628"/>
                  <a:pt x="2107050" y="1325401"/>
                </a:cubicBezTo>
                <a:cubicBezTo>
                  <a:pt x="2102673" y="1316650"/>
                  <a:pt x="2115804" y="1312274"/>
                  <a:pt x="2120181" y="1321026"/>
                </a:cubicBezTo>
                <a:cubicBezTo>
                  <a:pt x="2150821" y="1408540"/>
                  <a:pt x="2159575" y="1517932"/>
                  <a:pt x="2085164" y="1587943"/>
                </a:cubicBezTo>
                <a:lnTo>
                  <a:pt x="2040138" y="1618741"/>
                </a:lnTo>
                <a:lnTo>
                  <a:pt x="2040910" y="1622653"/>
                </a:lnTo>
                <a:cubicBezTo>
                  <a:pt x="2043093" y="1627007"/>
                  <a:pt x="2039819" y="1629184"/>
                  <a:pt x="2035999" y="1629184"/>
                </a:cubicBezTo>
                <a:lnTo>
                  <a:pt x="2030862" y="1625085"/>
                </a:lnTo>
                <a:lnTo>
                  <a:pt x="2022791" y="1630606"/>
                </a:lnTo>
                <a:lnTo>
                  <a:pt x="1959781" y="1651603"/>
                </a:lnTo>
                <a:lnTo>
                  <a:pt x="1962726" y="1662623"/>
                </a:lnTo>
                <a:cubicBezTo>
                  <a:pt x="1962726" y="1671415"/>
                  <a:pt x="1949708" y="1675811"/>
                  <a:pt x="1945369" y="1667019"/>
                </a:cubicBezTo>
                <a:lnTo>
                  <a:pt x="1941332" y="1655146"/>
                </a:lnTo>
                <a:lnTo>
                  <a:pt x="1910696" y="1658980"/>
                </a:lnTo>
                <a:lnTo>
                  <a:pt x="1893773" y="1658306"/>
                </a:lnTo>
                <a:lnTo>
                  <a:pt x="1896667" y="1663288"/>
                </a:lnTo>
                <a:lnTo>
                  <a:pt x="1888906" y="1674980"/>
                </a:lnTo>
                <a:cubicBezTo>
                  <a:pt x="1893272" y="1674980"/>
                  <a:pt x="1893272" y="1670596"/>
                  <a:pt x="1897637" y="1670596"/>
                </a:cubicBezTo>
                <a:cubicBezTo>
                  <a:pt x="1899820" y="1670596"/>
                  <a:pt x="1898729" y="1667307"/>
                  <a:pt x="1897092" y="1664019"/>
                </a:cubicBezTo>
                <a:lnTo>
                  <a:pt x="1896667" y="1663288"/>
                </a:lnTo>
                <a:lnTo>
                  <a:pt x="1897637" y="1661827"/>
                </a:lnTo>
                <a:cubicBezTo>
                  <a:pt x="1902003" y="1657442"/>
                  <a:pt x="1915100" y="1666211"/>
                  <a:pt x="1906369" y="1674980"/>
                </a:cubicBezTo>
                <a:cubicBezTo>
                  <a:pt x="1906369" y="1674980"/>
                  <a:pt x="1902003" y="1679365"/>
                  <a:pt x="1902003" y="1679365"/>
                </a:cubicBezTo>
                <a:cubicBezTo>
                  <a:pt x="1902003" y="1683749"/>
                  <a:pt x="1897637" y="1683749"/>
                  <a:pt x="1893272" y="1683749"/>
                </a:cubicBezTo>
                <a:cubicBezTo>
                  <a:pt x="1888906" y="1683749"/>
                  <a:pt x="1888906" y="1679365"/>
                  <a:pt x="1888906" y="1679365"/>
                </a:cubicBezTo>
                <a:cubicBezTo>
                  <a:pt x="1886723" y="1674980"/>
                  <a:pt x="1884541" y="1669499"/>
                  <a:pt x="1882358" y="1664567"/>
                </a:cubicBezTo>
                <a:lnTo>
                  <a:pt x="1878448" y="1657695"/>
                </a:lnTo>
                <a:lnTo>
                  <a:pt x="1871234" y="1657407"/>
                </a:lnTo>
                <a:lnTo>
                  <a:pt x="1811584" y="1647949"/>
                </a:lnTo>
                <a:lnTo>
                  <a:pt x="1821835" y="1665889"/>
                </a:lnTo>
                <a:cubicBezTo>
                  <a:pt x="1826201" y="1670255"/>
                  <a:pt x="1817470" y="1678986"/>
                  <a:pt x="1808738" y="1670255"/>
                </a:cubicBezTo>
                <a:lnTo>
                  <a:pt x="1793854" y="1645137"/>
                </a:lnTo>
                <a:lnTo>
                  <a:pt x="1791899" y="1644827"/>
                </a:lnTo>
                <a:cubicBezTo>
                  <a:pt x="1774391" y="1641546"/>
                  <a:pt x="1756882" y="1639905"/>
                  <a:pt x="1739511" y="1638879"/>
                </a:cubicBezTo>
                <a:lnTo>
                  <a:pt x="1738164" y="1638820"/>
                </a:lnTo>
                <a:lnTo>
                  <a:pt x="1733282" y="1641889"/>
                </a:lnTo>
                <a:lnTo>
                  <a:pt x="1729530" y="1638442"/>
                </a:lnTo>
                <a:lnTo>
                  <a:pt x="1687943" y="1636623"/>
                </a:lnTo>
                <a:cubicBezTo>
                  <a:pt x="1654020" y="1634982"/>
                  <a:pt x="1621192" y="1631700"/>
                  <a:pt x="1590553" y="1618573"/>
                </a:cubicBezTo>
                <a:cubicBezTo>
                  <a:pt x="1559913" y="1605446"/>
                  <a:pt x="1564290" y="1605446"/>
                  <a:pt x="1542404" y="1622949"/>
                </a:cubicBezTo>
                <a:cubicBezTo>
                  <a:pt x="1529273" y="1631700"/>
                  <a:pt x="1511765" y="1640452"/>
                  <a:pt x="1494256" y="1640452"/>
                </a:cubicBezTo>
                <a:lnTo>
                  <a:pt x="1452071" y="1643848"/>
                </a:lnTo>
                <a:lnTo>
                  <a:pt x="1451848" y="1644445"/>
                </a:lnTo>
                <a:lnTo>
                  <a:pt x="1450748" y="1643955"/>
                </a:lnTo>
                <a:lnTo>
                  <a:pt x="1416517" y="1646711"/>
                </a:lnTo>
                <a:lnTo>
                  <a:pt x="1414925" y="1647733"/>
                </a:lnTo>
                <a:lnTo>
                  <a:pt x="1413004" y="1646993"/>
                </a:lnTo>
                <a:lnTo>
                  <a:pt x="1412733" y="1647015"/>
                </a:lnTo>
                <a:lnTo>
                  <a:pt x="1336083" y="1652947"/>
                </a:lnTo>
                <a:lnTo>
                  <a:pt x="1331958" y="1656155"/>
                </a:lnTo>
                <a:lnTo>
                  <a:pt x="1328580" y="1653528"/>
                </a:lnTo>
                <a:lnTo>
                  <a:pt x="1327927" y="1653579"/>
                </a:lnTo>
                <a:cubicBezTo>
                  <a:pt x="1297287" y="1655767"/>
                  <a:pt x="1266647" y="1656860"/>
                  <a:pt x="1236008" y="1655767"/>
                </a:cubicBezTo>
                <a:lnTo>
                  <a:pt x="1217470" y="1653560"/>
                </a:lnTo>
                <a:lnTo>
                  <a:pt x="1218188" y="1657715"/>
                </a:lnTo>
                <a:cubicBezTo>
                  <a:pt x="1218188" y="1666287"/>
                  <a:pt x="1200408" y="1666287"/>
                  <a:pt x="1204853" y="1657715"/>
                </a:cubicBezTo>
                <a:lnTo>
                  <a:pt x="1203650" y="1651916"/>
                </a:lnTo>
                <a:lnTo>
                  <a:pt x="1144440" y="1644869"/>
                </a:lnTo>
                <a:lnTo>
                  <a:pt x="1143840" y="1657609"/>
                </a:lnTo>
                <a:cubicBezTo>
                  <a:pt x="1143840" y="1666287"/>
                  <a:pt x="1130346" y="1666287"/>
                  <a:pt x="1130346" y="1657609"/>
                </a:cubicBezTo>
                <a:lnTo>
                  <a:pt x="1128882" y="1643486"/>
                </a:lnTo>
                <a:lnTo>
                  <a:pt x="1119995" y="1642702"/>
                </a:lnTo>
                <a:lnTo>
                  <a:pt x="1121747" y="1648507"/>
                </a:lnTo>
                <a:cubicBezTo>
                  <a:pt x="1126113" y="1657185"/>
                  <a:pt x="1108650" y="1661524"/>
                  <a:pt x="1108650" y="1652846"/>
                </a:cubicBezTo>
                <a:lnTo>
                  <a:pt x="1105195" y="1641397"/>
                </a:lnTo>
                <a:lnTo>
                  <a:pt x="1093404" y="1640357"/>
                </a:lnTo>
                <a:lnTo>
                  <a:pt x="1094759" y="1652881"/>
                </a:lnTo>
                <a:cubicBezTo>
                  <a:pt x="1094759" y="1661524"/>
                  <a:pt x="1077298" y="1657203"/>
                  <a:pt x="1081662" y="1648559"/>
                </a:cubicBezTo>
                <a:lnTo>
                  <a:pt x="1079883" y="1639164"/>
                </a:lnTo>
                <a:lnTo>
                  <a:pt x="1069680" y="1638264"/>
                </a:lnTo>
                <a:lnTo>
                  <a:pt x="1044959" y="1640444"/>
                </a:lnTo>
                <a:lnTo>
                  <a:pt x="1043035" y="1644435"/>
                </a:lnTo>
                <a:cubicBezTo>
                  <a:pt x="1038801" y="1646630"/>
                  <a:pt x="1035626" y="1645532"/>
                  <a:pt x="1034039" y="1642789"/>
                </a:cubicBezTo>
                <a:lnTo>
                  <a:pt x="1034103" y="1641402"/>
                </a:lnTo>
                <a:lnTo>
                  <a:pt x="1021119" y="1642547"/>
                </a:lnTo>
                <a:lnTo>
                  <a:pt x="1021339" y="1644742"/>
                </a:lnTo>
                <a:cubicBezTo>
                  <a:pt x="1021339" y="1653587"/>
                  <a:pt x="1003559" y="1653587"/>
                  <a:pt x="1003559" y="1644742"/>
                </a:cubicBezTo>
                <a:lnTo>
                  <a:pt x="1003608" y="1644092"/>
                </a:lnTo>
                <a:lnTo>
                  <a:pt x="995269" y="1644827"/>
                </a:lnTo>
                <a:cubicBezTo>
                  <a:pt x="973384" y="1649203"/>
                  <a:pt x="947122" y="1653579"/>
                  <a:pt x="925236" y="1644827"/>
                </a:cubicBezTo>
                <a:lnTo>
                  <a:pt x="897876" y="1630323"/>
                </a:lnTo>
                <a:lnTo>
                  <a:pt x="888966" y="1640886"/>
                </a:lnTo>
                <a:cubicBezTo>
                  <a:pt x="882372" y="1640886"/>
                  <a:pt x="879075" y="1636469"/>
                  <a:pt x="879075" y="1632051"/>
                </a:cubicBezTo>
                <a:lnTo>
                  <a:pt x="887292" y="1624712"/>
                </a:lnTo>
                <a:lnTo>
                  <a:pt x="886050" y="1624054"/>
                </a:lnTo>
                <a:lnTo>
                  <a:pt x="885120" y="1624321"/>
                </a:lnTo>
                <a:lnTo>
                  <a:pt x="885040" y="1623518"/>
                </a:lnTo>
                <a:lnTo>
                  <a:pt x="853014" y="1606540"/>
                </a:lnTo>
                <a:lnTo>
                  <a:pt x="797846" y="1552411"/>
                </a:lnTo>
                <a:lnTo>
                  <a:pt x="797678" y="1552383"/>
                </a:lnTo>
                <a:lnTo>
                  <a:pt x="797514" y="1552085"/>
                </a:lnTo>
                <a:lnTo>
                  <a:pt x="793923" y="1548562"/>
                </a:lnTo>
                <a:lnTo>
                  <a:pt x="769782" y="1515653"/>
                </a:lnTo>
                <a:lnTo>
                  <a:pt x="767100" y="1518566"/>
                </a:lnTo>
                <a:cubicBezTo>
                  <a:pt x="764322" y="1519652"/>
                  <a:pt x="760989" y="1519652"/>
                  <a:pt x="758766" y="1517479"/>
                </a:cubicBezTo>
                <a:cubicBezTo>
                  <a:pt x="754321" y="1513135"/>
                  <a:pt x="754321" y="1504445"/>
                  <a:pt x="749876" y="1495756"/>
                </a:cubicBezTo>
                <a:lnTo>
                  <a:pt x="752591" y="1492218"/>
                </a:lnTo>
                <a:lnTo>
                  <a:pt x="745775" y="1482926"/>
                </a:lnTo>
                <a:lnTo>
                  <a:pt x="742872" y="1478955"/>
                </a:lnTo>
                <a:lnTo>
                  <a:pt x="740805" y="1482137"/>
                </a:lnTo>
                <a:cubicBezTo>
                  <a:pt x="736269" y="1482137"/>
                  <a:pt x="732867" y="1478896"/>
                  <a:pt x="731733" y="1475115"/>
                </a:cubicBezTo>
                <a:lnTo>
                  <a:pt x="734873" y="1468010"/>
                </a:lnTo>
                <a:lnTo>
                  <a:pt x="732564" y="1464851"/>
                </a:lnTo>
                <a:lnTo>
                  <a:pt x="731733" y="1464851"/>
                </a:lnTo>
                <a:lnTo>
                  <a:pt x="731733" y="1463786"/>
                </a:lnTo>
                <a:lnTo>
                  <a:pt x="722795" y="1452843"/>
                </a:lnTo>
                <a:cubicBezTo>
                  <a:pt x="720059" y="1450929"/>
                  <a:pt x="717597" y="1451339"/>
                  <a:pt x="714998" y="1455236"/>
                </a:cubicBezTo>
                <a:lnTo>
                  <a:pt x="712569" y="1461810"/>
                </a:lnTo>
                <a:lnTo>
                  <a:pt x="722889" y="1495631"/>
                </a:lnTo>
                <a:cubicBezTo>
                  <a:pt x="722889" y="1504362"/>
                  <a:pt x="709701" y="1504362"/>
                  <a:pt x="705304" y="1499996"/>
                </a:cubicBezTo>
                <a:lnTo>
                  <a:pt x="702708" y="1492262"/>
                </a:lnTo>
                <a:lnTo>
                  <a:pt x="695705" y="1518404"/>
                </a:lnTo>
                <a:lnTo>
                  <a:pt x="700664" y="1530911"/>
                </a:lnTo>
                <a:cubicBezTo>
                  <a:pt x="700664" y="1535290"/>
                  <a:pt x="697458" y="1538575"/>
                  <a:pt x="693719" y="1539122"/>
                </a:cubicBezTo>
                <a:lnTo>
                  <a:pt x="693675" y="1539087"/>
                </a:lnTo>
                <a:lnTo>
                  <a:pt x="692279" y="1565229"/>
                </a:lnTo>
                <a:lnTo>
                  <a:pt x="696298" y="1570772"/>
                </a:lnTo>
                <a:cubicBezTo>
                  <a:pt x="698481" y="1572988"/>
                  <a:pt x="697390" y="1577420"/>
                  <a:pt x="694661" y="1580189"/>
                </a:cubicBezTo>
                <a:lnTo>
                  <a:pt x="691398" y="1581735"/>
                </a:lnTo>
                <a:lnTo>
                  <a:pt x="690779" y="1593327"/>
                </a:lnTo>
                <a:lnTo>
                  <a:pt x="693508" y="1622572"/>
                </a:lnTo>
                <a:lnTo>
                  <a:pt x="723250" y="1653465"/>
                </a:lnTo>
                <a:cubicBezTo>
                  <a:pt x="727652" y="1657861"/>
                  <a:pt x="718848" y="1671049"/>
                  <a:pt x="710045" y="1662257"/>
                </a:cubicBezTo>
                <a:lnTo>
                  <a:pt x="695631" y="1645321"/>
                </a:lnTo>
                <a:lnTo>
                  <a:pt x="697627" y="1666706"/>
                </a:lnTo>
                <a:lnTo>
                  <a:pt x="701473" y="1684299"/>
                </a:lnTo>
                <a:lnTo>
                  <a:pt x="731223" y="1718619"/>
                </a:lnTo>
                <a:cubicBezTo>
                  <a:pt x="735589" y="1722998"/>
                  <a:pt x="726858" y="1736136"/>
                  <a:pt x="718126" y="1727378"/>
                </a:cubicBezTo>
                <a:lnTo>
                  <a:pt x="708275" y="1715415"/>
                </a:lnTo>
                <a:lnTo>
                  <a:pt x="712812" y="1736167"/>
                </a:lnTo>
                <a:lnTo>
                  <a:pt x="736306" y="1754658"/>
                </a:lnTo>
                <a:cubicBezTo>
                  <a:pt x="745114" y="1759068"/>
                  <a:pt x="736306" y="1767887"/>
                  <a:pt x="727498" y="1767887"/>
                </a:cubicBezTo>
                <a:lnTo>
                  <a:pt x="721820" y="1763418"/>
                </a:lnTo>
                <a:lnTo>
                  <a:pt x="738963" y="1802861"/>
                </a:lnTo>
                <a:lnTo>
                  <a:pt x="740153" y="1803804"/>
                </a:lnTo>
                <a:cubicBezTo>
                  <a:pt x="742909" y="1805987"/>
                  <a:pt x="745114" y="1808169"/>
                  <a:pt x="745114" y="1810352"/>
                </a:cubicBezTo>
                <a:lnTo>
                  <a:pt x="743057" y="1812281"/>
                </a:lnTo>
                <a:lnTo>
                  <a:pt x="750152" y="1828607"/>
                </a:lnTo>
                <a:cubicBezTo>
                  <a:pt x="767660" y="1859237"/>
                  <a:pt x="780792" y="1894242"/>
                  <a:pt x="807054" y="1916121"/>
                </a:cubicBezTo>
                <a:cubicBezTo>
                  <a:pt x="824563" y="1929248"/>
                  <a:pt x="850825" y="1946751"/>
                  <a:pt x="863957" y="1964254"/>
                </a:cubicBezTo>
                <a:cubicBezTo>
                  <a:pt x="890219" y="2000353"/>
                  <a:pt x="904171" y="2075834"/>
                  <a:pt x="885500" y="2127932"/>
                </a:cubicBezTo>
                <a:lnTo>
                  <a:pt x="874709" y="2142884"/>
                </a:lnTo>
                <a:lnTo>
                  <a:pt x="876082" y="2143403"/>
                </a:lnTo>
                <a:cubicBezTo>
                  <a:pt x="884814" y="2143403"/>
                  <a:pt x="880448" y="2156824"/>
                  <a:pt x="871717" y="2156824"/>
                </a:cubicBezTo>
                <a:lnTo>
                  <a:pt x="866162" y="2154727"/>
                </a:lnTo>
                <a:lnTo>
                  <a:pt x="855202" y="2169912"/>
                </a:lnTo>
                <a:cubicBezTo>
                  <a:pt x="846448" y="2174287"/>
                  <a:pt x="837694" y="2161160"/>
                  <a:pt x="846448" y="2156784"/>
                </a:cubicBezTo>
                <a:lnTo>
                  <a:pt x="851810" y="2149308"/>
                </a:lnTo>
                <a:lnTo>
                  <a:pt x="788770" y="2125507"/>
                </a:lnTo>
                <a:cubicBezTo>
                  <a:pt x="780039" y="2121033"/>
                  <a:pt x="784404" y="2107611"/>
                  <a:pt x="793135" y="2112085"/>
                </a:cubicBezTo>
                <a:lnTo>
                  <a:pt x="860317" y="2137450"/>
                </a:lnTo>
                <a:lnTo>
                  <a:pt x="866555" y="2128753"/>
                </a:lnTo>
                <a:cubicBezTo>
                  <a:pt x="880918" y="2093884"/>
                  <a:pt x="879276" y="2043016"/>
                  <a:pt x="872711" y="2016762"/>
                </a:cubicBezTo>
                <a:cubicBezTo>
                  <a:pt x="868334" y="1992696"/>
                  <a:pt x="857391" y="1977381"/>
                  <a:pt x="843713" y="1964801"/>
                </a:cubicBezTo>
                <a:lnTo>
                  <a:pt x="822317" y="1948051"/>
                </a:lnTo>
                <a:lnTo>
                  <a:pt x="821674" y="1951731"/>
                </a:lnTo>
                <a:cubicBezTo>
                  <a:pt x="818951" y="1954479"/>
                  <a:pt x="814594" y="1955578"/>
                  <a:pt x="810238" y="1951182"/>
                </a:cubicBezTo>
                <a:cubicBezTo>
                  <a:pt x="766674" y="1907220"/>
                  <a:pt x="705685" y="1894032"/>
                  <a:pt x="649052" y="1863259"/>
                </a:cubicBezTo>
                <a:cubicBezTo>
                  <a:pt x="640339" y="1863259"/>
                  <a:pt x="649052" y="1845674"/>
                  <a:pt x="657764" y="1850070"/>
                </a:cubicBezTo>
                <a:lnTo>
                  <a:pt x="743146" y="1889334"/>
                </a:lnTo>
                <a:lnTo>
                  <a:pt x="738087" y="1877164"/>
                </a:lnTo>
                <a:cubicBezTo>
                  <a:pt x="725195" y="1860126"/>
                  <a:pt x="698183" y="1843703"/>
                  <a:pt x="688360" y="1837134"/>
                </a:cubicBezTo>
                <a:cubicBezTo>
                  <a:pt x="670898" y="1823997"/>
                  <a:pt x="649070" y="1806479"/>
                  <a:pt x="627241" y="1793341"/>
                </a:cubicBezTo>
                <a:cubicBezTo>
                  <a:pt x="622876" y="1788962"/>
                  <a:pt x="627241" y="1775824"/>
                  <a:pt x="635973" y="1780203"/>
                </a:cubicBezTo>
                <a:cubicBezTo>
                  <a:pt x="662166" y="1797721"/>
                  <a:pt x="688360" y="1815238"/>
                  <a:pt x="710188" y="1832755"/>
                </a:cubicBezTo>
                <a:cubicBezTo>
                  <a:pt x="727651" y="1845893"/>
                  <a:pt x="762576" y="1867790"/>
                  <a:pt x="758210" y="1894066"/>
                </a:cubicBezTo>
                <a:lnTo>
                  <a:pt x="756057" y="1896225"/>
                </a:lnTo>
                <a:lnTo>
                  <a:pt x="785189" y="1911891"/>
                </a:lnTo>
                <a:lnTo>
                  <a:pt x="785497" y="1912138"/>
                </a:lnTo>
                <a:lnTo>
                  <a:pt x="746322" y="1859784"/>
                </a:lnTo>
                <a:lnTo>
                  <a:pt x="725607" y="1813587"/>
                </a:lnTo>
                <a:lnTo>
                  <a:pt x="723065" y="1810352"/>
                </a:lnTo>
                <a:cubicBezTo>
                  <a:pt x="718655" y="1805987"/>
                  <a:pt x="714246" y="1801621"/>
                  <a:pt x="709836" y="1801621"/>
                </a:cubicBezTo>
                <a:cubicBezTo>
                  <a:pt x="701016" y="1792890"/>
                  <a:pt x="692197" y="1784159"/>
                  <a:pt x="678968" y="1775427"/>
                </a:cubicBezTo>
                <a:cubicBezTo>
                  <a:pt x="665738" y="1757965"/>
                  <a:pt x="648100" y="1744868"/>
                  <a:pt x="630461" y="1731771"/>
                </a:cubicBezTo>
                <a:cubicBezTo>
                  <a:pt x="626051" y="1727405"/>
                  <a:pt x="634870" y="1718674"/>
                  <a:pt x="643690" y="1723040"/>
                </a:cubicBezTo>
                <a:cubicBezTo>
                  <a:pt x="661329" y="1740502"/>
                  <a:pt x="678968" y="1753599"/>
                  <a:pt x="701016" y="1771062"/>
                </a:cubicBezTo>
                <a:lnTo>
                  <a:pt x="710323" y="1778959"/>
                </a:lnTo>
                <a:lnTo>
                  <a:pt x="701193" y="1747183"/>
                </a:lnTo>
                <a:lnTo>
                  <a:pt x="697908" y="1744598"/>
                </a:lnTo>
                <a:cubicBezTo>
                  <a:pt x="671071" y="1718553"/>
                  <a:pt x="650427" y="1686307"/>
                  <a:pt x="617397" y="1666463"/>
                </a:cubicBezTo>
                <a:cubicBezTo>
                  <a:pt x="608589" y="1662053"/>
                  <a:pt x="617397" y="1648824"/>
                  <a:pt x="626205" y="1653234"/>
                </a:cubicBezTo>
                <a:cubicBezTo>
                  <a:pt x="648225" y="1666463"/>
                  <a:pt x="664740" y="1685204"/>
                  <a:pt x="681255" y="1703946"/>
                </a:cubicBezTo>
                <a:lnTo>
                  <a:pt x="692137" y="1715666"/>
                </a:lnTo>
                <a:lnTo>
                  <a:pt x="687137" y="1698263"/>
                </a:lnTo>
                <a:lnTo>
                  <a:pt x="685617" y="1687900"/>
                </a:lnTo>
                <a:lnTo>
                  <a:pt x="635180" y="1626653"/>
                </a:lnTo>
                <a:cubicBezTo>
                  <a:pt x="630814" y="1622274"/>
                  <a:pt x="639545" y="1609136"/>
                  <a:pt x="643911" y="1617895"/>
                </a:cubicBezTo>
                <a:lnTo>
                  <a:pt x="681752" y="1661549"/>
                </a:lnTo>
                <a:lnTo>
                  <a:pt x="675988" y="1622240"/>
                </a:lnTo>
                <a:lnTo>
                  <a:pt x="635216" y="1574334"/>
                </a:lnTo>
                <a:cubicBezTo>
                  <a:pt x="630814" y="1565541"/>
                  <a:pt x="639617" y="1556749"/>
                  <a:pt x="644019" y="1561145"/>
                </a:cubicBezTo>
                <a:lnTo>
                  <a:pt x="673824" y="1599972"/>
                </a:lnTo>
                <a:lnTo>
                  <a:pt x="674343" y="1567250"/>
                </a:lnTo>
                <a:lnTo>
                  <a:pt x="654279" y="1539196"/>
                </a:lnTo>
                <a:cubicBezTo>
                  <a:pt x="646094" y="1525346"/>
                  <a:pt x="639545" y="1510943"/>
                  <a:pt x="635180" y="1495432"/>
                </a:cubicBezTo>
                <a:cubicBezTo>
                  <a:pt x="630814" y="1486568"/>
                  <a:pt x="643911" y="1482136"/>
                  <a:pt x="648276" y="1491000"/>
                </a:cubicBezTo>
                <a:cubicBezTo>
                  <a:pt x="652642" y="1504295"/>
                  <a:pt x="659191" y="1517590"/>
                  <a:pt x="667376" y="1530886"/>
                </a:cubicBezTo>
                <a:lnTo>
                  <a:pt x="675503" y="1542093"/>
                </a:lnTo>
                <a:lnTo>
                  <a:pt x="680429" y="1521968"/>
                </a:lnTo>
                <a:lnTo>
                  <a:pt x="666471" y="1482191"/>
                </a:lnTo>
                <a:cubicBezTo>
                  <a:pt x="660060" y="1465222"/>
                  <a:pt x="653649" y="1447704"/>
                  <a:pt x="649375" y="1430187"/>
                </a:cubicBezTo>
                <a:cubicBezTo>
                  <a:pt x="645101" y="1421428"/>
                  <a:pt x="657923" y="1417049"/>
                  <a:pt x="662197" y="1425808"/>
                </a:cubicBezTo>
                <a:cubicBezTo>
                  <a:pt x="666471" y="1443325"/>
                  <a:pt x="672882" y="1460842"/>
                  <a:pt x="679828" y="1478359"/>
                </a:cubicBezTo>
                <a:lnTo>
                  <a:pt x="686800" y="1495945"/>
                </a:lnTo>
                <a:lnTo>
                  <a:pt x="693404" y="1468970"/>
                </a:lnTo>
                <a:lnTo>
                  <a:pt x="698385" y="1460134"/>
                </a:lnTo>
                <a:lnTo>
                  <a:pt x="692665" y="1443789"/>
                </a:lnTo>
                <a:cubicBezTo>
                  <a:pt x="685522" y="1426872"/>
                  <a:pt x="676729" y="1410501"/>
                  <a:pt x="670135" y="1395221"/>
                </a:cubicBezTo>
                <a:cubicBezTo>
                  <a:pt x="665739" y="1386490"/>
                  <a:pt x="683324" y="1382124"/>
                  <a:pt x="683324" y="1390855"/>
                </a:cubicBezTo>
                <a:cubicBezTo>
                  <a:pt x="689918" y="1408318"/>
                  <a:pt x="698710" y="1424689"/>
                  <a:pt x="706403" y="1441606"/>
                </a:cubicBezTo>
                <a:lnTo>
                  <a:pt x="707255" y="1444397"/>
                </a:lnTo>
                <a:lnTo>
                  <a:pt x="715135" y="1430418"/>
                </a:lnTo>
                <a:cubicBezTo>
                  <a:pt x="715135" y="1428230"/>
                  <a:pt x="717324" y="1427136"/>
                  <a:pt x="720059" y="1427136"/>
                </a:cubicBezTo>
                <a:lnTo>
                  <a:pt x="721807" y="1427835"/>
                </a:lnTo>
                <a:lnTo>
                  <a:pt x="718126" y="1417314"/>
                </a:lnTo>
                <a:cubicBezTo>
                  <a:pt x="718126" y="1408671"/>
                  <a:pt x="731733" y="1404349"/>
                  <a:pt x="736269" y="1412992"/>
                </a:cubicBezTo>
                <a:lnTo>
                  <a:pt x="745195" y="1455516"/>
                </a:lnTo>
                <a:lnTo>
                  <a:pt x="752354" y="1466130"/>
                </a:lnTo>
                <a:lnTo>
                  <a:pt x="749876" y="1447964"/>
                </a:lnTo>
                <a:cubicBezTo>
                  <a:pt x="749876" y="1439274"/>
                  <a:pt x="767656" y="1439274"/>
                  <a:pt x="763211" y="1447964"/>
                </a:cubicBezTo>
                <a:cubicBezTo>
                  <a:pt x="763211" y="1458826"/>
                  <a:pt x="765434" y="1469687"/>
                  <a:pt x="767656" y="1480549"/>
                </a:cubicBezTo>
                <a:lnTo>
                  <a:pt x="769070" y="1490912"/>
                </a:lnTo>
                <a:lnTo>
                  <a:pt x="784574" y="1513898"/>
                </a:lnTo>
                <a:lnTo>
                  <a:pt x="784449" y="1513093"/>
                </a:lnTo>
                <a:cubicBezTo>
                  <a:pt x="780039" y="1504361"/>
                  <a:pt x="797678" y="1504361"/>
                  <a:pt x="797678" y="1513093"/>
                </a:cubicBezTo>
                <a:lnTo>
                  <a:pt x="799134" y="1517416"/>
                </a:lnTo>
                <a:lnTo>
                  <a:pt x="800641" y="1527349"/>
                </a:lnTo>
                <a:lnTo>
                  <a:pt x="799491" y="1533676"/>
                </a:lnTo>
                <a:lnTo>
                  <a:pt x="805072" y="1539992"/>
                </a:lnTo>
                <a:lnTo>
                  <a:pt x="806498" y="1539287"/>
                </a:lnTo>
                <a:lnTo>
                  <a:pt x="799134" y="1517416"/>
                </a:lnTo>
                <a:lnTo>
                  <a:pt x="798230" y="1511455"/>
                </a:lnTo>
                <a:cubicBezTo>
                  <a:pt x="795473" y="1501087"/>
                  <a:pt x="791064" y="1491264"/>
                  <a:pt x="788859" y="1482533"/>
                </a:cubicBezTo>
                <a:cubicBezTo>
                  <a:pt x="788859" y="1469436"/>
                  <a:pt x="802088" y="1469436"/>
                  <a:pt x="806498" y="1478167"/>
                </a:cubicBezTo>
                <a:cubicBezTo>
                  <a:pt x="806498" y="1494539"/>
                  <a:pt x="813939" y="1513365"/>
                  <a:pt x="813939" y="1530965"/>
                </a:cubicBezTo>
                <a:lnTo>
                  <a:pt x="811118" y="1546834"/>
                </a:lnTo>
                <a:lnTo>
                  <a:pt x="831330" y="1569708"/>
                </a:lnTo>
                <a:lnTo>
                  <a:pt x="832568" y="1566451"/>
                </a:lnTo>
                <a:lnTo>
                  <a:pt x="835892" y="1564439"/>
                </a:lnTo>
                <a:lnTo>
                  <a:pt x="834462" y="1572267"/>
                </a:lnTo>
                <a:lnTo>
                  <a:pt x="840670" y="1577100"/>
                </a:lnTo>
                <a:lnTo>
                  <a:pt x="846034" y="1575270"/>
                </a:lnTo>
                <a:cubicBezTo>
                  <a:pt x="846034" y="1570860"/>
                  <a:pt x="846034" y="1570860"/>
                  <a:pt x="841725" y="1566451"/>
                </a:cubicBezTo>
                <a:cubicBezTo>
                  <a:pt x="840648" y="1564246"/>
                  <a:pt x="839032" y="1563419"/>
                  <a:pt x="837349" y="1563557"/>
                </a:cubicBezTo>
                <a:lnTo>
                  <a:pt x="835892" y="1564439"/>
                </a:lnTo>
                <a:lnTo>
                  <a:pt x="836002" y="1563832"/>
                </a:lnTo>
                <a:cubicBezTo>
                  <a:pt x="835800" y="1548536"/>
                  <a:pt x="827721" y="1534480"/>
                  <a:pt x="824489" y="1517944"/>
                </a:cubicBezTo>
                <a:cubicBezTo>
                  <a:pt x="824489" y="1509124"/>
                  <a:pt x="841725" y="1509124"/>
                  <a:pt x="841725" y="1517944"/>
                </a:cubicBezTo>
                <a:cubicBezTo>
                  <a:pt x="841725" y="1539992"/>
                  <a:pt x="854652" y="1562041"/>
                  <a:pt x="850343" y="1579680"/>
                </a:cubicBezTo>
                <a:lnTo>
                  <a:pt x="847269" y="1582236"/>
                </a:lnTo>
                <a:lnTo>
                  <a:pt x="877088" y="1605446"/>
                </a:lnTo>
                <a:lnTo>
                  <a:pt x="884410" y="1609161"/>
                </a:lnTo>
                <a:lnTo>
                  <a:pt x="880174" y="1587877"/>
                </a:lnTo>
                <a:cubicBezTo>
                  <a:pt x="875778" y="1574625"/>
                  <a:pt x="871382" y="1561373"/>
                  <a:pt x="866986" y="1552538"/>
                </a:cubicBezTo>
                <a:cubicBezTo>
                  <a:pt x="862589" y="1543704"/>
                  <a:pt x="875778" y="1539286"/>
                  <a:pt x="880174" y="1548121"/>
                </a:cubicBezTo>
                <a:cubicBezTo>
                  <a:pt x="882372" y="1554747"/>
                  <a:pt x="892263" y="1576834"/>
                  <a:pt x="897759" y="1597817"/>
                </a:cubicBezTo>
                <a:lnTo>
                  <a:pt x="900078" y="1617110"/>
                </a:lnTo>
                <a:lnTo>
                  <a:pt x="909868" y="1622078"/>
                </a:lnTo>
                <a:lnTo>
                  <a:pt x="932735" y="1627342"/>
                </a:lnTo>
                <a:lnTo>
                  <a:pt x="920873" y="1574740"/>
                </a:lnTo>
                <a:lnTo>
                  <a:pt x="922888" y="1569242"/>
                </a:lnTo>
                <a:lnTo>
                  <a:pt x="895712" y="1554832"/>
                </a:lnTo>
                <a:cubicBezTo>
                  <a:pt x="879964" y="1545058"/>
                  <a:pt x="864662" y="1534061"/>
                  <a:pt x="849880" y="1521767"/>
                </a:cubicBezTo>
                <a:cubicBezTo>
                  <a:pt x="801702" y="1478056"/>
                  <a:pt x="757904" y="1429973"/>
                  <a:pt x="718485" y="1373148"/>
                </a:cubicBezTo>
                <a:cubicBezTo>
                  <a:pt x="696586" y="1346921"/>
                  <a:pt x="696586" y="1316323"/>
                  <a:pt x="674687" y="1360035"/>
                </a:cubicBezTo>
                <a:cubicBezTo>
                  <a:pt x="661548" y="1390633"/>
                  <a:pt x="648408" y="1425602"/>
                  <a:pt x="639648" y="1456200"/>
                </a:cubicBezTo>
                <a:cubicBezTo>
                  <a:pt x="556432" y="1718469"/>
                  <a:pt x="587091" y="2028821"/>
                  <a:pt x="841120" y="2177440"/>
                </a:cubicBezTo>
                <a:cubicBezTo>
                  <a:pt x="807177" y="2159409"/>
                  <a:pt x="775491" y="2138851"/>
                  <a:pt x="746124" y="2116099"/>
                </a:cubicBezTo>
                <a:lnTo>
                  <a:pt x="708880" y="2081877"/>
                </a:lnTo>
                <a:lnTo>
                  <a:pt x="658810" y="2018234"/>
                </a:lnTo>
                <a:cubicBezTo>
                  <a:pt x="536449" y="1813542"/>
                  <a:pt x="571762" y="1528324"/>
                  <a:pt x="683447" y="1311952"/>
                </a:cubicBezTo>
                <a:cubicBezTo>
                  <a:pt x="683447" y="1307581"/>
                  <a:pt x="692206" y="1307581"/>
                  <a:pt x="696586" y="1311952"/>
                </a:cubicBezTo>
                <a:cubicBezTo>
                  <a:pt x="773233" y="1434344"/>
                  <a:pt x="876707" y="1553390"/>
                  <a:pt x="1018743" y="1590024"/>
                </a:cubicBezTo>
                <a:lnTo>
                  <a:pt x="1026739" y="1591341"/>
                </a:lnTo>
                <a:lnTo>
                  <a:pt x="1026101" y="1587378"/>
                </a:lnTo>
                <a:cubicBezTo>
                  <a:pt x="1026101" y="1578600"/>
                  <a:pt x="1038801" y="1574211"/>
                  <a:pt x="1043035" y="1582989"/>
                </a:cubicBezTo>
                <a:lnTo>
                  <a:pt x="1044239" y="1594224"/>
                </a:lnTo>
                <a:lnTo>
                  <a:pt x="1069077" y="1598317"/>
                </a:lnTo>
                <a:lnTo>
                  <a:pt x="1068567" y="1596701"/>
                </a:lnTo>
                <a:cubicBezTo>
                  <a:pt x="1064201" y="1588058"/>
                  <a:pt x="1077298" y="1583736"/>
                  <a:pt x="1081662" y="1592379"/>
                </a:cubicBezTo>
                <a:lnTo>
                  <a:pt x="1084315" y="1600549"/>
                </a:lnTo>
                <a:lnTo>
                  <a:pt x="1098676" y="1601177"/>
                </a:lnTo>
                <a:lnTo>
                  <a:pt x="1098828" y="1600775"/>
                </a:lnTo>
                <a:lnTo>
                  <a:pt x="1099854" y="1601229"/>
                </a:lnTo>
                <a:lnTo>
                  <a:pt x="1156945" y="1603726"/>
                </a:lnTo>
                <a:cubicBezTo>
                  <a:pt x="1238862" y="1602907"/>
                  <a:pt x="1334944" y="1587335"/>
                  <a:pt x="1384217" y="1534881"/>
                </a:cubicBezTo>
                <a:cubicBezTo>
                  <a:pt x="1414876" y="1504283"/>
                  <a:pt x="1441155" y="1447458"/>
                  <a:pt x="1493713" y="1443087"/>
                </a:cubicBezTo>
                <a:cubicBezTo>
                  <a:pt x="1511232" y="1443087"/>
                  <a:pt x="1537511" y="1473685"/>
                  <a:pt x="1555030" y="1486798"/>
                </a:cubicBezTo>
                <a:cubicBezTo>
                  <a:pt x="1594449" y="1513025"/>
                  <a:pt x="1633867" y="1534881"/>
                  <a:pt x="1677665" y="1547994"/>
                </a:cubicBezTo>
                <a:cubicBezTo>
                  <a:pt x="1697375" y="1554551"/>
                  <a:pt x="1717631" y="1559742"/>
                  <a:pt x="1738162" y="1563293"/>
                </a:cubicBezTo>
                <a:lnTo>
                  <a:pt x="1745749" y="1563960"/>
                </a:lnTo>
                <a:lnTo>
                  <a:pt x="1738888" y="1552383"/>
                </a:lnTo>
                <a:cubicBezTo>
                  <a:pt x="1738888" y="1548017"/>
                  <a:pt x="1738888" y="1539286"/>
                  <a:pt x="1743254" y="1539286"/>
                </a:cubicBezTo>
                <a:cubicBezTo>
                  <a:pt x="1760716" y="1539286"/>
                  <a:pt x="1773813" y="1539286"/>
                  <a:pt x="1786910" y="1543652"/>
                </a:cubicBezTo>
                <a:cubicBezTo>
                  <a:pt x="1795641" y="1548017"/>
                  <a:pt x="1791276" y="1561114"/>
                  <a:pt x="1782544" y="1561114"/>
                </a:cubicBezTo>
                <a:lnTo>
                  <a:pt x="1758534" y="1555112"/>
                </a:lnTo>
                <a:lnTo>
                  <a:pt x="1751985" y="1543652"/>
                </a:lnTo>
                <a:cubicBezTo>
                  <a:pt x="1751985" y="1548017"/>
                  <a:pt x="1751985" y="1552383"/>
                  <a:pt x="1747619" y="1552383"/>
                </a:cubicBezTo>
                <a:lnTo>
                  <a:pt x="1758534" y="1555112"/>
                </a:lnTo>
                <a:lnTo>
                  <a:pt x="1764534" y="1565612"/>
                </a:lnTo>
                <a:lnTo>
                  <a:pt x="1800301" y="1568757"/>
                </a:lnTo>
                <a:lnTo>
                  <a:pt x="1805165" y="1568287"/>
                </a:lnTo>
                <a:lnTo>
                  <a:pt x="1803022" y="1565481"/>
                </a:lnTo>
                <a:cubicBezTo>
                  <a:pt x="1803022" y="1561115"/>
                  <a:pt x="1805245" y="1556749"/>
                  <a:pt x="1809690" y="1556749"/>
                </a:cubicBezTo>
                <a:cubicBezTo>
                  <a:pt x="1816357" y="1556749"/>
                  <a:pt x="1819691" y="1561115"/>
                  <a:pt x="1819691" y="1565481"/>
                </a:cubicBezTo>
                <a:lnTo>
                  <a:pt x="1817887" y="1567056"/>
                </a:lnTo>
                <a:lnTo>
                  <a:pt x="1862439" y="1562747"/>
                </a:lnTo>
                <a:cubicBezTo>
                  <a:pt x="1882970" y="1558649"/>
                  <a:pt x="1903226" y="1552365"/>
                  <a:pt x="1922936" y="1543623"/>
                </a:cubicBezTo>
                <a:cubicBezTo>
                  <a:pt x="1943740" y="1532695"/>
                  <a:pt x="1966187" y="1518489"/>
                  <a:pt x="1987743" y="1501687"/>
                </a:cubicBezTo>
                <a:lnTo>
                  <a:pt x="1997343" y="1492405"/>
                </a:lnTo>
                <a:lnTo>
                  <a:pt x="1997254" y="1492024"/>
                </a:lnTo>
                <a:cubicBezTo>
                  <a:pt x="1995071" y="1487670"/>
                  <a:pt x="1998345" y="1484404"/>
                  <a:pt x="2002165" y="1483315"/>
                </a:cubicBezTo>
                <a:lnTo>
                  <a:pt x="2005118" y="1484886"/>
                </a:lnTo>
                <a:lnTo>
                  <a:pt x="2032808" y="1458109"/>
                </a:lnTo>
                <a:lnTo>
                  <a:pt x="2032575" y="1457133"/>
                </a:lnTo>
                <a:cubicBezTo>
                  <a:pt x="2032575" y="1452767"/>
                  <a:pt x="2035909" y="1449493"/>
                  <a:pt x="2039798" y="1448947"/>
                </a:cubicBezTo>
                <a:lnTo>
                  <a:pt x="2041177" y="1450017"/>
                </a:lnTo>
                <a:lnTo>
                  <a:pt x="2047213" y="1444179"/>
                </a:lnTo>
                <a:cubicBezTo>
                  <a:pt x="2055836" y="1433525"/>
                  <a:pt x="2063604" y="1422392"/>
                  <a:pt x="2070199" y="1410866"/>
                </a:cubicBezTo>
                <a:lnTo>
                  <a:pt x="2073661" y="1403125"/>
                </a:lnTo>
                <a:lnTo>
                  <a:pt x="2075239" y="1398676"/>
                </a:lnTo>
                <a:lnTo>
                  <a:pt x="2075642" y="1398698"/>
                </a:lnTo>
                <a:lnTo>
                  <a:pt x="2086153" y="1375197"/>
                </a:lnTo>
                <a:cubicBezTo>
                  <a:pt x="2094023" y="1350746"/>
                  <a:pt x="2095939" y="1325066"/>
                  <a:pt x="2089369" y="1298839"/>
                </a:cubicBezTo>
                <a:cubicBezTo>
                  <a:pt x="2067470" y="1215787"/>
                  <a:pt x="2010532" y="1154591"/>
                  <a:pt x="1971114" y="1084652"/>
                </a:cubicBezTo>
                <a:cubicBezTo>
                  <a:pt x="1966734" y="1080281"/>
                  <a:pt x="1971114" y="1075910"/>
                  <a:pt x="1975494" y="1071539"/>
                </a:cubicBezTo>
                <a:cubicBezTo>
                  <a:pt x="1993013" y="1058425"/>
                  <a:pt x="2012448" y="1047771"/>
                  <a:pt x="2032637" y="1038141"/>
                </a:cubicBezTo>
                <a:lnTo>
                  <a:pt x="2032927" y="1038012"/>
                </a:lnTo>
                <a:lnTo>
                  <a:pt x="2027734" y="1034461"/>
                </a:lnTo>
                <a:cubicBezTo>
                  <a:pt x="2027734" y="1031286"/>
                  <a:pt x="2030829" y="1028111"/>
                  <a:pt x="2037021" y="1028111"/>
                </a:cubicBezTo>
                <a:lnTo>
                  <a:pt x="2042535" y="1033766"/>
                </a:lnTo>
                <a:lnTo>
                  <a:pt x="2094297" y="1010889"/>
                </a:lnTo>
                <a:lnTo>
                  <a:pt x="2152204" y="981826"/>
                </a:lnTo>
                <a:lnTo>
                  <a:pt x="2151214" y="979366"/>
                </a:lnTo>
                <a:cubicBezTo>
                  <a:pt x="2149045" y="974977"/>
                  <a:pt x="2151214" y="971685"/>
                  <a:pt x="2154469" y="970588"/>
                </a:cubicBezTo>
                <a:lnTo>
                  <a:pt x="2162184" y="974056"/>
                </a:lnTo>
                <a:lnTo>
                  <a:pt x="2203245" y="940404"/>
                </a:lnTo>
                <a:cubicBezTo>
                  <a:pt x="2286462" y="844239"/>
                  <a:pt x="2290841" y="682506"/>
                  <a:pt x="2194485" y="590712"/>
                </a:cubicBezTo>
                <a:cubicBezTo>
                  <a:pt x="2111268" y="512031"/>
                  <a:pt x="1993013" y="468320"/>
                  <a:pt x="1874758" y="459578"/>
                </a:cubicBezTo>
                <a:cubicBezTo>
                  <a:pt x="1817820" y="455207"/>
                  <a:pt x="1760882" y="463949"/>
                  <a:pt x="1703944" y="481433"/>
                </a:cubicBezTo>
                <a:cubicBezTo>
                  <a:pt x="1651386" y="494547"/>
                  <a:pt x="1616348" y="525145"/>
                  <a:pt x="1572550" y="551372"/>
                </a:cubicBezTo>
                <a:cubicBezTo>
                  <a:pt x="1568170" y="555743"/>
                  <a:pt x="1559410" y="551372"/>
                  <a:pt x="1559410" y="542629"/>
                </a:cubicBezTo>
                <a:lnTo>
                  <a:pt x="1556308" y="508758"/>
                </a:lnTo>
                <a:lnTo>
                  <a:pt x="1550928" y="512174"/>
                </a:lnTo>
                <a:cubicBezTo>
                  <a:pt x="1542038" y="512174"/>
                  <a:pt x="1542038" y="499474"/>
                  <a:pt x="1550928" y="499474"/>
                </a:cubicBezTo>
                <a:lnTo>
                  <a:pt x="1555738" y="502528"/>
                </a:lnTo>
                <a:lnTo>
                  <a:pt x="1552097" y="462778"/>
                </a:lnTo>
                <a:lnTo>
                  <a:pt x="1550769" y="464549"/>
                </a:lnTo>
                <a:cubicBezTo>
                  <a:pt x="1546404" y="464549"/>
                  <a:pt x="1544221" y="460183"/>
                  <a:pt x="1544221" y="455817"/>
                </a:cubicBezTo>
                <a:lnTo>
                  <a:pt x="1550672" y="447216"/>
                </a:lnTo>
                <a:lnTo>
                  <a:pt x="1550103" y="441000"/>
                </a:lnTo>
                <a:cubicBezTo>
                  <a:pt x="1542986" y="407124"/>
                  <a:pt x="1530941" y="374340"/>
                  <a:pt x="1511232" y="345928"/>
                </a:cubicBezTo>
                <a:cubicBezTo>
                  <a:pt x="1471814" y="289103"/>
                  <a:pt x="1401736" y="258505"/>
                  <a:pt x="1327279" y="254134"/>
                </a:cubicBezTo>
                <a:cubicBezTo>
                  <a:pt x="1169606" y="245391"/>
                  <a:pt x="981275" y="297845"/>
                  <a:pt x="889299" y="433351"/>
                </a:cubicBezTo>
                <a:cubicBezTo>
                  <a:pt x="884919" y="437722"/>
                  <a:pt x="871779" y="433351"/>
                  <a:pt x="876159" y="424608"/>
                </a:cubicBezTo>
                <a:cubicBezTo>
                  <a:pt x="880539" y="424608"/>
                  <a:pt x="884919" y="428980"/>
                  <a:pt x="889299" y="428980"/>
                </a:cubicBezTo>
                <a:lnTo>
                  <a:pt x="898641" y="398264"/>
                </a:lnTo>
                <a:lnTo>
                  <a:pt x="919145" y="374238"/>
                </a:lnTo>
                <a:lnTo>
                  <a:pt x="938729" y="359401"/>
                </a:lnTo>
                <a:lnTo>
                  <a:pt x="920850" y="337549"/>
                </a:lnTo>
                <a:cubicBezTo>
                  <a:pt x="916563" y="328817"/>
                  <a:pt x="925136" y="320086"/>
                  <a:pt x="929422" y="324452"/>
                </a:cubicBezTo>
                <a:lnTo>
                  <a:pt x="948658" y="351880"/>
                </a:lnTo>
                <a:lnTo>
                  <a:pt x="994758" y="316955"/>
                </a:lnTo>
                <a:lnTo>
                  <a:pt x="969831" y="307006"/>
                </a:lnTo>
                <a:cubicBezTo>
                  <a:pt x="963308" y="301447"/>
                  <a:pt x="958009" y="294499"/>
                  <a:pt x="953474" y="286740"/>
                </a:cubicBezTo>
                <a:lnTo>
                  <a:pt x="943743" y="265965"/>
                </a:lnTo>
                <a:lnTo>
                  <a:pt x="945931" y="281491"/>
                </a:lnTo>
                <a:cubicBezTo>
                  <a:pt x="948679" y="290222"/>
                  <a:pt x="953075" y="297862"/>
                  <a:pt x="959669" y="302227"/>
                </a:cubicBezTo>
                <a:cubicBezTo>
                  <a:pt x="959669" y="306593"/>
                  <a:pt x="968462" y="306593"/>
                  <a:pt x="968462" y="306593"/>
                </a:cubicBezTo>
                <a:cubicBezTo>
                  <a:pt x="972858" y="310959"/>
                  <a:pt x="977254" y="315324"/>
                  <a:pt x="977254" y="319690"/>
                </a:cubicBezTo>
                <a:cubicBezTo>
                  <a:pt x="981650" y="328421"/>
                  <a:pt x="968462" y="332787"/>
                  <a:pt x="964066" y="324056"/>
                </a:cubicBezTo>
                <a:cubicBezTo>
                  <a:pt x="964066" y="319690"/>
                  <a:pt x="955273" y="319690"/>
                  <a:pt x="950877" y="315324"/>
                </a:cubicBezTo>
                <a:cubicBezTo>
                  <a:pt x="946481" y="315324"/>
                  <a:pt x="942085" y="306593"/>
                  <a:pt x="937689" y="302227"/>
                </a:cubicBezTo>
                <a:cubicBezTo>
                  <a:pt x="933293" y="289130"/>
                  <a:pt x="928896" y="276033"/>
                  <a:pt x="924500" y="258571"/>
                </a:cubicBezTo>
                <a:cubicBezTo>
                  <a:pt x="924500" y="254205"/>
                  <a:pt x="927797" y="250931"/>
                  <a:pt x="931644" y="249840"/>
                </a:cubicBezTo>
                <a:lnTo>
                  <a:pt x="937981" y="252489"/>
                </a:lnTo>
                <a:lnTo>
                  <a:pt x="920912" y="210654"/>
                </a:lnTo>
                <a:cubicBezTo>
                  <a:pt x="916563" y="201870"/>
                  <a:pt x="929609" y="193086"/>
                  <a:pt x="933957" y="201870"/>
                </a:cubicBezTo>
                <a:cubicBezTo>
                  <a:pt x="950263" y="228223"/>
                  <a:pt x="956786" y="271869"/>
                  <a:pt x="979207" y="293898"/>
                </a:cubicBezTo>
                <a:lnTo>
                  <a:pt x="999728" y="303476"/>
                </a:lnTo>
                <a:lnTo>
                  <a:pt x="955266" y="209453"/>
                </a:lnTo>
                <a:cubicBezTo>
                  <a:pt x="936654" y="176592"/>
                  <a:pt x="915853" y="144826"/>
                  <a:pt x="893956" y="114155"/>
                </a:cubicBezTo>
                <a:cubicBezTo>
                  <a:pt x="891766" y="111965"/>
                  <a:pt x="893956" y="108679"/>
                  <a:pt x="897240" y="107035"/>
                </a:cubicBezTo>
                <a:close/>
                <a:moveTo>
                  <a:pt x="608990" y="607"/>
                </a:moveTo>
                <a:cubicBezTo>
                  <a:pt x="705346" y="-3764"/>
                  <a:pt x="832361" y="13720"/>
                  <a:pt x="884919" y="109886"/>
                </a:cubicBezTo>
                <a:cubicBezTo>
                  <a:pt x="927622" y="182010"/>
                  <a:pt x="930907" y="268886"/>
                  <a:pt x="913251" y="350231"/>
                </a:cubicBezTo>
                <a:lnTo>
                  <a:pt x="898641" y="398264"/>
                </a:lnTo>
                <a:lnTo>
                  <a:pt x="876159" y="424608"/>
                </a:lnTo>
                <a:cubicBezTo>
                  <a:pt x="911198" y="324072"/>
                  <a:pt x="937477" y="162340"/>
                  <a:pt x="845500" y="83659"/>
                </a:cubicBezTo>
                <a:cubicBezTo>
                  <a:pt x="757904" y="4978"/>
                  <a:pt x="613370" y="-3764"/>
                  <a:pt x="503874" y="31205"/>
                </a:cubicBezTo>
                <a:cubicBezTo>
                  <a:pt x="381239" y="74917"/>
                  <a:pt x="271742" y="179824"/>
                  <a:pt x="219185" y="297845"/>
                </a:cubicBezTo>
                <a:cubicBezTo>
                  <a:pt x="188526" y="372155"/>
                  <a:pt x="175386" y="446464"/>
                  <a:pt x="201665" y="525145"/>
                </a:cubicBezTo>
                <a:cubicBezTo>
                  <a:pt x="219185" y="568856"/>
                  <a:pt x="245463" y="612568"/>
                  <a:pt x="241084" y="660651"/>
                </a:cubicBezTo>
                <a:cubicBezTo>
                  <a:pt x="241084" y="665022"/>
                  <a:pt x="236704" y="669393"/>
                  <a:pt x="232324" y="669393"/>
                </a:cubicBezTo>
                <a:cubicBezTo>
                  <a:pt x="92170" y="669393"/>
                  <a:pt x="8953" y="774301"/>
                  <a:pt x="17713" y="909806"/>
                </a:cubicBezTo>
                <a:cubicBezTo>
                  <a:pt x="18808" y="934940"/>
                  <a:pt x="23461" y="962260"/>
                  <a:pt x="31742" y="988760"/>
                </a:cubicBezTo>
                <a:lnTo>
                  <a:pt x="43755" y="1013610"/>
                </a:lnTo>
                <a:lnTo>
                  <a:pt x="48280" y="992409"/>
                </a:lnTo>
                <a:cubicBezTo>
                  <a:pt x="48280" y="983661"/>
                  <a:pt x="65822" y="988035"/>
                  <a:pt x="61436" y="996783"/>
                </a:cubicBezTo>
                <a:cubicBezTo>
                  <a:pt x="58147" y="1006625"/>
                  <a:pt x="56229" y="1016672"/>
                  <a:pt x="55552" y="1026701"/>
                </a:cubicBezTo>
                <a:lnTo>
                  <a:pt x="56219" y="1039394"/>
                </a:lnTo>
                <a:lnTo>
                  <a:pt x="67533" y="1062797"/>
                </a:lnTo>
                <a:lnTo>
                  <a:pt x="103644" y="1098978"/>
                </a:lnTo>
                <a:lnTo>
                  <a:pt x="107137" y="1095422"/>
                </a:lnTo>
                <a:cubicBezTo>
                  <a:pt x="110411" y="1095422"/>
                  <a:pt x="113685" y="1097644"/>
                  <a:pt x="113685" y="1102089"/>
                </a:cubicBezTo>
                <a:lnTo>
                  <a:pt x="114057" y="1106247"/>
                </a:lnTo>
                <a:lnTo>
                  <a:pt x="142988" y="1117461"/>
                </a:lnTo>
                <a:lnTo>
                  <a:pt x="144509" y="1111516"/>
                </a:lnTo>
                <a:lnTo>
                  <a:pt x="150999" y="1110107"/>
                </a:lnTo>
                <a:lnTo>
                  <a:pt x="152678" y="1104510"/>
                </a:lnTo>
                <a:cubicBezTo>
                  <a:pt x="155952" y="1102327"/>
                  <a:pt x="160318" y="1102327"/>
                  <a:pt x="162501" y="1106692"/>
                </a:cubicBezTo>
                <a:lnTo>
                  <a:pt x="170528" y="1124977"/>
                </a:lnTo>
                <a:lnTo>
                  <a:pt x="188958" y="1124466"/>
                </a:lnTo>
                <a:lnTo>
                  <a:pt x="188958" y="1111128"/>
                </a:lnTo>
                <a:cubicBezTo>
                  <a:pt x="184725" y="1102350"/>
                  <a:pt x="201658" y="1097961"/>
                  <a:pt x="201658" y="1106739"/>
                </a:cubicBezTo>
                <a:lnTo>
                  <a:pt x="204722" y="1124029"/>
                </a:lnTo>
                <a:lnTo>
                  <a:pt x="206045" y="1123993"/>
                </a:lnTo>
                <a:cubicBezTo>
                  <a:pt x="214805" y="1119622"/>
                  <a:pt x="219185" y="1137106"/>
                  <a:pt x="210425" y="1137106"/>
                </a:cubicBezTo>
                <a:lnTo>
                  <a:pt x="205822" y="1137417"/>
                </a:lnTo>
                <a:lnTo>
                  <a:pt x="202613" y="1157750"/>
                </a:lnTo>
                <a:lnTo>
                  <a:pt x="222595" y="1156984"/>
                </a:lnTo>
                <a:lnTo>
                  <a:pt x="227963" y="1157913"/>
                </a:lnTo>
                <a:lnTo>
                  <a:pt x="207687" y="1102683"/>
                </a:lnTo>
                <a:cubicBezTo>
                  <a:pt x="196190" y="1050776"/>
                  <a:pt x="197285" y="995044"/>
                  <a:pt x="206045" y="940404"/>
                </a:cubicBezTo>
                <a:cubicBezTo>
                  <a:pt x="206045" y="936033"/>
                  <a:pt x="210425" y="934940"/>
                  <a:pt x="214257" y="936033"/>
                </a:cubicBezTo>
                <a:cubicBezTo>
                  <a:pt x="218090" y="937126"/>
                  <a:pt x="221374" y="940404"/>
                  <a:pt x="219185" y="944776"/>
                </a:cubicBezTo>
                <a:cubicBezTo>
                  <a:pt x="210972" y="1002147"/>
                  <a:pt x="213231" y="1061362"/>
                  <a:pt x="228269" y="1114354"/>
                </a:cubicBezTo>
                <a:lnTo>
                  <a:pt x="247105" y="1163539"/>
                </a:lnTo>
                <a:lnTo>
                  <a:pt x="258774" y="1171746"/>
                </a:lnTo>
                <a:cubicBezTo>
                  <a:pt x="271929" y="1184869"/>
                  <a:pt x="280700" y="1200178"/>
                  <a:pt x="288374" y="1216581"/>
                </a:cubicBezTo>
                <a:lnTo>
                  <a:pt x="292376" y="1225514"/>
                </a:lnTo>
                <a:lnTo>
                  <a:pt x="314035" y="1246590"/>
                </a:lnTo>
                <a:cubicBezTo>
                  <a:pt x="342641" y="1268240"/>
                  <a:pt x="377954" y="1283539"/>
                  <a:pt x="420657" y="1290096"/>
                </a:cubicBezTo>
                <a:cubicBezTo>
                  <a:pt x="442556" y="1294467"/>
                  <a:pt x="481975" y="1290096"/>
                  <a:pt x="495115" y="1311952"/>
                </a:cubicBezTo>
                <a:cubicBezTo>
                  <a:pt x="512634" y="1342550"/>
                  <a:pt x="495115" y="1399375"/>
                  <a:pt x="490735" y="1429973"/>
                </a:cubicBezTo>
                <a:cubicBezTo>
                  <a:pt x="454601" y="1652902"/>
                  <a:pt x="517013" y="1880748"/>
                  <a:pt x="665038" y="2041593"/>
                </a:cubicBezTo>
                <a:lnTo>
                  <a:pt x="708880" y="2081877"/>
                </a:lnTo>
                <a:lnTo>
                  <a:pt x="733507" y="2113179"/>
                </a:lnTo>
                <a:cubicBezTo>
                  <a:pt x="763036" y="2142129"/>
                  <a:pt x="797322" y="2168151"/>
                  <a:pt x="836740" y="2190553"/>
                </a:cubicBezTo>
                <a:cubicBezTo>
                  <a:pt x="587091" y="2059419"/>
                  <a:pt x="433797" y="1766552"/>
                  <a:pt x="464456" y="1491169"/>
                </a:cubicBezTo>
                <a:cubicBezTo>
                  <a:pt x="468836" y="1467128"/>
                  <a:pt x="473216" y="1444179"/>
                  <a:pt x="476500" y="1421231"/>
                </a:cubicBezTo>
                <a:lnTo>
                  <a:pt x="479812" y="1378924"/>
                </a:lnTo>
                <a:lnTo>
                  <a:pt x="473651" y="1373789"/>
                </a:lnTo>
                <a:cubicBezTo>
                  <a:pt x="469285" y="1360692"/>
                  <a:pt x="464920" y="1343230"/>
                  <a:pt x="460554" y="1330133"/>
                </a:cubicBezTo>
                <a:cubicBezTo>
                  <a:pt x="456188" y="1321402"/>
                  <a:pt x="469285" y="1317036"/>
                  <a:pt x="473651" y="1325767"/>
                </a:cubicBezTo>
                <a:lnTo>
                  <a:pt x="481671" y="1355175"/>
                </a:lnTo>
                <a:lnTo>
                  <a:pt x="481975" y="1351292"/>
                </a:lnTo>
                <a:cubicBezTo>
                  <a:pt x="486355" y="1316323"/>
                  <a:pt x="464456" y="1311952"/>
                  <a:pt x="429417" y="1307581"/>
                </a:cubicBezTo>
                <a:cubicBezTo>
                  <a:pt x="411350" y="1304303"/>
                  <a:pt x="392051" y="1299795"/>
                  <a:pt x="372907" y="1293366"/>
                </a:cubicBezTo>
                <a:lnTo>
                  <a:pt x="365525" y="1289948"/>
                </a:lnTo>
                <a:lnTo>
                  <a:pt x="373497" y="1315383"/>
                </a:lnTo>
                <a:cubicBezTo>
                  <a:pt x="374844" y="1320620"/>
                  <a:pt x="375786" y="1325994"/>
                  <a:pt x="375853" y="1331437"/>
                </a:cubicBezTo>
                <a:lnTo>
                  <a:pt x="375028" y="1336132"/>
                </a:lnTo>
                <a:lnTo>
                  <a:pt x="376628" y="1337414"/>
                </a:lnTo>
                <a:lnTo>
                  <a:pt x="395678" y="1346030"/>
                </a:lnTo>
                <a:lnTo>
                  <a:pt x="386338" y="1307978"/>
                </a:lnTo>
                <a:cubicBezTo>
                  <a:pt x="386338" y="1299200"/>
                  <a:pt x="399265" y="1294811"/>
                  <a:pt x="399265" y="1303589"/>
                </a:cubicBezTo>
                <a:cubicBezTo>
                  <a:pt x="403574" y="1312367"/>
                  <a:pt x="405729" y="1321145"/>
                  <a:pt x="407883" y="1329923"/>
                </a:cubicBezTo>
                <a:lnTo>
                  <a:pt x="416190" y="1355306"/>
                </a:lnTo>
                <a:lnTo>
                  <a:pt x="464883" y="1377328"/>
                </a:lnTo>
                <a:cubicBezTo>
                  <a:pt x="473653" y="1381702"/>
                  <a:pt x="473653" y="1394824"/>
                  <a:pt x="460497" y="1394824"/>
                </a:cubicBezTo>
                <a:cubicBezTo>
                  <a:pt x="436378" y="1383889"/>
                  <a:pt x="406777" y="1372954"/>
                  <a:pt x="379369" y="1358191"/>
                </a:cubicBezTo>
                <a:lnTo>
                  <a:pt x="367548" y="1350366"/>
                </a:lnTo>
                <a:lnTo>
                  <a:pt x="363263" y="1352314"/>
                </a:lnTo>
                <a:lnTo>
                  <a:pt x="360948" y="1345996"/>
                </a:lnTo>
                <a:lnTo>
                  <a:pt x="340861" y="1332699"/>
                </a:lnTo>
                <a:cubicBezTo>
                  <a:pt x="329212" y="1322925"/>
                  <a:pt x="319071" y="1311717"/>
                  <a:pt x="311397" y="1298595"/>
                </a:cubicBezTo>
                <a:cubicBezTo>
                  <a:pt x="303723" y="1285472"/>
                  <a:pt x="297419" y="1270710"/>
                  <a:pt x="291115" y="1256016"/>
                </a:cubicBezTo>
                <a:lnTo>
                  <a:pt x="283541" y="1240268"/>
                </a:lnTo>
                <a:lnTo>
                  <a:pt x="237431" y="1180236"/>
                </a:lnTo>
                <a:lnTo>
                  <a:pt x="222424" y="1173788"/>
                </a:lnTo>
                <a:cubicBezTo>
                  <a:pt x="214989" y="1171951"/>
                  <a:pt x="206699" y="1171200"/>
                  <a:pt x="197380" y="1171746"/>
                </a:cubicBezTo>
                <a:cubicBezTo>
                  <a:pt x="144757" y="1176120"/>
                  <a:pt x="100904" y="1171746"/>
                  <a:pt x="70207" y="1128006"/>
                </a:cubicBezTo>
                <a:cubicBezTo>
                  <a:pt x="57051" y="1108322"/>
                  <a:pt x="47184" y="1086452"/>
                  <a:pt x="42799" y="1063488"/>
                </a:cubicBezTo>
                <a:lnTo>
                  <a:pt x="41765" y="1046924"/>
                </a:lnTo>
                <a:lnTo>
                  <a:pt x="10869" y="976671"/>
                </a:lnTo>
                <a:cubicBezTo>
                  <a:pt x="2657" y="945322"/>
                  <a:pt x="-902" y="913085"/>
                  <a:pt x="193" y="883579"/>
                </a:cubicBezTo>
                <a:cubicBezTo>
                  <a:pt x="4573" y="809270"/>
                  <a:pt x="30852" y="743702"/>
                  <a:pt x="87790" y="695620"/>
                </a:cubicBezTo>
                <a:cubicBezTo>
                  <a:pt x="114069" y="673764"/>
                  <a:pt x="149107" y="665022"/>
                  <a:pt x="184146" y="656279"/>
                </a:cubicBezTo>
                <a:cubicBezTo>
                  <a:pt x="214805" y="651908"/>
                  <a:pt x="236704" y="660651"/>
                  <a:pt x="223564" y="612568"/>
                </a:cubicBezTo>
                <a:cubicBezTo>
                  <a:pt x="210425" y="577599"/>
                  <a:pt x="192906" y="547001"/>
                  <a:pt x="184146" y="512031"/>
                </a:cubicBezTo>
                <a:cubicBezTo>
                  <a:pt x="118449" y="267247"/>
                  <a:pt x="372479" y="9349"/>
                  <a:pt x="608990" y="6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4699900" y="229001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699900" y="332633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99900" y="436265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99900" y="539897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666699" y="3425043"/>
            <a:ext cx="4828054" cy="400110"/>
            <a:chOff x="6007264" y="2352495"/>
            <a:chExt cx="4828054" cy="400110"/>
          </a:xfrm>
        </p:grpSpPr>
        <p:sp>
          <p:nvSpPr>
            <p:cNvPr id="27" name="矩形 26"/>
            <p:cNvSpPr/>
            <p:nvPr/>
          </p:nvSpPr>
          <p:spPr>
            <a:xfrm>
              <a:off x="6007264" y="2352495"/>
              <a:ext cx="33664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</a:rPr>
                <a:t>Functions Introduction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666699" y="4469520"/>
            <a:ext cx="5440098" cy="800220"/>
            <a:chOff x="6007264" y="2258917"/>
            <a:chExt cx="5440098" cy="800220"/>
          </a:xfrm>
        </p:grpSpPr>
        <p:sp>
          <p:nvSpPr>
            <p:cNvPr id="30" name="矩形 29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</a:rPr>
                <a:t>Final Results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5666699" y="5575552"/>
            <a:ext cx="5440098" cy="800220"/>
            <a:chOff x="6007264" y="2258917"/>
            <a:chExt cx="5440098" cy="800220"/>
          </a:xfrm>
        </p:grpSpPr>
        <p:sp>
          <p:nvSpPr>
            <p:cNvPr id="34" name="矩形 33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</a:rPr>
                <a:t>Q &amp; A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Final Result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8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3050B118-FDB1-3940-9F15-CDD2EBB5B7D1}"/>
              </a:ext>
            </a:extLst>
          </p:cNvPr>
          <p:cNvSpPr/>
          <p:nvPr/>
        </p:nvSpPr>
        <p:spPr>
          <a:xfrm>
            <a:off x="3393317" y="1224132"/>
            <a:ext cx="499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+mj-ea"/>
                <a:ea typeface="+mj-ea"/>
              </a:rPr>
              <a:t>Demo at my house!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9" name="直接连接符 2">
            <a:extLst>
              <a:ext uri="{FF2B5EF4-FFF2-40B4-BE49-F238E27FC236}">
                <a16:creationId xmlns:a16="http://schemas.microsoft.com/office/drawing/2014/main" id="{25E64851-C5F3-774E-8234-EA94324819BB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E4DEB0CF-D549-B74E-9F72-E4943042E785}"/>
              </a:ext>
            </a:extLst>
          </p:cNvPr>
          <p:cNvSpPr/>
          <p:nvPr/>
        </p:nvSpPr>
        <p:spPr>
          <a:xfrm>
            <a:off x="1408255" y="446683"/>
            <a:ext cx="9204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Final Result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7E262032-25BB-4649-806B-2FD24ADA14E1}"/>
              </a:ext>
            </a:extLst>
          </p:cNvPr>
          <p:cNvGrpSpPr/>
          <p:nvPr/>
        </p:nvGrpSpPr>
        <p:grpSpPr>
          <a:xfrm>
            <a:off x="1553464" y="2668738"/>
            <a:ext cx="3046507" cy="2431546"/>
            <a:chOff x="4371632" y="2052709"/>
            <a:chExt cx="3448736" cy="2752582"/>
          </a:xfrm>
        </p:grpSpPr>
        <p:grpSp>
          <p:nvGrpSpPr>
            <p:cNvPr id="16" name="组合 49">
              <a:extLst>
                <a:ext uri="{FF2B5EF4-FFF2-40B4-BE49-F238E27FC236}">
                  <a16:creationId xmlns:a16="http://schemas.microsoft.com/office/drawing/2014/main" id="{C654A260-693E-E244-B32F-AD290836848A}"/>
                </a:ext>
              </a:extLst>
            </p:cNvPr>
            <p:cNvGrpSpPr/>
            <p:nvPr/>
          </p:nvGrpSpPr>
          <p:grpSpPr>
            <a:xfrm>
              <a:off x="5527750" y="2528695"/>
              <a:ext cx="1136500" cy="840022"/>
              <a:chOff x="3476625" y="1952625"/>
              <a:chExt cx="1350963" cy="998538"/>
            </a:xfrm>
          </p:grpSpPr>
          <p:sp>
            <p:nvSpPr>
              <p:cNvPr id="47" name="Freeform 39">
                <a:extLst>
                  <a:ext uri="{FF2B5EF4-FFF2-40B4-BE49-F238E27FC236}">
                    <a16:creationId xmlns:a16="http://schemas.microsoft.com/office/drawing/2014/main" id="{6C059C07-FAD5-264F-86FB-78C08DF0F933}"/>
                  </a:ext>
                </a:extLst>
              </p:cNvPr>
              <p:cNvSpPr/>
              <p:nvPr/>
            </p:nvSpPr>
            <p:spPr bwMode="auto">
              <a:xfrm>
                <a:off x="3476625" y="2459038"/>
                <a:ext cx="1350963" cy="492125"/>
              </a:xfrm>
              <a:custGeom>
                <a:avLst/>
                <a:gdLst>
                  <a:gd name="T0" fmla="*/ 288 w 628"/>
                  <a:gd name="T1" fmla="*/ 4 h 229"/>
                  <a:gd name="T2" fmla="*/ 134 w 628"/>
                  <a:gd name="T3" fmla="*/ 11 h 229"/>
                  <a:gd name="T4" fmla="*/ 0 w 628"/>
                  <a:gd name="T5" fmla="*/ 229 h 229"/>
                  <a:gd name="T6" fmla="*/ 628 w 628"/>
                  <a:gd name="T7" fmla="*/ 227 h 229"/>
                  <a:gd name="T8" fmla="*/ 540 w 628"/>
                  <a:gd name="T9" fmla="*/ 24 h 229"/>
                  <a:gd name="T10" fmla="*/ 522 w 628"/>
                  <a:gd name="T11" fmla="*/ 0 h 229"/>
                  <a:gd name="T12" fmla="*/ 364 w 628"/>
                  <a:gd name="T13" fmla="*/ 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8" h="229">
                    <a:moveTo>
                      <a:pt x="288" y="4"/>
                    </a:moveTo>
                    <a:cubicBezTo>
                      <a:pt x="237" y="6"/>
                      <a:pt x="186" y="8"/>
                      <a:pt x="134" y="11"/>
                    </a:cubicBezTo>
                    <a:cubicBezTo>
                      <a:pt x="106" y="91"/>
                      <a:pt x="58" y="167"/>
                      <a:pt x="0" y="229"/>
                    </a:cubicBezTo>
                    <a:cubicBezTo>
                      <a:pt x="208" y="222"/>
                      <a:pt x="419" y="225"/>
                      <a:pt x="628" y="227"/>
                    </a:cubicBezTo>
                    <a:cubicBezTo>
                      <a:pt x="602" y="158"/>
                      <a:pt x="571" y="91"/>
                      <a:pt x="540" y="24"/>
                    </a:cubicBezTo>
                    <a:cubicBezTo>
                      <a:pt x="536" y="15"/>
                      <a:pt x="528" y="8"/>
                      <a:pt x="522" y="0"/>
                    </a:cubicBezTo>
                    <a:cubicBezTo>
                      <a:pt x="469" y="0"/>
                      <a:pt x="417" y="1"/>
                      <a:pt x="364" y="2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0">
                <a:extLst>
                  <a:ext uri="{FF2B5EF4-FFF2-40B4-BE49-F238E27FC236}">
                    <a16:creationId xmlns:a16="http://schemas.microsoft.com/office/drawing/2014/main" id="{82F3D19E-A428-CA4D-88C0-5DB34498C4B5}"/>
                  </a:ext>
                </a:extLst>
              </p:cNvPr>
              <p:cNvSpPr/>
              <p:nvPr/>
            </p:nvSpPr>
            <p:spPr bwMode="auto">
              <a:xfrm>
                <a:off x="3594100" y="2509838"/>
                <a:ext cx="1123950" cy="393700"/>
              </a:xfrm>
              <a:custGeom>
                <a:avLst/>
                <a:gdLst>
                  <a:gd name="T0" fmla="*/ 300 w 522"/>
                  <a:gd name="T1" fmla="*/ 1 h 183"/>
                  <a:gd name="T2" fmla="*/ 457 w 522"/>
                  <a:gd name="T3" fmla="*/ 0 h 183"/>
                  <a:gd name="T4" fmla="*/ 522 w 522"/>
                  <a:gd name="T5" fmla="*/ 183 h 183"/>
                  <a:gd name="T6" fmla="*/ 0 w 522"/>
                  <a:gd name="T7" fmla="*/ 179 h 183"/>
                  <a:gd name="T8" fmla="*/ 52 w 522"/>
                  <a:gd name="T9" fmla="*/ 98 h 183"/>
                  <a:gd name="T10" fmla="*/ 93 w 522"/>
                  <a:gd name="T11" fmla="*/ 5 h 183"/>
                  <a:gd name="T12" fmla="*/ 241 w 522"/>
                  <a:gd name="T13" fmla="*/ 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2" h="183">
                    <a:moveTo>
                      <a:pt x="300" y="1"/>
                    </a:moveTo>
                    <a:cubicBezTo>
                      <a:pt x="352" y="1"/>
                      <a:pt x="404" y="1"/>
                      <a:pt x="457" y="0"/>
                    </a:cubicBezTo>
                    <a:cubicBezTo>
                      <a:pt x="484" y="59"/>
                      <a:pt x="505" y="121"/>
                      <a:pt x="522" y="183"/>
                    </a:cubicBezTo>
                    <a:cubicBezTo>
                      <a:pt x="350" y="182"/>
                      <a:pt x="173" y="180"/>
                      <a:pt x="0" y="179"/>
                    </a:cubicBezTo>
                    <a:cubicBezTo>
                      <a:pt x="19" y="158"/>
                      <a:pt x="40" y="125"/>
                      <a:pt x="52" y="98"/>
                    </a:cubicBezTo>
                    <a:cubicBezTo>
                      <a:pt x="65" y="70"/>
                      <a:pt x="80" y="33"/>
                      <a:pt x="93" y="5"/>
                    </a:cubicBezTo>
                    <a:cubicBezTo>
                      <a:pt x="143" y="3"/>
                      <a:pt x="192" y="2"/>
                      <a:pt x="241" y="2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:a16="http://schemas.microsoft.com/office/drawing/2014/main" id="{D0B1A0F4-7AE2-4544-9DE5-B8DE3B180BAE}"/>
                  </a:ext>
                </a:extLst>
              </p:cNvPr>
              <p:cNvSpPr/>
              <p:nvPr/>
            </p:nvSpPr>
            <p:spPr bwMode="auto">
              <a:xfrm>
                <a:off x="3706813" y="2516188"/>
                <a:ext cx="149225" cy="381000"/>
              </a:xfrm>
              <a:custGeom>
                <a:avLst/>
                <a:gdLst>
                  <a:gd name="T0" fmla="*/ 70 w 70"/>
                  <a:gd name="T1" fmla="*/ 0 h 177"/>
                  <a:gd name="T2" fmla="*/ 0 w 70"/>
                  <a:gd name="T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177">
                    <a:moveTo>
                      <a:pt x="70" y="0"/>
                    </a:moveTo>
                    <a:cubicBezTo>
                      <a:pt x="44" y="58"/>
                      <a:pt x="22" y="118"/>
                      <a:pt x="0" y="177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42">
                <a:extLst>
                  <a:ext uri="{FF2B5EF4-FFF2-40B4-BE49-F238E27FC236}">
                    <a16:creationId xmlns:a16="http://schemas.microsoft.com/office/drawing/2014/main" id="{D6EB11E3-A2DF-C14B-8F7F-7AB3A46B35DA}"/>
                  </a:ext>
                </a:extLst>
              </p:cNvPr>
              <p:cNvSpPr/>
              <p:nvPr/>
            </p:nvSpPr>
            <p:spPr bwMode="auto">
              <a:xfrm>
                <a:off x="3840163" y="2528888"/>
                <a:ext cx="100013" cy="369888"/>
              </a:xfrm>
              <a:custGeom>
                <a:avLst/>
                <a:gdLst>
                  <a:gd name="T0" fmla="*/ 47 w 47"/>
                  <a:gd name="T1" fmla="*/ 0 h 172"/>
                  <a:gd name="T2" fmla="*/ 0 w 47"/>
                  <a:gd name="T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172">
                    <a:moveTo>
                      <a:pt x="47" y="0"/>
                    </a:moveTo>
                    <a:cubicBezTo>
                      <a:pt x="32" y="57"/>
                      <a:pt x="16" y="114"/>
                      <a:pt x="0" y="172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3">
                <a:extLst>
                  <a:ext uri="{FF2B5EF4-FFF2-40B4-BE49-F238E27FC236}">
                    <a16:creationId xmlns:a16="http://schemas.microsoft.com/office/drawing/2014/main" id="{985CDE0F-7134-E344-B5BC-ABBD5B8F2307}"/>
                  </a:ext>
                </a:extLst>
              </p:cNvPr>
              <p:cNvSpPr/>
              <p:nvPr/>
            </p:nvSpPr>
            <p:spPr bwMode="auto">
              <a:xfrm>
                <a:off x="3970338" y="2516188"/>
                <a:ext cx="58738" cy="374650"/>
              </a:xfrm>
              <a:custGeom>
                <a:avLst/>
                <a:gdLst>
                  <a:gd name="T0" fmla="*/ 27 w 27"/>
                  <a:gd name="T1" fmla="*/ 0 h 174"/>
                  <a:gd name="T2" fmla="*/ 0 w 27"/>
                  <a:gd name="T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7" h="174">
                    <a:moveTo>
                      <a:pt x="27" y="0"/>
                    </a:moveTo>
                    <a:cubicBezTo>
                      <a:pt x="16" y="58"/>
                      <a:pt x="8" y="116"/>
                      <a:pt x="0" y="17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44">
                <a:extLst>
                  <a:ext uri="{FF2B5EF4-FFF2-40B4-BE49-F238E27FC236}">
                    <a16:creationId xmlns:a16="http://schemas.microsoft.com/office/drawing/2014/main" id="{32811847-0D0F-6746-B64D-6D03A418A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13213" y="2552700"/>
                <a:ext cx="17463" cy="344488"/>
              </a:xfrm>
              <a:prstGeom prst="line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45">
                <a:extLst>
                  <a:ext uri="{FF2B5EF4-FFF2-40B4-BE49-F238E27FC236}">
                    <a16:creationId xmlns:a16="http://schemas.microsoft.com/office/drawing/2014/main" id="{F16A6F20-2E61-424F-B3F1-B3EDC08FD936}"/>
                  </a:ext>
                </a:extLst>
              </p:cNvPr>
              <p:cNvSpPr/>
              <p:nvPr/>
            </p:nvSpPr>
            <p:spPr bwMode="auto">
              <a:xfrm>
                <a:off x="4216400" y="2582863"/>
                <a:ext cx="1588" cy="309563"/>
              </a:xfrm>
              <a:custGeom>
                <a:avLst/>
                <a:gdLst>
                  <a:gd name="T0" fmla="*/ 0 w 1"/>
                  <a:gd name="T1" fmla="*/ 0 h 144"/>
                  <a:gd name="T2" fmla="*/ 1 w 1"/>
                  <a:gd name="T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44">
                    <a:moveTo>
                      <a:pt x="0" y="0"/>
                    </a:moveTo>
                    <a:cubicBezTo>
                      <a:pt x="0" y="44"/>
                      <a:pt x="1" y="100"/>
                      <a:pt x="1" y="14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944AACE9-ABE6-E34C-A322-5F8BF02524B5}"/>
                  </a:ext>
                </a:extLst>
              </p:cNvPr>
              <p:cNvSpPr/>
              <p:nvPr/>
            </p:nvSpPr>
            <p:spPr bwMode="auto">
              <a:xfrm>
                <a:off x="4283075" y="2516188"/>
                <a:ext cx="61913" cy="381000"/>
              </a:xfrm>
              <a:custGeom>
                <a:avLst/>
                <a:gdLst>
                  <a:gd name="T0" fmla="*/ 0 w 29"/>
                  <a:gd name="T1" fmla="*/ 0 h 177"/>
                  <a:gd name="T2" fmla="*/ 29 w 29"/>
                  <a:gd name="T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177">
                    <a:moveTo>
                      <a:pt x="0" y="0"/>
                    </a:moveTo>
                    <a:cubicBezTo>
                      <a:pt x="11" y="59"/>
                      <a:pt x="20" y="118"/>
                      <a:pt x="29" y="177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06A34DDD-20DB-674E-8585-3601C2D339EF}"/>
                  </a:ext>
                </a:extLst>
              </p:cNvPr>
              <p:cNvSpPr/>
              <p:nvPr/>
            </p:nvSpPr>
            <p:spPr bwMode="auto">
              <a:xfrm>
                <a:off x="4391025" y="2519363"/>
                <a:ext cx="92075" cy="381000"/>
              </a:xfrm>
              <a:custGeom>
                <a:avLst/>
                <a:gdLst>
                  <a:gd name="T0" fmla="*/ 0 w 43"/>
                  <a:gd name="T1" fmla="*/ 0 h 178"/>
                  <a:gd name="T2" fmla="*/ 43 w 43"/>
                  <a:gd name="T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3" h="178">
                    <a:moveTo>
                      <a:pt x="0" y="0"/>
                    </a:moveTo>
                    <a:cubicBezTo>
                      <a:pt x="14" y="60"/>
                      <a:pt x="28" y="119"/>
                      <a:pt x="43" y="178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48">
                <a:extLst>
                  <a:ext uri="{FF2B5EF4-FFF2-40B4-BE49-F238E27FC236}">
                    <a16:creationId xmlns:a16="http://schemas.microsoft.com/office/drawing/2014/main" id="{B2F42475-A60B-C14A-8628-CE26EA6644D6}"/>
                  </a:ext>
                </a:extLst>
              </p:cNvPr>
              <p:cNvSpPr/>
              <p:nvPr/>
            </p:nvSpPr>
            <p:spPr bwMode="auto">
              <a:xfrm>
                <a:off x="4489450" y="2522538"/>
                <a:ext cx="122238" cy="376238"/>
              </a:xfrm>
              <a:custGeom>
                <a:avLst/>
                <a:gdLst>
                  <a:gd name="T0" fmla="*/ 0 w 57"/>
                  <a:gd name="T1" fmla="*/ 0 h 175"/>
                  <a:gd name="T2" fmla="*/ 57 w 57"/>
                  <a:gd name="T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75">
                    <a:moveTo>
                      <a:pt x="0" y="0"/>
                    </a:moveTo>
                    <a:cubicBezTo>
                      <a:pt x="21" y="57"/>
                      <a:pt x="39" y="116"/>
                      <a:pt x="57" y="175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49">
                <a:extLst>
                  <a:ext uri="{FF2B5EF4-FFF2-40B4-BE49-F238E27FC236}">
                    <a16:creationId xmlns:a16="http://schemas.microsoft.com/office/drawing/2014/main" id="{59B98087-3B26-B84D-A9F1-BE3893652264}"/>
                  </a:ext>
                </a:extLst>
              </p:cNvPr>
              <p:cNvSpPr/>
              <p:nvPr/>
            </p:nvSpPr>
            <p:spPr bwMode="auto">
              <a:xfrm>
                <a:off x="4229100" y="2565400"/>
                <a:ext cx="382588" cy="9525"/>
              </a:xfrm>
              <a:custGeom>
                <a:avLst/>
                <a:gdLst>
                  <a:gd name="T0" fmla="*/ 0 w 178"/>
                  <a:gd name="T1" fmla="*/ 1 h 4"/>
                  <a:gd name="T2" fmla="*/ 178 w 178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8" h="4">
                    <a:moveTo>
                      <a:pt x="0" y="1"/>
                    </a:moveTo>
                    <a:cubicBezTo>
                      <a:pt x="59" y="0"/>
                      <a:pt x="119" y="0"/>
                      <a:pt x="178" y="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0">
                <a:extLst>
                  <a:ext uri="{FF2B5EF4-FFF2-40B4-BE49-F238E27FC236}">
                    <a16:creationId xmlns:a16="http://schemas.microsoft.com/office/drawing/2014/main" id="{D77993B4-626F-A94C-A7FE-E20406D84FEF}"/>
                  </a:ext>
                </a:extLst>
              </p:cNvPr>
              <p:cNvSpPr/>
              <p:nvPr/>
            </p:nvSpPr>
            <p:spPr bwMode="auto">
              <a:xfrm>
                <a:off x="3767138" y="2571750"/>
                <a:ext cx="366713" cy="20638"/>
              </a:xfrm>
              <a:custGeom>
                <a:avLst/>
                <a:gdLst>
                  <a:gd name="T0" fmla="*/ 0 w 171"/>
                  <a:gd name="T1" fmla="*/ 9 h 9"/>
                  <a:gd name="T2" fmla="*/ 171 w 171"/>
                  <a:gd name="T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1" h="9">
                    <a:moveTo>
                      <a:pt x="0" y="9"/>
                    </a:moveTo>
                    <a:cubicBezTo>
                      <a:pt x="57" y="6"/>
                      <a:pt x="114" y="3"/>
                      <a:pt x="171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1">
                <a:extLst>
                  <a:ext uri="{FF2B5EF4-FFF2-40B4-BE49-F238E27FC236}">
                    <a16:creationId xmlns:a16="http://schemas.microsoft.com/office/drawing/2014/main" id="{07277B7A-E0C2-624B-BD57-BC55AB4DD5C0}"/>
                  </a:ext>
                </a:extLst>
              </p:cNvPr>
              <p:cNvSpPr/>
              <p:nvPr/>
            </p:nvSpPr>
            <p:spPr bwMode="auto">
              <a:xfrm>
                <a:off x="4205288" y="2649538"/>
                <a:ext cx="433388" cy="3175"/>
              </a:xfrm>
              <a:custGeom>
                <a:avLst/>
                <a:gdLst>
                  <a:gd name="T0" fmla="*/ 0 w 201"/>
                  <a:gd name="T1" fmla="*/ 1 h 1"/>
                  <a:gd name="T2" fmla="*/ 201 w 20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1" h="1">
                    <a:moveTo>
                      <a:pt x="0" y="1"/>
                    </a:moveTo>
                    <a:cubicBezTo>
                      <a:pt x="67" y="0"/>
                      <a:pt x="134" y="0"/>
                      <a:pt x="201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3E23E526-26C3-794B-BB27-70F278732027}"/>
                  </a:ext>
                </a:extLst>
              </p:cNvPr>
              <p:cNvSpPr/>
              <p:nvPr/>
            </p:nvSpPr>
            <p:spPr bwMode="auto">
              <a:xfrm>
                <a:off x="3729038" y="2652713"/>
                <a:ext cx="428625" cy="20638"/>
              </a:xfrm>
              <a:custGeom>
                <a:avLst/>
                <a:gdLst>
                  <a:gd name="T0" fmla="*/ 0 w 199"/>
                  <a:gd name="T1" fmla="*/ 10 h 10"/>
                  <a:gd name="T2" fmla="*/ 199 w 199"/>
                  <a:gd name="T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9" h="10">
                    <a:moveTo>
                      <a:pt x="0" y="10"/>
                    </a:moveTo>
                    <a:cubicBezTo>
                      <a:pt x="66" y="4"/>
                      <a:pt x="133" y="2"/>
                      <a:pt x="199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8AC05A5B-0A7A-E942-9000-3AC09636C42E}"/>
                  </a:ext>
                </a:extLst>
              </p:cNvPr>
              <p:cNvSpPr/>
              <p:nvPr/>
            </p:nvSpPr>
            <p:spPr bwMode="auto">
              <a:xfrm>
                <a:off x="3679825" y="2770188"/>
                <a:ext cx="1001713" cy="1588"/>
              </a:xfrm>
              <a:custGeom>
                <a:avLst/>
                <a:gdLst>
                  <a:gd name="T0" fmla="*/ 0 w 465"/>
                  <a:gd name="T1" fmla="*/ 0 h 1"/>
                  <a:gd name="T2" fmla="*/ 465 w 465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5" h="1">
                    <a:moveTo>
                      <a:pt x="0" y="0"/>
                    </a:moveTo>
                    <a:cubicBezTo>
                      <a:pt x="152" y="0"/>
                      <a:pt x="310" y="0"/>
                      <a:pt x="465" y="1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4">
                <a:extLst>
                  <a:ext uri="{FF2B5EF4-FFF2-40B4-BE49-F238E27FC236}">
                    <a16:creationId xmlns:a16="http://schemas.microsoft.com/office/drawing/2014/main" id="{884ACF12-75F2-0443-933A-C9882A282F2A}"/>
                  </a:ext>
                </a:extLst>
              </p:cNvPr>
              <p:cNvSpPr/>
              <p:nvPr/>
            </p:nvSpPr>
            <p:spPr bwMode="auto">
              <a:xfrm>
                <a:off x="3616325" y="2827338"/>
                <a:ext cx="1074738" cy="39688"/>
              </a:xfrm>
              <a:custGeom>
                <a:avLst/>
                <a:gdLst>
                  <a:gd name="T0" fmla="*/ 0 w 500"/>
                  <a:gd name="T1" fmla="*/ 18 h 18"/>
                  <a:gd name="T2" fmla="*/ 395 w 500"/>
                  <a:gd name="T3" fmla="*/ 2 h 18"/>
                  <a:gd name="T4" fmla="*/ 500 w 500"/>
                  <a:gd name="T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0" h="18">
                    <a:moveTo>
                      <a:pt x="0" y="18"/>
                    </a:moveTo>
                    <a:cubicBezTo>
                      <a:pt x="132" y="18"/>
                      <a:pt x="263" y="10"/>
                      <a:pt x="395" y="2"/>
                    </a:cubicBezTo>
                    <a:cubicBezTo>
                      <a:pt x="430" y="0"/>
                      <a:pt x="465" y="2"/>
                      <a:pt x="500" y="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55">
                <a:extLst>
                  <a:ext uri="{FF2B5EF4-FFF2-40B4-BE49-F238E27FC236}">
                    <a16:creationId xmlns:a16="http://schemas.microsoft.com/office/drawing/2014/main" id="{EC857C05-7592-BC45-89AA-B6A0886F130D}"/>
                  </a:ext>
                </a:extLst>
              </p:cNvPr>
              <p:cNvSpPr/>
              <p:nvPr/>
            </p:nvSpPr>
            <p:spPr bwMode="auto">
              <a:xfrm>
                <a:off x="3979863" y="1952625"/>
                <a:ext cx="341313" cy="750888"/>
              </a:xfrm>
              <a:custGeom>
                <a:avLst/>
                <a:gdLst>
                  <a:gd name="T0" fmla="*/ 33 w 159"/>
                  <a:gd name="T1" fmla="*/ 185 h 350"/>
                  <a:gd name="T2" fmla="*/ 20 w 159"/>
                  <a:gd name="T3" fmla="*/ 61 h 350"/>
                  <a:gd name="T4" fmla="*/ 57 w 159"/>
                  <a:gd name="T5" fmla="*/ 23 h 350"/>
                  <a:gd name="T6" fmla="*/ 126 w 159"/>
                  <a:gd name="T7" fmla="*/ 13 h 350"/>
                  <a:gd name="T8" fmla="*/ 151 w 159"/>
                  <a:gd name="T9" fmla="*/ 51 h 350"/>
                  <a:gd name="T10" fmla="*/ 152 w 159"/>
                  <a:gd name="T11" fmla="*/ 141 h 350"/>
                  <a:gd name="T12" fmla="*/ 124 w 159"/>
                  <a:gd name="T13" fmla="*/ 254 h 350"/>
                  <a:gd name="T14" fmla="*/ 99 w 159"/>
                  <a:gd name="T15" fmla="*/ 350 h 350"/>
                  <a:gd name="T16" fmla="*/ 33 w 159"/>
                  <a:gd name="T17" fmla="*/ 18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350">
                    <a:moveTo>
                      <a:pt x="33" y="185"/>
                    </a:moveTo>
                    <a:cubicBezTo>
                      <a:pt x="16" y="145"/>
                      <a:pt x="0" y="99"/>
                      <a:pt x="20" y="61"/>
                    </a:cubicBezTo>
                    <a:cubicBezTo>
                      <a:pt x="28" y="45"/>
                      <a:pt x="42" y="32"/>
                      <a:pt x="57" y="23"/>
                    </a:cubicBezTo>
                    <a:cubicBezTo>
                      <a:pt x="77" y="9"/>
                      <a:pt x="105" y="0"/>
                      <a:pt x="126" y="13"/>
                    </a:cubicBezTo>
                    <a:cubicBezTo>
                      <a:pt x="139" y="21"/>
                      <a:pt x="147" y="36"/>
                      <a:pt x="151" y="51"/>
                    </a:cubicBezTo>
                    <a:cubicBezTo>
                      <a:pt x="159" y="80"/>
                      <a:pt x="157" y="111"/>
                      <a:pt x="152" y="141"/>
                    </a:cubicBezTo>
                    <a:cubicBezTo>
                      <a:pt x="146" y="179"/>
                      <a:pt x="137" y="217"/>
                      <a:pt x="124" y="254"/>
                    </a:cubicBezTo>
                    <a:cubicBezTo>
                      <a:pt x="112" y="285"/>
                      <a:pt x="98" y="317"/>
                      <a:pt x="99" y="350"/>
                    </a:cubicBezTo>
                    <a:cubicBezTo>
                      <a:pt x="77" y="295"/>
                      <a:pt x="55" y="240"/>
                      <a:pt x="33" y="185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6">
                <a:extLst>
                  <a:ext uri="{FF2B5EF4-FFF2-40B4-BE49-F238E27FC236}">
                    <a16:creationId xmlns:a16="http://schemas.microsoft.com/office/drawing/2014/main" id="{88261A05-CE2D-494E-91AA-84A985BF8247}"/>
                  </a:ext>
                </a:extLst>
              </p:cNvPr>
              <p:cNvSpPr/>
              <p:nvPr/>
            </p:nvSpPr>
            <p:spPr bwMode="auto">
              <a:xfrm>
                <a:off x="4106863" y="2084388"/>
                <a:ext cx="133350" cy="139700"/>
              </a:xfrm>
              <a:custGeom>
                <a:avLst/>
                <a:gdLst>
                  <a:gd name="T0" fmla="*/ 50 w 62"/>
                  <a:gd name="T1" fmla="*/ 13 h 65"/>
                  <a:gd name="T2" fmla="*/ 20 w 62"/>
                  <a:gd name="T3" fmla="*/ 6 h 65"/>
                  <a:gd name="T4" fmla="*/ 6 w 62"/>
                  <a:gd name="T5" fmla="*/ 20 h 65"/>
                  <a:gd name="T6" fmla="*/ 15 w 62"/>
                  <a:gd name="T7" fmla="*/ 58 h 65"/>
                  <a:gd name="T8" fmla="*/ 52 w 62"/>
                  <a:gd name="T9" fmla="*/ 50 h 65"/>
                  <a:gd name="T10" fmla="*/ 50 w 62"/>
                  <a:gd name="T11" fmla="*/ 1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65">
                    <a:moveTo>
                      <a:pt x="50" y="13"/>
                    </a:moveTo>
                    <a:cubicBezTo>
                      <a:pt x="38" y="0"/>
                      <a:pt x="28" y="4"/>
                      <a:pt x="20" y="6"/>
                    </a:cubicBezTo>
                    <a:cubicBezTo>
                      <a:pt x="13" y="8"/>
                      <a:pt x="9" y="13"/>
                      <a:pt x="6" y="20"/>
                    </a:cubicBezTo>
                    <a:cubicBezTo>
                      <a:pt x="0" y="33"/>
                      <a:pt x="4" y="50"/>
                      <a:pt x="15" y="58"/>
                    </a:cubicBezTo>
                    <a:cubicBezTo>
                      <a:pt x="27" y="65"/>
                      <a:pt x="45" y="62"/>
                      <a:pt x="52" y="50"/>
                    </a:cubicBezTo>
                    <a:cubicBezTo>
                      <a:pt x="60" y="38"/>
                      <a:pt x="62" y="26"/>
                      <a:pt x="50" y="13"/>
                    </a:cubicBezTo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70">
              <a:extLst>
                <a:ext uri="{FF2B5EF4-FFF2-40B4-BE49-F238E27FC236}">
                  <a16:creationId xmlns:a16="http://schemas.microsoft.com/office/drawing/2014/main" id="{B73B4189-E3CE-3644-93A8-E73BD9B6F29A}"/>
                </a:ext>
              </a:extLst>
            </p:cNvPr>
            <p:cNvGrpSpPr/>
            <p:nvPr/>
          </p:nvGrpSpPr>
          <p:grpSpPr>
            <a:xfrm>
              <a:off x="4371632" y="2052709"/>
              <a:ext cx="3448736" cy="2752582"/>
              <a:chOff x="4497388" y="4560888"/>
              <a:chExt cx="1879600" cy="1500188"/>
            </a:xfrm>
          </p:grpSpPr>
          <p:sp>
            <p:nvSpPr>
              <p:cNvPr id="18" name="Freeform 142">
                <a:extLst>
                  <a:ext uri="{FF2B5EF4-FFF2-40B4-BE49-F238E27FC236}">
                    <a16:creationId xmlns:a16="http://schemas.microsoft.com/office/drawing/2014/main" id="{44CB08D3-7508-914C-835E-DF5BEA283F97}"/>
                  </a:ext>
                </a:extLst>
              </p:cNvPr>
              <p:cNvSpPr/>
              <p:nvPr/>
            </p:nvSpPr>
            <p:spPr bwMode="auto">
              <a:xfrm>
                <a:off x="4670425" y="4560888"/>
                <a:ext cx="1489075" cy="1003300"/>
              </a:xfrm>
              <a:custGeom>
                <a:avLst/>
                <a:gdLst>
                  <a:gd name="T0" fmla="*/ 685 w 692"/>
                  <a:gd name="T1" fmla="*/ 444 h 467"/>
                  <a:gd name="T2" fmla="*/ 667 w 692"/>
                  <a:gd name="T3" fmla="*/ 26 h 467"/>
                  <a:gd name="T4" fmla="*/ 0 w 692"/>
                  <a:gd name="T5" fmla="*/ 45 h 467"/>
                  <a:gd name="T6" fmla="*/ 5 w 692"/>
                  <a:gd name="T7" fmla="*/ 128 h 467"/>
                  <a:gd name="T8" fmla="*/ 8 w 692"/>
                  <a:gd name="T9" fmla="*/ 467 h 467"/>
                  <a:gd name="T10" fmla="*/ 683 w 692"/>
                  <a:gd name="T11" fmla="*/ 44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2" h="467">
                    <a:moveTo>
                      <a:pt x="685" y="444"/>
                    </a:moveTo>
                    <a:cubicBezTo>
                      <a:pt x="692" y="291"/>
                      <a:pt x="683" y="179"/>
                      <a:pt x="667" y="26"/>
                    </a:cubicBezTo>
                    <a:cubicBezTo>
                      <a:pt x="442" y="6"/>
                      <a:pt x="221" y="0"/>
                      <a:pt x="0" y="45"/>
                    </a:cubicBezTo>
                    <a:cubicBezTo>
                      <a:pt x="5" y="72"/>
                      <a:pt x="5" y="100"/>
                      <a:pt x="5" y="128"/>
                    </a:cubicBezTo>
                    <a:cubicBezTo>
                      <a:pt x="8" y="467"/>
                      <a:pt x="8" y="467"/>
                      <a:pt x="8" y="467"/>
                    </a:cubicBezTo>
                    <a:cubicBezTo>
                      <a:pt x="234" y="457"/>
                      <a:pt x="456" y="456"/>
                      <a:pt x="683" y="447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3">
                <a:extLst>
                  <a:ext uri="{FF2B5EF4-FFF2-40B4-BE49-F238E27FC236}">
                    <a16:creationId xmlns:a16="http://schemas.microsoft.com/office/drawing/2014/main" id="{9432ED94-3F99-9445-B085-D855378D76C6}"/>
                  </a:ext>
                </a:extLst>
              </p:cNvPr>
              <p:cNvSpPr/>
              <p:nvPr/>
            </p:nvSpPr>
            <p:spPr bwMode="auto">
              <a:xfrm>
                <a:off x="4757738" y="4668838"/>
                <a:ext cx="1293813" cy="758825"/>
              </a:xfrm>
              <a:custGeom>
                <a:avLst/>
                <a:gdLst>
                  <a:gd name="T0" fmla="*/ 601 w 601"/>
                  <a:gd name="T1" fmla="*/ 340 h 354"/>
                  <a:gd name="T2" fmla="*/ 22 w 601"/>
                  <a:gd name="T3" fmla="*/ 354 h 354"/>
                  <a:gd name="T4" fmla="*/ 0 w 601"/>
                  <a:gd name="T5" fmla="*/ 39 h 354"/>
                  <a:gd name="T6" fmla="*/ 585 w 601"/>
                  <a:gd name="T7" fmla="*/ 18 h 354"/>
                  <a:gd name="T8" fmla="*/ 601 w 601"/>
                  <a:gd name="T9" fmla="*/ 33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354">
                    <a:moveTo>
                      <a:pt x="601" y="340"/>
                    </a:moveTo>
                    <a:cubicBezTo>
                      <a:pt x="411" y="352"/>
                      <a:pt x="212" y="352"/>
                      <a:pt x="22" y="354"/>
                    </a:cubicBezTo>
                    <a:cubicBezTo>
                      <a:pt x="21" y="249"/>
                      <a:pt x="14" y="143"/>
                      <a:pt x="0" y="39"/>
                    </a:cubicBezTo>
                    <a:cubicBezTo>
                      <a:pt x="201" y="10"/>
                      <a:pt x="391" y="0"/>
                      <a:pt x="585" y="18"/>
                    </a:cubicBezTo>
                    <a:cubicBezTo>
                      <a:pt x="599" y="133"/>
                      <a:pt x="599" y="206"/>
                      <a:pt x="601" y="338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0" name="Freeform 144">
                <a:extLst>
                  <a:ext uri="{FF2B5EF4-FFF2-40B4-BE49-F238E27FC236}">
                    <a16:creationId xmlns:a16="http://schemas.microsoft.com/office/drawing/2014/main" id="{589069A7-1120-2542-9E3D-A74DDDE97C7E}"/>
                  </a:ext>
                </a:extLst>
              </p:cNvPr>
              <p:cNvSpPr/>
              <p:nvPr/>
            </p:nvSpPr>
            <p:spPr bwMode="auto">
              <a:xfrm>
                <a:off x="4497388" y="5567363"/>
                <a:ext cx="198438" cy="468313"/>
              </a:xfrm>
              <a:custGeom>
                <a:avLst/>
                <a:gdLst>
                  <a:gd name="T0" fmla="*/ 92 w 92"/>
                  <a:gd name="T1" fmla="*/ 0 h 218"/>
                  <a:gd name="T2" fmla="*/ 0 w 92"/>
                  <a:gd name="T3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2" h="218">
                    <a:moveTo>
                      <a:pt x="92" y="0"/>
                    </a:moveTo>
                    <a:cubicBezTo>
                      <a:pt x="58" y="71"/>
                      <a:pt x="27" y="144"/>
                      <a:pt x="0" y="218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45">
                <a:extLst>
                  <a:ext uri="{FF2B5EF4-FFF2-40B4-BE49-F238E27FC236}">
                    <a16:creationId xmlns:a16="http://schemas.microsoft.com/office/drawing/2014/main" id="{22C29047-BD33-F44A-AF76-589A305B5BE1}"/>
                  </a:ext>
                </a:extLst>
              </p:cNvPr>
              <p:cNvSpPr/>
              <p:nvPr/>
            </p:nvSpPr>
            <p:spPr bwMode="auto">
              <a:xfrm>
                <a:off x="6137275" y="5516563"/>
                <a:ext cx="239713" cy="492125"/>
              </a:xfrm>
              <a:custGeom>
                <a:avLst/>
                <a:gdLst>
                  <a:gd name="T0" fmla="*/ 0 w 111"/>
                  <a:gd name="T1" fmla="*/ 0 h 229"/>
                  <a:gd name="T2" fmla="*/ 111 w 111"/>
                  <a:gd name="T3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1" h="229">
                    <a:moveTo>
                      <a:pt x="0" y="0"/>
                    </a:moveTo>
                    <a:cubicBezTo>
                      <a:pt x="40" y="75"/>
                      <a:pt x="77" y="151"/>
                      <a:pt x="111" y="229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46">
                <a:extLst>
                  <a:ext uri="{FF2B5EF4-FFF2-40B4-BE49-F238E27FC236}">
                    <a16:creationId xmlns:a16="http://schemas.microsoft.com/office/drawing/2014/main" id="{4172344D-ABCE-B449-8D20-57F3B2FA8D74}"/>
                  </a:ext>
                </a:extLst>
              </p:cNvPr>
              <p:cNvSpPr/>
              <p:nvPr/>
            </p:nvSpPr>
            <p:spPr bwMode="auto">
              <a:xfrm>
                <a:off x="4497388" y="6011863"/>
                <a:ext cx="1879600" cy="49213"/>
              </a:xfrm>
              <a:custGeom>
                <a:avLst/>
                <a:gdLst>
                  <a:gd name="T0" fmla="*/ 0 w 873"/>
                  <a:gd name="T1" fmla="*/ 11 h 23"/>
                  <a:gd name="T2" fmla="*/ 873 w 873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73" h="23">
                    <a:moveTo>
                      <a:pt x="0" y="11"/>
                    </a:moveTo>
                    <a:cubicBezTo>
                      <a:pt x="294" y="23"/>
                      <a:pt x="579" y="16"/>
                      <a:pt x="873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47">
                <a:extLst>
                  <a:ext uri="{FF2B5EF4-FFF2-40B4-BE49-F238E27FC236}">
                    <a16:creationId xmlns:a16="http://schemas.microsoft.com/office/drawing/2014/main" id="{EAFEE11A-47A7-F141-B020-C5A9E5080076}"/>
                  </a:ext>
                </a:extLst>
              </p:cNvPr>
              <p:cNvSpPr/>
              <p:nvPr/>
            </p:nvSpPr>
            <p:spPr bwMode="auto">
              <a:xfrm>
                <a:off x="4633913" y="5638800"/>
                <a:ext cx="123825" cy="342900"/>
              </a:xfrm>
              <a:custGeom>
                <a:avLst/>
                <a:gdLst>
                  <a:gd name="T0" fmla="*/ 58 w 58"/>
                  <a:gd name="T1" fmla="*/ 0 h 160"/>
                  <a:gd name="T2" fmla="*/ 0 w 58"/>
                  <a:gd name="T3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160">
                    <a:moveTo>
                      <a:pt x="58" y="0"/>
                    </a:moveTo>
                    <a:cubicBezTo>
                      <a:pt x="38" y="53"/>
                      <a:pt x="19" y="106"/>
                      <a:pt x="0" y="16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48">
                <a:extLst>
                  <a:ext uri="{FF2B5EF4-FFF2-40B4-BE49-F238E27FC236}">
                    <a16:creationId xmlns:a16="http://schemas.microsoft.com/office/drawing/2014/main" id="{118ADE73-0740-0744-98C6-698661BE7016}"/>
                  </a:ext>
                </a:extLst>
              </p:cNvPr>
              <p:cNvSpPr/>
              <p:nvPr/>
            </p:nvSpPr>
            <p:spPr bwMode="auto">
              <a:xfrm>
                <a:off x="4719638" y="5634038"/>
                <a:ext cx="127000" cy="346075"/>
              </a:xfrm>
              <a:custGeom>
                <a:avLst/>
                <a:gdLst>
                  <a:gd name="T0" fmla="*/ 59 w 59"/>
                  <a:gd name="T1" fmla="*/ 0 h 161"/>
                  <a:gd name="T2" fmla="*/ 0 w 59"/>
                  <a:gd name="T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9" h="161">
                    <a:moveTo>
                      <a:pt x="59" y="0"/>
                    </a:moveTo>
                    <a:cubicBezTo>
                      <a:pt x="39" y="53"/>
                      <a:pt x="19" y="107"/>
                      <a:pt x="0" y="161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49">
                <a:extLst>
                  <a:ext uri="{FF2B5EF4-FFF2-40B4-BE49-F238E27FC236}">
                    <a16:creationId xmlns:a16="http://schemas.microsoft.com/office/drawing/2014/main" id="{DF16B0BD-EF66-EB41-8BFB-158FADF0C74B}"/>
                  </a:ext>
                </a:extLst>
              </p:cNvPr>
              <p:cNvSpPr/>
              <p:nvPr/>
            </p:nvSpPr>
            <p:spPr bwMode="auto">
              <a:xfrm>
                <a:off x="4832350" y="5637213"/>
                <a:ext cx="104775" cy="331788"/>
              </a:xfrm>
              <a:custGeom>
                <a:avLst/>
                <a:gdLst>
                  <a:gd name="T0" fmla="*/ 49 w 49"/>
                  <a:gd name="T1" fmla="*/ 0 h 155"/>
                  <a:gd name="T2" fmla="*/ 0 w 49"/>
                  <a:gd name="T3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9" h="155">
                    <a:moveTo>
                      <a:pt x="49" y="0"/>
                    </a:moveTo>
                    <a:cubicBezTo>
                      <a:pt x="35" y="52"/>
                      <a:pt x="18" y="104"/>
                      <a:pt x="0" y="155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50">
                <a:extLst>
                  <a:ext uri="{FF2B5EF4-FFF2-40B4-BE49-F238E27FC236}">
                    <a16:creationId xmlns:a16="http://schemas.microsoft.com/office/drawing/2014/main" id="{F8145569-0410-FC47-A6B8-CC4D3CE654D2}"/>
                  </a:ext>
                </a:extLst>
              </p:cNvPr>
              <p:cNvSpPr/>
              <p:nvPr/>
            </p:nvSpPr>
            <p:spPr bwMode="auto">
              <a:xfrm>
                <a:off x="4941888" y="5640388"/>
                <a:ext cx="77788" cy="320675"/>
              </a:xfrm>
              <a:custGeom>
                <a:avLst/>
                <a:gdLst>
                  <a:gd name="T0" fmla="*/ 36 w 36"/>
                  <a:gd name="T1" fmla="*/ 0 h 149"/>
                  <a:gd name="T2" fmla="*/ 0 w 36"/>
                  <a:gd name="T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149">
                    <a:moveTo>
                      <a:pt x="36" y="0"/>
                    </a:moveTo>
                    <a:cubicBezTo>
                      <a:pt x="27" y="51"/>
                      <a:pt x="15" y="100"/>
                      <a:pt x="0" y="149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51">
                <a:extLst>
                  <a:ext uri="{FF2B5EF4-FFF2-40B4-BE49-F238E27FC236}">
                    <a16:creationId xmlns:a16="http://schemas.microsoft.com/office/drawing/2014/main" id="{B7C68AA1-1EF3-E54A-9EB4-B8A44215DB7A}"/>
                  </a:ext>
                </a:extLst>
              </p:cNvPr>
              <p:cNvSpPr/>
              <p:nvPr/>
            </p:nvSpPr>
            <p:spPr bwMode="auto">
              <a:xfrm>
                <a:off x="5053013" y="5634038"/>
                <a:ext cx="65088" cy="333375"/>
              </a:xfrm>
              <a:custGeom>
                <a:avLst/>
                <a:gdLst>
                  <a:gd name="T0" fmla="*/ 30 w 30"/>
                  <a:gd name="T1" fmla="*/ 0 h 155"/>
                  <a:gd name="T2" fmla="*/ 0 w 30"/>
                  <a:gd name="T3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155">
                    <a:moveTo>
                      <a:pt x="30" y="0"/>
                    </a:moveTo>
                    <a:cubicBezTo>
                      <a:pt x="19" y="52"/>
                      <a:pt x="9" y="103"/>
                      <a:pt x="0" y="155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52">
                <a:extLst>
                  <a:ext uri="{FF2B5EF4-FFF2-40B4-BE49-F238E27FC236}">
                    <a16:creationId xmlns:a16="http://schemas.microsoft.com/office/drawing/2014/main" id="{40A6CB84-E3B2-DD41-B15C-359AFE6EF1C1}"/>
                  </a:ext>
                </a:extLst>
              </p:cNvPr>
              <p:cNvSpPr/>
              <p:nvPr/>
            </p:nvSpPr>
            <p:spPr bwMode="auto">
              <a:xfrm>
                <a:off x="5162550" y="5637213"/>
                <a:ext cx="69850" cy="325438"/>
              </a:xfrm>
              <a:custGeom>
                <a:avLst/>
                <a:gdLst>
                  <a:gd name="T0" fmla="*/ 32 w 32"/>
                  <a:gd name="T1" fmla="*/ 0 h 152"/>
                  <a:gd name="T2" fmla="*/ 0 w 32"/>
                  <a:gd name="T3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2" h="152">
                    <a:moveTo>
                      <a:pt x="32" y="0"/>
                    </a:moveTo>
                    <a:cubicBezTo>
                      <a:pt x="22" y="51"/>
                      <a:pt x="11" y="102"/>
                      <a:pt x="0" y="152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53">
                <a:extLst>
                  <a:ext uri="{FF2B5EF4-FFF2-40B4-BE49-F238E27FC236}">
                    <a16:creationId xmlns:a16="http://schemas.microsoft.com/office/drawing/2014/main" id="{D27F9F51-6FA6-D247-B871-859C489EBCB9}"/>
                  </a:ext>
                </a:extLst>
              </p:cNvPr>
              <p:cNvSpPr/>
              <p:nvPr/>
            </p:nvSpPr>
            <p:spPr bwMode="auto">
              <a:xfrm>
                <a:off x="5310188" y="5634038"/>
                <a:ext cx="36513" cy="322263"/>
              </a:xfrm>
              <a:custGeom>
                <a:avLst/>
                <a:gdLst>
                  <a:gd name="T0" fmla="*/ 17 w 17"/>
                  <a:gd name="T1" fmla="*/ 0 h 150"/>
                  <a:gd name="T2" fmla="*/ 0 w 17"/>
                  <a:gd name="T3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" h="150">
                    <a:moveTo>
                      <a:pt x="17" y="0"/>
                    </a:moveTo>
                    <a:cubicBezTo>
                      <a:pt x="12" y="50"/>
                      <a:pt x="7" y="100"/>
                      <a:pt x="0" y="15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4">
                <a:extLst>
                  <a:ext uri="{FF2B5EF4-FFF2-40B4-BE49-F238E27FC236}">
                    <a16:creationId xmlns:a16="http://schemas.microsoft.com/office/drawing/2014/main" id="{9E2949CC-08F3-BA49-A582-E711C1057791}"/>
                  </a:ext>
                </a:extLst>
              </p:cNvPr>
              <p:cNvSpPr/>
              <p:nvPr/>
            </p:nvSpPr>
            <p:spPr bwMode="auto">
              <a:xfrm>
                <a:off x="5432425" y="5638800"/>
                <a:ext cx="12700" cy="319088"/>
              </a:xfrm>
              <a:custGeom>
                <a:avLst/>
                <a:gdLst>
                  <a:gd name="T0" fmla="*/ 6 w 6"/>
                  <a:gd name="T1" fmla="*/ 0 h 149"/>
                  <a:gd name="T2" fmla="*/ 0 w 6"/>
                  <a:gd name="T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149">
                    <a:moveTo>
                      <a:pt x="6" y="0"/>
                    </a:moveTo>
                    <a:cubicBezTo>
                      <a:pt x="4" y="50"/>
                      <a:pt x="2" y="99"/>
                      <a:pt x="0" y="149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Line 155">
                <a:extLst>
                  <a:ext uri="{FF2B5EF4-FFF2-40B4-BE49-F238E27FC236}">
                    <a16:creationId xmlns:a16="http://schemas.microsoft.com/office/drawing/2014/main" id="{D8B9A2F1-419E-8D4C-9696-FB80D3B99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3075" y="5638800"/>
                <a:ext cx="6350" cy="312738"/>
              </a:xfrm>
              <a:prstGeom prst="line">
                <a:avLst/>
              </a:pr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56">
                <a:extLst>
                  <a:ext uri="{FF2B5EF4-FFF2-40B4-BE49-F238E27FC236}">
                    <a16:creationId xmlns:a16="http://schemas.microsoft.com/office/drawing/2014/main" id="{2D7EB406-E4D9-2942-8288-6328587A537B}"/>
                  </a:ext>
                </a:extLst>
              </p:cNvPr>
              <p:cNvSpPr/>
              <p:nvPr/>
            </p:nvSpPr>
            <p:spPr bwMode="auto">
              <a:xfrm>
                <a:off x="5659438" y="5634038"/>
                <a:ext cx="26988" cy="307975"/>
              </a:xfrm>
              <a:custGeom>
                <a:avLst/>
                <a:gdLst>
                  <a:gd name="T0" fmla="*/ 0 w 12"/>
                  <a:gd name="T1" fmla="*/ 0 h 143"/>
                  <a:gd name="T2" fmla="*/ 12 w 12"/>
                  <a:gd name="T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43">
                    <a:moveTo>
                      <a:pt x="0" y="0"/>
                    </a:moveTo>
                    <a:cubicBezTo>
                      <a:pt x="4" y="48"/>
                      <a:pt x="8" y="95"/>
                      <a:pt x="12" y="143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57">
                <a:extLst>
                  <a:ext uri="{FF2B5EF4-FFF2-40B4-BE49-F238E27FC236}">
                    <a16:creationId xmlns:a16="http://schemas.microsoft.com/office/drawing/2014/main" id="{E9ABAFC9-767D-0F41-884E-93F6DB2464C5}"/>
                  </a:ext>
                </a:extLst>
              </p:cNvPr>
              <p:cNvSpPr/>
              <p:nvPr/>
            </p:nvSpPr>
            <p:spPr bwMode="auto">
              <a:xfrm>
                <a:off x="5807075" y="5634038"/>
                <a:ext cx="42863" cy="309563"/>
              </a:xfrm>
              <a:custGeom>
                <a:avLst/>
                <a:gdLst>
                  <a:gd name="T0" fmla="*/ 0 w 20"/>
                  <a:gd name="T1" fmla="*/ 0 h 144"/>
                  <a:gd name="T2" fmla="*/ 20 w 20"/>
                  <a:gd name="T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" h="144">
                    <a:moveTo>
                      <a:pt x="0" y="0"/>
                    </a:moveTo>
                    <a:cubicBezTo>
                      <a:pt x="7" y="48"/>
                      <a:pt x="13" y="96"/>
                      <a:pt x="20" y="14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58">
                <a:extLst>
                  <a:ext uri="{FF2B5EF4-FFF2-40B4-BE49-F238E27FC236}">
                    <a16:creationId xmlns:a16="http://schemas.microsoft.com/office/drawing/2014/main" id="{76CFD656-E88E-604E-8ABD-D8B8B59D8837}"/>
                  </a:ext>
                </a:extLst>
              </p:cNvPr>
              <p:cNvSpPr/>
              <p:nvPr/>
            </p:nvSpPr>
            <p:spPr bwMode="auto">
              <a:xfrm>
                <a:off x="5894388" y="5632450"/>
                <a:ext cx="66675" cy="309563"/>
              </a:xfrm>
              <a:custGeom>
                <a:avLst/>
                <a:gdLst>
                  <a:gd name="T0" fmla="*/ 0 w 31"/>
                  <a:gd name="T1" fmla="*/ 0 h 144"/>
                  <a:gd name="T2" fmla="*/ 31 w 31"/>
                  <a:gd name="T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1" h="144">
                    <a:moveTo>
                      <a:pt x="0" y="0"/>
                    </a:moveTo>
                    <a:cubicBezTo>
                      <a:pt x="10" y="48"/>
                      <a:pt x="21" y="96"/>
                      <a:pt x="31" y="14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59">
                <a:extLst>
                  <a:ext uri="{FF2B5EF4-FFF2-40B4-BE49-F238E27FC236}">
                    <a16:creationId xmlns:a16="http://schemas.microsoft.com/office/drawing/2014/main" id="{A0C2060F-6BC3-1747-B2C0-D81BDDC6B61C}"/>
                  </a:ext>
                </a:extLst>
              </p:cNvPr>
              <p:cNvSpPr/>
              <p:nvPr/>
            </p:nvSpPr>
            <p:spPr bwMode="auto">
              <a:xfrm>
                <a:off x="6032500" y="5637213"/>
                <a:ext cx="92075" cy="301625"/>
              </a:xfrm>
              <a:custGeom>
                <a:avLst/>
                <a:gdLst>
                  <a:gd name="T0" fmla="*/ 0 w 43"/>
                  <a:gd name="T1" fmla="*/ 0 h 141"/>
                  <a:gd name="T2" fmla="*/ 43 w 43"/>
                  <a:gd name="T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3" h="141">
                    <a:moveTo>
                      <a:pt x="0" y="0"/>
                    </a:moveTo>
                    <a:cubicBezTo>
                      <a:pt x="15" y="47"/>
                      <a:pt x="29" y="94"/>
                      <a:pt x="43" y="141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60">
                <a:extLst>
                  <a:ext uri="{FF2B5EF4-FFF2-40B4-BE49-F238E27FC236}">
                    <a16:creationId xmlns:a16="http://schemas.microsoft.com/office/drawing/2014/main" id="{B2015FBE-B292-3B48-8E41-89EAB6D882EC}"/>
                  </a:ext>
                </a:extLst>
              </p:cNvPr>
              <p:cNvSpPr/>
              <p:nvPr/>
            </p:nvSpPr>
            <p:spPr bwMode="auto">
              <a:xfrm>
                <a:off x="6124575" y="5632450"/>
                <a:ext cx="96838" cy="309563"/>
              </a:xfrm>
              <a:custGeom>
                <a:avLst/>
                <a:gdLst>
                  <a:gd name="T0" fmla="*/ 0 w 45"/>
                  <a:gd name="T1" fmla="*/ 0 h 144"/>
                  <a:gd name="T2" fmla="*/ 45 w 45"/>
                  <a:gd name="T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144">
                    <a:moveTo>
                      <a:pt x="0" y="0"/>
                    </a:moveTo>
                    <a:cubicBezTo>
                      <a:pt x="17" y="47"/>
                      <a:pt x="32" y="95"/>
                      <a:pt x="45" y="14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61">
                <a:extLst>
                  <a:ext uri="{FF2B5EF4-FFF2-40B4-BE49-F238E27FC236}">
                    <a16:creationId xmlns:a16="http://schemas.microsoft.com/office/drawing/2014/main" id="{7C526FCE-4F7B-BF44-9B2B-B03ABF93B31D}"/>
                  </a:ext>
                </a:extLst>
              </p:cNvPr>
              <p:cNvSpPr/>
              <p:nvPr/>
            </p:nvSpPr>
            <p:spPr bwMode="auto">
              <a:xfrm>
                <a:off x="4760913" y="5622925"/>
                <a:ext cx="1354138" cy="14288"/>
              </a:xfrm>
              <a:custGeom>
                <a:avLst/>
                <a:gdLst>
                  <a:gd name="T0" fmla="*/ 0 w 629"/>
                  <a:gd name="T1" fmla="*/ 6 h 6"/>
                  <a:gd name="T2" fmla="*/ 629 w 629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9" h="6">
                    <a:moveTo>
                      <a:pt x="0" y="6"/>
                    </a:moveTo>
                    <a:cubicBezTo>
                      <a:pt x="212" y="2"/>
                      <a:pt x="418" y="2"/>
                      <a:pt x="629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62">
                <a:extLst>
                  <a:ext uri="{FF2B5EF4-FFF2-40B4-BE49-F238E27FC236}">
                    <a16:creationId xmlns:a16="http://schemas.microsoft.com/office/drawing/2014/main" id="{8E179FBF-D11E-4248-A269-7C72B1E74B40}"/>
                  </a:ext>
                </a:extLst>
              </p:cNvPr>
              <p:cNvSpPr/>
              <p:nvPr/>
            </p:nvSpPr>
            <p:spPr bwMode="auto">
              <a:xfrm>
                <a:off x="4724400" y="5705475"/>
                <a:ext cx="1419225" cy="19050"/>
              </a:xfrm>
              <a:custGeom>
                <a:avLst/>
                <a:gdLst>
                  <a:gd name="T0" fmla="*/ 0 w 660"/>
                  <a:gd name="T1" fmla="*/ 9 h 9"/>
                  <a:gd name="T2" fmla="*/ 660 w 660"/>
                  <a:gd name="T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60" h="9">
                    <a:moveTo>
                      <a:pt x="0" y="9"/>
                    </a:moveTo>
                    <a:cubicBezTo>
                      <a:pt x="221" y="0"/>
                      <a:pt x="443" y="0"/>
                      <a:pt x="660" y="4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63">
                <a:extLst>
                  <a:ext uri="{FF2B5EF4-FFF2-40B4-BE49-F238E27FC236}">
                    <a16:creationId xmlns:a16="http://schemas.microsoft.com/office/drawing/2014/main" id="{427DDEE1-C24F-174E-B092-8E6D6852D652}"/>
                  </a:ext>
                </a:extLst>
              </p:cNvPr>
              <p:cNvSpPr/>
              <p:nvPr/>
            </p:nvSpPr>
            <p:spPr bwMode="auto">
              <a:xfrm>
                <a:off x="4681538" y="5767388"/>
                <a:ext cx="1490663" cy="71438"/>
              </a:xfrm>
              <a:custGeom>
                <a:avLst/>
                <a:gdLst>
                  <a:gd name="T0" fmla="*/ 0 w 693"/>
                  <a:gd name="T1" fmla="*/ 33 h 33"/>
                  <a:gd name="T2" fmla="*/ 693 w 693"/>
                  <a:gd name="T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93" h="33">
                    <a:moveTo>
                      <a:pt x="0" y="33"/>
                    </a:moveTo>
                    <a:cubicBezTo>
                      <a:pt x="229" y="32"/>
                      <a:pt x="463" y="0"/>
                      <a:pt x="693" y="6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64">
                <a:extLst>
                  <a:ext uri="{FF2B5EF4-FFF2-40B4-BE49-F238E27FC236}">
                    <a16:creationId xmlns:a16="http://schemas.microsoft.com/office/drawing/2014/main" id="{3F9CFC62-23EA-DC4F-B5FE-A8D9A7975802}"/>
                  </a:ext>
                </a:extLst>
              </p:cNvPr>
              <p:cNvSpPr/>
              <p:nvPr/>
            </p:nvSpPr>
            <p:spPr bwMode="auto">
              <a:xfrm>
                <a:off x="4659313" y="5864225"/>
                <a:ext cx="1536700" cy="41275"/>
              </a:xfrm>
              <a:custGeom>
                <a:avLst/>
                <a:gdLst>
                  <a:gd name="T0" fmla="*/ 0 w 714"/>
                  <a:gd name="T1" fmla="*/ 18 h 19"/>
                  <a:gd name="T2" fmla="*/ 714 w 714"/>
                  <a:gd name="T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14" h="19">
                    <a:moveTo>
                      <a:pt x="0" y="18"/>
                    </a:moveTo>
                    <a:cubicBezTo>
                      <a:pt x="239" y="19"/>
                      <a:pt x="477" y="3"/>
                      <a:pt x="714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65">
                <a:extLst>
                  <a:ext uri="{FF2B5EF4-FFF2-40B4-BE49-F238E27FC236}">
                    <a16:creationId xmlns:a16="http://schemas.microsoft.com/office/drawing/2014/main" id="{55B56624-AEF9-E542-9C1D-BFEA03E621C5}"/>
                  </a:ext>
                </a:extLst>
              </p:cNvPr>
              <p:cNvSpPr/>
              <p:nvPr/>
            </p:nvSpPr>
            <p:spPr bwMode="auto">
              <a:xfrm>
                <a:off x="4633913" y="5942013"/>
                <a:ext cx="1574800" cy="38100"/>
              </a:xfrm>
              <a:custGeom>
                <a:avLst/>
                <a:gdLst>
                  <a:gd name="T0" fmla="*/ 0 w 732"/>
                  <a:gd name="T1" fmla="*/ 18 h 18"/>
                  <a:gd name="T2" fmla="*/ 732 w 732"/>
                  <a:gd name="T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32" h="18">
                    <a:moveTo>
                      <a:pt x="0" y="18"/>
                    </a:moveTo>
                    <a:cubicBezTo>
                      <a:pt x="243" y="12"/>
                      <a:pt x="489" y="4"/>
                      <a:pt x="732" y="0"/>
                    </a:cubicBezTo>
                  </a:path>
                </a:pathLst>
              </a:custGeom>
              <a:noFill/>
              <a:ln w="1746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组合 46">
            <a:extLst>
              <a:ext uri="{FF2B5EF4-FFF2-40B4-BE49-F238E27FC236}">
                <a16:creationId xmlns:a16="http://schemas.microsoft.com/office/drawing/2014/main" id="{00293506-F861-DE49-9439-3304E72B81BB}"/>
              </a:ext>
            </a:extLst>
          </p:cNvPr>
          <p:cNvGrpSpPr/>
          <p:nvPr/>
        </p:nvGrpSpPr>
        <p:grpSpPr>
          <a:xfrm>
            <a:off x="6823392" y="3622919"/>
            <a:ext cx="930659" cy="1671617"/>
            <a:chOff x="8054975" y="4678363"/>
            <a:chExt cx="747713" cy="1430337"/>
          </a:xfrm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DAD91823-C3C6-AB4C-A499-4772BA0309AB}"/>
                </a:ext>
              </a:extLst>
            </p:cNvPr>
            <p:cNvSpPr/>
            <p:nvPr/>
          </p:nvSpPr>
          <p:spPr bwMode="auto">
            <a:xfrm>
              <a:off x="8054975" y="4678363"/>
              <a:ext cx="357188" cy="1166813"/>
            </a:xfrm>
            <a:custGeom>
              <a:avLst/>
              <a:gdLst>
                <a:gd name="T0" fmla="*/ 86 w 166"/>
                <a:gd name="T1" fmla="*/ 543 h 543"/>
                <a:gd name="T2" fmla="*/ 70 w 166"/>
                <a:gd name="T3" fmla="*/ 441 h 543"/>
                <a:gd name="T4" fmla="*/ 38 w 166"/>
                <a:gd name="T5" fmla="*/ 403 h 543"/>
                <a:gd name="T6" fmla="*/ 14 w 166"/>
                <a:gd name="T7" fmla="*/ 333 h 543"/>
                <a:gd name="T8" fmla="*/ 1 w 166"/>
                <a:gd name="T9" fmla="*/ 228 h 543"/>
                <a:gd name="T10" fmla="*/ 15 w 166"/>
                <a:gd name="T11" fmla="*/ 188 h 543"/>
                <a:gd name="T12" fmla="*/ 47 w 166"/>
                <a:gd name="T13" fmla="*/ 199 h 543"/>
                <a:gd name="T14" fmla="*/ 58 w 166"/>
                <a:gd name="T15" fmla="*/ 233 h 543"/>
                <a:gd name="T16" fmla="*/ 68 w 166"/>
                <a:gd name="T17" fmla="*/ 284 h 543"/>
                <a:gd name="T18" fmla="*/ 79 w 166"/>
                <a:gd name="T19" fmla="*/ 304 h 543"/>
                <a:gd name="T20" fmla="*/ 100 w 166"/>
                <a:gd name="T21" fmla="*/ 292 h 543"/>
                <a:gd name="T22" fmla="*/ 93 w 166"/>
                <a:gd name="T23" fmla="*/ 62 h 543"/>
                <a:gd name="T24" fmla="*/ 95 w 166"/>
                <a:gd name="T25" fmla="*/ 23 h 543"/>
                <a:gd name="T26" fmla="*/ 123 w 166"/>
                <a:gd name="T27" fmla="*/ 0 h 543"/>
                <a:gd name="T28" fmla="*/ 147 w 166"/>
                <a:gd name="T29" fmla="*/ 17 h 543"/>
                <a:gd name="T30" fmla="*/ 155 w 166"/>
                <a:gd name="T31" fmla="*/ 48 h 543"/>
                <a:gd name="T32" fmla="*/ 166 w 166"/>
                <a:gd name="T33" fmla="*/ 229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3">
                  <a:moveTo>
                    <a:pt x="86" y="543"/>
                  </a:moveTo>
                  <a:cubicBezTo>
                    <a:pt x="87" y="510"/>
                    <a:pt x="88" y="469"/>
                    <a:pt x="70" y="441"/>
                  </a:cubicBezTo>
                  <a:cubicBezTo>
                    <a:pt x="60" y="427"/>
                    <a:pt x="47" y="416"/>
                    <a:pt x="38" y="403"/>
                  </a:cubicBezTo>
                  <a:cubicBezTo>
                    <a:pt x="23" y="382"/>
                    <a:pt x="18" y="357"/>
                    <a:pt x="14" y="333"/>
                  </a:cubicBezTo>
                  <a:cubicBezTo>
                    <a:pt x="8" y="298"/>
                    <a:pt x="4" y="263"/>
                    <a:pt x="1" y="228"/>
                  </a:cubicBezTo>
                  <a:cubicBezTo>
                    <a:pt x="0" y="213"/>
                    <a:pt x="2" y="195"/>
                    <a:pt x="15" y="188"/>
                  </a:cubicBezTo>
                  <a:cubicBezTo>
                    <a:pt x="26" y="183"/>
                    <a:pt x="40" y="189"/>
                    <a:pt x="47" y="199"/>
                  </a:cubicBezTo>
                  <a:cubicBezTo>
                    <a:pt x="54" y="208"/>
                    <a:pt x="56" y="221"/>
                    <a:pt x="58" y="233"/>
                  </a:cubicBezTo>
                  <a:cubicBezTo>
                    <a:pt x="62" y="250"/>
                    <a:pt x="65" y="267"/>
                    <a:pt x="68" y="284"/>
                  </a:cubicBezTo>
                  <a:cubicBezTo>
                    <a:pt x="69" y="292"/>
                    <a:pt x="71" y="301"/>
                    <a:pt x="79" y="304"/>
                  </a:cubicBezTo>
                  <a:cubicBezTo>
                    <a:pt x="87" y="308"/>
                    <a:pt x="97" y="300"/>
                    <a:pt x="100" y="292"/>
                  </a:cubicBezTo>
                  <a:cubicBezTo>
                    <a:pt x="102" y="220"/>
                    <a:pt x="101" y="133"/>
                    <a:pt x="93" y="62"/>
                  </a:cubicBezTo>
                  <a:cubicBezTo>
                    <a:pt x="92" y="49"/>
                    <a:pt x="91" y="36"/>
                    <a:pt x="95" y="23"/>
                  </a:cubicBezTo>
                  <a:cubicBezTo>
                    <a:pt x="99" y="11"/>
                    <a:pt x="110" y="0"/>
                    <a:pt x="123" y="0"/>
                  </a:cubicBezTo>
                  <a:cubicBezTo>
                    <a:pt x="133" y="0"/>
                    <a:pt x="142" y="8"/>
                    <a:pt x="147" y="17"/>
                  </a:cubicBezTo>
                  <a:cubicBezTo>
                    <a:pt x="152" y="27"/>
                    <a:pt x="154" y="37"/>
                    <a:pt x="155" y="48"/>
                  </a:cubicBezTo>
                  <a:cubicBezTo>
                    <a:pt x="162" y="108"/>
                    <a:pt x="164" y="168"/>
                    <a:pt x="166" y="229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E98D8565-08B8-BB42-BC9F-972BC743412C}"/>
                </a:ext>
              </a:extLst>
            </p:cNvPr>
            <p:cNvSpPr/>
            <p:nvPr/>
          </p:nvSpPr>
          <p:spPr bwMode="auto">
            <a:xfrm>
              <a:off x="8408988" y="5019675"/>
              <a:ext cx="146050" cy="133350"/>
            </a:xfrm>
            <a:custGeom>
              <a:avLst/>
              <a:gdLst>
                <a:gd name="T0" fmla="*/ 0 w 68"/>
                <a:gd name="T1" fmla="*/ 11 h 62"/>
                <a:gd name="T2" fmla="*/ 41 w 68"/>
                <a:gd name="T3" fmla="*/ 0 h 62"/>
                <a:gd name="T4" fmla="*/ 59 w 68"/>
                <a:gd name="T5" fmla="*/ 14 h 62"/>
                <a:gd name="T6" fmla="*/ 67 w 68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2">
                  <a:moveTo>
                    <a:pt x="0" y="11"/>
                  </a:moveTo>
                  <a:cubicBezTo>
                    <a:pt x="11" y="2"/>
                    <a:pt x="27" y="0"/>
                    <a:pt x="41" y="0"/>
                  </a:cubicBezTo>
                  <a:cubicBezTo>
                    <a:pt x="51" y="0"/>
                    <a:pt x="56" y="5"/>
                    <a:pt x="59" y="14"/>
                  </a:cubicBezTo>
                  <a:cubicBezTo>
                    <a:pt x="65" y="29"/>
                    <a:pt x="68" y="46"/>
                    <a:pt x="67" y="62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08FA6CED-ABD6-3847-A5FF-16F066C80DCC}"/>
                </a:ext>
              </a:extLst>
            </p:cNvPr>
            <p:cNvSpPr/>
            <p:nvPr/>
          </p:nvSpPr>
          <p:spPr bwMode="auto">
            <a:xfrm>
              <a:off x="8545513" y="5068888"/>
              <a:ext cx="136525" cy="168275"/>
            </a:xfrm>
            <a:custGeom>
              <a:avLst/>
              <a:gdLst>
                <a:gd name="T0" fmla="*/ 0 w 63"/>
                <a:gd name="T1" fmla="*/ 5 h 78"/>
                <a:gd name="T2" fmla="*/ 25 w 63"/>
                <a:gd name="T3" fmla="*/ 0 h 78"/>
                <a:gd name="T4" fmla="*/ 48 w 63"/>
                <a:gd name="T5" fmla="*/ 9 h 78"/>
                <a:gd name="T6" fmla="*/ 55 w 63"/>
                <a:gd name="T7" fmla="*/ 24 h 78"/>
                <a:gd name="T8" fmla="*/ 62 w 63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8">
                  <a:moveTo>
                    <a:pt x="0" y="5"/>
                  </a:moveTo>
                  <a:cubicBezTo>
                    <a:pt x="8" y="3"/>
                    <a:pt x="17" y="0"/>
                    <a:pt x="25" y="0"/>
                  </a:cubicBezTo>
                  <a:cubicBezTo>
                    <a:pt x="34" y="0"/>
                    <a:pt x="43" y="3"/>
                    <a:pt x="48" y="9"/>
                  </a:cubicBezTo>
                  <a:cubicBezTo>
                    <a:pt x="52" y="13"/>
                    <a:pt x="54" y="18"/>
                    <a:pt x="55" y="24"/>
                  </a:cubicBezTo>
                  <a:cubicBezTo>
                    <a:pt x="61" y="41"/>
                    <a:pt x="63" y="59"/>
                    <a:pt x="62" y="78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00BE093B-9269-584E-8D96-A975F66870DC}"/>
                </a:ext>
              </a:extLst>
            </p:cNvPr>
            <p:cNvSpPr/>
            <p:nvPr/>
          </p:nvSpPr>
          <p:spPr bwMode="auto">
            <a:xfrm>
              <a:off x="8666163" y="5127625"/>
              <a:ext cx="136525" cy="708025"/>
            </a:xfrm>
            <a:custGeom>
              <a:avLst/>
              <a:gdLst>
                <a:gd name="T0" fmla="*/ 3 w 63"/>
                <a:gd name="T1" fmla="*/ 6 h 330"/>
                <a:gd name="T2" fmla="*/ 46 w 63"/>
                <a:gd name="T3" fmla="*/ 28 h 330"/>
                <a:gd name="T4" fmla="*/ 58 w 63"/>
                <a:gd name="T5" fmla="*/ 80 h 330"/>
                <a:gd name="T6" fmla="*/ 46 w 63"/>
                <a:gd name="T7" fmla="*/ 210 h 330"/>
                <a:gd name="T8" fmla="*/ 16 w 63"/>
                <a:gd name="T9" fmla="*/ 267 h 330"/>
                <a:gd name="T10" fmla="*/ 4 w 63"/>
                <a:gd name="T1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30">
                  <a:moveTo>
                    <a:pt x="3" y="6"/>
                  </a:moveTo>
                  <a:cubicBezTo>
                    <a:pt x="20" y="0"/>
                    <a:pt x="37" y="12"/>
                    <a:pt x="46" y="28"/>
                  </a:cubicBezTo>
                  <a:cubicBezTo>
                    <a:pt x="55" y="43"/>
                    <a:pt x="57" y="62"/>
                    <a:pt x="58" y="80"/>
                  </a:cubicBezTo>
                  <a:cubicBezTo>
                    <a:pt x="61" y="124"/>
                    <a:pt x="63" y="170"/>
                    <a:pt x="46" y="210"/>
                  </a:cubicBezTo>
                  <a:cubicBezTo>
                    <a:pt x="38" y="230"/>
                    <a:pt x="24" y="247"/>
                    <a:pt x="16" y="267"/>
                  </a:cubicBezTo>
                  <a:cubicBezTo>
                    <a:pt x="6" y="290"/>
                    <a:pt x="0" y="305"/>
                    <a:pt x="4" y="33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962B2B52-AE67-4348-9990-43D21361A184}"/>
                </a:ext>
              </a:extLst>
            </p:cNvPr>
            <p:cNvSpPr/>
            <p:nvPr/>
          </p:nvSpPr>
          <p:spPr bwMode="auto">
            <a:xfrm>
              <a:off x="8158163" y="5838825"/>
              <a:ext cx="590550" cy="269875"/>
            </a:xfrm>
            <a:custGeom>
              <a:avLst/>
              <a:gdLst>
                <a:gd name="T0" fmla="*/ 0 w 274"/>
                <a:gd name="T1" fmla="*/ 6 h 126"/>
                <a:gd name="T2" fmla="*/ 261 w 274"/>
                <a:gd name="T3" fmla="*/ 0 h 126"/>
                <a:gd name="T4" fmla="*/ 274 w 274"/>
                <a:gd name="T5" fmla="*/ 104 h 126"/>
                <a:gd name="T6" fmla="*/ 11 w 274"/>
                <a:gd name="T7" fmla="*/ 126 h 126"/>
                <a:gd name="T8" fmla="*/ 0 w 274"/>
                <a:gd name="T9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26">
                  <a:moveTo>
                    <a:pt x="0" y="6"/>
                  </a:moveTo>
                  <a:cubicBezTo>
                    <a:pt x="87" y="4"/>
                    <a:pt x="174" y="2"/>
                    <a:pt x="261" y="0"/>
                  </a:cubicBezTo>
                  <a:cubicBezTo>
                    <a:pt x="268" y="34"/>
                    <a:pt x="273" y="69"/>
                    <a:pt x="274" y="104"/>
                  </a:cubicBezTo>
                  <a:cubicBezTo>
                    <a:pt x="186" y="110"/>
                    <a:pt x="98" y="117"/>
                    <a:pt x="11" y="126"/>
                  </a:cubicBezTo>
                  <a:cubicBezTo>
                    <a:pt x="5" y="87"/>
                    <a:pt x="1" y="46"/>
                    <a:pt x="0" y="6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AF597269-EA7A-A848-96B7-B2BC25BB1FBB}"/>
              </a:ext>
            </a:extLst>
          </p:cNvPr>
          <p:cNvSpPr/>
          <p:nvPr/>
        </p:nvSpPr>
        <p:spPr>
          <a:xfrm>
            <a:off x="5361668" y="3089209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https://youtu.be/W6-HbyqPQkE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24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001609" y="3177693"/>
            <a:ext cx="2087418" cy="3123830"/>
            <a:chOff x="5052291" y="2332768"/>
            <a:chExt cx="2087418" cy="3123830"/>
          </a:xfrm>
        </p:grpSpPr>
        <p:grpSp>
          <p:nvGrpSpPr>
            <p:cNvPr id="35" name="组合 34"/>
            <p:cNvGrpSpPr/>
            <p:nvPr/>
          </p:nvGrpSpPr>
          <p:grpSpPr>
            <a:xfrm>
              <a:off x="5601516" y="2332768"/>
              <a:ext cx="390479" cy="775484"/>
              <a:chOff x="5665788" y="2068513"/>
              <a:chExt cx="339725" cy="674688"/>
            </a:xfrm>
            <a:solidFill>
              <a:schemeClr val="accent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5762625" y="2562226"/>
                <a:ext cx="157163" cy="180975"/>
              </a:xfrm>
              <a:custGeom>
                <a:avLst/>
                <a:gdLst>
                  <a:gd name="T0" fmla="*/ 12 w 44"/>
                  <a:gd name="T1" fmla="*/ 16 h 51"/>
                  <a:gd name="T2" fmla="*/ 21 w 44"/>
                  <a:gd name="T3" fmla="*/ 51 h 51"/>
                  <a:gd name="T4" fmla="*/ 22 w 44"/>
                  <a:gd name="T5" fmla="*/ 48 h 51"/>
                  <a:gd name="T6" fmla="*/ 27 w 44"/>
                  <a:gd name="T7" fmla="*/ 47 h 51"/>
                  <a:gd name="T8" fmla="*/ 12 w 44"/>
                  <a:gd name="T9" fmla="*/ 16 h 51"/>
                  <a:gd name="T10" fmla="*/ 27 w 44"/>
                  <a:gd name="T11" fmla="*/ 23 h 51"/>
                  <a:gd name="T12" fmla="*/ 29 w 44"/>
                  <a:gd name="T13" fmla="*/ 26 h 51"/>
                  <a:gd name="T14" fmla="*/ 27 w 44"/>
                  <a:gd name="T15" fmla="*/ 23 h 51"/>
                  <a:gd name="T16" fmla="*/ 16 w 44"/>
                  <a:gd name="T17" fmla="*/ 34 h 51"/>
                  <a:gd name="T18" fmla="*/ 16 w 44"/>
                  <a:gd name="T19" fmla="*/ 31 h 51"/>
                  <a:gd name="T20" fmla="*/ 11 w 44"/>
                  <a:gd name="T21" fmla="*/ 28 h 51"/>
                  <a:gd name="T22" fmla="*/ 16 w 44"/>
                  <a:gd name="T23" fmla="*/ 21 h 51"/>
                  <a:gd name="T24" fmla="*/ 22 w 44"/>
                  <a:gd name="T25" fmla="*/ 41 h 51"/>
                  <a:gd name="T26" fmla="*/ 16 w 44"/>
                  <a:gd name="T27" fmla="*/ 34 h 51"/>
                  <a:gd name="T28" fmla="*/ 25 w 44"/>
                  <a:gd name="T29" fmla="*/ 41 h 51"/>
                  <a:gd name="T30" fmla="*/ 22 w 44"/>
                  <a:gd name="T31" fmla="*/ 35 h 51"/>
                  <a:gd name="T32" fmla="*/ 19 w 44"/>
                  <a:gd name="T33" fmla="*/ 19 h 51"/>
                  <a:gd name="T34" fmla="*/ 22 w 44"/>
                  <a:gd name="T35" fmla="*/ 19 h 51"/>
                  <a:gd name="T36" fmla="*/ 29 w 44"/>
                  <a:gd name="T37" fmla="*/ 39 h 51"/>
                  <a:gd name="T38" fmla="*/ 25 w 44"/>
                  <a:gd name="T39" fmla="*/ 41 h 51"/>
                  <a:gd name="T40" fmla="*/ 29 w 44"/>
                  <a:gd name="T41" fmla="*/ 31 h 51"/>
                  <a:gd name="T42" fmla="*/ 28 w 44"/>
                  <a:gd name="T43" fmla="*/ 27 h 51"/>
                  <a:gd name="T44" fmla="*/ 29 w 44"/>
                  <a:gd name="T45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" h="51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5665788" y="2068513"/>
                <a:ext cx="339725" cy="488950"/>
              </a:xfrm>
              <a:custGeom>
                <a:avLst/>
                <a:gdLst>
                  <a:gd name="T0" fmla="*/ 36 w 95"/>
                  <a:gd name="T1" fmla="*/ 6 h 138"/>
                  <a:gd name="T2" fmla="*/ 0 w 95"/>
                  <a:gd name="T3" fmla="*/ 50 h 138"/>
                  <a:gd name="T4" fmla="*/ 2 w 95"/>
                  <a:gd name="T5" fmla="*/ 69 h 138"/>
                  <a:gd name="T6" fmla="*/ 39 w 95"/>
                  <a:gd name="T7" fmla="*/ 65 h 138"/>
                  <a:gd name="T8" fmla="*/ 43 w 95"/>
                  <a:gd name="T9" fmla="*/ 49 h 138"/>
                  <a:gd name="T10" fmla="*/ 64 w 95"/>
                  <a:gd name="T11" fmla="*/ 64 h 138"/>
                  <a:gd name="T12" fmla="*/ 61 w 95"/>
                  <a:gd name="T13" fmla="*/ 69 h 138"/>
                  <a:gd name="T14" fmla="*/ 33 w 95"/>
                  <a:gd name="T15" fmla="*/ 91 h 138"/>
                  <a:gd name="T16" fmla="*/ 30 w 95"/>
                  <a:gd name="T17" fmla="*/ 107 h 138"/>
                  <a:gd name="T18" fmla="*/ 44 w 95"/>
                  <a:gd name="T19" fmla="*/ 138 h 138"/>
                  <a:gd name="T20" fmla="*/ 63 w 95"/>
                  <a:gd name="T21" fmla="*/ 112 h 138"/>
                  <a:gd name="T22" fmla="*/ 67 w 95"/>
                  <a:gd name="T23" fmla="*/ 101 h 138"/>
                  <a:gd name="T24" fmla="*/ 95 w 95"/>
                  <a:gd name="T25" fmla="*/ 45 h 138"/>
                  <a:gd name="T26" fmla="*/ 5 w 95"/>
                  <a:gd name="T27" fmla="*/ 55 h 138"/>
                  <a:gd name="T28" fmla="*/ 5 w 95"/>
                  <a:gd name="T29" fmla="*/ 55 h 138"/>
                  <a:gd name="T30" fmla="*/ 8 w 95"/>
                  <a:gd name="T31" fmla="*/ 39 h 138"/>
                  <a:gd name="T32" fmla="*/ 24 w 95"/>
                  <a:gd name="T33" fmla="*/ 72 h 138"/>
                  <a:gd name="T34" fmla="*/ 9 w 95"/>
                  <a:gd name="T35" fmla="*/ 37 h 138"/>
                  <a:gd name="T36" fmla="*/ 29 w 95"/>
                  <a:gd name="T37" fmla="*/ 70 h 138"/>
                  <a:gd name="T38" fmla="*/ 32 w 95"/>
                  <a:gd name="T39" fmla="*/ 65 h 138"/>
                  <a:gd name="T40" fmla="*/ 14 w 95"/>
                  <a:gd name="T41" fmla="*/ 26 h 138"/>
                  <a:gd name="T42" fmla="*/ 18 w 95"/>
                  <a:gd name="T43" fmla="*/ 24 h 138"/>
                  <a:gd name="T44" fmla="*/ 34 w 95"/>
                  <a:gd name="T45" fmla="*/ 59 h 138"/>
                  <a:gd name="T46" fmla="*/ 36 w 95"/>
                  <a:gd name="T47" fmla="*/ 55 h 138"/>
                  <a:gd name="T48" fmla="*/ 20 w 95"/>
                  <a:gd name="T49" fmla="*/ 23 h 138"/>
                  <a:gd name="T50" fmla="*/ 28 w 95"/>
                  <a:gd name="T51" fmla="*/ 27 h 138"/>
                  <a:gd name="T52" fmla="*/ 41 w 95"/>
                  <a:gd name="T53" fmla="*/ 45 h 138"/>
                  <a:gd name="T54" fmla="*/ 26 w 95"/>
                  <a:gd name="T55" fmla="*/ 17 h 138"/>
                  <a:gd name="T56" fmla="*/ 43 w 95"/>
                  <a:gd name="T57" fmla="*/ 44 h 138"/>
                  <a:gd name="T58" fmla="*/ 46 w 95"/>
                  <a:gd name="T59" fmla="*/ 41 h 138"/>
                  <a:gd name="T60" fmla="*/ 39 w 95"/>
                  <a:gd name="T61" fmla="*/ 13 h 138"/>
                  <a:gd name="T62" fmla="*/ 46 w 95"/>
                  <a:gd name="T63" fmla="*/ 41 h 138"/>
                  <a:gd name="T64" fmla="*/ 45 w 95"/>
                  <a:gd name="T65" fmla="*/ 11 h 138"/>
                  <a:gd name="T66" fmla="*/ 50 w 95"/>
                  <a:gd name="T67" fmla="*/ 16 h 138"/>
                  <a:gd name="T68" fmla="*/ 66 w 95"/>
                  <a:gd name="T69" fmla="*/ 44 h 138"/>
                  <a:gd name="T70" fmla="*/ 45 w 95"/>
                  <a:gd name="T71" fmla="*/ 131 h 138"/>
                  <a:gd name="T72" fmla="*/ 36 w 95"/>
                  <a:gd name="T73" fmla="*/ 110 h 138"/>
                  <a:gd name="T74" fmla="*/ 42 w 95"/>
                  <a:gd name="T75" fmla="*/ 117 h 138"/>
                  <a:gd name="T76" fmla="*/ 41 w 95"/>
                  <a:gd name="T77" fmla="*/ 99 h 138"/>
                  <a:gd name="T78" fmla="*/ 45 w 95"/>
                  <a:gd name="T79" fmla="*/ 131 h 138"/>
                  <a:gd name="T80" fmla="*/ 48 w 95"/>
                  <a:gd name="T81" fmla="*/ 90 h 138"/>
                  <a:gd name="T82" fmla="*/ 52 w 95"/>
                  <a:gd name="T83" fmla="*/ 115 h 138"/>
                  <a:gd name="T84" fmla="*/ 54 w 95"/>
                  <a:gd name="T85" fmla="*/ 99 h 138"/>
                  <a:gd name="T86" fmla="*/ 62 w 95"/>
                  <a:gd name="T87" fmla="*/ 100 h 138"/>
                  <a:gd name="T88" fmla="*/ 65 w 95"/>
                  <a:gd name="T89" fmla="*/ 97 h 138"/>
                  <a:gd name="T90" fmla="*/ 69 w 95"/>
                  <a:gd name="T91" fmla="*/ 94 h 138"/>
                  <a:gd name="T92" fmla="*/ 72 w 95"/>
                  <a:gd name="T93" fmla="*/ 90 h 138"/>
                  <a:gd name="T94" fmla="*/ 66 w 95"/>
                  <a:gd name="T95" fmla="*/ 71 h 138"/>
                  <a:gd name="T96" fmla="*/ 72 w 95"/>
                  <a:gd name="T97" fmla="*/ 68 h 138"/>
                  <a:gd name="T98" fmla="*/ 79 w 95"/>
                  <a:gd name="T99" fmla="*/ 82 h 138"/>
                  <a:gd name="T100" fmla="*/ 75 w 95"/>
                  <a:gd name="T101" fmla="*/ 59 h 138"/>
                  <a:gd name="T102" fmla="*/ 69 w 95"/>
                  <a:gd name="T103" fmla="*/ 55 h 138"/>
                  <a:gd name="T104" fmla="*/ 54 w 95"/>
                  <a:gd name="T105" fmla="*/ 12 h 138"/>
                  <a:gd name="T106" fmla="*/ 63 w 95"/>
                  <a:gd name="T107" fmla="*/ 11 h 138"/>
                  <a:gd name="T108" fmla="*/ 79 w 95"/>
                  <a:gd name="T109" fmla="*/ 82 h 138"/>
                  <a:gd name="T110" fmla="*/ 79 w 95"/>
                  <a:gd name="T111" fmla="*/ 47 h 138"/>
                  <a:gd name="T112" fmla="*/ 77 w 95"/>
                  <a:gd name="T113" fmla="*/ 21 h 138"/>
                  <a:gd name="T114" fmla="*/ 78 w 95"/>
                  <a:gd name="T115" fmla="*/ 27 h 138"/>
                  <a:gd name="T116" fmla="*/ 86 w 95"/>
                  <a:gd name="T117" fmla="*/ 56 h 138"/>
                  <a:gd name="T118" fmla="*/ 86 w 95"/>
                  <a:gd name="T119" fmla="*/ 67 h 138"/>
                  <a:gd name="T120" fmla="*/ 87 w 95"/>
                  <a:gd name="T121" fmla="*/ 47 h 138"/>
                  <a:gd name="T122" fmla="*/ 88 w 95"/>
                  <a:gd name="T123" fmla="*/ 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138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052291" y="3128323"/>
              <a:ext cx="923281" cy="2328275"/>
              <a:chOff x="5187950" y="2760663"/>
              <a:chExt cx="803275" cy="2025651"/>
            </a:xfrm>
            <a:solidFill>
              <a:schemeClr val="accent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5262563" y="2760663"/>
                <a:ext cx="339725" cy="450850"/>
              </a:xfrm>
              <a:custGeom>
                <a:avLst/>
                <a:gdLst>
                  <a:gd name="T0" fmla="*/ 72 w 95"/>
                  <a:gd name="T1" fmla="*/ 10 h 127"/>
                  <a:gd name="T2" fmla="*/ 28 w 95"/>
                  <a:gd name="T3" fmla="*/ 120 h 127"/>
                  <a:gd name="T4" fmla="*/ 92 w 95"/>
                  <a:gd name="T5" fmla="*/ 56 h 127"/>
                  <a:gd name="T6" fmla="*/ 50 w 95"/>
                  <a:gd name="T7" fmla="*/ 96 h 127"/>
                  <a:gd name="T8" fmla="*/ 77 w 95"/>
                  <a:gd name="T9" fmla="*/ 57 h 127"/>
                  <a:gd name="T10" fmla="*/ 39 w 95"/>
                  <a:gd name="T11" fmla="*/ 64 h 127"/>
                  <a:gd name="T12" fmla="*/ 47 w 95"/>
                  <a:gd name="T13" fmla="*/ 41 h 127"/>
                  <a:gd name="T14" fmla="*/ 63 w 95"/>
                  <a:gd name="T15" fmla="*/ 43 h 127"/>
                  <a:gd name="T16" fmla="*/ 59 w 95"/>
                  <a:gd name="T17" fmla="*/ 53 h 127"/>
                  <a:gd name="T18" fmla="*/ 58 w 95"/>
                  <a:gd name="T19" fmla="*/ 38 h 127"/>
                  <a:gd name="T20" fmla="*/ 54 w 95"/>
                  <a:gd name="T21" fmla="*/ 45 h 127"/>
                  <a:gd name="T22" fmla="*/ 51 w 95"/>
                  <a:gd name="T23" fmla="*/ 40 h 127"/>
                  <a:gd name="T24" fmla="*/ 47 w 95"/>
                  <a:gd name="T25" fmla="*/ 49 h 127"/>
                  <a:gd name="T26" fmla="*/ 44 w 95"/>
                  <a:gd name="T27" fmla="*/ 80 h 127"/>
                  <a:gd name="T28" fmla="*/ 47 w 95"/>
                  <a:gd name="T29" fmla="*/ 64 h 127"/>
                  <a:gd name="T30" fmla="*/ 52 w 95"/>
                  <a:gd name="T31" fmla="*/ 54 h 127"/>
                  <a:gd name="T32" fmla="*/ 58 w 95"/>
                  <a:gd name="T33" fmla="*/ 90 h 127"/>
                  <a:gd name="T34" fmla="*/ 63 w 95"/>
                  <a:gd name="T35" fmla="*/ 68 h 127"/>
                  <a:gd name="T36" fmla="*/ 64 w 95"/>
                  <a:gd name="T37" fmla="*/ 46 h 127"/>
                  <a:gd name="T38" fmla="*/ 67 w 95"/>
                  <a:gd name="T39" fmla="*/ 60 h 127"/>
                  <a:gd name="T40" fmla="*/ 72 w 95"/>
                  <a:gd name="T41" fmla="*/ 44 h 127"/>
                  <a:gd name="T42" fmla="*/ 74 w 95"/>
                  <a:gd name="T43" fmla="*/ 67 h 127"/>
                  <a:gd name="T44" fmla="*/ 76 w 95"/>
                  <a:gd name="T45" fmla="*/ 49 h 127"/>
                  <a:gd name="T46" fmla="*/ 72 w 95"/>
                  <a:gd name="T47" fmla="*/ 28 h 127"/>
                  <a:gd name="T48" fmla="*/ 65 w 95"/>
                  <a:gd name="T49" fmla="*/ 18 h 127"/>
                  <a:gd name="T50" fmla="*/ 59 w 95"/>
                  <a:gd name="T51" fmla="*/ 24 h 127"/>
                  <a:gd name="T52" fmla="*/ 47 w 95"/>
                  <a:gd name="T53" fmla="*/ 23 h 127"/>
                  <a:gd name="T54" fmla="*/ 41 w 95"/>
                  <a:gd name="T55" fmla="*/ 46 h 127"/>
                  <a:gd name="T56" fmla="*/ 35 w 95"/>
                  <a:gd name="T57" fmla="*/ 56 h 127"/>
                  <a:gd name="T58" fmla="*/ 31 w 95"/>
                  <a:gd name="T59" fmla="*/ 64 h 127"/>
                  <a:gd name="T60" fmla="*/ 30 w 95"/>
                  <a:gd name="T61" fmla="*/ 84 h 127"/>
                  <a:gd name="T62" fmla="*/ 34 w 95"/>
                  <a:gd name="T63" fmla="*/ 91 h 127"/>
                  <a:gd name="T64" fmla="*/ 37 w 95"/>
                  <a:gd name="T65" fmla="*/ 86 h 127"/>
                  <a:gd name="T66" fmla="*/ 41 w 95"/>
                  <a:gd name="T67" fmla="*/ 87 h 127"/>
                  <a:gd name="T68" fmla="*/ 48 w 95"/>
                  <a:gd name="T69" fmla="*/ 101 h 127"/>
                  <a:gd name="T70" fmla="*/ 53 w 95"/>
                  <a:gd name="T71" fmla="*/ 66 h 127"/>
                  <a:gd name="T72" fmla="*/ 54 w 95"/>
                  <a:gd name="T73" fmla="*/ 91 h 127"/>
                  <a:gd name="T74" fmla="*/ 61 w 95"/>
                  <a:gd name="T75" fmla="*/ 113 h 127"/>
                  <a:gd name="T76" fmla="*/ 67 w 95"/>
                  <a:gd name="T77" fmla="*/ 85 h 127"/>
                  <a:gd name="T78" fmla="*/ 70 w 95"/>
                  <a:gd name="T79" fmla="*/ 100 h 127"/>
                  <a:gd name="T80" fmla="*/ 72 w 95"/>
                  <a:gd name="T81" fmla="*/ 96 h 127"/>
                  <a:gd name="T82" fmla="*/ 79 w 95"/>
                  <a:gd name="T83" fmla="*/ 84 h 127"/>
                  <a:gd name="T84" fmla="*/ 75 w 95"/>
                  <a:gd name="T85" fmla="*/ 36 h 127"/>
                  <a:gd name="T86" fmla="*/ 48 w 95"/>
                  <a:gd name="T87" fmla="*/ 6 h 127"/>
                  <a:gd name="T88" fmla="*/ 33 w 95"/>
                  <a:gd name="T89" fmla="*/ 24 h 127"/>
                  <a:gd name="T90" fmla="*/ 32 w 95"/>
                  <a:gd name="T91" fmla="*/ 41 h 127"/>
                  <a:gd name="T92" fmla="*/ 23 w 95"/>
                  <a:gd name="T93" fmla="*/ 73 h 127"/>
                  <a:gd name="T94" fmla="*/ 28 w 95"/>
                  <a:gd name="T95" fmla="*/ 54 h 127"/>
                  <a:gd name="T96" fmla="*/ 23 w 95"/>
                  <a:gd name="T97" fmla="*/ 42 h 127"/>
                  <a:gd name="T98" fmla="*/ 19 w 95"/>
                  <a:gd name="T99" fmla="*/ 52 h 127"/>
                  <a:gd name="T100" fmla="*/ 12 w 95"/>
                  <a:gd name="T101" fmla="*/ 52 h 127"/>
                  <a:gd name="T102" fmla="*/ 18 w 95"/>
                  <a:gd name="T103" fmla="*/ 82 h 127"/>
                  <a:gd name="T104" fmla="*/ 6 w 95"/>
                  <a:gd name="T105" fmla="*/ 82 h 127"/>
                  <a:gd name="T106" fmla="*/ 19 w 95"/>
                  <a:gd name="T107" fmla="*/ 96 h 127"/>
                  <a:gd name="T108" fmla="*/ 32 w 95"/>
                  <a:gd name="T109" fmla="*/ 104 h 127"/>
                  <a:gd name="T110" fmla="*/ 39 w 95"/>
                  <a:gd name="T111" fmla="*/ 99 h 127"/>
                  <a:gd name="T112" fmla="*/ 51 w 95"/>
                  <a:gd name="T113" fmla="*/ 118 h 127"/>
                  <a:gd name="T114" fmla="*/ 53 w 95"/>
                  <a:gd name="T115" fmla="*/ 100 h 127"/>
                  <a:gd name="T116" fmla="*/ 64 w 95"/>
                  <a:gd name="T117" fmla="*/ 119 h 127"/>
                  <a:gd name="T118" fmla="*/ 73 w 95"/>
                  <a:gd name="T119" fmla="*/ 104 h 127"/>
                  <a:gd name="T120" fmla="*/ 79 w 95"/>
                  <a:gd name="T121" fmla="*/ 94 h 127"/>
                  <a:gd name="T122" fmla="*/ 82 w 95"/>
                  <a:gd name="T123" fmla="*/ 6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127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5187950" y="3190876"/>
                <a:ext cx="803275" cy="1595438"/>
              </a:xfrm>
              <a:custGeom>
                <a:avLst/>
                <a:gdLst>
                  <a:gd name="T0" fmla="*/ 153 w 225"/>
                  <a:gd name="T1" fmla="*/ 52 h 449"/>
                  <a:gd name="T2" fmla="*/ 135 w 225"/>
                  <a:gd name="T3" fmla="*/ 63 h 449"/>
                  <a:gd name="T4" fmla="*/ 39 w 225"/>
                  <a:gd name="T5" fmla="*/ 36 h 449"/>
                  <a:gd name="T6" fmla="*/ 4 w 225"/>
                  <a:gd name="T7" fmla="*/ 438 h 449"/>
                  <a:gd name="T8" fmla="*/ 82 w 225"/>
                  <a:gd name="T9" fmla="*/ 312 h 449"/>
                  <a:gd name="T10" fmla="*/ 100 w 225"/>
                  <a:gd name="T11" fmla="*/ 312 h 449"/>
                  <a:gd name="T12" fmla="*/ 163 w 225"/>
                  <a:gd name="T13" fmla="*/ 79 h 449"/>
                  <a:gd name="T14" fmla="*/ 15 w 225"/>
                  <a:gd name="T15" fmla="*/ 422 h 449"/>
                  <a:gd name="T16" fmla="*/ 113 w 225"/>
                  <a:gd name="T17" fmla="*/ 82 h 449"/>
                  <a:gd name="T18" fmla="*/ 73 w 225"/>
                  <a:gd name="T19" fmla="*/ 151 h 449"/>
                  <a:gd name="T20" fmla="*/ 55 w 225"/>
                  <a:gd name="T21" fmla="*/ 194 h 449"/>
                  <a:gd name="T22" fmla="*/ 48 w 225"/>
                  <a:gd name="T23" fmla="*/ 44 h 449"/>
                  <a:gd name="T24" fmla="*/ 95 w 225"/>
                  <a:gd name="T25" fmla="*/ 58 h 449"/>
                  <a:gd name="T26" fmla="*/ 97 w 225"/>
                  <a:gd name="T27" fmla="*/ 208 h 449"/>
                  <a:gd name="T28" fmla="*/ 93 w 225"/>
                  <a:gd name="T29" fmla="*/ 295 h 449"/>
                  <a:gd name="T30" fmla="*/ 89 w 225"/>
                  <a:gd name="T31" fmla="*/ 227 h 449"/>
                  <a:gd name="T32" fmla="*/ 89 w 225"/>
                  <a:gd name="T33" fmla="*/ 185 h 449"/>
                  <a:gd name="T34" fmla="*/ 62 w 225"/>
                  <a:gd name="T35" fmla="*/ 127 h 449"/>
                  <a:gd name="T36" fmla="*/ 78 w 225"/>
                  <a:gd name="T37" fmla="*/ 51 h 449"/>
                  <a:gd name="T38" fmla="*/ 89 w 225"/>
                  <a:gd name="T39" fmla="*/ 163 h 449"/>
                  <a:gd name="T40" fmla="*/ 95 w 225"/>
                  <a:gd name="T41" fmla="*/ 146 h 449"/>
                  <a:gd name="T42" fmla="*/ 78 w 225"/>
                  <a:gd name="T43" fmla="*/ 155 h 449"/>
                  <a:gd name="T44" fmla="*/ 80 w 225"/>
                  <a:gd name="T45" fmla="*/ 126 h 449"/>
                  <a:gd name="T46" fmla="*/ 88 w 225"/>
                  <a:gd name="T47" fmla="*/ 123 h 449"/>
                  <a:gd name="T48" fmla="*/ 80 w 225"/>
                  <a:gd name="T49" fmla="*/ 95 h 449"/>
                  <a:gd name="T50" fmla="*/ 73 w 225"/>
                  <a:gd name="T51" fmla="*/ 106 h 449"/>
                  <a:gd name="T52" fmla="*/ 69 w 225"/>
                  <a:gd name="T53" fmla="*/ 84 h 449"/>
                  <a:gd name="T54" fmla="*/ 76 w 225"/>
                  <a:gd name="T55" fmla="*/ 203 h 449"/>
                  <a:gd name="T56" fmla="*/ 84 w 225"/>
                  <a:gd name="T57" fmla="*/ 187 h 449"/>
                  <a:gd name="T58" fmla="*/ 98 w 225"/>
                  <a:gd name="T59" fmla="*/ 123 h 449"/>
                  <a:gd name="T60" fmla="*/ 92 w 225"/>
                  <a:gd name="T61" fmla="*/ 59 h 449"/>
                  <a:gd name="T62" fmla="*/ 83 w 225"/>
                  <a:gd name="T63" fmla="*/ 95 h 449"/>
                  <a:gd name="T64" fmla="*/ 66 w 225"/>
                  <a:gd name="T65" fmla="*/ 29 h 449"/>
                  <a:gd name="T66" fmla="*/ 57 w 225"/>
                  <a:gd name="T67" fmla="*/ 96 h 449"/>
                  <a:gd name="T68" fmla="*/ 60 w 225"/>
                  <a:gd name="T69" fmla="*/ 77 h 449"/>
                  <a:gd name="T70" fmla="*/ 59 w 225"/>
                  <a:gd name="T71" fmla="*/ 57 h 449"/>
                  <a:gd name="T72" fmla="*/ 52 w 225"/>
                  <a:gd name="T73" fmla="*/ 151 h 449"/>
                  <a:gd name="T74" fmla="*/ 60 w 225"/>
                  <a:gd name="T75" fmla="*/ 152 h 449"/>
                  <a:gd name="T76" fmla="*/ 67 w 225"/>
                  <a:gd name="T77" fmla="*/ 215 h 449"/>
                  <a:gd name="T78" fmla="*/ 84 w 225"/>
                  <a:gd name="T79" fmla="*/ 202 h 449"/>
                  <a:gd name="T80" fmla="*/ 93 w 225"/>
                  <a:gd name="T81" fmla="*/ 429 h 449"/>
                  <a:gd name="T82" fmla="*/ 95 w 225"/>
                  <a:gd name="T83" fmla="*/ 385 h 449"/>
                  <a:gd name="T84" fmla="*/ 104 w 225"/>
                  <a:gd name="T85" fmla="*/ 57 h 449"/>
                  <a:gd name="T86" fmla="*/ 100 w 225"/>
                  <a:gd name="T87" fmla="*/ 35 h 449"/>
                  <a:gd name="T88" fmla="*/ 88 w 225"/>
                  <a:gd name="T89" fmla="*/ 21 h 449"/>
                  <a:gd name="T90" fmla="*/ 49 w 225"/>
                  <a:gd name="T91" fmla="*/ 27 h 449"/>
                  <a:gd name="T92" fmla="*/ 49 w 225"/>
                  <a:gd name="T93" fmla="*/ 150 h 449"/>
                  <a:gd name="T94" fmla="*/ 55 w 225"/>
                  <a:gd name="T95" fmla="*/ 256 h 449"/>
                  <a:gd name="T96" fmla="*/ 47 w 225"/>
                  <a:gd name="T97" fmla="*/ 330 h 449"/>
                  <a:gd name="T98" fmla="*/ 46 w 225"/>
                  <a:gd name="T99" fmla="*/ 280 h 449"/>
                  <a:gd name="T100" fmla="*/ 37 w 225"/>
                  <a:gd name="T101" fmla="*/ 358 h 449"/>
                  <a:gd name="T102" fmla="*/ 34 w 225"/>
                  <a:gd name="T103" fmla="*/ 376 h 449"/>
                  <a:gd name="T104" fmla="*/ 33 w 225"/>
                  <a:gd name="T105" fmla="*/ 429 h 449"/>
                  <a:gd name="T106" fmla="*/ 39 w 225"/>
                  <a:gd name="T107" fmla="*/ 425 h 449"/>
                  <a:gd name="T108" fmla="*/ 56 w 225"/>
                  <a:gd name="T109" fmla="*/ 309 h 449"/>
                  <a:gd name="T110" fmla="*/ 64 w 225"/>
                  <a:gd name="T111" fmla="*/ 162 h 449"/>
                  <a:gd name="T112" fmla="*/ 77 w 225"/>
                  <a:gd name="T113" fmla="*/ 223 h 449"/>
                  <a:gd name="T114" fmla="*/ 88 w 225"/>
                  <a:gd name="T115" fmla="*/ 430 h 449"/>
                  <a:gd name="T116" fmla="*/ 110 w 225"/>
                  <a:gd name="T117" fmla="*/ 431 h 449"/>
                  <a:gd name="T118" fmla="*/ 110 w 225"/>
                  <a:gd name="T119" fmla="*/ 440 h 449"/>
                  <a:gd name="T120" fmla="*/ 100 w 225"/>
                  <a:gd name="T121" fmla="*/ 189 h 449"/>
                  <a:gd name="T122" fmla="*/ 109 w 225"/>
                  <a:gd name="T123" fmla="*/ 71 h 449"/>
                  <a:gd name="T124" fmla="*/ 158 w 225"/>
                  <a:gd name="T125" fmla="*/ 76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449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847845" y="3141096"/>
              <a:ext cx="1291864" cy="2308202"/>
              <a:chOff x="5880100" y="2771776"/>
              <a:chExt cx="1123950" cy="2008187"/>
            </a:xfrm>
            <a:solidFill>
              <a:schemeClr val="accent1"/>
            </a:solidFill>
          </p:grpSpPr>
          <p:sp>
            <p:nvSpPr>
              <p:cNvPr id="26" name="Freeform 12"/>
              <p:cNvSpPr>
                <a:spLocks noEditPoints="1"/>
              </p:cNvSpPr>
              <p:nvPr/>
            </p:nvSpPr>
            <p:spPr bwMode="auto">
              <a:xfrm>
                <a:off x="6418263" y="2771776"/>
                <a:ext cx="339725" cy="425450"/>
              </a:xfrm>
              <a:custGeom>
                <a:avLst/>
                <a:gdLst>
                  <a:gd name="T0" fmla="*/ 71 w 95"/>
                  <a:gd name="T1" fmla="*/ 113 h 120"/>
                  <a:gd name="T2" fmla="*/ 81 w 95"/>
                  <a:gd name="T3" fmla="*/ 59 h 120"/>
                  <a:gd name="T4" fmla="*/ 79 w 95"/>
                  <a:gd name="T5" fmla="*/ 67 h 120"/>
                  <a:gd name="T6" fmla="*/ 50 w 95"/>
                  <a:gd name="T7" fmla="*/ 85 h 120"/>
                  <a:gd name="T8" fmla="*/ 27 w 95"/>
                  <a:gd name="T9" fmla="*/ 69 h 120"/>
                  <a:gd name="T10" fmla="*/ 28 w 95"/>
                  <a:gd name="T11" fmla="*/ 65 h 120"/>
                  <a:gd name="T12" fmla="*/ 28 w 95"/>
                  <a:gd name="T13" fmla="*/ 61 h 120"/>
                  <a:gd name="T14" fmla="*/ 31 w 95"/>
                  <a:gd name="T15" fmla="*/ 24 h 120"/>
                  <a:gd name="T16" fmla="*/ 45 w 95"/>
                  <a:gd name="T17" fmla="*/ 23 h 120"/>
                  <a:gd name="T18" fmla="*/ 49 w 95"/>
                  <a:gd name="T19" fmla="*/ 39 h 120"/>
                  <a:gd name="T20" fmla="*/ 57 w 95"/>
                  <a:gd name="T21" fmla="*/ 58 h 120"/>
                  <a:gd name="T22" fmla="*/ 62 w 95"/>
                  <a:gd name="T23" fmla="*/ 46 h 120"/>
                  <a:gd name="T24" fmla="*/ 69 w 95"/>
                  <a:gd name="T25" fmla="*/ 55 h 120"/>
                  <a:gd name="T26" fmla="*/ 65 w 95"/>
                  <a:gd name="T27" fmla="*/ 56 h 120"/>
                  <a:gd name="T28" fmla="*/ 66 w 95"/>
                  <a:gd name="T29" fmla="*/ 83 h 120"/>
                  <a:gd name="T30" fmla="*/ 72 w 95"/>
                  <a:gd name="T31" fmla="*/ 46 h 120"/>
                  <a:gd name="T32" fmla="*/ 73 w 95"/>
                  <a:gd name="T33" fmla="*/ 58 h 120"/>
                  <a:gd name="T34" fmla="*/ 75 w 95"/>
                  <a:gd name="T35" fmla="*/ 52 h 120"/>
                  <a:gd name="T36" fmla="*/ 70 w 95"/>
                  <a:gd name="T37" fmla="*/ 45 h 120"/>
                  <a:gd name="T38" fmla="*/ 69 w 95"/>
                  <a:gd name="T39" fmla="*/ 49 h 120"/>
                  <a:gd name="T40" fmla="*/ 65 w 95"/>
                  <a:gd name="T41" fmla="*/ 38 h 120"/>
                  <a:gd name="T42" fmla="*/ 62 w 95"/>
                  <a:gd name="T43" fmla="*/ 35 h 120"/>
                  <a:gd name="T44" fmla="*/ 52 w 95"/>
                  <a:gd name="T45" fmla="*/ 54 h 120"/>
                  <a:gd name="T46" fmla="*/ 33 w 95"/>
                  <a:gd name="T47" fmla="*/ 51 h 120"/>
                  <a:gd name="T48" fmla="*/ 35 w 95"/>
                  <a:gd name="T49" fmla="*/ 60 h 120"/>
                  <a:gd name="T50" fmla="*/ 40 w 95"/>
                  <a:gd name="T51" fmla="*/ 54 h 120"/>
                  <a:gd name="T52" fmla="*/ 44 w 95"/>
                  <a:gd name="T53" fmla="*/ 69 h 120"/>
                  <a:gd name="T54" fmla="*/ 45 w 95"/>
                  <a:gd name="T55" fmla="*/ 45 h 120"/>
                  <a:gd name="T56" fmla="*/ 44 w 95"/>
                  <a:gd name="T57" fmla="*/ 55 h 120"/>
                  <a:gd name="T58" fmla="*/ 47 w 95"/>
                  <a:gd name="T59" fmla="*/ 43 h 120"/>
                  <a:gd name="T60" fmla="*/ 44 w 95"/>
                  <a:gd name="T61" fmla="*/ 49 h 120"/>
                  <a:gd name="T62" fmla="*/ 36 w 95"/>
                  <a:gd name="T63" fmla="*/ 32 h 120"/>
                  <a:gd name="T64" fmla="*/ 36 w 95"/>
                  <a:gd name="T65" fmla="*/ 71 h 120"/>
                  <a:gd name="T66" fmla="*/ 37 w 95"/>
                  <a:gd name="T67" fmla="*/ 81 h 120"/>
                  <a:gd name="T68" fmla="*/ 43 w 95"/>
                  <a:gd name="T69" fmla="*/ 77 h 120"/>
                  <a:gd name="T70" fmla="*/ 47 w 95"/>
                  <a:gd name="T71" fmla="*/ 84 h 120"/>
                  <a:gd name="T72" fmla="*/ 52 w 95"/>
                  <a:gd name="T73" fmla="*/ 75 h 120"/>
                  <a:gd name="T74" fmla="*/ 55 w 95"/>
                  <a:gd name="T75" fmla="*/ 66 h 120"/>
                  <a:gd name="T76" fmla="*/ 60 w 95"/>
                  <a:gd name="T77" fmla="*/ 70 h 120"/>
                  <a:gd name="T78" fmla="*/ 68 w 95"/>
                  <a:gd name="T79" fmla="*/ 84 h 120"/>
                  <a:gd name="T80" fmla="*/ 70 w 95"/>
                  <a:gd name="T81" fmla="*/ 86 h 120"/>
                  <a:gd name="T82" fmla="*/ 72 w 95"/>
                  <a:gd name="T83" fmla="*/ 79 h 120"/>
                  <a:gd name="T84" fmla="*/ 77 w 95"/>
                  <a:gd name="T85" fmla="*/ 17 h 120"/>
                  <a:gd name="T86" fmla="*/ 57 w 95"/>
                  <a:gd name="T87" fmla="*/ 21 h 120"/>
                  <a:gd name="T88" fmla="*/ 45 w 95"/>
                  <a:gd name="T89" fmla="*/ 10 h 120"/>
                  <a:gd name="T90" fmla="*/ 39 w 95"/>
                  <a:gd name="T91" fmla="*/ 13 h 120"/>
                  <a:gd name="T92" fmla="*/ 26 w 95"/>
                  <a:gd name="T93" fmla="*/ 13 h 120"/>
                  <a:gd name="T94" fmla="*/ 26 w 95"/>
                  <a:gd name="T95" fmla="*/ 36 h 120"/>
                  <a:gd name="T96" fmla="*/ 8 w 95"/>
                  <a:gd name="T97" fmla="*/ 47 h 120"/>
                  <a:gd name="T98" fmla="*/ 8 w 95"/>
                  <a:gd name="T99" fmla="*/ 53 h 120"/>
                  <a:gd name="T100" fmla="*/ 11 w 95"/>
                  <a:gd name="T101" fmla="*/ 74 h 120"/>
                  <a:gd name="T102" fmla="*/ 17 w 95"/>
                  <a:gd name="T103" fmla="*/ 67 h 120"/>
                  <a:gd name="T104" fmla="*/ 18 w 95"/>
                  <a:gd name="T105" fmla="*/ 64 h 120"/>
                  <a:gd name="T106" fmla="*/ 24 w 95"/>
                  <a:gd name="T107" fmla="*/ 75 h 120"/>
                  <a:gd name="T108" fmla="*/ 28 w 95"/>
                  <a:gd name="T109" fmla="*/ 94 h 120"/>
                  <a:gd name="T110" fmla="*/ 31 w 95"/>
                  <a:gd name="T111" fmla="*/ 97 h 120"/>
                  <a:gd name="T112" fmla="*/ 41 w 95"/>
                  <a:gd name="T113" fmla="*/ 83 h 120"/>
                  <a:gd name="T114" fmla="*/ 50 w 95"/>
                  <a:gd name="T115" fmla="*/ 100 h 120"/>
                  <a:gd name="T116" fmla="*/ 53 w 95"/>
                  <a:gd name="T117" fmla="*/ 88 h 120"/>
                  <a:gd name="T118" fmla="*/ 56 w 95"/>
                  <a:gd name="T119" fmla="*/ 117 h 120"/>
                  <a:gd name="T120" fmla="*/ 70 w 95"/>
                  <a:gd name="T121" fmla="*/ 110 h 120"/>
                  <a:gd name="T122" fmla="*/ 76 w 95"/>
                  <a:gd name="T123" fmla="*/ 86 h 120"/>
                  <a:gd name="T124" fmla="*/ 80 w 95"/>
                  <a:gd name="T125" fmla="*/ 10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" h="120">
                    <a:moveTo>
                      <a:pt x="88" y="29"/>
                    </a:moveTo>
                    <a:cubicBezTo>
                      <a:pt x="86" y="24"/>
                      <a:pt x="84" y="19"/>
                      <a:pt x="82" y="16"/>
                    </a:cubicBezTo>
                    <a:cubicBezTo>
                      <a:pt x="80" y="14"/>
                      <a:pt x="77" y="13"/>
                      <a:pt x="75" y="11"/>
                    </a:cubicBezTo>
                    <a:cubicBezTo>
                      <a:pt x="73" y="10"/>
                      <a:pt x="71" y="7"/>
                      <a:pt x="69" y="6"/>
                    </a:cubicBezTo>
                    <a:cubicBezTo>
                      <a:pt x="65" y="4"/>
                      <a:pt x="59" y="4"/>
                      <a:pt x="53" y="3"/>
                    </a:cubicBezTo>
                    <a:cubicBezTo>
                      <a:pt x="52" y="1"/>
                      <a:pt x="50" y="0"/>
                      <a:pt x="47" y="1"/>
                    </a:cubicBezTo>
                    <a:cubicBezTo>
                      <a:pt x="44" y="1"/>
                      <a:pt x="37" y="4"/>
                      <a:pt x="35" y="5"/>
                    </a:cubicBezTo>
                    <a:cubicBezTo>
                      <a:pt x="23" y="6"/>
                      <a:pt x="18" y="15"/>
                      <a:pt x="11" y="21"/>
                    </a:cubicBezTo>
                    <a:cubicBezTo>
                      <a:pt x="0" y="43"/>
                      <a:pt x="6" y="80"/>
                      <a:pt x="19" y="95"/>
                    </a:cubicBezTo>
                    <a:cubicBezTo>
                      <a:pt x="21" y="103"/>
                      <a:pt x="25" y="111"/>
                      <a:pt x="35" y="112"/>
                    </a:cubicBezTo>
                    <a:cubicBezTo>
                      <a:pt x="40" y="120"/>
                      <a:pt x="52" y="120"/>
                      <a:pt x="63" y="120"/>
                    </a:cubicBezTo>
                    <a:cubicBezTo>
                      <a:pt x="66" y="118"/>
                      <a:pt x="69" y="114"/>
                      <a:pt x="71" y="113"/>
                    </a:cubicBezTo>
                    <a:cubicBezTo>
                      <a:pt x="71" y="114"/>
                      <a:pt x="71" y="115"/>
                      <a:pt x="72" y="115"/>
                    </a:cubicBezTo>
                    <a:cubicBezTo>
                      <a:pt x="73" y="110"/>
                      <a:pt x="76" y="106"/>
                      <a:pt x="81" y="104"/>
                    </a:cubicBezTo>
                    <a:cubicBezTo>
                      <a:pt x="86" y="97"/>
                      <a:pt x="89" y="88"/>
                      <a:pt x="89" y="77"/>
                    </a:cubicBezTo>
                    <a:cubicBezTo>
                      <a:pt x="89" y="74"/>
                      <a:pt x="89" y="72"/>
                      <a:pt x="89" y="69"/>
                    </a:cubicBezTo>
                    <a:cubicBezTo>
                      <a:pt x="89" y="62"/>
                      <a:pt x="91" y="55"/>
                      <a:pt x="90" y="47"/>
                    </a:cubicBezTo>
                    <a:cubicBezTo>
                      <a:pt x="91" y="47"/>
                      <a:pt x="92" y="49"/>
                      <a:pt x="94" y="48"/>
                    </a:cubicBezTo>
                    <a:cubicBezTo>
                      <a:pt x="95" y="45"/>
                      <a:pt x="93" y="41"/>
                      <a:pt x="91" y="40"/>
                    </a:cubicBezTo>
                    <a:cubicBezTo>
                      <a:pt x="89" y="36"/>
                      <a:pt x="89" y="33"/>
                      <a:pt x="88" y="29"/>
                    </a:cubicBezTo>
                    <a:close/>
                    <a:moveTo>
                      <a:pt x="80" y="47"/>
                    </a:moveTo>
                    <a:cubicBezTo>
                      <a:pt x="81" y="47"/>
                      <a:pt x="81" y="48"/>
                      <a:pt x="82" y="49"/>
                    </a:cubicBezTo>
                    <a:cubicBezTo>
                      <a:pt x="81" y="49"/>
                      <a:pt x="79" y="48"/>
                      <a:pt x="80" y="47"/>
                    </a:cubicBezTo>
                    <a:close/>
                    <a:moveTo>
                      <a:pt x="81" y="59"/>
                    </a:moveTo>
                    <a:cubicBezTo>
                      <a:pt x="79" y="57"/>
                      <a:pt x="83" y="54"/>
                      <a:pt x="84" y="51"/>
                    </a:cubicBezTo>
                    <a:cubicBezTo>
                      <a:pt x="85" y="53"/>
                      <a:pt x="82" y="57"/>
                      <a:pt x="81" y="59"/>
                    </a:cubicBezTo>
                    <a:close/>
                    <a:moveTo>
                      <a:pt x="83" y="71"/>
                    </a:moveTo>
                    <a:cubicBezTo>
                      <a:pt x="83" y="71"/>
                      <a:pt x="83" y="71"/>
                      <a:pt x="83" y="72"/>
                    </a:cubicBezTo>
                    <a:cubicBezTo>
                      <a:pt x="82" y="72"/>
                      <a:pt x="81" y="71"/>
                      <a:pt x="81" y="70"/>
                    </a:cubicBezTo>
                    <a:cubicBezTo>
                      <a:pt x="82" y="70"/>
                      <a:pt x="82" y="71"/>
                      <a:pt x="83" y="71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8" y="53"/>
                      <a:pt x="78" y="54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8" y="63"/>
                    </a:moveTo>
                    <a:cubicBezTo>
                      <a:pt x="79" y="63"/>
                      <a:pt x="79" y="64"/>
                      <a:pt x="80" y="64"/>
                    </a:cubicBezTo>
                    <a:cubicBezTo>
                      <a:pt x="80" y="66"/>
                      <a:pt x="79" y="66"/>
                      <a:pt x="79" y="67"/>
                    </a:cubicBezTo>
                    <a:cubicBezTo>
                      <a:pt x="78" y="68"/>
                      <a:pt x="77" y="67"/>
                      <a:pt x="77" y="66"/>
                    </a:cubicBezTo>
                    <a:cubicBezTo>
                      <a:pt x="78" y="65"/>
                      <a:pt x="77" y="64"/>
                      <a:pt x="78" y="63"/>
                    </a:cubicBezTo>
                    <a:close/>
                    <a:moveTo>
                      <a:pt x="79" y="30"/>
                    </a:moveTo>
                    <a:cubicBezTo>
                      <a:pt x="78" y="31"/>
                      <a:pt x="76" y="28"/>
                      <a:pt x="76" y="26"/>
                    </a:cubicBezTo>
                    <a:cubicBezTo>
                      <a:pt x="78" y="27"/>
                      <a:pt x="80" y="28"/>
                      <a:pt x="79" y="30"/>
                    </a:cubicBezTo>
                    <a:close/>
                    <a:moveTo>
                      <a:pt x="49" y="77"/>
                    </a:moveTo>
                    <a:cubicBezTo>
                      <a:pt x="49" y="76"/>
                      <a:pt x="50" y="75"/>
                      <a:pt x="50" y="74"/>
                    </a:cubicBezTo>
                    <a:cubicBezTo>
                      <a:pt x="51" y="75"/>
                      <a:pt x="50" y="76"/>
                      <a:pt x="49" y="77"/>
                    </a:cubicBezTo>
                    <a:close/>
                    <a:moveTo>
                      <a:pt x="50" y="85"/>
                    </a:moveTo>
                    <a:cubicBezTo>
                      <a:pt x="49" y="85"/>
                      <a:pt x="49" y="85"/>
                      <a:pt x="49" y="86"/>
                    </a:cubicBezTo>
                    <a:cubicBezTo>
                      <a:pt x="48" y="86"/>
                      <a:pt x="48" y="84"/>
                      <a:pt x="49" y="84"/>
                    </a:cubicBezTo>
                    <a:cubicBezTo>
                      <a:pt x="49" y="84"/>
                      <a:pt x="50" y="84"/>
                      <a:pt x="50" y="85"/>
                    </a:cubicBezTo>
                    <a:close/>
                    <a:moveTo>
                      <a:pt x="50" y="68"/>
                    </a:moveTo>
                    <a:cubicBezTo>
                      <a:pt x="49" y="68"/>
                      <a:pt x="48" y="67"/>
                      <a:pt x="48" y="66"/>
                    </a:cubicBezTo>
                    <a:cubicBezTo>
                      <a:pt x="48" y="65"/>
                      <a:pt x="48" y="65"/>
                      <a:pt x="49" y="64"/>
                    </a:cubicBezTo>
                    <a:cubicBezTo>
                      <a:pt x="49" y="65"/>
                      <a:pt x="50" y="66"/>
                      <a:pt x="51" y="67"/>
                    </a:cubicBezTo>
                    <a:cubicBezTo>
                      <a:pt x="50" y="67"/>
                      <a:pt x="51" y="68"/>
                      <a:pt x="50" y="68"/>
                    </a:cubicBezTo>
                    <a:close/>
                    <a:moveTo>
                      <a:pt x="35" y="91"/>
                    </a:moveTo>
                    <a:cubicBezTo>
                      <a:pt x="35" y="91"/>
                      <a:pt x="35" y="90"/>
                      <a:pt x="34" y="90"/>
                    </a:cubicBezTo>
                    <a:cubicBezTo>
                      <a:pt x="34" y="90"/>
                      <a:pt x="35" y="89"/>
                      <a:pt x="35" y="89"/>
                    </a:cubicBezTo>
                    <a:cubicBezTo>
                      <a:pt x="36" y="89"/>
                      <a:pt x="36" y="89"/>
                      <a:pt x="36" y="90"/>
                    </a:cubicBezTo>
                    <a:cubicBezTo>
                      <a:pt x="35" y="89"/>
                      <a:pt x="36" y="90"/>
                      <a:pt x="35" y="91"/>
                    </a:cubicBezTo>
                    <a:close/>
                    <a:moveTo>
                      <a:pt x="26" y="67"/>
                    </a:moveTo>
                    <a:cubicBezTo>
                      <a:pt x="26" y="68"/>
                      <a:pt x="26" y="68"/>
                      <a:pt x="27" y="69"/>
                    </a:cubicBezTo>
                    <a:cubicBezTo>
                      <a:pt x="27" y="70"/>
                      <a:pt x="26" y="71"/>
                      <a:pt x="25" y="70"/>
                    </a:cubicBezTo>
                    <a:cubicBezTo>
                      <a:pt x="26" y="69"/>
                      <a:pt x="26" y="69"/>
                      <a:pt x="26" y="67"/>
                    </a:cubicBezTo>
                    <a:close/>
                    <a:moveTo>
                      <a:pt x="26" y="54"/>
                    </a:moveTo>
                    <a:cubicBezTo>
                      <a:pt x="24" y="53"/>
                      <a:pt x="26" y="52"/>
                      <a:pt x="26" y="51"/>
                    </a:cubicBezTo>
                    <a:cubicBezTo>
                      <a:pt x="28" y="51"/>
                      <a:pt x="25" y="53"/>
                      <a:pt x="26" y="54"/>
                    </a:cubicBezTo>
                    <a:close/>
                    <a:moveTo>
                      <a:pt x="28" y="87"/>
                    </a:moveTo>
                    <a:cubicBezTo>
                      <a:pt x="28" y="88"/>
                      <a:pt x="26" y="86"/>
                      <a:pt x="26" y="86"/>
                    </a:cubicBezTo>
                    <a:cubicBezTo>
                      <a:pt x="28" y="85"/>
                      <a:pt x="27" y="86"/>
                      <a:pt x="28" y="87"/>
                    </a:cubicBezTo>
                    <a:close/>
                    <a:moveTo>
                      <a:pt x="27" y="65"/>
                    </a:moveTo>
                    <a:cubicBezTo>
                      <a:pt x="27" y="64"/>
                      <a:pt x="27" y="64"/>
                      <a:pt x="27" y="63"/>
                    </a:cubicBezTo>
                    <a:cubicBezTo>
                      <a:pt x="28" y="62"/>
                      <a:pt x="28" y="64"/>
                      <a:pt x="29" y="63"/>
                    </a:cubicBezTo>
                    <a:cubicBezTo>
                      <a:pt x="30" y="63"/>
                      <a:pt x="28" y="64"/>
                      <a:pt x="28" y="65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9" y="53"/>
                    </a:moveTo>
                    <a:cubicBezTo>
                      <a:pt x="29" y="54"/>
                      <a:pt x="28" y="55"/>
                      <a:pt x="28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5"/>
                      <a:pt x="27" y="54"/>
                      <a:pt x="28" y="53"/>
                    </a:cubicBezTo>
                    <a:cubicBezTo>
                      <a:pt x="28" y="53"/>
                      <a:pt x="28" y="53"/>
                      <a:pt x="29" y="53"/>
                    </a:cubicBezTo>
                    <a:close/>
                    <a:moveTo>
                      <a:pt x="29" y="43"/>
                    </a:moveTo>
                    <a:cubicBezTo>
                      <a:pt x="30" y="43"/>
                      <a:pt x="29" y="46"/>
                      <a:pt x="29" y="46"/>
                    </a:cubicBezTo>
                    <a:cubicBezTo>
                      <a:pt x="28" y="45"/>
                      <a:pt x="29" y="45"/>
                      <a:pt x="29" y="43"/>
                    </a:cubicBezTo>
                    <a:close/>
                    <a:moveTo>
                      <a:pt x="28" y="61"/>
                    </a:moveTo>
                    <a:cubicBezTo>
                      <a:pt x="29" y="61"/>
                      <a:pt x="29" y="62"/>
                      <a:pt x="29" y="62"/>
                    </a:cubicBezTo>
                    <a:cubicBezTo>
                      <a:pt x="28" y="63"/>
                      <a:pt x="28" y="62"/>
                      <a:pt x="28" y="61"/>
                    </a:cubicBezTo>
                    <a:close/>
                    <a:moveTo>
                      <a:pt x="29" y="59"/>
                    </a:moveTo>
                    <a:cubicBezTo>
                      <a:pt x="30" y="57"/>
                      <a:pt x="31" y="55"/>
                      <a:pt x="31" y="53"/>
                    </a:cubicBezTo>
                    <a:cubicBezTo>
                      <a:pt x="33" y="54"/>
                      <a:pt x="29" y="58"/>
                      <a:pt x="32" y="58"/>
                    </a:cubicBezTo>
                    <a:cubicBezTo>
                      <a:pt x="32" y="58"/>
                      <a:pt x="32" y="59"/>
                      <a:pt x="32" y="60"/>
                    </a:cubicBezTo>
                    <a:cubicBezTo>
                      <a:pt x="31" y="60"/>
                      <a:pt x="30" y="58"/>
                      <a:pt x="30" y="60"/>
                    </a:cubicBezTo>
                    <a:cubicBezTo>
                      <a:pt x="29" y="60"/>
                      <a:pt x="30" y="59"/>
                      <a:pt x="29" y="59"/>
                    </a:cubicBezTo>
                    <a:close/>
                    <a:moveTo>
                      <a:pt x="31" y="48"/>
                    </a:moveTo>
                    <a:cubicBezTo>
                      <a:pt x="29" y="47"/>
                      <a:pt x="30" y="46"/>
                      <a:pt x="31" y="45"/>
                    </a:cubicBezTo>
                    <a:cubicBezTo>
                      <a:pt x="32" y="47"/>
                      <a:pt x="30" y="47"/>
                      <a:pt x="31" y="48"/>
                    </a:cubicBezTo>
                    <a:close/>
                    <a:moveTo>
                      <a:pt x="31" y="24"/>
                    </a:move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27"/>
                      <a:pt x="31" y="25"/>
                      <a:pt x="31" y="24"/>
                    </a:cubicBezTo>
                    <a:close/>
                    <a:moveTo>
                      <a:pt x="34" y="78"/>
                    </a:moveTo>
                    <a:cubicBezTo>
                      <a:pt x="32" y="77"/>
                      <a:pt x="31" y="76"/>
                      <a:pt x="31" y="75"/>
                    </a:cubicBezTo>
                    <a:cubicBezTo>
                      <a:pt x="32" y="76"/>
                      <a:pt x="33" y="77"/>
                      <a:pt x="34" y="78"/>
                    </a:cubicBezTo>
                    <a:close/>
                    <a:moveTo>
                      <a:pt x="45" y="29"/>
                    </a:moveTo>
                    <a:cubicBezTo>
                      <a:pt x="47" y="29"/>
                      <a:pt x="46" y="31"/>
                      <a:pt x="47" y="31"/>
                    </a:cubicBezTo>
                    <a:cubicBezTo>
                      <a:pt x="47" y="33"/>
                      <a:pt x="46" y="34"/>
                      <a:pt x="46" y="35"/>
                    </a:cubicBezTo>
                    <a:cubicBezTo>
                      <a:pt x="45" y="35"/>
                      <a:pt x="44" y="35"/>
                      <a:pt x="44" y="34"/>
                    </a:cubicBezTo>
                    <a:cubicBezTo>
                      <a:pt x="44" y="32"/>
                      <a:pt x="44" y="31"/>
                      <a:pt x="45" y="29"/>
                    </a:cubicBezTo>
                    <a:close/>
                    <a:moveTo>
                      <a:pt x="44" y="22"/>
                    </a:moveTo>
                    <a:cubicBezTo>
                      <a:pt x="44" y="20"/>
                      <a:pt x="45" y="19"/>
                      <a:pt x="45" y="18"/>
                    </a:cubicBezTo>
                    <a:cubicBezTo>
                      <a:pt x="45" y="18"/>
                      <a:pt x="46" y="19"/>
                      <a:pt x="46" y="19"/>
                    </a:cubicBezTo>
                    <a:cubicBezTo>
                      <a:pt x="46" y="21"/>
                      <a:pt x="45" y="21"/>
                      <a:pt x="45" y="23"/>
                    </a:cubicBezTo>
                    <a:cubicBezTo>
                      <a:pt x="44" y="23"/>
                      <a:pt x="45" y="22"/>
                      <a:pt x="44" y="22"/>
                    </a:cubicBezTo>
                    <a:close/>
                    <a:moveTo>
                      <a:pt x="48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51" y="25"/>
                      <a:pt x="51" y="26"/>
                      <a:pt x="49" y="28"/>
                    </a:cubicBezTo>
                    <a:cubicBezTo>
                      <a:pt x="48" y="28"/>
                      <a:pt x="49" y="26"/>
                      <a:pt x="47" y="27"/>
                    </a:cubicBezTo>
                    <a:cubicBezTo>
                      <a:pt x="47" y="25"/>
                      <a:pt x="48" y="24"/>
                      <a:pt x="48" y="23"/>
                    </a:cubicBezTo>
                    <a:close/>
                    <a:moveTo>
                      <a:pt x="47" y="15"/>
                    </a:moveTo>
                    <a:cubicBezTo>
                      <a:pt x="48" y="13"/>
                      <a:pt x="48" y="10"/>
                      <a:pt x="50" y="11"/>
                    </a:cubicBezTo>
                    <a:cubicBezTo>
                      <a:pt x="51" y="12"/>
                      <a:pt x="49" y="14"/>
                      <a:pt x="49" y="16"/>
                    </a:cubicBezTo>
                    <a:cubicBezTo>
                      <a:pt x="48" y="16"/>
                      <a:pt x="48" y="15"/>
                      <a:pt x="47" y="15"/>
                    </a:cubicBezTo>
                    <a:close/>
                    <a:moveTo>
                      <a:pt x="53" y="43"/>
                    </a:moveTo>
                    <a:cubicBezTo>
                      <a:pt x="51" y="42"/>
                      <a:pt x="51" y="40"/>
                      <a:pt x="49" y="39"/>
                    </a:cubicBezTo>
                    <a:cubicBezTo>
                      <a:pt x="50" y="38"/>
                      <a:pt x="50" y="37"/>
                      <a:pt x="50" y="35"/>
                    </a:cubicBezTo>
                    <a:cubicBezTo>
                      <a:pt x="51" y="35"/>
                      <a:pt x="51" y="36"/>
                      <a:pt x="51" y="36"/>
                    </a:cubicBezTo>
                    <a:cubicBezTo>
                      <a:pt x="52" y="36"/>
                      <a:pt x="51" y="37"/>
                      <a:pt x="51" y="37"/>
                    </a:cubicBezTo>
                    <a:cubicBezTo>
                      <a:pt x="52" y="38"/>
                      <a:pt x="56" y="40"/>
                      <a:pt x="53" y="43"/>
                    </a:cubicBezTo>
                    <a:close/>
                    <a:moveTo>
                      <a:pt x="52" y="29"/>
                    </a:moveTo>
                    <a:cubicBezTo>
                      <a:pt x="53" y="29"/>
                      <a:pt x="53" y="29"/>
                      <a:pt x="53" y="28"/>
                    </a:cubicBezTo>
                    <a:cubicBezTo>
                      <a:pt x="55" y="29"/>
                      <a:pt x="53" y="31"/>
                      <a:pt x="53" y="33"/>
                    </a:cubicBezTo>
                    <a:cubicBezTo>
                      <a:pt x="51" y="32"/>
                      <a:pt x="53" y="30"/>
                      <a:pt x="52" y="29"/>
                    </a:cubicBezTo>
                    <a:close/>
                    <a:moveTo>
                      <a:pt x="60" y="66"/>
                    </a:moveTo>
                    <a:cubicBezTo>
                      <a:pt x="61" y="67"/>
                      <a:pt x="59" y="69"/>
                      <a:pt x="59" y="71"/>
                    </a:cubicBezTo>
                    <a:cubicBezTo>
                      <a:pt x="57" y="70"/>
                      <a:pt x="59" y="67"/>
                      <a:pt x="60" y="66"/>
                    </a:cubicBezTo>
                    <a:close/>
                    <a:moveTo>
                      <a:pt x="57" y="58"/>
                    </a:moveTo>
                    <a:cubicBezTo>
                      <a:pt x="58" y="59"/>
                      <a:pt x="59" y="60"/>
                      <a:pt x="60" y="60"/>
                    </a:cubicBezTo>
                    <a:cubicBezTo>
                      <a:pt x="59" y="62"/>
                      <a:pt x="57" y="60"/>
                      <a:pt x="57" y="58"/>
                    </a:cubicBezTo>
                    <a:close/>
                    <a:moveTo>
                      <a:pt x="59" y="54"/>
                    </a:moveTo>
                    <a:cubicBezTo>
                      <a:pt x="61" y="54"/>
                      <a:pt x="62" y="57"/>
                      <a:pt x="60" y="58"/>
                    </a:cubicBezTo>
                    <a:cubicBezTo>
                      <a:pt x="59" y="58"/>
                      <a:pt x="58" y="55"/>
                      <a:pt x="59" y="54"/>
                    </a:cubicBezTo>
                    <a:close/>
                    <a:moveTo>
                      <a:pt x="60" y="51"/>
                    </a:moveTo>
                    <a:cubicBezTo>
                      <a:pt x="60" y="50"/>
                      <a:pt x="61" y="50"/>
                      <a:pt x="61" y="49"/>
                    </a:cubicBezTo>
                    <a:cubicBezTo>
                      <a:pt x="63" y="50"/>
                      <a:pt x="63" y="51"/>
                      <a:pt x="63" y="53"/>
                    </a:cubicBezTo>
                    <a:cubicBezTo>
                      <a:pt x="62" y="53"/>
                      <a:pt x="61" y="52"/>
                      <a:pt x="60" y="51"/>
                    </a:cubicBezTo>
                    <a:close/>
                    <a:moveTo>
                      <a:pt x="62" y="46"/>
                    </a:moveTo>
                    <a:cubicBezTo>
                      <a:pt x="62" y="47"/>
                      <a:pt x="60" y="47"/>
                      <a:pt x="60" y="48"/>
                    </a:cubicBezTo>
                    <a:cubicBezTo>
                      <a:pt x="60" y="48"/>
                      <a:pt x="61" y="45"/>
                      <a:pt x="62" y="46"/>
                    </a:cubicBezTo>
                    <a:close/>
                    <a:moveTo>
                      <a:pt x="62" y="47"/>
                    </a:moveTo>
                    <a:cubicBezTo>
                      <a:pt x="63" y="48"/>
                      <a:pt x="64" y="48"/>
                      <a:pt x="64" y="49"/>
                    </a:cubicBezTo>
                    <a:cubicBezTo>
                      <a:pt x="63" y="49"/>
                      <a:pt x="62" y="48"/>
                      <a:pt x="62" y="47"/>
                    </a:cubicBezTo>
                    <a:close/>
                    <a:moveTo>
                      <a:pt x="62" y="70"/>
                    </a:moveTo>
                    <a:cubicBezTo>
                      <a:pt x="62" y="70"/>
                      <a:pt x="62" y="69"/>
                      <a:pt x="61" y="68"/>
                    </a:cubicBezTo>
                    <a:cubicBezTo>
                      <a:pt x="62" y="67"/>
                      <a:pt x="63" y="69"/>
                      <a:pt x="62" y="70"/>
                    </a:cubicBezTo>
                    <a:close/>
                    <a:moveTo>
                      <a:pt x="62" y="61"/>
                    </a:moveTo>
                    <a:cubicBezTo>
                      <a:pt x="61" y="60"/>
                      <a:pt x="63" y="59"/>
                      <a:pt x="63" y="58"/>
                    </a:cubicBezTo>
                    <a:cubicBezTo>
                      <a:pt x="64" y="58"/>
                      <a:pt x="64" y="59"/>
                      <a:pt x="64" y="59"/>
                    </a:cubicBezTo>
                    <a:cubicBezTo>
                      <a:pt x="64" y="60"/>
                      <a:pt x="64" y="61"/>
                      <a:pt x="62" y="61"/>
                    </a:cubicBezTo>
                    <a:close/>
                    <a:moveTo>
                      <a:pt x="67" y="53"/>
                    </a:moveTo>
                    <a:cubicBezTo>
                      <a:pt x="68" y="53"/>
                      <a:pt x="69" y="54"/>
                      <a:pt x="69" y="55"/>
                    </a:cubicBezTo>
                    <a:cubicBezTo>
                      <a:pt x="67" y="55"/>
                      <a:pt x="67" y="53"/>
                      <a:pt x="65" y="53"/>
                    </a:cubicBezTo>
                    <a:cubicBezTo>
                      <a:pt x="65" y="52"/>
                      <a:pt x="65" y="52"/>
                      <a:pt x="65" y="50"/>
                    </a:cubicBezTo>
                    <a:cubicBezTo>
                      <a:pt x="66" y="51"/>
                      <a:pt x="67" y="51"/>
                      <a:pt x="67" y="53"/>
                    </a:cubicBezTo>
                    <a:close/>
                    <a:moveTo>
                      <a:pt x="65" y="40"/>
                    </a:moveTo>
                    <a:cubicBezTo>
                      <a:pt x="66" y="40"/>
                      <a:pt x="66" y="40"/>
                      <a:pt x="67" y="40"/>
                    </a:cubicBezTo>
                    <a:cubicBezTo>
                      <a:pt x="67" y="41"/>
                      <a:pt x="66" y="41"/>
                      <a:pt x="66" y="42"/>
                    </a:cubicBezTo>
                    <a:cubicBezTo>
                      <a:pt x="65" y="42"/>
                      <a:pt x="65" y="41"/>
                      <a:pt x="65" y="40"/>
                    </a:cubicBezTo>
                    <a:close/>
                    <a:moveTo>
                      <a:pt x="67" y="58"/>
                    </a:moveTo>
                    <a:cubicBezTo>
                      <a:pt x="66" y="58"/>
                      <a:pt x="66" y="57"/>
                      <a:pt x="65" y="5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7" y="56"/>
                      <a:pt x="68" y="57"/>
                      <a:pt x="67" y="58"/>
                    </a:cubicBezTo>
                    <a:close/>
                    <a:moveTo>
                      <a:pt x="65" y="56"/>
                    </a:moveTo>
                    <a:cubicBezTo>
                      <a:pt x="64" y="56"/>
                      <a:pt x="64" y="54"/>
                      <a:pt x="65" y="53"/>
                    </a:cubicBezTo>
                    <a:cubicBezTo>
                      <a:pt x="66" y="54"/>
                      <a:pt x="66" y="55"/>
                      <a:pt x="65" y="56"/>
                    </a:cubicBezTo>
                    <a:close/>
                    <a:moveTo>
                      <a:pt x="65" y="60"/>
                    </a:moveTo>
                    <a:cubicBezTo>
                      <a:pt x="66" y="60"/>
                      <a:pt x="65" y="61"/>
                      <a:pt x="66" y="61"/>
                    </a:cubicBezTo>
                    <a:cubicBezTo>
                      <a:pt x="66" y="62"/>
                      <a:pt x="66" y="63"/>
                      <a:pt x="65" y="64"/>
                    </a:cubicBezTo>
                    <a:cubicBezTo>
                      <a:pt x="64" y="64"/>
                      <a:pt x="64" y="63"/>
                      <a:pt x="63" y="62"/>
                    </a:cubicBezTo>
                    <a:cubicBezTo>
                      <a:pt x="65" y="62"/>
                      <a:pt x="65" y="61"/>
                      <a:pt x="65" y="60"/>
                    </a:cubicBezTo>
                    <a:close/>
                    <a:moveTo>
                      <a:pt x="63" y="74"/>
                    </a:moveTo>
                    <a:cubicBezTo>
                      <a:pt x="65" y="74"/>
                      <a:pt x="66" y="75"/>
                      <a:pt x="65" y="77"/>
                    </a:cubicBezTo>
                    <a:cubicBezTo>
                      <a:pt x="65" y="78"/>
                      <a:pt x="62" y="76"/>
                      <a:pt x="63" y="74"/>
                    </a:cubicBezTo>
                    <a:close/>
                    <a:moveTo>
                      <a:pt x="65" y="82"/>
                    </a:moveTo>
                    <a:cubicBezTo>
                      <a:pt x="66" y="82"/>
                      <a:pt x="66" y="82"/>
                      <a:pt x="66" y="83"/>
                    </a:cubicBezTo>
                    <a:cubicBezTo>
                      <a:pt x="65" y="83"/>
                      <a:pt x="66" y="84"/>
                      <a:pt x="64" y="84"/>
                    </a:cubicBezTo>
                    <a:cubicBezTo>
                      <a:pt x="65" y="83"/>
                      <a:pt x="65" y="83"/>
                      <a:pt x="65" y="82"/>
                    </a:cubicBezTo>
                    <a:close/>
                    <a:moveTo>
                      <a:pt x="64" y="71"/>
                    </a:moveTo>
                    <a:cubicBezTo>
                      <a:pt x="66" y="71"/>
                      <a:pt x="67" y="73"/>
                      <a:pt x="66" y="74"/>
                    </a:cubicBezTo>
                    <a:cubicBezTo>
                      <a:pt x="65" y="74"/>
                      <a:pt x="64" y="73"/>
                      <a:pt x="64" y="71"/>
                    </a:cubicBezTo>
                    <a:close/>
                    <a:moveTo>
                      <a:pt x="66" y="66"/>
                    </a:moveTo>
                    <a:cubicBezTo>
                      <a:pt x="67" y="66"/>
                      <a:pt x="67" y="64"/>
                      <a:pt x="68" y="63"/>
                    </a:cubicBezTo>
                    <a:cubicBezTo>
                      <a:pt x="71" y="64"/>
                      <a:pt x="70" y="68"/>
                      <a:pt x="68" y="69"/>
                    </a:cubicBezTo>
                    <a:cubicBezTo>
                      <a:pt x="68" y="67"/>
                      <a:pt x="67" y="67"/>
                      <a:pt x="66" y="66"/>
                    </a:cubicBezTo>
                    <a:close/>
                    <a:moveTo>
                      <a:pt x="72" y="46"/>
                    </a:moveTo>
                    <a:cubicBezTo>
                      <a:pt x="72" y="47"/>
                      <a:pt x="72" y="48"/>
                      <a:pt x="71" y="48"/>
                    </a:cubicBezTo>
                    <a:cubicBezTo>
                      <a:pt x="70" y="47"/>
                      <a:pt x="72" y="45"/>
                      <a:pt x="72" y="46"/>
                    </a:cubicBezTo>
                    <a:close/>
                    <a:moveTo>
                      <a:pt x="71" y="37"/>
                    </a:moveTo>
                    <a:cubicBezTo>
                      <a:pt x="72" y="38"/>
                      <a:pt x="74" y="38"/>
                      <a:pt x="73" y="39"/>
                    </a:cubicBezTo>
                    <a:cubicBezTo>
                      <a:pt x="72" y="39"/>
                      <a:pt x="71" y="36"/>
                      <a:pt x="71" y="37"/>
                    </a:cubicBezTo>
                    <a:close/>
                    <a:moveTo>
                      <a:pt x="71" y="51"/>
                    </a:moveTo>
                    <a:cubicBezTo>
                      <a:pt x="70" y="51"/>
                      <a:pt x="69" y="50"/>
                      <a:pt x="69" y="49"/>
                    </a:cubicBezTo>
                    <a:cubicBezTo>
                      <a:pt x="70" y="49"/>
                      <a:pt x="70" y="49"/>
                      <a:pt x="70" y="48"/>
                    </a:cubicBezTo>
                    <a:cubicBezTo>
                      <a:pt x="71" y="49"/>
                      <a:pt x="71" y="50"/>
                      <a:pt x="71" y="51"/>
                    </a:cubicBezTo>
                    <a:close/>
                    <a:moveTo>
                      <a:pt x="69" y="60"/>
                    </a:moveTo>
                    <a:cubicBezTo>
                      <a:pt x="70" y="60"/>
                      <a:pt x="72" y="60"/>
                      <a:pt x="71" y="62"/>
                    </a:cubicBezTo>
                    <a:cubicBezTo>
                      <a:pt x="70" y="62"/>
                      <a:pt x="69" y="61"/>
                      <a:pt x="69" y="60"/>
                    </a:cubicBezTo>
                    <a:close/>
                    <a:moveTo>
                      <a:pt x="71" y="56"/>
                    </a:moveTo>
                    <a:cubicBezTo>
                      <a:pt x="72" y="56"/>
                      <a:pt x="72" y="57"/>
                      <a:pt x="73" y="58"/>
                    </a:cubicBezTo>
                    <a:cubicBezTo>
                      <a:pt x="73" y="59"/>
                      <a:pt x="72" y="59"/>
                      <a:pt x="72" y="60"/>
                    </a:cubicBezTo>
                    <a:cubicBezTo>
                      <a:pt x="70" y="59"/>
                      <a:pt x="70" y="58"/>
                      <a:pt x="71" y="56"/>
                    </a:cubicBezTo>
                    <a:close/>
                    <a:moveTo>
                      <a:pt x="72" y="52"/>
                    </a:moveTo>
                    <a:cubicBezTo>
                      <a:pt x="74" y="52"/>
                      <a:pt x="75" y="54"/>
                      <a:pt x="74" y="55"/>
                    </a:cubicBezTo>
                    <a:cubicBezTo>
                      <a:pt x="73" y="55"/>
                      <a:pt x="72" y="54"/>
                      <a:pt x="72" y="52"/>
                    </a:cubicBezTo>
                    <a:close/>
                    <a:moveTo>
                      <a:pt x="74" y="60"/>
                    </a:move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2"/>
                      <a:pt x="76" y="60"/>
                      <a:pt x="76" y="61"/>
                    </a:cubicBezTo>
                    <a:cubicBezTo>
                      <a:pt x="77" y="63"/>
                      <a:pt x="75" y="62"/>
                      <a:pt x="76" y="63"/>
                    </a:cubicBezTo>
                    <a:cubicBezTo>
                      <a:pt x="74" y="63"/>
                      <a:pt x="74" y="62"/>
                      <a:pt x="74" y="61"/>
                    </a:cubicBezTo>
                    <a:cubicBezTo>
                      <a:pt x="74" y="61"/>
                      <a:pt x="74" y="60"/>
                      <a:pt x="74" y="60"/>
                    </a:cubicBezTo>
                    <a:close/>
                    <a:moveTo>
                      <a:pt x="75" y="52"/>
                    </a:moveTo>
                    <a:cubicBezTo>
                      <a:pt x="74" y="52"/>
                      <a:pt x="73" y="50"/>
                      <a:pt x="74" y="49"/>
                    </a:cubicBezTo>
                    <a:cubicBezTo>
                      <a:pt x="76" y="49"/>
                      <a:pt x="76" y="51"/>
                      <a:pt x="75" y="52"/>
                    </a:cubicBezTo>
                    <a:close/>
                    <a:moveTo>
                      <a:pt x="72" y="21"/>
                    </a:moveTo>
                    <a:cubicBezTo>
                      <a:pt x="73" y="21"/>
                      <a:pt x="74" y="24"/>
                      <a:pt x="76" y="24"/>
                    </a:cubicBezTo>
                    <a:cubicBezTo>
                      <a:pt x="74" y="25"/>
                      <a:pt x="73" y="22"/>
                      <a:pt x="72" y="21"/>
                    </a:cubicBezTo>
                    <a:close/>
                    <a:moveTo>
                      <a:pt x="73" y="26"/>
                    </a:moveTo>
                    <a:cubicBezTo>
                      <a:pt x="71" y="25"/>
                      <a:pt x="70" y="24"/>
                      <a:pt x="70" y="22"/>
                    </a:cubicBezTo>
                    <a:cubicBezTo>
                      <a:pt x="71" y="23"/>
                      <a:pt x="72" y="24"/>
                      <a:pt x="73" y="26"/>
                    </a:cubicBezTo>
                    <a:close/>
                    <a:moveTo>
                      <a:pt x="72" y="41"/>
                    </a:moveTo>
                    <a:cubicBezTo>
                      <a:pt x="71" y="42"/>
                      <a:pt x="69" y="40"/>
                      <a:pt x="70" y="38"/>
                    </a:cubicBezTo>
                    <a:cubicBezTo>
                      <a:pt x="71" y="39"/>
                      <a:pt x="72" y="40"/>
                      <a:pt x="72" y="41"/>
                    </a:cubicBezTo>
                    <a:close/>
                    <a:moveTo>
                      <a:pt x="70" y="45"/>
                    </a:moveTo>
                    <a:cubicBezTo>
                      <a:pt x="70" y="45"/>
                      <a:pt x="70" y="45"/>
                      <a:pt x="70" y="46"/>
                    </a:cubicBezTo>
                    <a:cubicBezTo>
                      <a:pt x="69" y="45"/>
                      <a:pt x="68" y="44"/>
                      <a:pt x="67" y="44"/>
                    </a:cubicBezTo>
                    <a:cubicBezTo>
                      <a:pt x="67" y="43"/>
                      <a:pt x="68" y="43"/>
                      <a:pt x="68" y="43"/>
                    </a:cubicBezTo>
                    <a:cubicBezTo>
                      <a:pt x="70" y="43"/>
                      <a:pt x="70" y="44"/>
                      <a:pt x="70" y="45"/>
                    </a:cubicBezTo>
                    <a:close/>
                    <a:moveTo>
                      <a:pt x="68" y="38"/>
                    </a:moveTo>
                    <a:cubicBezTo>
                      <a:pt x="67" y="37"/>
                      <a:pt x="67" y="37"/>
                      <a:pt x="67" y="35"/>
                    </a:cubicBezTo>
                    <a:cubicBezTo>
                      <a:pt x="68" y="35"/>
                      <a:pt x="68" y="36"/>
                      <a:pt x="69" y="36"/>
                    </a:cubicBezTo>
                    <a:cubicBezTo>
                      <a:pt x="69" y="37"/>
                      <a:pt x="68" y="37"/>
                      <a:pt x="68" y="38"/>
                    </a:cubicBezTo>
                    <a:close/>
                    <a:moveTo>
                      <a:pt x="69" y="49"/>
                    </a:moveTo>
                    <a:cubicBezTo>
                      <a:pt x="67" y="49"/>
                      <a:pt x="67" y="48"/>
                      <a:pt x="66" y="47"/>
                    </a:cubicBezTo>
                    <a:cubicBezTo>
                      <a:pt x="66" y="46"/>
                      <a:pt x="67" y="47"/>
                      <a:pt x="67" y="45"/>
                    </a:cubicBezTo>
                    <a:cubicBezTo>
                      <a:pt x="69" y="46"/>
                      <a:pt x="69" y="47"/>
                      <a:pt x="69" y="49"/>
                    </a:cubicBezTo>
                    <a:close/>
                    <a:moveTo>
                      <a:pt x="65" y="36"/>
                    </a:moveTo>
                    <a:cubicBezTo>
                      <a:pt x="65" y="34"/>
                      <a:pt x="66" y="34"/>
                      <a:pt x="66" y="32"/>
                    </a:cubicBezTo>
                    <a:cubicBezTo>
                      <a:pt x="67" y="32"/>
                      <a:pt x="66" y="33"/>
                      <a:pt x="67" y="33"/>
                    </a:cubicBezTo>
                    <a:cubicBezTo>
                      <a:pt x="67" y="34"/>
                      <a:pt x="67" y="35"/>
                      <a:pt x="65" y="36"/>
                    </a:cubicBezTo>
                    <a:close/>
                    <a:moveTo>
                      <a:pt x="65" y="43"/>
                    </a:moveTo>
                    <a:cubicBezTo>
                      <a:pt x="66" y="44"/>
                      <a:pt x="65" y="44"/>
                      <a:pt x="65" y="45"/>
                    </a:cubicBezTo>
                    <a:cubicBezTo>
                      <a:pt x="63" y="45"/>
                      <a:pt x="64" y="43"/>
                      <a:pt x="62" y="43"/>
                    </a:cubicBezTo>
                    <a:cubicBezTo>
                      <a:pt x="62" y="42"/>
                      <a:pt x="63" y="41"/>
                      <a:pt x="63" y="40"/>
                    </a:cubicBezTo>
                    <a:cubicBezTo>
                      <a:pt x="64" y="41"/>
                      <a:pt x="64" y="42"/>
                      <a:pt x="65" y="43"/>
                    </a:cubicBezTo>
                    <a:close/>
                    <a:moveTo>
                      <a:pt x="63" y="39"/>
                    </a:move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8"/>
                      <a:pt x="64" y="38"/>
                      <a:pt x="65" y="38"/>
                    </a:cubicBezTo>
                    <a:cubicBezTo>
                      <a:pt x="65" y="39"/>
                      <a:pt x="64" y="39"/>
                      <a:pt x="63" y="39"/>
                    </a:cubicBezTo>
                    <a:close/>
                    <a:moveTo>
                      <a:pt x="64" y="33"/>
                    </a:moveTo>
                    <a:cubicBezTo>
                      <a:pt x="62" y="32"/>
                      <a:pt x="61" y="31"/>
                      <a:pt x="61" y="29"/>
                    </a:cubicBezTo>
                    <a:cubicBezTo>
                      <a:pt x="62" y="29"/>
                      <a:pt x="61" y="30"/>
                      <a:pt x="61" y="30"/>
                    </a:cubicBezTo>
                    <a:cubicBezTo>
                      <a:pt x="62" y="30"/>
                      <a:pt x="62" y="29"/>
                      <a:pt x="63" y="28"/>
                    </a:cubicBezTo>
                    <a:cubicBezTo>
                      <a:pt x="64" y="29"/>
                      <a:pt x="65" y="32"/>
                      <a:pt x="64" y="33"/>
                    </a:cubicBezTo>
                    <a:close/>
                    <a:moveTo>
                      <a:pt x="62" y="35"/>
                    </a:moveTo>
                    <a:cubicBezTo>
                      <a:pt x="63" y="38"/>
                      <a:pt x="61" y="39"/>
                      <a:pt x="61" y="41"/>
                    </a:cubicBezTo>
                    <a:cubicBezTo>
                      <a:pt x="59" y="41"/>
                      <a:pt x="59" y="39"/>
                      <a:pt x="58" y="38"/>
                    </a:cubicBezTo>
                    <a:cubicBezTo>
                      <a:pt x="58" y="37"/>
                      <a:pt x="59" y="35"/>
                      <a:pt x="59" y="34"/>
                    </a:cubicBezTo>
                    <a:cubicBezTo>
                      <a:pt x="59" y="35"/>
                      <a:pt x="60" y="34"/>
                      <a:pt x="60" y="33"/>
                    </a:cubicBezTo>
                    <a:cubicBezTo>
                      <a:pt x="61" y="33"/>
                      <a:pt x="61" y="35"/>
                      <a:pt x="62" y="35"/>
                    </a:cubicBezTo>
                    <a:close/>
                    <a:moveTo>
                      <a:pt x="59" y="44"/>
                    </a:moveTo>
                    <a:cubicBezTo>
                      <a:pt x="59" y="45"/>
                      <a:pt x="58" y="47"/>
                      <a:pt x="58" y="48"/>
                    </a:cubicBezTo>
                    <a:cubicBezTo>
                      <a:pt x="56" y="48"/>
                      <a:pt x="56" y="46"/>
                      <a:pt x="55" y="45"/>
                    </a:cubicBezTo>
                    <a:cubicBezTo>
                      <a:pt x="55" y="44"/>
                      <a:pt x="56" y="44"/>
                      <a:pt x="56" y="43"/>
                    </a:cubicBezTo>
                    <a:cubicBezTo>
                      <a:pt x="57" y="43"/>
                      <a:pt x="57" y="44"/>
                      <a:pt x="58" y="44"/>
                    </a:cubicBezTo>
                    <a:cubicBezTo>
                      <a:pt x="59" y="43"/>
                      <a:pt x="56" y="42"/>
                      <a:pt x="56" y="41"/>
                    </a:cubicBezTo>
                    <a:cubicBezTo>
                      <a:pt x="58" y="42"/>
                      <a:pt x="58" y="43"/>
                      <a:pt x="59" y="44"/>
                    </a:cubicBezTo>
                    <a:close/>
                    <a:moveTo>
                      <a:pt x="54" y="48"/>
                    </a:moveTo>
                    <a:cubicBezTo>
                      <a:pt x="56" y="49"/>
                      <a:pt x="57" y="51"/>
                      <a:pt x="56" y="53"/>
                    </a:cubicBezTo>
                    <a:cubicBezTo>
                      <a:pt x="54" y="52"/>
                      <a:pt x="53" y="51"/>
                      <a:pt x="54" y="48"/>
                    </a:cubicBezTo>
                    <a:close/>
                    <a:moveTo>
                      <a:pt x="55" y="56"/>
                    </a:moveTo>
                    <a:cubicBezTo>
                      <a:pt x="53" y="56"/>
                      <a:pt x="53" y="54"/>
                      <a:pt x="52" y="54"/>
                    </a:cubicBezTo>
                    <a:cubicBezTo>
                      <a:pt x="52" y="53"/>
                      <a:pt x="53" y="53"/>
                      <a:pt x="53" y="53"/>
                    </a:cubicBezTo>
                    <a:cubicBezTo>
                      <a:pt x="54" y="53"/>
                      <a:pt x="55" y="54"/>
                      <a:pt x="55" y="56"/>
                    </a:cubicBezTo>
                    <a:close/>
                    <a:moveTo>
                      <a:pt x="55" y="36"/>
                    </a:moveTo>
                    <a:cubicBezTo>
                      <a:pt x="55" y="35"/>
                      <a:pt x="54" y="35"/>
                      <a:pt x="54" y="34"/>
                    </a:cubicBezTo>
                    <a:cubicBezTo>
                      <a:pt x="54" y="32"/>
                      <a:pt x="56" y="31"/>
                      <a:pt x="56" y="30"/>
                    </a:cubicBezTo>
                    <a:cubicBezTo>
                      <a:pt x="58" y="31"/>
                      <a:pt x="57" y="35"/>
                      <a:pt x="55" y="36"/>
                    </a:cubicBezTo>
                    <a:close/>
                    <a:moveTo>
                      <a:pt x="34" y="63"/>
                    </a:moveTo>
                    <a:cubicBezTo>
                      <a:pt x="33" y="63"/>
                      <a:pt x="34" y="61"/>
                      <a:pt x="34" y="60"/>
                    </a:cubicBezTo>
                    <a:cubicBezTo>
                      <a:pt x="35" y="60"/>
                      <a:pt x="34" y="62"/>
                      <a:pt x="34" y="63"/>
                    </a:cubicBezTo>
                    <a:close/>
                    <a:moveTo>
                      <a:pt x="33" y="51"/>
                    </a:moveTo>
                    <a:cubicBezTo>
                      <a:pt x="32" y="51"/>
                      <a:pt x="33" y="49"/>
                      <a:pt x="33" y="48"/>
                    </a:cubicBezTo>
                    <a:cubicBezTo>
                      <a:pt x="35" y="48"/>
                      <a:pt x="34" y="50"/>
                      <a:pt x="33" y="51"/>
                    </a:cubicBezTo>
                    <a:close/>
                    <a:moveTo>
                      <a:pt x="36" y="47"/>
                    </a:moveTo>
                    <a:cubicBezTo>
                      <a:pt x="36" y="45"/>
                      <a:pt x="36" y="44"/>
                      <a:pt x="37" y="44"/>
                    </a:cubicBezTo>
                    <a:cubicBezTo>
                      <a:pt x="38" y="44"/>
                      <a:pt x="37" y="47"/>
                      <a:pt x="36" y="47"/>
                    </a:cubicBezTo>
                    <a:close/>
                    <a:moveTo>
                      <a:pt x="38" y="52"/>
                    </a:moveTo>
                    <a:cubicBezTo>
                      <a:pt x="38" y="53"/>
                      <a:pt x="37" y="54"/>
                      <a:pt x="37" y="55"/>
                    </a:cubicBezTo>
                    <a:cubicBezTo>
                      <a:pt x="35" y="54"/>
                      <a:pt x="37" y="53"/>
                      <a:pt x="37" y="52"/>
                    </a:cubicBezTo>
                    <a:cubicBezTo>
                      <a:pt x="37" y="52"/>
                      <a:pt x="38" y="52"/>
                      <a:pt x="38" y="52"/>
                    </a:cubicBezTo>
                    <a:close/>
                    <a:moveTo>
                      <a:pt x="34" y="45"/>
                    </a:moveTo>
                    <a:cubicBezTo>
                      <a:pt x="35" y="44"/>
                      <a:pt x="35" y="43"/>
                      <a:pt x="36" y="41"/>
                    </a:cubicBezTo>
                    <a:cubicBezTo>
                      <a:pt x="37" y="42"/>
                      <a:pt x="36" y="45"/>
                      <a:pt x="34" y="45"/>
                    </a:cubicBezTo>
                    <a:close/>
                    <a:moveTo>
                      <a:pt x="36" y="58"/>
                    </a:moveTo>
                    <a:cubicBezTo>
                      <a:pt x="36" y="59"/>
                      <a:pt x="35" y="59"/>
                      <a:pt x="35" y="60"/>
                    </a:cubicBezTo>
                    <a:cubicBezTo>
                      <a:pt x="34" y="60"/>
                      <a:pt x="35" y="58"/>
                      <a:pt x="35" y="58"/>
                    </a:cubicBezTo>
                    <a:cubicBezTo>
                      <a:pt x="35" y="58"/>
                      <a:pt x="36" y="58"/>
                      <a:pt x="36" y="58"/>
                    </a:cubicBezTo>
                    <a:close/>
                    <a:moveTo>
                      <a:pt x="35" y="62"/>
                    </a:moveTo>
                    <a:cubicBezTo>
                      <a:pt x="37" y="63"/>
                      <a:pt x="39" y="65"/>
                      <a:pt x="38" y="67"/>
                    </a:cubicBezTo>
                    <a:cubicBezTo>
                      <a:pt x="36" y="67"/>
                      <a:pt x="36" y="65"/>
                      <a:pt x="34" y="65"/>
                    </a:cubicBezTo>
                    <a:cubicBezTo>
                      <a:pt x="35" y="64"/>
                      <a:pt x="34" y="63"/>
                      <a:pt x="35" y="62"/>
                    </a:cubicBezTo>
                    <a:close/>
                    <a:moveTo>
                      <a:pt x="36" y="60"/>
                    </a:moveTo>
                    <a:cubicBezTo>
                      <a:pt x="36" y="60"/>
                      <a:pt x="36" y="60"/>
                      <a:pt x="36" y="59"/>
                    </a:cubicBezTo>
                    <a:cubicBezTo>
                      <a:pt x="38" y="60"/>
                      <a:pt x="40" y="62"/>
                      <a:pt x="39" y="64"/>
                    </a:cubicBezTo>
                    <a:cubicBezTo>
                      <a:pt x="37" y="63"/>
                      <a:pt x="36" y="62"/>
                      <a:pt x="36" y="60"/>
                    </a:cubicBezTo>
                    <a:close/>
                    <a:moveTo>
                      <a:pt x="38" y="54"/>
                    </a:moveTo>
                    <a:cubicBezTo>
                      <a:pt x="39" y="54"/>
                      <a:pt x="39" y="54"/>
                      <a:pt x="40" y="54"/>
                    </a:cubicBezTo>
                    <a:cubicBezTo>
                      <a:pt x="41" y="56"/>
                      <a:pt x="42" y="56"/>
                      <a:pt x="41" y="59"/>
                    </a:cubicBezTo>
                    <a:cubicBezTo>
                      <a:pt x="39" y="58"/>
                      <a:pt x="37" y="56"/>
                      <a:pt x="38" y="54"/>
                    </a:cubicBezTo>
                    <a:close/>
                    <a:moveTo>
                      <a:pt x="39" y="49"/>
                    </a:moveTo>
                    <a:cubicBezTo>
                      <a:pt x="38" y="48"/>
                      <a:pt x="39" y="47"/>
                      <a:pt x="39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8"/>
                      <a:pt x="40" y="49"/>
                      <a:pt x="39" y="49"/>
                    </a:cubicBezTo>
                    <a:close/>
                    <a:moveTo>
                      <a:pt x="41" y="48"/>
                    </a:moveTo>
                    <a:cubicBezTo>
                      <a:pt x="42" y="48"/>
                      <a:pt x="42" y="49"/>
                      <a:pt x="43" y="50"/>
                    </a:cubicBezTo>
                    <a:cubicBezTo>
                      <a:pt x="43" y="51"/>
                      <a:pt x="43" y="52"/>
                      <a:pt x="42" y="53"/>
                    </a:cubicBezTo>
                    <a:cubicBezTo>
                      <a:pt x="40" y="52"/>
                      <a:pt x="39" y="49"/>
                      <a:pt x="41" y="48"/>
                    </a:cubicBezTo>
                    <a:close/>
                    <a:moveTo>
                      <a:pt x="41" y="64"/>
                    </a:moveTo>
                    <a:cubicBezTo>
                      <a:pt x="42" y="66"/>
                      <a:pt x="46" y="67"/>
                      <a:pt x="44" y="69"/>
                    </a:cubicBezTo>
                    <a:cubicBezTo>
                      <a:pt x="42" y="69"/>
                      <a:pt x="41" y="67"/>
                      <a:pt x="40" y="65"/>
                    </a:cubicBezTo>
                    <a:cubicBezTo>
                      <a:pt x="40" y="65"/>
                      <a:pt x="41" y="65"/>
                      <a:pt x="41" y="64"/>
                    </a:cubicBezTo>
                    <a:close/>
                    <a:moveTo>
                      <a:pt x="42" y="61"/>
                    </a:moveTo>
                    <a:cubicBezTo>
                      <a:pt x="43" y="60"/>
                      <a:pt x="43" y="58"/>
                      <a:pt x="43" y="57"/>
                    </a:cubicBezTo>
                    <a:cubicBezTo>
                      <a:pt x="44" y="58"/>
                      <a:pt x="44" y="59"/>
                      <a:pt x="44" y="60"/>
                    </a:cubicBezTo>
                    <a:cubicBezTo>
                      <a:pt x="45" y="58"/>
                      <a:pt x="46" y="61"/>
                      <a:pt x="47" y="62"/>
                    </a:cubicBezTo>
                    <a:cubicBezTo>
                      <a:pt x="47" y="63"/>
                      <a:pt x="46" y="63"/>
                      <a:pt x="46" y="64"/>
                    </a:cubicBezTo>
                    <a:cubicBezTo>
                      <a:pt x="44" y="64"/>
                      <a:pt x="44" y="62"/>
                      <a:pt x="42" y="61"/>
                    </a:cubicBezTo>
                    <a:close/>
                    <a:moveTo>
                      <a:pt x="46" y="41"/>
                    </a:moveTo>
                    <a:cubicBezTo>
                      <a:pt x="45" y="41"/>
                      <a:pt x="45" y="40"/>
                      <a:pt x="45" y="39"/>
                    </a:cubicBezTo>
                    <a:cubicBezTo>
                      <a:pt x="46" y="39"/>
                      <a:pt x="46" y="40"/>
                      <a:pt x="47" y="40"/>
                    </a:cubicBezTo>
                    <a:cubicBezTo>
                      <a:pt x="46" y="42"/>
                      <a:pt x="46" y="44"/>
                      <a:pt x="45" y="45"/>
                    </a:cubicBezTo>
                    <a:cubicBezTo>
                      <a:pt x="44" y="45"/>
                      <a:pt x="44" y="43"/>
                      <a:pt x="42" y="43"/>
                    </a:cubicBezTo>
                    <a:cubicBezTo>
                      <a:pt x="42" y="41"/>
                      <a:pt x="41" y="40"/>
                      <a:pt x="42" y="39"/>
                    </a:cubicBezTo>
                    <a:cubicBezTo>
                      <a:pt x="43" y="39"/>
                      <a:pt x="44" y="40"/>
                      <a:pt x="43" y="41"/>
                    </a:cubicBezTo>
                    <a:cubicBezTo>
                      <a:pt x="44" y="41"/>
                      <a:pt x="45" y="42"/>
                      <a:pt x="46" y="41"/>
                    </a:cubicBezTo>
                    <a:close/>
                    <a:moveTo>
                      <a:pt x="48" y="34"/>
                    </a:moveTo>
                    <a:cubicBezTo>
                      <a:pt x="48" y="33"/>
                      <a:pt x="48" y="33"/>
                      <a:pt x="49" y="33"/>
                    </a:cubicBezTo>
                    <a:cubicBezTo>
                      <a:pt x="49" y="35"/>
                      <a:pt x="48" y="36"/>
                      <a:pt x="48" y="37"/>
                    </a:cubicBezTo>
                    <a:cubicBezTo>
                      <a:pt x="45" y="37"/>
                      <a:pt x="48" y="34"/>
                      <a:pt x="48" y="34"/>
                    </a:cubicBezTo>
                    <a:close/>
                    <a:moveTo>
                      <a:pt x="47" y="52"/>
                    </a:moveTo>
                    <a:cubicBezTo>
                      <a:pt x="47" y="53"/>
                      <a:pt x="45" y="52"/>
                      <a:pt x="46" y="50"/>
                    </a:cubicBezTo>
                    <a:cubicBezTo>
                      <a:pt x="47" y="51"/>
                      <a:pt x="47" y="52"/>
                      <a:pt x="47" y="52"/>
                    </a:cubicBezTo>
                    <a:close/>
                    <a:moveTo>
                      <a:pt x="44" y="55"/>
                    </a:moveTo>
                    <a:cubicBezTo>
                      <a:pt x="44" y="54"/>
                      <a:pt x="45" y="54"/>
                      <a:pt x="45" y="52"/>
                    </a:cubicBezTo>
                    <a:cubicBezTo>
                      <a:pt x="46" y="54"/>
                      <a:pt x="50" y="56"/>
                      <a:pt x="48" y="59"/>
                    </a:cubicBezTo>
                    <a:cubicBezTo>
                      <a:pt x="46" y="58"/>
                      <a:pt x="46" y="56"/>
                      <a:pt x="44" y="55"/>
                    </a:cubicBezTo>
                    <a:close/>
                    <a:moveTo>
                      <a:pt x="47" y="53"/>
                    </a:moveTo>
                    <a:cubicBezTo>
                      <a:pt x="48" y="53"/>
                      <a:pt x="49" y="54"/>
                      <a:pt x="49" y="55"/>
                    </a:cubicBezTo>
                    <a:cubicBezTo>
                      <a:pt x="48" y="55"/>
                      <a:pt x="48" y="54"/>
                      <a:pt x="47" y="53"/>
                    </a:cubicBezTo>
                    <a:close/>
                    <a:moveTo>
                      <a:pt x="47" y="45"/>
                    </a:moveTo>
                    <a:cubicBezTo>
                      <a:pt x="48" y="46"/>
                      <a:pt x="49" y="47"/>
                      <a:pt x="48" y="47"/>
                    </a:cubicBezTo>
                    <a:cubicBezTo>
                      <a:pt x="48" y="48"/>
                      <a:pt x="48" y="47"/>
                      <a:pt x="49" y="47"/>
                    </a:cubicBezTo>
                    <a:cubicBezTo>
                      <a:pt x="49" y="49"/>
                      <a:pt x="52" y="50"/>
                      <a:pt x="51" y="51"/>
                    </a:cubicBezTo>
                    <a:cubicBezTo>
                      <a:pt x="49" y="50"/>
                      <a:pt x="46" y="48"/>
                      <a:pt x="47" y="45"/>
                    </a:cubicBezTo>
                    <a:close/>
                    <a:moveTo>
                      <a:pt x="47" y="43"/>
                    </a:moveTo>
                    <a:cubicBezTo>
                      <a:pt x="48" y="43"/>
                      <a:pt x="48" y="43"/>
                      <a:pt x="48" y="42"/>
                    </a:cubicBezTo>
                    <a:cubicBezTo>
                      <a:pt x="50" y="44"/>
                      <a:pt x="53" y="46"/>
                      <a:pt x="52" y="48"/>
                    </a:cubicBezTo>
                    <a:cubicBezTo>
                      <a:pt x="50" y="47"/>
                      <a:pt x="48" y="45"/>
                      <a:pt x="47" y="43"/>
                    </a:cubicBezTo>
                    <a:close/>
                    <a:moveTo>
                      <a:pt x="44" y="38"/>
                    </a:moveTo>
                    <a:cubicBezTo>
                      <a:pt x="44" y="39"/>
                      <a:pt x="43" y="37"/>
                      <a:pt x="43" y="37"/>
                    </a:cubicBezTo>
                    <a:cubicBezTo>
                      <a:pt x="44" y="36"/>
                      <a:pt x="44" y="38"/>
                      <a:pt x="44" y="38"/>
                    </a:cubicBezTo>
                    <a:close/>
                    <a:moveTo>
                      <a:pt x="42" y="32"/>
                    </a:moveTo>
                    <a:cubicBezTo>
                      <a:pt x="41" y="31"/>
                      <a:pt x="42" y="29"/>
                      <a:pt x="43" y="29"/>
                    </a:cubicBezTo>
                    <a:cubicBezTo>
                      <a:pt x="43" y="30"/>
                      <a:pt x="43" y="31"/>
                      <a:pt x="42" y="32"/>
                    </a:cubicBezTo>
                    <a:close/>
                    <a:moveTo>
                      <a:pt x="44" y="49"/>
                    </a:moveTo>
                    <a:cubicBezTo>
                      <a:pt x="42" y="48"/>
                      <a:pt x="42" y="45"/>
                      <a:pt x="40" y="45"/>
                    </a:cubicBezTo>
                    <a:cubicBezTo>
                      <a:pt x="41" y="44"/>
                      <a:pt x="43" y="47"/>
                      <a:pt x="44" y="49"/>
                    </a:cubicBezTo>
                    <a:close/>
                    <a:moveTo>
                      <a:pt x="40" y="39"/>
                    </a:moveTo>
                    <a:cubicBezTo>
                      <a:pt x="37" y="38"/>
                      <a:pt x="37" y="36"/>
                      <a:pt x="38" y="34"/>
                    </a:cubicBezTo>
                    <a:cubicBezTo>
                      <a:pt x="40" y="34"/>
                      <a:pt x="39" y="36"/>
                      <a:pt x="39" y="37"/>
                    </a:cubicBezTo>
                    <a:cubicBezTo>
                      <a:pt x="40" y="37"/>
                      <a:pt x="39" y="36"/>
                      <a:pt x="40" y="36"/>
                    </a:cubicBezTo>
                    <a:cubicBezTo>
                      <a:pt x="41" y="37"/>
                      <a:pt x="40" y="38"/>
                      <a:pt x="40" y="39"/>
                    </a:cubicBezTo>
                    <a:close/>
                    <a:moveTo>
                      <a:pt x="38" y="26"/>
                    </a:moveTo>
                    <a:cubicBezTo>
                      <a:pt x="35" y="25"/>
                      <a:pt x="38" y="22"/>
                      <a:pt x="39" y="20"/>
                    </a:cubicBezTo>
                    <a:cubicBezTo>
                      <a:pt x="39" y="20"/>
                      <a:pt x="39" y="21"/>
                      <a:pt x="40" y="21"/>
                    </a:cubicBezTo>
                    <a:cubicBezTo>
                      <a:pt x="39" y="23"/>
                      <a:pt x="38" y="24"/>
                      <a:pt x="38" y="26"/>
                    </a:cubicBezTo>
                    <a:close/>
                    <a:moveTo>
                      <a:pt x="37" y="31"/>
                    </a:moveTo>
                    <a:cubicBezTo>
                      <a:pt x="37" y="33"/>
                      <a:pt x="37" y="34"/>
                      <a:pt x="35" y="35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5" y="31"/>
                      <a:pt x="35" y="34"/>
                      <a:pt x="34" y="33"/>
                    </a:cubicBezTo>
                    <a:cubicBezTo>
                      <a:pt x="34" y="31"/>
                      <a:pt x="35" y="30"/>
                      <a:pt x="35" y="28"/>
                    </a:cubicBezTo>
                    <a:cubicBezTo>
                      <a:pt x="37" y="28"/>
                      <a:pt x="36" y="31"/>
                      <a:pt x="37" y="31"/>
                    </a:cubicBezTo>
                    <a:close/>
                    <a:moveTo>
                      <a:pt x="34" y="38"/>
                    </a:moveTo>
                    <a:cubicBezTo>
                      <a:pt x="34" y="39"/>
                      <a:pt x="34" y="43"/>
                      <a:pt x="32" y="43"/>
                    </a:cubicBezTo>
                    <a:cubicBezTo>
                      <a:pt x="32" y="41"/>
                      <a:pt x="33" y="40"/>
                      <a:pt x="34" y="38"/>
                    </a:cubicBezTo>
                    <a:close/>
                    <a:moveTo>
                      <a:pt x="34" y="88"/>
                    </a:moveTo>
                    <a:cubicBezTo>
                      <a:pt x="33" y="88"/>
                      <a:pt x="33" y="87"/>
                      <a:pt x="33" y="86"/>
                    </a:cubicBezTo>
                    <a:cubicBezTo>
                      <a:pt x="34" y="86"/>
                      <a:pt x="34" y="87"/>
                      <a:pt x="34" y="88"/>
                    </a:cubicBezTo>
                    <a:close/>
                    <a:moveTo>
                      <a:pt x="32" y="70"/>
                    </a:moveTo>
                    <a:cubicBezTo>
                      <a:pt x="34" y="70"/>
                      <a:pt x="34" y="71"/>
                      <a:pt x="35" y="72"/>
                    </a:cubicBezTo>
                    <a:cubicBezTo>
                      <a:pt x="35" y="72"/>
                      <a:pt x="35" y="71"/>
                      <a:pt x="36" y="71"/>
                    </a:cubicBezTo>
                    <a:cubicBezTo>
                      <a:pt x="36" y="69"/>
                      <a:pt x="32" y="69"/>
                      <a:pt x="34" y="67"/>
                    </a:cubicBezTo>
                    <a:cubicBezTo>
                      <a:pt x="35" y="68"/>
                      <a:pt x="36" y="69"/>
                      <a:pt x="37" y="70"/>
                    </a:cubicBezTo>
                    <a:cubicBezTo>
                      <a:pt x="37" y="72"/>
                      <a:pt x="36" y="72"/>
                      <a:pt x="36" y="73"/>
                    </a:cubicBezTo>
                    <a:cubicBezTo>
                      <a:pt x="34" y="72"/>
                      <a:pt x="33" y="72"/>
                      <a:pt x="32" y="70"/>
                    </a:cubicBezTo>
                    <a:close/>
                    <a:moveTo>
                      <a:pt x="36" y="84"/>
                    </a:moveTo>
                    <a:cubicBezTo>
                      <a:pt x="36" y="85"/>
                      <a:pt x="37" y="85"/>
                      <a:pt x="37" y="86"/>
                    </a:cubicBezTo>
                    <a:cubicBezTo>
                      <a:pt x="37" y="86"/>
                      <a:pt x="37" y="87"/>
                      <a:pt x="37" y="87"/>
                    </a:cubicBezTo>
                    <a:cubicBezTo>
                      <a:pt x="36" y="87"/>
                      <a:pt x="35" y="85"/>
                      <a:pt x="36" y="84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0"/>
                      <a:pt x="37" y="79"/>
                    </a:cubicBezTo>
                    <a:cubicBezTo>
                      <a:pt x="38" y="80"/>
                      <a:pt x="39" y="80"/>
                      <a:pt x="39" y="81"/>
                    </a:cubicBezTo>
                    <a:cubicBezTo>
                      <a:pt x="38" y="81"/>
                      <a:pt x="38" y="81"/>
                      <a:pt x="37" y="81"/>
                    </a:cubicBezTo>
                    <a:close/>
                    <a:moveTo>
                      <a:pt x="39" y="75"/>
                    </a:moveTo>
                    <a:cubicBezTo>
                      <a:pt x="39" y="75"/>
                      <a:pt x="39" y="75"/>
                      <a:pt x="39" y="74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6" y="74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5"/>
                      <a:pt x="41" y="73"/>
                      <a:pt x="41" y="75"/>
                    </a:cubicBezTo>
                    <a:cubicBezTo>
                      <a:pt x="41" y="77"/>
                      <a:pt x="41" y="77"/>
                      <a:pt x="40" y="78"/>
                    </a:cubicBezTo>
                    <a:cubicBezTo>
                      <a:pt x="39" y="78"/>
                      <a:pt x="38" y="76"/>
                      <a:pt x="39" y="75"/>
                    </a:cubicBezTo>
                    <a:close/>
                    <a:moveTo>
                      <a:pt x="40" y="68"/>
                    </a:moveTo>
                    <a:cubicBezTo>
                      <a:pt x="41" y="68"/>
                      <a:pt x="42" y="70"/>
                      <a:pt x="43" y="71"/>
                    </a:cubicBezTo>
                    <a:cubicBezTo>
                      <a:pt x="42" y="73"/>
                      <a:pt x="40" y="70"/>
                      <a:pt x="40" y="68"/>
                    </a:cubicBezTo>
                    <a:close/>
                    <a:moveTo>
                      <a:pt x="43" y="77"/>
                    </a:moveTo>
                    <a:cubicBezTo>
                      <a:pt x="44" y="78"/>
                      <a:pt x="46" y="80"/>
                      <a:pt x="45" y="81"/>
                    </a:cubicBezTo>
                    <a:cubicBezTo>
                      <a:pt x="44" y="80"/>
                      <a:pt x="43" y="79"/>
                      <a:pt x="42" y="79"/>
                    </a:cubicBezTo>
                    <a:cubicBezTo>
                      <a:pt x="43" y="78"/>
                      <a:pt x="43" y="78"/>
                      <a:pt x="43" y="77"/>
                    </a:cubicBezTo>
                    <a:close/>
                    <a:moveTo>
                      <a:pt x="44" y="74"/>
                    </a:moveTo>
                    <a:cubicBezTo>
                      <a:pt x="46" y="74"/>
                      <a:pt x="46" y="75"/>
                      <a:pt x="47" y="76"/>
                    </a:cubicBezTo>
                    <a:cubicBezTo>
                      <a:pt x="46" y="76"/>
                      <a:pt x="45" y="75"/>
                      <a:pt x="44" y="74"/>
                    </a:cubicBezTo>
                    <a:close/>
                    <a:moveTo>
                      <a:pt x="46" y="89"/>
                    </a:moveTo>
                    <a:cubicBezTo>
                      <a:pt x="48" y="89"/>
                      <a:pt x="47" y="91"/>
                      <a:pt x="47" y="92"/>
                    </a:cubicBezTo>
                    <a:cubicBezTo>
                      <a:pt x="45" y="91"/>
                      <a:pt x="47" y="90"/>
                      <a:pt x="46" y="89"/>
                    </a:cubicBezTo>
                    <a:close/>
                    <a:moveTo>
                      <a:pt x="47" y="84"/>
                    </a:moveTo>
                    <a:cubicBezTo>
                      <a:pt x="46" y="83"/>
                      <a:pt x="46" y="82"/>
                      <a:pt x="47" y="81"/>
                    </a:cubicBezTo>
                    <a:cubicBezTo>
                      <a:pt x="49" y="82"/>
                      <a:pt x="47" y="83"/>
                      <a:pt x="47" y="84"/>
                    </a:cubicBezTo>
                    <a:close/>
                    <a:moveTo>
                      <a:pt x="48" y="112"/>
                    </a:moveTo>
                    <a:cubicBezTo>
                      <a:pt x="47" y="111"/>
                      <a:pt x="46" y="111"/>
                      <a:pt x="46" y="110"/>
                    </a:cubicBezTo>
                    <a:cubicBezTo>
                      <a:pt x="47" y="110"/>
                      <a:pt x="48" y="110"/>
                      <a:pt x="48" y="112"/>
                    </a:cubicBezTo>
                    <a:close/>
                    <a:moveTo>
                      <a:pt x="47" y="74"/>
                    </a:moveTo>
                    <a:cubicBezTo>
                      <a:pt x="45" y="73"/>
                      <a:pt x="45" y="71"/>
                      <a:pt x="46" y="69"/>
                    </a:cubicBezTo>
                    <a:cubicBezTo>
                      <a:pt x="48" y="70"/>
                      <a:pt x="49" y="73"/>
                      <a:pt x="47" y="74"/>
                    </a:cubicBezTo>
                    <a:close/>
                    <a:moveTo>
                      <a:pt x="50" y="59"/>
                    </a:moveTo>
                    <a:cubicBezTo>
                      <a:pt x="52" y="59"/>
                      <a:pt x="53" y="61"/>
                      <a:pt x="52" y="63"/>
                    </a:cubicBezTo>
                    <a:cubicBezTo>
                      <a:pt x="50" y="63"/>
                      <a:pt x="50" y="61"/>
                      <a:pt x="50" y="59"/>
                    </a:cubicBezTo>
                    <a:close/>
                    <a:moveTo>
                      <a:pt x="52" y="75"/>
                    </a:moveTo>
                    <a:cubicBezTo>
                      <a:pt x="53" y="76"/>
                      <a:pt x="53" y="78"/>
                      <a:pt x="52" y="79"/>
                    </a:cubicBezTo>
                    <a:cubicBezTo>
                      <a:pt x="49" y="79"/>
                      <a:pt x="51" y="77"/>
                      <a:pt x="52" y="75"/>
                    </a:cubicBezTo>
                    <a:close/>
                    <a:moveTo>
                      <a:pt x="51" y="57"/>
                    </a:moveTo>
                    <a:cubicBezTo>
                      <a:pt x="52" y="56"/>
                      <a:pt x="53" y="58"/>
                      <a:pt x="53" y="59"/>
                    </a:cubicBezTo>
                    <a:cubicBezTo>
                      <a:pt x="52" y="59"/>
                      <a:pt x="52" y="57"/>
                      <a:pt x="51" y="57"/>
                    </a:cubicBezTo>
                    <a:close/>
                    <a:moveTo>
                      <a:pt x="54" y="70"/>
                    </a:moveTo>
                    <a:cubicBezTo>
                      <a:pt x="56" y="71"/>
                      <a:pt x="55" y="72"/>
                      <a:pt x="54" y="73"/>
                    </a:cubicBezTo>
                    <a:cubicBezTo>
                      <a:pt x="54" y="73"/>
                      <a:pt x="53" y="73"/>
                      <a:pt x="53" y="72"/>
                    </a:cubicBezTo>
                    <a:cubicBezTo>
                      <a:pt x="53" y="71"/>
                      <a:pt x="53" y="70"/>
                      <a:pt x="54" y="70"/>
                    </a:cubicBezTo>
                    <a:close/>
                    <a:moveTo>
                      <a:pt x="55" y="66"/>
                    </a:moveTo>
                    <a:cubicBezTo>
                      <a:pt x="55" y="65"/>
                      <a:pt x="55" y="65"/>
                      <a:pt x="55" y="64"/>
                    </a:cubicBezTo>
                    <a:cubicBezTo>
                      <a:pt x="56" y="65"/>
                      <a:pt x="56" y="65"/>
                      <a:pt x="57" y="65"/>
                    </a:cubicBezTo>
                    <a:cubicBezTo>
                      <a:pt x="57" y="67"/>
                      <a:pt x="57" y="67"/>
                      <a:pt x="56" y="68"/>
                    </a:cubicBezTo>
                    <a:cubicBezTo>
                      <a:pt x="56" y="68"/>
                      <a:pt x="55" y="67"/>
                      <a:pt x="55" y="66"/>
                    </a:cubicBezTo>
                    <a:close/>
                    <a:moveTo>
                      <a:pt x="57" y="73"/>
                    </a:moveTo>
                    <a:cubicBezTo>
                      <a:pt x="58" y="74"/>
                      <a:pt x="57" y="76"/>
                      <a:pt x="56" y="76"/>
                    </a:cubicBezTo>
                    <a:cubicBezTo>
                      <a:pt x="56" y="75"/>
                      <a:pt x="55" y="74"/>
                      <a:pt x="57" y="73"/>
                    </a:cubicBezTo>
                    <a:close/>
                    <a:moveTo>
                      <a:pt x="56" y="62"/>
                    </a:moveTo>
                    <a:cubicBezTo>
                      <a:pt x="57" y="62"/>
                      <a:pt x="58" y="63"/>
                      <a:pt x="58" y="65"/>
                    </a:cubicBezTo>
                    <a:cubicBezTo>
                      <a:pt x="57" y="65"/>
                      <a:pt x="56" y="63"/>
                      <a:pt x="56" y="62"/>
                    </a:cubicBezTo>
                    <a:close/>
                    <a:moveTo>
                      <a:pt x="58" y="75"/>
                    </a:moveTo>
                    <a:cubicBezTo>
                      <a:pt x="59" y="74"/>
                      <a:pt x="59" y="76"/>
                      <a:pt x="60" y="76"/>
                    </a:cubicBezTo>
                    <a:cubicBezTo>
                      <a:pt x="60" y="77"/>
                      <a:pt x="59" y="77"/>
                      <a:pt x="59" y="78"/>
                    </a:cubicBezTo>
                    <a:cubicBezTo>
                      <a:pt x="58" y="78"/>
                      <a:pt x="57" y="78"/>
                      <a:pt x="57" y="76"/>
                    </a:cubicBezTo>
                    <a:cubicBezTo>
                      <a:pt x="58" y="76"/>
                      <a:pt x="59" y="76"/>
                      <a:pt x="58" y="75"/>
                    </a:cubicBezTo>
                    <a:close/>
                    <a:moveTo>
                      <a:pt x="60" y="70"/>
                    </a:moveTo>
                    <a:cubicBezTo>
                      <a:pt x="62" y="71"/>
                      <a:pt x="62" y="72"/>
                      <a:pt x="61" y="73"/>
                    </a:cubicBezTo>
                    <a:cubicBezTo>
                      <a:pt x="60" y="73"/>
                      <a:pt x="59" y="71"/>
                      <a:pt x="60" y="70"/>
                    </a:cubicBezTo>
                    <a:close/>
                    <a:moveTo>
                      <a:pt x="61" y="78"/>
                    </a:moveTo>
                    <a:cubicBezTo>
                      <a:pt x="63" y="79"/>
                      <a:pt x="64" y="80"/>
                      <a:pt x="63" y="82"/>
                    </a:cubicBezTo>
                    <a:cubicBezTo>
                      <a:pt x="62" y="82"/>
                      <a:pt x="62" y="81"/>
                      <a:pt x="61" y="80"/>
                    </a:cubicBezTo>
                    <a:cubicBezTo>
                      <a:pt x="61" y="80"/>
                      <a:pt x="62" y="79"/>
                      <a:pt x="61" y="78"/>
                    </a:cubicBezTo>
                    <a:close/>
                    <a:moveTo>
                      <a:pt x="64" y="89"/>
                    </a:moveTo>
                    <a:cubicBezTo>
                      <a:pt x="66" y="89"/>
                      <a:pt x="66" y="92"/>
                      <a:pt x="64" y="93"/>
                    </a:cubicBezTo>
                    <a:cubicBezTo>
                      <a:pt x="62" y="93"/>
                      <a:pt x="63" y="90"/>
                      <a:pt x="64" y="89"/>
                    </a:cubicBezTo>
                    <a:close/>
                    <a:moveTo>
                      <a:pt x="68" y="84"/>
                    </a:moveTo>
                    <a:cubicBezTo>
                      <a:pt x="68" y="85"/>
                      <a:pt x="68" y="86"/>
                      <a:pt x="67" y="87"/>
                    </a:cubicBezTo>
                    <a:cubicBezTo>
                      <a:pt x="64" y="87"/>
                      <a:pt x="65" y="81"/>
                      <a:pt x="68" y="84"/>
                    </a:cubicBezTo>
                    <a:close/>
                    <a:moveTo>
                      <a:pt x="67" y="93"/>
                    </a:moveTo>
                    <a:cubicBezTo>
                      <a:pt x="69" y="93"/>
                      <a:pt x="68" y="95"/>
                      <a:pt x="67" y="95"/>
                    </a:cubicBezTo>
                    <a:cubicBezTo>
                      <a:pt x="67" y="94"/>
                      <a:pt x="67" y="93"/>
                      <a:pt x="67" y="93"/>
                    </a:cubicBezTo>
                    <a:close/>
                    <a:moveTo>
                      <a:pt x="67" y="78"/>
                    </a:moveTo>
                    <a:cubicBezTo>
                      <a:pt x="68" y="79"/>
                      <a:pt x="69" y="80"/>
                      <a:pt x="69" y="81"/>
                    </a:cubicBezTo>
                    <a:cubicBezTo>
                      <a:pt x="68" y="80"/>
                      <a:pt x="67" y="80"/>
                      <a:pt x="67" y="78"/>
                    </a:cubicBezTo>
                    <a:close/>
                    <a:moveTo>
                      <a:pt x="68" y="76"/>
                    </a:moveTo>
                    <a:cubicBezTo>
                      <a:pt x="68" y="76"/>
                      <a:pt x="68" y="75"/>
                      <a:pt x="68" y="74"/>
                    </a:cubicBezTo>
                    <a:cubicBezTo>
                      <a:pt x="69" y="75"/>
                      <a:pt x="69" y="76"/>
                      <a:pt x="70" y="76"/>
                    </a:cubicBezTo>
                    <a:cubicBezTo>
                      <a:pt x="71" y="77"/>
                      <a:pt x="70" y="78"/>
                      <a:pt x="70" y="79"/>
                    </a:cubicBezTo>
                    <a:cubicBezTo>
                      <a:pt x="69" y="79"/>
                      <a:pt x="69" y="77"/>
                      <a:pt x="68" y="76"/>
                    </a:cubicBezTo>
                    <a:close/>
                    <a:moveTo>
                      <a:pt x="70" y="86"/>
                    </a:moveTo>
                    <a:cubicBezTo>
                      <a:pt x="71" y="87"/>
                      <a:pt x="70" y="88"/>
                      <a:pt x="70" y="90"/>
                    </a:cubicBezTo>
                    <a:cubicBezTo>
                      <a:pt x="68" y="89"/>
                      <a:pt x="70" y="87"/>
                      <a:pt x="70" y="86"/>
                    </a:cubicBezTo>
                    <a:close/>
                    <a:moveTo>
                      <a:pt x="70" y="71"/>
                    </a:moveTo>
                    <a:cubicBezTo>
                      <a:pt x="71" y="70"/>
                      <a:pt x="71" y="68"/>
                      <a:pt x="71" y="67"/>
                    </a:cubicBezTo>
                    <a:cubicBezTo>
                      <a:pt x="72" y="67"/>
                      <a:pt x="73" y="68"/>
                      <a:pt x="74" y="68"/>
                    </a:cubicBezTo>
                    <a:cubicBezTo>
                      <a:pt x="73" y="70"/>
                      <a:pt x="73" y="71"/>
                      <a:pt x="72" y="73"/>
                    </a:cubicBezTo>
                    <a:cubicBezTo>
                      <a:pt x="71" y="73"/>
                      <a:pt x="71" y="71"/>
                      <a:pt x="70" y="71"/>
                    </a:cubicBezTo>
                    <a:close/>
                    <a:moveTo>
                      <a:pt x="72" y="79"/>
                    </a:moveTo>
                    <a:cubicBezTo>
                      <a:pt x="73" y="79"/>
                      <a:pt x="73" y="79"/>
                      <a:pt x="74" y="79"/>
                    </a:cubicBezTo>
                    <a:cubicBezTo>
                      <a:pt x="74" y="80"/>
                      <a:pt x="73" y="81"/>
                      <a:pt x="73" y="82"/>
                    </a:cubicBezTo>
                    <a:cubicBezTo>
                      <a:pt x="72" y="82"/>
                      <a:pt x="72" y="81"/>
                      <a:pt x="71" y="81"/>
                    </a:cubicBezTo>
                    <a:cubicBezTo>
                      <a:pt x="71" y="80"/>
                      <a:pt x="72" y="80"/>
                      <a:pt x="72" y="79"/>
                    </a:cubicBezTo>
                    <a:close/>
                    <a:moveTo>
                      <a:pt x="73" y="89"/>
                    </a:moveTo>
                    <a:cubicBezTo>
                      <a:pt x="73" y="89"/>
                      <a:pt x="74" y="89"/>
                      <a:pt x="74" y="90"/>
                    </a:cubicBezTo>
                    <a:cubicBezTo>
                      <a:pt x="75" y="91"/>
                      <a:pt x="73" y="91"/>
                      <a:pt x="73" y="93"/>
                    </a:cubicBezTo>
                    <a:cubicBezTo>
                      <a:pt x="71" y="92"/>
                      <a:pt x="73" y="90"/>
                      <a:pt x="73" y="89"/>
                    </a:cubicBezTo>
                    <a:close/>
                    <a:moveTo>
                      <a:pt x="75" y="70"/>
                    </a:moveTo>
                    <a:cubicBezTo>
                      <a:pt x="76" y="70"/>
                      <a:pt x="76" y="72"/>
                      <a:pt x="77" y="71"/>
                    </a:cubicBezTo>
                    <a:cubicBezTo>
                      <a:pt x="76" y="73"/>
                      <a:pt x="76" y="75"/>
                      <a:pt x="75" y="76"/>
                    </a:cubicBezTo>
                    <a:cubicBezTo>
                      <a:pt x="73" y="75"/>
                      <a:pt x="75" y="72"/>
                      <a:pt x="75" y="70"/>
                    </a:cubicBezTo>
                    <a:close/>
                    <a:moveTo>
                      <a:pt x="77" y="17"/>
                    </a:moveTo>
                    <a:cubicBezTo>
                      <a:pt x="76" y="19"/>
                      <a:pt x="77" y="20"/>
                      <a:pt x="78" y="22"/>
                    </a:cubicBezTo>
                    <a:cubicBezTo>
                      <a:pt x="73" y="17"/>
                      <a:pt x="70" y="11"/>
                      <a:pt x="64" y="8"/>
                    </a:cubicBezTo>
                    <a:cubicBezTo>
                      <a:pt x="68" y="8"/>
                      <a:pt x="74" y="13"/>
                      <a:pt x="77" y="17"/>
                    </a:cubicBezTo>
                    <a:close/>
                    <a:moveTo>
                      <a:pt x="67" y="19"/>
                    </a:moveTo>
                    <a:cubicBezTo>
                      <a:pt x="64" y="17"/>
                      <a:pt x="61" y="14"/>
                      <a:pt x="60" y="10"/>
                    </a:cubicBezTo>
                    <a:cubicBezTo>
                      <a:pt x="64" y="11"/>
                      <a:pt x="69" y="15"/>
                      <a:pt x="67" y="19"/>
                    </a:cubicBezTo>
                    <a:close/>
                    <a:moveTo>
                      <a:pt x="61" y="19"/>
                    </a:moveTo>
                    <a:cubicBezTo>
                      <a:pt x="62" y="19"/>
                      <a:pt x="62" y="18"/>
                      <a:pt x="62" y="17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0" y="20"/>
                      <a:pt x="60" y="18"/>
                      <a:pt x="59" y="17"/>
                    </a:cubicBezTo>
                    <a:cubicBezTo>
                      <a:pt x="60" y="17"/>
                      <a:pt x="61" y="18"/>
                      <a:pt x="61" y="19"/>
                    </a:cubicBezTo>
                    <a:close/>
                    <a:moveTo>
                      <a:pt x="59" y="23"/>
                    </a:moveTo>
                    <a:cubicBezTo>
                      <a:pt x="58" y="23"/>
                      <a:pt x="58" y="25"/>
                      <a:pt x="57" y="25"/>
                    </a:cubicBezTo>
                    <a:cubicBezTo>
                      <a:pt x="56" y="25"/>
                      <a:pt x="55" y="24"/>
                      <a:pt x="55" y="23"/>
                    </a:cubicBezTo>
                    <a:cubicBezTo>
                      <a:pt x="56" y="22"/>
                      <a:pt x="57" y="22"/>
                      <a:pt x="57" y="21"/>
                    </a:cubicBezTo>
                    <a:cubicBezTo>
                      <a:pt x="58" y="21"/>
                      <a:pt x="58" y="22"/>
                      <a:pt x="59" y="23"/>
                    </a:cubicBezTo>
                    <a:close/>
                    <a:moveTo>
                      <a:pt x="58" y="15"/>
                    </a:moveTo>
                    <a:cubicBezTo>
                      <a:pt x="56" y="16"/>
                      <a:pt x="56" y="13"/>
                      <a:pt x="55" y="13"/>
                    </a:cubicBezTo>
                    <a:cubicBezTo>
                      <a:pt x="56" y="12"/>
                      <a:pt x="57" y="14"/>
                      <a:pt x="58" y="15"/>
                    </a:cubicBezTo>
                    <a:close/>
                    <a:moveTo>
                      <a:pt x="53" y="21"/>
                    </a:moveTo>
                    <a:cubicBezTo>
                      <a:pt x="52" y="21"/>
                      <a:pt x="51" y="19"/>
                      <a:pt x="50" y="18"/>
                    </a:cubicBezTo>
                    <a:cubicBezTo>
                      <a:pt x="51" y="17"/>
                      <a:pt x="51" y="15"/>
                      <a:pt x="52" y="14"/>
                    </a:cubicBezTo>
                    <a:cubicBezTo>
                      <a:pt x="53" y="15"/>
                      <a:pt x="54" y="17"/>
                      <a:pt x="55" y="18"/>
                    </a:cubicBezTo>
                    <a:cubicBezTo>
                      <a:pt x="55" y="19"/>
                      <a:pt x="53" y="19"/>
                      <a:pt x="53" y="21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7"/>
                      <a:pt x="54" y="8"/>
                    </a:cubicBezTo>
                    <a:cubicBezTo>
                      <a:pt x="50" y="7"/>
                      <a:pt x="47" y="8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7"/>
                      <a:pt x="44" y="6"/>
                      <a:pt x="43" y="6"/>
                    </a:cubicBezTo>
                    <a:cubicBezTo>
                      <a:pt x="45" y="4"/>
                      <a:pt x="51" y="5"/>
                      <a:pt x="54" y="7"/>
                    </a:cubicBezTo>
                    <a:close/>
                    <a:moveTo>
                      <a:pt x="44" y="25"/>
                    </a:moveTo>
                    <a:cubicBezTo>
                      <a:pt x="43" y="26"/>
                      <a:pt x="41" y="28"/>
                      <a:pt x="42" y="29"/>
                    </a:cubicBezTo>
                    <a:cubicBezTo>
                      <a:pt x="41" y="29"/>
                      <a:pt x="41" y="30"/>
                      <a:pt x="40" y="30"/>
                    </a:cubicBezTo>
                    <a:cubicBezTo>
                      <a:pt x="40" y="28"/>
                      <a:pt x="41" y="27"/>
                      <a:pt x="42" y="24"/>
                    </a:cubicBezTo>
                    <a:cubicBezTo>
                      <a:pt x="43" y="24"/>
                      <a:pt x="43" y="26"/>
                      <a:pt x="44" y="25"/>
                    </a:cubicBezTo>
                    <a:close/>
                    <a:moveTo>
                      <a:pt x="34" y="14"/>
                    </a:moveTo>
                    <a:cubicBezTo>
                      <a:pt x="36" y="15"/>
                      <a:pt x="36" y="11"/>
                      <a:pt x="37" y="10"/>
                    </a:cubicBezTo>
                    <a:cubicBezTo>
                      <a:pt x="39" y="10"/>
                      <a:pt x="39" y="10"/>
                      <a:pt x="40" y="10"/>
                    </a:cubicBezTo>
                    <a:cubicBezTo>
                      <a:pt x="41" y="12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8" y="12"/>
                    </a:cubicBezTo>
                    <a:cubicBezTo>
                      <a:pt x="36" y="13"/>
                      <a:pt x="36" y="17"/>
                      <a:pt x="33" y="18"/>
                    </a:cubicBezTo>
                    <a:cubicBezTo>
                      <a:pt x="33" y="17"/>
                      <a:pt x="35" y="16"/>
                      <a:pt x="34" y="14"/>
                    </a:cubicBezTo>
                    <a:close/>
                    <a:moveTo>
                      <a:pt x="30" y="41"/>
                    </a:moveTo>
                    <a:cubicBezTo>
                      <a:pt x="30" y="39"/>
                      <a:pt x="32" y="38"/>
                      <a:pt x="32" y="37"/>
                    </a:cubicBezTo>
                    <a:cubicBezTo>
                      <a:pt x="32" y="37"/>
                      <a:pt x="32" y="37"/>
                      <a:pt x="33" y="37"/>
                    </a:cubicBezTo>
                    <a:cubicBezTo>
                      <a:pt x="32" y="38"/>
                      <a:pt x="32" y="40"/>
                      <a:pt x="30" y="41"/>
                    </a:cubicBezTo>
                    <a:close/>
                    <a:moveTo>
                      <a:pt x="28" y="10"/>
                    </a:moveTo>
                    <a:cubicBezTo>
                      <a:pt x="29" y="10"/>
                      <a:pt x="30" y="9"/>
                      <a:pt x="32" y="9"/>
                    </a:cubicBezTo>
                    <a:cubicBezTo>
                      <a:pt x="31" y="9"/>
                      <a:pt x="30" y="9"/>
                      <a:pt x="31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28" y="10"/>
                      <a:pt x="28" y="12"/>
                      <a:pt x="26" y="13"/>
                    </a:cubicBezTo>
                    <a:cubicBezTo>
                      <a:pt x="26" y="11"/>
                      <a:pt x="27" y="11"/>
                      <a:pt x="28" y="10"/>
                    </a:cubicBezTo>
                    <a:close/>
                    <a:moveTo>
                      <a:pt x="27" y="20"/>
                    </a:moveTo>
                    <a:cubicBezTo>
                      <a:pt x="28" y="20"/>
                      <a:pt x="26" y="21"/>
                      <a:pt x="27" y="22"/>
                    </a:cubicBezTo>
                    <a:cubicBezTo>
                      <a:pt x="29" y="21"/>
                      <a:pt x="28" y="18"/>
                      <a:pt x="30" y="17"/>
                    </a:cubicBezTo>
                    <a:cubicBezTo>
                      <a:pt x="29" y="16"/>
                      <a:pt x="32" y="15"/>
                      <a:pt x="32" y="13"/>
                    </a:cubicBezTo>
                    <a:cubicBezTo>
                      <a:pt x="32" y="17"/>
                      <a:pt x="28" y="20"/>
                      <a:pt x="27" y="24"/>
                    </a:cubicBezTo>
                    <a:cubicBezTo>
                      <a:pt x="26" y="24"/>
                      <a:pt x="26" y="23"/>
                      <a:pt x="27" y="22"/>
                    </a:cubicBezTo>
                    <a:cubicBezTo>
                      <a:pt x="26" y="22"/>
                      <a:pt x="26" y="22"/>
                      <a:pt x="26" y="23"/>
                    </a:cubicBezTo>
                    <a:cubicBezTo>
                      <a:pt x="25" y="22"/>
                      <a:pt x="27" y="21"/>
                      <a:pt x="27" y="20"/>
                    </a:cubicBezTo>
                    <a:close/>
                    <a:moveTo>
                      <a:pt x="28" y="32"/>
                    </a:moveTo>
                    <a:cubicBezTo>
                      <a:pt x="29" y="33"/>
                      <a:pt x="28" y="36"/>
                      <a:pt x="27" y="37"/>
                    </a:cubicBezTo>
                    <a:cubicBezTo>
                      <a:pt x="26" y="37"/>
                      <a:pt x="27" y="36"/>
                      <a:pt x="26" y="36"/>
                    </a:cubicBezTo>
                    <a:cubicBezTo>
                      <a:pt x="27" y="34"/>
                      <a:pt x="26" y="32"/>
                      <a:pt x="28" y="32"/>
                    </a:cubicBezTo>
                    <a:close/>
                    <a:moveTo>
                      <a:pt x="26" y="40"/>
                    </a:moveTo>
                    <a:cubicBezTo>
                      <a:pt x="26" y="41"/>
                      <a:pt x="25" y="41"/>
                      <a:pt x="25" y="42"/>
                    </a:cubicBezTo>
                    <a:cubicBezTo>
                      <a:pt x="24" y="42"/>
                      <a:pt x="24" y="41"/>
                      <a:pt x="23" y="41"/>
                    </a:cubicBezTo>
                    <a:cubicBezTo>
                      <a:pt x="24" y="40"/>
                      <a:pt x="24" y="41"/>
                      <a:pt x="25" y="41"/>
                    </a:cubicBezTo>
                    <a:cubicBezTo>
                      <a:pt x="25" y="40"/>
                      <a:pt x="24" y="40"/>
                      <a:pt x="24" y="38"/>
                    </a:cubicBezTo>
                    <a:cubicBezTo>
                      <a:pt x="25" y="39"/>
                      <a:pt x="25" y="39"/>
                      <a:pt x="26" y="40"/>
                    </a:cubicBezTo>
                    <a:close/>
                    <a:moveTo>
                      <a:pt x="23" y="32"/>
                    </a:moveTo>
                    <a:cubicBezTo>
                      <a:pt x="22" y="31"/>
                      <a:pt x="24" y="29"/>
                      <a:pt x="24" y="27"/>
                    </a:cubicBezTo>
                    <a:cubicBezTo>
                      <a:pt x="26" y="28"/>
                      <a:pt x="24" y="30"/>
                      <a:pt x="23" y="32"/>
                    </a:cubicBezTo>
                    <a:close/>
                    <a:moveTo>
                      <a:pt x="20" y="16"/>
                    </a:moveTo>
                    <a:cubicBezTo>
                      <a:pt x="16" y="27"/>
                      <a:pt x="12" y="36"/>
                      <a:pt x="8" y="47"/>
                    </a:cubicBezTo>
                    <a:cubicBezTo>
                      <a:pt x="8" y="36"/>
                      <a:pt x="10" y="21"/>
                      <a:pt x="20" y="16"/>
                    </a:cubicBezTo>
                    <a:close/>
                    <a:moveTo>
                      <a:pt x="17" y="51"/>
                    </a:moveTo>
                    <a:cubicBezTo>
                      <a:pt x="19" y="52"/>
                      <a:pt x="18" y="55"/>
                      <a:pt x="19" y="57"/>
                    </a:cubicBezTo>
                    <a:cubicBezTo>
                      <a:pt x="17" y="56"/>
                      <a:pt x="17" y="55"/>
                      <a:pt x="16" y="55"/>
                    </a:cubicBezTo>
                    <a:cubicBezTo>
                      <a:pt x="16" y="53"/>
                      <a:pt x="17" y="53"/>
                      <a:pt x="17" y="51"/>
                    </a:cubicBezTo>
                    <a:close/>
                    <a:moveTo>
                      <a:pt x="15" y="51"/>
                    </a:moveTo>
                    <a:cubicBezTo>
                      <a:pt x="14" y="50"/>
                      <a:pt x="15" y="49"/>
                      <a:pt x="15" y="47"/>
                    </a:cubicBezTo>
                    <a:cubicBezTo>
                      <a:pt x="15" y="47"/>
                      <a:pt x="15" y="48"/>
                      <a:pt x="16" y="48"/>
                    </a:cubicBezTo>
                    <a:cubicBezTo>
                      <a:pt x="14" y="48"/>
                      <a:pt x="16" y="50"/>
                      <a:pt x="15" y="51"/>
                    </a:cubicBezTo>
                    <a:close/>
                    <a:moveTo>
                      <a:pt x="10" y="62"/>
                    </a:moveTo>
                    <a:cubicBezTo>
                      <a:pt x="9" y="62"/>
                      <a:pt x="10" y="64"/>
                      <a:pt x="9" y="64"/>
                    </a:cubicBezTo>
                    <a:cubicBezTo>
                      <a:pt x="8" y="61"/>
                      <a:pt x="8" y="57"/>
                      <a:pt x="8" y="53"/>
                    </a:cubicBezTo>
                    <a:cubicBezTo>
                      <a:pt x="8" y="54"/>
                      <a:pt x="10" y="54"/>
                      <a:pt x="10" y="53"/>
                    </a:cubicBezTo>
                    <a:cubicBezTo>
                      <a:pt x="11" y="55"/>
                      <a:pt x="9" y="58"/>
                      <a:pt x="9" y="61"/>
                    </a:cubicBezTo>
                    <a:cubicBezTo>
                      <a:pt x="9" y="62"/>
                      <a:pt x="10" y="62"/>
                      <a:pt x="10" y="62"/>
                    </a:cubicBezTo>
                    <a:close/>
                    <a:moveTo>
                      <a:pt x="12" y="40"/>
                    </a:moveTo>
                    <a:cubicBezTo>
                      <a:pt x="15" y="36"/>
                      <a:pt x="16" y="30"/>
                      <a:pt x="18" y="26"/>
                    </a:cubicBezTo>
                    <a:cubicBezTo>
                      <a:pt x="19" y="33"/>
                      <a:pt x="15" y="42"/>
                      <a:pt x="11" y="48"/>
                    </a:cubicBezTo>
                    <a:cubicBezTo>
                      <a:pt x="10" y="46"/>
                      <a:pt x="13" y="42"/>
                      <a:pt x="12" y="40"/>
                    </a:cubicBezTo>
                    <a:close/>
                    <a:moveTo>
                      <a:pt x="13" y="55"/>
                    </a:moveTo>
                    <a:cubicBezTo>
                      <a:pt x="13" y="57"/>
                      <a:pt x="12" y="58"/>
                      <a:pt x="12" y="59"/>
                    </a:cubicBezTo>
                    <a:cubicBezTo>
                      <a:pt x="11" y="57"/>
                      <a:pt x="11" y="56"/>
                      <a:pt x="12" y="55"/>
                    </a:cubicBezTo>
                    <a:cubicBezTo>
                      <a:pt x="12" y="55"/>
                      <a:pt x="12" y="55"/>
                      <a:pt x="13" y="55"/>
                    </a:cubicBezTo>
                    <a:close/>
                    <a:moveTo>
                      <a:pt x="11" y="74"/>
                    </a:moveTo>
                    <a:cubicBezTo>
                      <a:pt x="12" y="75"/>
                      <a:pt x="12" y="76"/>
                      <a:pt x="12" y="78"/>
                    </a:cubicBezTo>
                    <a:cubicBezTo>
                      <a:pt x="12" y="77"/>
                      <a:pt x="11" y="75"/>
                      <a:pt x="11" y="74"/>
                    </a:cubicBezTo>
                    <a:close/>
                    <a:moveTo>
                      <a:pt x="13" y="64"/>
                    </a:moveTo>
                    <a:cubicBezTo>
                      <a:pt x="14" y="64"/>
                      <a:pt x="14" y="66"/>
                      <a:pt x="13" y="66"/>
                    </a:cubicBezTo>
                    <a:cubicBezTo>
                      <a:pt x="13" y="66"/>
                      <a:pt x="13" y="64"/>
                      <a:pt x="13" y="64"/>
                    </a:cubicBezTo>
                    <a:close/>
                    <a:moveTo>
                      <a:pt x="13" y="73"/>
                    </a:moveTo>
                    <a:cubicBezTo>
                      <a:pt x="13" y="73"/>
                      <a:pt x="13" y="72"/>
                      <a:pt x="13" y="71"/>
                    </a:cubicBezTo>
                    <a:cubicBezTo>
                      <a:pt x="14" y="71"/>
                      <a:pt x="15" y="72"/>
                      <a:pt x="15" y="73"/>
                    </a:cubicBezTo>
                    <a:cubicBezTo>
                      <a:pt x="15" y="73"/>
                      <a:pt x="14" y="73"/>
                      <a:pt x="13" y="73"/>
                    </a:cubicBezTo>
                    <a:close/>
                    <a:moveTo>
                      <a:pt x="16" y="68"/>
                    </a:move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7" y="67"/>
                    </a:cubicBezTo>
                    <a:cubicBezTo>
                      <a:pt x="17" y="68"/>
                      <a:pt x="17" y="69"/>
                      <a:pt x="16" y="68"/>
                    </a:cubicBezTo>
                    <a:close/>
                    <a:moveTo>
                      <a:pt x="16" y="62"/>
                    </a:moveTo>
                    <a:cubicBezTo>
                      <a:pt x="15" y="62"/>
                      <a:pt x="15" y="61"/>
                      <a:pt x="14" y="61"/>
                    </a:cubicBezTo>
                    <a:cubicBezTo>
                      <a:pt x="14" y="60"/>
                      <a:pt x="14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7" y="61"/>
                      <a:pt x="16" y="61"/>
                      <a:pt x="16" y="62"/>
                    </a:cubicBezTo>
                    <a:close/>
                    <a:moveTo>
                      <a:pt x="18" y="71"/>
                    </a:moveTo>
                    <a:cubicBezTo>
                      <a:pt x="18" y="71"/>
                      <a:pt x="19" y="70"/>
                      <a:pt x="18" y="69"/>
                    </a:cubicBezTo>
                    <a:cubicBezTo>
                      <a:pt x="19" y="69"/>
                      <a:pt x="19" y="72"/>
                      <a:pt x="18" y="71"/>
                    </a:cubicBezTo>
                    <a:close/>
                    <a:moveTo>
                      <a:pt x="18" y="64"/>
                    </a:moveTo>
                    <a:cubicBezTo>
                      <a:pt x="17" y="63"/>
                      <a:pt x="19" y="62"/>
                      <a:pt x="19" y="61"/>
                    </a:cubicBezTo>
                    <a:cubicBezTo>
                      <a:pt x="19" y="62"/>
                      <a:pt x="19" y="64"/>
                      <a:pt x="18" y="64"/>
                    </a:cubicBezTo>
                    <a:close/>
                    <a:moveTo>
                      <a:pt x="21" y="74"/>
                    </a:moveTo>
                    <a:cubicBezTo>
                      <a:pt x="19" y="74"/>
                      <a:pt x="20" y="73"/>
                      <a:pt x="20" y="72"/>
                    </a:cubicBezTo>
                    <a:cubicBezTo>
                      <a:pt x="21" y="72"/>
                      <a:pt x="21" y="73"/>
                      <a:pt x="21" y="74"/>
                    </a:cubicBezTo>
                    <a:close/>
                    <a:moveTo>
                      <a:pt x="19" y="23"/>
                    </a:moveTo>
                    <a:cubicBezTo>
                      <a:pt x="22" y="21"/>
                      <a:pt x="21" y="17"/>
                      <a:pt x="24" y="16"/>
                    </a:cubicBezTo>
                    <a:cubicBezTo>
                      <a:pt x="24" y="18"/>
                      <a:pt x="22" y="22"/>
                      <a:pt x="19" y="23"/>
                    </a:cubicBezTo>
                    <a:close/>
                    <a:moveTo>
                      <a:pt x="22" y="44"/>
                    </a:moveTo>
                    <a:cubicBezTo>
                      <a:pt x="23" y="45"/>
                      <a:pt x="23" y="47"/>
                      <a:pt x="22" y="49"/>
                    </a:cubicBezTo>
                    <a:cubicBezTo>
                      <a:pt x="21" y="47"/>
                      <a:pt x="21" y="46"/>
                      <a:pt x="22" y="44"/>
                    </a:cubicBezTo>
                    <a:close/>
                    <a:moveTo>
                      <a:pt x="24" y="77"/>
                    </a:moveTo>
                    <a:cubicBezTo>
                      <a:pt x="22" y="77"/>
                      <a:pt x="23" y="75"/>
                      <a:pt x="23" y="74"/>
                    </a:cubicBezTo>
                    <a:cubicBezTo>
                      <a:pt x="24" y="74"/>
                      <a:pt x="24" y="75"/>
                      <a:pt x="24" y="75"/>
                    </a:cubicBezTo>
                    <a:cubicBezTo>
                      <a:pt x="24" y="76"/>
                      <a:pt x="23" y="76"/>
                      <a:pt x="24" y="77"/>
                    </a:cubicBezTo>
                    <a:close/>
                    <a:moveTo>
                      <a:pt x="23" y="60"/>
                    </a:moveTo>
                    <a:cubicBezTo>
                      <a:pt x="22" y="60"/>
                      <a:pt x="24" y="58"/>
                      <a:pt x="24" y="56"/>
                    </a:cubicBezTo>
                    <a:cubicBezTo>
                      <a:pt x="25" y="57"/>
                      <a:pt x="23" y="59"/>
                      <a:pt x="23" y="60"/>
                    </a:cubicBezTo>
                    <a:close/>
                    <a:moveTo>
                      <a:pt x="25" y="60"/>
                    </a:moveTo>
                    <a:cubicBezTo>
                      <a:pt x="25" y="60"/>
                      <a:pt x="25" y="61"/>
                      <a:pt x="26" y="61"/>
                    </a:cubicBezTo>
                    <a:cubicBezTo>
                      <a:pt x="26" y="62"/>
                      <a:pt x="25" y="62"/>
                      <a:pt x="25" y="63"/>
                    </a:cubicBezTo>
                    <a:cubicBezTo>
                      <a:pt x="23" y="62"/>
                      <a:pt x="24" y="62"/>
                      <a:pt x="25" y="60"/>
                    </a:cubicBezTo>
                    <a:close/>
                    <a:moveTo>
                      <a:pt x="28" y="94"/>
                    </a:moveTo>
                    <a:cubicBezTo>
                      <a:pt x="27" y="92"/>
                      <a:pt x="25" y="91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5" y="89"/>
                      <a:pt x="30" y="92"/>
                      <a:pt x="28" y="94"/>
                    </a:cubicBezTo>
                    <a:close/>
                    <a:moveTo>
                      <a:pt x="30" y="72"/>
                    </a:moveTo>
                    <a:cubicBezTo>
                      <a:pt x="30" y="72"/>
                      <a:pt x="30" y="75"/>
                      <a:pt x="29" y="75"/>
                    </a:cubicBezTo>
                    <a:cubicBezTo>
                      <a:pt x="29" y="73"/>
                      <a:pt x="29" y="73"/>
                      <a:pt x="30" y="72"/>
                    </a:cubicBezTo>
                    <a:close/>
                    <a:moveTo>
                      <a:pt x="29" y="78"/>
                    </a:moveTo>
                    <a:cubicBezTo>
                      <a:pt x="31" y="79"/>
                      <a:pt x="31" y="81"/>
                      <a:pt x="33" y="81"/>
                    </a:cubicBezTo>
                    <a:cubicBezTo>
                      <a:pt x="32" y="82"/>
                      <a:pt x="32" y="85"/>
                      <a:pt x="31" y="84"/>
                    </a:cubicBezTo>
                    <a:cubicBezTo>
                      <a:pt x="33" y="82"/>
                      <a:pt x="28" y="80"/>
                      <a:pt x="29" y="78"/>
                    </a:cubicBezTo>
                    <a:close/>
                    <a:moveTo>
                      <a:pt x="30" y="100"/>
                    </a:moveTo>
                    <a:cubicBezTo>
                      <a:pt x="31" y="100"/>
                      <a:pt x="32" y="101"/>
                      <a:pt x="33" y="102"/>
                    </a:cubicBezTo>
                    <a:cubicBezTo>
                      <a:pt x="32" y="105"/>
                      <a:pt x="37" y="106"/>
                      <a:pt x="37" y="109"/>
                    </a:cubicBezTo>
                    <a:cubicBezTo>
                      <a:pt x="34" y="107"/>
                      <a:pt x="30" y="104"/>
                      <a:pt x="30" y="100"/>
                    </a:cubicBezTo>
                    <a:close/>
                    <a:moveTo>
                      <a:pt x="31" y="97"/>
                    </a:moveTo>
                    <a:cubicBezTo>
                      <a:pt x="30" y="96"/>
                      <a:pt x="31" y="97"/>
                      <a:pt x="31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5" y="100"/>
                      <a:pt x="40" y="102"/>
                      <a:pt x="41" y="106"/>
                    </a:cubicBezTo>
                    <a:cubicBezTo>
                      <a:pt x="37" y="104"/>
                      <a:pt x="33" y="101"/>
                      <a:pt x="31" y="97"/>
                    </a:cubicBezTo>
                    <a:close/>
                    <a:moveTo>
                      <a:pt x="41" y="92"/>
                    </a:moveTo>
                    <a:cubicBezTo>
                      <a:pt x="40" y="92"/>
                      <a:pt x="40" y="90"/>
                      <a:pt x="39" y="90"/>
                    </a:cubicBezTo>
                    <a:cubicBezTo>
                      <a:pt x="39" y="89"/>
                      <a:pt x="39" y="89"/>
                      <a:pt x="39" y="88"/>
                    </a:cubicBezTo>
                    <a:cubicBezTo>
                      <a:pt x="40" y="89"/>
                      <a:pt x="41" y="89"/>
                      <a:pt x="41" y="90"/>
                    </a:cubicBezTo>
                    <a:cubicBezTo>
                      <a:pt x="42" y="91"/>
                      <a:pt x="41" y="91"/>
                      <a:pt x="41" y="92"/>
                    </a:cubicBezTo>
                    <a:close/>
                    <a:moveTo>
                      <a:pt x="41" y="83"/>
                    </a:moveTo>
                    <a:cubicBezTo>
                      <a:pt x="42" y="83"/>
                      <a:pt x="42" y="85"/>
                      <a:pt x="43" y="85"/>
                    </a:cubicBezTo>
                    <a:cubicBezTo>
                      <a:pt x="43" y="86"/>
                      <a:pt x="41" y="84"/>
                      <a:pt x="41" y="83"/>
                    </a:cubicBezTo>
                    <a:close/>
                    <a:moveTo>
                      <a:pt x="42" y="97"/>
                    </a:moveTo>
                    <a:cubicBezTo>
                      <a:pt x="43" y="97"/>
                      <a:pt x="44" y="97"/>
                      <a:pt x="44" y="98"/>
                    </a:cubicBezTo>
                    <a:cubicBezTo>
                      <a:pt x="43" y="98"/>
                      <a:pt x="42" y="98"/>
                      <a:pt x="42" y="97"/>
                    </a:cubicBezTo>
                    <a:close/>
                    <a:moveTo>
                      <a:pt x="43" y="114"/>
                    </a:moveTo>
                    <a:cubicBezTo>
                      <a:pt x="44" y="113"/>
                      <a:pt x="42" y="112"/>
                      <a:pt x="43" y="111"/>
                    </a:cubicBezTo>
                    <a:cubicBezTo>
                      <a:pt x="45" y="112"/>
                      <a:pt x="47" y="114"/>
                      <a:pt x="48" y="116"/>
                    </a:cubicBezTo>
                    <a:cubicBezTo>
                      <a:pt x="46" y="115"/>
                      <a:pt x="44" y="116"/>
                      <a:pt x="43" y="114"/>
                    </a:cubicBezTo>
                    <a:close/>
                    <a:moveTo>
                      <a:pt x="50" y="101"/>
                    </a:moveTo>
                    <a:cubicBezTo>
                      <a:pt x="50" y="101"/>
                      <a:pt x="49" y="101"/>
                      <a:pt x="49" y="101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48" y="100"/>
                      <a:pt x="48" y="100"/>
                    </a:cubicBezTo>
                    <a:cubicBezTo>
                      <a:pt x="48" y="99"/>
                      <a:pt x="49" y="100"/>
                      <a:pt x="50" y="100"/>
                    </a:cubicBezTo>
                    <a:cubicBezTo>
                      <a:pt x="50" y="100"/>
                      <a:pt x="50" y="100"/>
                      <a:pt x="50" y="101"/>
                    </a:cubicBezTo>
                    <a:close/>
                    <a:moveTo>
                      <a:pt x="51" y="97"/>
                    </a:moveTo>
                    <a:cubicBezTo>
                      <a:pt x="50" y="97"/>
                      <a:pt x="50" y="94"/>
                      <a:pt x="51" y="93"/>
                    </a:cubicBezTo>
                    <a:cubicBezTo>
                      <a:pt x="52" y="93"/>
                      <a:pt x="52" y="94"/>
                      <a:pt x="52" y="95"/>
                    </a:cubicBezTo>
                    <a:cubicBezTo>
                      <a:pt x="51" y="95"/>
                      <a:pt x="52" y="96"/>
                      <a:pt x="51" y="97"/>
                    </a:cubicBezTo>
                    <a:close/>
                    <a:moveTo>
                      <a:pt x="53" y="114"/>
                    </a:moveTo>
                    <a:cubicBezTo>
                      <a:pt x="53" y="113"/>
                      <a:pt x="52" y="113"/>
                      <a:pt x="52" y="111"/>
                    </a:cubicBezTo>
                    <a:cubicBezTo>
                      <a:pt x="53" y="111"/>
                      <a:pt x="53" y="113"/>
                      <a:pt x="54" y="113"/>
                    </a:cubicBezTo>
                    <a:cubicBezTo>
                      <a:pt x="54" y="114"/>
                      <a:pt x="53" y="114"/>
                      <a:pt x="53" y="114"/>
                    </a:cubicBezTo>
                    <a:close/>
                    <a:moveTo>
                      <a:pt x="53" y="88"/>
                    </a:moveTo>
                    <a:cubicBezTo>
                      <a:pt x="53" y="89"/>
                      <a:pt x="54" y="89"/>
                      <a:pt x="54" y="90"/>
                    </a:cubicBezTo>
                    <a:cubicBezTo>
                      <a:pt x="53" y="91"/>
                      <a:pt x="52" y="89"/>
                      <a:pt x="53" y="88"/>
                    </a:cubicBezTo>
                    <a:close/>
                    <a:moveTo>
                      <a:pt x="53" y="82"/>
                    </a:moveTo>
                    <a:cubicBezTo>
                      <a:pt x="53" y="81"/>
                      <a:pt x="54" y="80"/>
                      <a:pt x="54" y="79"/>
                    </a:cubicBezTo>
                    <a:cubicBezTo>
                      <a:pt x="54" y="79"/>
                      <a:pt x="55" y="79"/>
                      <a:pt x="55" y="79"/>
                    </a:cubicBezTo>
                    <a:cubicBezTo>
                      <a:pt x="55" y="80"/>
                      <a:pt x="54" y="81"/>
                      <a:pt x="53" y="82"/>
                    </a:cubicBezTo>
                    <a:close/>
                    <a:moveTo>
                      <a:pt x="55" y="83"/>
                    </a:moveTo>
                    <a:cubicBezTo>
                      <a:pt x="55" y="82"/>
                      <a:pt x="56" y="82"/>
                      <a:pt x="56" y="80"/>
                    </a:cubicBezTo>
                    <a:cubicBezTo>
                      <a:pt x="57" y="81"/>
                      <a:pt x="57" y="81"/>
                      <a:pt x="57" y="82"/>
                    </a:cubicBezTo>
                    <a:cubicBezTo>
                      <a:pt x="58" y="83"/>
                      <a:pt x="56" y="84"/>
                      <a:pt x="57" y="84"/>
                    </a:cubicBezTo>
                    <a:cubicBezTo>
                      <a:pt x="56" y="85"/>
                      <a:pt x="56" y="84"/>
                      <a:pt x="55" y="83"/>
                    </a:cubicBezTo>
                    <a:close/>
                    <a:moveTo>
                      <a:pt x="56" y="117"/>
                    </a:moveTo>
                    <a:cubicBezTo>
                      <a:pt x="56" y="116"/>
                      <a:pt x="58" y="116"/>
                      <a:pt x="58" y="116"/>
                    </a:cubicBezTo>
                    <a:cubicBezTo>
                      <a:pt x="57" y="117"/>
                      <a:pt x="57" y="117"/>
                      <a:pt x="56" y="117"/>
                    </a:cubicBezTo>
                    <a:close/>
                    <a:moveTo>
                      <a:pt x="56" y="92"/>
                    </a:moveTo>
                    <a:cubicBezTo>
                      <a:pt x="57" y="92"/>
                      <a:pt x="58" y="93"/>
                      <a:pt x="58" y="94"/>
                    </a:cubicBezTo>
                    <a:cubicBezTo>
                      <a:pt x="57" y="95"/>
                      <a:pt x="55" y="94"/>
                      <a:pt x="56" y="92"/>
                    </a:cubicBezTo>
                    <a:close/>
                    <a:moveTo>
                      <a:pt x="60" y="89"/>
                    </a:moveTo>
                    <a:cubicBezTo>
                      <a:pt x="58" y="88"/>
                      <a:pt x="58" y="85"/>
                      <a:pt x="59" y="84"/>
                    </a:cubicBezTo>
                    <a:cubicBezTo>
                      <a:pt x="60" y="84"/>
                      <a:pt x="60" y="85"/>
                      <a:pt x="61" y="86"/>
                    </a:cubicBezTo>
                    <a:cubicBezTo>
                      <a:pt x="61" y="87"/>
                      <a:pt x="60" y="88"/>
                      <a:pt x="60" y="89"/>
                    </a:cubicBezTo>
                    <a:close/>
                    <a:moveTo>
                      <a:pt x="61" y="115"/>
                    </a:moveTo>
                    <a:cubicBezTo>
                      <a:pt x="61" y="114"/>
                      <a:pt x="62" y="114"/>
                      <a:pt x="62" y="113"/>
                    </a:cubicBezTo>
                    <a:cubicBezTo>
                      <a:pt x="63" y="112"/>
                      <a:pt x="63" y="113"/>
                      <a:pt x="64" y="113"/>
                    </a:cubicBezTo>
                    <a:cubicBezTo>
                      <a:pt x="66" y="112"/>
                      <a:pt x="64" y="111"/>
                      <a:pt x="65" y="110"/>
                    </a:cubicBezTo>
                    <a:cubicBezTo>
                      <a:pt x="67" y="110"/>
                      <a:pt x="68" y="110"/>
                      <a:pt x="70" y="110"/>
                    </a:cubicBezTo>
                    <a:cubicBezTo>
                      <a:pt x="67" y="112"/>
                      <a:pt x="66" y="115"/>
                      <a:pt x="61" y="115"/>
                    </a:cubicBezTo>
                    <a:close/>
                    <a:moveTo>
                      <a:pt x="72" y="106"/>
                    </a:moveTo>
                    <a:cubicBezTo>
                      <a:pt x="71" y="106"/>
                      <a:pt x="69" y="107"/>
                      <a:pt x="68" y="106"/>
                    </a:cubicBezTo>
                    <a:cubicBezTo>
                      <a:pt x="69" y="105"/>
                      <a:pt x="72" y="105"/>
                      <a:pt x="73" y="103"/>
                    </a:cubicBezTo>
                    <a:cubicBezTo>
                      <a:pt x="73" y="104"/>
                      <a:pt x="72" y="105"/>
                      <a:pt x="72" y="106"/>
                    </a:cubicBezTo>
                    <a:close/>
                    <a:moveTo>
                      <a:pt x="71" y="101"/>
                    </a:moveTo>
                    <a:cubicBezTo>
                      <a:pt x="72" y="97"/>
                      <a:pt x="74" y="96"/>
                      <a:pt x="76" y="93"/>
                    </a:cubicBezTo>
                    <a:cubicBezTo>
                      <a:pt x="77" y="95"/>
                      <a:pt x="74" y="101"/>
                      <a:pt x="71" y="101"/>
                    </a:cubicBezTo>
                    <a:close/>
                    <a:moveTo>
                      <a:pt x="76" y="86"/>
                    </a:moveTo>
                    <a:cubicBezTo>
                      <a:pt x="75" y="85"/>
                      <a:pt x="75" y="85"/>
                      <a:pt x="75" y="83"/>
                    </a:cubicBezTo>
                    <a:cubicBezTo>
                      <a:pt x="76" y="83"/>
                      <a:pt x="76" y="82"/>
                      <a:pt x="77" y="82"/>
                    </a:cubicBezTo>
                    <a:cubicBezTo>
                      <a:pt x="78" y="84"/>
                      <a:pt x="77" y="85"/>
                      <a:pt x="76" y="86"/>
                    </a:cubicBezTo>
                    <a:close/>
                    <a:moveTo>
                      <a:pt x="80" y="74"/>
                    </a:moveTo>
                    <a:cubicBezTo>
                      <a:pt x="81" y="74"/>
                      <a:pt x="80" y="75"/>
                      <a:pt x="81" y="75"/>
                    </a:cubicBezTo>
                    <a:cubicBezTo>
                      <a:pt x="80" y="76"/>
                      <a:pt x="79" y="78"/>
                      <a:pt x="79" y="79"/>
                    </a:cubicBezTo>
                    <a:cubicBezTo>
                      <a:pt x="78" y="79"/>
                      <a:pt x="78" y="79"/>
                      <a:pt x="78" y="78"/>
                    </a:cubicBezTo>
                    <a:cubicBezTo>
                      <a:pt x="78" y="77"/>
                      <a:pt x="78" y="75"/>
                      <a:pt x="80" y="74"/>
                    </a:cubicBezTo>
                    <a:close/>
                    <a:moveTo>
                      <a:pt x="78" y="97"/>
                    </a:moveTo>
                    <a:cubicBezTo>
                      <a:pt x="78" y="96"/>
                      <a:pt x="79" y="95"/>
                      <a:pt x="79" y="94"/>
                    </a:cubicBezTo>
                    <a:cubicBezTo>
                      <a:pt x="79" y="93"/>
                      <a:pt x="79" y="94"/>
                      <a:pt x="80" y="94"/>
                    </a:cubicBezTo>
                    <a:cubicBezTo>
                      <a:pt x="80" y="96"/>
                      <a:pt x="79" y="96"/>
                      <a:pt x="78" y="97"/>
                    </a:cubicBezTo>
                    <a:close/>
                    <a:moveTo>
                      <a:pt x="80" y="100"/>
                    </a:moveTo>
                    <a:cubicBezTo>
                      <a:pt x="80" y="99"/>
                      <a:pt x="81" y="98"/>
                      <a:pt x="82" y="97"/>
                    </a:cubicBezTo>
                    <a:cubicBezTo>
                      <a:pt x="82" y="98"/>
                      <a:pt x="80" y="99"/>
                      <a:pt x="80" y="100"/>
                    </a:cubicBezTo>
                    <a:close/>
                    <a:moveTo>
                      <a:pt x="82" y="91"/>
                    </a:moveTo>
                    <a:cubicBezTo>
                      <a:pt x="81" y="91"/>
                      <a:pt x="81" y="90"/>
                      <a:pt x="80" y="90"/>
                    </a:cubicBezTo>
                    <a:cubicBezTo>
                      <a:pt x="81" y="85"/>
                      <a:pt x="83" y="81"/>
                      <a:pt x="84" y="78"/>
                    </a:cubicBezTo>
                    <a:cubicBezTo>
                      <a:pt x="86" y="82"/>
                      <a:pt x="83" y="87"/>
                      <a:pt x="82" y="91"/>
                    </a:cubicBezTo>
                    <a:close/>
                    <a:moveTo>
                      <a:pt x="84" y="60"/>
                    </a:moveTo>
                    <a:cubicBezTo>
                      <a:pt x="83" y="60"/>
                      <a:pt x="84" y="58"/>
                      <a:pt x="85" y="57"/>
                    </a:cubicBezTo>
                    <a:cubicBezTo>
                      <a:pt x="86" y="58"/>
                      <a:pt x="84" y="59"/>
                      <a:pt x="84" y="60"/>
                    </a:cubicBezTo>
                    <a:close/>
                    <a:moveTo>
                      <a:pt x="80" y="20"/>
                    </a:moveTo>
                    <a:cubicBezTo>
                      <a:pt x="83" y="23"/>
                      <a:pt x="85" y="28"/>
                      <a:pt x="86" y="33"/>
                    </a:cubicBezTo>
                    <a:cubicBezTo>
                      <a:pt x="82" y="31"/>
                      <a:pt x="81" y="24"/>
                      <a:pt x="8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3"/>
              <p:cNvSpPr>
                <a:spLocks noEditPoints="1"/>
              </p:cNvSpPr>
              <p:nvPr/>
            </p:nvSpPr>
            <p:spPr bwMode="auto">
              <a:xfrm>
                <a:off x="5880100" y="3208338"/>
                <a:ext cx="1123950" cy="1571625"/>
              </a:xfrm>
              <a:custGeom>
                <a:avLst/>
                <a:gdLst>
                  <a:gd name="T0" fmla="*/ 19 w 315"/>
                  <a:gd name="T1" fmla="*/ 81 h 442"/>
                  <a:gd name="T2" fmla="*/ 157 w 315"/>
                  <a:gd name="T3" fmla="*/ 330 h 442"/>
                  <a:gd name="T4" fmla="*/ 198 w 315"/>
                  <a:gd name="T5" fmla="*/ 212 h 442"/>
                  <a:gd name="T6" fmla="*/ 246 w 315"/>
                  <a:gd name="T7" fmla="*/ 261 h 442"/>
                  <a:gd name="T8" fmla="*/ 35 w 315"/>
                  <a:gd name="T9" fmla="*/ 89 h 442"/>
                  <a:gd name="T10" fmla="*/ 149 w 315"/>
                  <a:gd name="T11" fmla="*/ 65 h 442"/>
                  <a:gd name="T12" fmla="*/ 256 w 315"/>
                  <a:gd name="T13" fmla="*/ 86 h 442"/>
                  <a:gd name="T14" fmla="*/ 173 w 315"/>
                  <a:gd name="T15" fmla="*/ 333 h 442"/>
                  <a:gd name="T16" fmla="*/ 185 w 315"/>
                  <a:gd name="T17" fmla="*/ 27 h 442"/>
                  <a:gd name="T18" fmla="*/ 230 w 315"/>
                  <a:gd name="T19" fmla="*/ 328 h 442"/>
                  <a:gd name="T20" fmla="*/ 169 w 315"/>
                  <a:gd name="T21" fmla="*/ 348 h 442"/>
                  <a:gd name="T22" fmla="*/ 175 w 315"/>
                  <a:gd name="T23" fmla="*/ 252 h 442"/>
                  <a:gd name="T24" fmla="*/ 173 w 315"/>
                  <a:gd name="T25" fmla="*/ 89 h 442"/>
                  <a:gd name="T26" fmla="*/ 210 w 315"/>
                  <a:gd name="T27" fmla="*/ 157 h 442"/>
                  <a:gd name="T28" fmla="*/ 226 w 315"/>
                  <a:gd name="T29" fmla="*/ 48 h 442"/>
                  <a:gd name="T30" fmla="*/ 198 w 315"/>
                  <a:gd name="T31" fmla="*/ 154 h 442"/>
                  <a:gd name="T32" fmla="*/ 224 w 315"/>
                  <a:gd name="T33" fmla="*/ 143 h 442"/>
                  <a:gd name="T34" fmla="*/ 233 w 315"/>
                  <a:gd name="T35" fmla="*/ 217 h 442"/>
                  <a:gd name="T36" fmla="*/ 235 w 315"/>
                  <a:gd name="T37" fmla="*/ 192 h 442"/>
                  <a:gd name="T38" fmla="*/ 222 w 315"/>
                  <a:gd name="T39" fmla="*/ 132 h 442"/>
                  <a:gd name="T40" fmla="*/ 193 w 315"/>
                  <a:gd name="T41" fmla="*/ 113 h 442"/>
                  <a:gd name="T42" fmla="*/ 205 w 315"/>
                  <a:gd name="T43" fmla="*/ 94 h 442"/>
                  <a:gd name="T44" fmla="*/ 200 w 315"/>
                  <a:gd name="T45" fmla="*/ 130 h 442"/>
                  <a:gd name="T46" fmla="*/ 217 w 315"/>
                  <a:gd name="T47" fmla="*/ 78 h 442"/>
                  <a:gd name="T48" fmla="*/ 194 w 315"/>
                  <a:gd name="T49" fmla="*/ 99 h 442"/>
                  <a:gd name="T50" fmla="*/ 217 w 315"/>
                  <a:gd name="T51" fmla="*/ 116 h 442"/>
                  <a:gd name="T52" fmla="*/ 235 w 315"/>
                  <a:gd name="T53" fmla="*/ 262 h 442"/>
                  <a:gd name="T54" fmla="*/ 218 w 315"/>
                  <a:gd name="T55" fmla="*/ 66 h 442"/>
                  <a:gd name="T56" fmla="*/ 196 w 315"/>
                  <a:gd name="T57" fmla="*/ 73 h 442"/>
                  <a:gd name="T58" fmla="*/ 192 w 315"/>
                  <a:gd name="T59" fmla="*/ 164 h 442"/>
                  <a:gd name="T60" fmla="*/ 224 w 315"/>
                  <a:gd name="T61" fmla="*/ 196 h 442"/>
                  <a:gd name="T62" fmla="*/ 238 w 315"/>
                  <a:gd name="T63" fmla="*/ 55 h 442"/>
                  <a:gd name="T64" fmla="*/ 214 w 315"/>
                  <a:gd name="T65" fmla="*/ 39 h 442"/>
                  <a:gd name="T66" fmla="*/ 190 w 315"/>
                  <a:gd name="T67" fmla="*/ 58 h 442"/>
                  <a:gd name="T68" fmla="*/ 179 w 315"/>
                  <a:gd name="T69" fmla="*/ 124 h 442"/>
                  <a:gd name="T70" fmla="*/ 184 w 315"/>
                  <a:gd name="T71" fmla="*/ 211 h 442"/>
                  <a:gd name="T72" fmla="*/ 191 w 315"/>
                  <a:gd name="T73" fmla="*/ 172 h 442"/>
                  <a:gd name="T74" fmla="*/ 210 w 315"/>
                  <a:gd name="T75" fmla="*/ 146 h 442"/>
                  <a:gd name="T76" fmla="*/ 231 w 315"/>
                  <a:gd name="T77" fmla="*/ 291 h 442"/>
                  <a:gd name="T78" fmla="*/ 241 w 315"/>
                  <a:gd name="T79" fmla="*/ 311 h 442"/>
                  <a:gd name="T80" fmla="*/ 238 w 315"/>
                  <a:gd name="T81" fmla="*/ 135 h 442"/>
                  <a:gd name="T82" fmla="*/ 237 w 315"/>
                  <a:gd name="T83" fmla="*/ 25 h 442"/>
                  <a:gd name="T84" fmla="*/ 193 w 315"/>
                  <a:gd name="T85" fmla="*/ 23 h 442"/>
                  <a:gd name="T86" fmla="*/ 175 w 315"/>
                  <a:gd name="T87" fmla="*/ 139 h 442"/>
                  <a:gd name="T88" fmla="*/ 168 w 315"/>
                  <a:gd name="T89" fmla="*/ 335 h 442"/>
                  <a:gd name="T90" fmla="*/ 178 w 315"/>
                  <a:gd name="T91" fmla="*/ 286 h 442"/>
                  <a:gd name="T92" fmla="*/ 192 w 315"/>
                  <a:gd name="T93" fmla="*/ 193 h 442"/>
                  <a:gd name="T94" fmla="*/ 217 w 315"/>
                  <a:gd name="T95" fmla="*/ 167 h 442"/>
                  <a:gd name="T96" fmla="*/ 229 w 315"/>
                  <a:gd name="T97" fmla="*/ 345 h 442"/>
                  <a:gd name="T98" fmla="*/ 239 w 315"/>
                  <a:gd name="T99" fmla="*/ 361 h 442"/>
                  <a:gd name="T100" fmla="*/ 249 w 315"/>
                  <a:gd name="T101" fmla="*/ 18 h 442"/>
                  <a:gd name="T102" fmla="*/ 217 w 315"/>
                  <a:gd name="T103" fmla="*/ 11 h 442"/>
                  <a:gd name="T104" fmla="*/ 170 w 315"/>
                  <a:gd name="T105" fmla="*/ 159 h 442"/>
                  <a:gd name="T106" fmla="*/ 164 w 315"/>
                  <a:gd name="T107" fmla="*/ 377 h 442"/>
                  <a:gd name="T108" fmla="*/ 154 w 315"/>
                  <a:gd name="T109" fmla="*/ 403 h 442"/>
                  <a:gd name="T110" fmla="*/ 159 w 315"/>
                  <a:gd name="T111" fmla="*/ 389 h 442"/>
                  <a:gd name="T112" fmla="*/ 177 w 315"/>
                  <a:gd name="T113" fmla="*/ 327 h 442"/>
                  <a:gd name="T114" fmla="*/ 198 w 315"/>
                  <a:gd name="T115" fmla="*/ 207 h 442"/>
                  <a:gd name="T116" fmla="*/ 218 w 315"/>
                  <a:gd name="T117" fmla="*/ 268 h 442"/>
                  <a:gd name="T118" fmla="*/ 226 w 315"/>
                  <a:gd name="T119" fmla="*/ 417 h 442"/>
                  <a:gd name="T120" fmla="*/ 252 w 315"/>
                  <a:gd name="T121" fmla="*/ 417 h 442"/>
                  <a:gd name="T122" fmla="*/ 256 w 315"/>
                  <a:gd name="T123" fmla="*/ 168 h 442"/>
                  <a:gd name="T124" fmla="*/ 305 w 315"/>
                  <a:gd name="T125" fmla="*/ 8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" h="442">
                    <a:moveTo>
                      <a:pt x="314" y="76"/>
                    </a:moveTo>
                    <a:cubicBezTo>
                      <a:pt x="311" y="76"/>
                      <a:pt x="312" y="78"/>
                      <a:pt x="310" y="78"/>
                    </a:cubicBezTo>
                    <a:cubicBezTo>
                      <a:pt x="309" y="77"/>
                      <a:pt x="309" y="77"/>
                      <a:pt x="308" y="76"/>
                    </a:cubicBezTo>
                    <a:cubicBezTo>
                      <a:pt x="309" y="75"/>
                      <a:pt x="308" y="75"/>
                      <a:pt x="309" y="74"/>
                    </a:cubicBezTo>
                    <a:cubicBezTo>
                      <a:pt x="306" y="70"/>
                      <a:pt x="304" y="65"/>
                      <a:pt x="300" y="61"/>
                    </a:cubicBezTo>
                    <a:cubicBezTo>
                      <a:pt x="300" y="62"/>
                      <a:pt x="301" y="62"/>
                      <a:pt x="300" y="63"/>
                    </a:cubicBezTo>
                    <a:cubicBezTo>
                      <a:pt x="299" y="62"/>
                      <a:pt x="300" y="61"/>
                      <a:pt x="299" y="60"/>
                    </a:cubicBezTo>
                    <a:cubicBezTo>
                      <a:pt x="299" y="59"/>
                      <a:pt x="298" y="59"/>
                      <a:pt x="298" y="59"/>
                    </a:cubicBezTo>
                    <a:cubicBezTo>
                      <a:pt x="297" y="55"/>
                      <a:pt x="294" y="51"/>
                      <a:pt x="291" y="47"/>
                    </a:cubicBezTo>
                    <a:cubicBezTo>
                      <a:pt x="291" y="46"/>
                      <a:pt x="292" y="46"/>
                      <a:pt x="292" y="46"/>
                    </a:cubicBezTo>
                    <a:cubicBezTo>
                      <a:pt x="289" y="42"/>
                      <a:pt x="285" y="37"/>
                      <a:pt x="283" y="32"/>
                    </a:cubicBezTo>
                    <a:cubicBezTo>
                      <a:pt x="282" y="32"/>
                      <a:pt x="281" y="30"/>
                      <a:pt x="280" y="29"/>
                    </a:cubicBezTo>
                    <a:cubicBezTo>
                      <a:pt x="277" y="24"/>
                      <a:pt x="273" y="19"/>
                      <a:pt x="270" y="14"/>
                    </a:cubicBezTo>
                    <a:cubicBezTo>
                      <a:pt x="268" y="13"/>
                      <a:pt x="266" y="10"/>
                      <a:pt x="264" y="9"/>
                    </a:cubicBezTo>
                    <a:cubicBezTo>
                      <a:pt x="264" y="9"/>
                      <a:pt x="263" y="8"/>
                      <a:pt x="263" y="8"/>
                    </a:cubicBezTo>
                    <a:cubicBezTo>
                      <a:pt x="264" y="7"/>
                      <a:pt x="263" y="6"/>
                      <a:pt x="263" y="5"/>
                    </a:cubicBezTo>
                    <a:cubicBezTo>
                      <a:pt x="259" y="0"/>
                      <a:pt x="252" y="4"/>
                      <a:pt x="248" y="3"/>
                    </a:cubicBezTo>
                    <a:cubicBezTo>
                      <a:pt x="246" y="2"/>
                      <a:pt x="245" y="1"/>
                      <a:pt x="244" y="1"/>
                    </a:cubicBezTo>
                    <a:cubicBezTo>
                      <a:pt x="237" y="0"/>
                      <a:pt x="234" y="8"/>
                      <a:pt x="226" y="7"/>
                    </a:cubicBezTo>
                    <a:cubicBezTo>
                      <a:pt x="225" y="7"/>
                      <a:pt x="225" y="6"/>
                      <a:pt x="224" y="6"/>
                    </a:cubicBezTo>
                    <a:cubicBezTo>
                      <a:pt x="223" y="8"/>
                      <a:pt x="219" y="7"/>
                      <a:pt x="217" y="7"/>
                    </a:cubicBezTo>
                    <a:cubicBezTo>
                      <a:pt x="213" y="8"/>
                      <a:pt x="208" y="11"/>
                      <a:pt x="204" y="11"/>
                    </a:cubicBezTo>
                    <a:cubicBezTo>
                      <a:pt x="201" y="9"/>
                      <a:pt x="196" y="9"/>
                      <a:pt x="193" y="9"/>
                    </a:cubicBezTo>
                    <a:cubicBezTo>
                      <a:pt x="188" y="6"/>
                      <a:pt x="184" y="3"/>
                      <a:pt x="178" y="1"/>
                    </a:cubicBezTo>
                    <a:cubicBezTo>
                      <a:pt x="176" y="2"/>
                      <a:pt x="179" y="5"/>
                      <a:pt x="176" y="5"/>
                    </a:cubicBezTo>
                    <a:cubicBezTo>
                      <a:pt x="175" y="4"/>
                      <a:pt x="176" y="3"/>
                      <a:pt x="175" y="3"/>
                    </a:cubicBezTo>
                    <a:cubicBezTo>
                      <a:pt x="169" y="5"/>
                      <a:pt x="168" y="14"/>
                      <a:pt x="164" y="18"/>
                    </a:cubicBezTo>
                    <a:cubicBezTo>
                      <a:pt x="159" y="29"/>
                      <a:pt x="155" y="40"/>
                      <a:pt x="151" y="52"/>
                    </a:cubicBezTo>
                    <a:cubicBezTo>
                      <a:pt x="146" y="76"/>
                      <a:pt x="132" y="99"/>
                      <a:pt x="124" y="123"/>
                    </a:cubicBezTo>
                    <a:cubicBezTo>
                      <a:pt x="121" y="123"/>
                      <a:pt x="118" y="122"/>
                      <a:pt x="118" y="119"/>
                    </a:cubicBezTo>
                    <a:cubicBezTo>
                      <a:pt x="117" y="119"/>
                      <a:pt x="117" y="120"/>
                      <a:pt x="116" y="120"/>
                    </a:cubicBezTo>
                    <a:cubicBezTo>
                      <a:pt x="113" y="118"/>
                      <a:pt x="109" y="117"/>
                      <a:pt x="105" y="117"/>
                    </a:cubicBezTo>
                    <a:cubicBezTo>
                      <a:pt x="101" y="116"/>
                      <a:pt x="98" y="113"/>
                      <a:pt x="95" y="112"/>
                    </a:cubicBezTo>
                    <a:cubicBezTo>
                      <a:pt x="94" y="112"/>
                      <a:pt x="93" y="112"/>
                      <a:pt x="93" y="112"/>
                    </a:cubicBezTo>
                    <a:cubicBezTo>
                      <a:pt x="92" y="112"/>
                      <a:pt x="91" y="110"/>
                      <a:pt x="90" y="110"/>
                    </a:cubicBezTo>
                    <a:cubicBezTo>
                      <a:pt x="88" y="109"/>
                      <a:pt x="86" y="109"/>
                      <a:pt x="84" y="108"/>
                    </a:cubicBezTo>
                    <a:cubicBezTo>
                      <a:pt x="81" y="107"/>
                      <a:pt x="78" y="105"/>
                      <a:pt x="76" y="104"/>
                    </a:cubicBezTo>
                    <a:cubicBezTo>
                      <a:pt x="74" y="103"/>
                      <a:pt x="72" y="103"/>
                      <a:pt x="71" y="103"/>
                    </a:cubicBezTo>
                    <a:cubicBezTo>
                      <a:pt x="69" y="102"/>
                      <a:pt x="67" y="100"/>
                      <a:pt x="66" y="99"/>
                    </a:cubicBezTo>
                    <a:cubicBezTo>
                      <a:pt x="63" y="98"/>
                      <a:pt x="61" y="97"/>
                      <a:pt x="60" y="96"/>
                    </a:cubicBezTo>
                    <a:cubicBezTo>
                      <a:pt x="58" y="95"/>
                      <a:pt x="56" y="96"/>
                      <a:pt x="56" y="94"/>
                    </a:cubicBezTo>
                    <a:cubicBezTo>
                      <a:pt x="58" y="93"/>
                      <a:pt x="60" y="92"/>
                      <a:pt x="61" y="90"/>
                    </a:cubicBezTo>
                    <a:cubicBezTo>
                      <a:pt x="53" y="86"/>
                      <a:pt x="46" y="82"/>
                      <a:pt x="43" y="74"/>
                    </a:cubicBezTo>
                    <a:cubicBezTo>
                      <a:pt x="42" y="74"/>
                      <a:pt x="41" y="74"/>
                      <a:pt x="40" y="74"/>
                    </a:cubicBezTo>
                    <a:cubicBezTo>
                      <a:pt x="41" y="81"/>
                      <a:pt x="48" y="82"/>
                      <a:pt x="50" y="89"/>
                    </a:cubicBezTo>
                    <a:cubicBezTo>
                      <a:pt x="44" y="84"/>
                      <a:pt x="36" y="79"/>
                      <a:pt x="36" y="71"/>
                    </a:cubicBezTo>
                    <a:cubicBezTo>
                      <a:pt x="31" y="71"/>
                      <a:pt x="26" y="74"/>
                      <a:pt x="22" y="76"/>
                    </a:cubicBezTo>
                    <a:cubicBezTo>
                      <a:pt x="21" y="78"/>
                      <a:pt x="19" y="78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3" y="80"/>
                      <a:pt x="25" y="79"/>
                      <a:pt x="28" y="78"/>
                    </a:cubicBezTo>
                    <a:cubicBezTo>
                      <a:pt x="31" y="80"/>
                      <a:pt x="34" y="83"/>
                      <a:pt x="37" y="84"/>
                    </a:cubicBezTo>
                    <a:cubicBezTo>
                      <a:pt x="36" y="86"/>
                      <a:pt x="35" y="87"/>
                      <a:pt x="35" y="88"/>
                    </a:cubicBezTo>
                    <a:cubicBezTo>
                      <a:pt x="30" y="86"/>
                      <a:pt x="29" y="92"/>
                      <a:pt x="24" y="93"/>
                    </a:cubicBezTo>
                    <a:cubicBezTo>
                      <a:pt x="23" y="93"/>
                      <a:pt x="20" y="92"/>
                      <a:pt x="17" y="91"/>
                    </a:cubicBezTo>
                    <a:cubicBezTo>
                      <a:pt x="14" y="91"/>
                      <a:pt x="11" y="92"/>
                      <a:pt x="9" y="91"/>
                    </a:cubicBezTo>
                    <a:cubicBezTo>
                      <a:pt x="6" y="91"/>
                      <a:pt x="0" y="87"/>
                      <a:pt x="0" y="92"/>
                    </a:cubicBezTo>
                    <a:cubicBezTo>
                      <a:pt x="1" y="94"/>
                      <a:pt x="4" y="94"/>
                      <a:pt x="5" y="95"/>
                    </a:cubicBezTo>
                    <a:cubicBezTo>
                      <a:pt x="4" y="95"/>
                      <a:pt x="4" y="96"/>
                      <a:pt x="3" y="95"/>
                    </a:cubicBezTo>
                    <a:cubicBezTo>
                      <a:pt x="2" y="98"/>
                      <a:pt x="1" y="99"/>
                      <a:pt x="0" y="100"/>
                    </a:cubicBezTo>
                    <a:cubicBezTo>
                      <a:pt x="0" y="101"/>
                      <a:pt x="0" y="102"/>
                      <a:pt x="1" y="103"/>
                    </a:cubicBezTo>
                    <a:cubicBezTo>
                      <a:pt x="3" y="103"/>
                      <a:pt x="4" y="101"/>
                      <a:pt x="5" y="100"/>
                    </a:cubicBezTo>
                    <a:cubicBezTo>
                      <a:pt x="11" y="102"/>
                      <a:pt x="19" y="104"/>
                      <a:pt x="21" y="110"/>
                    </a:cubicBezTo>
                    <a:cubicBezTo>
                      <a:pt x="28" y="113"/>
                      <a:pt x="34" y="107"/>
                      <a:pt x="40" y="109"/>
                    </a:cubicBezTo>
                    <a:cubicBezTo>
                      <a:pt x="44" y="107"/>
                      <a:pt x="48" y="106"/>
                      <a:pt x="52" y="107"/>
                    </a:cubicBezTo>
                    <a:cubicBezTo>
                      <a:pt x="53" y="106"/>
                      <a:pt x="52" y="105"/>
                      <a:pt x="53" y="105"/>
                    </a:cubicBezTo>
                    <a:cubicBezTo>
                      <a:pt x="62" y="106"/>
                      <a:pt x="66" y="112"/>
                      <a:pt x="73" y="113"/>
                    </a:cubicBezTo>
                    <a:cubicBezTo>
                      <a:pt x="74" y="115"/>
                      <a:pt x="76" y="116"/>
                      <a:pt x="79" y="117"/>
                    </a:cubicBezTo>
                    <a:cubicBezTo>
                      <a:pt x="81" y="118"/>
                      <a:pt x="83" y="119"/>
                      <a:pt x="86" y="119"/>
                    </a:cubicBezTo>
                    <a:cubicBezTo>
                      <a:pt x="88" y="121"/>
                      <a:pt x="91" y="123"/>
                      <a:pt x="94" y="123"/>
                    </a:cubicBezTo>
                    <a:cubicBezTo>
                      <a:pt x="99" y="127"/>
                      <a:pt x="106" y="130"/>
                      <a:pt x="112" y="134"/>
                    </a:cubicBezTo>
                    <a:cubicBezTo>
                      <a:pt x="113" y="134"/>
                      <a:pt x="113" y="132"/>
                      <a:pt x="114" y="132"/>
                    </a:cubicBezTo>
                    <a:cubicBezTo>
                      <a:pt x="118" y="133"/>
                      <a:pt x="122" y="136"/>
                      <a:pt x="126" y="135"/>
                    </a:cubicBezTo>
                    <a:cubicBezTo>
                      <a:pt x="127" y="136"/>
                      <a:pt x="127" y="137"/>
                      <a:pt x="128" y="138"/>
                    </a:cubicBezTo>
                    <a:cubicBezTo>
                      <a:pt x="130" y="137"/>
                      <a:pt x="131" y="134"/>
                      <a:pt x="133" y="132"/>
                    </a:cubicBezTo>
                    <a:cubicBezTo>
                      <a:pt x="134" y="130"/>
                      <a:pt x="135" y="128"/>
                      <a:pt x="136" y="126"/>
                    </a:cubicBezTo>
                    <a:cubicBezTo>
                      <a:pt x="138" y="123"/>
                      <a:pt x="141" y="117"/>
                      <a:pt x="142" y="114"/>
                    </a:cubicBezTo>
                    <a:cubicBezTo>
                      <a:pt x="142" y="111"/>
                      <a:pt x="143" y="109"/>
                      <a:pt x="144" y="107"/>
                    </a:cubicBezTo>
                    <a:cubicBezTo>
                      <a:pt x="146" y="101"/>
                      <a:pt x="148" y="96"/>
                      <a:pt x="150" y="92"/>
                    </a:cubicBezTo>
                    <a:cubicBezTo>
                      <a:pt x="150" y="92"/>
                      <a:pt x="150" y="91"/>
                      <a:pt x="150" y="90"/>
                    </a:cubicBezTo>
                    <a:cubicBezTo>
                      <a:pt x="152" y="86"/>
                      <a:pt x="154" y="81"/>
                      <a:pt x="156" y="78"/>
                    </a:cubicBezTo>
                    <a:cubicBezTo>
                      <a:pt x="156" y="77"/>
                      <a:pt x="156" y="77"/>
                      <a:pt x="156" y="76"/>
                    </a:cubicBezTo>
                    <a:cubicBezTo>
                      <a:pt x="159" y="72"/>
                      <a:pt x="160" y="65"/>
                      <a:pt x="163" y="62"/>
                    </a:cubicBezTo>
                    <a:cubicBezTo>
                      <a:pt x="163" y="77"/>
                      <a:pt x="163" y="93"/>
                      <a:pt x="163" y="108"/>
                    </a:cubicBezTo>
                    <a:cubicBezTo>
                      <a:pt x="163" y="111"/>
                      <a:pt x="164" y="114"/>
                      <a:pt x="164" y="116"/>
                    </a:cubicBezTo>
                    <a:cubicBezTo>
                      <a:pt x="164" y="119"/>
                      <a:pt x="163" y="123"/>
                      <a:pt x="163" y="127"/>
                    </a:cubicBezTo>
                    <a:cubicBezTo>
                      <a:pt x="164" y="136"/>
                      <a:pt x="166" y="146"/>
                      <a:pt x="163" y="150"/>
                    </a:cubicBezTo>
                    <a:cubicBezTo>
                      <a:pt x="163" y="151"/>
                      <a:pt x="164" y="152"/>
                      <a:pt x="165" y="152"/>
                    </a:cubicBezTo>
                    <a:cubicBezTo>
                      <a:pt x="165" y="154"/>
                      <a:pt x="165" y="156"/>
                      <a:pt x="165" y="157"/>
                    </a:cubicBezTo>
                    <a:cubicBezTo>
                      <a:pt x="163" y="159"/>
                      <a:pt x="162" y="161"/>
                      <a:pt x="162" y="165"/>
                    </a:cubicBezTo>
                    <a:cubicBezTo>
                      <a:pt x="164" y="164"/>
                      <a:pt x="163" y="163"/>
                      <a:pt x="165" y="161"/>
                    </a:cubicBezTo>
                    <a:cubicBezTo>
                      <a:pt x="166" y="176"/>
                      <a:pt x="165" y="187"/>
                      <a:pt x="166" y="200"/>
                    </a:cubicBezTo>
                    <a:cubicBezTo>
                      <a:pt x="163" y="212"/>
                      <a:pt x="164" y="228"/>
                      <a:pt x="164" y="241"/>
                    </a:cubicBezTo>
                    <a:cubicBezTo>
                      <a:pt x="164" y="242"/>
                      <a:pt x="163" y="243"/>
                      <a:pt x="163" y="244"/>
                    </a:cubicBezTo>
                    <a:cubicBezTo>
                      <a:pt x="166" y="251"/>
                      <a:pt x="163" y="264"/>
                      <a:pt x="163" y="271"/>
                    </a:cubicBezTo>
                    <a:cubicBezTo>
                      <a:pt x="162" y="272"/>
                      <a:pt x="162" y="272"/>
                      <a:pt x="162" y="272"/>
                    </a:cubicBezTo>
                    <a:cubicBezTo>
                      <a:pt x="157" y="290"/>
                      <a:pt x="158" y="310"/>
                      <a:pt x="157" y="330"/>
                    </a:cubicBezTo>
                    <a:cubicBezTo>
                      <a:pt x="155" y="349"/>
                      <a:pt x="153" y="371"/>
                      <a:pt x="154" y="390"/>
                    </a:cubicBezTo>
                    <a:cubicBezTo>
                      <a:pt x="146" y="392"/>
                      <a:pt x="139" y="395"/>
                      <a:pt x="137" y="403"/>
                    </a:cubicBezTo>
                    <a:cubicBezTo>
                      <a:pt x="138" y="405"/>
                      <a:pt x="139" y="404"/>
                      <a:pt x="139" y="406"/>
                    </a:cubicBezTo>
                    <a:cubicBezTo>
                      <a:pt x="139" y="406"/>
                      <a:pt x="138" y="406"/>
                      <a:pt x="137" y="406"/>
                    </a:cubicBezTo>
                    <a:cubicBezTo>
                      <a:pt x="136" y="408"/>
                      <a:pt x="133" y="410"/>
                      <a:pt x="130" y="413"/>
                    </a:cubicBezTo>
                    <a:cubicBezTo>
                      <a:pt x="129" y="414"/>
                      <a:pt x="124" y="422"/>
                      <a:pt x="129" y="422"/>
                    </a:cubicBezTo>
                    <a:cubicBezTo>
                      <a:pt x="129" y="417"/>
                      <a:pt x="133" y="413"/>
                      <a:pt x="136" y="411"/>
                    </a:cubicBezTo>
                    <a:cubicBezTo>
                      <a:pt x="136" y="414"/>
                      <a:pt x="133" y="417"/>
                      <a:pt x="134" y="420"/>
                    </a:cubicBezTo>
                    <a:cubicBezTo>
                      <a:pt x="137" y="421"/>
                      <a:pt x="136" y="418"/>
                      <a:pt x="137" y="418"/>
                    </a:cubicBezTo>
                    <a:cubicBezTo>
                      <a:pt x="139" y="419"/>
                      <a:pt x="139" y="420"/>
                      <a:pt x="140" y="421"/>
                    </a:cubicBezTo>
                    <a:cubicBezTo>
                      <a:pt x="139" y="421"/>
                      <a:pt x="140" y="422"/>
                      <a:pt x="139" y="423"/>
                    </a:cubicBezTo>
                    <a:cubicBezTo>
                      <a:pt x="140" y="424"/>
                      <a:pt x="141" y="425"/>
                      <a:pt x="143" y="425"/>
                    </a:cubicBezTo>
                    <a:cubicBezTo>
                      <a:pt x="140" y="425"/>
                      <a:pt x="137" y="425"/>
                      <a:pt x="134" y="425"/>
                    </a:cubicBezTo>
                    <a:cubicBezTo>
                      <a:pt x="134" y="426"/>
                      <a:pt x="133" y="426"/>
                      <a:pt x="133" y="427"/>
                    </a:cubicBezTo>
                    <a:cubicBezTo>
                      <a:pt x="133" y="428"/>
                      <a:pt x="136" y="428"/>
                      <a:pt x="137" y="429"/>
                    </a:cubicBezTo>
                    <a:cubicBezTo>
                      <a:pt x="137" y="431"/>
                      <a:pt x="139" y="432"/>
                      <a:pt x="139" y="434"/>
                    </a:cubicBezTo>
                    <a:cubicBezTo>
                      <a:pt x="144" y="435"/>
                      <a:pt x="148" y="432"/>
                      <a:pt x="154" y="431"/>
                    </a:cubicBezTo>
                    <a:cubicBezTo>
                      <a:pt x="158" y="430"/>
                      <a:pt x="162" y="431"/>
                      <a:pt x="167" y="430"/>
                    </a:cubicBezTo>
                    <a:cubicBezTo>
                      <a:pt x="168" y="430"/>
                      <a:pt x="166" y="428"/>
                      <a:pt x="167" y="428"/>
                    </a:cubicBezTo>
                    <a:cubicBezTo>
                      <a:pt x="171" y="428"/>
                      <a:pt x="174" y="429"/>
                      <a:pt x="179" y="428"/>
                    </a:cubicBezTo>
                    <a:cubicBezTo>
                      <a:pt x="179" y="426"/>
                      <a:pt x="180" y="426"/>
                      <a:pt x="180" y="424"/>
                    </a:cubicBezTo>
                    <a:cubicBezTo>
                      <a:pt x="182" y="424"/>
                      <a:pt x="184" y="424"/>
                      <a:pt x="185" y="424"/>
                    </a:cubicBezTo>
                    <a:cubicBezTo>
                      <a:pt x="184" y="422"/>
                      <a:pt x="186" y="422"/>
                      <a:pt x="186" y="420"/>
                    </a:cubicBezTo>
                    <a:cubicBezTo>
                      <a:pt x="182" y="419"/>
                      <a:pt x="178" y="417"/>
                      <a:pt x="173" y="417"/>
                    </a:cubicBezTo>
                    <a:cubicBezTo>
                      <a:pt x="174" y="413"/>
                      <a:pt x="175" y="410"/>
                      <a:pt x="177" y="408"/>
                    </a:cubicBezTo>
                    <a:cubicBezTo>
                      <a:pt x="175" y="407"/>
                      <a:pt x="173" y="404"/>
                      <a:pt x="174" y="402"/>
                    </a:cubicBezTo>
                    <a:cubicBezTo>
                      <a:pt x="177" y="405"/>
                      <a:pt x="178" y="410"/>
                      <a:pt x="180" y="414"/>
                    </a:cubicBezTo>
                    <a:cubicBezTo>
                      <a:pt x="180" y="415"/>
                      <a:pt x="178" y="416"/>
                      <a:pt x="179" y="417"/>
                    </a:cubicBezTo>
                    <a:cubicBezTo>
                      <a:pt x="187" y="416"/>
                      <a:pt x="177" y="402"/>
                      <a:pt x="176" y="399"/>
                    </a:cubicBezTo>
                    <a:cubicBezTo>
                      <a:pt x="177" y="399"/>
                      <a:pt x="177" y="401"/>
                      <a:pt x="179" y="401"/>
                    </a:cubicBezTo>
                    <a:cubicBezTo>
                      <a:pt x="180" y="396"/>
                      <a:pt x="174" y="393"/>
                      <a:pt x="177" y="387"/>
                    </a:cubicBezTo>
                    <a:cubicBezTo>
                      <a:pt x="178" y="387"/>
                      <a:pt x="179" y="387"/>
                      <a:pt x="180" y="387"/>
                    </a:cubicBezTo>
                    <a:cubicBezTo>
                      <a:pt x="180" y="382"/>
                      <a:pt x="175" y="380"/>
                      <a:pt x="177" y="376"/>
                    </a:cubicBezTo>
                    <a:cubicBezTo>
                      <a:pt x="177" y="376"/>
                      <a:pt x="178" y="376"/>
                      <a:pt x="179" y="376"/>
                    </a:cubicBezTo>
                    <a:cubicBezTo>
                      <a:pt x="179" y="375"/>
                      <a:pt x="181" y="372"/>
                      <a:pt x="180" y="369"/>
                    </a:cubicBezTo>
                    <a:cubicBezTo>
                      <a:pt x="179" y="369"/>
                      <a:pt x="178" y="370"/>
                      <a:pt x="178" y="369"/>
                    </a:cubicBezTo>
                    <a:cubicBezTo>
                      <a:pt x="177" y="367"/>
                      <a:pt x="177" y="365"/>
                      <a:pt x="178" y="363"/>
                    </a:cubicBezTo>
                    <a:cubicBezTo>
                      <a:pt x="176" y="357"/>
                      <a:pt x="179" y="347"/>
                      <a:pt x="178" y="343"/>
                    </a:cubicBezTo>
                    <a:cubicBezTo>
                      <a:pt x="179" y="337"/>
                      <a:pt x="180" y="330"/>
                      <a:pt x="180" y="323"/>
                    </a:cubicBezTo>
                    <a:cubicBezTo>
                      <a:pt x="182" y="304"/>
                      <a:pt x="185" y="286"/>
                      <a:pt x="189" y="263"/>
                    </a:cubicBezTo>
                    <a:cubicBezTo>
                      <a:pt x="189" y="263"/>
                      <a:pt x="189" y="262"/>
                      <a:pt x="190" y="262"/>
                    </a:cubicBezTo>
                    <a:cubicBezTo>
                      <a:pt x="190" y="256"/>
                      <a:pt x="192" y="249"/>
                      <a:pt x="193" y="242"/>
                    </a:cubicBezTo>
                    <a:cubicBezTo>
                      <a:pt x="194" y="239"/>
                      <a:pt x="195" y="235"/>
                      <a:pt x="196" y="232"/>
                    </a:cubicBezTo>
                    <a:cubicBezTo>
                      <a:pt x="198" y="227"/>
                      <a:pt x="201" y="222"/>
                      <a:pt x="201" y="217"/>
                    </a:cubicBezTo>
                    <a:cubicBezTo>
                      <a:pt x="200" y="216"/>
                      <a:pt x="199" y="217"/>
                      <a:pt x="198" y="217"/>
                    </a:cubicBezTo>
                    <a:cubicBezTo>
                      <a:pt x="199" y="216"/>
                      <a:pt x="199" y="215"/>
                      <a:pt x="198" y="215"/>
                    </a:cubicBezTo>
                    <a:cubicBezTo>
                      <a:pt x="197" y="214"/>
                      <a:pt x="196" y="216"/>
                      <a:pt x="195" y="215"/>
                    </a:cubicBezTo>
                    <a:cubicBezTo>
                      <a:pt x="196" y="214"/>
                      <a:pt x="197" y="213"/>
                      <a:pt x="198" y="212"/>
                    </a:cubicBezTo>
                    <a:cubicBezTo>
                      <a:pt x="199" y="213"/>
                      <a:pt x="199" y="213"/>
                      <a:pt x="200" y="213"/>
                    </a:cubicBezTo>
                    <a:cubicBezTo>
                      <a:pt x="204" y="212"/>
                      <a:pt x="207" y="218"/>
                      <a:pt x="207" y="221"/>
                    </a:cubicBezTo>
                    <a:cubicBezTo>
                      <a:pt x="205" y="221"/>
                      <a:pt x="205" y="219"/>
                      <a:pt x="203" y="219"/>
                    </a:cubicBezTo>
                    <a:cubicBezTo>
                      <a:pt x="204" y="221"/>
                      <a:pt x="206" y="222"/>
                      <a:pt x="207" y="223"/>
                    </a:cubicBezTo>
                    <a:cubicBezTo>
                      <a:pt x="213" y="246"/>
                      <a:pt x="217" y="271"/>
                      <a:pt x="218" y="297"/>
                    </a:cubicBezTo>
                    <a:cubicBezTo>
                      <a:pt x="217" y="297"/>
                      <a:pt x="216" y="298"/>
                      <a:pt x="215" y="298"/>
                    </a:cubicBezTo>
                    <a:cubicBezTo>
                      <a:pt x="214" y="298"/>
                      <a:pt x="215" y="299"/>
                      <a:pt x="215" y="300"/>
                    </a:cubicBezTo>
                    <a:cubicBezTo>
                      <a:pt x="216" y="300"/>
                      <a:pt x="217" y="300"/>
                      <a:pt x="218" y="299"/>
                    </a:cubicBezTo>
                    <a:cubicBezTo>
                      <a:pt x="222" y="318"/>
                      <a:pt x="223" y="340"/>
                      <a:pt x="224" y="358"/>
                    </a:cubicBezTo>
                    <a:cubicBezTo>
                      <a:pt x="224" y="361"/>
                      <a:pt x="223" y="364"/>
                      <a:pt x="223" y="367"/>
                    </a:cubicBezTo>
                    <a:cubicBezTo>
                      <a:pt x="224" y="368"/>
                      <a:pt x="225" y="369"/>
                      <a:pt x="225" y="370"/>
                    </a:cubicBezTo>
                    <a:cubicBezTo>
                      <a:pt x="226" y="373"/>
                      <a:pt x="225" y="376"/>
                      <a:pt x="225" y="379"/>
                    </a:cubicBezTo>
                    <a:cubicBezTo>
                      <a:pt x="225" y="380"/>
                      <a:pt x="226" y="382"/>
                      <a:pt x="226" y="383"/>
                    </a:cubicBezTo>
                    <a:cubicBezTo>
                      <a:pt x="227" y="386"/>
                      <a:pt x="226" y="390"/>
                      <a:pt x="227" y="393"/>
                    </a:cubicBezTo>
                    <a:cubicBezTo>
                      <a:pt x="226" y="393"/>
                      <a:pt x="228" y="393"/>
                      <a:pt x="228" y="394"/>
                    </a:cubicBezTo>
                    <a:cubicBezTo>
                      <a:pt x="220" y="399"/>
                      <a:pt x="213" y="405"/>
                      <a:pt x="213" y="418"/>
                    </a:cubicBezTo>
                    <a:cubicBezTo>
                      <a:pt x="209" y="420"/>
                      <a:pt x="213" y="425"/>
                      <a:pt x="214" y="427"/>
                    </a:cubicBezTo>
                    <a:cubicBezTo>
                      <a:pt x="213" y="427"/>
                      <a:pt x="214" y="429"/>
                      <a:pt x="213" y="429"/>
                    </a:cubicBezTo>
                    <a:cubicBezTo>
                      <a:pt x="211" y="427"/>
                      <a:pt x="211" y="424"/>
                      <a:pt x="208" y="424"/>
                    </a:cubicBezTo>
                    <a:cubicBezTo>
                      <a:pt x="205" y="428"/>
                      <a:pt x="213" y="430"/>
                      <a:pt x="212" y="435"/>
                    </a:cubicBezTo>
                    <a:cubicBezTo>
                      <a:pt x="216" y="435"/>
                      <a:pt x="216" y="441"/>
                      <a:pt x="220" y="442"/>
                    </a:cubicBezTo>
                    <a:cubicBezTo>
                      <a:pt x="222" y="438"/>
                      <a:pt x="216" y="434"/>
                      <a:pt x="219" y="431"/>
                    </a:cubicBezTo>
                    <a:cubicBezTo>
                      <a:pt x="222" y="437"/>
                      <a:pt x="231" y="440"/>
                      <a:pt x="237" y="436"/>
                    </a:cubicBezTo>
                    <a:cubicBezTo>
                      <a:pt x="238" y="436"/>
                      <a:pt x="238" y="437"/>
                      <a:pt x="239" y="436"/>
                    </a:cubicBezTo>
                    <a:cubicBezTo>
                      <a:pt x="244" y="432"/>
                      <a:pt x="252" y="435"/>
                      <a:pt x="259" y="436"/>
                    </a:cubicBezTo>
                    <a:cubicBezTo>
                      <a:pt x="260" y="433"/>
                      <a:pt x="259" y="431"/>
                      <a:pt x="259" y="427"/>
                    </a:cubicBezTo>
                    <a:cubicBezTo>
                      <a:pt x="260" y="427"/>
                      <a:pt x="260" y="426"/>
                      <a:pt x="261" y="426"/>
                    </a:cubicBezTo>
                    <a:cubicBezTo>
                      <a:pt x="262" y="423"/>
                      <a:pt x="263" y="419"/>
                      <a:pt x="261" y="417"/>
                    </a:cubicBezTo>
                    <a:cubicBezTo>
                      <a:pt x="260" y="417"/>
                      <a:pt x="260" y="418"/>
                      <a:pt x="259" y="418"/>
                    </a:cubicBezTo>
                    <a:cubicBezTo>
                      <a:pt x="259" y="416"/>
                      <a:pt x="258" y="418"/>
                      <a:pt x="258" y="417"/>
                    </a:cubicBezTo>
                    <a:cubicBezTo>
                      <a:pt x="256" y="412"/>
                      <a:pt x="255" y="407"/>
                      <a:pt x="251" y="404"/>
                    </a:cubicBezTo>
                    <a:cubicBezTo>
                      <a:pt x="252" y="403"/>
                      <a:pt x="252" y="402"/>
                      <a:pt x="252" y="402"/>
                    </a:cubicBezTo>
                    <a:cubicBezTo>
                      <a:pt x="251" y="401"/>
                      <a:pt x="250" y="401"/>
                      <a:pt x="249" y="401"/>
                    </a:cubicBezTo>
                    <a:cubicBezTo>
                      <a:pt x="246" y="398"/>
                      <a:pt x="248" y="393"/>
                      <a:pt x="247" y="388"/>
                    </a:cubicBezTo>
                    <a:cubicBezTo>
                      <a:pt x="247" y="387"/>
                      <a:pt x="246" y="387"/>
                      <a:pt x="246" y="386"/>
                    </a:cubicBezTo>
                    <a:cubicBezTo>
                      <a:pt x="246" y="382"/>
                      <a:pt x="246" y="380"/>
                      <a:pt x="246" y="377"/>
                    </a:cubicBezTo>
                    <a:cubicBezTo>
                      <a:pt x="245" y="372"/>
                      <a:pt x="246" y="371"/>
                      <a:pt x="246" y="369"/>
                    </a:cubicBezTo>
                    <a:cubicBezTo>
                      <a:pt x="247" y="364"/>
                      <a:pt x="246" y="359"/>
                      <a:pt x="247" y="353"/>
                    </a:cubicBezTo>
                    <a:cubicBezTo>
                      <a:pt x="246" y="353"/>
                      <a:pt x="246" y="354"/>
                      <a:pt x="245" y="354"/>
                    </a:cubicBezTo>
                    <a:cubicBezTo>
                      <a:pt x="246" y="346"/>
                      <a:pt x="243" y="337"/>
                      <a:pt x="245" y="329"/>
                    </a:cubicBezTo>
                    <a:cubicBezTo>
                      <a:pt x="245" y="330"/>
                      <a:pt x="246" y="331"/>
                      <a:pt x="247" y="331"/>
                    </a:cubicBezTo>
                    <a:cubicBezTo>
                      <a:pt x="248" y="327"/>
                      <a:pt x="245" y="325"/>
                      <a:pt x="245" y="322"/>
                    </a:cubicBezTo>
                    <a:cubicBezTo>
                      <a:pt x="244" y="320"/>
                      <a:pt x="245" y="318"/>
                      <a:pt x="245" y="315"/>
                    </a:cubicBezTo>
                    <a:cubicBezTo>
                      <a:pt x="245" y="309"/>
                      <a:pt x="245" y="302"/>
                      <a:pt x="246" y="297"/>
                    </a:cubicBezTo>
                    <a:cubicBezTo>
                      <a:pt x="246" y="293"/>
                      <a:pt x="244" y="286"/>
                      <a:pt x="246" y="282"/>
                    </a:cubicBezTo>
                    <a:cubicBezTo>
                      <a:pt x="246" y="281"/>
                      <a:pt x="246" y="282"/>
                      <a:pt x="247" y="281"/>
                    </a:cubicBezTo>
                    <a:cubicBezTo>
                      <a:pt x="247" y="280"/>
                      <a:pt x="246" y="279"/>
                      <a:pt x="246" y="277"/>
                    </a:cubicBezTo>
                    <a:cubicBezTo>
                      <a:pt x="245" y="272"/>
                      <a:pt x="246" y="266"/>
                      <a:pt x="246" y="261"/>
                    </a:cubicBezTo>
                    <a:cubicBezTo>
                      <a:pt x="246" y="260"/>
                      <a:pt x="247" y="262"/>
                      <a:pt x="247" y="260"/>
                    </a:cubicBezTo>
                    <a:cubicBezTo>
                      <a:pt x="247" y="258"/>
                      <a:pt x="246" y="258"/>
                      <a:pt x="245" y="256"/>
                    </a:cubicBezTo>
                    <a:cubicBezTo>
                      <a:pt x="246" y="256"/>
                      <a:pt x="245" y="254"/>
                      <a:pt x="246" y="253"/>
                    </a:cubicBezTo>
                    <a:cubicBezTo>
                      <a:pt x="245" y="247"/>
                      <a:pt x="247" y="242"/>
                      <a:pt x="246" y="234"/>
                    </a:cubicBezTo>
                    <a:cubicBezTo>
                      <a:pt x="247" y="230"/>
                      <a:pt x="245" y="225"/>
                      <a:pt x="248" y="221"/>
                    </a:cubicBezTo>
                    <a:cubicBezTo>
                      <a:pt x="247" y="220"/>
                      <a:pt x="246" y="221"/>
                      <a:pt x="246" y="220"/>
                    </a:cubicBezTo>
                    <a:cubicBezTo>
                      <a:pt x="248" y="217"/>
                      <a:pt x="246" y="213"/>
                      <a:pt x="248" y="209"/>
                    </a:cubicBezTo>
                    <a:cubicBezTo>
                      <a:pt x="249" y="209"/>
                      <a:pt x="248" y="211"/>
                      <a:pt x="249" y="211"/>
                    </a:cubicBezTo>
                    <a:cubicBezTo>
                      <a:pt x="250" y="209"/>
                      <a:pt x="249" y="208"/>
                      <a:pt x="249" y="207"/>
                    </a:cubicBezTo>
                    <a:cubicBezTo>
                      <a:pt x="249" y="206"/>
                      <a:pt x="247" y="207"/>
                      <a:pt x="247" y="206"/>
                    </a:cubicBezTo>
                    <a:cubicBezTo>
                      <a:pt x="247" y="204"/>
                      <a:pt x="249" y="202"/>
                      <a:pt x="250" y="201"/>
                    </a:cubicBezTo>
                    <a:cubicBezTo>
                      <a:pt x="250" y="198"/>
                      <a:pt x="248" y="198"/>
                      <a:pt x="246" y="197"/>
                    </a:cubicBezTo>
                    <a:cubicBezTo>
                      <a:pt x="247" y="195"/>
                      <a:pt x="248" y="193"/>
                      <a:pt x="251" y="194"/>
                    </a:cubicBezTo>
                    <a:cubicBezTo>
                      <a:pt x="253" y="192"/>
                      <a:pt x="255" y="189"/>
                      <a:pt x="255" y="185"/>
                    </a:cubicBezTo>
                    <a:cubicBezTo>
                      <a:pt x="256" y="184"/>
                      <a:pt x="256" y="185"/>
                      <a:pt x="257" y="184"/>
                    </a:cubicBezTo>
                    <a:cubicBezTo>
                      <a:pt x="259" y="181"/>
                      <a:pt x="261" y="178"/>
                      <a:pt x="262" y="173"/>
                    </a:cubicBezTo>
                    <a:cubicBezTo>
                      <a:pt x="262" y="173"/>
                      <a:pt x="262" y="173"/>
                      <a:pt x="263" y="173"/>
                    </a:cubicBezTo>
                    <a:cubicBezTo>
                      <a:pt x="264" y="165"/>
                      <a:pt x="273" y="160"/>
                      <a:pt x="275" y="153"/>
                    </a:cubicBezTo>
                    <a:cubicBezTo>
                      <a:pt x="274" y="152"/>
                      <a:pt x="271" y="152"/>
                      <a:pt x="270" y="151"/>
                    </a:cubicBezTo>
                    <a:cubicBezTo>
                      <a:pt x="271" y="150"/>
                      <a:pt x="271" y="149"/>
                      <a:pt x="270" y="148"/>
                    </a:cubicBezTo>
                    <a:cubicBezTo>
                      <a:pt x="270" y="149"/>
                      <a:pt x="269" y="150"/>
                      <a:pt x="269" y="149"/>
                    </a:cubicBezTo>
                    <a:cubicBezTo>
                      <a:pt x="280" y="131"/>
                      <a:pt x="292" y="114"/>
                      <a:pt x="304" y="97"/>
                    </a:cubicBezTo>
                    <a:cubicBezTo>
                      <a:pt x="304" y="96"/>
                      <a:pt x="305" y="96"/>
                      <a:pt x="304" y="95"/>
                    </a:cubicBezTo>
                    <a:cubicBezTo>
                      <a:pt x="307" y="94"/>
                      <a:pt x="306" y="89"/>
                      <a:pt x="310" y="88"/>
                    </a:cubicBezTo>
                    <a:cubicBezTo>
                      <a:pt x="309" y="91"/>
                      <a:pt x="309" y="92"/>
                      <a:pt x="309" y="95"/>
                    </a:cubicBezTo>
                    <a:cubicBezTo>
                      <a:pt x="314" y="92"/>
                      <a:pt x="310" y="85"/>
                      <a:pt x="315" y="83"/>
                    </a:cubicBezTo>
                    <a:cubicBezTo>
                      <a:pt x="314" y="80"/>
                      <a:pt x="315" y="78"/>
                      <a:pt x="314" y="76"/>
                    </a:cubicBezTo>
                    <a:close/>
                    <a:moveTo>
                      <a:pt x="32" y="76"/>
                    </a:moveTo>
                    <a:cubicBezTo>
                      <a:pt x="33" y="75"/>
                      <a:pt x="34" y="76"/>
                      <a:pt x="34" y="77"/>
                    </a:cubicBezTo>
                    <a:cubicBezTo>
                      <a:pt x="33" y="77"/>
                      <a:pt x="32" y="77"/>
                      <a:pt x="32" y="76"/>
                    </a:cubicBezTo>
                    <a:close/>
                    <a:moveTo>
                      <a:pt x="6" y="95"/>
                    </a:moveTo>
                    <a:cubicBezTo>
                      <a:pt x="8" y="96"/>
                      <a:pt x="9" y="95"/>
                      <a:pt x="11" y="96"/>
                    </a:cubicBezTo>
                    <a:cubicBezTo>
                      <a:pt x="10" y="96"/>
                      <a:pt x="6" y="98"/>
                      <a:pt x="6" y="95"/>
                    </a:cubicBezTo>
                    <a:close/>
                    <a:moveTo>
                      <a:pt x="19" y="95"/>
                    </a:moveTo>
                    <a:cubicBezTo>
                      <a:pt x="19" y="97"/>
                      <a:pt x="17" y="96"/>
                      <a:pt x="16" y="95"/>
                    </a:cubicBezTo>
                    <a:cubicBezTo>
                      <a:pt x="16" y="94"/>
                      <a:pt x="18" y="95"/>
                      <a:pt x="19" y="95"/>
                    </a:cubicBezTo>
                    <a:close/>
                    <a:moveTo>
                      <a:pt x="15" y="101"/>
                    </a:moveTo>
                    <a:cubicBezTo>
                      <a:pt x="16" y="99"/>
                      <a:pt x="17" y="99"/>
                      <a:pt x="19" y="99"/>
                    </a:cubicBezTo>
                    <a:cubicBezTo>
                      <a:pt x="18" y="100"/>
                      <a:pt x="18" y="100"/>
                      <a:pt x="17" y="101"/>
                    </a:cubicBezTo>
                    <a:cubicBezTo>
                      <a:pt x="19" y="103"/>
                      <a:pt x="20" y="103"/>
                      <a:pt x="22" y="102"/>
                    </a:cubicBezTo>
                    <a:cubicBezTo>
                      <a:pt x="23" y="103"/>
                      <a:pt x="22" y="104"/>
                      <a:pt x="23" y="105"/>
                    </a:cubicBezTo>
                    <a:cubicBezTo>
                      <a:pt x="20" y="105"/>
                      <a:pt x="18" y="102"/>
                      <a:pt x="15" y="101"/>
                    </a:cubicBezTo>
                    <a:close/>
                    <a:moveTo>
                      <a:pt x="33" y="105"/>
                    </a:moveTo>
                    <a:cubicBezTo>
                      <a:pt x="32" y="104"/>
                      <a:pt x="28" y="108"/>
                      <a:pt x="25" y="105"/>
                    </a:cubicBezTo>
                    <a:cubicBezTo>
                      <a:pt x="28" y="103"/>
                      <a:pt x="31" y="101"/>
                      <a:pt x="35" y="101"/>
                    </a:cubicBezTo>
                    <a:cubicBezTo>
                      <a:pt x="35" y="103"/>
                      <a:pt x="32" y="103"/>
                      <a:pt x="33" y="105"/>
                    </a:cubicBezTo>
                    <a:close/>
                    <a:moveTo>
                      <a:pt x="27" y="94"/>
                    </a:moveTo>
                    <a:cubicBezTo>
                      <a:pt x="29" y="91"/>
                      <a:pt x="32" y="90"/>
                      <a:pt x="35" y="89"/>
                    </a:cubicBezTo>
                    <a:cubicBezTo>
                      <a:pt x="33" y="91"/>
                      <a:pt x="30" y="94"/>
                      <a:pt x="27" y="94"/>
                    </a:cubicBezTo>
                    <a:close/>
                    <a:moveTo>
                      <a:pt x="36" y="105"/>
                    </a:moveTo>
                    <a:cubicBezTo>
                      <a:pt x="37" y="104"/>
                      <a:pt x="39" y="103"/>
                      <a:pt x="40" y="102"/>
                    </a:cubicBezTo>
                    <a:cubicBezTo>
                      <a:pt x="39" y="101"/>
                      <a:pt x="39" y="102"/>
                      <a:pt x="38" y="102"/>
                    </a:cubicBezTo>
                    <a:cubicBezTo>
                      <a:pt x="39" y="100"/>
                      <a:pt x="40" y="100"/>
                      <a:pt x="41" y="99"/>
                    </a:cubicBezTo>
                    <a:cubicBezTo>
                      <a:pt x="42" y="99"/>
                      <a:pt x="44" y="99"/>
                      <a:pt x="45" y="98"/>
                    </a:cubicBezTo>
                    <a:cubicBezTo>
                      <a:pt x="48" y="99"/>
                      <a:pt x="40" y="106"/>
                      <a:pt x="36" y="105"/>
                    </a:cubicBezTo>
                    <a:close/>
                    <a:moveTo>
                      <a:pt x="53" y="89"/>
                    </a:moveTo>
                    <a:cubicBezTo>
                      <a:pt x="55" y="89"/>
                      <a:pt x="56" y="90"/>
                      <a:pt x="56" y="91"/>
                    </a:cubicBezTo>
                    <a:cubicBezTo>
                      <a:pt x="56" y="91"/>
                      <a:pt x="55" y="91"/>
                      <a:pt x="55" y="91"/>
                    </a:cubicBezTo>
                    <a:cubicBezTo>
                      <a:pt x="54" y="91"/>
                      <a:pt x="54" y="90"/>
                      <a:pt x="53" y="89"/>
                    </a:cubicBezTo>
                    <a:close/>
                    <a:moveTo>
                      <a:pt x="59" y="103"/>
                    </a:moveTo>
                    <a:cubicBezTo>
                      <a:pt x="61" y="103"/>
                      <a:pt x="63" y="105"/>
                      <a:pt x="65" y="106"/>
                    </a:cubicBezTo>
                    <a:cubicBezTo>
                      <a:pt x="63" y="106"/>
                      <a:pt x="61" y="104"/>
                      <a:pt x="59" y="103"/>
                    </a:cubicBezTo>
                    <a:close/>
                    <a:moveTo>
                      <a:pt x="66" y="108"/>
                    </a:moveTo>
                    <a:cubicBezTo>
                      <a:pt x="66" y="108"/>
                      <a:pt x="67" y="107"/>
                      <a:pt x="66" y="107"/>
                    </a:cubicBezTo>
                    <a:cubicBezTo>
                      <a:pt x="66" y="107"/>
                      <a:pt x="68" y="107"/>
                      <a:pt x="68" y="108"/>
                    </a:cubicBezTo>
                    <a:cubicBezTo>
                      <a:pt x="67" y="108"/>
                      <a:pt x="67" y="108"/>
                      <a:pt x="66" y="108"/>
                    </a:cubicBezTo>
                    <a:close/>
                    <a:moveTo>
                      <a:pt x="59" y="100"/>
                    </a:moveTo>
                    <a:cubicBezTo>
                      <a:pt x="63" y="101"/>
                      <a:pt x="68" y="105"/>
                      <a:pt x="72" y="107"/>
                    </a:cubicBezTo>
                    <a:cubicBezTo>
                      <a:pt x="68" y="106"/>
                      <a:pt x="63" y="103"/>
                      <a:pt x="59" y="100"/>
                    </a:cubicBezTo>
                    <a:close/>
                    <a:moveTo>
                      <a:pt x="89" y="114"/>
                    </a:moveTo>
                    <a:cubicBezTo>
                      <a:pt x="97" y="116"/>
                      <a:pt x="104" y="121"/>
                      <a:pt x="111" y="125"/>
                    </a:cubicBezTo>
                    <a:cubicBezTo>
                      <a:pt x="104" y="123"/>
                      <a:pt x="95" y="118"/>
                      <a:pt x="89" y="114"/>
                    </a:cubicBezTo>
                    <a:close/>
                    <a:moveTo>
                      <a:pt x="137" y="95"/>
                    </a:moveTo>
                    <a:cubicBezTo>
                      <a:pt x="136" y="101"/>
                      <a:pt x="133" y="106"/>
                      <a:pt x="130" y="112"/>
                    </a:cubicBezTo>
                    <a:cubicBezTo>
                      <a:pt x="131" y="107"/>
                      <a:pt x="135" y="101"/>
                      <a:pt x="137" y="95"/>
                    </a:cubicBezTo>
                    <a:close/>
                    <a:moveTo>
                      <a:pt x="138" y="109"/>
                    </a:moveTo>
                    <a:cubicBezTo>
                      <a:pt x="139" y="109"/>
                      <a:pt x="136" y="112"/>
                      <a:pt x="136" y="113"/>
                    </a:cubicBezTo>
                    <a:cubicBezTo>
                      <a:pt x="136" y="112"/>
                      <a:pt x="137" y="110"/>
                      <a:pt x="138" y="109"/>
                    </a:cubicBezTo>
                    <a:close/>
                    <a:moveTo>
                      <a:pt x="129" y="133"/>
                    </a:moveTo>
                    <a:cubicBezTo>
                      <a:pt x="129" y="132"/>
                      <a:pt x="128" y="132"/>
                      <a:pt x="127" y="131"/>
                    </a:cubicBezTo>
                    <a:cubicBezTo>
                      <a:pt x="128" y="129"/>
                      <a:pt x="128" y="126"/>
                      <a:pt x="129" y="122"/>
                    </a:cubicBezTo>
                    <a:cubicBezTo>
                      <a:pt x="130" y="122"/>
                      <a:pt x="130" y="122"/>
                      <a:pt x="130" y="122"/>
                    </a:cubicBezTo>
                    <a:cubicBezTo>
                      <a:pt x="129" y="124"/>
                      <a:pt x="130" y="126"/>
                      <a:pt x="131" y="127"/>
                    </a:cubicBezTo>
                    <a:cubicBezTo>
                      <a:pt x="132" y="127"/>
                      <a:pt x="132" y="125"/>
                      <a:pt x="133" y="126"/>
                    </a:cubicBezTo>
                    <a:cubicBezTo>
                      <a:pt x="133" y="129"/>
                      <a:pt x="131" y="130"/>
                      <a:pt x="129" y="133"/>
                    </a:cubicBezTo>
                    <a:close/>
                    <a:moveTo>
                      <a:pt x="134" y="125"/>
                    </a:moveTo>
                    <a:cubicBezTo>
                      <a:pt x="134" y="120"/>
                      <a:pt x="138" y="115"/>
                      <a:pt x="139" y="111"/>
                    </a:cubicBezTo>
                    <a:cubicBezTo>
                      <a:pt x="139" y="114"/>
                      <a:pt x="136" y="121"/>
                      <a:pt x="134" y="125"/>
                    </a:cubicBezTo>
                    <a:close/>
                    <a:moveTo>
                      <a:pt x="148" y="66"/>
                    </a:moveTo>
                    <a:cubicBezTo>
                      <a:pt x="150" y="66"/>
                      <a:pt x="148" y="67"/>
                      <a:pt x="148" y="68"/>
                    </a:cubicBezTo>
                    <a:cubicBezTo>
                      <a:pt x="147" y="67"/>
                      <a:pt x="148" y="66"/>
                      <a:pt x="148" y="66"/>
                    </a:cubicBezTo>
                    <a:close/>
                    <a:moveTo>
                      <a:pt x="142" y="104"/>
                    </a:moveTo>
                    <a:cubicBezTo>
                      <a:pt x="144" y="96"/>
                      <a:pt x="147" y="87"/>
                      <a:pt x="151" y="80"/>
                    </a:cubicBezTo>
                    <a:cubicBezTo>
                      <a:pt x="149" y="88"/>
                      <a:pt x="145" y="97"/>
                      <a:pt x="142" y="104"/>
                    </a:cubicBezTo>
                    <a:close/>
                    <a:moveTo>
                      <a:pt x="154" y="54"/>
                    </a:moveTo>
                    <a:cubicBezTo>
                      <a:pt x="152" y="56"/>
                      <a:pt x="151" y="62"/>
                      <a:pt x="149" y="65"/>
                    </a:cubicBezTo>
                    <a:cubicBezTo>
                      <a:pt x="148" y="64"/>
                      <a:pt x="150" y="59"/>
                      <a:pt x="152" y="58"/>
                    </a:cubicBezTo>
                    <a:cubicBezTo>
                      <a:pt x="153" y="50"/>
                      <a:pt x="155" y="45"/>
                      <a:pt x="157" y="40"/>
                    </a:cubicBezTo>
                    <a:cubicBezTo>
                      <a:pt x="157" y="45"/>
                      <a:pt x="154" y="50"/>
                      <a:pt x="154" y="54"/>
                    </a:cubicBezTo>
                    <a:close/>
                    <a:moveTo>
                      <a:pt x="158" y="39"/>
                    </a:moveTo>
                    <a:cubicBezTo>
                      <a:pt x="157" y="39"/>
                      <a:pt x="157" y="38"/>
                      <a:pt x="157" y="38"/>
                    </a:cubicBezTo>
                    <a:cubicBezTo>
                      <a:pt x="158" y="37"/>
                      <a:pt x="158" y="38"/>
                      <a:pt x="158" y="37"/>
                    </a:cubicBezTo>
                    <a:cubicBezTo>
                      <a:pt x="159" y="38"/>
                      <a:pt x="158" y="39"/>
                      <a:pt x="158" y="39"/>
                    </a:cubicBezTo>
                    <a:close/>
                    <a:moveTo>
                      <a:pt x="162" y="30"/>
                    </a:moveTo>
                    <a:cubicBezTo>
                      <a:pt x="161" y="30"/>
                      <a:pt x="162" y="28"/>
                      <a:pt x="162" y="27"/>
                    </a:cubicBezTo>
                    <a:cubicBezTo>
                      <a:pt x="163" y="28"/>
                      <a:pt x="162" y="30"/>
                      <a:pt x="162" y="30"/>
                    </a:cubicBezTo>
                    <a:close/>
                    <a:moveTo>
                      <a:pt x="302" y="64"/>
                    </a:moveTo>
                    <a:cubicBezTo>
                      <a:pt x="302" y="65"/>
                      <a:pt x="303" y="65"/>
                      <a:pt x="303" y="66"/>
                    </a:cubicBezTo>
                    <a:cubicBezTo>
                      <a:pt x="302" y="65"/>
                      <a:pt x="301" y="64"/>
                      <a:pt x="301" y="64"/>
                    </a:cubicBezTo>
                    <a:cubicBezTo>
                      <a:pt x="302" y="62"/>
                      <a:pt x="301" y="65"/>
                      <a:pt x="302" y="64"/>
                    </a:cubicBezTo>
                    <a:close/>
                    <a:moveTo>
                      <a:pt x="272" y="22"/>
                    </a:moveTo>
                    <a:cubicBezTo>
                      <a:pt x="275" y="26"/>
                      <a:pt x="278" y="31"/>
                      <a:pt x="281" y="35"/>
                    </a:cubicBezTo>
                    <a:cubicBezTo>
                      <a:pt x="286" y="47"/>
                      <a:pt x="293" y="56"/>
                      <a:pt x="298" y="66"/>
                    </a:cubicBezTo>
                    <a:cubicBezTo>
                      <a:pt x="294" y="62"/>
                      <a:pt x="292" y="58"/>
                      <a:pt x="290" y="53"/>
                    </a:cubicBezTo>
                    <a:cubicBezTo>
                      <a:pt x="289" y="52"/>
                      <a:pt x="289" y="52"/>
                      <a:pt x="288" y="52"/>
                    </a:cubicBezTo>
                    <a:cubicBezTo>
                      <a:pt x="285" y="46"/>
                      <a:pt x="282" y="41"/>
                      <a:pt x="279" y="36"/>
                    </a:cubicBezTo>
                    <a:cubicBezTo>
                      <a:pt x="278" y="34"/>
                      <a:pt x="278" y="30"/>
                      <a:pt x="275" y="29"/>
                    </a:cubicBezTo>
                    <a:cubicBezTo>
                      <a:pt x="275" y="25"/>
                      <a:pt x="272" y="24"/>
                      <a:pt x="271" y="22"/>
                    </a:cubicBezTo>
                    <a:cubicBezTo>
                      <a:pt x="271" y="21"/>
                      <a:pt x="272" y="21"/>
                      <a:pt x="272" y="22"/>
                    </a:cubicBezTo>
                    <a:close/>
                    <a:moveTo>
                      <a:pt x="288" y="59"/>
                    </a:moveTo>
                    <a:cubicBezTo>
                      <a:pt x="289" y="59"/>
                      <a:pt x="289" y="59"/>
                      <a:pt x="289" y="60"/>
                    </a:cubicBezTo>
                    <a:cubicBezTo>
                      <a:pt x="288" y="60"/>
                      <a:pt x="288" y="60"/>
                      <a:pt x="287" y="60"/>
                    </a:cubicBezTo>
                    <a:cubicBezTo>
                      <a:pt x="288" y="60"/>
                      <a:pt x="288" y="59"/>
                      <a:pt x="288" y="59"/>
                    </a:cubicBezTo>
                    <a:close/>
                    <a:moveTo>
                      <a:pt x="287" y="59"/>
                    </a:moveTo>
                    <a:cubicBezTo>
                      <a:pt x="287" y="58"/>
                      <a:pt x="286" y="58"/>
                      <a:pt x="286" y="57"/>
                    </a:cubicBezTo>
                    <a:cubicBezTo>
                      <a:pt x="287" y="57"/>
                      <a:pt x="288" y="57"/>
                      <a:pt x="288" y="59"/>
                    </a:cubicBezTo>
                    <a:cubicBezTo>
                      <a:pt x="288" y="59"/>
                      <a:pt x="287" y="59"/>
                      <a:pt x="287" y="59"/>
                    </a:cubicBezTo>
                    <a:close/>
                    <a:moveTo>
                      <a:pt x="286" y="57"/>
                    </a:moveTo>
                    <a:cubicBezTo>
                      <a:pt x="286" y="57"/>
                      <a:pt x="285" y="57"/>
                      <a:pt x="285" y="57"/>
                    </a:cubicBezTo>
                    <a:cubicBezTo>
                      <a:pt x="284" y="55"/>
                      <a:pt x="283" y="52"/>
                      <a:pt x="280" y="51"/>
                    </a:cubicBezTo>
                    <a:cubicBezTo>
                      <a:pt x="280" y="48"/>
                      <a:pt x="277" y="47"/>
                      <a:pt x="277" y="45"/>
                    </a:cubicBezTo>
                    <a:cubicBezTo>
                      <a:pt x="280" y="49"/>
                      <a:pt x="283" y="52"/>
                      <a:pt x="286" y="57"/>
                    </a:cubicBezTo>
                    <a:close/>
                    <a:moveTo>
                      <a:pt x="268" y="21"/>
                    </a:moveTo>
                    <a:cubicBezTo>
                      <a:pt x="268" y="19"/>
                      <a:pt x="265" y="16"/>
                      <a:pt x="264" y="13"/>
                    </a:cubicBezTo>
                    <a:cubicBezTo>
                      <a:pt x="266" y="14"/>
                      <a:pt x="268" y="18"/>
                      <a:pt x="268" y="21"/>
                    </a:cubicBezTo>
                    <a:close/>
                    <a:moveTo>
                      <a:pt x="259" y="46"/>
                    </a:moveTo>
                    <a:cubicBezTo>
                      <a:pt x="260" y="46"/>
                      <a:pt x="259" y="48"/>
                      <a:pt x="259" y="49"/>
                    </a:cubicBezTo>
                    <a:cubicBezTo>
                      <a:pt x="258" y="48"/>
                      <a:pt x="259" y="47"/>
                      <a:pt x="259" y="46"/>
                    </a:cubicBezTo>
                    <a:close/>
                    <a:moveTo>
                      <a:pt x="258" y="56"/>
                    </a:moveTo>
                    <a:cubicBezTo>
                      <a:pt x="259" y="66"/>
                      <a:pt x="257" y="75"/>
                      <a:pt x="257" y="83"/>
                    </a:cubicBezTo>
                    <a:cubicBezTo>
                      <a:pt x="256" y="82"/>
                      <a:pt x="256" y="79"/>
                      <a:pt x="257" y="78"/>
                    </a:cubicBezTo>
                    <a:cubicBezTo>
                      <a:pt x="256" y="71"/>
                      <a:pt x="258" y="64"/>
                      <a:pt x="258" y="56"/>
                    </a:cubicBezTo>
                    <a:close/>
                    <a:moveTo>
                      <a:pt x="256" y="99"/>
                    </a:moveTo>
                    <a:cubicBezTo>
                      <a:pt x="255" y="95"/>
                      <a:pt x="255" y="90"/>
                      <a:pt x="256" y="86"/>
                    </a:cubicBezTo>
                    <a:cubicBezTo>
                      <a:pt x="258" y="89"/>
                      <a:pt x="255" y="95"/>
                      <a:pt x="256" y="99"/>
                    </a:cubicBezTo>
                    <a:close/>
                    <a:moveTo>
                      <a:pt x="257" y="6"/>
                    </a:moveTo>
                    <a:cubicBezTo>
                      <a:pt x="257" y="7"/>
                      <a:pt x="257" y="8"/>
                      <a:pt x="256" y="9"/>
                    </a:cubicBezTo>
                    <a:cubicBezTo>
                      <a:pt x="255" y="8"/>
                      <a:pt x="254" y="7"/>
                      <a:pt x="253" y="6"/>
                    </a:cubicBezTo>
                    <a:cubicBezTo>
                      <a:pt x="255" y="5"/>
                      <a:pt x="255" y="6"/>
                      <a:pt x="257" y="6"/>
                    </a:cubicBezTo>
                    <a:close/>
                    <a:moveTo>
                      <a:pt x="247" y="147"/>
                    </a:moveTo>
                    <a:cubicBezTo>
                      <a:pt x="245" y="147"/>
                      <a:pt x="246" y="145"/>
                      <a:pt x="246" y="143"/>
                    </a:cubicBezTo>
                    <a:cubicBezTo>
                      <a:pt x="247" y="143"/>
                      <a:pt x="247" y="144"/>
                      <a:pt x="248" y="145"/>
                    </a:cubicBezTo>
                    <a:cubicBezTo>
                      <a:pt x="246" y="145"/>
                      <a:pt x="248" y="146"/>
                      <a:pt x="247" y="147"/>
                    </a:cubicBezTo>
                    <a:close/>
                    <a:moveTo>
                      <a:pt x="248" y="125"/>
                    </a:moveTo>
                    <a:cubicBezTo>
                      <a:pt x="249" y="125"/>
                      <a:pt x="248" y="127"/>
                      <a:pt x="248" y="128"/>
                    </a:cubicBezTo>
                    <a:cubicBezTo>
                      <a:pt x="247" y="127"/>
                      <a:pt x="247" y="125"/>
                      <a:pt x="248" y="125"/>
                    </a:cubicBezTo>
                    <a:close/>
                    <a:moveTo>
                      <a:pt x="248" y="39"/>
                    </a:moveTo>
                    <a:cubicBezTo>
                      <a:pt x="246" y="38"/>
                      <a:pt x="245" y="36"/>
                      <a:pt x="244" y="34"/>
                    </a:cubicBezTo>
                    <a:cubicBezTo>
                      <a:pt x="245" y="29"/>
                      <a:pt x="248" y="36"/>
                      <a:pt x="249" y="38"/>
                    </a:cubicBezTo>
                    <a:cubicBezTo>
                      <a:pt x="249" y="38"/>
                      <a:pt x="248" y="39"/>
                      <a:pt x="248" y="39"/>
                    </a:cubicBezTo>
                    <a:close/>
                    <a:moveTo>
                      <a:pt x="246" y="103"/>
                    </a:moveTo>
                    <a:cubicBezTo>
                      <a:pt x="244" y="102"/>
                      <a:pt x="245" y="96"/>
                      <a:pt x="245" y="95"/>
                    </a:cubicBezTo>
                    <a:cubicBezTo>
                      <a:pt x="246" y="97"/>
                      <a:pt x="245" y="100"/>
                      <a:pt x="246" y="103"/>
                    </a:cubicBezTo>
                    <a:close/>
                    <a:moveTo>
                      <a:pt x="241" y="388"/>
                    </a:moveTo>
                    <a:cubicBezTo>
                      <a:pt x="239" y="389"/>
                      <a:pt x="239" y="386"/>
                      <a:pt x="237" y="386"/>
                    </a:cubicBezTo>
                    <a:cubicBezTo>
                      <a:pt x="237" y="385"/>
                      <a:pt x="238" y="384"/>
                      <a:pt x="239" y="383"/>
                    </a:cubicBezTo>
                    <a:cubicBezTo>
                      <a:pt x="239" y="383"/>
                      <a:pt x="239" y="385"/>
                      <a:pt x="240" y="385"/>
                    </a:cubicBezTo>
                    <a:cubicBezTo>
                      <a:pt x="241" y="384"/>
                      <a:pt x="239" y="383"/>
                      <a:pt x="239" y="382"/>
                    </a:cubicBezTo>
                    <a:cubicBezTo>
                      <a:pt x="240" y="382"/>
                      <a:pt x="240" y="382"/>
                      <a:pt x="240" y="382"/>
                    </a:cubicBezTo>
                    <a:cubicBezTo>
                      <a:pt x="240" y="383"/>
                      <a:pt x="241" y="384"/>
                      <a:pt x="243" y="384"/>
                    </a:cubicBezTo>
                    <a:cubicBezTo>
                      <a:pt x="242" y="385"/>
                      <a:pt x="243" y="386"/>
                      <a:pt x="242" y="387"/>
                    </a:cubicBezTo>
                    <a:cubicBezTo>
                      <a:pt x="241" y="387"/>
                      <a:pt x="241" y="386"/>
                      <a:pt x="241" y="386"/>
                    </a:cubicBezTo>
                    <a:cubicBezTo>
                      <a:pt x="239" y="387"/>
                      <a:pt x="241" y="387"/>
                      <a:pt x="241" y="388"/>
                    </a:cubicBezTo>
                    <a:close/>
                    <a:moveTo>
                      <a:pt x="205" y="191"/>
                    </a:moveTo>
                    <a:cubicBezTo>
                      <a:pt x="204" y="189"/>
                      <a:pt x="203" y="188"/>
                      <a:pt x="202" y="187"/>
                    </a:cubicBezTo>
                    <a:cubicBezTo>
                      <a:pt x="202" y="186"/>
                      <a:pt x="202" y="185"/>
                      <a:pt x="203" y="185"/>
                    </a:cubicBezTo>
                    <a:cubicBezTo>
                      <a:pt x="205" y="185"/>
                      <a:pt x="205" y="187"/>
                      <a:pt x="206" y="189"/>
                    </a:cubicBezTo>
                    <a:cubicBezTo>
                      <a:pt x="206" y="190"/>
                      <a:pt x="205" y="190"/>
                      <a:pt x="205" y="191"/>
                    </a:cubicBezTo>
                    <a:close/>
                    <a:moveTo>
                      <a:pt x="206" y="197"/>
                    </a:moveTo>
                    <a:cubicBezTo>
                      <a:pt x="205" y="197"/>
                      <a:pt x="206" y="198"/>
                      <a:pt x="205" y="197"/>
                    </a:cubicBezTo>
                    <a:cubicBezTo>
                      <a:pt x="203" y="196"/>
                      <a:pt x="206" y="194"/>
                      <a:pt x="206" y="197"/>
                    </a:cubicBezTo>
                    <a:close/>
                    <a:moveTo>
                      <a:pt x="189" y="204"/>
                    </a:moveTo>
                    <a:cubicBezTo>
                      <a:pt x="190" y="205"/>
                      <a:pt x="191" y="206"/>
                      <a:pt x="191" y="207"/>
                    </a:cubicBezTo>
                    <a:cubicBezTo>
                      <a:pt x="190" y="209"/>
                      <a:pt x="188" y="205"/>
                      <a:pt x="189" y="204"/>
                    </a:cubicBezTo>
                    <a:close/>
                    <a:moveTo>
                      <a:pt x="191" y="217"/>
                    </a:moveTo>
                    <a:cubicBezTo>
                      <a:pt x="190" y="217"/>
                      <a:pt x="190" y="216"/>
                      <a:pt x="190" y="215"/>
                    </a:cubicBezTo>
                    <a:cubicBezTo>
                      <a:pt x="190" y="216"/>
                      <a:pt x="191" y="216"/>
                      <a:pt x="191" y="217"/>
                    </a:cubicBezTo>
                    <a:close/>
                    <a:moveTo>
                      <a:pt x="174" y="325"/>
                    </a:moveTo>
                    <a:cubicBezTo>
                      <a:pt x="172" y="324"/>
                      <a:pt x="171" y="321"/>
                      <a:pt x="172" y="319"/>
                    </a:cubicBezTo>
                    <a:cubicBezTo>
                      <a:pt x="173" y="320"/>
                      <a:pt x="174" y="323"/>
                      <a:pt x="174" y="325"/>
                    </a:cubicBezTo>
                    <a:close/>
                    <a:moveTo>
                      <a:pt x="174" y="332"/>
                    </a:moveTo>
                    <a:cubicBezTo>
                      <a:pt x="174" y="333"/>
                      <a:pt x="174" y="334"/>
                      <a:pt x="173" y="333"/>
                    </a:cubicBezTo>
                    <a:cubicBezTo>
                      <a:pt x="173" y="333"/>
                      <a:pt x="173" y="332"/>
                      <a:pt x="174" y="332"/>
                    </a:cubicBezTo>
                    <a:close/>
                    <a:moveTo>
                      <a:pt x="171" y="387"/>
                    </a:moveTo>
                    <a:cubicBezTo>
                      <a:pt x="170" y="387"/>
                      <a:pt x="170" y="386"/>
                      <a:pt x="169" y="387"/>
                    </a:cubicBezTo>
                    <a:cubicBezTo>
                      <a:pt x="169" y="385"/>
                      <a:pt x="170" y="385"/>
                      <a:pt x="170" y="384"/>
                    </a:cubicBezTo>
                    <a:cubicBezTo>
                      <a:pt x="170" y="384"/>
                      <a:pt x="171" y="384"/>
                      <a:pt x="171" y="384"/>
                    </a:cubicBezTo>
                    <a:cubicBezTo>
                      <a:pt x="171" y="385"/>
                      <a:pt x="171" y="386"/>
                      <a:pt x="171" y="387"/>
                    </a:cubicBezTo>
                    <a:close/>
                    <a:moveTo>
                      <a:pt x="171" y="405"/>
                    </a:moveTo>
                    <a:cubicBezTo>
                      <a:pt x="171" y="406"/>
                      <a:pt x="170" y="407"/>
                      <a:pt x="170" y="408"/>
                    </a:cubicBezTo>
                    <a:cubicBezTo>
                      <a:pt x="169" y="407"/>
                      <a:pt x="170" y="405"/>
                      <a:pt x="171" y="405"/>
                    </a:cubicBezTo>
                    <a:close/>
                    <a:moveTo>
                      <a:pt x="166" y="256"/>
                    </a:moveTo>
                    <a:cubicBezTo>
                      <a:pt x="167" y="256"/>
                      <a:pt x="167" y="255"/>
                      <a:pt x="168" y="254"/>
                    </a:cubicBezTo>
                    <a:cubicBezTo>
                      <a:pt x="171" y="256"/>
                      <a:pt x="167" y="260"/>
                      <a:pt x="166" y="262"/>
                    </a:cubicBezTo>
                    <a:cubicBezTo>
                      <a:pt x="165" y="261"/>
                      <a:pt x="166" y="260"/>
                      <a:pt x="166" y="256"/>
                    </a:cubicBezTo>
                    <a:close/>
                    <a:moveTo>
                      <a:pt x="172" y="213"/>
                    </a:moveTo>
                    <a:cubicBezTo>
                      <a:pt x="172" y="216"/>
                      <a:pt x="175" y="220"/>
                      <a:pt x="172" y="222"/>
                    </a:cubicBezTo>
                    <a:cubicBezTo>
                      <a:pt x="172" y="223"/>
                      <a:pt x="173" y="223"/>
                      <a:pt x="173" y="224"/>
                    </a:cubicBezTo>
                    <a:cubicBezTo>
                      <a:pt x="175" y="224"/>
                      <a:pt x="175" y="222"/>
                      <a:pt x="176" y="223"/>
                    </a:cubicBezTo>
                    <a:cubicBezTo>
                      <a:pt x="175" y="225"/>
                      <a:pt x="176" y="223"/>
                      <a:pt x="177" y="225"/>
                    </a:cubicBezTo>
                    <a:cubicBezTo>
                      <a:pt x="175" y="226"/>
                      <a:pt x="175" y="228"/>
                      <a:pt x="174" y="229"/>
                    </a:cubicBezTo>
                    <a:cubicBezTo>
                      <a:pt x="173" y="226"/>
                      <a:pt x="172" y="225"/>
                      <a:pt x="171" y="223"/>
                    </a:cubicBezTo>
                    <a:cubicBezTo>
                      <a:pt x="174" y="221"/>
                      <a:pt x="169" y="215"/>
                      <a:pt x="172" y="213"/>
                    </a:cubicBezTo>
                    <a:close/>
                    <a:moveTo>
                      <a:pt x="172" y="184"/>
                    </a:moveTo>
                    <a:cubicBezTo>
                      <a:pt x="173" y="184"/>
                      <a:pt x="173" y="186"/>
                      <a:pt x="174" y="187"/>
                    </a:cubicBezTo>
                    <a:cubicBezTo>
                      <a:pt x="172" y="187"/>
                      <a:pt x="173" y="190"/>
                      <a:pt x="171" y="191"/>
                    </a:cubicBezTo>
                    <a:cubicBezTo>
                      <a:pt x="171" y="190"/>
                      <a:pt x="171" y="189"/>
                      <a:pt x="171" y="188"/>
                    </a:cubicBezTo>
                    <a:cubicBezTo>
                      <a:pt x="171" y="188"/>
                      <a:pt x="171" y="187"/>
                      <a:pt x="172" y="187"/>
                    </a:cubicBezTo>
                    <a:cubicBezTo>
                      <a:pt x="171" y="186"/>
                      <a:pt x="172" y="186"/>
                      <a:pt x="172" y="184"/>
                    </a:cubicBezTo>
                    <a:close/>
                    <a:moveTo>
                      <a:pt x="172" y="125"/>
                    </a:moveTo>
                    <a:cubicBezTo>
                      <a:pt x="173" y="124"/>
                      <a:pt x="173" y="126"/>
                      <a:pt x="174" y="126"/>
                    </a:cubicBezTo>
                    <a:cubicBezTo>
                      <a:pt x="173" y="127"/>
                      <a:pt x="173" y="128"/>
                      <a:pt x="172" y="128"/>
                    </a:cubicBezTo>
                    <a:cubicBezTo>
                      <a:pt x="172" y="127"/>
                      <a:pt x="172" y="125"/>
                      <a:pt x="172" y="125"/>
                    </a:cubicBezTo>
                    <a:close/>
                    <a:moveTo>
                      <a:pt x="173" y="39"/>
                    </a:moveTo>
                    <a:cubicBezTo>
                      <a:pt x="173" y="38"/>
                      <a:pt x="173" y="36"/>
                      <a:pt x="174" y="35"/>
                    </a:cubicBezTo>
                    <a:cubicBezTo>
                      <a:pt x="175" y="36"/>
                      <a:pt x="175" y="36"/>
                      <a:pt x="175" y="37"/>
                    </a:cubicBezTo>
                    <a:cubicBezTo>
                      <a:pt x="175" y="38"/>
                      <a:pt x="174" y="39"/>
                      <a:pt x="174" y="40"/>
                    </a:cubicBezTo>
                    <a:cubicBezTo>
                      <a:pt x="173" y="40"/>
                      <a:pt x="173" y="39"/>
                      <a:pt x="172" y="39"/>
                    </a:cubicBezTo>
                    <a:cubicBezTo>
                      <a:pt x="173" y="39"/>
                      <a:pt x="174" y="38"/>
                      <a:pt x="173" y="39"/>
                    </a:cubicBezTo>
                    <a:close/>
                    <a:moveTo>
                      <a:pt x="177" y="41"/>
                    </a:moveTo>
                    <a:cubicBezTo>
                      <a:pt x="179" y="42"/>
                      <a:pt x="181" y="45"/>
                      <a:pt x="179" y="47"/>
                    </a:cubicBezTo>
                    <a:cubicBezTo>
                      <a:pt x="176" y="45"/>
                      <a:pt x="176" y="43"/>
                      <a:pt x="177" y="41"/>
                    </a:cubicBezTo>
                    <a:close/>
                    <a:moveTo>
                      <a:pt x="178" y="28"/>
                    </a:moveTo>
                    <a:cubicBezTo>
                      <a:pt x="181" y="29"/>
                      <a:pt x="179" y="32"/>
                      <a:pt x="178" y="33"/>
                    </a:cubicBezTo>
                    <a:cubicBezTo>
                      <a:pt x="176" y="32"/>
                      <a:pt x="177" y="30"/>
                      <a:pt x="178" y="28"/>
                    </a:cubicBezTo>
                    <a:close/>
                    <a:moveTo>
                      <a:pt x="187" y="40"/>
                    </a:moveTo>
                    <a:cubicBezTo>
                      <a:pt x="189" y="42"/>
                      <a:pt x="187" y="46"/>
                      <a:pt x="185" y="48"/>
                    </a:cubicBezTo>
                    <a:cubicBezTo>
                      <a:pt x="182" y="46"/>
                      <a:pt x="185" y="42"/>
                      <a:pt x="187" y="40"/>
                    </a:cubicBezTo>
                    <a:close/>
                    <a:moveTo>
                      <a:pt x="186" y="25"/>
                    </a:moveTo>
                    <a:cubicBezTo>
                      <a:pt x="187" y="25"/>
                      <a:pt x="185" y="26"/>
                      <a:pt x="185" y="27"/>
                    </a:cubicBezTo>
                    <a:cubicBezTo>
                      <a:pt x="184" y="27"/>
                      <a:pt x="186" y="26"/>
                      <a:pt x="186" y="25"/>
                    </a:cubicBezTo>
                    <a:close/>
                    <a:moveTo>
                      <a:pt x="202" y="29"/>
                    </a:moveTo>
                    <a:cubicBezTo>
                      <a:pt x="203" y="29"/>
                      <a:pt x="203" y="29"/>
                      <a:pt x="203" y="29"/>
                    </a:cubicBezTo>
                    <a:cubicBezTo>
                      <a:pt x="202" y="31"/>
                      <a:pt x="205" y="30"/>
                      <a:pt x="204" y="32"/>
                    </a:cubicBezTo>
                    <a:cubicBezTo>
                      <a:pt x="204" y="32"/>
                      <a:pt x="205" y="31"/>
                      <a:pt x="205" y="31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4" y="33"/>
                      <a:pt x="204" y="36"/>
                      <a:pt x="202" y="36"/>
                    </a:cubicBezTo>
                    <a:cubicBezTo>
                      <a:pt x="201" y="35"/>
                      <a:pt x="199" y="34"/>
                      <a:pt x="199" y="32"/>
                    </a:cubicBezTo>
                    <a:cubicBezTo>
                      <a:pt x="201" y="32"/>
                      <a:pt x="201" y="30"/>
                      <a:pt x="202" y="29"/>
                    </a:cubicBezTo>
                    <a:close/>
                    <a:moveTo>
                      <a:pt x="206" y="15"/>
                    </a:moveTo>
                    <a:cubicBezTo>
                      <a:pt x="206" y="17"/>
                      <a:pt x="203" y="20"/>
                      <a:pt x="202" y="23"/>
                    </a:cubicBezTo>
                    <a:cubicBezTo>
                      <a:pt x="198" y="19"/>
                      <a:pt x="205" y="17"/>
                      <a:pt x="206" y="15"/>
                    </a:cubicBezTo>
                    <a:close/>
                    <a:moveTo>
                      <a:pt x="212" y="30"/>
                    </a:moveTo>
                    <a:cubicBezTo>
                      <a:pt x="213" y="31"/>
                      <a:pt x="214" y="32"/>
                      <a:pt x="214" y="34"/>
                    </a:cubicBezTo>
                    <a:cubicBezTo>
                      <a:pt x="213" y="35"/>
                      <a:pt x="213" y="36"/>
                      <a:pt x="212" y="37"/>
                    </a:cubicBezTo>
                    <a:cubicBezTo>
                      <a:pt x="209" y="35"/>
                      <a:pt x="209" y="33"/>
                      <a:pt x="209" y="31"/>
                    </a:cubicBezTo>
                    <a:cubicBezTo>
                      <a:pt x="211" y="30"/>
                      <a:pt x="210" y="30"/>
                      <a:pt x="211" y="29"/>
                    </a:cubicBezTo>
                    <a:cubicBezTo>
                      <a:pt x="211" y="29"/>
                      <a:pt x="212" y="29"/>
                      <a:pt x="212" y="29"/>
                    </a:cubicBezTo>
                    <a:cubicBezTo>
                      <a:pt x="212" y="31"/>
                      <a:pt x="210" y="31"/>
                      <a:pt x="210" y="32"/>
                    </a:cubicBezTo>
                    <a:cubicBezTo>
                      <a:pt x="211" y="32"/>
                      <a:pt x="212" y="31"/>
                      <a:pt x="212" y="30"/>
                    </a:cubicBezTo>
                    <a:close/>
                    <a:moveTo>
                      <a:pt x="244" y="52"/>
                    </a:moveTo>
                    <a:cubicBezTo>
                      <a:pt x="243" y="52"/>
                      <a:pt x="243" y="50"/>
                      <a:pt x="243" y="50"/>
                    </a:cubicBezTo>
                    <a:cubicBezTo>
                      <a:pt x="243" y="48"/>
                      <a:pt x="244" y="48"/>
                      <a:pt x="244" y="47"/>
                    </a:cubicBezTo>
                    <a:cubicBezTo>
                      <a:pt x="245" y="48"/>
                      <a:pt x="244" y="50"/>
                      <a:pt x="244" y="52"/>
                    </a:cubicBezTo>
                    <a:close/>
                    <a:moveTo>
                      <a:pt x="243" y="120"/>
                    </a:moveTo>
                    <a:cubicBezTo>
                      <a:pt x="242" y="121"/>
                      <a:pt x="243" y="119"/>
                      <a:pt x="242" y="120"/>
                    </a:cubicBezTo>
                    <a:cubicBezTo>
                      <a:pt x="241" y="118"/>
                      <a:pt x="242" y="118"/>
                      <a:pt x="243" y="117"/>
                    </a:cubicBezTo>
                    <a:cubicBezTo>
                      <a:pt x="243" y="118"/>
                      <a:pt x="242" y="119"/>
                      <a:pt x="243" y="120"/>
                    </a:cubicBezTo>
                    <a:close/>
                    <a:moveTo>
                      <a:pt x="243" y="127"/>
                    </a:moveTo>
                    <a:cubicBezTo>
                      <a:pt x="242" y="127"/>
                      <a:pt x="242" y="127"/>
                      <a:pt x="242" y="127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3" y="126"/>
                      <a:pt x="243" y="126"/>
                      <a:pt x="243" y="127"/>
                    </a:cubicBezTo>
                    <a:close/>
                    <a:moveTo>
                      <a:pt x="238" y="107"/>
                    </a:moveTo>
                    <a:cubicBezTo>
                      <a:pt x="238" y="106"/>
                      <a:pt x="238" y="106"/>
                      <a:pt x="238" y="105"/>
                    </a:cubicBezTo>
                    <a:cubicBezTo>
                      <a:pt x="240" y="107"/>
                      <a:pt x="241" y="109"/>
                      <a:pt x="242" y="110"/>
                    </a:cubicBezTo>
                    <a:cubicBezTo>
                      <a:pt x="240" y="110"/>
                      <a:pt x="241" y="107"/>
                      <a:pt x="238" y="107"/>
                    </a:cubicBezTo>
                    <a:close/>
                    <a:moveTo>
                      <a:pt x="237" y="379"/>
                    </a:moveTo>
                    <a:cubicBezTo>
                      <a:pt x="237" y="381"/>
                      <a:pt x="237" y="382"/>
                      <a:pt x="236" y="383"/>
                    </a:cubicBezTo>
                    <a:cubicBezTo>
                      <a:pt x="233" y="382"/>
                      <a:pt x="234" y="379"/>
                      <a:pt x="237" y="379"/>
                    </a:cubicBezTo>
                    <a:close/>
                    <a:moveTo>
                      <a:pt x="237" y="394"/>
                    </a:moveTo>
                    <a:cubicBezTo>
                      <a:pt x="236" y="395"/>
                      <a:pt x="234" y="397"/>
                      <a:pt x="234" y="398"/>
                    </a:cubicBezTo>
                    <a:cubicBezTo>
                      <a:pt x="233" y="396"/>
                      <a:pt x="234" y="393"/>
                      <a:pt x="237" y="394"/>
                    </a:cubicBezTo>
                    <a:close/>
                    <a:moveTo>
                      <a:pt x="233" y="302"/>
                    </a:moveTo>
                    <a:cubicBezTo>
                      <a:pt x="234" y="302"/>
                      <a:pt x="234" y="304"/>
                      <a:pt x="234" y="305"/>
                    </a:cubicBezTo>
                    <a:cubicBezTo>
                      <a:pt x="233" y="305"/>
                      <a:pt x="233" y="307"/>
                      <a:pt x="233" y="307"/>
                    </a:cubicBezTo>
                    <a:cubicBezTo>
                      <a:pt x="230" y="306"/>
                      <a:pt x="231" y="303"/>
                      <a:pt x="233" y="302"/>
                    </a:cubicBezTo>
                    <a:close/>
                    <a:moveTo>
                      <a:pt x="231" y="332"/>
                    </a:moveTo>
                    <a:cubicBezTo>
                      <a:pt x="230" y="331"/>
                      <a:pt x="230" y="330"/>
                      <a:pt x="230" y="328"/>
                    </a:cubicBezTo>
                    <a:cubicBezTo>
                      <a:pt x="231" y="329"/>
                      <a:pt x="231" y="330"/>
                      <a:pt x="231" y="332"/>
                    </a:cubicBezTo>
                    <a:close/>
                    <a:moveTo>
                      <a:pt x="226" y="270"/>
                    </a:moveTo>
                    <a:cubicBezTo>
                      <a:pt x="227" y="271"/>
                      <a:pt x="228" y="273"/>
                      <a:pt x="229" y="275"/>
                    </a:cubicBezTo>
                    <a:cubicBezTo>
                      <a:pt x="229" y="276"/>
                      <a:pt x="228" y="277"/>
                      <a:pt x="227" y="278"/>
                    </a:cubicBezTo>
                    <a:cubicBezTo>
                      <a:pt x="227" y="274"/>
                      <a:pt x="226" y="273"/>
                      <a:pt x="226" y="270"/>
                    </a:cubicBezTo>
                    <a:close/>
                    <a:moveTo>
                      <a:pt x="225" y="260"/>
                    </a:moveTo>
                    <a:cubicBezTo>
                      <a:pt x="225" y="260"/>
                      <a:pt x="225" y="260"/>
                      <a:pt x="225" y="259"/>
                    </a:cubicBezTo>
                    <a:cubicBezTo>
                      <a:pt x="227" y="261"/>
                      <a:pt x="227" y="262"/>
                      <a:pt x="227" y="264"/>
                    </a:cubicBezTo>
                    <a:cubicBezTo>
                      <a:pt x="224" y="264"/>
                      <a:pt x="227" y="261"/>
                      <a:pt x="225" y="260"/>
                    </a:cubicBezTo>
                    <a:close/>
                    <a:moveTo>
                      <a:pt x="206" y="181"/>
                    </a:moveTo>
                    <a:cubicBezTo>
                      <a:pt x="207" y="177"/>
                      <a:pt x="211" y="183"/>
                      <a:pt x="210" y="185"/>
                    </a:cubicBezTo>
                    <a:cubicBezTo>
                      <a:pt x="208" y="185"/>
                      <a:pt x="207" y="182"/>
                      <a:pt x="206" y="181"/>
                    </a:cubicBezTo>
                    <a:close/>
                    <a:moveTo>
                      <a:pt x="209" y="192"/>
                    </a:moveTo>
                    <a:cubicBezTo>
                      <a:pt x="209" y="193"/>
                      <a:pt x="208" y="194"/>
                      <a:pt x="207" y="194"/>
                    </a:cubicBezTo>
                    <a:cubicBezTo>
                      <a:pt x="207" y="194"/>
                      <a:pt x="207" y="193"/>
                      <a:pt x="207" y="193"/>
                    </a:cubicBezTo>
                    <a:cubicBezTo>
                      <a:pt x="207" y="192"/>
                      <a:pt x="208" y="192"/>
                      <a:pt x="208" y="191"/>
                    </a:cubicBezTo>
                    <a:cubicBezTo>
                      <a:pt x="209" y="191"/>
                      <a:pt x="209" y="192"/>
                      <a:pt x="209" y="192"/>
                    </a:cubicBezTo>
                    <a:close/>
                    <a:moveTo>
                      <a:pt x="180" y="247"/>
                    </a:moveTo>
                    <a:cubicBezTo>
                      <a:pt x="179" y="247"/>
                      <a:pt x="180" y="245"/>
                      <a:pt x="180" y="245"/>
                    </a:cubicBezTo>
                    <a:cubicBezTo>
                      <a:pt x="181" y="245"/>
                      <a:pt x="181" y="247"/>
                      <a:pt x="180" y="247"/>
                    </a:cubicBezTo>
                    <a:close/>
                    <a:moveTo>
                      <a:pt x="180" y="260"/>
                    </a:moveTo>
                    <a:cubicBezTo>
                      <a:pt x="180" y="259"/>
                      <a:pt x="179" y="258"/>
                      <a:pt x="180" y="257"/>
                    </a:cubicBezTo>
                    <a:cubicBezTo>
                      <a:pt x="181" y="257"/>
                      <a:pt x="181" y="259"/>
                      <a:pt x="180" y="260"/>
                    </a:cubicBezTo>
                    <a:close/>
                    <a:moveTo>
                      <a:pt x="174" y="283"/>
                    </a:moveTo>
                    <a:cubicBezTo>
                      <a:pt x="173" y="283"/>
                      <a:pt x="173" y="282"/>
                      <a:pt x="172" y="281"/>
                    </a:cubicBezTo>
                    <a:cubicBezTo>
                      <a:pt x="173" y="280"/>
                      <a:pt x="174" y="279"/>
                      <a:pt x="175" y="278"/>
                    </a:cubicBezTo>
                    <a:cubicBezTo>
                      <a:pt x="175" y="278"/>
                      <a:pt x="175" y="279"/>
                      <a:pt x="176" y="279"/>
                    </a:cubicBezTo>
                    <a:cubicBezTo>
                      <a:pt x="175" y="281"/>
                      <a:pt x="174" y="282"/>
                      <a:pt x="174" y="283"/>
                    </a:cubicBezTo>
                    <a:close/>
                    <a:moveTo>
                      <a:pt x="175" y="297"/>
                    </a:moveTo>
                    <a:cubicBezTo>
                      <a:pt x="172" y="297"/>
                      <a:pt x="173" y="294"/>
                      <a:pt x="174" y="293"/>
                    </a:cubicBezTo>
                    <a:cubicBezTo>
                      <a:pt x="175" y="293"/>
                      <a:pt x="175" y="295"/>
                      <a:pt x="175" y="297"/>
                    </a:cubicBezTo>
                    <a:close/>
                    <a:moveTo>
                      <a:pt x="171" y="344"/>
                    </a:moveTo>
                    <a:cubicBezTo>
                      <a:pt x="171" y="343"/>
                      <a:pt x="171" y="343"/>
                      <a:pt x="170" y="343"/>
                    </a:cubicBezTo>
                    <a:cubicBezTo>
                      <a:pt x="171" y="342"/>
                      <a:pt x="171" y="341"/>
                      <a:pt x="172" y="341"/>
                    </a:cubicBezTo>
                    <a:cubicBezTo>
                      <a:pt x="173" y="341"/>
                      <a:pt x="172" y="344"/>
                      <a:pt x="171" y="344"/>
                    </a:cubicBezTo>
                    <a:close/>
                    <a:moveTo>
                      <a:pt x="172" y="352"/>
                    </a:moveTo>
                    <a:cubicBezTo>
                      <a:pt x="171" y="352"/>
                      <a:pt x="171" y="351"/>
                      <a:pt x="171" y="349"/>
                    </a:cubicBezTo>
                    <a:cubicBezTo>
                      <a:pt x="172" y="350"/>
                      <a:pt x="172" y="351"/>
                      <a:pt x="172" y="352"/>
                    </a:cubicBezTo>
                    <a:close/>
                    <a:moveTo>
                      <a:pt x="168" y="357"/>
                    </a:moveTo>
                    <a:cubicBezTo>
                      <a:pt x="168" y="356"/>
                      <a:pt x="169" y="355"/>
                      <a:pt x="169" y="354"/>
                    </a:cubicBezTo>
                    <a:cubicBezTo>
                      <a:pt x="169" y="355"/>
                      <a:pt x="170" y="355"/>
                      <a:pt x="170" y="356"/>
                    </a:cubicBezTo>
                    <a:cubicBezTo>
                      <a:pt x="169" y="356"/>
                      <a:pt x="169" y="358"/>
                      <a:pt x="168" y="357"/>
                    </a:cubicBezTo>
                    <a:close/>
                    <a:moveTo>
                      <a:pt x="171" y="372"/>
                    </a:moveTo>
                    <a:cubicBezTo>
                      <a:pt x="169" y="372"/>
                      <a:pt x="168" y="370"/>
                      <a:pt x="168" y="368"/>
                    </a:cubicBezTo>
                    <a:cubicBezTo>
                      <a:pt x="170" y="369"/>
                      <a:pt x="170" y="370"/>
                      <a:pt x="171" y="372"/>
                    </a:cubicBezTo>
                    <a:close/>
                    <a:moveTo>
                      <a:pt x="169" y="345"/>
                    </a:moveTo>
                    <a:cubicBezTo>
                      <a:pt x="169" y="345"/>
                      <a:pt x="170" y="345"/>
                      <a:pt x="170" y="345"/>
                    </a:cubicBezTo>
                    <a:cubicBezTo>
                      <a:pt x="170" y="346"/>
                      <a:pt x="170" y="348"/>
                      <a:pt x="169" y="348"/>
                    </a:cubicBezTo>
                    <a:cubicBezTo>
                      <a:pt x="168" y="347"/>
                      <a:pt x="169" y="346"/>
                      <a:pt x="169" y="345"/>
                    </a:cubicBezTo>
                    <a:close/>
                    <a:moveTo>
                      <a:pt x="168" y="345"/>
                    </a:moveTo>
                    <a:cubicBezTo>
                      <a:pt x="166" y="344"/>
                      <a:pt x="169" y="342"/>
                      <a:pt x="169" y="341"/>
                    </a:cubicBezTo>
                    <a:cubicBezTo>
                      <a:pt x="169" y="342"/>
                      <a:pt x="168" y="344"/>
                      <a:pt x="168" y="345"/>
                    </a:cubicBezTo>
                    <a:close/>
                    <a:moveTo>
                      <a:pt x="169" y="340"/>
                    </a:moveTo>
                    <a:cubicBezTo>
                      <a:pt x="169" y="339"/>
                      <a:pt x="170" y="339"/>
                      <a:pt x="170" y="338"/>
                    </a:cubicBezTo>
                    <a:cubicBezTo>
                      <a:pt x="171" y="338"/>
                      <a:pt x="170" y="340"/>
                      <a:pt x="169" y="340"/>
                    </a:cubicBezTo>
                    <a:close/>
                    <a:moveTo>
                      <a:pt x="171" y="328"/>
                    </a:moveTo>
                    <a:cubicBezTo>
                      <a:pt x="171" y="328"/>
                      <a:pt x="170" y="327"/>
                      <a:pt x="170" y="326"/>
                    </a:cubicBezTo>
                    <a:cubicBezTo>
                      <a:pt x="170" y="327"/>
                      <a:pt x="170" y="328"/>
                      <a:pt x="171" y="329"/>
                    </a:cubicBezTo>
                    <a:cubicBezTo>
                      <a:pt x="169" y="329"/>
                      <a:pt x="171" y="330"/>
                      <a:pt x="170" y="331"/>
                    </a:cubicBezTo>
                    <a:cubicBezTo>
                      <a:pt x="169" y="330"/>
                      <a:pt x="167" y="328"/>
                      <a:pt x="169" y="326"/>
                    </a:cubicBezTo>
                    <a:cubicBezTo>
                      <a:pt x="169" y="326"/>
                      <a:pt x="169" y="326"/>
                      <a:pt x="170" y="326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70" y="325"/>
                      <a:pt x="170" y="325"/>
                      <a:pt x="170" y="324"/>
                    </a:cubicBezTo>
                    <a:cubicBezTo>
                      <a:pt x="171" y="325"/>
                      <a:pt x="172" y="327"/>
                      <a:pt x="171" y="328"/>
                    </a:cubicBezTo>
                    <a:close/>
                    <a:moveTo>
                      <a:pt x="169" y="295"/>
                    </a:moveTo>
                    <a:cubicBezTo>
                      <a:pt x="170" y="296"/>
                      <a:pt x="169" y="297"/>
                      <a:pt x="168" y="298"/>
                    </a:cubicBezTo>
                    <a:cubicBezTo>
                      <a:pt x="167" y="299"/>
                      <a:pt x="167" y="297"/>
                      <a:pt x="167" y="298"/>
                    </a:cubicBezTo>
                    <a:cubicBezTo>
                      <a:pt x="167" y="297"/>
                      <a:pt x="168" y="295"/>
                      <a:pt x="169" y="295"/>
                    </a:cubicBezTo>
                    <a:close/>
                    <a:moveTo>
                      <a:pt x="166" y="295"/>
                    </a:moveTo>
                    <a:cubicBezTo>
                      <a:pt x="166" y="293"/>
                      <a:pt x="166" y="291"/>
                      <a:pt x="167" y="290"/>
                    </a:cubicBezTo>
                    <a:cubicBezTo>
                      <a:pt x="168" y="290"/>
                      <a:pt x="168" y="292"/>
                      <a:pt x="168" y="293"/>
                    </a:cubicBezTo>
                    <a:cubicBezTo>
                      <a:pt x="167" y="293"/>
                      <a:pt x="168" y="295"/>
                      <a:pt x="166" y="295"/>
                    </a:cubicBezTo>
                    <a:close/>
                    <a:moveTo>
                      <a:pt x="169" y="287"/>
                    </a:moveTo>
                    <a:cubicBezTo>
                      <a:pt x="169" y="286"/>
                      <a:pt x="170" y="285"/>
                      <a:pt x="170" y="284"/>
                    </a:cubicBezTo>
                    <a:cubicBezTo>
                      <a:pt x="171" y="284"/>
                      <a:pt x="171" y="285"/>
                      <a:pt x="172" y="285"/>
                    </a:cubicBezTo>
                    <a:cubicBezTo>
                      <a:pt x="171" y="286"/>
                      <a:pt x="171" y="288"/>
                      <a:pt x="170" y="290"/>
                    </a:cubicBezTo>
                    <a:cubicBezTo>
                      <a:pt x="169" y="289"/>
                      <a:pt x="169" y="288"/>
                      <a:pt x="169" y="287"/>
                    </a:cubicBezTo>
                    <a:close/>
                    <a:moveTo>
                      <a:pt x="171" y="313"/>
                    </a:moveTo>
                    <a:cubicBezTo>
                      <a:pt x="170" y="314"/>
                      <a:pt x="171" y="316"/>
                      <a:pt x="170" y="317"/>
                    </a:cubicBezTo>
                    <a:cubicBezTo>
                      <a:pt x="169" y="317"/>
                      <a:pt x="169" y="316"/>
                      <a:pt x="168" y="316"/>
                    </a:cubicBezTo>
                    <a:cubicBezTo>
                      <a:pt x="169" y="313"/>
                      <a:pt x="170" y="313"/>
                      <a:pt x="171" y="310"/>
                    </a:cubicBezTo>
                    <a:cubicBezTo>
                      <a:pt x="172" y="311"/>
                      <a:pt x="173" y="313"/>
                      <a:pt x="172" y="314"/>
                    </a:cubicBezTo>
                    <a:cubicBezTo>
                      <a:pt x="171" y="314"/>
                      <a:pt x="171" y="314"/>
                      <a:pt x="171" y="313"/>
                    </a:cubicBezTo>
                    <a:close/>
                    <a:moveTo>
                      <a:pt x="170" y="302"/>
                    </a:moveTo>
                    <a:cubicBezTo>
                      <a:pt x="169" y="301"/>
                      <a:pt x="170" y="300"/>
                      <a:pt x="171" y="299"/>
                    </a:cubicBezTo>
                    <a:cubicBezTo>
                      <a:pt x="171" y="299"/>
                      <a:pt x="171" y="299"/>
                      <a:pt x="172" y="299"/>
                    </a:cubicBezTo>
                    <a:cubicBezTo>
                      <a:pt x="172" y="298"/>
                      <a:pt x="170" y="298"/>
                      <a:pt x="171" y="298"/>
                    </a:cubicBezTo>
                    <a:cubicBezTo>
                      <a:pt x="172" y="298"/>
                      <a:pt x="172" y="299"/>
                      <a:pt x="172" y="300"/>
                    </a:cubicBezTo>
                    <a:cubicBezTo>
                      <a:pt x="171" y="299"/>
                      <a:pt x="172" y="303"/>
                      <a:pt x="170" y="302"/>
                    </a:cubicBezTo>
                    <a:close/>
                    <a:moveTo>
                      <a:pt x="171" y="292"/>
                    </a:moveTo>
                    <a:cubicBezTo>
                      <a:pt x="171" y="290"/>
                      <a:pt x="172" y="290"/>
                      <a:pt x="172" y="290"/>
                    </a:cubicBezTo>
                    <a:cubicBezTo>
                      <a:pt x="173" y="290"/>
                      <a:pt x="172" y="292"/>
                      <a:pt x="171" y="292"/>
                    </a:cubicBezTo>
                    <a:close/>
                    <a:moveTo>
                      <a:pt x="175" y="252"/>
                    </a:moveTo>
                    <a:cubicBezTo>
                      <a:pt x="176" y="252"/>
                      <a:pt x="176" y="253"/>
                      <a:pt x="176" y="254"/>
                    </a:cubicBezTo>
                    <a:cubicBezTo>
                      <a:pt x="176" y="255"/>
                      <a:pt x="175" y="255"/>
                      <a:pt x="175" y="256"/>
                    </a:cubicBezTo>
                    <a:cubicBezTo>
                      <a:pt x="173" y="255"/>
                      <a:pt x="174" y="253"/>
                      <a:pt x="175" y="252"/>
                    </a:cubicBezTo>
                    <a:close/>
                    <a:moveTo>
                      <a:pt x="173" y="234"/>
                    </a:moveTo>
                    <a:cubicBezTo>
                      <a:pt x="174" y="234"/>
                      <a:pt x="175" y="235"/>
                      <a:pt x="175" y="236"/>
                    </a:cubicBezTo>
                    <a:cubicBezTo>
                      <a:pt x="174" y="235"/>
                      <a:pt x="172" y="235"/>
                      <a:pt x="173" y="234"/>
                    </a:cubicBezTo>
                    <a:close/>
                    <a:moveTo>
                      <a:pt x="177" y="244"/>
                    </a:moveTo>
                    <a:cubicBezTo>
                      <a:pt x="177" y="245"/>
                      <a:pt x="176" y="246"/>
                      <a:pt x="176" y="247"/>
                    </a:cubicBezTo>
                    <a:cubicBezTo>
                      <a:pt x="175" y="247"/>
                      <a:pt x="175" y="244"/>
                      <a:pt x="177" y="244"/>
                    </a:cubicBezTo>
                    <a:close/>
                    <a:moveTo>
                      <a:pt x="174" y="270"/>
                    </a:moveTo>
                    <a:cubicBezTo>
                      <a:pt x="172" y="269"/>
                      <a:pt x="172" y="267"/>
                      <a:pt x="174" y="266"/>
                    </a:cubicBezTo>
                    <a:cubicBezTo>
                      <a:pt x="175" y="266"/>
                      <a:pt x="175" y="269"/>
                      <a:pt x="174" y="270"/>
                    </a:cubicBezTo>
                    <a:close/>
                    <a:moveTo>
                      <a:pt x="173" y="262"/>
                    </a:moveTo>
                    <a:cubicBezTo>
                      <a:pt x="172" y="263"/>
                      <a:pt x="172" y="264"/>
                      <a:pt x="171" y="264"/>
                    </a:cubicBezTo>
                    <a:cubicBezTo>
                      <a:pt x="171" y="264"/>
                      <a:pt x="172" y="262"/>
                      <a:pt x="173" y="262"/>
                    </a:cubicBezTo>
                    <a:close/>
                    <a:moveTo>
                      <a:pt x="173" y="259"/>
                    </a:moveTo>
                    <a:cubicBezTo>
                      <a:pt x="171" y="259"/>
                      <a:pt x="172" y="257"/>
                      <a:pt x="172" y="256"/>
                    </a:cubicBezTo>
                    <a:cubicBezTo>
                      <a:pt x="173" y="258"/>
                      <a:pt x="173" y="258"/>
                      <a:pt x="173" y="259"/>
                    </a:cubicBezTo>
                    <a:close/>
                    <a:moveTo>
                      <a:pt x="176" y="263"/>
                    </a:moveTo>
                    <a:cubicBezTo>
                      <a:pt x="177" y="263"/>
                      <a:pt x="177" y="266"/>
                      <a:pt x="176" y="266"/>
                    </a:cubicBezTo>
                    <a:cubicBezTo>
                      <a:pt x="175" y="265"/>
                      <a:pt x="175" y="264"/>
                      <a:pt x="176" y="263"/>
                    </a:cubicBezTo>
                    <a:close/>
                    <a:moveTo>
                      <a:pt x="177" y="229"/>
                    </a:moveTo>
                    <a:cubicBezTo>
                      <a:pt x="179" y="230"/>
                      <a:pt x="179" y="234"/>
                      <a:pt x="177" y="235"/>
                    </a:cubicBezTo>
                    <a:cubicBezTo>
                      <a:pt x="176" y="233"/>
                      <a:pt x="175" y="231"/>
                      <a:pt x="177" y="229"/>
                    </a:cubicBezTo>
                    <a:close/>
                    <a:moveTo>
                      <a:pt x="179" y="248"/>
                    </a:moveTo>
                    <a:cubicBezTo>
                      <a:pt x="179" y="249"/>
                      <a:pt x="179" y="250"/>
                      <a:pt x="179" y="250"/>
                    </a:cubicBezTo>
                    <a:cubicBezTo>
                      <a:pt x="177" y="250"/>
                      <a:pt x="177" y="248"/>
                      <a:pt x="179" y="248"/>
                    </a:cubicBezTo>
                    <a:close/>
                    <a:moveTo>
                      <a:pt x="179" y="262"/>
                    </a:moveTo>
                    <a:cubicBezTo>
                      <a:pt x="178" y="263"/>
                      <a:pt x="178" y="261"/>
                      <a:pt x="178" y="260"/>
                    </a:cubicBezTo>
                    <a:cubicBezTo>
                      <a:pt x="179" y="260"/>
                      <a:pt x="178" y="261"/>
                      <a:pt x="179" y="262"/>
                    </a:cubicBezTo>
                    <a:close/>
                    <a:moveTo>
                      <a:pt x="178" y="220"/>
                    </a:moveTo>
                    <a:cubicBezTo>
                      <a:pt x="179" y="220"/>
                      <a:pt x="179" y="221"/>
                      <a:pt x="179" y="223"/>
                    </a:cubicBezTo>
                    <a:cubicBezTo>
                      <a:pt x="178" y="222"/>
                      <a:pt x="177" y="221"/>
                      <a:pt x="178" y="220"/>
                    </a:cubicBezTo>
                    <a:close/>
                    <a:moveTo>
                      <a:pt x="179" y="212"/>
                    </a:moveTo>
                    <a:cubicBezTo>
                      <a:pt x="177" y="211"/>
                      <a:pt x="177" y="208"/>
                      <a:pt x="176" y="207"/>
                    </a:cubicBezTo>
                    <a:cubicBezTo>
                      <a:pt x="176" y="206"/>
                      <a:pt x="178" y="205"/>
                      <a:pt x="178" y="203"/>
                    </a:cubicBezTo>
                    <a:cubicBezTo>
                      <a:pt x="179" y="205"/>
                      <a:pt x="180" y="207"/>
                      <a:pt x="181" y="209"/>
                    </a:cubicBezTo>
                    <a:cubicBezTo>
                      <a:pt x="180" y="210"/>
                      <a:pt x="179" y="210"/>
                      <a:pt x="179" y="212"/>
                    </a:cubicBezTo>
                    <a:close/>
                    <a:moveTo>
                      <a:pt x="176" y="216"/>
                    </a:moveTo>
                    <a:cubicBezTo>
                      <a:pt x="174" y="215"/>
                      <a:pt x="173" y="213"/>
                      <a:pt x="173" y="210"/>
                    </a:cubicBezTo>
                    <a:cubicBezTo>
                      <a:pt x="175" y="211"/>
                      <a:pt x="176" y="214"/>
                      <a:pt x="176" y="216"/>
                    </a:cubicBezTo>
                    <a:close/>
                    <a:moveTo>
                      <a:pt x="172" y="100"/>
                    </a:moveTo>
                    <a:cubicBezTo>
                      <a:pt x="171" y="98"/>
                      <a:pt x="172" y="96"/>
                      <a:pt x="173" y="95"/>
                    </a:cubicBezTo>
                    <a:cubicBezTo>
                      <a:pt x="172" y="95"/>
                      <a:pt x="172" y="96"/>
                      <a:pt x="171" y="95"/>
                    </a:cubicBezTo>
                    <a:cubicBezTo>
                      <a:pt x="171" y="94"/>
                      <a:pt x="172" y="94"/>
                      <a:pt x="172" y="93"/>
                    </a:cubicBezTo>
                    <a:cubicBezTo>
                      <a:pt x="173" y="95"/>
                      <a:pt x="174" y="95"/>
                      <a:pt x="175" y="97"/>
                    </a:cubicBezTo>
                    <a:cubicBezTo>
                      <a:pt x="175" y="98"/>
                      <a:pt x="174" y="99"/>
                      <a:pt x="173" y="100"/>
                    </a:cubicBezTo>
                    <a:cubicBezTo>
                      <a:pt x="172" y="100"/>
                      <a:pt x="173" y="98"/>
                      <a:pt x="173" y="98"/>
                    </a:cubicBezTo>
                    <a:cubicBezTo>
                      <a:pt x="171" y="98"/>
                      <a:pt x="172" y="99"/>
                      <a:pt x="172" y="100"/>
                    </a:cubicBezTo>
                    <a:close/>
                    <a:moveTo>
                      <a:pt x="172" y="84"/>
                    </a:moveTo>
                    <a:cubicBezTo>
                      <a:pt x="173" y="84"/>
                      <a:pt x="175" y="88"/>
                      <a:pt x="173" y="89"/>
                    </a:cubicBezTo>
                    <a:cubicBezTo>
                      <a:pt x="173" y="88"/>
                      <a:pt x="173" y="87"/>
                      <a:pt x="173" y="86"/>
                    </a:cubicBezTo>
                    <a:cubicBezTo>
                      <a:pt x="173" y="86"/>
                      <a:pt x="173" y="88"/>
                      <a:pt x="173" y="88"/>
                    </a:cubicBezTo>
                    <a:cubicBezTo>
                      <a:pt x="172" y="88"/>
                      <a:pt x="172" y="87"/>
                      <a:pt x="171" y="87"/>
                    </a:cubicBezTo>
                    <a:cubicBezTo>
                      <a:pt x="172" y="87"/>
                      <a:pt x="172" y="85"/>
                      <a:pt x="172" y="84"/>
                    </a:cubicBezTo>
                    <a:close/>
                    <a:moveTo>
                      <a:pt x="174" y="60"/>
                    </a:moveTo>
                    <a:cubicBezTo>
                      <a:pt x="175" y="61"/>
                      <a:pt x="176" y="62"/>
                      <a:pt x="176" y="63"/>
                    </a:cubicBezTo>
                    <a:cubicBezTo>
                      <a:pt x="175" y="63"/>
                      <a:pt x="176" y="64"/>
                      <a:pt x="175" y="64"/>
                    </a:cubicBezTo>
                    <a:cubicBezTo>
                      <a:pt x="175" y="64"/>
                      <a:pt x="175" y="63"/>
                      <a:pt x="175" y="63"/>
                    </a:cubicBezTo>
                    <a:cubicBezTo>
                      <a:pt x="174" y="63"/>
                      <a:pt x="175" y="65"/>
                      <a:pt x="174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4" y="66"/>
                      <a:pt x="173" y="64"/>
                      <a:pt x="173" y="63"/>
                    </a:cubicBezTo>
                    <a:cubicBezTo>
                      <a:pt x="174" y="63"/>
                      <a:pt x="174" y="64"/>
                      <a:pt x="174" y="63"/>
                    </a:cubicBezTo>
                    <a:cubicBezTo>
                      <a:pt x="173" y="62"/>
                      <a:pt x="175" y="62"/>
                      <a:pt x="174" y="60"/>
                    </a:cubicBezTo>
                    <a:close/>
                    <a:moveTo>
                      <a:pt x="174" y="51"/>
                    </a:moveTo>
                    <a:cubicBezTo>
                      <a:pt x="174" y="50"/>
                      <a:pt x="173" y="50"/>
                      <a:pt x="173" y="50"/>
                    </a:cubicBezTo>
                    <a:cubicBezTo>
                      <a:pt x="172" y="49"/>
                      <a:pt x="176" y="50"/>
                      <a:pt x="175" y="52"/>
                    </a:cubicBezTo>
                    <a:cubicBezTo>
                      <a:pt x="175" y="51"/>
                      <a:pt x="175" y="51"/>
                      <a:pt x="174" y="51"/>
                    </a:cubicBezTo>
                    <a:close/>
                    <a:moveTo>
                      <a:pt x="223" y="47"/>
                    </a:moveTo>
                    <a:cubicBezTo>
                      <a:pt x="222" y="49"/>
                      <a:pt x="220" y="47"/>
                      <a:pt x="219" y="46"/>
                    </a:cubicBezTo>
                    <a:cubicBezTo>
                      <a:pt x="220" y="44"/>
                      <a:pt x="221" y="43"/>
                      <a:pt x="222" y="43"/>
                    </a:cubicBezTo>
                    <a:cubicBezTo>
                      <a:pt x="222" y="45"/>
                      <a:pt x="221" y="46"/>
                      <a:pt x="223" y="47"/>
                    </a:cubicBezTo>
                    <a:close/>
                    <a:moveTo>
                      <a:pt x="223" y="45"/>
                    </a:moveTo>
                    <a:cubicBezTo>
                      <a:pt x="224" y="44"/>
                      <a:pt x="225" y="47"/>
                      <a:pt x="223" y="47"/>
                    </a:cubicBezTo>
                    <a:cubicBezTo>
                      <a:pt x="223" y="46"/>
                      <a:pt x="224" y="45"/>
                      <a:pt x="223" y="45"/>
                    </a:cubicBezTo>
                    <a:close/>
                    <a:moveTo>
                      <a:pt x="231" y="272"/>
                    </a:moveTo>
                    <a:cubicBezTo>
                      <a:pt x="229" y="272"/>
                      <a:pt x="229" y="269"/>
                      <a:pt x="228" y="267"/>
                    </a:cubicBezTo>
                    <a:cubicBezTo>
                      <a:pt x="228" y="266"/>
                      <a:pt x="229" y="266"/>
                      <a:pt x="229" y="264"/>
                    </a:cubicBezTo>
                    <a:cubicBezTo>
                      <a:pt x="231" y="266"/>
                      <a:pt x="234" y="267"/>
                      <a:pt x="233" y="270"/>
                    </a:cubicBezTo>
                    <a:cubicBezTo>
                      <a:pt x="232" y="270"/>
                      <a:pt x="231" y="269"/>
                      <a:pt x="231" y="268"/>
                    </a:cubicBezTo>
                    <a:cubicBezTo>
                      <a:pt x="230" y="269"/>
                      <a:pt x="232" y="271"/>
                      <a:pt x="231" y="272"/>
                    </a:cubicBezTo>
                    <a:close/>
                    <a:moveTo>
                      <a:pt x="221" y="173"/>
                    </a:moveTo>
                    <a:cubicBezTo>
                      <a:pt x="223" y="175"/>
                      <a:pt x="226" y="177"/>
                      <a:pt x="225" y="179"/>
                    </a:cubicBezTo>
                    <a:cubicBezTo>
                      <a:pt x="224" y="179"/>
                      <a:pt x="223" y="178"/>
                      <a:pt x="222" y="178"/>
                    </a:cubicBezTo>
                    <a:cubicBezTo>
                      <a:pt x="223" y="176"/>
                      <a:pt x="220" y="175"/>
                      <a:pt x="221" y="173"/>
                    </a:cubicBezTo>
                    <a:close/>
                    <a:moveTo>
                      <a:pt x="215" y="123"/>
                    </a:moveTo>
                    <a:cubicBezTo>
                      <a:pt x="217" y="124"/>
                      <a:pt x="218" y="126"/>
                      <a:pt x="219" y="128"/>
                    </a:cubicBezTo>
                    <a:cubicBezTo>
                      <a:pt x="219" y="129"/>
                      <a:pt x="218" y="128"/>
                      <a:pt x="218" y="129"/>
                    </a:cubicBezTo>
                    <a:cubicBezTo>
                      <a:pt x="217" y="129"/>
                      <a:pt x="217" y="128"/>
                      <a:pt x="216" y="128"/>
                    </a:cubicBezTo>
                    <a:cubicBezTo>
                      <a:pt x="217" y="127"/>
                      <a:pt x="215" y="126"/>
                      <a:pt x="215" y="123"/>
                    </a:cubicBezTo>
                    <a:close/>
                    <a:moveTo>
                      <a:pt x="208" y="159"/>
                    </a:moveTo>
                    <a:cubicBezTo>
                      <a:pt x="209" y="157"/>
                      <a:pt x="207" y="157"/>
                      <a:pt x="207" y="156"/>
                    </a:cubicBezTo>
                    <a:cubicBezTo>
                      <a:pt x="206" y="157"/>
                      <a:pt x="209" y="158"/>
                      <a:pt x="207" y="159"/>
                    </a:cubicBezTo>
                    <a:cubicBezTo>
                      <a:pt x="208" y="158"/>
                      <a:pt x="207" y="158"/>
                      <a:pt x="206" y="158"/>
                    </a:cubicBezTo>
                    <a:cubicBezTo>
                      <a:pt x="206" y="156"/>
                      <a:pt x="204" y="156"/>
                      <a:pt x="204" y="154"/>
                    </a:cubicBezTo>
                    <a:cubicBezTo>
                      <a:pt x="204" y="154"/>
                      <a:pt x="204" y="153"/>
                      <a:pt x="205" y="153"/>
                    </a:cubicBezTo>
                    <a:cubicBezTo>
                      <a:pt x="205" y="153"/>
                      <a:pt x="205" y="154"/>
                      <a:pt x="206" y="154"/>
                    </a:cubicBezTo>
                    <a:cubicBezTo>
                      <a:pt x="207" y="153"/>
                      <a:pt x="205" y="153"/>
                      <a:pt x="205" y="152"/>
                    </a:cubicBezTo>
                    <a:cubicBezTo>
                      <a:pt x="207" y="153"/>
                      <a:pt x="208" y="155"/>
                      <a:pt x="210" y="157"/>
                    </a:cubicBezTo>
                    <a:cubicBezTo>
                      <a:pt x="210" y="158"/>
                      <a:pt x="209" y="159"/>
                      <a:pt x="208" y="159"/>
                    </a:cubicBezTo>
                    <a:close/>
                    <a:moveTo>
                      <a:pt x="213" y="168"/>
                    </a:moveTo>
                    <a:cubicBezTo>
                      <a:pt x="212" y="169"/>
                      <a:pt x="212" y="169"/>
                      <a:pt x="211" y="170"/>
                    </a:cubicBezTo>
                    <a:cubicBezTo>
                      <a:pt x="210" y="169"/>
                      <a:pt x="209" y="167"/>
                      <a:pt x="208" y="166"/>
                    </a:cubicBezTo>
                    <a:cubicBezTo>
                      <a:pt x="207" y="165"/>
                      <a:pt x="208" y="164"/>
                      <a:pt x="209" y="164"/>
                    </a:cubicBezTo>
                    <a:cubicBezTo>
                      <a:pt x="210" y="165"/>
                      <a:pt x="211" y="167"/>
                      <a:pt x="213" y="168"/>
                    </a:cubicBezTo>
                    <a:close/>
                    <a:moveTo>
                      <a:pt x="192" y="156"/>
                    </a:moveTo>
                    <a:cubicBezTo>
                      <a:pt x="192" y="154"/>
                      <a:pt x="193" y="154"/>
                      <a:pt x="194" y="152"/>
                    </a:cubicBezTo>
                    <a:cubicBezTo>
                      <a:pt x="196" y="153"/>
                      <a:pt x="196" y="155"/>
                      <a:pt x="198" y="156"/>
                    </a:cubicBezTo>
                    <a:cubicBezTo>
                      <a:pt x="197" y="158"/>
                      <a:pt x="196" y="160"/>
                      <a:pt x="194" y="159"/>
                    </a:cubicBezTo>
                    <a:cubicBezTo>
                      <a:pt x="195" y="158"/>
                      <a:pt x="192" y="157"/>
                      <a:pt x="192" y="156"/>
                    </a:cubicBezTo>
                    <a:close/>
                    <a:moveTo>
                      <a:pt x="179" y="89"/>
                    </a:moveTo>
                    <a:cubicBezTo>
                      <a:pt x="179" y="89"/>
                      <a:pt x="179" y="88"/>
                      <a:pt x="178" y="88"/>
                    </a:cubicBezTo>
                    <a:cubicBezTo>
                      <a:pt x="178" y="87"/>
                      <a:pt x="179" y="87"/>
                      <a:pt x="179" y="86"/>
                    </a:cubicBezTo>
                    <a:cubicBezTo>
                      <a:pt x="180" y="86"/>
                      <a:pt x="180" y="89"/>
                      <a:pt x="179" y="89"/>
                    </a:cubicBezTo>
                    <a:close/>
                    <a:moveTo>
                      <a:pt x="179" y="98"/>
                    </a:moveTo>
                    <a:cubicBezTo>
                      <a:pt x="179" y="98"/>
                      <a:pt x="178" y="98"/>
                      <a:pt x="178" y="97"/>
                    </a:cubicBezTo>
                    <a:cubicBezTo>
                      <a:pt x="179" y="97"/>
                      <a:pt x="179" y="96"/>
                      <a:pt x="179" y="96"/>
                    </a:cubicBezTo>
                    <a:cubicBezTo>
                      <a:pt x="180" y="96"/>
                      <a:pt x="179" y="97"/>
                      <a:pt x="179" y="98"/>
                    </a:cubicBezTo>
                    <a:close/>
                    <a:moveTo>
                      <a:pt x="178" y="77"/>
                    </a:moveTo>
                    <a:cubicBezTo>
                      <a:pt x="180" y="77"/>
                      <a:pt x="180" y="79"/>
                      <a:pt x="179" y="80"/>
                    </a:cubicBezTo>
                    <a:cubicBezTo>
                      <a:pt x="178" y="80"/>
                      <a:pt x="178" y="78"/>
                      <a:pt x="178" y="77"/>
                    </a:cubicBezTo>
                    <a:close/>
                    <a:moveTo>
                      <a:pt x="179" y="72"/>
                    </a:moveTo>
                    <a:cubicBezTo>
                      <a:pt x="180" y="71"/>
                      <a:pt x="180" y="70"/>
                      <a:pt x="181" y="70"/>
                    </a:cubicBezTo>
                    <a:cubicBezTo>
                      <a:pt x="181" y="71"/>
                      <a:pt x="181" y="72"/>
                      <a:pt x="179" y="72"/>
                    </a:cubicBezTo>
                    <a:close/>
                    <a:moveTo>
                      <a:pt x="188" y="95"/>
                    </a:moveTo>
                    <a:cubicBezTo>
                      <a:pt x="187" y="96"/>
                      <a:pt x="186" y="97"/>
                      <a:pt x="185" y="98"/>
                    </a:cubicBezTo>
                    <a:cubicBezTo>
                      <a:pt x="184" y="97"/>
                      <a:pt x="182" y="95"/>
                      <a:pt x="182" y="94"/>
                    </a:cubicBezTo>
                    <a:cubicBezTo>
                      <a:pt x="181" y="88"/>
                      <a:pt x="186" y="91"/>
                      <a:pt x="188" y="95"/>
                    </a:cubicBezTo>
                    <a:close/>
                    <a:moveTo>
                      <a:pt x="182" y="83"/>
                    </a:moveTo>
                    <a:cubicBezTo>
                      <a:pt x="183" y="83"/>
                      <a:pt x="182" y="85"/>
                      <a:pt x="184" y="84"/>
                    </a:cubicBezTo>
                    <a:cubicBezTo>
                      <a:pt x="184" y="84"/>
                      <a:pt x="184" y="85"/>
                      <a:pt x="183" y="86"/>
                    </a:cubicBezTo>
                    <a:cubicBezTo>
                      <a:pt x="181" y="85"/>
                      <a:pt x="182" y="84"/>
                      <a:pt x="182" y="83"/>
                    </a:cubicBezTo>
                    <a:close/>
                    <a:moveTo>
                      <a:pt x="186" y="71"/>
                    </a:moveTo>
                    <a:cubicBezTo>
                      <a:pt x="184" y="72"/>
                      <a:pt x="184" y="70"/>
                      <a:pt x="184" y="69"/>
                    </a:cubicBezTo>
                    <a:cubicBezTo>
                      <a:pt x="185" y="69"/>
                      <a:pt x="185" y="70"/>
                      <a:pt x="186" y="71"/>
                    </a:cubicBezTo>
                    <a:close/>
                    <a:moveTo>
                      <a:pt x="184" y="66"/>
                    </a:moveTo>
                    <a:cubicBezTo>
                      <a:pt x="185" y="63"/>
                      <a:pt x="186" y="63"/>
                      <a:pt x="187" y="61"/>
                    </a:cubicBezTo>
                    <a:cubicBezTo>
                      <a:pt x="187" y="62"/>
                      <a:pt x="185" y="65"/>
                      <a:pt x="184" y="66"/>
                    </a:cubicBezTo>
                    <a:close/>
                    <a:moveTo>
                      <a:pt x="188" y="79"/>
                    </a:moveTo>
                    <a:cubicBezTo>
                      <a:pt x="188" y="80"/>
                      <a:pt x="186" y="81"/>
                      <a:pt x="186" y="82"/>
                    </a:cubicBezTo>
                    <a:cubicBezTo>
                      <a:pt x="181" y="82"/>
                      <a:pt x="187" y="73"/>
                      <a:pt x="188" y="79"/>
                    </a:cubicBezTo>
                    <a:close/>
                    <a:moveTo>
                      <a:pt x="226" y="48"/>
                    </a:moveTo>
                    <a:cubicBezTo>
                      <a:pt x="227" y="49"/>
                      <a:pt x="228" y="50"/>
                      <a:pt x="229" y="52"/>
                    </a:cubicBezTo>
                    <a:cubicBezTo>
                      <a:pt x="228" y="52"/>
                      <a:pt x="227" y="53"/>
                      <a:pt x="228" y="54"/>
                    </a:cubicBezTo>
                    <a:cubicBezTo>
                      <a:pt x="226" y="54"/>
                      <a:pt x="224" y="52"/>
                      <a:pt x="225" y="50"/>
                    </a:cubicBezTo>
                    <a:cubicBezTo>
                      <a:pt x="225" y="50"/>
                      <a:pt x="225" y="50"/>
                      <a:pt x="225" y="51"/>
                    </a:cubicBezTo>
                    <a:cubicBezTo>
                      <a:pt x="224" y="49"/>
                      <a:pt x="227" y="50"/>
                      <a:pt x="226" y="48"/>
                    </a:cubicBezTo>
                    <a:close/>
                    <a:moveTo>
                      <a:pt x="237" y="62"/>
                    </a:moveTo>
                    <a:cubicBezTo>
                      <a:pt x="235" y="62"/>
                      <a:pt x="236" y="63"/>
                      <a:pt x="234" y="63"/>
                    </a:cubicBezTo>
                    <a:cubicBezTo>
                      <a:pt x="233" y="62"/>
                      <a:pt x="234" y="61"/>
                      <a:pt x="234" y="59"/>
                    </a:cubicBezTo>
                    <a:cubicBezTo>
                      <a:pt x="236" y="59"/>
                      <a:pt x="236" y="60"/>
                      <a:pt x="237" y="62"/>
                    </a:cubicBezTo>
                    <a:close/>
                    <a:moveTo>
                      <a:pt x="235" y="55"/>
                    </a:moveTo>
                    <a:cubicBezTo>
                      <a:pt x="235" y="54"/>
                      <a:pt x="235" y="53"/>
                      <a:pt x="235" y="53"/>
                    </a:cubicBezTo>
                    <a:cubicBezTo>
                      <a:pt x="235" y="53"/>
                      <a:pt x="236" y="55"/>
                      <a:pt x="235" y="55"/>
                    </a:cubicBezTo>
                    <a:close/>
                    <a:moveTo>
                      <a:pt x="235" y="68"/>
                    </a:moveTo>
                    <a:cubicBezTo>
                      <a:pt x="234" y="68"/>
                      <a:pt x="234" y="69"/>
                      <a:pt x="234" y="69"/>
                    </a:cubicBezTo>
                    <a:cubicBezTo>
                      <a:pt x="233" y="69"/>
                      <a:pt x="233" y="68"/>
                      <a:pt x="233" y="67"/>
                    </a:cubicBezTo>
                    <a:cubicBezTo>
                      <a:pt x="234" y="66"/>
                      <a:pt x="234" y="67"/>
                      <a:pt x="235" y="68"/>
                    </a:cubicBezTo>
                    <a:close/>
                    <a:moveTo>
                      <a:pt x="236" y="245"/>
                    </a:moveTo>
                    <a:cubicBezTo>
                      <a:pt x="235" y="246"/>
                      <a:pt x="235" y="244"/>
                      <a:pt x="234" y="244"/>
                    </a:cubicBezTo>
                    <a:cubicBezTo>
                      <a:pt x="234" y="243"/>
                      <a:pt x="235" y="243"/>
                      <a:pt x="236" y="242"/>
                    </a:cubicBezTo>
                    <a:cubicBezTo>
                      <a:pt x="237" y="242"/>
                      <a:pt x="235" y="245"/>
                      <a:pt x="236" y="245"/>
                    </a:cubicBezTo>
                    <a:close/>
                    <a:moveTo>
                      <a:pt x="224" y="172"/>
                    </a:moveTo>
                    <a:cubicBezTo>
                      <a:pt x="224" y="170"/>
                      <a:pt x="225" y="170"/>
                      <a:pt x="226" y="169"/>
                    </a:cubicBezTo>
                    <a:cubicBezTo>
                      <a:pt x="228" y="170"/>
                      <a:pt x="230" y="173"/>
                      <a:pt x="228" y="175"/>
                    </a:cubicBezTo>
                    <a:cubicBezTo>
                      <a:pt x="226" y="175"/>
                      <a:pt x="226" y="173"/>
                      <a:pt x="224" y="172"/>
                    </a:cubicBezTo>
                    <a:close/>
                    <a:moveTo>
                      <a:pt x="226" y="186"/>
                    </a:moveTo>
                    <a:cubicBezTo>
                      <a:pt x="226" y="186"/>
                      <a:pt x="225" y="187"/>
                      <a:pt x="226" y="187"/>
                    </a:cubicBezTo>
                    <a:cubicBezTo>
                      <a:pt x="224" y="187"/>
                      <a:pt x="224" y="186"/>
                      <a:pt x="223" y="185"/>
                    </a:cubicBezTo>
                    <a:cubicBezTo>
                      <a:pt x="224" y="185"/>
                      <a:pt x="224" y="185"/>
                      <a:pt x="225" y="184"/>
                    </a:cubicBezTo>
                    <a:cubicBezTo>
                      <a:pt x="226" y="184"/>
                      <a:pt x="226" y="185"/>
                      <a:pt x="226" y="186"/>
                    </a:cubicBezTo>
                    <a:close/>
                    <a:moveTo>
                      <a:pt x="210" y="126"/>
                    </a:moveTo>
                    <a:cubicBezTo>
                      <a:pt x="209" y="126"/>
                      <a:pt x="209" y="125"/>
                      <a:pt x="208" y="126"/>
                    </a:cubicBezTo>
                    <a:cubicBezTo>
                      <a:pt x="208" y="126"/>
                      <a:pt x="209" y="126"/>
                      <a:pt x="209" y="126"/>
                    </a:cubicBezTo>
                    <a:cubicBezTo>
                      <a:pt x="210" y="127"/>
                      <a:pt x="209" y="127"/>
                      <a:pt x="209" y="128"/>
                    </a:cubicBezTo>
                    <a:cubicBezTo>
                      <a:pt x="207" y="126"/>
                      <a:pt x="205" y="125"/>
                      <a:pt x="205" y="123"/>
                    </a:cubicBezTo>
                    <a:cubicBezTo>
                      <a:pt x="206" y="122"/>
                      <a:pt x="207" y="121"/>
                      <a:pt x="207" y="120"/>
                    </a:cubicBezTo>
                    <a:cubicBezTo>
                      <a:pt x="209" y="121"/>
                      <a:pt x="210" y="123"/>
                      <a:pt x="211" y="125"/>
                    </a:cubicBezTo>
                    <a:cubicBezTo>
                      <a:pt x="210" y="125"/>
                      <a:pt x="209" y="125"/>
                      <a:pt x="209" y="124"/>
                    </a:cubicBezTo>
                    <a:cubicBezTo>
                      <a:pt x="208" y="125"/>
                      <a:pt x="210" y="125"/>
                      <a:pt x="210" y="126"/>
                    </a:cubicBezTo>
                    <a:close/>
                    <a:moveTo>
                      <a:pt x="202" y="151"/>
                    </a:moveTo>
                    <a:cubicBezTo>
                      <a:pt x="201" y="150"/>
                      <a:pt x="198" y="148"/>
                      <a:pt x="199" y="145"/>
                    </a:cubicBezTo>
                    <a:cubicBezTo>
                      <a:pt x="201" y="145"/>
                      <a:pt x="201" y="147"/>
                      <a:pt x="202" y="147"/>
                    </a:cubicBezTo>
                    <a:cubicBezTo>
                      <a:pt x="201" y="146"/>
                      <a:pt x="201" y="145"/>
                      <a:pt x="200" y="145"/>
                    </a:cubicBezTo>
                    <a:cubicBezTo>
                      <a:pt x="201" y="145"/>
                      <a:pt x="203" y="147"/>
                      <a:pt x="203" y="149"/>
                    </a:cubicBezTo>
                    <a:cubicBezTo>
                      <a:pt x="203" y="149"/>
                      <a:pt x="203" y="149"/>
                      <a:pt x="203" y="150"/>
                    </a:cubicBezTo>
                    <a:cubicBezTo>
                      <a:pt x="202" y="149"/>
                      <a:pt x="202" y="148"/>
                      <a:pt x="200" y="147"/>
                    </a:cubicBezTo>
                    <a:cubicBezTo>
                      <a:pt x="201" y="149"/>
                      <a:pt x="203" y="150"/>
                      <a:pt x="202" y="151"/>
                    </a:cubicBezTo>
                    <a:close/>
                    <a:moveTo>
                      <a:pt x="196" y="151"/>
                    </a:moveTo>
                    <a:cubicBezTo>
                      <a:pt x="196" y="149"/>
                      <a:pt x="197" y="150"/>
                      <a:pt x="197" y="149"/>
                    </a:cubicBezTo>
                    <a:cubicBezTo>
                      <a:pt x="197" y="148"/>
                      <a:pt x="198" y="149"/>
                      <a:pt x="198" y="149"/>
                    </a:cubicBezTo>
                    <a:cubicBezTo>
                      <a:pt x="197" y="150"/>
                      <a:pt x="198" y="151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2"/>
                      <a:pt x="200" y="153"/>
                      <a:pt x="200" y="153"/>
                    </a:cubicBezTo>
                    <a:cubicBezTo>
                      <a:pt x="200" y="153"/>
                      <a:pt x="200" y="155"/>
                      <a:pt x="198" y="154"/>
                    </a:cubicBezTo>
                    <a:cubicBezTo>
                      <a:pt x="198" y="154"/>
                      <a:pt x="198" y="154"/>
                      <a:pt x="199" y="154"/>
                    </a:cubicBezTo>
                    <a:cubicBezTo>
                      <a:pt x="197" y="153"/>
                      <a:pt x="197" y="151"/>
                      <a:pt x="196" y="151"/>
                    </a:cubicBezTo>
                    <a:close/>
                    <a:moveTo>
                      <a:pt x="191" y="143"/>
                    </a:moveTo>
                    <a:cubicBezTo>
                      <a:pt x="192" y="143"/>
                      <a:pt x="192" y="143"/>
                      <a:pt x="193" y="143"/>
                    </a:cubicBezTo>
                    <a:cubicBezTo>
                      <a:pt x="194" y="145"/>
                      <a:pt x="196" y="145"/>
                      <a:pt x="195" y="148"/>
                    </a:cubicBezTo>
                    <a:cubicBezTo>
                      <a:pt x="193" y="148"/>
                      <a:pt x="193" y="146"/>
                      <a:pt x="191" y="146"/>
                    </a:cubicBezTo>
                    <a:cubicBezTo>
                      <a:pt x="192" y="145"/>
                      <a:pt x="191" y="144"/>
                      <a:pt x="191" y="143"/>
                    </a:cubicBezTo>
                    <a:close/>
                    <a:moveTo>
                      <a:pt x="190" y="98"/>
                    </a:moveTo>
                    <a:cubicBezTo>
                      <a:pt x="191" y="99"/>
                      <a:pt x="192" y="99"/>
                      <a:pt x="192" y="101"/>
                    </a:cubicBezTo>
                    <a:cubicBezTo>
                      <a:pt x="192" y="102"/>
                      <a:pt x="191" y="103"/>
                      <a:pt x="190" y="104"/>
                    </a:cubicBezTo>
                    <a:cubicBezTo>
                      <a:pt x="189" y="104"/>
                      <a:pt x="189" y="104"/>
                      <a:pt x="188" y="104"/>
                    </a:cubicBezTo>
                    <a:cubicBezTo>
                      <a:pt x="189" y="103"/>
                      <a:pt x="188" y="104"/>
                      <a:pt x="188" y="103"/>
                    </a:cubicBezTo>
                    <a:cubicBezTo>
                      <a:pt x="186" y="102"/>
                      <a:pt x="188" y="98"/>
                      <a:pt x="190" y="98"/>
                    </a:cubicBezTo>
                    <a:close/>
                    <a:moveTo>
                      <a:pt x="185" y="89"/>
                    </a:moveTo>
                    <a:cubicBezTo>
                      <a:pt x="186" y="85"/>
                      <a:pt x="191" y="92"/>
                      <a:pt x="189" y="93"/>
                    </a:cubicBezTo>
                    <a:cubicBezTo>
                      <a:pt x="187" y="92"/>
                      <a:pt x="187" y="90"/>
                      <a:pt x="185" y="89"/>
                    </a:cubicBezTo>
                    <a:close/>
                    <a:moveTo>
                      <a:pt x="231" y="129"/>
                    </a:moveTo>
                    <a:cubicBezTo>
                      <a:pt x="230" y="127"/>
                      <a:pt x="231" y="126"/>
                      <a:pt x="231" y="124"/>
                    </a:cubicBezTo>
                    <a:cubicBezTo>
                      <a:pt x="231" y="124"/>
                      <a:pt x="232" y="125"/>
                      <a:pt x="232" y="125"/>
                    </a:cubicBezTo>
                    <a:cubicBezTo>
                      <a:pt x="233" y="125"/>
                      <a:pt x="232" y="125"/>
                      <a:pt x="232" y="125"/>
                    </a:cubicBezTo>
                    <a:cubicBezTo>
                      <a:pt x="233" y="126"/>
                      <a:pt x="232" y="128"/>
                      <a:pt x="231" y="129"/>
                    </a:cubicBezTo>
                    <a:close/>
                    <a:moveTo>
                      <a:pt x="233" y="246"/>
                    </a:moveTo>
                    <a:cubicBezTo>
                      <a:pt x="234" y="246"/>
                      <a:pt x="234" y="248"/>
                      <a:pt x="235" y="248"/>
                    </a:cubicBezTo>
                    <a:cubicBezTo>
                      <a:pt x="235" y="249"/>
                      <a:pt x="234" y="250"/>
                      <a:pt x="233" y="250"/>
                    </a:cubicBezTo>
                    <a:cubicBezTo>
                      <a:pt x="233" y="248"/>
                      <a:pt x="231" y="247"/>
                      <a:pt x="233" y="246"/>
                    </a:cubicBezTo>
                    <a:close/>
                    <a:moveTo>
                      <a:pt x="233" y="251"/>
                    </a:moveTo>
                    <a:cubicBezTo>
                      <a:pt x="232" y="252"/>
                      <a:pt x="230" y="249"/>
                      <a:pt x="231" y="248"/>
                    </a:cubicBezTo>
                    <a:cubicBezTo>
                      <a:pt x="232" y="249"/>
                      <a:pt x="232" y="250"/>
                      <a:pt x="233" y="251"/>
                    </a:cubicBezTo>
                    <a:close/>
                    <a:moveTo>
                      <a:pt x="231" y="242"/>
                    </a:moveTo>
                    <a:cubicBezTo>
                      <a:pt x="231" y="241"/>
                      <a:pt x="231" y="240"/>
                      <a:pt x="231" y="240"/>
                    </a:cubicBezTo>
                    <a:cubicBezTo>
                      <a:pt x="232" y="239"/>
                      <a:pt x="231" y="237"/>
                      <a:pt x="232" y="235"/>
                    </a:cubicBezTo>
                    <a:cubicBezTo>
                      <a:pt x="233" y="236"/>
                      <a:pt x="234" y="237"/>
                      <a:pt x="235" y="238"/>
                    </a:cubicBezTo>
                    <a:cubicBezTo>
                      <a:pt x="234" y="240"/>
                      <a:pt x="234" y="242"/>
                      <a:pt x="231" y="242"/>
                    </a:cubicBezTo>
                    <a:close/>
                    <a:moveTo>
                      <a:pt x="229" y="95"/>
                    </a:moveTo>
                    <a:cubicBezTo>
                      <a:pt x="228" y="95"/>
                      <a:pt x="228" y="93"/>
                      <a:pt x="229" y="92"/>
                    </a:cubicBezTo>
                    <a:cubicBezTo>
                      <a:pt x="230" y="92"/>
                      <a:pt x="229" y="93"/>
                      <a:pt x="229" y="95"/>
                    </a:cubicBezTo>
                    <a:close/>
                    <a:moveTo>
                      <a:pt x="229" y="160"/>
                    </a:moveTo>
                    <a:cubicBezTo>
                      <a:pt x="227" y="159"/>
                      <a:pt x="227" y="158"/>
                      <a:pt x="226" y="157"/>
                    </a:cubicBezTo>
                    <a:cubicBezTo>
                      <a:pt x="228" y="155"/>
                      <a:pt x="229" y="157"/>
                      <a:pt x="229" y="160"/>
                    </a:cubicBezTo>
                    <a:close/>
                    <a:moveTo>
                      <a:pt x="229" y="167"/>
                    </a:moveTo>
                    <a:cubicBezTo>
                      <a:pt x="227" y="167"/>
                      <a:pt x="228" y="166"/>
                      <a:pt x="228" y="166"/>
                    </a:cubicBezTo>
                    <a:cubicBezTo>
                      <a:pt x="229" y="166"/>
                      <a:pt x="228" y="167"/>
                      <a:pt x="229" y="167"/>
                    </a:cubicBezTo>
                    <a:close/>
                    <a:moveTo>
                      <a:pt x="224" y="143"/>
                    </a:moveTo>
                    <a:cubicBezTo>
                      <a:pt x="226" y="142"/>
                      <a:pt x="227" y="146"/>
                      <a:pt x="228" y="147"/>
                    </a:cubicBezTo>
                    <a:cubicBezTo>
                      <a:pt x="229" y="148"/>
                      <a:pt x="227" y="147"/>
                      <a:pt x="227" y="149"/>
                    </a:cubicBezTo>
                    <a:cubicBezTo>
                      <a:pt x="226" y="147"/>
                      <a:pt x="224" y="146"/>
                      <a:pt x="223" y="145"/>
                    </a:cubicBezTo>
                    <a:cubicBezTo>
                      <a:pt x="224" y="144"/>
                      <a:pt x="224" y="146"/>
                      <a:pt x="225" y="146"/>
                    </a:cubicBezTo>
                    <a:cubicBezTo>
                      <a:pt x="226" y="145"/>
                      <a:pt x="223" y="145"/>
                      <a:pt x="224" y="143"/>
                    </a:cubicBezTo>
                    <a:close/>
                    <a:moveTo>
                      <a:pt x="228" y="153"/>
                    </a:moveTo>
                    <a:cubicBezTo>
                      <a:pt x="228" y="154"/>
                      <a:pt x="226" y="154"/>
                      <a:pt x="226" y="155"/>
                    </a:cubicBezTo>
                    <a:cubicBezTo>
                      <a:pt x="226" y="155"/>
                      <a:pt x="227" y="153"/>
                      <a:pt x="228" y="153"/>
                    </a:cubicBezTo>
                    <a:close/>
                    <a:moveTo>
                      <a:pt x="229" y="142"/>
                    </a:moveTo>
                    <a:cubicBezTo>
                      <a:pt x="227" y="142"/>
                      <a:pt x="226" y="140"/>
                      <a:pt x="228" y="139"/>
                    </a:cubicBezTo>
                    <a:cubicBezTo>
                      <a:pt x="228" y="140"/>
                      <a:pt x="229" y="140"/>
                      <a:pt x="229" y="142"/>
                    </a:cubicBezTo>
                    <a:close/>
                    <a:moveTo>
                      <a:pt x="225" y="111"/>
                    </a:moveTo>
                    <a:cubicBezTo>
                      <a:pt x="227" y="112"/>
                      <a:pt x="227" y="114"/>
                      <a:pt x="228" y="115"/>
                    </a:cubicBezTo>
                    <a:cubicBezTo>
                      <a:pt x="227" y="117"/>
                      <a:pt x="226" y="113"/>
                      <a:pt x="224" y="113"/>
                    </a:cubicBezTo>
                    <a:cubicBezTo>
                      <a:pt x="224" y="112"/>
                      <a:pt x="225" y="112"/>
                      <a:pt x="225" y="111"/>
                    </a:cubicBezTo>
                    <a:close/>
                    <a:moveTo>
                      <a:pt x="222" y="100"/>
                    </a:moveTo>
                    <a:cubicBezTo>
                      <a:pt x="224" y="101"/>
                      <a:pt x="226" y="104"/>
                      <a:pt x="227" y="105"/>
                    </a:cubicBezTo>
                    <a:cubicBezTo>
                      <a:pt x="224" y="105"/>
                      <a:pt x="223" y="102"/>
                      <a:pt x="222" y="100"/>
                    </a:cubicBezTo>
                    <a:close/>
                    <a:moveTo>
                      <a:pt x="227" y="120"/>
                    </a:moveTo>
                    <a:cubicBezTo>
                      <a:pt x="229" y="120"/>
                      <a:pt x="228" y="123"/>
                      <a:pt x="228" y="124"/>
                    </a:cubicBezTo>
                    <a:cubicBezTo>
                      <a:pt x="226" y="124"/>
                      <a:pt x="227" y="123"/>
                      <a:pt x="226" y="123"/>
                    </a:cubicBezTo>
                    <a:cubicBezTo>
                      <a:pt x="226" y="122"/>
                      <a:pt x="227" y="121"/>
                      <a:pt x="227" y="120"/>
                    </a:cubicBezTo>
                    <a:close/>
                    <a:moveTo>
                      <a:pt x="229" y="133"/>
                    </a:moveTo>
                    <a:cubicBezTo>
                      <a:pt x="228" y="131"/>
                      <a:pt x="224" y="130"/>
                      <a:pt x="226" y="128"/>
                    </a:cubicBezTo>
                    <a:cubicBezTo>
                      <a:pt x="228" y="128"/>
                      <a:pt x="229" y="130"/>
                      <a:pt x="229" y="133"/>
                    </a:cubicBezTo>
                    <a:close/>
                    <a:moveTo>
                      <a:pt x="228" y="107"/>
                    </a:moveTo>
                    <a:cubicBezTo>
                      <a:pt x="229" y="107"/>
                      <a:pt x="229" y="108"/>
                      <a:pt x="229" y="109"/>
                    </a:cubicBezTo>
                    <a:cubicBezTo>
                      <a:pt x="228" y="109"/>
                      <a:pt x="227" y="107"/>
                      <a:pt x="228" y="107"/>
                    </a:cubicBezTo>
                    <a:close/>
                    <a:moveTo>
                      <a:pt x="225" y="97"/>
                    </a:moveTo>
                    <a:cubicBezTo>
                      <a:pt x="225" y="97"/>
                      <a:pt x="226" y="96"/>
                      <a:pt x="226" y="95"/>
                    </a:cubicBezTo>
                    <a:cubicBezTo>
                      <a:pt x="228" y="96"/>
                      <a:pt x="230" y="99"/>
                      <a:pt x="229" y="102"/>
                    </a:cubicBezTo>
                    <a:cubicBezTo>
                      <a:pt x="227" y="101"/>
                      <a:pt x="226" y="99"/>
                      <a:pt x="225" y="97"/>
                    </a:cubicBezTo>
                    <a:close/>
                    <a:moveTo>
                      <a:pt x="223" y="87"/>
                    </a:moveTo>
                    <a:cubicBezTo>
                      <a:pt x="223" y="86"/>
                      <a:pt x="225" y="86"/>
                      <a:pt x="225" y="84"/>
                    </a:cubicBezTo>
                    <a:cubicBezTo>
                      <a:pt x="225" y="84"/>
                      <a:pt x="225" y="85"/>
                      <a:pt x="226" y="85"/>
                    </a:cubicBezTo>
                    <a:cubicBezTo>
                      <a:pt x="226" y="86"/>
                      <a:pt x="225" y="87"/>
                      <a:pt x="223" y="87"/>
                    </a:cubicBezTo>
                    <a:close/>
                    <a:moveTo>
                      <a:pt x="227" y="87"/>
                    </a:moveTo>
                    <a:cubicBezTo>
                      <a:pt x="229" y="88"/>
                      <a:pt x="228" y="90"/>
                      <a:pt x="227" y="91"/>
                    </a:cubicBezTo>
                    <a:cubicBezTo>
                      <a:pt x="225" y="91"/>
                      <a:pt x="225" y="89"/>
                      <a:pt x="226" y="87"/>
                    </a:cubicBezTo>
                    <a:cubicBezTo>
                      <a:pt x="226" y="87"/>
                      <a:pt x="226" y="87"/>
                      <a:pt x="227" y="87"/>
                    </a:cubicBezTo>
                    <a:close/>
                    <a:moveTo>
                      <a:pt x="232" y="152"/>
                    </a:moveTo>
                    <a:cubicBezTo>
                      <a:pt x="233" y="152"/>
                      <a:pt x="233" y="153"/>
                      <a:pt x="234" y="153"/>
                    </a:cubicBezTo>
                    <a:cubicBezTo>
                      <a:pt x="234" y="154"/>
                      <a:pt x="234" y="155"/>
                      <a:pt x="233" y="155"/>
                    </a:cubicBezTo>
                    <a:cubicBezTo>
                      <a:pt x="232" y="155"/>
                      <a:pt x="231" y="153"/>
                      <a:pt x="232" y="152"/>
                    </a:cubicBezTo>
                    <a:close/>
                    <a:moveTo>
                      <a:pt x="232" y="147"/>
                    </a:moveTo>
                    <a:cubicBezTo>
                      <a:pt x="232" y="144"/>
                      <a:pt x="234" y="145"/>
                      <a:pt x="235" y="147"/>
                    </a:cubicBezTo>
                    <a:cubicBezTo>
                      <a:pt x="235" y="148"/>
                      <a:pt x="233" y="148"/>
                      <a:pt x="233" y="149"/>
                    </a:cubicBezTo>
                    <a:cubicBezTo>
                      <a:pt x="233" y="148"/>
                      <a:pt x="232" y="148"/>
                      <a:pt x="232" y="147"/>
                    </a:cubicBezTo>
                    <a:close/>
                    <a:moveTo>
                      <a:pt x="232" y="157"/>
                    </a:moveTo>
                    <a:cubicBezTo>
                      <a:pt x="232" y="158"/>
                      <a:pt x="231" y="159"/>
                      <a:pt x="230" y="158"/>
                    </a:cubicBezTo>
                    <a:cubicBezTo>
                      <a:pt x="230" y="157"/>
                      <a:pt x="231" y="157"/>
                      <a:pt x="232" y="157"/>
                    </a:cubicBezTo>
                    <a:close/>
                    <a:moveTo>
                      <a:pt x="235" y="220"/>
                    </a:moveTo>
                    <a:cubicBezTo>
                      <a:pt x="234" y="219"/>
                      <a:pt x="234" y="218"/>
                      <a:pt x="233" y="217"/>
                    </a:cubicBezTo>
                    <a:cubicBezTo>
                      <a:pt x="233" y="216"/>
                      <a:pt x="234" y="215"/>
                      <a:pt x="235" y="214"/>
                    </a:cubicBezTo>
                    <a:cubicBezTo>
                      <a:pt x="236" y="216"/>
                      <a:pt x="235" y="218"/>
                      <a:pt x="235" y="220"/>
                    </a:cubicBezTo>
                    <a:close/>
                    <a:moveTo>
                      <a:pt x="235" y="208"/>
                    </a:moveTo>
                    <a:cubicBezTo>
                      <a:pt x="232" y="207"/>
                      <a:pt x="232" y="205"/>
                      <a:pt x="233" y="203"/>
                    </a:cubicBezTo>
                    <a:cubicBezTo>
                      <a:pt x="235" y="203"/>
                      <a:pt x="236" y="206"/>
                      <a:pt x="235" y="208"/>
                    </a:cubicBezTo>
                    <a:close/>
                    <a:moveTo>
                      <a:pt x="233" y="194"/>
                    </a:moveTo>
                    <a:cubicBezTo>
                      <a:pt x="233" y="194"/>
                      <a:pt x="233" y="195"/>
                      <a:pt x="234" y="195"/>
                    </a:cubicBezTo>
                    <a:cubicBezTo>
                      <a:pt x="234" y="196"/>
                      <a:pt x="233" y="196"/>
                      <a:pt x="233" y="197"/>
                    </a:cubicBezTo>
                    <a:cubicBezTo>
                      <a:pt x="232" y="197"/>
                      <a:pt x="232" y="196"/>
                      <a:pt x="231" y="196"/>
                    </a:cubicBezTo>
                    <a:cubicBezTo>
                      <a:pt x="231" y="195"/>
                      <a:pt x="232" y="195"/>
                      <a:pt x="233" y="194"/>
                    </a:cubicBezTo>
                    <a:close/>
                    <a:moveTo>
                      <a:pt x="230" y="187"/>
                    </a:moveTo>
                    <a:cubicBezTo>
                      <a:pt x="230" y="186"/>
                      <a:pt x="231" y="186"/>
                      <a:pt x="231" y="185"/>
                    </a:cubicBezTo>
                    <a:cubicBezTo>
                      <a:pt x="232" y="186"/>
                      <a:pt x="234" y="187"/>
                      <a:pt x="233" y="189"/>
                    </a:cubicBezTo>
                    <a:cubicBezTo>
                      <a:pt x="232" y="189"/>
                      <a:pt x="231" y="188"/>
                      <a:pt x="230" y="187"/>
                    </a:cubicBezTo>
                    <a:close/>
                    <a:moveTo>
                      <a:pt x="233" y="182"/>
                    </a:moveTo>
                    <a:cubicBezTo>
                      <a:pt x="233" y="180"/>
                      <a:pt x="234" y="180"/>
                      <a:pt x="234" y="179"/>
                    </a:cubicBezTo>
                    <a:cubicBezTo>
                      <a:pt x="236" y="180"/>
                      <a:pt x="235" y="182"/>
                      <a:pt x="235" y="184"/>
                    </a:cubicBezTo>
                    <a:cubicBezTo>
                      <a:pt x="234" y="185"/>
                      <a:pt x="234" y="182"/>
                      <a:pt x="233" y="182"/>
                    </a:cubicBezTo>
                    <a:close/>
                    <a:moveTo>
                      <a:pt x="234" y="175"/>
                    </a:moveTo>
                    <a:cubicBezTo>
                      <a:pt x="233" y="175"/>
                      <a:pt x="232" y="173"/>
                      <a:pt x="233" y="172"/>
                    </a:cubicBezTo>
                    <a:cubicBezTo>
                      <a:pt x="234" y="172"/>
                      <a:pt x="235" y="173"/>
                      <a:pt x="235" y="174"/>
                    </a:cubicBezTo>
                    <a:cubicBezTo>
                      <a:pt x="235" y="174"/>
                      <a:pt x="234" y="175"/>
                      <a:pt x="234" y="175"/>
                    </a:cubicBezTo>
                    <a:close/>
                    <a:moveTo>
                      <a:pt x="233" y="177"/>
                    </a:moveTo>
                    <a:cubicBezTo>
                      <a:pt x="233" y="178"/>
                      <a:pt x="231" y="178"/>
                      <a:pt x="231" y="179"/>
                    </a:cubicBezTo>
                    <a:cubicBezTo>
                      <a:pt x="230" y="179"/>
                      <a:pt x="230" y="176"/>
                      <a:pt x="231" y="175"/>
                    </a:cubicBezTo>
                    <a:cubicBezTo>
                      <a:pt x="232" y="175"/>
                      <a:pt x="232" y="176"/>
                      <a:pt x="233" y="177"/>
                    </a:cubicBezTo>
                    <a:close/>
                    <a:moveTo>
                      <a:pt x="230" y="170"/>
                    </a:moveTo>
                    <a:cubicBezTo>
                      <a:pt x="230" y="170"/>
                      <a:pt x="231" y="169"/>
                      <a:pt x="231" y="168"/>
                    </a:cubicBezTo>
                    <a:cubicBezTo>
                      <a:pt x="233" y="168"/>
                      <a:pt x="231" y="171"/>
                      <a:pt x="230" y="170"/>
                    </a:cubicBezTo>
                    <a:close/>
                    <a:moveTo>
                      <a:pt x="230" y="81"/>
                    </a:move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79"/>
                      <a:pt x="229" y="78"/>
                      <a:pt x="231" y="78"/>
                    </a:cubicBezTo>
                    <a:cubicBezTo>
                      <a:pt x="230" y="79"/>
                      <a:pt x="230" y="80"/>
                      <a:pt x="230" y="81"/>
                    </a:cubicBezTo>
                    <a:close/>
                    <a:moveTo>
                      <a:pt x="230" y="208"/>
                    </a:moveTo>
                    <a:cubicBezTo>
                      <a:pt x="232" y="209"/>
                      <a:pt x="232" y="210"/>
                      <a:pt x="233" y="211"/>
                    </a:cubicBezTo>
                    <a:cubicBezTo>
                      <a:pt x="232" y="212"/>
                      <a:pt x="232" y="213"/>
                      <a:pt x="231" y="214"/>
                    </a:cubicBezTo>
                    <a:cubicBezTo>
                      <a:pt x="230" y="213"/>
                      <a:pt x="229" y="210"/>
                      <a:pt x="230" y="208"/>
                    </a:cubicBezTo>
                    <a:close/>
                    <a:moveTo>
                      <a:pt x="233" y="219"/>
                    </a:moveTo>
                    <a:cubicBezTo>
                      <a:pt x="233" y="220"/>
                      <a:pt x="232" y="220"/>
                      <a:pt x="233" y="221"/>
                    </a:cubicBezTo>
                    <a:cubicBezTo>
                      <a:pt x="233" y="221"/>
                      <a:pt x="232" y="220"/>
                      <a:pt x="232" y="219"/>
                    </a:cubicBezTo>
                    <a:cubicBezTo>
                      <a:pt x="232" y="218"/>
                      <a:pt x="232" y="220"/>
                      <a:pt x="233" y="219"/>
                    </a:cubicBezTo>
                    <a:close/>
                    <a:moveTo>
                      <a:pt x="233" y="233"/>
                    </a:moveTo>
                    <a:cubicBezTo>
                      <a:pt x="234" y="232"/>
                      <a:pt x="234" y="230"/>
                      <a:pt x="236" y="231"/>
                    </a:cubicBezTo>
                    <a:cubicBezTo>
                      <a:pt x="235" y="232"/>
                      <a:pt x="235" y="233"/>
                      <a:pt x="235" y="234"/>
                    </a:cubicBezTo>
                    <a:cubicBezTo>
                      <a:pt x="234" y="234"/>
                      <a:pt x="234" y="233"/>
                      <a:pt x="233" y="233"/>
                    </a:cubicBezTo>
                    <a:close/>
                    <a:moveTo>
                      <a:pt x="235" y="192"/>
                    </a:moveTo>
                    <a:cubicBezTo>
                      <a:pt x="234" y="192"/>
                      <a:pt x="234" y="191"/>
                      <a:pt x="235" y="190"/>
                    </a:cubicBezTo>
                    <a:cubicBezTo>
                      <a:pt x="236" y="190"/>
                      <a:pt x="235" y="192"/>
                      <a:pt x="235" y="192"/>
                    </a:cubicBezTo>
                    <a:close/>
                    <a:moveTo>
                      <a:pt x="231" y="163"/>
                    </a:moveTo>
                    <a:cubicBezTo>
                      <a:pt x="231" y="162"/>
                      <a:pt x="232" y="160"/>
                      <a:pt x="233" y="160"/>
                    </a:cubicBezTo>
                    <a:cubicBezTo>
                      <a:pt x="235" y="160"/>
                      <a:pt x="235" y="163"/>
                      <a:pt x="235" y="165"/>
                    </a:cubicBezTo>
                    <a:cubicBezTo>
                      <a:pt x="233" y="168"/>
                      <a:pt x="232" y="164"/>
                      <a:pt x="231" y="163"/>
                    </a:cubicBezTo>
                    <a:close/>
                    <a:moveTo>
                      <a:pt x="234" y="140"/>
                    </a:moveTo>
                    <a:cubicBezTo>
                      <a:pt x="233" y="140"/>
                      <a:pt x="233" y="138"/>
                      <a:pt x="231" y="137"/>
                    </a:cubicBezTo>
                    <a:cubicBezTo>
                      <a:pt x="231" y="135"/>
                      <a:pt x="231" y="136"/>
                      <a:pt x="232" y="135"/>
                    </a:cubicBezTo>
                    <a:cubicBezTo>
                      <a:pt x="233" y="135"/>
                      <a:pt x="234" y="137"/>
                      <a:pt x="235" y="138"/>
                    </a:cubicBezTo>
                    <a:cubicBezTo>
                      <a:pt x="235" y="139"/>
                      <a:pt x="234" y="139"/>
                      <a:pt x="234" y="140"/>
                    </a:cubicBezTo>
                    <a:close/>
                    <a:moveTo>
                      <a:pt x="231" y="71"/>
                    </a:moveTo>
                    <a:cubicBezTo>
                      <a:pt x="229" y="70"/>
                      <a:pt x="230" y="70"/>
                      <a:pt x="230" y="69"/>
                    </a:cubicBezTo>
                    <a:cubicBezTo>
                      <a:pt x="231" y="68"/>
                      <a:pt x="231" y="71"/>
                      <a:pt x="231" y="71"/>
                    </a:cubicBezTo>
                    <a:close/>
                    <a:moveTo>
                      <a:pt x="229" y="69"/>
                    </a:moveTo>
                    <a:cubicBezTo>
                      <a:pt x="228" y="68"/>
                      <a:pt x="228" y="68"/>
                      <a:pt x="228" y="68"/>
                    </a:cubicBezTo>
                    <a:cubicBezTo>
                      <a:pt x="229" y="66"/>
                      <a:pt x="230" y="66"/>
                      <a:pt x="231" y="64"/>
                    </a:cubicBezTo>
                    <a:cubicBezTo>
                      <a:pt x="233" y="66"/>
                      <a:pt x="229" y="67"/>
                      <a:pt x="229" y="69"/>
                    </a:cubicBezTo>
                    <a:close/>
                    <a:moveTo>
                      <a:pt x="231" y="60"/>
                    </a:moveTo>
                    <a:cubicBezTo>
                      <a:pt x="230" y="59"/>
                      <a:pt x="231" y="58"/>
                      <a:pt x="229" y="58"/>
                    </a:cubicBezTo>
                    <a:cubicBezTo>
                      <a:pt x="230" y="57"/>
                      <a:pt x="231" y="57"/>
                      <a:pt x="232" y="55"/>
                    </a:cubicBezTo>
                    <a:cubicBezTo>
                      <a:pt x="232" y="56"/>
                      <a:pt x="233" y="60"/>
                      <a:pt x="231" y="60"/>
                    </a:cubicBezTo>
                    <a:close/>
                    <a:moveTo>
                      <a:pt x="230" y="61"/>
                    </a:moveTo>
                    <a:cubicBezTo>
                      <a:pt x="229" y="63"/>
                      <a:pt x="228" y="64"/>
                      <a:pt x="227" y="66"/>
                    </a:cubicBezTo>
                    <a:cubicBezTo>
                      <a:pt x="226" y="65"/>
                      <a:pt x="225" y="65"/>
                      <a:pt x="225" y="64"/>
                    </a:cubicBezTo>
                    <a:cubicBezTo>
                      <a:pt x="224" y="61"/>
                      <a:pt x="228" y="57"/>
                      <a:pt x="230" y="61"/>
                    </a:cubicBezTo>
                    <a:close/>
                    <a:moveTo>
                      <a:pt x="227" y="71"/>
                    </a:moveTo>
                    <a:cubicBezTo>
                      <a:pt x="229" y="71"/>
                      <a:pt x="229" y="73"/>
                      <a:pt x="230" y="74"/>
                    </a:cubicBezTo>
                    <a:cubicBezTo>
                      <a:pt x="229" y="75"/>
                      <a:pt x="228" y="77"/>
                      <a:pt x="227" y="78"/>
                    </a:cubicBezTo>
                    <a:cubicBezTo>
                      <a:pt x="225" y="77"/>
                      <a:pt x="225" y="74"/>
                      <a:pt x="224" y="74"/>
                    </a:cubicBezTo>
                    <a:cubicBezTo>
                      <a:pt x="225" y="73"/>
                      <a:pt x="226" y="73"/>
                      <a:pt x="227" y="71"/>
                    </a:cubicBezTo>
                    <a:close/>
                    <a:moveTo>
                      <a:pt x="225" y="80"/>
                    </a:moveTo>
                    <a:cubicBezTo>
                      <a:pt x="223" y="80"/>
                      <a:pt x="222" y="78"/>
                      <a:pt x="223" y="76"/>
                    </a:cubicBezTo>
                    <a:cubicBezTo>
                      <a:pt x="224" y="78"/>
                      <a:pt x="226" y="79"/>
                      <a:pt x="225" y="80"/>
                    </a:cubicBezTo>
                    <a:close/>
                    <a:moveTo>
                      <a:pt x="223" y="91"/>
                    </a:moveTo>
                    <a:cubicBezTo>
                      <a:pt x="224" y="91"/>
                      <a:pt x="225" y="92"/>
                      <a:pt x="225" y="94"/>
                    </a:cubicBezTo>
                    <a:cubicBezTo>
                      <a:pt x="223" y="96"/>
                      <a:pt x="222" y="92"/>
                      <a:pt x="223" y="91"/>
                    </a:cubicBezTo>
                    <a:close/>
                    <a:moveTo>
                      <a:pt x="222" y="114"/>
                    </a:moveTo>
                    <a:cubicBezTo>
                      <a:pt x="224" y="115"/>
                      <a:pt x="225" y="117"/>
                      <a:pt x="226" y="118"/>
                    </a:cubicBezTo>
                    <a:cubicBezTo>
                      <a:pt x="226" y="119"/>
                      <a:pt x="225" y="119"/>
                      <a:pt x="225" y="120"/>
                    </a:cubicBezTo>
                    <a:cubicBezTo>
                      <a:pt x="222" y="120"/>
                      <a:pt x="221" y="117"/>
                      <a:pt x="222" y="114"/>
                    </a:cubicBezTo>
                    <a:close/>
                    <a:moveTo>
                      <a:pt x="225" y="127"/>
                    </a:moveTo>
                    <a:cubicBezTo>
                      <a:pt x="224" y="127"/>
                      <a:pt x="224" y="126"/>
                      <a:pt x="223" y="127"/>
                    </a:cubicBezTo>
                    <a:cubicBezTo>
                      <a:pt x="223" y="125"/>
                      <a:pt x="224" y="126"/>
                      <a:pt x="224" y="125"/>
                    </a:cubicBezTo>
                    <a:cubicBezTo>
                      <a:pt x="226" y="125"/>
                      <a:pt x="225" y="126"/>
                      <a:pt x="225" y="127"/>
                    </a:cubicBezTo>
                    <a:close/>
                    <a:moveTo>
                      <a:pt x="223" y="122"/>
                    </a:moveTo>
                    <a:cubicBezTo>
                      <a:pt x="222" y="122"/>
                      <a:pt x="223" y="123"/>
                      <a:pt x="222" y="123"/>
                    </a:cubicBezTo>
                    <a:cubicBezTo>
                      <a:pt x="222" y="123"/>
                      <a:pt x="222" y="122"/>
                      <a:pt x="221" y="122"/>
                    </a:cubicBezTo>
                    <a:cubicBezTo>
                      <a:pt x="222" y="121"/>
                      <a:pt x="223" y="122"/>
                      <a:pt x="223" y="122"/>
                    </a:cubicBezTo>
                    <a:close/>
                    <a:moveTo>
                      <a:pt x="222" y="132"/>
                    </a:moveTo>
                    <a:cubicBezTo>
                      <a:pt x="224" y="133"/>
                      <a:pt x="227" y="135"/>
                      <a:pt x="225" y="138"/>
                    </a:cubicBezTo>
                    <a:cubicBezTo>
                      <a:pt x="223" y="138"/>
                      <a:pt x="222" y="135"/>
                      <a:pt x="221" y="133"/>
                    </a:cubicBezTo>
                    <a:cubicBezTo>
                      <a:pt x="221" y="133"/>
                      <a:pt x="222" y="133"/>
                      <a:pt x="222" y="132"/>
                    </a:cubicBezTo>
                    <a:close/>
                    <a:moveTo>
                      <a:pt x="221" y="138"/>
                    </a:moveTo>
                    <a:cubicBezTo>
                      <a:pt x="221" y="138"/>
                      <a:pt x="223" y="140"/>
                      <a:pt x="223" y="141"/>
                    </a:cubicBezTo>
                    <a:cubicBezTo>
                      <a:pt x="222" y="141"/>
                      <a:pt x="221" y="141"/>
                      <a:pt x="221" y="142"/>
                    </a:cubicBezTo>
                    <a:cubicBezTo>
                      <a:pt x="221" y="142"/>
                      <a:pt x="222" y="139"/>
                      <a:pt x="221" y="138"/>
                    </a:cubicBezTo>
                    <a:close/>
                    <a:moveTo>
                      <a:pt x="221" y="70"/>
                    </a:moveTo>
                    <a:cubicBezTo>
                      <a:pt x="220" y="70"/>
                      <a:pt x="221" y="68"/>
                      <a:pt x="221" y="68"/>
                    </a:cubicBezTo>
                    <a:cubicBezTo>
                      <a:pt x="222" y="68"/>
                      <a:pt x="221" y="70"/>
                      <a:pt x="221" y="70"/>
                    </a:cubicBezTo>
                    <a:close/>
                    <a:moveTo>
                      <a:pt x="221" y="83"/>
                    </a:moveTo>
                    <a:cubicBezTo>
                      <a:pt x="218" y="82"/>
                      <a:pt x="218" y="80"/>
                      <a:pt x="220" y="78"/>
                    </a:cubicBezTo>
                    <a:cubicBezTo>
                      <a:pt x="222" y="78"/>
                      <a:pt x="220" y="81"/>
                      <a:pt x="221" y="83"/>
                    </a:cubicBezTo>
                    <a:close/>
                    <a:moveTo>
                      <a:pt x="204" y="121"/>
                    </a:moveTo>
                    <a:cubicBezTo>
                      <a:pt x="202" y="121"/>
                      <a:pt x="201" y="119"/>
                      <a:pt x="200" y="118"/>
                    </a:cubicBezTo>
                    <a:cubicBezTo>
                      <a:pt x="201" y="113"/>
                      <a:pt x="204" y="114"/>
                      <a:pt x="205" y="117"/>
                    </a:cubicBezTo>
                    <a:cubicBezTo>
                      <a:pt x="206" y="118"/>
                      <a:pt x="205" y="119"/>
                      <a:pt x="205" y="119"/>
                    </a:cubicBezTo>
                    <a:cubicBezTo>
                      <a:pt x="204" y="120"/>
                      <a:pt x="204" y="119"/>
                      <a:pt x="203" y="118"/>
                    </a:cubicBezTo>
                    <a:cubicBezTo>
                      <a:pt x="203" y="119"/>
                      <a:pt x="205" y="120"/>
                      <a:pt x="204" y="121"/>
                    </a:cubicBezTo>
                    <a:close/>
                    <a:moveTo>
                      <a:pt x="192" y="110"/>
                    </a:moveTo>
                    <a:cubicBezTo>
                      <a:pt x="191" y="111"/>
                      <a:pt x="191" y="112"/>
                      <a:pt x="190" y="111"/>
                    </a:cubicBezTo>
                    <a:cubicBezTo>
                      <a:pt x="190" y="112"/>
                      <a:pt x="191" y="112"/>
                      <a:pt x="191" y="113"/>
                    </a:cubicBezTo>
                    <a:cubicBezTo>
                      <a:pt x="188" y="113"/>
                      <a:pt x="188" y="109"/>
                      <a:pt x="191" y="108"/>
                    </a:cubicBezTo>
                    <a:cubicBezTo>
                      <a:pt x="189" y="110"/>
                      <a:pt x="191" y="109"/>
                      <a:pt x="192" y="110"/>
                    </a:cubicBezTo>
                    <a:close/>
                    <a:moveTo>
                      <a:pt x="218" y="89"/>
                    </a:moveTo>
                    <a:cubicBezTo>
                      <a:pt x="217" y="91"/>
                      <a:pt x="215" y="86"/>
                      <a:pt x="215" y="85"/>
                    </a:cubicBezTo>
                    <a:cubicBezTo>
                      <a:pt x="217" y="86"/>
                      <a:pt x="217" y="88"/>
                      <a:pt x="218" y="89"/>
                    </a:cubicBezTo>
                    <a:close/>
                    <a:moveTo>
                      <a:pt x="215" y="85"/>
                    </a:moveTo>
                    <a:cubicBezTo>
                      <a:pt x="216" y="84"/>
                      <a:pt x="217" y="83"/>
                      <a:pt x="217" y="82"/>
                    </a:cubicBezTo>
                    <a:cubicBezTo>
                      <a:pt x="218" y="84"/>
                      <a:pt x="222" y="87"/>
                      <a:pt x="218" y="88"/>
                    </a:cubicBezTo>
                    <a:cubicBezTo>
                      <a:pt x="218" y="87"/>
                      <a:pt x="217" y="86"/>
                      <a:pt x="215" y="85"/>
                    </a:cubicBezTo>
                    <a:close/>
                    <a:moveTo>
                      <a:pt x="218" y="95"/>
                    </a:moveTo>
                    <a:cubicBezTo>
                      <a:pt x="217" y="95"/>
                      <a:pt x="217" y="94"/>
                      <a:pt x="217" y="93"/>
                    </a:cubicBezTo>
                    <a:cubicBezTo>
                      <a:pt x="218" y="93"/>
                      <a:pt x="219" y="94"/>
                      <a:pt x="218" y="95"/>
                    </a:cubicBezTo>
                    <a:close/>
                    <a:moveTo>
                      <a:pt x="209" y="101"/>
                    </a:moveTo>
                    <a:cubicBezTo>
                      <a:pt x="207" y="101"/>
                      <a:pt x="205" y="98"/>
                      <a:pt x="206" y="95"/>
                    </a:cubicBezTo>
                    <a:cubicBezTo>
                      <a:pt x="208" y="97"/>
                      <a:pt x="211" y="99"/>
                      <a:pt x="210" y="100"/>
                    </a:cubicBezTo>
                    <a:cubicBezTo>
                      <a:pt x="210" y="101"/>
                      <a:pt x="208" y="100"/>
                      <a:pt x="209" y="101"/>
                    </a:cubicBezTo>
                    <a:close/>
                    <a:moveTo>
                      <a:pt x="206" y="104"/>
                    </a:moveTo>
                    <a:cubicBezTo>
                      <a:pt x="206" y="105"/>
                      <a:pt x="206" y="107"/>
                      <a:pt x="204" y="106"/>
                    </a:cubicBezTo>
                    <a:cubicBezTo>
                      <a:pt x="203" y="105"/>
                      <a:pt x="203" y="104"/>
                      <a:pt x="201" y="103"/>
                    </a:cubicBezTo>
                    <a:cubicBezTo>
                      <a:pt x="202" y="102"/>
                      <a:pt x="203" y="100"/>
                      <a:pt x="204" y="99"/>
                    </a:cubicBezTo>
                    <a:cubicBezTo>
                      <a:pt x="206" y="100"/>
                      <a:pt x="207" y="102"/>
                      <a:pt x="207" y="103"/>
                    </a:cubicBezTo>
                    <a:cubicBezTo>
                      <a:pt x="207" y="104"/>
                      <a:pt x="206" y="104"/>
                      <a:pt x="205" y="103"/>
                    </a:cubicBezTo>
                    <a:cubicBezTo>
                      <a:pt x="205" y="104"/>
                      <a:pt x="206" y="104"/>
                      <a:pt x="206" y="104"/>
                    </a:cubicBezTo>
                    <a:close/>
                    <a:moveTo>
                      <a:pt x="195" y="118"/>
                    </a:moveTo>
                    <a:cubicBezTo>
                      <a:pt x="193" y="118"/>
                      <a:pt x="193" y="116"/>
                      <a:pt x="192" y="115"/>
                    </a:cubicBezTo>
                    <a:cubicBezTo>
                      <a:pt x="192" y="114"/>
                      <a:pt x="193" y="114"/>
                      <a:pt x="193" y="113"/>
                    </a:cubicBezTo>
                    <a:cubicBezTo>
                      <a:pt x="195" y="113"/>
                      <a:pt x="196" y="115"/>
                      <a:pt x="196" y="117"/>
                    </a:cubicBezTo>
                    <a:cubicBezTo>
                      <a:pt x="196" y="117"/>
                      <a:pt x="195" y="117"/>
                      <a:pt x="195" y="117"/>
                    </a:cubicBezTo>
                    <a:cubicBezTo>
                      <a:pt x="195" y="118"/>
                      <a:pt x="196" y="118"/>
                      <a:pt x="195" y="118"/>
                    </a:cubicBezTo>
                    <a:close/>
                    <a:moveTo>
                      <a:pt x="195" y="111"/>
                    </a:moveTo>
                    <a:cubicBezTo>
                      <a:pt x="195" y="110"/>
                      <a:pt x="196" y="109"/>
                      <a:pt x="197" y="107"/>
                    </a:cubicBezTo>
                    <a:cubicBezTo>
                      <a:pt x="199" y="108"/>
                      <a:pt x="199" y="110"/>
                      <a:pt x="200" y="111"/>
                    </a:cubicBezTo>
                    <a:cubicBezTo>
                      <a:pt x="199" y="116"/>
                      <a:pt x="197" y="115"/>
                      <a:pt x="195" y="111"/>
                    </a:cubicBezTo>
                    <a:close/>
                    <a:moveTo>
                      <a:pt x="199" y="106"/>
                    </a:moveTo>
                    <a:cubicBezTo>
                      <a:pt x="198" y="105"/>
                      <a:pt x="199" y="105"/>
                      <a:pt x="199" y="104"/>
                    </a:cubicBezTo>
                    <a:cubicBezTo>
                      <a:pt x="201" y="105"/>
                      <a:pt x="202" y="107"/>
                      <a:pt x="203" y="108"/>
                    </a:cubicBezTo>
                    <a:cubicBezTo>
                      <a:pt x="203" y="109"/>
                      <a:pt x="202" y="110"/>
                      <a:pt x="201" y="110"/>
                    </a:cubicBezTo>
                    <a:cubicBezTo>
                      <a:pt x="201" y="108"/>
                      <a:pt x="199" y="107"/>
                      <a:pt x="199" y="106"/>
                    </a:cubicBezTo>
                    <a:close/>
                    <a:moveTo>
                      <a:pt x="208" y="94"/>
                    </a:moveTo>
                    <a:cubicBezTo>
                      <a:pt x="209" y="93"/>
                      <a:pt x="209" y="91"/>
                      <a:pt x="211" y="90"/>
                    </a:cubicBezTo>
                    <a:cubicBezTo>
                      <a:pt x="212" y="92"/>
                      <a:pt x="213" y="93"/>
                      <a:pt x="214" y="95"/>
                    </a:cubicBezTo>
                    <a:cubicBezTo>
                      <a:pt x="213" y="97"/>
                      <a:pt x="212" y="96"/>
                      <a:pt x="212" y="98"/>
                    </a:cubicBezTo>
                    <a:cubicBezTo>
                      <a:pt x="210" y="98"/>
                      <a:pt x="209" y="95"/>
                      <a:pt x="208" y="94"/>
                    </a:cubicBezTo>
                    <a:close/>
                    <a:moveTo>
                      <a:pt x="209" y="83"/>
                    </a:moveTo>
                    <a:cubicBezTo>
                      <a:pt x="210" y="83"/>
                      <a:pt x="212" y="85"/>
                      <a:pt x="211" y="86"/>
                    </a:cubicBezTo>
                    <a:cubicBezTo>
                      <a:pt x="210" y="85"/>
                      <a:pt x="208" y="84"/>
                      <a:pt x="209" y="83"/>
                    </a:cubicBezTo>
                    <a:close/>
                    <a:moveTo>
                      <a:pt x="212" y="89"/>
                    </a:moveTo>
                    <a:cubicBezTo>
                      <a:pt x="213" y="89"/>
                      <a:pt x="213" y="88"/>
                      <a:pt x="213" y="87"/>
                    </a:cubicBezTo>
                    <a:cubicBezTo>
                      <a:pt x="214" y="89"/>
                      <a:pt x="215" y="90"/>
                      <a:pt x="216" y="92"/>
                    </a:cubicBezTo>
                    <a:cubicBezTo>
                      <a:pt x="214" y="92"/>
                      <a:pt x="214" y="90"/>
                      <a:pt x="212" y="89"/>
                    </a:cubicBezTo>
                    <a:close/>
                    <a:moveTo>
                      <a:pt x="214" y="82"/>
                    </a:moveTo>
                    <a:cubicBezTo>
                      <a:pt x="214" y="81"/>
                      <a:pt x="213" y="81"/>
                      <a:pt x="212" y="80"/>
                    </a:cubicBezTo>
                    <a:cubicBezTo>
                      <a:pt x="212" y="82"/>
                      <a:pt x="214" y="83"/>
                      <a:pt x="213" y="83"/>
                    </a:cubicBezTo>
                    <a:cubicBezTo>
                      <a:pt x="212" y="83"/>
                      <a:pt x="212" y="82"/>
                      <a:pt x="211" y="81"/>
                    </a:cubicBezTo>
                    <a:cubicBezTo>
                      <a:pt x="212" y="80"/>
                      <a:pt x="213" y="79"/>
                      <a:pt x="213" y="78"/>
                    </a:cubicBezTo>
                    <a:cubicBezTo>
                      <a:pt x="215" y="78"/>
                      <a:pt x="216" y="82"/>
                      <a:pt x="214" y="82"/>
                    </a:cubicBezTo>
                    <a:close/>
                    <a:moveTo>
                      <a:pt x="211" y="76"/>
                    </a:moveTo>
                    <a:cubicBezTo>
                      <a:pt x="210" y="76"/>
                      <a:pt x="210" y="75"/>
                      <a:pt x="210" y="75"/>
                    </a:cubicBezTo>
                    <a:cubicBezTo>
                      <a:pt x="209" y="75"/>
                      <a:pt x="211" y="76"/>
                      <a:pt x="210" y="77"/>
                    </a:cubicBezTo>
                    <a:cubicBezTo>
                      <a:pt x="210" y="77"/>
                      <a:pt x="209" y="77"/>
                      <a:pt x="209" y="78"/>
                    </a:cubicBezTo>
                    <a:cubicBezTo>
                      <a:pt x="205" y="76"/>
                      <a:pt x="206" y="74"/>
                      <a:pt x="208" y="70"/>
                    </a:cubicBezTo>
                    <a:cubicBezTo>
                      <a:pt x="210" y="72"/>
                      <a:pt x="211" y="73"/>
                      <a:pt x="211" y="75"/>
                    </a:cubicBezTo>
                    <a:cubicBezTo>
                      <a:pt x="211" y="75"/>
                      <a:pt x="211" y="75"/>
                      <a:pt x="211" y="76"/>
                    </a:cubicBezTo>
                    <a:close/>
                    <a:moveTo>
                      <a:pt x="207" y="81"/>
                    </a:moveTo>
                    <a:cubicBezTo>
                      <a:pt x="206" y="82"/>
                      <a:pt x="206" y="79"/>
                      <a:pt x="204" y="80"/>
                    </a:cubicBezTo>
                    <a:cubicBezTo>
                      <a:pt x="204" y="79"/>
                      <a:pt x="204" y="78"/>
                      <a:pt x="203" y="78"/>
                    </a:cubicBezTo>
                    <a:cubicBezTo>
                      <a:pt x="203" y="77"/>
                      <a:pt x="204" y="77"/>
                      <a:pt x="204" y="76"/>
                    </a:cubicBezTo>
                    <a:cubicBezTo>
                      <a:pt x="205" y="77"/>
                      <a:pt x="206" y="79"/>
                      <a:pt x="207" y="81"/>
                    </a:cubicBezTo>
                    <a:close/>
                    <a:moveTo>
                      <a:pt x="207" y="86"/>
                    </a:moveTo>
                    <a:cubicBezTo>
                      <a:pt x="208" y="86"/>
                      <a:pt x="209" y="87"/>
                      <a:pt x="209" y="88"/>
                    </a:cubicBezTo>
                    <a:cubicBezTo>
                      <a:pt x="208" y="90"/>
                      <a:pt x="208" y="91"/>
                      <a:pt x="205" y="92"/>
                    </a:cubicBezTo>
                    <a:cubicBezTo>
                      <a:pt x="205" y="91"/>
                      <a:pt x="206" y="90"/>
                      <a:pt x="204" y="90"/>
                    </a:cubicBezTo>
                    <a:cubicBezTo>
                      <a:pt x="205" y="88"/>
                      <a:pt x="206" y="87"/>
                      <a:pt x="207" y="86"/>
                    </a:cubicBezTo>
                    <a:close/>
                    <a:moveTo>
                      <a:pt x="205" y="94"/>
                    </a:moveTo>
                    <a:cubicBezTo>
                      <a:pt x="204" y="94"/>
                      <a:pt x="204" y="95"/>
                      <a:pt x="204" y="95"/>
                    </a:cubicBezTo>
                    <a:cubicBezTo>
                      <a:pt x="203" y="94"/>
                      <a:pt x="203" y="94"/>
                      <a:pt x="202" y="93"/>
                    </a:cubicBezTo>
                    <a:cubicBezTo>
                      <a:pt x="202" y="92"/>
                      <a:pt x="203" y="92"/>
                      <a:pt x="203" y="91"/>
                    </a:cubicBezTo>
                    <a:cubicBezTo>
                      <a:pt x="204" y="92"/>
                      <a:pt x="205" y="93"/>
                      <a:pt x="205" y="94"/>
                    </a:cubicBezTo>
                    <a:close/>
                    <a:moveTo>
                      <a:pt x="202" y="96"/>
                    </a:moveTo>
                    <a:cubicBezTo>
                      <a:pt x="202" y="98"/>
                      <a:pt x="200" y="98"/>
                      <a:pt x="200" y="100"/>
                    </a:cubicBezTo>
                    <a:cubicBezTo>
                      <a:pt x="199" y="100"/>
                      <a:pt x="199" y="99"/>
                      <a:pt x="198" y="99"/>
                    </a:cubicBezTo>
                    <a:cubicBezTo>
                      <a:pt x="198" y="97"/>
                      <a:pt x="199" y="96"/>
                      <a:pt x="200" y="94"/>
                    </a:cubicBezTo>
                    <a:cubicBezTo>
                      <a:pt x="201" y="95"/>
                      <a:pt x="202" y="96"/>
                      <a:pt x="202" y="96"/>
                    </a:cubicBezTo>
                    <a:close/>
                    <a:moveTo>
                      <a:pt x="198" y="103"/>
                    </a:moveTo>
                    <a:cubicBezTo>
                      <a:pt x="196" y="104"/>
                      <a:pt x="196" y="103"/>
                      <a:pt x="195" y="102"/>
                    </a:cubicBezTo>
                    <a:cubicBezTo>
                      <a:pt x="195" y="101"/>
                      <a:pt x="196" y="101"/>
                      <a:pt x="196" y="100"/>
                    </a:cubicBezTo>
                    <a:cubicBezTo>
                      <a:pt x="198" y="100"/>
                      <a:pt x="199" y="102"/>
                      <a:pt x="198" y="103"/>
                    </a:cubicBezTo>
                    <a:close/>
                    <a:moveTo>
                      <a:pt x="196" y="105"/>
                    </a:moveTo>
                    <a:cubicBezTo>
                      <a:pt x="195" y="106"/>
                      <a:pt x="195" y="107"/>
                      <a:pt x="194" y="108"/>
                    </a:cubicBezTo>
                    <a:cubicBezTo>
                      <a:pt x="192" y="109"/>
                      <a:pt x="192" y="107"/>
                      <a:pt x="191" y="107"/>
                    </a:cubicBezTo>
                    <a:cubicBezTo>
                      <a:pt x="191" y="105"/>
                      <a:pt x="193" y="105"/>
                      <a:pt x="194" y="103"/>
                    </a:cubicBezTo>
                    <a:cubicBezTo>
                      <a:pt x="195" y="103"/>
                      <a:pt x="195" y="105"/>
                      <a:pt x="196" y="105"/>
                    </a:cubicBezTo>
                    <a:close/>
                    <a:moveTo>
                      <a:pt x="189" y="114"/>
                    </a:moveTo>
                    <a:cubicBezTo>
                      <a:pt x="189" y="116"/>
                      <a:pt x="188" y="116"/>
                      <a:pt x="187" y="117"/>
                    </a:cubicBezTo>
                    <a:cubicBezTo>
                      <a:pt x="186" y="118"/>
                      <a:pt x="186" y="116"/>
                      <a:pt x="185" y="116"/>
                    </a:cubicBezTo>
                    <a:cubicBezTo>
                      <a:pt x="185" y="114"/>
                      <a:pt x="186" y="114"/>
                      <a:pt x="187" y="112"/>
                    </a:cubicBezTo>
                    <a:cubicBezTo>
                      <a:pt x="188" y="112"/>
                      <a:pt x="188" y="114"/>
                      <a:pt x="189" y="114"/>
                    </a:cubicBezTo>
                    <a:close/>
                    <a:moveTo>
                      <a:pt x="187" y="121"/>
                    </a:moveTo>
                    <a:cubicBezTo>
                      <a:pt x="188" y="122"/>
                      <a:pt x="189" y="124"/>
                      <a:pt x="190" y="125"/>
                    </a:cubicBezTo>
                    <a:cubicBezTo>
                      <a:pt x="190" y="126"/>
                      <a:pt x="190" y="127"/>
                      <a:pt x="188" y="127"/>
                    </a:cubicBezTo>
                    <a:cubicBezTo>
                      <a:pt x="189" y="125"/>
                      <a:pt x="187" y="124"/>
                      <a:pt x="186" y="122"/>
                    </a:cubicBezTo>
                    <a:cubicBezTo>
                      <a:pt x="186" y="122"/>
                      <a:pt x="187" y="122"/>
                      <a:pt x="187" y="121"/>
                    </a:cubicBezTo>
                    <a:close/>
                    <a:moveTo>
                      <a:pt x="188" y="120"/>
                    </a:moveTo>
                    <a:cubicBezTo>
                      <a:pt x="189" y="115"/>
                      <a:pt x="192" y="118"/>
                      <a:pt x="194" y="121"/>
                    </a:cubicBezTo>
                    <a:cubicBezTo>
                      <a:pt x="192" y="121"/>
                      <a:pt x="193" y="124"/>
                      <a:pt x="191" y="124"/>
                    </a:cubicBezTo>
                    <a:cubicBezTo>
                      <a:pt x="190" y="122"/>
                      <a:pt x="189" y="121"/>
                      <a:pt x="188" y="120"/>
                    </a:cubicBezTo>
                    <a:close/>
                    <a:moveTo>
                      <a:pt x="191" y="127"/>
                    </a:moveTo>
                    <a:cubicBezTo>
                      <a:pt x="193" y="128"/>
                      <a:pt x="194" y="131"/>
                      <a:pt x="196" y="132"/>
                    </a:cubicBezTo>
                    <a:cubicBezTo>
                      <a:pt x="195" y="133"/>
                      <a:pt x="195" y="133"/>
                      <a:pt x="195" y="134"/>
                    </a:cubicBezTo>
                    <a:cubicBezTo>
                      <a:pt x="194" y="134"/>
                      <a:pt x="194" y="133"/>
                      <a:pt x="193" y="134"/>
                    </a:cubicBezTo>
                    <a:cubicBezTo>
                      <a:pt x="193" y="132"/>
                      <a:pt x="192" y="130"/>
                      <a:pt x="191" y="130"/>
                    </a:cubicBezTo>
                    <a:cubicBezTo>
                      <a:pt x="191" y="129"/>
                      <a:pt x="191" y="128"/>
                      <a:pt x="191" y="127"/>
                    </a:cubicBezTo>
                    <a:close/>
                    <a:moveTo>
                      <a:pt x="193" y="125"/>
                    </a:moveTo>
                    <a:cubicBezTo>
                      <a:pt x="195" y="121"/>
                      <a:pt x="198" y="125"/>
                      <a:pt x="199" y="128"/>
                    </a:cubicBezTo>
                    <a:cubicBezTo>
                      <a:pt x="197" y="129"/>
                      <a:pt x="198" y="129"/>
                      <a:pt x="197" y="130"/>
                    </a:cubicBezTo>
                    <a:cubicBezTo>
                      <a:pt x="195" y="129"/>
                      <a:pt x="194" y="127"/>
                      <a:pt x="193" y="125"/>
                    </a:cubicBezTo>
                    <a:close/>
                    <a:moveTo>
                      <a:pt x="201" y="138"/>
                    </a:moveTo>
                    <a:cubicBezTo>
                      <a:pt x="201" y="139"/>
                      <a:pt x="200" y="139"/>
                      <a:pt x="200" y="140"/>
                    </a:cubicBezTo>
                    <a:cubicBezTo>
                      <a:pt x="198" y="139"/>
                      <a:pt x="197" y="138"/>
                      <a:pt x="196" y="136"/>
                    </a:cubicBezTo>
                    <a:cubicBezTo>
                      <a:pt x="198" y="132"/>
                      <a:pt x="200" y="137"/>
                      <a:pt x="201" y="138"/>
                    </a:cubicBezTo>
                    <a:close/>
                    <a:moveTo>
                      <a:pt x="199" y="132"/>
                    </a:moveTo>
                    <a:cubicBezTo>
                      <a:pt x="199" y="131"/>
                      <a:pt x="200" y="131"/>
                      <a:pt x="200" y="130"/>
                    </a:cubicBezTo>
                    <a:cubicBezTo>
                      <a:pt x="202" y="131"/>
                      <a:pt x="203" y="132"/>
                      <a:pt x="204" y="135"/>
                    </a:cubicBezTo>
                    <a:cubicBezTo>
                      <a:pt x="203" y="135"/>
                      <a:pt x="203" y="136"/>
                      <a:pt x="202" y="136"/>
                    </a:cubicBezTo>
                    <a:cubicBezTo>
                      <a:pt x="201" y="134"/>
                      <a:pt x="199" y="134"/>
                      <a:pt x="199" y="132"/>
                    </a:cubicBezTo>
                    <a:close/>
                    <a:moveTo>
                      <a:pt x="197" y="121"/>
                    </a:moveTo>
                    <a:cubicBezTo>
                      <a:pt x="196" y="120"/>
                      <a:pt x="199" y="120"/>
                      <a:pt x="198" y="119"/>
                    </a:cubicBezTo>
                    <a:cubicBezTo>
                      <a:pt x="200" y="120"/>
                      <a:pt x="201" y="122"/>
                      <a:pt x="202" y="123"/>
                    </a:cubicBezTo>
                    <a:cubicBezTo>
                      <a:pt x="201" y="124"/>
                      <a:pt x="201" y="125"/>
                      <a:pt x="200" y="126"/>
                    </a:cubicBezTo>
                    <a:cubicBezTo>
                      <a:pt x="199" y="125"/>
                      <a:pt x="198" y="123"/>
                      <a:pt x="197" y="121"/>
                    </a:cubicBezTo>
                    <a:close/>
                    <a:moveTo>
                      <a:pt x="204" y="113"/>
                    </a:moveTo>
                    <a:cubicBezTo>
                      <a:pt x="204" y="112"/>
                      <a:pt x="204" y="111"/>
                      <a:pt x="204" y="110"/>
                    </a:cubicBezTo>
                    <a:cubicBezTo>
                      <a:pt x="206" y="111"/>
                      <a:pt x="207" y="113"/>
                      <a:pt x="208" y="115"/>
                    </a:cubicBezTo>
                    <a:cubicBezTo>
                      <a:pt x="207" y="115"/>
                      <a:pt x="208" y="116"/>
                      <a:pt x="207" y="116"/>
                    </a:cubicBezTo>
                    <a:cubicBezTo>
                      <a:pt x="206" y="115"/>
                      <a:pt x="206" y="113"/>
                      <a:pt x="204" y="113"/>
                    </a:cubicBezTo>
                    <a:close/>
                    <a:moveTo>
                      <a:pt x="206" y="108"/>
                    </a:moveTo>
                    <a:cubicBezTo>
                      <a:pt x="207" y="108"/>
                      <a:pt x="208" y="106"/>
                      <a:pt x="208" y="107"/>
                    </a:cubicBezTo>
                    <a:cubicBezTo>
                      <a:pt x="209" y="109"/>
                      <a:pt x="210" y="110"/>
                      <a:pt x="211" y="112"/>
                    </a:cubicBezTo>
                    <a:cubicBezTo>
                      <a:pt x="208" y="113"/>
                      <a:pt x="207" y="110"/>
                      <a:pt x="206" y="108"/>
                    </a:cubicBezTo>
                    <a:close/>
                    <a:moveTo>
                      <a:pt x="209" y="105"/>
                    </a:moveTo>
                    <a:cubicBezTo>
                      <a:pt x="210" y="106"/>
                      <a:pt x="213" y="109"/>
                      <a:pt x="212" y="111"/>
                    </a:cubicBezTo>
                    <a:cubicBezTo>
                      <a:pt x="210" y="109"/>
                      <a:pt x="207" y="107"/>
                      <a:pt x="209" y="105"/>
                    </a:cubicBezTo>
                    <a:close/>
                    <a:moveTo>
                      <a:pt x="210" y="104"/>
                    </a:moveTo>
                    <a:cubicBezTo>
                      <a:pt x="210" y="103"/>
                      <a:pt x="211" y="102"/>
                      <a:pt x="212" y="102"/>
                    </a:cubicBezTo>
                    <a:cubicBezTo>
                      <a:pt x="213" y="103"/>
                      <a:pt x="214" y="104"/>
                      <a:pt x="215" y="105"/>
                    </a:cubicBezTo>
                    <a:cubicBezTo>
                      <a:pt x="216" y="107"/>
                      <a:pt x="214" y="106"/>
                      <a:pt x="214" y="107"/>
                    </a:cubicBezTo>
                    <a:cubicBezTo>
                      <a:pt x="213" y="107"/>
                      <a:pt x="212" y="105"/>
                      <a:pt x="210" y="104"/>
                    </a:cubicBezTo>
                    <a:close/>
                    <a:moveTo>
                      <a:pt x="213" y="100"/>
                    </a:moveTo>
                    <a:cubicBezTo>
                      <a:pt x="214" y="99"/>
                      <a:pt x="214" y="98"/>
                      <a:pt x="215" y="98"/>
                    </a:cubicBezTo>
                    <a:cubicBezTo>
                      <a:pt x="217" y="99"/>
                      <a:pt x="218" y="100"/>
                      <a:pt x="218" y="102"/>
                    </a:cubicBezTo>
                    <a:cubicBezTo>
                      <a:pt x="218" y="102"/>
                      <a:pt x="217" y="104"/>
                      <a:pt x="217" y="102"/>
                    </a:cubicBezTo>
                    <a:cubicBezTo>
                      <a:pt x="216" y="102"/>
                      <a:pt x="216" y="103"/>
                      <a:pt x="217" y="103"/>
                    </a:cubicBezTo>
                    <a:cubicBezTo>
                      <a:pt x="215" y="104"/>
                      <a:pt x="215" y="101"/>
                      <a:pt x="213" y="100"/>
                    </a:cubicBezTo>
                    <a:close/>
                    <a:moveTo>
                      <a:pt x="217" y="107"/>
                    </a:moveTo>
                    <a:cubicBezTo>
                      <a:pt x="218" y="109"/>
                      <a:pt x="222" y="112"/>
                      <a:pt x="219" y="114"/>
                    </a:cubicBezTo>
                    <a:cubicBezTo>
                      <a:pt x="217" y="112"/>
                      <a:pt x="214" y="110"/>
                      <a:pt x="217" y="107"/>
                    </a:cubicBezTo>
                    <a:close/>
                    <a:moveTo>
                      <a:pt x="218" y="106"/>
                    </a:moveTo>
                    <a:cubicBezTo>
                      <a:pt x="219" y="106"/>
                      <a:pt x="219" y="106"/>
                      <a:pt x="219" y="105"/>
                    </a:cubicBezTo>
                    <a:cubicBezTo>
                      <a:pt x="220" y="106"/>
                      <a:pt x="219" y="104"/>
                      <a:pt x="220" y="104"/>
                    </a:cubicBezTo>
                    <a:cubicBezTo>
                      <a:pt x="221" y="104"/>
                      <a:pt x="220" y="106"/>
                      <a:pt x="220" y="107"/>
                    </a:cubicBezTo>
                    <a:cubicBezTo>
                      <a:pt x="219" y="107"/>
                      <a:pt x="220" y="106"/>
                      <a:pt x="218" y="106"/>
                    </a:cubicBezTo>
                    <a:close/>
                    <a:moveTo>
                      <a:pt x="218" y="95"/>
                    </a:moveTo>
                    <a:cubicBezTo>
                      <a:pt x="220" y="95"/>
                      <a:pt x="220" y="97"/>
                      <a:pt x="220" y="98"/>
                    </a:cubicBezTo>
                    <a:cubicBezTo>
                      <a:pt x="219" y="98"/>
                      <a:pt x="219" y="96"/>
                      <a:pt x="218" y="95"/>
                    </a:cubicBezTo>
                    <a:close/>
                    <a:moveTo>
                      <a:pt x="221" y="74"/>
                    </a:moveTo>
                    <a:cubicBezTo>
                      <a:pt x="219" y="75"/>
                      <a:pt x="219" y="72"/>
                      <a:pt x="218" y="72"/>
                    </a:cubicBezTo>
                    <a:cubicBezTo>
                      <a:pt x="218" y="72"/>
                      <a:pt x="218" y="71"/>
                      <a:pt x="218" y="71"/>
                    </a:cubicBezTo>
                    <a:cubicBezTo>
                      <a:pt x="220" y="71"/>
                      <a:pt x="220" y="73"/>
                      <a:pt x="221" y="74"/>
                    </a:cubicBezTo>
                    <a:close/>
                    <a:moveTo>
                      <a:pt x="218" y="76"/>
                    </a:moveTo>
                    <a:cubicBezTo>
                      <a:pt x="218" y="77"/>
                      <a:pt x="218" y="77"/>
                      <a:pt x="217" y="78"/>
                    </a:cubicBezTo>
                    <a:cubicBezTo>
                      <a:pt x="216" y="78"/>
                      <a:pt x="215" y="77"/>
                      <a:pt x="215" y="76"/>
                    </a:cubicBezTo>
                    <a:cubicBezTo>
                      <a:pt x="216" y="75"/>
                      <a:pt x="216" y="74"/>
                      <a:pt x="216" y="74"/>
                    </a:cubicBezTo>
                    <a:cubicBezTo>
                      <a:pt x="217" y="74"/>
                      <a:pt x="218" y="75"/>
                      <a:pt x="218" y="76"/>
                    </a:cubicBezTo>
                    <a:close/>
                    <a:moveTo>
                      <a:pt x="213" y="64"/>
                    </a:moveTo>
                    <a:cubicBezTo>
                      <a:pt x="215" y="65"/>
                      <a:pt x="216" y="66"/>
                      <a:pt x="217" y="69"/>
                    </a:cubicBezTo>
                    <a:cubicBezTo>
                      <a:pt x="214" y="69"/>
                      <a:pt x="212" y="66"/>
                      <a:pt x="213" y="64"/>
                    </a:cubicBezTo>
                    <a:close/>
                    <a:moveTo>
                      <a:pt x="214" y="71"/>
                    </a:moveTo>
                    <a:cubicBezTo>
                      <a:pt x="214" y="72"/>
                      <a:pt x="214" y="72"/>
                      <a:pt x="212" y="73"/>
                    </a:cubicBezTo>
                    <a:cubicBezTo>
                      <a:pt x="212" y="71"/>
                      <a:pt x="211" y="70"/>
                      <a:pt x="210" y="69"/>
                    </a:cubicBezTo>
                    <a:cubicBezTo>
                      <a:pt x="210" y="69"/>
                      <a:pt x="210" y="68"/>
                      <a:pt x="211" y="67"/>
                    </a:cubicBezTo>
                    <a:cubicBezTo>
                      <a:pt x="213" y="67"/>
                      <a:pt x="213" y="70"/>
                      <a:pt x="214" y="71"/>
                    </a:cubicBezTo>
                    <a:close/>
                    <a:moveTo>
                      <a:pt x="210" y="63"/>
                    </a:moveTo>
                    <a:cubicBezTo>
                      <a:pt x="210" y="61"/>
                      <a:pt x="207" y="60"/>
                      <a:pt x="209" y="58"/>
                    </a:cubicBezTo>
                    <a:cubicBezTo>
                      <a:pt x="210" y="59"/>
                      <a:pt x="211" y="60"/>
                      <a:pt x="212" y="62"/>
                    </a:cubicBezTo>
                    <a:cubicBezTo>
                      <a:pt x="212" y="63"/>
                      <a:pt x="212" y="63"/>
                      <a:pt x="210" y="63"/>
                    </a:cubicBezTo>
                    <a:close/>
                    <a:moveTo>
                      <a:pt x="210" y="65"/>
                    </a:moveTo>
                    <a:cubicBezTo>
                      <a:pt x="209" y="66"/>
                      <a:pt x="209" y="66"/>
                      <a:pt x="209" y="67"/>
                    </a:cubicBezTo>
                    <a:cubicBezTo>
                      <a:pt x="207" y="66"/>
                      <a:pt x="204" y="63"/>
                      <a:pt x="206" y="61"/>
                    </a:cubicBezTo>
                    <a:cubicBezTo>
                      <a:pt x="208" y="62"/>
                      <a:pt x="209" y="63"/>
                      <a:pt x="210" y="65"/>
                    </a:cubicBezTo>
                    <a:close/>
                    <a:moveTo>
                      <a:pt x="207" y="68"/>
                    </a:moveTo>
                    <a:cubicBezTo>
                      <a:pt x="206" y="70"/>
                      <a:pt x="206" y="72"/>
                      <a:pt x="203" y="72"/>
                    </a:cubicBezTo>
                    <a:cubicBezTo>
                      <a:pt x="203" y="71"/>
                      <a:pt x="201" y="70"/>
                      <a:pt x="200" y="69"/>
                    </a:cubicBezTo>
                    <a:cubicBezTo>
                      <a:pt x="201" y="67"/>
                      <a:pt x="203" y="66"/>
                      <a:pt x="203" y="64"/>
                    </a:cubicBezTo>
                    <a:cubicBezTo>
                      <a:pt x="205" y="65"/>
                      <a:pt x="206" y="67"/>
                      <a:pt x="207" y="68"/>
                    </a:cubicBezTo>
                    <a:close/>
                    <a:moveTo>
                      <a:pt x="199" y="66"/>
                    </a:moveTo>
                    <a:cubicBezTo>
                      <a:pt x="197" y="65"/>
                      <a:pt x="197" y="64"/>
                      <a:pt x="196" y="62"/>
                    </a:cubicBezTo>
                    <a:cubicBezTo>
                      <a:pt x="196" y="60"/>
                      <a:pt x="199" y="60"/>
                      <a:pt x="199" y="58"/>
                    </a:cubicBezTo>
                    <a:cubicBezTo>
                      <a:pt x="200" y="59"/>
                      <a:pt x="201" y="60"/>
                      <a:pt x="202" y="62"/>
                    </a:cubicBezTo>
                    <a:cubicBezTo>
                      <a:pt x="201" y="63"/>
                      <a:pt x="200" y="64"/>
                      <a:pt x="199" y="66"/>
                    </a:cubicBezTo>
                    <a:close/>
                    <a:moveTo>
                      <a:pt x="199" y="70"/>
                    </a:moveTo>
                    <a:cubicBezTo>
                      <a:pt x="200" y="72"/>
                      <a:pt x="202" y="72"/>
                      <a:pt x="202" y="75"/>
                    </a:cubicBezTo>
                    <a:cubicBezTo>
                      <a:pt x="201" y="75"/>
                      <a:pt x="198" y="72"/>
                      <a:pt x="199" y="70"/>
                    </a:cubicBezTo>
                    <a:close/>
                    <a:moveTo>
                      <a:pt x="205" y="83"/>
                    </a:moveTo>
                    <a:cubicBezTo>
                      <a:pt x="204" y="84"/>
                      <a:pt x="204" y="86"/>
                      <a:pt x="202" y="87"/>
                    </a:cubicBezTo>
                    <a:cubicBezTo>
                      <a:pt x="201" y="86"/>
                      <a:pt x="200" y="85"/>
                      <a:pt x="199" y="84"/>
                    </a:cubicBezTo>
                    <a:cubicBezTo>
                      <a:pt x="199" y="82"/>
                      <a:pt x="201" y="81"/>
                      <a:pt x="202" y="79"/>
                    </a:cubicBezTo>
                    <a:cubicBezTo>
                      <a:pt x="204" y="80"/>
                      <a:pt x="204" y="82"/>
                      <a:pt x="205" y="83"/>
                    </a:cubicBezTo>
                    <a:close/>
                    <a:moveTo>
                      <a:pt x="200" y="90"/>
                    </a:moveTo>
                    <a:cubicBezTo>
                      <a:pt x="199" y="90"/>
                      <a:pt x="196" y="88"/>
                      <a:pt x="197" y="85"/>
                    </a:cubicBezTo>
                    <a:cubicBezTo>
                      <a:pt x="199" y="86"/>
                      <a:pt x="201" y="88"/>
                      <a:pt x="200" y="90"/>
                    </a:cubicBezTo>
                    <a:close/>
                    <a:moveTo>
                      <a:pt x="198" y="92"/>
                    </a:moveTo>
                    <a:cubicBezTo>
                      <a:pt x="198" y="93"/>
                      <a:pt x="197" y="94"/>
                      <a:pt x="196" y="96"/>
                    </a:cubicBezTo>
                    <a:cubicBezTo>
                      <a:pt x="195" y="95"/>
                      <a:pt x="194" y="94"/>
                      <a:pt x="193" y="92"/>
                    </a:cubicBezTo>
                    <a:cubicBezTo>
                      <a:pt x="193" y="90"/>
                      <a:pt x="195" y="90"/>
                      <a:pt x="195" y="88"/>
                    </a:cubicBezTo>
                    <a:cubicBezTo>
                      <a:pt x="197" y="89"/>
                      <a:pt x="197" y="90"/>
                      <a:pt x="198" y="92"/>
                    </a:cubicBezTo>
                    <a:close/>
                    <a:moveTo>
                      <a:pt x="194" y="99"/>
                    </a:moveTo>
                    <a:cubicBezTo>
                      <a:pt x="192" y="98"/>
                      <a:pt x="191" y="96"/>
                      <a:pt x="191" y="94"/>
                    </a:cubicBezTo>
                    <a:cubicBezTo>
                      <a:pt x="193" y="95"/>
                      <a:pt x="195" y="97"/>
                      <a:pt x="194" y="99"/>
                    </a:cubicBezTo>
                    <a:close/>
                    <a:moveTo>
                      <a:pt x="188" y="106"/>
                    </a:moveTo>
                    <a:cubicBezTo>
                      <a:pt x="188" y="107"/>
                      <a:pt x="187" y="107"/>
                      <a:pt x="187" y="108"/>
                    </a:cubicBezTo>
                    <a:cubicBezTo>
                      <a:pt x="186" y="108"/>
                      <a:pt x="185" y="107"/>
                      <a:pt x="184" y="106"/>
                    </a:cubicBezTo>
                    <a:cubicBezTo>
                      <a:pt x="184" y="105"/>
                      <a:pt x="185" y="104"/>
                      <a:pt x="185" y="103"/>
                    </a:cubicBezTo>
                    <a:cubicBezTo>
                      <a:pt x="187" y="104"/>
                      <a:pt x="187" y="105"/>
                      <a:pt x="188" y="106"/>
                    </a:cubicBezTo>
                    <a:close/>
                    <a:moveTo>
                      <a:pt x="185" y="110"/>
                    </a:moveTo>
                    <a:cubicBezTo>
                      <a:pt x="185" y="111"/>
                      <a:pt x="184" y="112"/>
                      <a:pt x="183" y="113"/>
                    </a:cubicBezTo>
                    <a:cubicBezTo>
                      <a:pt x="180" y="112"/>
                      <a:pt x="181" y="109"/>
                      <a:pt x="183" y="107"/>
                    </a:cubicBezTo>
                    <a:cubicBezTo>
                      <a:pt x="184" y="108"/>
                      <a:pt x="184" y="109"/>
                      <a:pt x="185" y="110"/>
                    </a:cubicBezTo>
                    <a:close/>
                    <a:moveTo>
                      <a:pt x="184" y="124"/>
                    </a:moveTo>
                    <a:cubicBezTo>
                      <a:pt x="186" y="125"/>
                      <a:pt x="187" y="127"/>
                      <a:pt x="188" y="128"/>
                    </a:cubicBezTo>
                    <a:cubicBezTo>
                      <a:pt x="188" y="129"/>
                      <a:pt x="187" y="130"/>
                      <a:pt x="186" y="131"/>
                    </a:cubicBezTo>
                    <a:cubicBezTo>
                      <a:pt x="185" y="129"/>
                      <a:pt x="184" y="127"/>
                      <a:pt x="183" y="126"/>
                    </a:cubicBezTo>
                    <a:cubicBezTo>
                      <a:pt x="184" y="125"/>
                      <a:pt x="184" y="125"/>
                      <a:pt x="184" y="124"/>
                    </a:cubicBezTo>
                    <a:close/>
                    <a:moveTo>
                      <a:pt x="190" y="139"/>
                    </a:moveTo>
                    <a:cubicBezTo>
                      <a:pt x="190" y="140"/>
                      <a:pt x="189" y="141"/>
                      <a:pt x="189" y="142"/>
                    </a:cubicBezTo>
                    <a:cubicBezTo>
                      <a:pt x="187" y="140"/>
                      <a:pt x="186" y="138"/>
                      <a:pt x="184" y="137"/>
                    </a:cubicBezTo>
                    <a:cubicBezTo>
                      <a:pt x="185" y="136"/>
                      <a:pt x="185" y="135"/>
                      <a:pt x="186" y="135"/>
                    </a:cubicBezTo>
                    <a:cubicBezTo>
                      <a:pt x="188" y="136"/>
                      <a:pt x="189" y="138"/>
                      <a:pt x="190" y="139"/>
                    </a:cubicBezTo>
                    <a:close/>
                    <a:moveTo>
                      <a:pt x="188" y="132"/>
                    </a:moveTo>
                    <a:cubicBezTo>
                      <a:pt x="188" y="132"/>
                      <a:pt x="189" y="131"/>
                      <a:pt x="189" y="130"/>
                    </a:cubicBezTo>
                    <a:cubicBezTo>
                      <a:pt x="191" y="132"/>
                      <a:pt x="195" y="136"/>
                      <a:pt x="191" y="138"/>
                    </a:cubicBezTo>
                    <a:cubicBezTo>
                      <a:pt x="190" y="136"/>
                      <a:pt x="189" y="134"/>
                      <a:pt x="188" y="132"/>
                    </a:cubicBezTo>
                    <a:close/>
                    <a:moveTo>
                      <a:pt x="193" y="140"/>
                    </a:moveTo>
                    <a:cubicBezTo>
                      <a:pt x="194" y="139"/>
                      <a:pt x="195" y="138"/>
                      <a:pt x="195" y="138"/>
                    </a:cubicBezTo>
                    <a:cubicBezTo>
                      <a:pt x="197" y="139"/>
                      <a:pt x="197" y="140"/>
                      <a:pt x="198" y="143"/>
                    </a:cubicBezTo>
                    <a:cubicBezTo>
                      <a:pt x="197" y="142"/>
                      <a:pt x="198" y="144"/>
                      <a:pt x="197" y="144"/>
                    </a:cubicBezTo>
                    <a:cubicBezTo>
                      <a:pt x="194" y="143"/>
                      <a:pt x="194" y="142"/>
                      <a:pt x="193" y="140"/>
                    </a:cubicBezTo>
                    <a:close/>
                    <a:moveTo>
                      <a:pt x="202" y="144"/>
                    </a:moveTo>
                    <a:cubicBezTo>
                      <a:pt x="201" y="142"/>
                      <a:pt x="203" y="142"/>
                      <a:pt x="203" y="141"/>
                    </a:cubicBezTo>
                    <a:cubicBezTo>
                      <a:pt x="204" y="142"/>
                      <a:pt x="205" y="144"/>
                      <a:pt x="207" y="145"/>
                    </a:cubicBezTo>
                    <a:cubicBezTo>
                      <a:pt x="206" y="145"/>
                      <a:pt x="206" y="146"/>
                      <a:pt x="204" y="147"/>
                    </a:cubicBezTo>
                    <a:cubicBezTo>
                      <a:pt x="204" y="146"/>
                      <a:pt x="203" y="144"/>
                      <a:pt x="202" y="144"/>
                    </a:cubicBezTo>
                    <a:close/>
                    <a:moveTo>
                      <a:pt x="202" y="128"/>
                    </a:moveTo>
                    <a:cubicBezTo>
                      <a:pt x="203" y="123"/>
                      <a:pt x="206" y="127"/>
                      <a:pt x="207" y="129"/>
                    </a:cubicBezTo>
                    <a:cubicBezTo>
                      <a:pt x="207" y="130"/>
                      <a:pt x="206" y="131"/>
                      <a:pt x="205" y="132"/>
                    </a:cubicBezTo>
                    <a:cubicBezTo>
                      <a:pt x="205" y="131"/>
                      <a:pt x="204" y="131"/>
                      <a:pt x="204" y="131"/>
                    </a:cubicBezTo>
                    <a:cubicBezTo>
                      <a:pt x="204" y="129"/>
                      <a:pt x="203" y="129"/>
                      <a:pt x="202" y="128"/>
                    </a:cubicBezTo>
                    <a:close/>
                    <a:moveTo>
                      <a:pt x="209" y="119"/>
                    </a:moveTo>
                    <a:cubicBezTo>
                      <a:pt x="209" y="118"/>
                      <a:pt x="209" y="118"/>
                      <a:pt x="210" y="117"/>
                    </a:cubicBezTo>
                    <a:cubicBezTo>
                      <a:pt x="212" y="118"/>
                      <a:pt x="212" y="119"/>
                      <a:pt x="213" y="120"/>
                    </a:cubicBezTo>
                    <a:cubicBezTo>
                      <a:pt x="213" y="121"/>
                      <a:pt x="213" y="122"/>
                      <a:pt x="212" y="122"/>
                    </a:cubicBezTo>
                    <a:cubicBezTo>
                      <a:pt x="211" y="122"/>
                      <a:pt x="211" y="120"/>
                      <a:pt x="209" y="119"/>
                    </a:cubicBezTo>
                    <a:close/>
                    <a:moveTo>
                      <a:pt x="212" y="114"/>
                    </a:moveTo>
                    <a:cubicBezTo>
                      <a:pt x="214" y="114"/>
                      <a:pt x="214" y="117"/>
                      <a:pt x="215" y="118"/>
                    </a:cubicBezTo>
                    <a:cubicBezTo>
                      <a:pt x="214" y="118"/>
                      <a:pt x="211" y="116"/>
                      <a:pt x="212" y="114"/>
                    </a:cubicBezTo>
                    <a:close/>
                    <a:moveTo>
                      <a:pt x="213" y="113"/>
                    </a:moveTo>
                    <a:cubicBezTo>
                      <a:pt x="214" y="110"/>
                      <a:pt x="217" y="114"/>
                      <a:pt x="217" y="116"/>
                    </a:cubicBezTo>
                    <a:cubicBezTo>
                      <a:pt x="217" y="116"/>
                      <a:pt x="217" y="117"/>
                      <a:pt x="216" y="117"/>
                    </a:cubicBezTo>
                    <a:cubicBezTo>
                      <a:pt x="215" y="116"/>
                      <a:pt x="215" y="114"/>
                      <a:pt x="213" y="113"/>
                    </a:cubicBezTo>
                    <a:close/>
                    <a:moveTo>
                      <a:pt x="220" y="124"/>
                    </a:moveTo>
                    <a:cubicBezTo>
                      <a:pt x="219" y="124"/>
                      <a:pt x="218" y="122"/>
                      <a:pt x="217" y="121"/>
                    </a:cubicBezTo>
                    <a:cubicBezTo>
                      <a:pt x="218" y="122"/>
                      <a:pt x="219" y="123"/>
                      <a:pt x="220" y="124"/>
                    </a:cubicBezTo>
                    <a:close/>
                    <a:moveTo>
                      <a:pt x="218" y="120"/>
                    </a:moveTo>
                    <a:cubicBezTo>
                      <a:pt x="218" y="119"/>
                      <a:pt x="219" y="119"/>
                      <a:pt x="220" y="118"/>
                    </a:cubicBezTo>
                    <a:cubicBezTo>
                      <a:pt x="220" y="120"/>
                      <a:pt x="220" y="120"/>
                      <a:pt x="220" y="122"/>
                    </a:cubicBezTo>
                    <a:cubicBezTo>
                      <a:pt x="219" y="122"/>
                      <a:pt x="219" y="120"/>
                      <a:pt x="218" y="120"/>
                    </a:cubicBezTo>
                    <a:close/>
                    <a:moveTo>
                      <a:pt x="220" y="156"/>
                    </a:moveTo>
                    <a:cubicBezTo>
                      <a:pt x="220" y="155"/>
                      <a:pt x="221" y="156"/>
                      <a:pt x="221" y="156"/>
                    </a:cubicBezTo>
                    <a:cubicBezTo>
                      <a:pt x="221" y="157"/>
                      <a:pt x="221" y="158"/>
                      <a:pt x="220" y="158"/>
                    </a:cubicBezTo>
                    <a:cubicBezTo>
                      <a:pt x="220" y="157"/>
                      <a:pt x="221" y="156"/>
                      <a:pt x="220" y="156"/>
                    </a:cubicBezTo>
                    <a:close/>
                    <a:moveTo>
                      <a:pt x="221" y="146"/>
                    </a:moveTo>
                    <a:cubicBezTo>
                      <a:pt x="223" y="147"/>
                      <a:pt x="224" y="149"/>
                      <a:pt x="226" y="151"/>
                    </a:cubicBezTo>
                    <a:cubicBezTo>
                      <a:pt x="225" y="152"/>
                      <a:pt x="224" y="153"/>
                      <a:pt x="223" y="154"/>
                    </a:cubicBezTo>
                    <a:cubicBezTo>
                      <a:pt x="221" y="152"/>
                      <a:pt x="219" y="149"/>
                      <a:pt x="221" y="146"/>
                    </a:cubicBezTo>
                    <a:close/>
                    <a:moveTo>
                      <a:pt x="223" y="159"/>
                    </a:moveTo>
                    <a:cubicBezTo>
                      <a:pt x="225" y="160"/>
                      <a:pt x="226" y="162"/>
                      <a:pt x="227" y="163"/>
                    </a:cubicBezTo>
                    <a:cubicBezTo>
                      <a:pt x="227" y="164"/>
                      <a:pt x="226" y="164"/>
                      <a:pt x="226" y="164"/>
                    </a:cubicBezTo>
                    <a:cubicBezTo>
                      <a:pt x="224" y="163"/>
                      <a:pt x="222" y="161"/>
                      <a:pt x="223" y="159"/>
                    </a:cubicBezTo>
                    <a:close/>
                    <a:moveTo>
                      <a:pt x="227" y="180"/>
                    </a:moveTo>
                    <a:cubicBezTo>
                      <a:pt x="228" y="181"/>
                      <a:pt x="229" y="182"/>
                      <a:pt x="228" y="183"/>
                    </a:cubicBezTo>
                    <a:cubicBezTo>
                      <a:pt x="227" y="183"/>
                      <a:pt x="226" y="181"/>
                      <a:pt x="227" y="180"/>
                    </a:cubicBezTo>
                    <a:close/>
                    <a:moveTo>
                      <a:pt x="229" y="192"/>
                    </a:moveTo>
                    <a:cubicBezTo>
                      <a:pt x="228" y="192"/>
                      <a:pt x="227" y="190"/>
                      <a:pt x="228" y="189"/>
                    </a:cubicBezTo>
                    <a:cubicBezTo>
                      <a:pt x="229" y="190"/>
                      <a:pt x="228" y="191"/>
                      <a:pt x="229" y="192"/>
                    </a:cubicBezTo>
                    <a:close/>
                    <a:moveTo>
                      <a:pt x="229" y="243"/>
                    </a:moveTo>
                    <a:cubicBezTo>
                      <a:pt x="228" y="244"/>
                      <a:pt x="229" y="245"/>
                      <a:pt x="230" y="246"/>
                    </a:cubicBezTo>
                    <a:cubicBezTo>
                      <a:pt x="230" y="246"/>
                      <a:pt x="229" y="246"/>
                      <a:pt x="229" y="247"/>
                    </a:cubicBezTo>
                    <a:cubicBezTo>
                      <a:pt x="228" y="247"/>
                      <a:pt x="228" y="245"/>
                      <a:pt x="227" y="244"/>
                    </a:cubicBezTo>
                    <a:cubicBezTo>
                      <a:pt x="227" y="243"/>
                      <a:pt x="228" y="243"/>
                      <a:pt x="228" y="242"/>
                    </a:cubicBezTo>
                    <a:cubicBezTo>
                      <a:pt x="229" y="242"/>
                      <a:pt x="229" y="243"/>
                      <a:pt x="229" y="243"/>
                    </a:cubicBezTo>
                    <a:close/>
                    <a:moveTo>
                      <a:pt x="229" y="226"/>
                    </a:moveTo>
                    <a:cubicBezTo>
                      <a:pt x="230" y="226"/>
                      <a:pt x="230" y="228"/>
                      <a:pt x="232" y="228"/>
                    </a:cubicBezTo>
                    <a:cubicBezTo>
                      <a:pt x="231" y="229"/>
                      <a:pt x="231" y="229"/>
                      <a:pt x="231" y="230"/>
                    </a:cubicBezTo>
                    <a:cubicBezTo>
                      <a:pt x="230" y="229"/>
                      <a:pt x="228" y="228"/>
                      <a:pt x="229" y="226"/>
                    </a:cubicBezTo>
                    <a:close/>
                    <a:moveTo>
                      <a:pt x="232" y="259"/>
                    </a:moveTo>
                    <a:cubicBezTo>
                      <a:pt x="234" y="260"/>
                      <a:pt x="236" y="263"/>
                      <a:pt x="235" y="266"/>
                    </a:cubicBezTo>
                    <a:cubicBezTo>
                      <a:pt x="233" y="265"/>
                      <a:pt x="232" y="263"/>
                      <a:pt x="231" y="262"/>
                    </a:cubicBezTo>
                    <a:cubicBezTo>
                      <a:pt x="231" y="260"/>
                      <a:pt x="232" y="260"/>
                      <a:pt x="232" y="259"/>
                    </a:cubicBezTo>
                    <a:close/>
                    <a:moveTo>
                      <a:pt x="233" y="275"/>
                    </a:moveTo>
                    <a:cubicBezTo>
                      <a:pt x="234" y="276"/>
                      <a:pt x="235" y="276"/>
                      <a:pt x="235" y="278"/>
                    </a:cubicBezTo>
                    <a:cubicBezTo>
                      <a:pt x="234" y="277"/>
                      <a:pt x="232" y="276"/>
                      <a:pt x="233" y="275"/>
                    </a:cubicBezTo>
                    <a:close/>
                    <a:moveTo>
                      <a:pt x="235" y="271"/>
                    </a:moveTo>
                    <a:cubicBezTo>
                      <a:pt x="236" y="272"/>
                      <a:pt x="236" y="273"/>
                      <a:pt x="235" y="274"/>
                    </a:cubicBezTo>
                    <a:cubicBezTo>
                      <a:pt x="233" y="273"/>
                      <a:pt x="235" y="272"/>
                      <a:pt x="235" y="271"/>
                    </a:cubicBezTo>
                    <a:close/>
                    <a:moveTo>
                      <a:pt x="235" y="262"/>
                    </a:moveTo>
                    <a:cubicBezTo>
                      <a:pt x="235" y="259"/>
                      <a:pt x="233" y="259"/>
                      <a:pt x="233" y="257"/>
                    </a:cubicBezTo>
                    <a:cubicBezTo>
                      <a:pt x="234" y="256"/>
                      <a:pt x="237" y="261"/>
                      <a:pt x="235" y="262"/>
                    </a:cubicBezTo>
                    <a:close/>
                    <a:moveTo>
                      <a:pt x="236" y="135"/>
                    </a:moveTo>
                    <a:cubicBezTo>
                      <a:pt x="235" y="135"/>
                      <a:pt x="235" y="133"/>
                      <a:pt x="234" y="133"/>
                    </a:cubicBezTo>
                    <a:cubicBezTo>
                      <a:pt x="234" y="132"/>
                      <a:pt x="235" y="133"/>
                      <a:pt x="235" y="131"/>
                    </a:cubicBezTo>
                    <a:cubicBezTo>
                      <a:pt x="236" y="131"/>
                      <a:pt x="235" y="133"/>
                      <a:pt x="236" y="135"/>
                    </a:cubicBezTo>
                    <a:close/>
                    <a:moveTo>
                      <a:pt x="233" y="131"/>
                    </a:moveTo>
                    <a:cubicBezTo>
                      <a:pt x="233" y="131"/>
                      <a:pt x="234" y="129"/>
                      <a:pt x="235" y="129"/>
                    </a:cubicBezTo>
                    <a:cubicBezTo>
                      <a:pt x="235" y="130"/>
                      <a:pt x="234" y="131"/>
                      <a:pt x="233" y="131"/>
                    </a:cubicBezTo>
                    <a:close/>
                    <a:moveTo>
                      <a:pt x="233" y="113"/>
                    </a:moveTo>
                    <a:cubicBezTo>
                      <a:pt x="234" y="114"/>
                      <a:pt x="235" y="115"/>
                      <a:pt x="235" y="116"/>
                    </a:cubicBezTo>
                    <a:cubicBezTo>
                      <a:pt x="233" y="116"/>
                      <a:pt x="232" y="115"/>
                      <a:pt x="233" y="113"/>
                    </a:cubicBezTo>
                    <a:close/>
                    <a:moveTo>
                      <a:pt x="234" y="108"/>
                    </a:moveTo>
                    <a:cubicBezTo>
                      <a:pt x="232" y="107"/>
                      <a:pt x="232" y="105"/>
                      <a:pt x="231" y="104"/>
                    </a:cubicBezTo>
                    <a:cubicBezTo>
                      <a:pt x="231" y="103"/>
                      <a:pt x="232" y="103"/>
                      <a:pt x="232" y="102"/>
                    </a:cubicBezTo>
                    <a:cubicBezTo>
                      <a:pt x="233" y="103"/>
                      <a:pt x="233" y="105"/>
                      <a:pt x="235" y="106"/>
                    </a:cubicBezTo>
                    <a:cubicBezTo>
                      <a:pt x="235" y="107"/>
                      <a:pt x="233" y="107"/>
                      <a:pt x="234" y="108"/>
                    </a:cubicBezTo>
                    <a:close/>
                    <a:moveTo>
                      <a:pt x="231" y="98"/>
                    </a:moveTo>
                    <a:cubicBezTo>
                      <a:pt x="231" y="96"/>
                      <a:pt x="231" y="96"/>
                      <a:pt x="231" y="95"/>
                    </a:cubicBezTo>
                    <a:cubicBezTo>
                      <a:pt x="233" y="95"/>
                      <a:pt x="233" y="98"/>
                      <a:pt x="231" y="98"/>
                    </a:cubicBezTo>
                    <a:close/>
                    <a:moveTo>
                      <a:pt x="232" y="84"/>
                    </a:moveTo>
                    <a:cubicBezTo>
                      <a:pt x="232" y="82"/>
                      <a:pt x="232" y="80"/>
                      <a:pt x="235" y="80"/>
                    </a:cubicBezTo>
                    <a:cubicBezTo>
                      <a:pt x="234" y="81"/>
                      <a:pt x="233" y="83"/>
                      <a:pt x="232" y="84"/>
                    </a:cubicBezTo>
                    <a:close/>
                    <a:moveTo>
                      <a:pt x="233" y="52"/>
                    </a:moveTo>
                    <a:cubicBezTo>
                      <a:pt x="231" y="52"/>
                      <a:pt x="232" y="51"/>
                      <a:pt x="233" y="49"/>
                    </a:cubicBezTo>
                    <a:cubicBezTo>
                      <a:pt x="234" y="50"/>
                      <a:pt x="233" y="52"/>
                      <a:pt x="233" y="52"/>
                    </a:cubicBezTo>
                    <a:close/>
                    <a:moveTo>
                      <a:pt x="232" y="47"/>
                    </a:moveTo>
                    <a:cubicBezTo>
                      <a:pt x="231" y="46"/>
                      <a:pt x="231" y="46"/>
                      <a:pt x="231" y="45"/>
                    </a:cubicBezTo>
                    <a:cubicBezTo>
                      <a:pt x="231" y="45"/>
                      <a:pt x="232" y="46"/>
                      <a:pt x="232" y="47"/>
                    </a:cubicBezTo>
                    <a:close/>
                    <a:moveTo>
                      <a:pt x="231" y="49"/>
                    </a:moveTo>
                    <a:cubicBezTo>
                      <a:pt x="229" y="49"/>
                      <a:pt x="229" y="48"/>
                      <a:pt x="228" y="47"/>
                    </a:cubicBezTo>
                    <a:cubicBezTo>
                      <a:pt x="229" y="43"/>
                      <a:pt x="233" y="48"/>
                      <a:pt x="231" y="49"/>
                    </a:cubicBezTo>
                    <a:close/>
                    <a:moveTo>
                      <a:pt x="226" y="56"/>
                    </a:moveTo>
                    <a:cubicBezTo>
                      <a:pt x="226" y="57"/>
                      <a:pt x="225" y="58"/>
                      <a:pt x="224" y="59"/>
                    </a:cubicBezTo>
                    <a:cubicBezTo>
                      <a:pt x="224" y="58"/>
                      <a:pt x="225" y="56"/>
                      <a:pt x="224" y="55"/>
                    </a:cubicBezTo>
                    <a:cubicBezTo>
                      <a:pt x="225" y="55"/>
                      <a:pt x="225" y="56"/>
                      <a:pt x="226" y="56"/>
                    </a:cubicBezTo>
                    <a:close/>
                    <a:moveTo>
                      <a:pt x="225" y="67"/>
                    </a:moveTo>
                    <a:cubicBezTo>
                      <a:pt x="225" y="69"/>
                      <a:pt x="224" y="69"/>
                      <a:pt x="223" y="70"/>
                    </a:cubicBezTo>
                    <a:cubicBezTo>
                      <a:pt x="222" y="69"/>
                      <a:pt x="223" y="67"/>
                      <a:pt x="223" y="66"/>
                    </a:cubicBezTo>
                    <a:cubicBezTo>
                      <a:pt x="224" y="66"/>
                      <a:pt x="224" y="67"/>
                      <a:pt x="225" y="67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3" y="59"/>
                      <a:pt x="222" y="60"/>
                    </a:cubicBezTo>
                    <a:cubicBezTo>
                      <a:pt x="221" y="59"/>
                      <a:pt x="220" y="58"/>
                      <a:pt x="219" y="57"/>
                    </a:cubicBezTo>
                    <a:cubicBezTo>
                      <a:pt x="220" y="55"/>
                      <a:pt x="221" y="54"/>
                      <a:pt x="222" y="52"/>
                    </a:cubicBezTo>
                    <a:cubicBezTo>
                      <a:pt x="223" y="53"/>
                      <a:pt x="224" y="53"/>
                      <a:pt x="223" y="54"/>
                    </a:cubicBezTo>
                    <a:cubicBezTo>
                      <a:pt x="222" y="55"/>
                      <a:pt x="223" y="59"/>
                      <a:pt x="221" y="58"/>
                    </a:cubicBezTo>
                    <a:close/>
                    <a:moveTo>
                      <a:pt x="221" y="63"/>
                    </a:moveTo>
                    <a:cubicBezTo>
                      <a:pt x="221" y="64"/>
                      <a:pt x="219" y="66"/>
                      <a:pt x="218" y="66"/>
                    </a:cubicBezTo>
                    <a:cubicBezTo>
                      <a:pt x="217" y="65"/>
                      <a:pt x="216" y="64"/>
                      <a:pt x="215" y="63"/>
                    </a:cubicBezTo>
                    <a:cubicBezTo>
                      <a:pt x="215" y="60"/>
                      <a:pt x="217" y="61"/>
                      <a:pt x="217" y="59"/>
                    </a:cubicBezTo>
                    <a:cubicBezTo>
                      <a:pt x="219" y="60"/>
                      <a:pt x="220" y="61"/>
                      <a:pt x="221" y="63"/>
                    </a:cubicBezTo>
                    <a:close/>
                    <a:moveTo>
                      <a:pt x="214" y="60"/>
                    </a:moveTo>
                    <a:cubicBezTo>
                      <a:pt x="212" y="59"/>
                      <a:pt x="212" y="57"/>
                      <a:pt x="210" y="56"/>
                    </a:cubicBezTo>
                    <a:cubicBezTo>
                      <a:pt x="211" y="55"/>
                      <a:pt x="212" y="54"/>
                      <a:pt x="213" y="53"/>
                    </a:cubicBezTo>
                    <a:cubicBezTo>
                      <a:pt x="214" y="54"/>
                      <a:pt x="215" y="56"/>
                      <a:pt x="216" y="57"/>
                    </a:cubicBezTo>
                    <a:cubicBezTo>
                      <a:pt x="215" y="57"/>
                      <a:pt x="215" y="59"/>
                      <a:pt x="214" y="60"/>
                    </a:cubicBezTo>
                    <a:close/>
                    <a:moveTo>
                      <a:pt x="208" y="54"/>
                    </a:moveTo>
                    <a:cubicBezTo>
                      <a:pt x="208" y="52"/>
                      <a:pt x="207" y="51"/>
                      <a:pt x="206" y="50"/>
                    </a:cubicBezTo>
                    <a:cubicBezTo>
                      <a:pt x="206" y="48"/>
                      <a:pt x="207" y="48"/>
                      <a:pt x="207" y="47"/>
                    </a:cubicBezTo>
                    <a:cubicBezTo>
                      <a:pt x="210" y="48"/>
                      <a:pt x="213" y="52"/>
                      <a:pt x="208" y="54"/>
                    </a:cubicBezTo>
                    <a:close/>
                    <a:moveTo>
                      <a:pt x="207" y="55"/>
                    </a:moveTo>
                    <a:cubicBezTo>
                      <a:pt x="208" y="56"/>
                      <a:pt x="206" y="56"/>
                      <a:pt x="206" y="57"/>
                    </a:cubicBezTo>
                    <a:cubicBezTo>
                      <a:pt x="205" y="55"/>
                      <a:pt x="201" y="53"/>
                      <a:pt x="204" y="51"/>
                    </a:cubicBezTo>
                    <a:cubicBezTo>
                      <a:pt x="206" y="52"/>
                      <a:pt x="206" y="54"/>
                      <a:pt x="207" y="55"/>
                    </a:cubicBezTo>
                    <a:close/>
                    <a:moveTo>
                      <a:pt x="204" y="59"/>
                    </a:moveTo>
                    <a:cubicBezTo>
                      <a:pt x="205" y="60"/>
                      <a:pt x="204" y="59"/>
                      <a:pt x="203" y="60"/>
                    </a:cubicBezTo>
                    <a:cubicBezTo>
                      <a:pt x="202" y="59"/>
                      <a:pt x="199" y="57"/>
                      <a:pt x="201" y="55"/>
                    </a:cubicBezTo>
                    <a:cubicBezTo>
                      <a:pt x="203" y="56"/>
                      <a:pt x="203" y="57"/>
                      <a:pt x="204" y="59"/>
                    </a:cubicBezTo>
                    <a:close/>
                    <a:moveTo>
                      <a:pt x="201" y="51"/>
                    </a:moveTo>
                    <a:cubicBezTo>
                      <a:pt x="200" y="50"/>
                      <a:pt x="200" y="49"/>
                      <a:pt x="198" y="48"/>
                    </a:cubicBezTo>
                    <a:cubicBezTo>
                      <a:pt x="199" y="47"/>
                      <a:pt x="199" y="46"/>
                      <a:pt x="200" y="46"/>
                    </a:cubicBezTo>
                    <a:cubicBezTo>
                      <a:pt x="201" y="46"/>
                      <a:pt x="201" y="48"/>
                      <a:pt x="203" y="49"/>
                    </a:cubicBezTo>
                    <a:cubicBezTo>
                      <a:pt x="202" y="50"/>
                      <a:pt x="202" y="51"/>
                      <a:pt x="201" y="51"/>
                    </a:cubicBezTo>
                    <a:close/>
                    <a:moveTo>
                      <a:pt x="198" y="47"/>
                    </a:moveTo>
                    <a:cubicBezTo>
                      <a:pt x="197" y="46"/>
                      <a:pt x="199" y="45"/>
                      <a:pt x="199" y="44"/>
                    </a:cubicBezTo>
                    <a:cubicBezTo>
                      <a:pt x="199" y="44"/>
                      <a:pt x="200" y="44"/>
                      <a:pt x="200" y="44"/>
                    </a:cubicBezTo>
                    <a:cubicBezTo>
                      <a:pt x="200" y="44"/>
                      <a:pt x="200" y="45"/>
                      <a:pt x="200" y="45"/>
                    </a:cubicBezTo>
                    <a:cubicBezTo>
                      <a:pt x="200" y="46"/>
                      <a:pt x="198" y="46"/>
                      <a:pt x="198" y="47"/>
                    </a:cubicBezTo>
                    <a:close/>
                    <a:moveTo>
                      <a:pt x="200" y="53"/>
                    </a:moveTo>
                    <a:cubicBezTo>
                      <a:pt x="199" y="53"/>
                      <a:pt x="199" y="53"/>
                      <a:pt x="199" y="52"/>
                    </a:cubicBezTo>
                    <a:cubicBezTo>
                      <a:pt x="198" y="53"/>
                      <a:pt x="200" y="53"/>
                      <a:pt x="199" y="54"/>
                    </a:cubicBezTo>
                    <a:cubicBezTo>
                      <a:pt x="197" y="53"/>
                      <a:pt x="196" y="51"/>
                      <a:pt x="197" y="49"/>
                    </a:cubicBezTo>
                    <a:cubicBezTo>
                      <a:pt x="198" y="50"/>
                      <a:pt x="199" y="51"/>
                      <a:pt x="200" y="53"/>
                    </a:cubicBezTo>
                    <a:close/>
                    <a:moveTo>
                      <a:pt x="197" y="55"/>
                    </a:moveTo>
                    <a:cubicBezTo>
                      <a:pt x="196" y="57"/>
                      <a:pt x="195" y="59"/>
                      <a:pt x="194" y="60"/>
                    </a:cubicBezTo>
                    <a:cubicBezTo>
                      <a:pt x="193" y="59"/>
                      <a:pt x="192" y="58"/>
                      <a:pt x="192" y="57"/>
                    </a:cubicBezTo>
                    <a:cubicBezTo>
                      <a:pt x="193" y="56"/>
                      <a:pt x="194" y="55"/>
                      <a:pt x="194" y="53"/>
                    </a:cubicBezTo>
                    <a:cubicBezTo>
                      <a:pt x="196" y="53"/>
                      <a:pt x="196" y="54"/>
                      <a:pt x="197" y="55"/>
                    </a:cubicBezTo>
                    <a:close/>
                    <a:moveTo>
                      <a:pt x="194" y="64"/>
                    </a:moveTo>
                    <a:cubicBezTo>
                      <a:pt x="195" y="65"/>
                      <a:pt x="198" y="67"/>
                      <a:pt x="196" y="69"/>
                    </a:cubicBezTo>
                    <a:cubicBezTo>
                      <a:pt x="195" y="67"/>
                      <a:pt x="193" y="66"/>
                      <a:pt x="194" y="64"/>
                    </a:cubicBezTo>
                    <a:close/>
                    <a:moveTo>
                      <a:pt x="196" y="73"/>
                    </a:moveTo>
                    <a:cubicBezTo>
                      <a:pt x="198" y="74"/>
                      <a:pt x="199" y="76"/>
                      <a:pt x="200" y="78"/>
                    </a:cubicBezTo>
                    <a:cubicBezTo>
                      <a:pt x="199" y="79"/>
                      <a:pt x="198" y="80"/>
                      <a:pt x="198" y="81"/>
                    </a:cubicBezTo>
                    <a:cubicBezTo>
                      <a:pt x="196" y="80"/>
                      <a:pt x="195" y="79"/>
                      <a:pt x="194" y="78"/>
                    </a:cubicBezTo>
                    <a:cubicBezTo>
                      <a:pt x="194" y="76"/>
                      <a:pt x="195" y="74"/>
                      <a:pt x="196" y="73"/>
                    </a:cubicBezTo>
                    <a:close/>
                    <a:moveTo>
                      <a:pt x="196" y="84"/>
                    </a:moveTo>
                    <a:cubicBezTo>
                      <a:pt x="194" y="84"/>
                      <a:pt x="191" y="81"/>
                      <a:pt x="192" y="79"/>
                    </a:cubicBezTo>
                    <a:cubicBezTo>
                      <a:pt x="194" y="80"/>
                      <a:pt x="196" y="82"/>
                      <a:pt x="196" y="84"/>
                    </a:cubicBezTo>
                    <a:close/>
                    <a:moveTo>
                      <a:pt x="194" y="86"/>
                    </a:moveTo>
                    <a:cubicBezTo>
                      <a:pt x="193" y="88"/>
                      <a:pt x="192" y="89"/>
                      <a:pt x="191" y="90"/>
                    </a:cubicBezTo>
                    <a:cubicBezTo>
                      <a:pt x="189" y="89"/>
                      <a:pt x="190" y="87"/>
                      <a:pt x="187" y="85"/>
                    </a:cubicBezTo>
                    <a:cubicBezTo>
                      <a:pt x="188" y="84"/>
                      <a:pt x="189" y="83"/>
                      <a:pt x="190" y="82"/>
                    </a:cubicBezTo>
                    <a:cubicBezTo>
                      <a:pt x="191" y="83"/>
                      <a:pt x="193" y="84"/>
                      <a:pt x="194" y="86"/>
                    </a:cubicBezTo>
                    <a:close/>
                    <a:moveTo>
                      <a:pt x="190" y="77"/>
                    </a:moveTo>
                    <a:cubicBezTo>
                      <a:pt x="188" y="77"/>
                      <a:pt x="188" y="76"/>
                      <a:pt x="187" y="74"/>
                    </a:cubicBezTo>
                    <a:cubicBezTo>
                      <a:pt x="189" y="73"/>
                      <a:pt x="189" y="75"/>
                      <a:pt x="190" y="76"/>
                    </a:cubicBezTo>
                    <a:cubicBezTo>
                      <a:pt x="190" y="77"/>
                      <a:pt x="190" y="77"/>
                      <a:pt x="190" y="77"/>
                    </a:cubicBezTo>
                    <a:close/>
                    <a:moveTo>
                      <a:pt x="184" y="101"/>
                    </a:moveTo>
                    <a:cubicBezTo>
                      <a:pt x="183" y="102"/>
                      <a:pt x="183" y="103"/>
                      <a:pt x="181" y="102"/>
                    </a:cubicBezTo>
                    <a:cubicBezTo>
                      <a:pt x="181" y="102"/>
                      <a:pt x="181" y="100"/>
                      <a:pt x="182" y="99"/>
                    </a:cubicBezTo>
                    <a:cubicBezTo>
                      <a:pt x="183" y="99"/>
                      <a:pt x="183" y="100"/>
                      <a:pt x="184" y="101"/>
                    </a:cubicBezTo>
                    <a:close/>
                    <a:moveTo>
                      <a:pt x="181" y="120"/>
                    </a:moveTo>
                    <a:cubicBezTo>
                      <a:pt x="182" y="121"/>
                      <a:pt x="183" y="121"/>
                      <a:pt x="183" y="122"/>
                    </a:cubicBezTo>
                    <a:cubicBezTo>
                      <a:pt x="183" y="123"/>
                      <a:pt x="182" y="123"/>
                      <a:pt x="182" y="124"/>
                    </a:cubicBezTo>
                    <a:cubicBezTo>
                      <a:pt x="181" y="123"/>
                      <a:pt x="181" y="122"/>
                      <a:pt x="181" y="120"/>
                    </a:cubicBezTo>
                    <a:close/>
                    <a:moveTo>
                      <a:pt x="182" y="129"/>
                    </a:moveTo>
                    <a:cubicBezTo>
                      <a:pt x="183" y="129"/>
                      <a:pt x="184" y="131"/>
                      <a:pt x="185" y="133"/>
                    </a:cubicBezTo>
                    <a:cubicBezTo>
                      <a:pt x="184" y="133"/>
                      <a:pt x="184" y="135"/>
                      <a:pt x="183" y="135"/>
                    </a:cubicBezTo>
                    <a:cubicBezTo>
                      <a:pt x="183" y="133"/>
                      <a:pt x="180" y="131"/>
                      <a:pt x="182" y="129"/>
                    </a:cubicBezTo>
                    <a:close/>
                    <a:moveTo>
                      <a:pt x="183" y="138"/>
                    </a:moveTo>
                    <a:cubicBezTo>
                      <a:pt x="185" y="139"/>
                      <a:pt x="186" y="142"/>
                      <a:pt x="187" y="143"/>
                    </a:cubicBezTo>
                    <a:cubicBezTo>
                      <a:pt x="187" y="145"/>
                      <a:pt x="186" y="145"/>
                      <a:pt x="185" y="146"/>
                    </a:cubicBezTo>
                    <a:cubicBezTo>
                      <a:pt x="183" y="145"/>
                      <a:pt x="181" y="141"/>
                      <a:pt x="183" y="138"/>
                    </a:cubicBezTo>
                    <a:close/>
                    <a:moveTo>
                      <a:pt x="189" y="155"/>
                    </a:moveTo>
                    <a:cubicBezTo>
                      <a:pt x="188" y="156"/>
                      <a:pt x="187" y="157"/>
                      <a:pt x="187" y="158"/>
                    </a:cubicBezTo>
                    <a:cubicBezTo>
                      <a:pt x="186" y="156"/>
                      <a:pt x="185" y="155"/>
                      <a:pt x="184" y="153"/>
                    </a:cubicBezTo>
                    <a:cubicBezTo>
                      <a:pt x="186" y="150"/>
                      <a:pt x="188" y="153"/>
                      <a:pt x="189" y="155"/>
                    </a:cubicBezTo>
                    <a:close/>
                    <a:moveTo>
                      <a:pt x="184" y="167"/>
                    </a:moveTo>
                    <a:cubicBezTo>
                      <a:pt x="185" y="168"/>
                      <a:pt x="185" y="170"/>
                      <a:pt x="186" y="171"/>
                    </a:cubicBezTo>
                    <a:cubicBezTo>
                      <a:pt x="186" y="172"/>
                      <a:pt x="185" y="172"/>
                      <a:pt x="185" y="173"/>
                    </a:cubicBezTo>
                    <a:cubicBezTo>
                      <a:pt x="183" y="172"/>
                      <a:pt x="183" y="171"/>
                      <a:pt x="182" y="169"/>
                    </a:cubicBezTo>
                    <a:cubicBezTo>
                      <a:pt x="183" y="169"/>
                      <a:pt x="183" y="168"/>
                      <a:pt x="184" y="167"/>
                    </a:cubicBezTo>
                    <a:close/>
                    <a:moveTo>
                      <a:pt x="186" y="164"/>
                    </a:moveTo>
                    <a:cubicBezTo>
                      <a:pt x="187" y="163"/>
                      <a:pt x="189" y="166"/>
                      <a:pt x="189" y="167"/>
                    </a:cubicBezTo>
                    <a:cubicBezTo>
                      <a:pt x="187" y="167"/>
                      <a:pt x="188" y="164"/>
                      <a:pt x="186" y="164"/>
                    </a:cubicBezTo>
                    <a:close/>
                    <a:moveTo>
                      <a:pt x="187" y="149"/>
                    </a:moveTo>
                    <a:cubicBezTo>
                      <a:pt x="188" y="149"/>
                      <a:pt x="189" y="147"/>
                      <a:pt x="189" y="146"/>
                    </a:cubicBezTo>
                    <a:cubicBezTo>
                      <a:pt x="191" y="146"/>
                      <a:pt x="192" y="149"/>
                      <a:pt x="193" y="150"/>
                    </a:cubicBezTo>
                    <a:cubicBezTo>
                      <a:pt x="193" y="152"/>
                      <a:pt x="191" y="152"/>
                      <a:pt x="190" y="154"/>
                    </a:cubicBezTo>
                    <a:cubicBezTo>
                      <a:pt x="189" y="152"/>
                      <a:pt x="188" y="151"/>
                      <a:pt x="187" y="149"/>
                    </a:cubicBezTo>
                    <a:close/>
                    <a:moveTo>
                      <a:pt x="190" y="157"/>
                    </a:moveTo>
                    <a:cubicBezTo>
                      <a:pt x="192" y="158"/>
                      <a:pt x="193" y="160"/>
                      <a:pt x="194" y="161"/>
                    </a:cubicBezTo>
                    <a:cubicBezTo>
                      <a:pt x="194" y="162"/>
                      <a:pt x="193" y="163"/>
                      <a:pt x="192" y="164"/>
                    </a:cubicBezTo>
                    <a:cubicBezTo>
                      <a:pt x="191" y="163"/>
                      <a:pt x="191" y="160"/>
                      <a:pt x="189" y="159"/>
                    </a:cubicBezTo>
                    <a:cubicBezTo>
                      <a:pt x="189" y="158"/>
                      <a:pt x="190" y="158"/>
                      <a:pt x="190" y="157"/>
                    </a:cubicBezTo>
                    <a:close/>
                    <a:moveTo>
                      <a:pt x="196" y="169"/>
                    </a:moveTo>
                    <a:cubicBezTo>
                      <a:pt x="195" y="168"/>
                      <a:pt x="194" y="166"/>
                      <a:pt x="196" y="165"/>
                    </a:cubicBezTo>
                    <a:cubicBezTo>
                      <a:pt x="198" y="166"/>
                      <a:pt x="200" y="168"/>
                      <a:pt x="201" y="170"/>
                    </a:cubicBezTo>
                    <a:cubicBezTo>
                      <a:pt x="200" y="171"/>
                      <a:pt x="199" y="171"/>
                      <a:pt x="199" y="172"/>
                    </a:cubicBezTo>
                    <a:cubicBezTo>
                      <a:pt x="198" y="171"/>
                      <a:pt x="196" y="170"/>
                      <a:pt x="194" y="170"/>
                    </a:cubicBezTo>
                    <a:cubicBezTo>
                      <a:pt x="195" y="169"/>
                      <a:pt x="195" y="169"/>
                      <a:pt x="196" y="169"/>
                    </a:cubicBezTo>
                    <a:close/>
                    <a:moveTo>
                      <a:pt x="200" y="159"/>
                    </a:moveTo>
                    <a:cubicBezTo>
                      <a:pt x="202" y="161"/>
                      <a:pt x="203" y="162"/>
                      <a:pt x="204" y="165"/>
                    </a:cubicBezTo>
                    <a:cubicBezTo>
                      <a:pt x="203" y="165"/>
                      <a:pt x="203" y="167"/>
                      <a:pt x="202" y="168"/>
                    </a:cubicBezTo>
                    <a:cubicBezTo>
                      <a:pt x="199" y="166"/>
                      <a:pt x="197" y="162"/>
                      <a:pt x="200" y="159"/>
                    </a:cubicBezTo>
                    <a:close/>
                    <a:moveTo>
                      <a:pt x="201" y="157"/>
                    </a:moveTo>
                    <a:cubicBezTo>
                      <a:pt x="202" y="157"/>
                      <a:pt x="203" y="157"/>
                      <a:pt x="203" y="156"/>
                    </a:cubicBezTo>
                    <a:cubicBezTo>
                      <a:pt x="204" y="158"/>
                      <a:pt x="206" y="159"/>
                      <a:pt x="207" y="161"/>
                    </a:cubicBezTo>
                    <a:cubicBezTo>
                      <a:pt x="206" y="162"/>
                      <a:pt x="206" y="162"/>
                      <a:pt x="206" y="163"/>
                    </a:cubicBezTo>
                    <a:cubicBezTo>
                      <a:pt x="204" y="161"/>
                      <a:pt x="203" y="159"/>
                      <a:pt x="201" y="157"/>
                    </a:cubicBezTo>
                    <a:close/>
                    <a:moveTo>
                      <a:pt x="204" y="139"/>
                    </a:moveTo>
                    <a:cubicBezTo>
                      <a:pt x="205" y="135"/>
                      <a:pt x="208" y="138"/>
                      <a:pt x="210" y="141"/>
                    </a:cubicBezTo>
                    <a:cubicBezTo>
                      <a:pt x="209" y="142"/>
                      <a:pt x="209" y="143"/>
                      <a:pt x="207" y="143"/>
                    </a:cubicBezTo>
                    <a:cubicBezTo>
                      <a:pt x="207" y="140"/>
                      <a:pt x="204" y="141"/>
                      <a:pt x="204" y="139"/>
                    </a:cubicBezTo>
                    <a:close/>
                    <a:moveTo>
                      <a:pt x="207" y="135"/>
                    </a:moveTo>
                    <a:cubicBezTo>
                      <a:pt x="208" y="134"/>
                      <a:pt x="209" y="134"/>
                      <a:pt x="209" y="132"/>
                    </a:cubicBezTo>
                    <a:cubicBezTo>
                      <a:pt x="212" y="134"/>
                      <a:pt x="214" y="137"/>
                      <a:pt x="211" y="139"/>
                    </a:cubicBezTo>
                    <a:cubicBezTo>
                      <a:pt x="209" y="138"/>
                      <a:pt x="209" y="136"/>
                      <a:pt x="207" y="135"/>
                    </a:cubicBezTo>
                    <a:close/>
                    <a:moveTo>
                      <a:pt x="211" y="130"/>
                    </a:moveTo>
                    <a:cubicBezTo>
                      <a:pt x="212" y="130"/>
                      <a:pt x="213" y="131"/>
                      <a:pt x="213" y="133"/>
                    </a:cubicBezTo>
                    <a:cubicBezTo>
                      <a:pt x="212" y="132"/>
                      <a:pt x="211" y="132"/>
                      <a:pt x="211" y="130"/>
                    </a:cubicBezTo>
                    <a:close/>
                    <a:moveTo>
                      <a:pt x="212" y="128"/>
                    </a:moveTo>
                    <a:cubicBezTo>
                      <a:pt x="214" y="127"/>
                      <a:pt x="216" y="131"/>
                      <a:pt x="216" y="132"/>
                    </a:cubicBezTo>
                    <a:cubicBezTo>
                      <a:pt x="214" y="131"/>
                      <a:pt x="212" y="130"/>
                      <a:pt x="212" y="128"/>
                    </a:cubicBezTo>
                    <a:close/>
                    <a:moveTo>
                      <a:pt x="219" y="135"/>
                    </a:moveTo>
                    <a:cubicBezTo>
                      <a:pt x="220" y="136"/>
                      <a:pt x="219" y="138"/>
                      <a:pt x="219" y="139"/>
                    </a:cubicBezTo>
                    <a:cubicBezTo>
                      <a:pt x="217" y="139"/>
                      <a:pt x="219" y="138"/>
                      <a:pt x="217" y="138"/>
                    </a:cubicBezTo>
                    <a:cubicBezTo>
                      <a:pt x="217" y="136"/>
                      <a:pt x="219" y="137"/>
                      <a:pt x="219" y="135"/>
                    </a:cubicBezTo>
                    <a:close/>
                    <a:moveTo>
                      <a:pt x="220" y="171"/>
                    </a:moveTo>
                    <a:cubicBezTo>
                      <a:pt x="220" y="172"/>
                      <a:pt x="220" y="172"/>
                      <a:pt x="219" y="172"/>
                    </a:cubicBezTo>
                    <a:cubicBezTo>
                      <a:pt x="219" y="171"/>
                      <a:pt x="219" y="171"/>
                      <a:pt x="219" y="170"/>
                    </a:cubicBezTo>
                    <a:cubicBezTo>
                      <a:pt x="220" y="170"/>
                      <a:pt x="220" y="171"/>
                      <a:pt x="220" y="171"/>
                    </a:cubicBezTo>
                    <a:close/>
                    <a:moveTo>
                      <a:pt x="219" y="166"/>
                    </a:moveTo>
                    <a:cubicBezTo>
                      <a:pt x="220" y="160"/>
                      <a:pt x="223" y="164"/>
                      <a:pt x="224" y="167"/>
                    </a:cubicBezTo>
                    <a:cubicBezTo>
                      <a:pt x="224" y="168"/>
                      <a:pt x="223" y="168"/>
                      <a:pt x="222" y="168"/>
                    </a:cubicBezTo>
                    <a:cubicBezTo>
                      <a:pt x="221" y="168"/>
                      <a:pt x="221" y="166"/>
                      <a:pt x="219" y="166"/>
                    </a:cubicBezTo>
                    <a:close/>
                    <a:moveTo>
                      <a:pt x="223" y="202"/>
                    </a:moveTo>
                    <a:cubicBezTo>
                      <a:pt x="222" y="202"/>
                      <a:pt x="222" y="201"/>
                      <a:pt x="221" y="200"/>
                    </a:cubicBezTo>
                    <a:cubicBezTo>
                      <a:pt x="221" y="199"/>
                      <a:pt x="222" y="199"/>
                      <a:pt x="222" y="198"/>
                    </a:cubicBezTo>
                    <a:cubicBezTo>
                      <a:pt x="224" y="199"/>
                      <a:pt x="225" y="201"/>
                      <a:pt x="223" y="202"/>
                    </a:cubicBezTo>
                    <a:close/>
                    <a:moveTo>
                      <a:pt x="224" y="196"/>
                    </a:moveTo>
                    <a:cubicBezTo>
                      <a:pt x="224" y="195"/>
                      <a:pt x="225" y="194"/>
                      <a:pt x="225" y="194"/>
                    </a:cubicBezTo>
                    <a:cubicBezTo>
                      <a:pt x="226" y="194"/>
                      <a:pt x="227" y="196"/>
                      <a:pt x="228" y="196"/>
                    </a:cubicBezTo>
                    <a:cubicBezTo>
                      <a:pt x="228" y="197"/>
                      <a:pt x="227" y="197"/>
                      <a:pt x="227" y="198"/>
                    </a:cubicBezTo>
                    <a:cubicBezTo>
                      <a:pt x="225" y="198"/>
                      <a:pt x="225" y="197"/>
                      <a:pt x="224" y="196"/>
                    </a:cubicBezTo>
                    <a:close/>
                    <a:moveTo>
                      <a:pt x="226" y="203"/>
                    </a:moveTo>
                    <a:cubicBezTo>
                      <a:pt x="227" y="203"/>
                      <a:pt x="227" y="204"/>
                      <a:pt x="228" y="204"/>
                    </a:cubicBezTo>
                    <a:cubicBezTo>
                      <a:pt x="227" y="205"/>
                      <a:pt x="227" y="206"/>
                      <a:pt x="227" y="207"/>
                    </a:cubicBezTo>
                    <a:cubicBezTo>
                      <a:pt x="226" y="206"/>
                      <a:pt x="226" y="206"/>
                      <a:pt x="225" y="206"/>
                    </a:cubicBezTo>
                    <a:cubicBezTo>
                      <a:pt x="225" y="204"/>
                      <a:pt x="226" y="204"/>
                      <a:pt x="226" y="203"/>
                    </a:cubicBezTo>
                    <a:close/>
                    <a:moveTo>
                      <a:pt x="227" y="231"/>
                    </a:moveTo>
                    <a:cubicBezTo>
                      <a:pt x="226" y="230"/>
                      <a:pt x="225" y="230"/>
                      <a:pt x="226" y="228"/>
                    </a:cubicBezTo>
                    <a:cubicBezTo>
                      <a:pt x="226" y="229"/>
                      <a:pt x="227" y="230"/>
                      <a:pt x="227" y="231"/>
                    </a:cubicBezTo>
                    <a:close/>
                    <a:moveTo>
                      <a:pt x="225" y="253"/>
                    </a:moveTo>
                    <a:cubicBezTo>
                      <a:pt x="225" y="251"/>
                      <a:pt x="224" y="249"/>
                      <a:pt x="225" y="247"/>
                    </a:cubicBezTo>
                    <a:cubicBezTo>
                      <a:pt x="227" y="248"/>
                      <a:pt x="227" y="252"/>
                      <a:pt x="225" y="253"/>
                    </a:cubicBezTo>
                    <a:close/>
                    <a:moveTo>
                      <a:pt x="229" y="253"/>
                    </a:moveTo>
                    <a:cubicBezTo>
                      <a:pt x="230" y="254"/>
                      <a:pt x="231" y="258"/>
                      <a:pt x="229" y="260"/>
                    </a:cubicBezTo>
                    <a:cubicBezTo>
                      <a:pt x="228" y="259"/>
                      <a:pt x="227" y="258"/>
                      <a:pt x="227" y="257"/>
                    </a:cubicBezTo>
                    <a:cubicBezTo>
                      <a:pt x="227" y="255"/>
                      <a:pt x="228" y="254"/>
                      <a:pt x="229" y="253"/>
                    </a:cubicBezTo>
                    <a:close/>
                    <a:moveTo>
                      <a:pt x="235" y="294"/>
                    </a:moveTo>
                    <a:cubicBezTo>
                      <a:pt x="233" y="293"/>
                      <a:pt x="234" y="291"/>
                      <a:pt x="232" y="290"/>
                    </a:cubicBezTo>
                    <a:cubicBezTo>
                      <a:pt x="233" y="289"/>
                      <a:pt x="235" y="292"/>
                      <a:pt x="235" y="294"/>
                    </a:cubicBezTo>
                    <a:close/>
                    <a:moveTo>
                      <a:pt x="235" y="308"/>
                    </a:moveTo>
                    <a:cubicBezTo>
                      <a:pt x="236" y="308"/>
                      <a:pt x="236" y="309"/>
                      <a:pt x="236" y="310"/>
                    </a:cubicBezTo>
                    <a:cubicBezTo>
                      <a:pt x="236" y="310"/>
                      <a:pt x="235" y="310"/>
                      <a:pt x="235" y="310"/>
                    </a:cubicBezTo>
                    <a:cubicBezTo>
                      <a:pt x="234" y="309"/>
                      <a:pt x="235" y="308"/>
                      <a:pt x="235" y="308"/>
                    </a:cubicBezTo>
                    <a:close/>
                    <a:moveTo>
                      <a:pt x="235" y="110"/>
                    </a:moveTo>
                    <a:cubicBezTo>
                      <a:pt x="235" y="110"/>
                      <a:pt x="236" y="109"/>
                      <a:pt x="236" y="108"/>
                    </a:cubicBezTo>
                    <a:cubicBezTo>
                      <a:pt x="237" y="109"/>
                      <a:pt x="236" y="111"/>
                      <a:pt x="236" y="112"/>
                    </a:cubicBezTo>
                    <a:cubicBezTo>
                      <a:pt x="236" y="113"/>
                      <a:pt x="235" y="111"/>
                      <a:pt x="235" y="110"/>
                    </a:cubicBezTo>
                    <a:close/>
                    <a:moveTo>
                      <a:pt x="233" y="99"/>
                    </a:moveTo>
                    <a:cubicBezTo>
                      <a:pt x="234" y="99"/>
                      <a:pt x="234" y="99"/>
                      <a:pt x="235" y="99"/>
                    </a:cubicBezTo>
                    <a:cubicBezTo>
                      <a:pt x="234" y="100"/>
                      <a:pt x="238" y="102"/>
                      <a:pt x="236" y="104"/>
                    </a:cubicBezTo>
                    <a:cubicBezTo>
                      <a:pt x="235" y="102"/>
                      <a:pt x="234" y="101"/>
                      <a:pt x="233" y="99"/>
                    </a:cubicBezTo>
                    <a:close/>
                    <a:moveTo>
                      <a:pt x="236" y="82"/>
                    </a:moveTo>
                    <a:cubicBezTo>
                      <a:pt x="239" y="84"/>
                      <a:pt x="237" y="87"/>
                      <a:pt x="235" y="88"/>
                    </a:cubicBezTo>
                    <a:cubicBezTo>
                      <a:pt x="231" y="87"/>
                      <a:pt x="235" y="84"/>
                      <a:pt x="236" y="82"/>
                    </a:cubicBezTo>
                    <a:close/>
                    <a:moveTo>
                      <a:pt x="235" y="76"/>
                    </a:moveTo>
                    <a:cubicBezTo>
                      <a:pt x="234" y="75"/>
                      <a:pt x="233" y="75"/>
                      <a:pt x="233" y="73"/>
                    </a:cubicBezTo>
                    <a:cubicBezTo>
                      <a:pt x="234" y="73"/>
                      <a:pt x="235" y="71"/>
                      <a:pt x="236" y="70"/>
                    </a:cubicBezTo>
                    <a:cubicBezTo>
                      <a:pt x="239" y="71"/>
                      <a:pt x="237" y="75"/>
                      <a:pt x="235" y="76"/>
                    </a:cubicBezTo>
                    <a:close/>
                    <a:moveTo>
                      <a:pt x="237" y="65"/>
                    </a:moveTo>
                    <a:cubicBezTo>
                      <a:pt x="234" y="65"/>
                      <a:pt x="236" y="63"/>
                      <a:pt x="238" y="63"/>
                    </a:cubicBezTo>
                    <a:cubicBezTo>
                      <a:pt x="239" y="64"/>
                      <a:pt x="237" y="65"/>
                      <a:pt x="237" y="65"/>
                    </a:cubicBezTo>
                    <a:close/>
                    <a:moveTo>
                      <a:pt x="237" y="56"/>
                    </a:moveTo>
                    <a:cubicBezTo>
                      <a:pt x="238" y="57"/>
                      <a:pt x="239" y="58"/>
                      <a:pt x="239" y="60"/>
                    </a:cubicBezTo>
                    <a:cubicBezTo>
                      <a:pt x="237" y="60"/>
                      <a:pt x="236" y="57"/>
                      <a:pt x="237" y="56"/>
                    </a:cubicBezTo>
                    <a:close/>
                    <a:moveTo>
                      <a:pt x="238" y="55"/>
                    </a:moveTo>
                    <a:cubicBezTo>
                      <a:pt x="238" y="54"/>
                      <a:pt x="239" y="54"/>
                      <a:pt x="239" y="54"/>
                    </a:cubicBezTo>
                    <a:cubicBezTo>
                      <a:pt x="240" y="54"/>
                      <a:pt x="239" y="56"/>
                      <a:pt x="239" y="57"/>
                    </a:cubicBezTo>
                    <a:cubicBezTo>
                      <a:pt x="238" y="56"/>
                      <a:pt x="238" y="56"/>
                      <a:pt x="238" y="55"/>
                    </a:cubicBezTo>
                    <a:close/>
                    <a:moveTo>
                      <a:pt x="237" y="35"/>
                    </a:moveTo>
                    <a:cubicBezTo>
                      <a:pt x="236" y="34"/>
                      <a:pt x="237" y="34"/>
                      <a:pt x="238" y="32"/>
                    </a:cubicBezTo>
                    <a:cubicBezTo>
                      <a:pt x="238" y="33"/>
                      <a:pt x="239" y="33"/>
                      <a:pt x="239" y="35"/>
                    </a:cubicBezTo>
                    <a:cubicBezTo>
                      <a:pt x="238" y="35"/>
                      <a:pt x="238" y="36"/>
                      <a:pt x="237" y="35"/>
                    </a:cubicBezTo>
                    <a:close/>
                    <a:moveTo>
                      <a:pt x="240" y="45"/>
                    </a:moveTo>
                    <a:cubicBezTo>
                      <a:pt x="239" y="44"/>
                      <a:pt x="239" y="43"/>
                      <a:pt x="238" y="43"/>
                    </a:cubicBezTo>
                    <a:cubicBezTo>
                      <a:pt x="238" y="42"/>
                      <a:pt x="239" y="41"/>
                      <a:pt x="239" y="40"/>
                    </a:cubicBezTo>
                    <a:cubicBezTo>
                      <a:pt x="241" y="40"/>
                      <a:pt x="240" y="44"/>
                      <a:pt x="240" y="45"/>
                    </a:cubicBezTo>
                    <a:close/>
                    <a:moveTo>
                      <a:pt x="237" y="44"/>
                    </a:moveTo>
                    <a:cubicBezTo>
                      <a:pt x="238" y="45"/>
                      <a:pt x="239" y="45"/>
                      <a:pt x="239" y="47"/>
                    </a:cubicBezTo>
                    <a:cubicBezTo>
                      <a:pt x="238" y="47"/>
                      <a:pt x="238" y="48"/>
                      <a:pt x="237" y="48"/>
                    </a:cubicBezTo>
                    <a:cubicBezTo>
                      <a:pt x="237" y="47"/>
                      <a:pt x="237" y="47"/>
                      <a:pt x="236" y="46"/>
                    </a:cubicBezTo>
                    <a:cubicBezTo>
                      <a:pt x="236" y="45"/>
                      <a:pt x="237" y="44"/>
                      <a:pt x="237" y="44"/>
                    </a:cubicBezTo>
                    <a:close/>
                    <a:moveTo>
                      <a:pt x="238" y="51"/>
                    </a:moveTo>
                    <a:cubicBezTo>
                      <a:pt x="238" y="52"/>
                      <a:pt x="237" y="52"/>
                      <a:pt x="237" y="53"/>
                    </a:cubicBezTo>
                    <a:cubicBezTo>
                      <a:pt x="236" y="53"/>
                      <a:pt x="236" y="53"/>
                      <a:pt x="236" y="52"/>
                    </a:cubicBezTo>
                    <a:cubicBezTo>
                      <a:pt x="236" y="51"/>
                      <a:pt x="237" y="51"/>
                      <a:pt x="238" y="51"/>
                    </a:cubicBezTo>
                    <a:close/>
                    <a:moveTo>
                      <a:pt x="236" y="38"/>
                    </a:moveTo>
                    <a:cubicBezTo>
                      <a:pt x="235" y="38"/>
                      <a:pt x="234" y="37"/>
                      <a:pt x="235" y="36"/>
                    </a:cubicBezTo>
                    <a:cubicBezTo>
                      <a:pt x="236" y="36"/>
                      <a:pt x="236" y="37"/>
                      <a:pt x="236" y="38"/>
                    </a:cubicBezTo>
                    <a:close/>
                    <a:moveTo>
                      <a:pt x="236" y="41"/>
                    </a:moveTo>
                    <a:cubicBezTo>
                      <a:pt x="235" y="42"/>
                      <a:pt x="235" y="43"/>
                      <a:pt x="234" y="44"/>
                    </a:cubicBezTo>
                    <a:cubicBezTo>
                      <a:pt x="233" y="44"/>
                      <a:pt x="233" y="43"/>
                      <a:pt x="233" y="42"/>
                    </a:cubicBezTo>
                    <a:cubicBezTo>
                      <a:pt x="233" y="42"/>
                      <a:pt x="234" y="40"/>
                      <a:pt x="236" y="41"/>
                    </a:cubicBezTo>
                    <a:close/>
                    <a:moveTo>
                      <a:pt x="232" y="41"/>
                    </a:moveTo>
                    <a:cubicBezTo>
                      <a:pt x="230" y="41"/>
                      <a:pt x="234" y="36"/>
                      <a:pt x="234" y="39"/>
                    </a:cubicBezTo>
                    <a:cubicBezTo>
                      <a:pt x="233" y="39"/>
                      <a:pt x="233" y="41"/>
                      <a:pt x="232" y="41"/>
                    </a:cubicBezTo>
                    <a:close/>
                    <a:moveTo>
                      <a:pt x="228" y="37"/>
                    </a:moveTo>
                    <a:cubicBezTo>
                      <a:pt x="229" y="36"/>
                      <a:pt x="229" y="34"/>
                      <a:pt x="232" y="34"/>
                    </a:cubicBezTo>
                    <a:cubicBezTo>
                      <a:pt x="233" y="36"/>
                      <a:pt x="230" y="40"/>
                      <a:pt x="228" y="37"/>
                    </a:cubicBezTo>
                    <a:close/>
                    <a:moveTo>
                      <a:pt x="227" y="36"/>
                    </a:moveTo>
                    <a:cubicBezTo>
                      <a:pt x="227" y="34"/>
                      <a:pt x="229" y="33"/>
                      <a:pt x="229" y="31"/>
                    </a:cubicBezTo>
                    <a:cubicBezTo>
                      <a:pt x="230" y="31"/>
                      <a:pt x="230" y="32"/>
                      <a:pt x="231" y="33"/>
                    </a:cubicBezTo>
                    <a:cubicBezTo>
                      <a:pt x="228" y="33"/>
                      <a:pt x="228" y="35"/>
                      <a:pt x="227" y="36"/>
                    </a:cubicBezTo>
                    <a:close/>
                    <a:moveTo>
                      <a:pt x="228" y="42"/>
                    </a:moveTo>
                    <a:cubicBezTo>
                      <a:pt x="227" y="42"/>
                      <a:pt x="226" y="42"/>
                      <a:pt x="226" y="44"/>
                    </a:cubicBezTo>
                    <a:cubicBezTo>
                      <a:pt x="225" y="43"/>
                      <a:pt x="225" y="42"/>
                      <a:pt x="223" y="42"/>
                    </a:cubicBezTo>
                    <a:cubicBezTo>
                      <a:pt x="224" y="39"/>
                      <a:pt x="227" y="39"/>
                      <a:pt x="228" y="42"/>
                    </a:cubicBezTo>
                    <a:close/>
                    <a:moveTo>
                      <a:pt x="220" y="50"/>
                    </a:moveTo>
                    <a:cubicBezTo>
                      <a:pt x="220" y="52"/>
                      <a:pt x="218" y="53"/>
                      <a:pt x="217" y="55"/>
                    </a:cubicBezTo>
                    <a:cubicBezTo>
                      <a:pt x="216" y="54"/>
                      <a:pt x="216" y="52"/>
                      <a:pt x="214" y="52"/>
                    </a:cubicBezTo>
                    <a:cubicBezTo>
                      <a:pt x="215" y="50"/>
                      <a:pt x="217" y="49"/>
                      <a:pt x="217" y="47"/>
                    </a:cubicBezTo>
                    <a:cubicBezTo>
                      <a:pt x="219" y="48"/>
                      <a:pt x="219" y="49"/>
                      <a:pt x="220" y="50"/>
                    </a:cubicBezTo>
                    <a:close/>
                    <a:moveTo>
                      <a:pt x="217" y="43"/>
                    </a:moveTo>
                    <a:cubicBezTo>
                      <a:pt x="216" y="42"/>
                      <a:pt x="215" y="41"/>
                      <a:pt x="214" y="39"/>
                    </a:cubicBezTo>
                    <a:cubicBezTo>
                      <a:pt x="214" y="38"/>
                      <a:pt x="215" y="37"/>
                      <a:pt x="216" y="36"/>
                    </a:cubicBezTo>
                    <a:cubicBezTo>
                      <a:pt x="218" y="37"/>
                      <a:pt x="218" y="39"/>
                      <a:pt x="219" y="40"/>
                    </a:cubicBezTo>
                    <a:cubicBezTo>
                      <a:pt x="219" y="42"/>
                      <a:pt x="218" y="42"/>
                      <a:pt x="217" y="43"/>
                    </a:cubicBezTo>
                    <a:close/>
                    <a:moveTo>
                      <a:pt x="216" y="45"/>
                    </a:moveTo>
                    <a:cubicBezTo>
                      <a:pt x="215" y="46"/>
                      <a:pt x="214" y="48"/>
                      <a:pt x="213" y="49"/>
                    </a:cubicBezTo>
                    <a:cubicBezTo>
                      <a:pt x="211" y="48"/>
                      <a:pt x="211" y="46"/>
                      <a:pt x="209" y="45"/>
                    </a:cubicBezTo>
                    <a:cubicBezTo>
                      <a:pt x="209" y="43"/>
                      <a:pt x="211" y="43"/>
                      <a:pt x="212" y="41"/>
                    </a:cubicBezTo>
                    <a:cubicBezTo>
                      <a:pt x="214" y="42"/>
                      <a:pt x="214" y="44"/>
                      <a:pt x="216" y="45"/>
                    </a:cubicBezTo>
                    <a:close/>
                    <a:moveTo>
                      <a:pt x="207" y="43"/>
                    </a:moveTo>
                    <a:cubicBezTo>
                      <a:pt x="206" y="41"/>
                      <a:pt x="205" y="40"/>
                      <a:pt x="204" y="39"/>
                    </a:cubicBezTo>
                    <a:cubicBezTo>
                      <a:pt x="204" y="37"/>
                      <a:pt x="205" y="35"/>
                      <a:pt x="207" y="34"/>
                    </a:cubicBezTo>
                    <a:cubicBezTo>
                      <a:pt x="207" y="36"/>
                      <a:pt x="210" y="36"/>
                      <a:pt x="210" y="39"/>
                    </a:cubicBezTo>
                    <a:cubicBezTo>
                      <a:pt x="209" y="40"/>
                      <a:pt x="209" y="42"/>
                      <a:pt x="207" y="43"/>
                    </a:cubicBezTo>
                    <a:close/>
                    <a:moveTo>
                      <a:pt x="206" y="44"/>
                    </a:moveTo>
                    <a:cubicBezTo>
                      <a:pt x="206" y="45"/>
                      <a:pt x="205" y="46"/>
                      <a:pt x="204" y="47"/>
                    </a:cubicBezTo>
                    <a:cubicBezTo>
                      <a:pt x="203" y="45"/>
                      <a:pt x="202" y="44"/>
                      <a:pt x="201" y="43"/>
                    </a:cubicBezTo>
                    <a:cubicBezTo>
                      <a:pt x="201" y="42"/>
                      <a:pt x="202" y="41"/>
                      <a:pt x="202" y="40"/>
                    </a:cubicBezTo>
                    <a:cubicBezTo>
                      <a:pt x="204" y="41"/>
                      <a:pt x="204" y="43"/>
                      <a:pt x="206" y="44"/>
                    </a:cubicBezTo>
                    <a:close/>
                    <a:moveTo>
                      <a:pt x="200" y="40"/>
                    </a:moveTo>
                    <a:cubicBezTo>
                      <a:pt x="198" y="40"/>
                      <a:pt x="197" y="38"/>
                      <a:pt x="196" y="36"/>
                    </a:cubicBezTo>
                    <a:cubicBezTo>
                      <a:pt x="196" y="35"/>
                      <a:pt x="197" y="35"/>
                      <a:pt x="197" y="34"/>
                    </a:cubicBezTo>
                    <a:cubicBezTo>
                      <a:pt x="199" y="35"/>
                      <a:pt x="199" y="37"/>
                      <a:pt x="201" y="38"/>
                    </a:cubicBezTo>
                    <a:cubicBezTo>
                      <a:pt x="201" y="39"/>
                      <a:pt x="200" y="39"/>
                      <a:pt x="200" y="40"/>
                    </a:cubicBezTo>
                    <a:close/>
                    <a:moveTo>
                      <a:pt x="198" y="42"/>
                    </a:moveTo>
                    <a:cubicBezTo>
                      <a:pt x="197" y="43"/>
                      <a:pt x="197" y="44"/>
                      <a:pt x="196" y="44"/>
                    </a:cubicBezTo>
                    <a:cubicBezTo>
                      <a:pt x="195" y="43"/>
                      <a:pt x="195" y="41"/>
                      <a:pt x="193" y="41"/>
                    </a:cubicBezTo>
                    <a:cubicBezTo>
                      <a:pt x="194" y="37"/>
                      <a:pt x="197" y="39"/>
                      <a:pt x="198" y="42"/>
                    </a:cubicBezTo>
                    <a:close/>
                    <a:moveTo>
                      <a:pt x="194" y="47"/>
                    </a:moveTo>
                    <a:cubicBezTo>
                      <a:pt x="192" y="47"/>
                      <a:pt x="192" y="44"/>
                      <a:pt x="192" y="43"/>
                    </a:cubicBezTo>
                    <a:cubicBezTo>
                      <a:pt x="193" y="44"/>
                      <a:pt x="195" y="45"/>
                      <a:pt x="194" y="47"/>
                    </a:cubicBezTo>
                    <a:close/>
                    <a:moveTo>
                      <a:pt x="191" y="56"/>
                    </a:moveTo>
                    <a:cubicBezTo>
                      <a:pt x="190" y="56"/>
                      <a:pt x="192" y="55"/>
                      <a:pt x="192" y="54"/>
                    </a:cubicBezTo>
                    <a:cubicBezTo>
                      <a:pt x="193" y="55"/>
                      <a:pt x="191" y="56"/>
                      <a:pt x="191" y="56"/>
                    </a:cubicBezTo>
                    <a:close/>
                    <a:moveTo>
                      <a:pt x="193" y="62"/>
                    </a:moveTo>
                    <a:cubicBezTo>
                      <a:pt x="192" y="62"/>
                      <a:pt x="192" y="63"/>
                      <a:pt x="191" y="63"/>
                    </a:cubicBezTo>
                    <a:cubicBezTo>
                      <a:pt x="190" y="62"/>
                      <a:pt x="190" y="61"/>
                      <a:pt x="190" y="60"/>
                    </a:cubicBezTo>
                    <a:cubicBezTo>
                      <a:pt x="192" y="60"/>
                      <a:pt x="192" y="61"/>
                      <a:pt x="193" y="62"/>
                    </a:cubicBezTo>
                    <a:close/>
                    <a:moveTo>
                      <a:pt x="192" y="67"/>
                    </a:moveTo>
                    <a:cubicBezTo>
                      <a:pt x="193" y="68"/>
                      <a:pt x="194" y="69"/>
                      <a:pt x="195" y="70"/>
                    </a:cubicBezTo>
                    <a:cubicBezTo>
                      <a:pt x="194" y="72"/>
                      <a:pt x="193" y="73"/>
                      <a:pt x="192" y="75"/>
                    </a:cubicBezTo>
                    <a:cubicBezTo>
                      <a:pt x="190" y="74"/>
                      <a:pt x="190" y="73"/>
                      <a:pt x="189" y="72"/>
                    </a:cubicBezTo>
                    <a:cubicBezTo>
                      <a:pt x="190" y="70"/>
                      <a:pt x="191" y="69"/>
                      <a:pt x="192" y="67"/>
                    </a:cubicBezTo>
                    <a:close/>
                    <a:moveTo>
                      <a:pt x="188" y="69"/>
                    </a:moveTo>
                    <a:cubicBezTo>
                      <a:pt x="187" y="69"/>
                      <a:pt x="186" y="68"/>
                      <a:pt x="186" y="68"/>
                    </a:cubicBezTo>
                    <a:cubicBezTo>
                      <a:pt x="186" y="65"/>
                      <a:pt x="188" y="62"/>
                      <a:pt x="190" y="65"/>
                    </a:cubicBezTo>
                    <a:cubicBezTo>
                      <a:pt x="190" y="66"/>
                      <a:pt x="188" y="67"/>
                      <a:pt x="188" y="69"/>
                    </a:cubicBezTo>
                    <a:close/>
                    <a:moveTo>
                      <a:pt x="188" y="60"/>
                    </a:moveTo>
                    <a:cubicBezTo>
                      <a:pt x="189" y="59"/>
                      <a:pt x="188" y="58"/>
                      <a:pt x="190" y="58"/>
                    </a:cubicBezTo>
                    <a:cubicBezTo>
                      <a:pt x="189" y="59"/>
                      <a:pt x="189" y="60"/>
                      <a:pt x="188" y="60"/>
                    </a:cubicBezTo>
                    <a:close/>
                    <a:moveTo>
                      <a:pt x="187" y="57"/>
                    </a:moveTo>
                    <a:cubicBezTo>
                      <a:pt x="186" y="57"/>
                      <a:pt x="184" y="54"/>
                      <a:pt x="186" y="53"/>
                    </a:cubicBezTo>
                    <a:cubicBezTo>
                      <a:pt x="187" y="53"/>
                      <a:pt x="188" y="55"/>
                      <a:pt x="188" y="56"/>
                    </a:cubicBezTo>
                    <a:cubicBezTo>
                      <a:pt x="188" y="56"/>
                      <a:pt x="187" y="56"/>
                      <a:pt x="187" y="57"/>
                    </a:cubicBezTo>
                    <a:close/>
                    <a:moveTo>
                      <a:pt x="185" y="60"/>
                    </a:moveTo>
                    <a:cubicBezTo>
                      <a:pt x="184" y="61"/>
                      <a:pt x="184" y="63"/>
                      <a:pt x="182" y="63"/>
                    </a:cubicBezTo>
                    <a:cubicBezTo>
                      <a:pt x="180" y="61"/>
                      <a:pt x="182" y="59"/>
                      <a:pt x="183" y="57"/>
                    </a:cubicBezTo>
                    <a:cubicBezTo>
                      <a:pt x="185" y="57"/>
                      <a:pt x="185" y="58"/>
                      <a:pt x="185" y="60"/>
                    </a:cubicBezTo>
                    <a:close/>
                    <a:moveTo>
                      <a:pt x="183" y="52"/>
                    </a:moveTo>
                    <a:cubicBezTo>
                      <a:pt x="182" y="52"/>
                      <a:pt x="182" y="51"/>
                      <a:pt x="181" y="51"/>
                    </a:cubicBezTo>
                    <a:cubicBezTo>
                      <a:pt x="181" y="49"/>
                      <a:pt x="182" y="49"/>
                      <a:pt x="182" y="48"/>
                    </a:cubicBezTo>
                    <a:cubicBezTo>
                      <a:pt x="184" y="48"/>
                      <a:pt x="184" y="50"/>
                      <a:pt x="183" y="52"/>
                    </a:cubicBezTo>
                    <a:close/>
                    <a:moveTo>
                      <a:pt x="182" y="40"/>
                    </a:moveTo>
                    <a:cubicBezTo>
                      <a:pt x="182" y="39"/>
                      <a:pt x="181" y="39"/>
                      <a:pt x="180" y="38"/>
                    </a:cubicBezTo>
                    <a:cubicBezTo>
                      <a:pt x="180" y="36"/>
                      <a:pt x="181" y="36"/>
                      <a:pt x="182" y="34"/>
                    </a:cubicBezTo>
                    <a:cubicBezTo>
                      <a:pt x="183" y="35"/>
                      <a:pt x="183" y="37"/>
                      <a:pt x="184" y="37"/>
                    </a:cubicBezTo>
                    <a:cubicBezTo>
                      <a:pt x="184" y="39"/>
                      <a:pt x="183" y="40"/>
                      <a:pt x="182" y="40"/>
                    </a:cubicBezTo>
                    <a:close/>
                    <a:moveTo>
                      <a:pt x="181" y="54"/>
                    </a:moveTo>
                    <a:cubicBezTo>
                      <a:pt x="180" y="55"/>
                      <a:pt x="181" y="58"/>
                      <a:pt x="178" y="58"/>
                    </a:cubicBezTo>
                    <a:cubicBezTo>
                      <a:pt x="179" y="57"/>
                      <a:pt x="178" y="57"/>
                      <a:pt x="178" y="55"/>
                    </a:cubicBezTo>
                    <a:cubicBezTo>
                      <a:pt x="179" y="54"/>
                      <a:pt x="179" y="53"/>
                      <a:pt x="180" y="52"/>
                    </a:cubicBezTo>
                    <a:cubicBezTo>
                      <a:pt x="181" y="52"/>
                      <a:pt x="180" y="53"/>
                      <a:pt x="181" y="54"/>
                    </a:cubicBezTo>
                    <a:close/>
                    <a:moveTo>
                      <a:pt x="178" y="66"/>
                    </a:moveTo>
                    <a:cubicBezTo>
                      <a:pt x="180" y="67"/>
                      <a:pt x="179" y="69"/>
                      <a:pt x="178" y="71"/>
                    </a:cubicBezTo>
                    <a:cubicBezTo>
                      <a:pt x="177" y="71"/>
                      <a:pt x="177" y="70"/>
                      <a:pt x="176" y="70"/>
                    </a:cubicBezTo>
                    <a:cubicBezTo>
                      <a:pt x="177" y="69"/>
                      <a:pt x="177" y="67"/>
                      <a:pt x="178" y="66"/>
                    </a:cubicBezTo>
                    <a:close/>
                    <a:moveTo>
                      <a:pt x="176" y="80"/>
                    </a:moveTo>
                    <a:cubicBezTo>
                      <a:pt x="178" y="81"/>
                      <a:pt x="178" y="84"/>
                      <a:pt x="176" y="84"/>
                    </a:cubicBezTo>
                    <a:cubicBezTo>
                      <a:pt x="176" y="83"/>
                      <a:pt x="174" y="84"/>
                      <a:pt x="175" y="82"/>
                    </a:cubicBezTo>
                    <a:cubicBezTo>
                      <a:pt x="175" y="82"/>
                      <a:pt x="176" y="81"/>
                      <a:pt x="176" y="80"/>
                    </a:cubicBezTo>
                    <a:close/>
                    <a:moveTo>
                      <a:pt x="174" y="71"/>
                    </a:moveTo>
                    <a:cubicBezTo>
                      <a:pt x="175" y="71"/>
                      <a:pt x="175" y="73"/>
                      <a:pt x="176" y="74"/>
                    </a:cubicBezTo>
                    <a:cubicBezTo>
                      <a:pt x="175" y="73"/>
                      <a:pt x="175" y="72"/>
                      <a:pt x="174" y="71"/>
                    </a:cubicBezTo>
                    <a:close/>
                    <a:moveTo>
                      <a:pt x="176" y="91"/>
                    </a:moveTo>
                    <a:cubicBezTo>
                      <a:pt x="177" y="91"/>
                      <a:pt x="178" y="92"/>
                      <a:pt x="178" y="94"/>
                    </a:cubicBezTo>
                    <a:cubicBezTo>
                      <a:pt x="177" y="94"/>
                      <a:pt x="177" y="94"/>
                      <a:pt x="177" y="94"/>
                    </a:cubicBezTo>
                    <a:cubicBezTo>
                      <a:pt x="176" y="94"/>
                      <a:pt x="176" y="92"/>
                      <a:pt x="176" y="91"/>
                    </a:cubicBezTo>
                    <a:close/>
                    <a:moveTo>
                      <a:pt x="177" y="99"/>
                    </a:moveTo>
                    <a:cubicBezTo>
                      <a:pt x="179" y="101"/>
                      <a:pt x="181" y="104"/>
                      <a:pt x="179" y="107"/>
                    </a:cubicBezTo>
                    <a:cubicBezTo>
                      <a:pt x="177" y="106"/>
                      <a:pt x="177" y="104"/>
                      <a:pt x="175" y="102"/>
                    </a:cubicBezTo>
                    <a:cubicBezTo>
                      <a:pt x="175" y="101"/>
                      <a:pt x="176" y="101"/>
                      <a:pt x="177" y="99"/>
                    </a:cubicBezTo>
                    <a:close/>
                    <a:moveTo>
                      <a:pt x="179" y="119"/>
                    </a:moveTo>
                    <a:cubicBezTo>
                      <a:pt x="177" y="120"/>
                      <a:pt x="177" y="122"/>
                      <a:pt x="175" y="124"/>
                    </a:cubicBezTo>
                    <a:cubicBezTo>
                      <a:pt x="173" y="124"/>
                      <a:pt x="174" y="122"/>
                      <a:pt x="173" y="121"/>
                    </a:cubicBezTo>
                    <a:cubicBezTo>
                      <a:pt x="174" y="119"/>
                      <a:pt x="176" y="117"/>
                      <a:pt x="177" y="115"/>
                    </a:cubicBezTo>
                    <a:cubicBezTo>
                      <a:pt x="179" y="115"/>
                      <a:pt x="179" y="117"/>
                      <a:pt x="179" y="119"/>
                    </a:cubicBezTo>
                    <a:close/>
                    <a:moveTo>
                      <a:pt x="179" y="124"/>
                    </a:moveTo>
                    <a:cubicBezTo>
                      <a:pt x="180" y="125"/>
                      <a:pt x="179" y="127"/>
                      <a:pt x="179" y="129"/>
                    </a:cubicBezTo>
                    <a:cubicBezTo>
                      <a:pt x="177" y="129"/>
                      <a:pt x="178" y="127"/>
                      <a:pt x="177" y="127"/>
                    </a:cubicBezTo>
                    <a:cubicBezTo>
                      <a:pt x="177" y="126"/>
                      <a:pt x="178" y="125"/>
                      <a:pt x="179" y="124"/>
                    </a:cubicBezTo>
                    <a:close/>
                    <a:moveTo>
                      <a:pt x="179" y="133"/>
                    </a:moveTo>
                    <a:cubicBezTo>
                      <a:pt x="179" y="134"/>
                      <a:pt x="180" y="134"/>
                      <a:pt x="180" y="135"/>
                    </a:cubicBezTo>
                    <a:cubicBezTo>
                      <a:pt x="179" y="134"/>
                      <a:pt x="179" y="136"/>
                      <a:pt x="179" y="138"/>
                    </a:cubicBezTo>
                    <a:cubicBezTo>
                      <a:pt x="178" y="136"/>
                      <a:pt x="178" y="137"/>
                      <a:pt x="177" y="137"/>
                    </a:cubicBezTo>
                    <a:cubicBezTo>
                      <a:pt x="177" y="137"/>
                      <a:pt x="177" y="137"/>
                      <a:pt x="176" y="137"/>
                    </a:cubicBezTo>
                    <a:cubicBezTo>
                      <a:pt x="177" y="135"/>
                      <a:pt x="178" y="134"/>
                      <a:pt x="179" y="133"/>
                    </a:cubicBezTo>
                    <a:close/>
                    <a:moveTo>
                      <a:pt x="179" y="164"/>
                    </a:moveTo>
                    <a:cubicBezTo>
                      <a:pt x="178" y="165"/>
                      <a:pt x="177" y="163"/>
                      <a:pt x="178" y="162"/>
                    </a:cubicBezTo>
                    <a:cubicBezTo>
                      <a:pt x="180" y="162"/>
                      <a:pt x="178" y="164"/>
                      <a:pt x="179" y="164"/>
                    </a:cubicBezTo>
                    <a:close/>
                    <a:moveTo>
                      <a:pt x="177" y="147"/>
                    </a:moveTo>
                    <a:cubicBezTo>
                      <a:pt x="177" y="145"/>
                      <a:pt x="178" y="145"/>
                      <a:pt x="178" y="145"/>
                    </a:cubicBezTo>
                    <a:cubicBezTo>
                      <a:pt x="179" y="146"/>
                      <a:pt x="179" y="147"/>
                      <a:pt x="179" y="149"/>
                    </a:cubicBezTo>
                    <a:cubicBezTo>
                      <a:pt x="178" y="149"/>
                      <a:pt x="178" y="147"/>
                      <a:pt x="177" y="147"/>
                    </a:cubicBezTo>
                    <a:close/>
                    <a:moveTo>
                      <a:pt x="178" y="153"/>
                    </a:moveTo>
                    <a:cubicBezTo>
                      <a:pt x="176" y="152"/>
                      <a:pt x="176" y="150"/>
                      <a:pt x="175" y="150"/>
                    </a:cubicBezTo>
                    <a:cubicBezTo>
                      <a:pt x="176" y="149"/>
                      <a:pt x="178" y="151"/>
                      <a:pt x="178" y="153"/>
                    </a:cubicBezTo>
                    <a:close/>
                    <a:moveTo>
                      <a:pt x="178" y="168"/>
                    </a:moveTo>
                    <a:cubicBezTo>
                      <a:pt x="178" y="169"/>
                      <a:pt x="178" y="171"/>
                      <a:pt x="176" y="171"/>
                    </a:cubicBezTo>
                    <a:cubicBezTo>
                      <a:pt x="176" y="169"/>
                      <a:pt x="175" y="168"/>
                      <a:pt x="174" y="167"/>
                    </a:cubicBezTo>
                    <a:cubicBezTo>
                      <a:pt x="175" y="167"/>
                      <a:pt x="175" y="166"/>
                      <a:pt x="176" y="166"/>
                    </a:cubicBezTo>
                    <a:cubicBezTo>
                      <a:pt x="177" y="166"/>
                      <a:pt x="178" y="167"/>
                      <a:pt x="178" y="168"/>
                    </a:cubicBezTo>
                    <a:close/>
                    <a:moveTo>
                      <a:pt x="176" y="184"/>
                    </a:moveTo>
                    <a:cubicBezTo>
                      <a:pt x="175" y="183"/>
                      <a:pt x="174" y="183"/>
                      <a:pt x="174" y="182"/>
                    </a:cubicBezTo>
                    <a:cubicBezTo>
                      <a:pt x="174" y="177"/>
                      <a:pt x="180" y="183"/>
                      <a:pt x="176" y="184"/>
                    </a:cubicBezTo>
                    <a:close/>
                    <a:moveTo>
                      <a:pt x="177" y="191"/>
                    </a:moveTo>
                    <a:cubicBezTo>
                      <a:pt x="178" y="193"/>
                      <a:pt x="179" y="193"/>
                      <a:pt x="178" y="194"/>
                    </a:cubicBezTo>
                    <a:cubicBezTo>
                      <a:pt x="177" y="194"/>
                      <a:pt x="176" y="193"/>
                      <a:pt x="176" y="191"/>
                    </a:cubicBezTo>
                    <a:cubicBezTo>
                      <a:pt x="177" y="191"/>
                      <a:pt x="177" y="191"/>
                      <a:pt x="177" y="191"/>
                    </a:cubicBezTo>
                    <a:close/>
                    <a:moveTo>
                      <a:pt x="180" y="176"/>
                    </a:moveTo>
                    <a:cubicBezTo>
                      <a:pt x="181" y="174"/>
                      <a:pt x="179" y="173"/>
                      <a:pt x="181" y="172"/>
                    </a:cubicBezTo>
                    <a:cubicBezTo>
                      <a:pt x="182" y="172"/>
                      <a:pt x="182" y="174"/>
                      <a:pt x="183" y="174"/>
                    </a:cubicBezTo>
                    <a:cubicBezTo>
                      <a:pt x="183" y="176"/>
                      <a:pt x="182" y="176"/>
                      <a:pt x="182" y="177"/>
                    </a:cubicBezTo>
                    <a:cubicBezTo>
                      <a:pt x="181" y="177"/>
                      <a:pt x="181" y="176"/>
                      <a:pt x="180" y="176"/>
                    </a:cubicBezTo>
                    <a:close/>
                    <a:moveTo>
                      <a:pt x="187" y="187"/>
                    </a:moveTo>
                    <a:cubicBezTo>
                      <a:pt x="185" y="186"/>
                      <a:pt x="184" y="185"/>
                      <a:pt x="183" y="182"/>
                    </a:cubicBezTo>
                    <a:cubicBezTo>
                      <a:pt x="185" y="184"/>
                      <a:pt x="186" y="185"/>
                      <a:pt x="187" y="187"/>
                    </a:cubicBezTo>
                    <a:close/>
                    <a:moveTo>
                      <a:pt x="185" y="190"/>
                    </a:moveTo>
                    <a:cubicBezTo>
                      <a:pt x="183" y="189"/>
                      <a:pt x="181" y="187"/>
                      <a:pt x="181" y="185"/>
                    </a:cubicBezTo>
                    <a:cubicBezTo>
                      <a:pt x="183" y="186"/>
                      <a:pt x="184" y="187"/>
                      <a:pt x="185" y="190"/>
                    </a:cubicBezTo>
                    <a:close/>
                    <a:moveTo>
                      <a:pt x="183" y="198"/>
                    </a:moveTo>
                    <a:cubicBezTo>
                      <a:pt x="184" y="198"/>
                      <a:pt x="186" y="200"/>
                      <a:pt x="186" y="201"/>
                    </a:cubicBezTo>
                    <a:cubicBezTo>
                      <a:pt x="184" y="201"/>
                      <a:pt x="184" y="199"/>
                      <a:pt x="183" y="198"/>
                    </a:cubicBezTo>
                    <a:close/>
                    <a:moveTo>
                      <a:pt x="185" y="215"/>
                    </a:moveTo>
                    <a:cubicBezTo>
                      <a:pt x="185" y="214"/>
                      <a:pt x="185" y="214"/>
                      <a:pt x="184" y="214"/>
                    </a:cubicBezTo>
                    <a:cubicBezTo>
                      <a:pt x="184" y="213"/>
                      <a:pt x="184" y="212"/>
                      <a:pt x="184" y="211"/>
                    </a:cubicBezTo>
                    <a:cubicBezTo>
                      <a:pt x="185" y="212"/>
                      <a:pt x="186" y="213"/>
                      <a:pt x="185" y="215"/>
                    </a:cubicBezTo>
                    <a:close/>
                    <a:moveTo>
                      <a:pt x="184" y="204"/>
                    </a:moveTo>
                    <a:cubicBezTo>
                      <a:pt x="182" y="204"/>
                      <a:pt x="182" y="202"/>
                      <a:pt x="181" y="201"/>
                    </a:cubicBezTo>
                    <a:cubicBezTo>
                      <a:pt x="181" y="200"/>
                      <a:pt x="182" y="200"/>
                      <a:pt x="182" y="199"/>
                    </a:cubicBezTo>
                    <a:cubicBezTo>
                      <a:pt x="183" y="200"/>
                      <a:pt x="185" y="202"/>
                      <a:pt x="184" y="204"/>
                    </a:cubicBezTo>
                    <a:close/>
                    <a:moveTo>
                      <a:pt x="183" y="214"/>
                    </a:moveTo>
                    <a:cubicBezTo>
                      <a:pt x="184" y="215"/>
                      <a:pt x="184" y="218"/>
                      <a:pt x="182" y="218"/>
                    </a:cubicBezTo>
                    <a:cubicBezTo>
                      <a:pt x="180" y="216"/>
                      <a:pt x="181" y="215"/>
                      <a:pt x="183" y="214"/>
                    </a:cubicBezTo>
                    <a:close/>
                    <a:moveTo>
                      <a:pt x="183" y="228"/>
                    </a:moveTo>
                    <a:cubicBezTo>
                      <a:pt x="182" y="226"/>
                      <a:pt x="181" y="224"/>
                      <a:pt x="182" y="223"/>
                    </a:cubicBezTo>
                    <a:cubicBezTo>
                      <a:pt x="183" y="224"/>
                      <a:pt x="184" y="226"/>
                      <a:pt x="183" y="228"/>
                    </a:cubicBezTo>
                    <a:close/>
                    <a:moveTo>
                      <a:pt x="184" y="239"/>
                    </a:moveTo>
                    <a:cubicBezTo>
                      <a:pt x="185" y="239"/>
                      <a:pt x="185" y="240"/>
                      <a:pt x="185" y="241"/>
                    </a:cubicBezTo>
                    <a:cubicBezTo>
                      <a:pt x="184" y="241"/>
                      <a:pt x="183" y="239"/>
                      <a:pt x="184" y="239"/>
                    </a:cubicBezTo>
                    <a:close/>
                    <a:moveTo>
                      <a:pt x="184" y="222"/>
                    </a:moveTo>
                    <a:cubicBezTo>
                      <a:pt x="183" y="220"/>
                      <a:pt x="184" y="220"/>
                      <a:pt x="185" y="219"/>
                    </a:cubicBezTo>
                    <a:cubicBezTo>
                      <a:pt x="186" y="220"/>
                      <a:pt x="187" y="222"/>
                      <a:pt x="186" y="224"/>
                    </a:cubicBezTo>
                    <a:cubicBezTo>
                      <a:pt x="185" y="224"/>
                      <a:pt x="185" y="223"/>
                      <a:pt x="184" y="222"/>
                    </a:cubicBezTo>
                    <a:close/>
                    <a:moveTo>
                      <a:pt x="185" y="230"/>
                    </a:moveTo>
                    <a:cubicBezTo>
                      <a:pt x="186" y="230"/>
                      <a:pt x="186" y="230"/>
                      <a:pt x="186" y="230"/>
                    </a:cubicBezTo>
                    <a:cubicBezTo>
                      <a:pt x="186" y="231"/>
                      <a:pt x="186" y="231"/>
                      <a:pt x="186" y="232"/>
                    </a:cubicBezTo>
                    <a:cubicBezTo>
                      <a:pt x="185" y="232"/>
                      <a:pt x="186" y="230"/>
                      <a:pt x="185" y="230"/>
                    </a:cubicBezTo>
                    <a:close/>
                    <a:moveTo>
                      <a:pt x="185" y="195"/>
                    </a:moveTo>
                    <a:cubicBezTo>
                      <a:pt x="186" y="194"/>
                      <a:pt x="187" y="197"/>
                      <a:pt x="188" y="198"/>
                    </a:cubicBezTo>
                    <a:cubicBezTo>
                      <a:pt x="187" y="198"/>
                      <a:pt x="185" y="196"/>
                      <a:pt x="185" y="195"/>
                    </a:cubicBezTo>
                    <a:close/>
                    <a:moveTo>
                      <a:pt x="187" y="208"/>
                    </a:moveTo>
                    <a:cubicBezTo>
                      <a:pt x="188" y="208"/>
                      <a:pt x="188" y="209"/>
                      <a:pt x="189" y="210"/>
                    </a:cubicBezTo>
                    <a:cubicBezTo>
                      <a:pt x="188" y="209"/>
                      <a:pt x="186" y="209"/>
                      <a:pt x="187" y="208"/>
                    </a:cubicBezTo>
                    <a:close/>
                    <a:moveTo>
                      <a:pt x="187" y="192"/>
                    </a:moveTo>
                    <a:cubicBezTo>
                      <a:pt x="188" y="193"/>
                      <a:pt x="190" y="195"/>
                      <a:pt x="189" y="197"/>
                    </a:cubicBezTo>
                    <a:cubicBezTo>
                      <a:pt x="188" y="196"/>
                      <a:pt x="186" y="194"/>
                      <a:pt x="187" y="192"/>
                    </a:cubicBezTo>
                    <a:close/>
                    <a:moveTo>
                      <a:pt x="187" y="184"/>
                    </a:moveTo>
                    <a:cubicBezTo>
                      <a:pt x="187" y="183"/>
                      <a:pt x="185" y="182"/>
                      <a:pt x="185" y="181"/>
                    </a:cubicBezTo>
                    <a:cubicBezTo>
                      <a:pt x="184" y="179"/>
                      <a:pt x="186" y="179"/>
                      <a:pt x="186" y="178"/>
                    </a:cubicBezTo>
                    <a:cubicBezTo>
                      <a:pt x="188" y="180"/>
                      <a:pt x="189" y="181"/>
                      <a:pt x="190" y="183"/>
                    </a:cubicBezTo>
                    <a:cubicBezTo>
                      <a:pt x="190" y="184"/>
                      <a:pt x="189" y="184"/>
                      <a:pt x="188" y="185"/>
                    </a:cubicBezTo>
                    <a:cubicBezTo>
                      <a:pt x="188" y="185"/>
                      <a:pt x="188" y="184"/>
                      <a:pt x="187" y="184"/>
                    </a:cubicBezTo>
                    <a:close/>
                    <a:moveTo>
                      <a:pt x="187" y="177"/>
                    </a:moveTo>
                    <a:cubicBezTo>
                      <a:pt x="187" y="176"/>
                      <a:pt x="188" y="176"/>
                      <a:pt x="188" y="175"/>
                    </a:cubicBezTo>
                    <a:cubicBezTo>
                      <a:pt x="189" y="177"/>
                      <a:pt x="193" y="180"/>
                      <a:pt x="191" y="181"/>
                    </a:cubicBezTo>
                    <a:cubicBezTo>
                      <a:pt x="190" y="179"/>
                      <a:pt x="189" y="178"/>
                      <a:pt x="187" y="177"/>
                    </a:cubicBezTo>
                    <a:close/>
                    <a:moveTo>
                      <a:pt x="190" y="176"/>
                    </a:moveTo>
                    <a:cubicBezTo>
                      <a:pt x="191" y="176"/>
                      <a:pt x="193" y="178"/>
                      <a:pt x="193" y="179"/>
                    </a:cubicBezTo>
                    <a:cubicBezTo>
                      <a:pt x="192" y="178"/>
                      <a:pt x="191" y="177"/>
                      <a:pt x="190" y="176"/>
                    </a:cubicBezTo>
                    <a:close/>
                    <a:moveTo>
                      <a:pt x="191" y="172"/>
                    </a:moveTo>
                    <a:cubicBezTo>
                      <a:pt x="192" y="168"/>
                      <a:pt x="195" y="174"/>
                      <a:pt x="196" y="176"/>
                    </a:cubicBezTo>
                    <a:cubicBezTo>
                      <a:pt x="195" y="176"/>
                      <a:pt x="196" y="177"/>
                      <a:pt x="194" y="177"/>
                    </a:cubicBezTo>
                    <a:cubicBezTo>
                      <a:pt x="193" y="176"/>
                      <a:pt x="193" y="173"/>
                      <a:pt x="191" y="172"/>
                    </a:cubicBezTo>
                    <a:close/>
                    <a:moveTo>
                      <a:pt x="197" y="177"/>
                    </a:moveTo>
                    <a:cubicBezTo>
                      <a:pt x="199" y="178"/>
                      <a:pt x="200" y="181"/>
                      <a:pt x="201" y="182"/>
                    </a:cubicBezTo>
                    <a:cubicBezTo>
                      <a:pt x="201" y="183"/>
                      <a:pt x="201" y="184"/>
                      <a:pt x="199" y="184"/>
                    </a:cubicBezTo>
                    <a:cubicBezTo>
                      <a:pt x="198" y="182"/>
                      <a:pt x="197" y="181"/>
                      <a:pt x="196" y="179"/>
                    </a:cubicBezTo>
                    <a:cubicBezTo>
                      <a:pt x="196" y="178"/>
                      <a:pt x="197" y="178"/>
                      <a:pt x="197" y="177"/>
                    </a:cubicBezTo>
                    <a:close/>
                    <a:moveTo>
                      <a:pt x="200" y="175"/>
                    </a:moveTo>
                    <a:cubicBezTo>
                      <a:pt x="200" y="173"/>
                      <a:pt x="202" y="173"/>
                      <a:pt x="202" y="172"/>
                    </a:cubicBezTo>
                    <a:cubicBezTo>
                      <a:pt x="203" y="173"/>
                      <a:pt x="204" y="175"/>
                      <a:pt x="206" y="176"/>
                    </a:cubicBezTo>
                    <a:cubicBezTo>
                      <a:pt x="206" y="178"/>
                      <a:pt x="205" y="177"/>
                      <a:pt x="204" y="178"/>
                    </a:cubicBezTo>
                    <a:cubicBezTo>
                      <a:pt x="202" y="178"/>
                      <a:pt x="202" y="176"/>
                      <a:pt x="200" y="175"/>
                    </a:cubicBezTo>
                    <a:close/>
                    <a:moveTo>
                      <a:pt x="204" y="170"/>
                    </a:moveTo>
                    <a:cubicBezTo>
                      <a:pt x="204" y="169"/>
                      <a:pt x="206" y="168"/>
                      <a:pt x="206" y="167"/>
                    </a:cubicBezTo>
                    <a:cubicBezTo>
                      <a:pt x="208" y="169"/>
                      <a:pt x="208" y="170"/>
                      <a:pt x="209" y="172"/>
                    </a:cubicBezTo>
                    <a:cubicBezTo>
                      <a:pt x="209" y="173"/>
                      <a:pt x="208" y="173"/>
                      <a:pt x="208" y="174"/>
                    </a:cubicBezTo>
                    <a:cubicBezTo>
                      <a:pt x="205" y="174"/>
                      <a:pt x="205" y="171"/>
                      <a:pt x="204" y="170"/>
                    </a:cubicBezTo>
                    <a:close/>
                    <a:moveTo>
                      <a:pt x="209" y="176"/>
                    </a:moveTo>
                    <a:cubicBezTo>
                      <a:pt x="210" y="175"/>
                      <a:pt x="211" y="176"/>
                      <a:pt x="211" y="174"/>
                    </a:cubicBezTo>
                    <a:cubicBezTo>
                      <a:pt x="213" y="175"/>
                      <a:pt x="213" y="178"/>
                      <a:pt x="215" y="178"/>
                    </a:cubicBezTo>
                    <a:cubicBezTo>
                      <a:pt x="214" y="180"/>
                      <a:pt x="214" y="181"/>
                      <a:pt x="212" y="181"/>
                    </a:cubicBezTo>
                    <a:cubicBezTo>
                      <a:pt x="212" y="179"/>
                      <a:pt x="209" y="179"/>
                      <a:pt x="209" y="176"/>
                    </a:cubicBezTo>
                    <a:close/>
                    <a:moveTo>
                      <a:pt x="215" y="193"/>
                    </a:moveTo>
                    <a:cubicBezTo>
                      <a:pt x="215" y="192"/>
                      <a:pt x="215" y="191"/>
                      <a:pt x="213" y="191"/>
                    </a:cubicBezTo>
                    <a:cubicBezTo>
                      <a:pt x="214" y="187"/>
                      <a:pt x="218" y="191"/>
                      <a:pt x="215" y="193"/>
                    </a:cubicBezTo>
                    <a:close/>
                    <a:moveTo>
                      <a:pt x="214" y="183"/>
                    </a:moveTo>
                    <a:cubicBezTo>
                      <a:pt x="215" y="182"/>
                      <a:pt x="216" y="182"/>
                      <a:pt x="216" y="181"/>
                    </a:cubicBezTo>
                    <a:cubicBezTo>
                      <a:pt x="216" y="181"/>
                      <a:pt x="217" y="182"/>
                      <a:pt x="216" y="182"/>
                    </a:cubicBezTo>
                    <a:cubicBezTo>
                      <a:pt x="215" y="182"/>
                      <a:pt x="216" y="184"/>
                      <a:pt x="214" y="183"/>
                    </a:cubicBezTo>
                    <a:close/>
                    <a:moveTo>
                      <a:pt x="213" y="172"/>
                    </a:moveTo>
                    <a:cubicBezTo>
                      <a:pt x="213" y="171"/>
                      <a:pt x="214" y="171"/>
                      <a:pt x="214" y="171"/>
                    </a:cubicBezTo>
                    <a:cubicBezTo>
                      <a:pt x="215" y="171"/>
                      <a:pt x="216" y="173"/>
                      <a:pt x="217" y="174"/>
                    </a:cubicBezTo>
                    <a:cubicBezTo>
                      <a:pt x="217" y="175"/>
                      <a:pt x="217" y="175"/>
                      <a:pt x="217" y="176"/>
                    </a:cubicBezTo>
                    <a:cubicBezTo>
                      <a:pt x="214" y="175"/>
                      <a:pt x="215" y="174"/>
                      <a:pt x="213" y="172"/>
                    </a:cubicBezTo>
                    <a:close/>
                    <a:moveTo>
                      <a:pt x="214" y="166"/>
                    </a:moveTo>
                    <a:cubicBezTo>
                      <a:pt x="214" y="166"/>
                      <a:pt x="214" y="166"/>
                      <a:pt x="213" y="166"/>
                    </a:cubicBezTo>
                    <a:cubicBezTo>
                      <a:pt x="213" y="164"/>
                      <a:pt x="210" y="164"/>
                      <a:pt x="210" y="161"/>
                    </a:cubicBezTo>
                    <a:cubicBezTo>
                      <a:pt x="210" y="161"/>
                      <a:pt x="212" y="161"/>
                      <a:pt x="211" y="160"/>
                    </a:cubicBezTo>
                    <a:cubicBezTo>
                      <a:pt x="213" y="161"/>
                      <a:pt x="215" y="163"/>
                      <a:pt x="215" y="166"/>
                    </a:cubicBezTo>
                    <a:cubicBezTo>
                      <a:pt x="215" y="165"/>
                      <a:pt x="214" y="165"/>
                      <a:pt x="214" y="165"/>
                    </a:cubicBezTo>
                    <a:cubicBezTo>
                      <a:pt x="213" y="165"/>
                      <a:pt x="215" y="165"/>
                      <a:pt x="214" y="166"/>
                    </a:cubicBezTo>
                    <a:close/>
                    <a:moveTo>
                      <a:pt x="211" y="155"/>
                    </a:moveTo>
                    <a:cubicBezTo>
                      <a:pt x="210" y="152"/>
                      <a:pt x="207" y="152"/>
                      <a:pt x="207" y="149"/>
                    </a:cubicBezTo>
                    <a:cubicBezTo>
                      <a:pt x="208" y="149"/>
                      <a:pt x="209" y="149"/>
                      <a:pt x="208" y="148"/>
                    </a:cubicBezTo>
                    <a:cubicBezTo>
                      <a:pt x="211" y="149"/>
                      <a:pt x="211" y="151"/>
                      <a:pt x="213" y="153"/>
                    </a:cubicBezTo>
                    <a:cubicBezTo>
                      <a:pt x="213" y="154"/>
                      <a:pt x="212" y="155"/>
                      <a:pt x="211" y="155"/>
                    </a:cubicBezTo>
                    <a:close/>
                    <a:moveTo>
                      <a:pt x="210" y="146"/>
                    </a:moveTo>
                    <a:cubicBezTo>
                      <a:pt x="212" y="146"/>
                      <a:pt x="210" y="145"/>
                      <a:pt x="212" y="144"/>
                    </a:cubicBezTo>
                    <a:cubicBezTo>
                      <a:pt x="214" y="145"/>
                      <a:pt x="215" y="147"/>
                      <a:pt x="216" y="149"/>
                    </a:cubicBezTo>
                    <a:cubicBezTo>
                      <a:pt x="214" y="152"/>
                      <a:pt x="212" y="147"/>
                      <a:pt x="210" y="146"/>
                    </a:cubicBezTo>
                    <a:close/>
                    <a:moveTo>
                      <a:pt x="213" y="142"/>
                    </a:moveTo>
                    <a:cubicBezTo>
                      <a:pt x="215" y="136"/>
                      <a:pt x="222" y="143"/>
                      <a:pt x="218" y="147"/>
                    </a:cubicBezTo>
                    <a:cubicBezTo>
                      <a:pt x="216" y="146"/>
                      <a:pt x="216" y="143"/>
                      <a:pt x="213" y="142"/>
                    </a:cubicBezTo>
                    <a:close/>
                    <a:moveTo>
                      <a:pt x="217" y="152"/>
                    </a:moveTo>
                    <a:cubicBezTo>
                      <a:pt x="218" y="152"/>
                      <a:pt x="218" y="152"/>
                      <a:pt x="218" y="152"/>
                    </a:cubicBezTo>
                    <a:cubicBezTo>
                      <a:pt x="219" y="153"/>
                      <a:pt x="218" y="154"/>
                      <a:pt x="218" y="155"/>
                    </a:cubicBezTo>
                    <a:cubicBezTo>
                      <a:pt x="217" y="155"/>
                      <a:pt x="218" y="153"/>
                      <a:pt x="216" y="154"/>
                    </a:cubicBezTo>
                    <a:cubicBezTo>
                      <a:pt x="217" y="153"/>
                      <a:pt x="217" y="152"/>
                      <a:pt x="217" y="152"/>
                    </a:cubicBezTo>
                    <a:close/>
                    <a:moveTo>
                      <a:pt x="218" y="194"/>
                    </a:moveTo>
                    <a:cubicBezTo>
                      <a:pt x="220" y="194"/>
                      <a:pt x="219" y="197"/>
                      <a:pt x="218" y="196"/>
                    </a:cubicBezTo>
                    <a:cubicBezTo>
                      <a:pt x="217" y="196"/>
                      <a:pt x="218" y="195"/>
                      <a:pt x="218" y="194"/>
                    </a:cubicBezTo>
                    <a:close/>
                    <a:moveTo>
                      <a:pt x="219" y="208"/>
                    </a:moveTo>
                    <a:cubicBezTo>
                      <a:pt x="219" y="209"/>
                      <a:pt x="218" y="207"/>
                      <a:pt x="218" y="206"/>
                    </a:cubicBezTo>
                    <a:cubicBezTo>
                      <a:pt x="219" y="206"/>
                      <a:pt x="219" y="208"/>
                      <a:pt x="219" y="208"/>
                    </a:cubicBezTo>
                    <a:close/>
                    <a:moveTo>
                      <a:pt x="220" y="216"/>
                    </a:moveTo>
                    <a:cubicBezTo>
                      <a:pt x="219" y="216"/>
                      <a:pt x="218" y="215"/>
                      <a:pt x="218" y="214"/>
                    </a:cubicBezTo>
                    <a:cubicBezTo>
                      <a:pt x="220" y="214"/>
                      <a:pt x="220" y="215"/>
                      <a:pt x="220" y="216"/>
                    </a:cubicBezTo>
                    <a:close/>
                    <a:moveTo>
                      <a:pt x="219" y="180"/>
                    </a:moveTo>
                    <a:cubicBezTo>
                      <a:pt x="218" y="179"/>
                      <a:pt x="219" y="179"/>
                      <a:pt x="219" y="177"/>
                    </a:cubicBezTo>
                    <a:cubicBezTo>
                      <a:pt x="221" y="178"/>
                      <a:pt x="222" y="180"/>
                      <a:pt x="223" y="182"/>
                    </a:cubicBezTo>
                    <a:cubicBezTo>
                      <a:pt x="223" y="182"/>
                      <a:pt x="222" y="183"/>
                      <a:pt x="221" y="183"/>
                    </a:cubicBezTo>
                    <a:cubicBezTo>
                      <a:pt x="221" y="182"/>
                      <a:pt x="222" y="180"/>
                      <a:pt x="219" y="180"/>
                    </a:cubicBezTo>
                    <a:close/>
                    <a:moveTo>
                      <a:pt x="221" y="189"/>
                    </a:moveTo>
                    <a:cubicBezTo>
                      <a:pt x="222" y="189"/>
                      <a:pt x="222" y="190"/>
                      <a:pt x="222" y="190"/>
                    </a:cubicBezTo>
                    <a:cubicBezTo>
                      <a:pt x="223" y="191"/>
                      <a:pt x="222" y="192"/>
                      <a:pt x="221" y="192"/>
                    </a:cubicBezTo>
                    <a:cubicBezTo>
                      <a:pt x="220" y="192"/>
                      <a:pt x="222" y="191"/>
                      <a:pt x="220" y="191"/>
                    </a:cubicBezTo>
                    <a:cubicBezTo>
                      <a:pt x="220" y="190"/>
                      <a:pt x="221" y="190"/>
                      <a:pt x="221" y="189"/>
                    </a:cubicBezTo>
                    <a:close/>
                    <a:moveTo>
                      <a:pt x="221" y="203"/>
                    </a:moveTo>
                    <a:cubicBezTo>
                      <a:pt x="221" y="204"/>
                      <a:pt x="221" y="204"/>
                      <a:pt x="221" y="204"/>
                    </a:cubicBezTo>
                    <a:cubicBezTo>
                      <a:pt x="221" y="205"/>
                      <a:pt x="219" y="203"/>
                      <a:pt x="221" y="203"/>
                    </a:cubicBezTo>
                    <a:close/>
                    <a:moveTo>
                      <a:pt x="223" y="226"/>
                    </a:moveTo>
                    <a:cubicBezTo>
                      <a:pt x="222" y="225"/>
                      <a:pt x="221" y="224"/>
                      <a:pt x="221" y="223"/>
                    </a:cubicBezTo>
                    <a:cubicBezTo>
                      <a:pt x="222" y="224"/>
                      <a:pt x="223" y="224"/>
                      <a:pt x="223" y="226"/>
                    </a:cubicBezTo>
                    <a:close/>
                    <a:moveTo>
                      <a:pt x="223" y="219"/>
                    </a:moveTo>
                    <a:cubicBezTo>
                      <a:pt x="224" y="220"/>
                      <a:pt x="225" y="221"/>
                      <a:pt x="226" y="223"/>
                    </a:cubicBezTo>
                    <a:cubicBezTo>
                      <a:pt x="224" y="222"/>
                      <a:pt x="222" y="221"/>
                      <a:pt x="223" y="219"/>
                    </a:cubicBezTo>
                    <a:close/>
                    <a:moveTo>
                      <a:pt x="224" y="236"/>
                    </a:moveTo>
                    <a:cubicBezTo>
                      <a:pt x="225" y="237"/>
                      <a:pt x="224" y="238"/>
                      <a:pt x="225" y="239"/>
                    </a:cubicBezTo>
                    <a:cubicBezTo>
                      <a:pt x="223" y="238"/>
                      <a:pt x="224" y="237"/>
                      <a:pt x="224" y="236"/>
                    </a:cubicBezTo>
                    <a:close/>
                    <a:moveTo>
                      <a:pt x="225" y="239"/>
                    </a:moveTo>
                    <a:cubicBezTo>
                      <a:pt x="225" y="239"/>
                      <a:pt x="225" y="240"/>
                      <a:pt x="226" y="240"/>
                    </a:cubicBezTo>
                    <a:cubicBezTo>
                      <a:pt x="226" y="241"/>
                      <a:pt x="226" y="242"/>
                      <a:pt x="224" y="242"/>
                    </a:cubicBezTo>
                    <a:cubicBezTo>
                      <a:pt x="224" y="241"/>
                      <a:pt x="226" y="241"/>
                      <a:pt x="225" y="239"/>
                    </a:cubicBezTo>
                    <a:close/>
                    <a:moveTo>
                      <a:pt x="231" y="278"/>
                    </a:moveTo>
                    <a:cubicBezTo>
                      <a:pt x="232" y="280"/>
                      <a:pt x="234" y="282"/>
                      <a:pt x="232" y="284"/>
                    </a:cubicBezTo>
                    <a:cubicBezTo>
                      <a:pt x="231" y="284"/>
                      <a:pt x="230" y="282"/>
                      <a:pt x="229" y="281"/>
                    </a:cubicBezTo>
                    <a:cubicBezTo>
                      <a:pt x="229" y="280"/>
                      <a:pt x="230" y="280"/>
                      <a:pt x="231" y="278"/>
                    </a:cubicBezTo>
                    <a:close/>
                    <a:moveTo>
                      <a:pt x="231" y="291"/>
                    </a:moveTo>
                    <a:cubicBezTo>
                      <a:pt x="232" y="292"/>
                      <a:pt x="233" y="294"/>
                      <a:pt x="234" y="296"/>
                    </a:cubicBezTo>
                    <a:cubicBezTo>
                      <a:pt x="232" y="295"/>
                      <a:pt x="230" y="293"/>
                      <a:pt x="231" y="291"/>
                    </a:cubicBezTo>
                    <a:close/>
                    <a:moveTo>
                      <a:pt x="233" y="316"/>
                    </a:moveTo>
                    <a:cubicBezTo>
                      <a:pt x="232" y="316"/>
                      <a:pt x="231" y="314"/>
                      <a:pt x="232" y="313"/>
                    </a:cubicBezTo>
                    <a:cubicBezTo>
                      <a:pt x="233" y="313"/>
                      <a:pt x="234" y="315"/>
                      <a:pt x="233" y="316"/>
                    </a:cubicBezTo>
                    <a:close/>
                    <a:moveTo>
                      <a:pt x="233" y="327"/>
                    </a:moveTo>
                    <a:cubicBezTo>
                      <a:pt x="232" y="327"/>
                      <a:pt x="232" y="325"/>
                      <a:pt x="232" y="324"/>
                    </a:cubicBezTo>
                    <a:cubicBezTo>
                      <a:pt x="233" y="324"/>
                      <a:pt x="234" y="326"/>
                      <a:pt x="233" y="327"/>
                    </a:cubicBezTo>
                    <a:close/>
                    <a:moveTo>
                      <a:pt x="235" y="338"/>
                    </a:moveTo>
                    <a:cubicBezTo>
                      <a:pt x="234" y="337"/>
                      <a:pt x="233" y="336"/>
                      <a:pt x="233" y="334"/>
                    </a:cubicBezTo>
                    <a:cubicBezTo>
                      <a:pt x="234" y="335"/>
                      <a:pt x="235" y="337"/>
                      <a:pt x="235" y="338"/>
                    </a:cubicBezTo>
                    <a:close/>
                    <a:moveTo>
                      <a:pt x="233" y="323"/>
                    </a:moveTo>
                    <a:cubicBezTo>
                      <a:pt x="233" y="323"/>
                      <a:pt x="233" y="323"/>
                      <a:pt x="233" y="322"/>
                    </a:cubicBezTo>
                    <a:cubicBezTo>
                      <a:pt x="234" y="323"/>
                      <a:pt x="235" y="324"/>
                      <a:pt x="235" y="325"/>
                    </a:cubicBezTo>
                    <a:cubicBezTo>
                      <a:pt x="234" y="325"/>
                      <a:pt x="234" y="323"/>
                      <a:pt x="233" y="323"/>
                    </a:cubicBezTo>
                    <a:close/>
                    <a:moveTo>
                      <a:pt x="237" y="349"/>
                    </a:moveTo>
                    <a:cubicBezTo>
                      <a:pt x="236" y="348"/>
                      <a:pt x="235" y="346"/>
                      <a:pt x="235" y="344"/>
                    </a:cubicBezTo>
                    <a:cubicBezTo>
                      <a:pt x="236" y="346"/>
                      <a:pt x="238" y="346"/>
                      <a:pt x="237" y="349"/>
                    </a:cubicBezTo>
                    <a:close/>
                    <a:moveTo>
                      <a:pt x="237" y="377"/>
                    </a:moveTo>
                    <a:cubicBezTo>
                      <a:pt x="238" y="377"/>
                      <a:pt x="238" y="378"/>
                      <a:pt x="238" y="379"/>
                    </a:cubicBezTo>
                    <a:cubicBezTo>
                      <a:pt x="237" y="379"/>
                      <a:pt x="236" y="378"/>
                      <a:pt x="237" y="377"/>
                    </a:cubicBezTo>
                    <a:close/>
                    <a:moveTo>
                      <a:pt x="236" y="369"/>
                    </a:moveTo>
                    <a:cubicBezTo>
                      <a:pt x="236" y="369"/>
                      <a:pt x="236" y="368"/>
                      <a:pt x="236" y="368"/>
                    </a:cubicBezTo>
                    <a:cubicBezTo>
                      <a:pt x="237" y="367"/>
                      <a:pt x="237" y="369"/>
                      <a:pt x="238" y="370"/>
                    </a:cubicBezTo>
                    <a:cubicBezTo>
                      <a:pt x="237" y="370"/>
                      <a:pt x="237" y="369"/>
                      <a:pt x="236" y="369"/>
                    </a:cubicBezTo>
                    <a:close/>
                    <a:moveTo>
                      <a:pt x="238" y="363"/>
                    </a:moveTo>
                    <a:cubicBezTo>
                      <a:pt x="239" y="364"/>
                      <a:pt x="239" y="364"/>
                      <a:pt x="240" y="365"/>
                    </a:cubicBezTo>
                    <a:cubicBezTo>
                      <a:pt x="240" y="366"/>
                      <a:pt x="239" y="366"/>
                      <a:pt x="239" y="367"/>
                    </a:cubicBezTo>
                    <a:cubicBezTo>
                      <a:pt x="238" y="366"/>
                      <a:pt x="237" y="364"/>
                      <a:pt x="238" y="363"/>
                    </a:cubicBezTo>
                    <a:close/>
                    <a:moveTo>
                      <a:pt x="238" y="315"/>
                    </a:moveTo>
                    <a:cubicBezTo>
                      <a:pt x="239" y="315"/>
                      <a:pt x="240" y="316"/>
                      <a:pt x="239" y="317"/>
                    </a:cubicBezTo>
                    <a:cubicBezTo>
                      <a:pt x="238" y="317"/>
                      <a:pt x="238" y="316"/>
                      <a:pt x="238" y="315"/>
                    </a:cubicBezTo>
                    <a:close/>
                    <a:moveTo>
                      <a:pt x="240" y="223"/>
                    </a:moveTo>
                    <a:cubicBezTo>
                      <a:pt x="240" y="222"/>
                      <a:pt x="240" y="226"/>
                      <a:pt x="240" y="226"/>
                    </a:cubicBezTo>
                    <a:cubicBezTo>
                      <a:pt x="238" y="225"/>
                      <a:pt x="240" y="224"/>
                      <a:pt x="240" y="223"/>
                    </a:cubicBezTo>
                    <a:close/>
                    <a:moveTo>
                      <a:pt x="240" y="202"/>
                    </a:moveTo>
                    <a:cubicBezTo>
                      <a:pt x="240" y="203"/>
                      <a:pt x="239" y="204"/>
                      <a:pt x="239" y="204"/>
                    </a:cubicBezTo>
                    <a:cubicBezTo>
                      <a:pt x="238" y="204"/>
                      <a:pt x="239" y="202"/>
                      <a:pt x="240" y="202"/>
                    </a:cubicBezTo>
                    <a:close/>
                    <a:moveTo>
                      <a:pt x="239" y="194"/>
                    </a:moveTo>
                    <a:cubicBezTo>
                      <a:pt x="240" y="194"/>
                      <a:pt x="240" y="196"/>
                      <a:pt x="240" y="197"/>
                    </a:cubicBezTo>
                    <a:cubicBezTo>
                      <a:pt x="238" y="197"/>
                      <a:pt x="238" y="195"/>
                      <a:pt x="239" y="194"/>
                    </a:cubicBezTo>
                    <a:close/>
                    <a:moveTo>
                      <a:pt x="240" y="237"/>
                    </a:moveTo>
                    <a:cubicBezTo>
                      <a:pt x="239" y="238"/>
                      <a:pt x="239" y="240"/>
                      <a:pt x="239" y="241"/>
                    </a:cubicBezTo>
                    <a:cubicBezTo>
                      <a:pt x="239" y="245"/>
                      <a:pt x="238" y="238"/>
                      <a:pt x="238" y="237"/>
                    </a:cubicBezTo>
                    <a:cubicBezTo>
                      <a:pt x="239" y="237"/>
                      <a:pt x="239" y="237"/>
                      <a:pt x="239" y="236"/>
                    </a:cubicBezTo>
                    <a:cubicBezTo>
                      <a:pt x="239" y="236"/>
                      <a:pt x="239" y="237"/>
                      <a:pt x="240" y="237"/>
                    </a:cubicBezTo>
                    <a:close/>
                    <a:moveTo>
                      <a:pt x="239" y="313"/>
                    </a:moveTo>
                    <a:cubicBezTo>
                      <a:pt x="239" y="311"/>
                      <a:pt x="240" y="310"/>
                      <a:pt x="241" y="311"/>
                    </a:cubicBezTo>
                    <a:cubicBezTo>
                      <a:pt x="241" y="311"/>
                      <a:pt x="240" y="311"/>
                      <a:pt x="240" y="311"/>
                    </a:cubicBezTo>
                    <a:cubicBezTo>
                      <a:pt x="240" y="312"/>
                      <a:pt x="240" y="312"/>
                      <a:pt x="240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lose/>
                    <a:moveTo>
                      <a:pt x="240" y="210"/>
                    </a:moveTo>
                    <a:cubicBezTo>
                      <a:pt x="242" y="211"/>
                      <a:pt x="240" y="213"/>
                      <a:pt x="240" y="215"/>
                    </a:cubicBezTo>
                    <a:cubicBezTo>
                      <a:pt x="240" y="213"/>
                      <a:pt x="240" y="211"/>
                      <a:pt x="240" y="210"/>
                    </a:cubicBezTo>
                    <a:close/>
                    <a:moveTo>
                      <a:pt x="241" y="332"/>
                    </a:moveTo>
                    <a:cubicBezTo>
                      <a:pt x="242" y="334"/>
                      <a:pt x="242" y="336"/>
                      <a:pt x="242" y="339"/>
                    </a:cubicBezTo>
                    <a:cubicBezTo>
                      <a:pt x="240" y="337"/>
                      <a:pt x="239" y="334"/>
                      <a:pt x="241" y="332"/>
                    </a:cubicBezTo>
                    <a:close/>
                    <a:moveTo>
                      <a:pt x="240" y="323"/>
                    </a:moveTo>
                    <a:cubicBezTo>
                      <a:pt x="241" y="323"/>
                      <a:pt x="241" y="324"/>
                      <a:pt x="241" y="325"/>
                    </a:cubicBezTo>
                    <a:cubicBezTo>
                      <a:pt x="241" y="325"/>
                      <a:pt x="240" y="324"/>
                      <a:pt x="240" y="323"/>
                    </a:cubicBezTo>
                    <a:close/>
                    <a:moveTo>
                      <a:pt x="241" y="208"/>
                    </a:moveTo>
                    <a:cubicBezTo>
                      <a:pt x="240" y="207"/>
                      <a:pt x="240" y="206"/>
                      <a:pt x="241" y="206"/>
                    </a:cubicBezTo>
                    <a:cubicBezTo>
                      <a:pt x="241" y="206"/>
                      <a:pt x="241" y="207"/>
                      <a:pt x="241" y="208"/>
                    </a:cubicBezTo>
                    <a:close/>
                    <a:moveTo>
                      <a:pt x="239" y="189"/>
                    </a:moveTo>
                    <a:cubicBezTo>
                      <a:pt x="237" y="188"/>
                      <a:pt x="237" y="186"/>
                      <a:pt x="239" y="185"/>
                    </a:cubicBezTo>
                    <a:cubicBezTo>
                      <a:pt x="240" y="186"/>
                      <a:pt x="241" y="189"/>
                      <a:pt x="239" y="189"/>
                    </a:cubicBezTo>
                    <a:close/>
                    <a:moveTo>
                      <a:pt x="239" y="201"/>
                    </a:moveTo>
                    <a:cubicBezTo>
                      <a:pt x="239" y="202"/>
                      <a:pt x="238" y="202"/>
                      <a:pt x="238" y="203"/>
                    </a:cubicBezTo>
                    <a:cubicBezTo>
                      <a:pt x="237" y="203"/>
                      <a:pt x="237" y="201"/>
                      <a:pt x="237" y="200"/>
                    </a:cubicBezTo>
                    <a:cubicBezTo>
                      <a:pt x="238" y="200"/>
                      <a:pt x="238" y="201"/>
                      <a:pt x="239" y="201"/>
                    </a:cubicBezTo>
                    <a:close/>
                    <a:moveTo>
                      <a:pt x="239" y="208"/>
                    </a:moveTo>
                    <a:cubicBezTo>
                      <a:pt x="240" y="209"/>
                      <a:pt x="238" y="211"/>
                      <a:pt x="238" y="212"/>
                    </a:cubicBezTo>
                    <a:cubicBezTo>
                      <a:pt x="236" y="211"/>
                      <a:pt x="238" y="209"/>
                      <a:pt x="239" y="208"/>
                    </a:cubicBezTo>
                    <a:close/>
                    <a:moveTo>
                      <a:pt x="238" y="329"/>
                    </a:moveTo>
                    <a:cubicBezTo>
                      <a:pt x="237" y="330"/>
                      <a:pt x="235" y="329"/>
                      <a:pt x="237" y="328"/>
                    </a:cubicBezTo>
                    <a:cubicBezTo>
                      <a:pt x="237" y="328"/>
                      <a:pt x="237" y="329"/>
                      <a:pt x="238" y="329"/>
                    </a:cubicBezTo>
                    <a:close/>
                    <a:moveTo>
                      <a:pt x="236" y="90"/>
                    </a:moveTo>
                    <a:cubicBezTo>
                      <a:pt x="236" y="89"/>
                      <a:pt x="236" y="88"/>
                      <a:pt x="237" y="87"/>
                    </a:cubicBezTo>
                    <a:cubicBezTo>
                      <a:pt x="238" y="88"/>
                      <a:pt x="236" y="89"/>
                      <a:pt x="237" y="91"/>
                    </a:cubicBezTo>
                    <a:cubicBezTo>
                      <a:pt x="236" y="91"/>
                      <a:pt x="236" y="90"/>
                      <a:pt x="236" y="90"/>
                    </a:cubicBezTo>
                    <a:close/>
                    <a:moveTo>
                      <a:pt x="238" y="165"/>
                    </a:moveTo>
                    <a:cubicBezTo>
                      <a:pt x="240" y="166"/>
                      <a:pt x="239" y="170"/>
                      <a:pt x="237" y="170"/>
                    </a:cubicBezTo>
                    <a:cubicBezTo>
                      <a:pt x="237" y="168"/>
                      <a:pt x="237" y="166"/>
                      <a:pt x="238" y="165"/>
                    </a:cubicBezTo>
                    <a:close/>
                    <a:moveTo>
                      <a:pt x="237" y="161"/>
                    </a:moveTo>
                    <a:cubicBezTo>
                      <a:pt x="237" y="160"/>
                      <a:pt x="237" y="160"/>
                      <a:pt x="237" y="159"/>
                    </a:cubicBezTo>
                    <a:cubicBezTo>
                      <a:pt x="238" y="159"/>
                      <a:pt x="239" y="160"/>
                      <a:pt x="239" y="161"/>
                    </a:cubicBezTo>
                    <a:cubicBezTo>
                      <a:pt x="238" y="161"/>
                      <a:pt x="238" y="161"/>
                      <a:pt x="237" y="161"/>
                    </a:cubicBezTo>
                    <a:close/>
                    <a:moveTo>
                      <a:pt x="238" y="154"/>
                    </a:moveTo>
                    <a:cubicBezTo>
                      <a:pt x="238" y="153"/>
                      <a:pt x="238" y="153"/>
                      <a:pt x="239" y="152"/>
                    </a:cubicBezTo>
                    <a:cubicBezTo>
                      <a:pt x="240" y="153"/>
                      <a:pt x="243" y="156"/>
                      <a:pt x="241" y="157"/>
                    </a:cubicBezTo>
                    <a:cubicBezTo>
                      <a:pt x="239" y="157"/>
                      <a:pt x="239" y="155"/>
                      <a:pt x="238" y="154"/>
                    </a:cubicBezTo>
                    <a:close/>
                    <a:moveTo>
                      <a:pt x="237" y="145"/>
                    </a:moveTo>
                    <a:cubicBezTo>
                      <a:pt x="237" y="144"/>
                      <a:pt x="237" y="143"/>
                      <a:pt x="237" y="141"/>
                    </a:cubicBezTo>
                    <a:cubicBezTo>
                      <a:pt x="238" y="142"/>
                      <a:pt x="238" y="143"/>
                      <a:pt x="240" y="144"/>
                    </a:cubicBezTo>
                    <a:cubicBezTo>
                      <a:pt x="239" y="144"/>
                      <a:pt x="238" y="145"/>
                      <a:pt x="237" y="145"/>
                    </a:cubicBezTo>
                    <a:close/>
                    <a:moveTo>
                      <a:pt x="238" y="135"/>
                    </a:moveTo>
                    <a:cubicBezTo>
                      <a:pt x="237" y="134"/>
                      <a:pt x="237" y="133"/>
                      <a:pt x="237" y="132"/>
                    </a:cubicBezTo>
                    <a:cubicBezTo>
                      <a:pt x="239" y="132"/>
                      <a:pt x="238" y="134"/>
                      <a:pt x="238" y="135"/>
                    </a:cubicBezTo>
                    <a:close/>
                    <a:moveTo>
                      <a:pt x="238" y="114"/>
                    </a:moveTo>
                    <a:cubicBezTo>
                      <a:pt x="238" y="113"/>
                      <a:pt x="238" y="112"/>
                      <a:pt x="238" y="111"/>
                    </a:cubicBezTo>
                    <a:cubicBezTo>
                      <a:pt x="240" y="111"/>
                      <a:pt x="240" y="114"/>
                      <a:pt x="238" y="114"/>
                    </a:cubicBezTo>
                    <a:close/>
                    <a:moveTo>
                      <a:pt x="239" y="122"/>
                    </a:moveTo>
                    <a:cubicBezTo>
                      <a:pt x="240" y="123"/>
                      <a:pt x="241" y="124"/>
                      <a:pt x="241" y="125"/>
                    </a:cubicBezTo>
                    <a:cubicBezTo>
                      <a:pt x="240" y="125"/>
                      <a:pt x="238" y="122"/>
                      <a:pt x="239" y="122"/>
                    </a:cubicBezTo>
                    <a:close/>
                    <a:moveTo>
                      <a:pt x="241" y="131"/>
                    </a:moveTo>
                    <a:cubicBezTo>
                      <a:pt x="240" y="131"/>
                      <a:pt x="239" y="130"/>
                      <a:pt x="239" y="129"/>
                    </a:cubicBezTo>
                    <a:cubicBezTo>
                      <a:pt x="240" y="129"/>
                      <a:pt x="241" y="129"/>
                      <a:pt x="241" y="131"/>
                    </a:cubicBezTo>
                    <a:close/>
                    <a:moveTo>
                      <a:pt x="240" y="117"/>
                    </a:moveTo>
                    <a:cubicBezTo>
                      <a:pt x="238" y="116"/>
                      <a:pt x="240" y="114"/>
                      <a:pt x="241" y="114"/>
                    </a:cubicBezTo>
                    <a:cubicBezTo>
                      <a:pt x="241" y="116"/>
                      <a:pt x="240" y="116"/>
                      <a:pt x="240" y="117"/>
                    </a:cubicBezTo>
                    <a:close/>
                    <a:moveTo>
                      <a:pt x="241" y="89"/>
                    </a:moveTo>
                    <a:cubicBezTo>
                      <a:pt x="241" y="89"/>
                      <a:pt x="241" y="89"/>
                      <a:pt x="242" y="89"/>
                    </a:cubicBezTo>
                    <a:cubicBezTo>
                      <a:pt x="242" y="91"/>
                      <a:pt x="240" y="92"/>
                      <a:pt x="239" y="93"/>
                    </a:cubicBezTo>
                    <a:cubicBezTo>
                      <a:pt x="239" y="91"/>
                      <a:pt x="240" y="91"/>
                      <a:pt x="241" y="89"/>
                    </a:cubicBezTo>
                    <a:close/>
                    <a:moveTo>
                      <a:pt x="241" y="84"/>
                    </a:moveTo>
                    <a:cubicBezTo>
                      <a:pt x="242" y="84"/>
                      <a:pt x="242" y="83"/>
                      <a:pt x="243" y="83"/>
                    </a:cubicBezTo>
                    <a:cubicBezTo>
                      <a:pt x="244" y="83"/>
                      <a:pt x="241" y="86"/>
                      <a:pt x="241" y="84"/>
                    </a:cubicBezTo>
                    <a:close/>
                    <a:moveTo>
                      <a:pt x="240" y="83"/>
                    </a:moveTo>
                    <a:cubicBezTo>
                      <a:pt x="238" y="82"/>
                      <a:pt x="239" y="77"/>
                      <a:pt x="241" y="76"/>
                    </a:cubicBezTo>
                    <a:cubicBezTo>
                      <a:pt x="242" y="77"/>
                      <a:pt x="243" y="78"/>
                      <a:pt x="243" y="80"/>
                    </a:cubicBezTo>
                    <a:cubicBezTo>
                      <a:pt x="242" y="81"/>
                      <a:pt x="241" y="82"/>
                      <a:pt x="240" y="83"/>
                    </a:cubicBezTo>
                    <a:close/>
                    <a:moveTo>
                      <a:pt x="240" y="70"/>
                    </a:moveTo>
                    <a:cubicBezTo>
                      <a:pt x="240" y="68"/>
                      <a:pt x="240" y="68"/>
                      <a:pt x="240" y="66"/>
                    </a:cubicBezTo>
                    <a:cubicBezTo>
                      <a:pt x="241" y="66"/>
                      <a:pt x="242" y="67"/>
                      <a:pt x="242" y="68"/>
                    </a:cubicBezTo>
                    <a:cubicBezTo>
                      <a:pt x="242" y="69"/>
                      <a:pt x="241" y="70"/>
                      <a:pt x="240" y="70"/>
                    </a:cubicBezTo>
                    <a:close/>
                    <a:moveTo>
                      <a:pt x="241" y="58"/>
                    </a:moveTo>
                    <a:cubicBezTo>
                      <a:pt x="241" y="56"/>
                      <a:pt x="240" y="56"/>
                      <a:pt x="241" y="56"/>
                    </a:cubicBezTo>
                    <a:cubicBezTo>
                      <a:pt x="242" y="56"/>
                      <a:pt x="242" y="56"/>
                      <a:pt x="242" y="57"/>
                    </a:cubicBezTo>
                    <a:cubicBezTo>
                      <a:pt x="242" y="57"/>
                      <a:pt x="241" y="58"/>
                      <a:pt x="241" y="58"/>
                    </a:cubicBezTo>
                    <a:close/>
                    <a:moveTo>
                      <a:pt x="241" y="51"/>
                    </a:moveTo>
                    <a:cubicBezTo>
                      <a:pt x="242" y="51"/>
                      <a:pt x="243" y="52"/>
                      <a:pt x="243" y="53"/>
                    </a:cubicBezTo>
                    <a:cubicBezTo>
                      <a:pt x="242" y="54"/>
                      <a:pt x="242" y="51"/>
                      <a:pt x="241" y="51"/>
                    </a:cubicBezTo>
                    <a:close/>
                    <a:moveTo>
                      <a:pt x="242" y="32"/>
                    </a:moveTo>
                    <a:cubicBezTo>
                      <a:pt x="238" y="31"/>
                      <a:pt x="241" y="28"/>
                      <a:pt x="242" y="26"/>
                    </a:cubicBezTo>
                    <a:cubicBezTo>
                      <a:pt x="244" y="28"/>
                      <a:pt x="242" y="30"/>
                      <a:pt x="242" y="32"/>
                    </a:cubicBezTo>
                    <a:close/>
                    <a:moveTo>
                      <a:pt x="243" y="21"/>
                    </a:moveTo>
                    <a:cubicBezTo>
                      <a:pt x="240" y="19"/>
                      <a:pt x="240" y="15"/>
                      <a:pt x="243" y="14"/>
                    </a:cubicBezTo>
                    <a:cubicBezTo>
                      <a:pt x="244" y="15"/>
                      <a:pt x="244" y="17"/>
                      <a:pt x="245" y="18"/>
                    </a:cubicBezTo>
                    <a:cubicBezTo>
                      <a:pt x="244" y="19"/>
                      <a:pt x="243" y="20"/>
                      <a:pt x="243" y="21"/>
                    </a:cubicBezTo>
                    <a:close/>
                    <a:moveTo>
                      <a:pt x="239" y="14"/>
                    </a:moveTo>
                    <a:cubicBezTo>
                      <a:pt x="239" y="13"/>
                      <a:pt x="240" y="13"/>
                      <a:pt x="241" y="12"/>
                    </a:cubicBezTo>
                    <a:cubicBezTo>
                      <a:pt x="241" y="13"/>
                      <a:pt x="240" y="14"/>
                      <a:pt x="239" y="14"/>
                    </a:cubicBezTo>
                    <a:close/>
                    <a:moveTo>
                      <a:pt x="240" y="22"/>
                    </a:moveTo>
                    <a:cubicBezTo>
                      <a:pt x="239" y="24"/>
                      <a:pt x="238" y="26"/>
                      <a:pt x="237" y="25"/>
                    </a:cubicBezTo>
                    <a:cubicBezTo>
                      <a:pt x="235" y="22"/>
                      <a:pt x="237" y="22"/>
                      <a:pt x="238" y="20"/>
                    </a:cubicBezTo>
                    <a:cubicBezTo>
                      <a:pt x="239" y="20"/>
                      <a:pt x="239" y="22"/>
                      <a:pt x="240" y="22"/>
                    </a:cubicBezTo>
                    <a:close/>
                    <a:moveTo>
                      <a:pt x="237" y="30"/>
                    </a:moveTo>
                    <a:cubicBezTo>
                      <a:pt x="236" y="31"/>
                      <a:pt x="235" y="33"/>
                      <a:pt x="234" y="31"/>
                    </a:cubicBezTo>
                    <a:cubicBezTo>
                      <a:pt x="234" y="31"/>
                      <a:pt x="235" y="31"/>
                      <a:pt x="235" y="30"/>
                    </a:cubicBezTo>
                    <a:cubicBezTo>
                      <a:pt x="236" y="30"/>
                      <a:pt x="236" y="30"/>
                      <a:pt x="237" y="30"/>
                    </a:cubicBezTo>
                    <a:close/>
                    <a:moveTo>
                      <a:pt x="232" y="30"/>
                    </a:moveTo>
                    <a:cubicBezTo>
                      <a:pt x="231" y="28"/>
                      <a:pt x="233" y="28"/>
                      <a:pt x="234" y="26"/>
                    </a:cubicBezTo>
                    <a:cubicBezTo>
                      <a:pt x="234" y="26"/>
                      <a:pt x="235" y="27"/>
                      <a:pt x="235" y="27"/>
                    </a:cubicBezTo>
                    <a:cubicBezTo>
                      <a:pt x="234" y="29"/>
                      <a:pt x="234" y="30"/>
                      <a:pt x="232" y="30"/>
                    </a:cubicBezTo>
                    <a:close/>
                    <a:moveTo>
                      <a:pt x="230" y="27"/>
                    </a:moveTo>
                    <a:cubicBezTo>
                      <a:pt x="228" y="27"/>
                      <a:pt x="229" y="25"/>
                      <a:pt x="228" y="24"/>
                    </a:cubicBezTo>
                    <a:cubicBezTo>
                      <a:pt x="228" y="23"/>
                      <a:pt x="229" y="22"/>
                      <a:pt x="230" y="21"/>
                    </a:cubicBezTo>
                    <a:cubicBezTo>
                      <a:pt x="233" y="22"/>
                      <a:pt x="232" y="25"/>
                      <a:pt x="230" y="27"/>
                    </a:cubicBezTo>
                    <a:close/>
                    <a:moveTo>
                      <a:pt x="226" y="22"/>
                    </a:moveTo>
                    <a:cubicBezTo>
                      <a:pt x="227" y="21"/>
                      <a:pt x="228" y="20"/>
                      <a:pt x="229" y="18"/>
                    </a:cubicBezTo>
                    <a:cubicBezTo>
                      <a:pt x="231" y="20"/>
                      <a:pt x="227" y="22"/>
                      <a:pt x="226" y="22"/>
                    </a:cubicBezTo>
                    <a:close/>
                    <a:moveTo>
                      <a:pt x="228" y="29"/>
                    </a:moveTo>
                    <a:cubicBezTo>
                      <a:pt x="227" y="34"/>
                      <a:pt x="224" y="35"/>
                      <a:pt x="222" y="29"/>
                    </a:cubicBezTo>
                    <a:cubicBezTo>
                      <a:pt x="224" y="27"/>
                      <a:pt x="227" y="25"/>
                      <a:pt x="228" y="29"/>
                    </a:cubicBezTo>
                    <a:close/>
                    <a:moveTo>
                      <a:pt x="223" y="36"/>
                    </a:moveTo>
                    <a:cubicBezTo>
                      <a:pt x="222" y="37"/>
                      <a:pt x="222" y="38"/>
                      <a:pt x="221" y="38"/>
                    </a:cubicBezTo>
                    <a:cubicBezTo>
                      <a:pt x="220" y="36"/>
                      <a:pt x="219" y="35"/>
                      <a:pt x="218" y="33"/>
                    </a:cubicBezTo>
                    <a:cubicBezTo>
                      <a:pt x="219" y="33"/>
                      <a:pt x="220" y="32"/>
                      <a:pt x="220" y="31"/>
                    </a:cubicBezTo>
                    <a:cubicBezTo>
                      <a:pt x="222" y="33"/>
                      <a:pt x="222" y="34"/>
                      <a:pt x="223" y="36"/>
                    </a:cubicBezTo>
                    <a:close/>
                    <a:moveTo>
                      <a:pt x="216" y="31"/>
                    </a:moveTo>
                    <a:cubicBezTo>
                      <a:pt x="215" y="30"/>
                      <a:pt x="215" y="29"/>
                      <a:pt x="214" y="27"/>
                    </a:cubicBezTo>
                    <a:cubicBezTo>
                      <a:pt x="215" y="25"/>
                      <a:pt x="217" y="26"/>
                      <a:pt x="218" y="28"/>
                    </a:cubicBezTo>
                    <a:cubicBezTo>
                      <a:pt x="218" y="29"/>
                      <a:pt x="217" y="30"/>
                      <a:pt x="216" y="31"/>
                    </a:cubicBezTo>
                    <a:close/>
                    <a:moveTo>
                      <a:pt x="213" y="26"/>
                    </a:moveTo>
                    <a:cubicBezTo>
                      <a:pt x="214" y="24"/>
                      <a:pt x="215" y="24"/>
                      <a:pt x="215" y="23"/>
                    </a:cubicBezTo>
                    <a:cubicBezTo>
                      <a:pt x="216" y="24"/>
                      <a:pt x="215" y="26"/>
                      <a:pt x="213" y="26"/>
                    </a:cubicBezTo>
                    <a:close/>
                    <a:moveTo>
                      <a:pt x="204" y="27"/>
                    </a:moveTo>
                    <a:cubicBezTo>
                      <a:pt x="205" y="26"/>
                      <a:pt x="206" y="24"/>
                      <a:pt x="208" y="23"/>
                    </a:cubicBezTo>
                    <a:cubicBezTo>
                      <a:pt x="209" y="24"/>
                      <a:pt x="209" y="25"/>
                      <a:pt x="210" y="26"/>
                    </a:cubicBezTo>
                    <a:cubicBezTo>
                      <a:pt x="207" y="30"/>
                      <a:pt x="207" y="31"/>
                      <a:pt x="204" y="27"/>
                    </a:cubicBezTo>
                    <a:close/>
                    <a:moveTo>
                      <a:pt x="197" y="30"/>
                    </a:moveTo>
                    <a:cubicBezTo>
                      <a:pt x="196" y="30"/>
                      <a:pt x="196" y="28"/>
                      <a:pt x="195" y="27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9" y="24"/>
                      <a:pt x="199" y="25"/>
                      <a:pt x="200" y="25"/>
                    </a:cubicBezTo>
                    <a:cubicBezTo>
                      <a:pt x="199" y="27"/>
                      <a:pt x="198" y="28"/>
                      <a:pt x="197" y="30"/>
                    </a:cubicBezTo>
                    <a:close/>
                    <a:moveTo>
                      <a:pt x="195" y="25"/>
                    </a:moveTo>
                    <a:cubicBezTo>
                      <a:pt x="194" y="25"/>
                      <a:pt x="196" y="23"/>
                      <a:pt x="197" y="22"/>
                    </a:cubicBezTo>
                    <a:cubicBezTo>
                      <a:pt x="197" y="24"/>
                      <a:pt x="195" y="24"/>
                      <a:pt x="195" y="25"/>
                    </a:cubicBezTo>
                    <a:close/>
                    <a:moveTo>
                      <a:pt x="195" y="34"/>
                    </a:moveTo>
                    <a:cubicBezTo>
                      <a:pt x="193" y="33"/>
                      <a:pt x="192" y="31"/>
                      <a:pt x="194" y="29"/>
                    </a:cubicBezTo>
                    <a:cubicBezTo>
                      <a:pt x="196" y="30"/>
                      <a:pt x="197" y="33"/>
                      <a:pt x="195" y="34"/>
                    </a:cubicBezTo>
                    <a:close/>
                    <a:moveTo>
                      <a:pt x="193" y="23"/>
                    </a:moveTo>
                    <a:cubicBezTo>
                      <a:pt x="191" y="23"/>
                      <a:pt x="192" y="21"/>
                      <a:pt x="194" y="21"/>
                    </a:cubicBezTo>
                    <a:cubicBezTo>
                      <a:pt x="194" y="22"/>
                      <a:pt x="193" y="23"/>
                      <a:pt x="193" y="23"/>
                    </a:cubicBezTo>
                    <a:close/>
                    <a:moveTo>
                      <a:pt x="192" y="38"/>
                    </a:moveTo>
                    <a:cubicBezTo>
                      <a:pt x="189" y="38"/>
                      <a:pt x="190" y="34"/>
                      <a:pt x="191" y="33"/>
                    </a:cubicBezTo>
                    <a:cubicBezTo>
                      <a:pt x="193" y="34"/>
                      <a:pt x="194" y="37"/>
                      <a:pt x="192" y="38"/>
                    </a:cubicBezTo>
                    <a:close/>
                    <a:moveTo>
                      <a:pt x="190" y="27"/>
                    </a:moveTo>
                    <a:cubicBezTo>
                      <a:pt x="190" y="27"/>
                      <a:pt x="190" y="26"/>
                      <a:pt x="191" y="26"/>
                    </a:cubicBezTo>
                    <a:cubicBezTo>
                      <a:pt x="190" y="26"/>
                      <a:pt x="189" y="24"/>
                      <a:pt x="190" y="24"/>
                    </a:cubicBezTo>
                    <a:cubicBezTo>
                      <a:pt x="192" y="24"/>
                      <a:pt x="192" y="27"/>
                      <a:pt x="190" y="27"/>
                    </a:cubicBezTo>
                    <a:close/>
                    <a:moveTo>
                      <a:pt x="189" y="54"/>
                    </a:moveTo>
                    <a:cubicBezTo>
                      <a:pt x="188" y="53"/>
                      <a:pt x="188" y="52"/>
                      <a:pt x="187" y="51"/>
                    </a:cubicBezTo>
                    <a:cubicBezTo>
                      <a:pt x="188" y="49"/>
                      <a:pt x="188" y="47"/>
                      <a:pt x="190" y="45"/>
                    </a:cubicBezTo>
                    <a:cubicBezTo>
                      <a:pt x="193" y="47"/>
                      <a:pt x="192" y="52"/>
                      <a:pt x="189" y="54"/>
                    </a:cubicBezTo>
                    <a:close/>
                    <a:moveTo>
                      <a:pt x="183" y="24"/>
                    </a:moveTo>
                    <a:cubicBezTo>
                      <a:pt x="182" y="23"/>
                      <a:pt x="183" y="23"/>
                      <a:pt x="184" y="22"/>
                    </a:cubicBezTo>
                    <a:cubicBezTo>
                      <a:pt x="185" y="22"/>
                      <a:pt x="184" y="25"/>
                      <a:pt x="183" y="24"/>
                    </a:cubicBezTo>
                    <a:close/>
                    <a:moveTo>
                      <a:pt x="180" y="19"/>
                    </a:moveTo>
                    <a:cubicBezTo>
                      <a:pt x="181" y="18"/>
                      <a:pt x="183" y="16"/>
                      <a:pt x="183" y="14"/>
                    </a:cubicBezTo>
                    <a:cubicBezTo>
                      <a:pt x="184" y="16"/>
                      <a:pt x="181" y="18"/>
                      <a:pt x="180" y="19"/>
                    </a:cubicBezTo>
                    <a:close/>
                    <a:moveTo>
                      <a:pt x="177" y="49"/>
                    </a:moveTo>
                    <a:cubicBezTo>
                      <a:pt x="177" y="49"/>
                      <a:pt x="177" y="50"/>
                      <a:pt x="176" y="51"/>
                    </a:cubicBezTo>
                    <a:cubicBezTo>
                      <a:pt x="174" y="50"/>
                      <a:pt x="174" y="48"/>
                      <a:pt x="174" y="46"/>
                    </a:cubicBezTo>
                    <a:cubicBezTo>
                      <a:pt x="176" y="46"/>
                      <a:pt x="176" y="48"/>
                      <a:pt x="177" y="49"/>
                    </a:cubicBezTo>
                    <a:close/>
                    <a:moveTo>
                      <a:pt x="174" y="55"/>
                    </a:moveTo>
                    <a:cubicBezTo>
                      <a:pt x="173" y="56"/>
                      <a:pt x="172" y="57"/>
                      <a:pt x="172" y="59"/>
                    </a:cubicBezTo>
                    <a:cubicBezTo>
                      <a:pt x="171" y="56"/>
                      <a:pt x="172" y="55"/>
                      <a:pt x="172" y="52"/>
                    </a:cubicBezTo>
                    <a:cubicBezTo>
                      <a:pt x="173" y="52"/>
                      <a:pt x="173" y="54"/>
                      <a:pt x="174" y="55"/>
                    </a:cubicBezTo>
                    <a:close/>
                    <a:moveTo>
                      <a:pt x="172" y="43"/>
                    </a:moveTo>
                    <a:cubicBezTo>
                      <a:pt x="171" y="43"/>
                      <a:pt x="171" y="42"/>
                      <a:pt x="171" y="40"/>
                    </a:cubicBezTo>
                    <a:cubicBezTo>
                      <a:pt x="172" y="41"/>
                      <a:pt x="173" y="42"/>
                      <a:pt x="172" y="43"/>
                    </a:cubicBezTo>
                    <a:close/>
                    <a:moveTo>
                      <a:pt x="172" y="73"/>
                    </a:moveTo>
                    <a:cubicBezTo>
                      <a:pt x="173" y="73"/>
                      <a:pt x="172" y="75"/>
                      <a:pt x="173" y="75"/>
                    </a:cubicBezTo>
                    <a:cubicBezTo>
                      <a:pt x="173" y="76"/>
                      <a:pt x="173" y="76"/>
                      <a:pt x="172" y="76"/>
                    </a:cubicBezTo>
                    <a:cubicBezTo>
                      <a:pt x="172" y="78"/>
                      <a:pt x="172" y="78"/>
                      <a:pt x="172" y="80"/>
                    </a:cubicBezTo>
                    <a:cubicBezTo>
                      <a:pt x="172" y="81"/>
                      <a:pt x="171" y="80"/>
                      <a:pt x="172" y="79"/>
                    </a:cubicBezTo>
                    <a:cubicBezTo>
                      <a:pt x="171" y="78"/>
                      <a:pt x="171" y="75"/>
                      <a:pt x="172" y="73"/>
                    </a:cubicBezTo>
                    <a:close/>
                    <a:moveTo>
                      <a:pt x="173" y="104"/>
                    </a:moveTo>
                    <a:cubicBezTo>
                      <a:pt x="174" y="105"/>
                      <a:pt x="175" y="106"/>
                      <a:pt x="175" y="107"/>
                    </a:cubicBezTo>
                    <a:cubicBezTo>
                      <a:pt x="172" y="108"/>
                      <a:pt x="175" y="110"/>
                      <a:pt x="176" y="111"/>
                    </a:cubicBezTo>
                    <a:cubicBezTo>
                      <a:pt x="175" y="114"/>
                      <a:pt x="173" y="115"/>
                      <a:pt x="172" y="117"/>
                    </a:cubicBezTo>
                    <a:cubicBezTo>
                      <a:pt x="171" y="116"/>
                      <a:pt x="171" y="112"/>
                      <a:pt x="171" y="109"/>
                    </a:cubicBezTo>
                    <a:cubicBezTo>
                      <a:pt x="171" y="107"/>
                      <a:pt x="173" y="105"/>
                      <a:pt x="173" y="104"/>
                    </a:cubicBezTo>
                    <a:close/>
                    <a:moveTo>
                      <a:pt x="175" y="129"/>
                    </a:moveTo>
                    <a:cubicBezTo>
                      <a:pt x="176" y="129"/>
                      <a:pt x="177" y="130"/>
                      <a:pt x="177" y="131"/>
                    </a:cubicBezTo>
                    <a:cubicBezTo>
                      <a:pt x="176" y="132"/>
                      <a:pt x="175" y="133"/>
                      <a:pt x="174" y="134"/>
                    </a:cubicBezTo>
                    <a:cubicBezTo>
                      <a:pt x="171" y="133"/>
                      <a:pt x="175" y="130"/>
                      <a:pt x="175" y="129"/>
                    </a:cubicBezTo>
                    <a:close/>
                    <a:moveTo>
                      <a:pt x="174" y="139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5" y="141"/>
                      <a:pt x="175" y="143"/>
                      <a:pt x="175" y="144"/>
                    </a:cubicBezTo>
                    <a:cubicBezTo>
                      <a:pt x="173" y="144"/>
                      <a:pt x="174" y="142"/>
                      <a:pt x="173" y="142"/>
                    </a:cubicBezTo>
                    <a:cubicBezTo>
                      <a:pt x="173" y="141"/>
                      <a:pt x="174" y="140"/>
                      <a:pt x="174" y="139"/>
                    </a:cubicBezTo>
                    <a:close/>
                    <a:moveTo>
                      <a:pt x="174" y="157"/>
                    </a:moveTo>
                    <a:cubicBezTo>
                      <a:pt x="176" y="157"/>
                      <a:pt x="174" y="156"/>
                      <a:pt x="175" y="156"/>
                    </a:cubicBezTo>
                    <a:cubicBezTo>
                      <a:pt x="178" y="156"/>
                      <a:pt x="177" y="159"/>
                      <a:pt x="175" y="160"/>
                    </a:cubicBezTo>
                    <a:cubicBezTo>
                      <a:pt x="173" y="159"/>
                      <a:pt x="173" y="156"/>
                      <a:pt x="171" y="154"/>
                    </a:cubicBezTo>
                    <a:cubicBezTo>
                      <a:pt x="171" y="153"/>
                      <a:pt x="172" y="153"/>
                      <a:pt x="172" y="151"/>
                    </a:cubicBezTo>
                    <a:cubicBezTo>
                      <a:pt x="175" y="152"/>
                      <a:pt x="172" y="156"/>
                      <a:pt x="174" y="157"/>
                    </a:cubicBezTo>
                    <a:close/>
                    <a:moveTo>
                      <a:pt x="176" y="200"/>
                    </a:moveTo>
                    <a:cubicBezTo>
                      <a:pt x="176" y="202"/>
                      <a:pt x="175" y="203"/>
                      <a:pt x="174" y="203"/>
                    </a:cubicBezTo>
                    <a:cubicBezTo>
                      <a:pt x="174" y="200"/>
                      <a:pt x="171" y="198"/>
                      <a:pt x="172" y="196"/>
                    </a:cubicBezTo>
                    <a:cubicBezTo>
                      <a:pt x="174" y="197"/>
                      <a:pt x="175" y="199"/>
                      <a:pt x="176" y="200"/>
                    </a:cubicBezTo>
                    <a:close/>
                    <a:moveTo>
                      <a:pt x="173" y="236"/>
                    </a:moveTo>
                    <a:cubicBezTo>
                      <a:pt x="174" y="236"/>
                      <a:pt x="174" y="239"/>
                      <a:pt x="173" y="240"/>
                    </a:cubicBezTo>
                    <a:cubicBezTo>
                      <a:pt x="172" y="239"/>
                      <a:pt x="172" y="237"/>
                      <a:pt x="173" y="236"/>
                    </a:cubicBezTo>
                    <a:close/>
                    <a:moveTo>
                      <a:pt x="173" y="248"/>
                    </a:moveTo>
                    <a:cubicBezTo>
                      <a:pt x="175" y="249"/>
                      <a:pt x="174" y="251"/>
                      <a:pt x="172" y="251"/>
                    </a:cubicBezTo>
                    <a:cubicBezTo>
                      <a:pt x="172" y="251"/>
                      <a:pt x="172" y="251"/>
                      <a:pt x="171" y="251"/>
                    </a:cubicBezTo>
                    <a:cubicBezTo>
                      <a:pt x="171" y="249"/>
                      <a:pt x="172" y="249"/>
                      <a:pt x="173" y="248"/>
                    </a:cubicBezTo>
                    <a:close/>
                    <a:moveTo>
                      <a:pt x="170" y="261"/>
                    </a:moveTo>
                    <a:cubicBezTo>
                      <a:pt x="170" y="260"/>
                      <a:pt x="171" y="259"/>
                      <a:pt x="171" y="259"/>
                    </a:cubicBezTo>
                    <a:cubicBezTo>
                      <a:pt x="173" y="259"/>
                      <a:pt x="171" y="261"/>
                      <a:pt x="170" y="261"/>
                    </a:cubicBezTo>
                    <a:close/>
                    <a:moveTo>
                      <a:pt x="171" y="270"/>
                    </a:moveTo>
                    <a:cubicBezTo>
                      <a:pt x="173" y="272"/>
                      <a:pt x="171" y="275"/>
                      <a:pt x="170" y="276"/>
                    </a:cubicBezTo>
                    <a:cubicBezTo>
                      <a:pt x="170" y="276"/>
                      <a:pt x="170" y="275"/>
                      <a:pt x="169" y="275"/>
                    </a:cubicBezTo>
                    <a:cubicBezTo>
                      <a:pt x="167" y="277"/>
                      <a:pt x="169" y="280"/>
                      <a:pt x="166" y="282"/>
                    </a:cubicBezTo>
                    <a:cubicBezTo>
                      <a:pt x="165" y="277"/>
                      <a:pt x="169" y="273"/>
                      <a:pt x="171" y="270"/>
                    </a:cubicBezTo>
                    <a:close/>
                    <a:moveTo>
                      <a:pt x="167" y="272"/>
                    </a:moveTo>
                    <a:cubicBezTo>
                      <a:pt x="166" y="272"/>
                      <a:pt x="166" y="271"/>
                      <a:pt x="166" y="270"/>
                    </a:cubicBezTo>
                    <a:cubicBezTo>
                      <a:pt x="167" y="270"/>
                      <a:pt x="168" y="269"/>
                      <a:pt x="169" y="267"/>
                    </a:cubicBezTo>
                    <a:cubicBezTo>
                      <a:pt x="170" y="269"/>
                      <a:pt x="167" y="271"/>
                      <a:pt x="167" y="272"/>
                    </a:cubicBezTo>
                    <a:close/>
                    <a:moveTo>
                      <a:pt x="167" y="305"/>
                    </a:moveTo>
                    <a:cubicBezTo>
                      <a:pt x="169" y="306"/>
                      <a:pt x="166" y="307"/>
                      <a:pt x="166" y="309"/>
                    </a:cubicBezTo>
                    <a:cubicBezTo>
                      <a:pt x="165" y="307"/>
                      <a:pt x="167" y="306"/>
                      <a:pt x="167" y="305"/>
                    </a:cubicBezTo>
                    <a:close/>
                    <a:moveTo>
                      <a:pt x="168" y="310"/>
                    </a:moveTo>
                    <a:cubicBezTo>
                      <a:pt x="168" y="311"/>
                      <a:pt x="167" y="311"/>
                      <a:pt x="167" y="312"/>
                    </a:cubicBezTo>
                    <a:cubicBezTo>
                      <a:pt x="166" y="312"/>
                      <a:pt x="167" y="310"/>
                      <a:pt x="168" y="310"/>
                    </a:cubicBezTo>
                    <a:close/>
                    <a:moveTo>
                      <a:pt x="167" y="318"/>
                    </a:moveTo>
                    <a:cubicBezTo>
                      <a:pt x="168" y="319"/>
                      <a:pt x="168" y="320"/>
                      <a:pt x="168" y="321"/>
                    </a:cubicBezTo>
                    <a:cubicBezTo>
                      <a:pt x="167" y="321"/>
                      <a:pt x="168" y="319"/>
                      <a:pt x="167" y="319"/>
                    </a:cubicBezTo>
                    <a:cubicBezTo>
                      <a:pt x="167" y="319"/>
                      <a:pt x="167" y="320"/>
                      <a:pt x="167" y="320"/>
                    </a:cubicBezTo>
                    <a:cubicBezTo>
                      <a:pt x="167" y="320"/>
                      <a:pt x="168" y="321"/>
                      <a:pt x="167" y="321"/>
                    </a:cubicBezTo>
                    <a:cubicBezTo>
                      <a:pt x="167" y="320"/>
                      <a:pt x="166" y="320"/>
                      <a:pt x="166" y="320"/>
                    </a:cubicBezTo>
                    <a:cubicBezTo>
                      <a:pt x="166" y="319"/>
                      <a:pt x="167" y="319"/>
                      <a:pt x="167" y="318"/>
                    </a:cubicBezTo>
                    <a:close/>
                    <a:moveTo>
                      <a:pt x="168" y="335"/>
                    </a:moveTo>
                    <a:cubicBezTo>
                      <a:pt x="167" y="334"/>
                      <a:pt x="165" y="332"/>
                      <a:pt x="167" y="331"/>
                    </a:cubicBezTo>
                    <a:cubicBezTo>
                      <a:pt x="168" y="332"/>
                      <a:pt x="169" y="334"/>
                      <a:pt x="168" y="335"/>
                    </a:cubicBezTo>
                    <a:close/>
                    <a:moveTo>
                      <a:pt x="166" y="338"/>
                    </a:moveTo>
                    <a:cubicBezTo>
                      <a:pt x="164" y="337"/>
                      <a:pt x="165" y="335"/>
                      <a:pt x="166" y="333"/>
                    </a:cubicBezTo>
                    <a:cubicBezTo>
                      <a:pt x="167" y="334"/>
                      <a:pt x="166" y="337"/>
                      <a:pt x="166" y="338"/>
                    </a:cubicBezTo>
                    <a:close/>
                    <a:moveTo>
                      <a:pt x="166" y="351"/>
                    </a:moveTo>
                    <a:cubicBezTo>
                      <a:pt x="167" y="351"/>
                      <a:pt x="167" y="351"/>
                      <a:pt x="167" y="351"/>
                    </a:cubicBezTo>
                    <a:cubicBezTo>
                      <a:pt x="167" y="353"/>
                      <a:pt x="167" y="354"/>
                      <a:pt x="166" y="354"/>
                    </a:cubicBezTo>
                    <a:cubicBezTo>
                      <a:pt x="165" y="353"/>
                      <a:pt x="166" y="352"/>
                      <a:pt x="166" y="351"/>
                    </a:cubicBezTo>
                    <a:close/>
                    <a:moveTo>
                      <a:pt x="167" y="359"/>
                    </a:moveTo>
                    <a:cubicBezTo>
                      <a:pt x="167" y="359"/>
                      <a:pt x="168" y="360"/>
                      <a:pt x="167" y="360"/>
                    </a:cubicBezTo>
                    <a:cubicBezTo>
                      <a:pt x="166" y="361"/>
                      <a:pt x="166" y="359"/>
                      <a:pt x="167" y="359"/>
                    </a:cubicBezTo>
                    <a:close/>
                    <a:moveTo>
                      <a:pt x="168" y="377"/>
                    </a:moveTo>
                    <a:cubicBezTo>
                      <a:pt x="167" y="376"/>
                      <a:pt x="165" y="373"/>
                      <a:pt x="167" y="372"/>
                    </a:cubicBezTo>
                    <a:cubicBezTo>
                      <a:pt x="168" y="373"/>
                      <a:pt x="169" y="375"/>
                      <a:pt x="168" y="377"/>
                    </a:cubicBezTo>
                    <a:close/>
                    <a:moveTo>
                      <a:pt x="167" y="384"/>
                    </a:moveTo>
                    <a:cubicBezTo>
                      <a:pt x="168" y="383"/>
                      <a:pt x="168" y="381"/>
                      <a:pt x="169" y="381"/>
                    </a:cubicBezTo>
                    <a:cubicBezTo>
                      <a:pt x="169" y="382"/>
                      <a:pt x="169" y="384"/>
                      <a:pt x="167" y="384"/>
                    </a:cubicBezTo>
                    <a:close/>
                    <a:moveTo>
                      <a:pt x="168" y="393"/>
                    </a:moveTo>
                    <a:cubicBezTo>
                      <a:pt x="166" y="392"/>
                      <a:pt x="167" y="389"/>
                      <a:pt x="168" y="388"/>
                    </a:cubicBezTo>
                    <a:cubicBezTo>
                      <a:pt x="170" y="389"/>
                      <a:pt x="169" y="392"/>
                      <a:pt x="168" y="393"/>
                    </a:cubicBezTo>
                    <a:close/>
                    <a:moveTo>
                      <a:pt x="169" y="380"/>
                    </a:moveTo>
                    <a:cubicBezTo>
                      <a:pt x="169" y="379"/>
                      <a:pt x="170" y="378"/>
                      <a:pt x="171" y="378"/>
                    </a:cubicBezTo>
                    <a:cubicBezTo>
                      <a:pt x="172" y="378"/>
                      <a:pt x="170" y="380"/>
                      <a:pt x="169" y="380"/>
                    </a:cubicBezTo>
                    <a:close/>
                    <a:moveTo>
                      <a:pt x="171" y="381"/>
                    </a:moveTo>
                    <a:cubicBezTo>
                      <a:pt x="172" y="381"/>
                      <a:pt x="172" y="381"/>
                      <a:pt x="173" y="381"/>
                    </a:cubicBezTo>
                    <a:cubicBezTo>
                      <a:pt x="172" y="382"/>
                      <a:pt x="172" y="383"/>
                      <a:pt x="172" y="384"/>
                    </a:cubicBezTo>
                    <a:cubicBezTo>
                      <a:pt x="170" y="383"/>
                      <a:pt x="171" y="382"/>
                      <a:pt x="171" y="381"/>
                    </a:cubicBezTo>
                    <a:close/>
                    <a:moveTo>
                      <a:pt x="171" y="364"/>
                    </a:moveTo>
                    <a:cubicBezTo>
                      <a:pt x="171" y="365"/>
                      <a:pt x="172" y="366"/>
                      <a:pt x="173" y="368"/>
                    </a:cubicBezTo>
                    <a:cubicBezTo>
                      <a:pt x="172" y="368"/>
                      <a:pt x="172" y="369"/>
                      <a:pt x="172" y="369"/>
                    </a:cubicBezTo>
                    <a:cubicBezTo>
                      <a:pt x="170" y="369"/>
                      <a:pt x="169" y="366"/>
                      <a:pt x="171" y="364"/>
                    </a:cubicBezTo>
                    <a:close/>
                    <a:moveTo>
                      <a:pt x="172" y="336"/>
                    </a:moveTo>
                    <a:cubicBezTo>
                      <a:pt x="171" y="334"/>
                      <a:pt x="173" y="335"/>
                      <a:pt x="173" y="334"/>
                    </a:cubicBezTo>
                    <a:cubicBezTo>
                      <a:pt x="174" y="334"/>
                      <a:pt x="173" y="336"/>
                      <a:pt x="172" y="336"/>
                    </a:cubicBezTo>
                    <a:close/>
                    <a:moveTo>
                      <a:pt x="172" y="308"/>
                    </a:moveTo>
                    <a:cubicBezTo>
                      <a:pt x="172" y="307"/>
                      <a:pt x="173" y="306"/>
                      <a:pt x="174" y="306"/>
                    </a:cubicBezTo>
                    <a:cubicBezTo>
                      <a:pt x="175" y="307"/>
                      <a:pt x="175" y="308"/>
                      <a:pt x="174" y="310"/>
                    </a:cubicBezTo>
                    <a:cubicBezTo>
                      <a:pt x="173" y="310"/>
                      <a:pt x="173" y="308"/>
                      <a:pt x="172" y="308"/>
                    </a:cubicBezTo>
                    <a:close/>
                    <a:moveTo>
                      <a:pt x="175" y="304"/>
                    </a:moveTo>
                    <a:cubicBezTo>
                      <a:pt x="176" y="304"/>
                      <a:pt x="176" y="306"/>
                      <a:pt x="175" y="307"/>
                    </a:cubicBezTo>
                    <a:cubicBezTo>
                      <a:pt x="175" y="306"/>
                      <a:pt x="173" y="305"/>
                      <a:pt x="175" y="304"/>
                    </a:cubicBezTo>
                    <a:close/>
                    <a:moveTo>
                      <a:pt x="175" y="292"/>
                    </a:moveTo>
                    <a:cubicBezTo>
                      <a:pt x="175" y="292"/>
                      <a:pt x="177" y="293"/>
                      <a:pt x="176" y="294"/>
                    </a:cubicBezTo>
                    <a:cubicBezTo>
                      <a:pt x="175" y="294"/>
                      <a:pt x="175" y="293"/>
                      <a:pt x="175" y="292"/>
                    </a:cubicBezTo>
                    <a:close/>
                    <a:moveTo>
                      <a:pt x="177" y="301"/>
                    </a:moveTo>
                    <a:cubicBezTo>
                      <a:pt x="177" y="301"/>
                      <a:pt x="179" y="303"/>
                      <a:pt x="177" y="304"/>
                    </a:cubicBezTo>
                    <a:cubicBezTo>
                      <a:pt x="178" y="302"/>
                      <a:pt x="176" y="302"/>
                      <a:pt x="177" y="301"/>
                    </a:cubicBezTo>
                    <a:close/>
                    <a:moveTo>
                      <a:pt x="176" y="289"/>
                    </a:moveTo>
                    <a:cubicBezTo>
                      <a:pt x="177" y="287"/>
                      <a:pt x="177" y="286"/>
                      <a:pt x="178" y="286"/>
                    </a:cubicBezTo>
                    <a:cubicBezTo>
                      <a:pt x="177" y="288"/>
                      <a:pt x="179" y="289"/>
                      <a:pt x="178" y="291"/>
                    </a:cubicBezTo>
                    <a:cubicBezTo>
                      <a:pt x="177" y="291"/>
                      <a:pt x="177" y="289"/>
                      <a:pt x="176" y="289"/>
                    </a:cubicBezTo>
                    <a:close/>
                    <a:moveTo>
                      <a:pt x="178" y="277"/>
                    </a:moveTo>
                    <a:cubicBezTo>
                      <a:pt x="176" y="276"/>
                      <a:pt x="176" y="274"/>
                      <a:pt x="177" y="273"/>
                    </a:cubicBezTo>
                    <a:cubicBezTo>
                      <a:pt x="178" y="274"/>
                      <a:pt x="178" y="273"/>
                      <a:pt x="179" y="273"/>
                    </a:cubicBezTo>
                    <a:cubicBezTo>
                      <a:pt x="178" y="275"/>
                      <a:pt x="178" y="275"/>
                      <a:pt x="178" y="277"/>
                    </a:cubicBezTo>
                    <a:close/>
                    <a:moveTo>
                      <a:pt x="180" y="269"/>
                    </a:moveTo>
                    <a:cubicBezTo>
                      <a:pt x="181" y="270"/>
                      <a:pt x="180" y="271"/>
                      <a:pt x="181" y="271"/>
                    </a:cubicBezTo>
                    <a:cubicBezTo>
                      <a:pt x="180" y="272"/>
                      <a:pt x="181" y="273"/>
                      <a:pt x="179" y="273"/>
                    </a:cubicBezTo>
                    <a:cubicBezTo>
                      <a:pt x="179" y="272"/>
                      <a:pt x="179" y="271"/>
                      <a:pt x="180" y="269"/>
                    </a:cubicBezTo>
                    <a:close/>
                    <a:moveTo>
                      <a:pt x="180" y="240"/>
                    </a:moveTo>
                    <a:cubicBezTo>
                      <a:pt x="179" y="239"/>
                      <a:pt x="180" y="238"/>
                      <a:pt x="181" y="238"/>
                    </a:cubicBezTo>
                    <a:cubicBezTo>
                      <a:pt x="181" y="239"/>
                      <a:pt x="181" y="239"/>
                      <a:pt x="180" y="240"/>
                    </a:cubicBezTo>
                    <a:close/>
                    <a:moveTo>
                      <a:pt x="181" y="188"/>
                    </a:moveTo>
                    <a:cubicBezTo>
                      <a:pt x="182" y="189"/>
                      <a:pt x="183" y="190"/>
                      <a:pt x="183" y="192"/>
                    </a:cubicBezTo>
                    <a:cubicBezTo>
                      <a:pt x="180" y="192"/>
                      <a:pt x="181" y="190"/>
                      <a:pt x="181" y="188"/>
                    </a:cubicBezTo>
                    <a:close/>
                    <a:moveTo>
                      <a:pt x="182" y="229"/>
                    </a:moveTo>
                    <a:cubicBezTo>
                      <a:pt x="181" y="229"/>
                      <a:pt x="181" y="228"/>
                      <a:pt x="181" y="227"/>
                    </a:cubicBezTo>
                    <a:cubicBezTo>
                      <a:pt x="182" y="227"/>
                      <a:pt x="182" y="228"/>
                      <a:pt x="182" y="229"/>
                    </a:cubicBezTo>
                    <a:close/>
                    <a:moveTo>
                      <a:pt x="181" y="248"/>
                    </a:moveTo>
                    <a:cubicBezTo>
                      <a:pt x="182" y="248"/>
                      <a:pt x="182" y="248"/>
                      <a:pt x="182" y="248"/>
                    </a:cubicBezTo>
                    <a:cubicBezTo>
                      <a:pt x="182" y="249"/>
                      <a:pt x="182" y="250"/>
                      <a:pt x="181" y="250"/>
                    </a:cubicBezTo>
                    <a:cubicBezTo>
                      <a:pt x="181" y="250"/>
                      <a:pt x="181" y="249"/>
                      <a:pt x="181" y="248"/>
                    </a:cubicBezTo>
                    <a:close/>
                    <a:moveTo>
                      <a:pt x="182" y="244"/>
                    </a:moveTo>
                    <a:cubicBezTo>
                      <a:pt x="182" y="243"/>
                      <a:pt x="181" y="242"/>
                      <a:pt x="182" y="241"/>
                    </a:cubicBezTo>
                    <a:cubicBezTo>
                      <a:pt x="183" y="241"/>
                      <a:pt x="183" y="242"/>
                      <a:pt x="184" y="242"/>
                    </a:cubicBezTo>
                    <a:cubicBezTo>
                      <a:pt x="183" y="242"/>
                      <a:pt x="183" y="244"/>
                      <a:pt x="182" y="244"/>
                    </a:cubicBezTo>
                    <a:close/>
                    <a:moveTo>
                      <a:pt x="184" y="251"/>
                    </a:moveTo>
                    <a:cubicBezTo>
                      <a:pt x="186" y="252"/>
                      <a:pt x="184" y="253"/>
                      <a:pt x="184" y="254"/>
                    </a:cubicBezTo>
                    <a:cubicBezTo>
                      <a:pt x="182" y="254"/>
                      <a:pt x="184" y="252"/>
                      <a:pt x="184" y="251"/>
                    </a:cubicBezTo>
                    <a:close/>
                    <a:moveTo>
                      <a:pt x="185" y="255"/>
                    </a:moveTo>
                    <a:cubicBezTo>
                      <a:pt x="185" y="254"/>
                      <a:pt x="186" y="254"/>
                      <a:pt x="186" y="254"/>
                    </a:cubicBezTo>
                    <a:cubicBezTo>
                      <a:pt x="186" y="255"/>
                      <a:pt x="185" y="256"/>
                      <a:pt x="185" y="257"/>
                    </a:cubicBezTo>
                    <a:cubicBezTo>
                      <a:pt x="184" y="256"/>
                      <a:pt x="187" y="255"/>
                      <a:pt x="185" y="255"/>
                    </a:cubicBezTo>
                    <a:close/>
                    <a:moveTo>
                      <a:pt x="186" y="244"/>
                    </a:moveTo>
                    <a:cubicBezTo>
                      <a:pt x="184" y="244"/>
                      <a:pt x="186" y="242"/>
                      <a:pt x="187" y="242"/>
                    </a:cubicBezTo>
                    <a:cubicBezTo>
                      <a:pt x="186" y="243"/>
                      <a:pt x="186" y="243"/>
                      <a:pt x="186" y="244"/>
                    </a:cubicBezTo>
                    <a:close/>
                    <a:moveTo>
                      <a:pt x="187" y="216"/>
                    </a:moveTo>
                    <a:cubicBezTo>
                      <a:pt x="188" y="217"/>
                      <a:pt x="189" y="218"/>
                      <a:pt x="189" y="220"/>
                    </a:cubicBezTo>
                    <a:cubicBezTo>
                      <a:pt x="188" y="220"/>
                      <a:pt x="188" y="221"/>
                      <a:pt x="188" y="221"/>
                    </a:cubicBezTo>
                    <a:cubicBezTo>
                      <a:pt x="187" y="220"/>
                      <a:pt x="186" y="217"/>
                      <a:pt x="187" y="216"/>
                    </a:cubicBezTo>
                    <a:close/>
                    <a:moveTo>
                      <a:pt x="188" y="233"/>
                    </a:moveTo>
                    <a:cubicBezTo>
                      <a:pt x="189" y="233"/>
                      <a:pt x="189" y="234"/>
                      <a:pt x="190" y="235"/>
                    </a:cubicBezTo>
                    <a:cubicBezTo>
                      <a:pt x="189" y="235"/>
                      <a:pt x="189" y="236"/>
                      <a:pt x="187" y="236"/>
                    </a:cubicBezTo>
                    <a:cubicBezTo>
                      <a:pt x="187" y="236"/>
                      <a:pt x="187" y="235"/>
                      <a:pt x="187" y="235"/>
                    </a:cubicBezTo>
                    <a:cubicBezTo>
                      <a:pt x="186" y="234"/>
                      <a:pt x="188" y="234"/>
                      <a:pt x="188" y="233"/>
                    </a:cubicBezTo>
                    <a:close/>
                    <a:moveTo>
                      <a:pt x="189" y="190"/>
                    </a:moveTo>
                    <a:cubicBezTo>
                      <a:pt x="190" y="190"/>
                      <a:pt x="191" y="192"/>
                      <a:pt x="192" y="193"/>
                    </a:cubicBezTo>
                    <a:cubicBezTo>
                      <a:pt x="190" y="193"/>
                      <a:pt x="190" y="191"/>
                      <a:pt x="189" y="190"/>
                    </a:cubicBezTo>
                    <a:close/>
                    <a:moveTo>
                      <a:pt x="192" y="200"/>
                    </a:moveTo>
                    <a:cubicBezTo>
                      <a:pt x="194" y="200"/>
                      <a:pt x="194" y="201"/>
                      <a:pt x="194" y="203"/>
                    </a:cubicBezTo>
                    <a:cubicBezTo>
                      <a:pt x="193" y="203"/>
                      <a:pt x="191" y="201"/>
                      <a:pt x="192" y="200"/>
                    </a:cubicBezTo>
                    <a:close/>
                    <a:moveTo>
                      <a:pt x="194" y="191"/>
                    </a:moveTo>
                    <a:cubicBezTo>
                      <a:pt x="193" y="190"/>
                      <a:pt x="190" y="189"/>
                      <a:pt x="190" y="187"/>
                    </a:cubicBezTo>
                    <a:cubicBezTo>
                      <a:pt x="191" y="183"/>
                      <a:pt x="197" y="189"/>
                      <a:pt x="194" y="191"/>
                    </a:cubicBezTo>
                    <a:close/>
                    <a:moveTo>
                      <a:pt x="193" y="183"/>
                    </a:moveTo>
                    <a:cubicBezTo>
                      <a:pt x="194" y="183"/>
                      <a:pt x="196" y="185"/>
                      <a:pt x="196" y="187"/>
                    </a:cubicBezTo>
                    <a:cubicBezTo>
                      <a:pt x="195" y="186"/>
                      <a:pt x="194" y="185"/>
                      <a:pt x="193" y="183"/>
                    </a:cubicBezTo>
                    <a:close/>
                    <a:moveTo>
                      <a:pt x="194" y="181"/>
                    </a:moveTo>
                    <a:cubicBezTo>
                      <a:pt x="196" y="182"/>
                      <a:pt x="199" y="185"/>
                      <a:pt x="198" y="186"/>
                    </a:cubicBezTo>
                    <a:cubicBezTo>
                      <a:pt x="196" y="185"/>
                      <a:pt x="195" y="184"/>
                      <a:pt x="194" y="181"/>
                    </a:cubicBezTo>
                    <a:close/>
                    <a:moveTo>
                      <a:pt x="200" y="195"/>
                    </a:moveTo>
                    <a:cubicBezTo>
                      <a:pt x="199" y="196"/>
                      <a:pt x="197" y="194"/>
                      <a:pt x="197" y="193"/>
                    </a:cubicBezTo>
                    <a:cubicBezTo>
                      <a:pt x="199" y="193"/>
                      <a:pt x="199" y="195"/>
                      <a:pt x="200" y="195"/>
                    </a:cubicBezTo>
                    <a:close/>
                    <a:moveTo>
                      <a:pt x="199" y="192"/>
                    </a:moveTo>
                    <a:cubicBezTo>
                      <a:pt x="199" y="191"/>
                      <a:pt x="199" y="191"/>
                      <a:pt x="199" y="190"/>
                    </a:cubicBezTo>
                    <a:cubicBezTo>
                      <a:pt x="201" y="192"/>
                      <a:pt x="199" y="188"/>
                      <a:pt x="201" y="188"/>
                    </a:cubicBezTo>
                    <a:cubicBezTo>
                      <a:pt x="201" y="190"/>
                      <a:pt x="203" y="191"/>
                      <a:pt x="203" y="192"/>
                    </a:cubicBezTo>
                    <a:cubicBezTo>
                      <a:pt x="203" y="193"/>
                      <a:pt x="202" y="193"/>
                      <a:pt x="202" y="194"/>
                    </a:cubicBezTo>
                    <a:cubicBezTo>
                      <a:pt x="201" y="194"/>
                      <a:pt x="200" y="192"/>
                      <a:pt x="199" y="192"/>
                    </a:cubicBezTo>
                    <a:close/>
                    <a:moveTo>
                      <a:pt x="207" y="198"/>
                    </a:moveTo>
                    <a:cubicBezTo>
                      <a:pt x="209" y="201"/>
                      <a:pt x="213" y="204"/>
                      <a:pt x="212" y="207"/>
                    </a:cubicBezTo>
                    <a:cubicBezTo>
                      <a:pt x="210" y="205"/>
                      <a:pt x="208" y="202"/>
                      <a:pt x="206" y="199"/>
                    </a:cubicBezTo>
                    <a:cubicBezTo>
                      <a:pt x="207" y="199"/>
                      <a:pt x="207" y="199"/>
                      <a:pt x="207" y="198"/>
                    </a:cubicBezTo>
                    <a:close/>
                    <a:moveTo>
                      <a:pt x="210" y="198"/>
                    </a:moveTo>
                    <a:cubicBezTo>
                      <a:pt x="212" y="198"/>
                      <a:pt x="210" y="197"/>
                      <a:pt x="209" y="197"/>
                    </a:cubicBezTo>
                    <a:cubicBezTo>
                      <a:pt x="209" y="196"/>
                      <a:pt x="210" y="195"/>
                      <a:pt x="210" y="195"/>
                    </a:cubicBezTo>
                    <a:cubicBezTo>
                      <a:pt x="212" y="197"/>
                      <a:pt x="215" y="200"/>
                      <a:pt x="215" y="203"/>
                    </a:cubicBezTo>
                    <a:cubicBezTo>
                      <a:pt x="213" y="202"/>
                      <a:pt x="213" y="199"/>
                      <a:pt x="210" y="198"/>
                    </a:cubicBezTo>
                    <a:close/>
                    <a:moveTo>
                      <a:pt x="214" y="221"/>
                    </a:moveTo>
                    <a:cubicBezTo>
                      <a:pt x="215" y="221"/>
                      <a:pt x="216" y="222"/>
                      <a:pt x="216" y="223"/>
                    </a:cubicBezTo>
                    <a:cubicBezTo>
                      <a:pt x="215" y="223"/>
                      <a:pt x="215" y="224"/>
                      <a:pt x="214" y="224"/>
                    </a:cubicBezTo>
                    <a:cubicBezTo>
                      <a:pt x="213" y="223"/>
                      <a:pt x="214" y="223"/>
                      <a:pt x="214" y="221"/>
                    </a:cubicBezTo>
                    <a:close/>
                    <a:moveTo>
                      <a:pt x="216" y="224"/>
                    </a:moveTo>
                    <a:cubicBezTo>
                      <a:pt x="217" y="224"/>
                      <a:pt x="217" y="225"/>
                      <a:pt x="217" y="225"/>
                    </a:cubicBezTo>
                    <a:cubicBezTo>
                      <a:pt x="217" y="225"/>
                      <a:pt x="217" y="227"/>
                      <a:pt x="216" y="228"/>
                    </a:cubicBezTo>
                    <a:cubicBezTo>
                      <a:pt x="214" y="227"/>
                      <a:pt x="216" y="225"/>
                      <a:pt x="216" y="224"/>
                    </a:cubicBezTo>
                    <a:close/>
                    <a:moveTo>
                      <a:pt x="215" y="210"/>
                    </a:moveTo>
                    <a:cubicBezTo>
                      <a:pt x="216" y="210"/>
                      <a:pt x="218" y="212"/>
                      <a:pt x="217" y="213"/>
                    </a:cubicBezTo>
                    <a:cubicBezTo>
                      <a:pt x="216" y="212"/>
                      <a:pt x="215" y="211"/>
                      <a:pt x="215" y="210"/>
                    </a:cubicBezTo>
                    <a:close/>
                    <a:moveTo>
                      <a:pt x="217" y="171"/>
                    </a:moveTo>
                    <a:cubicBezTo>
                      <a:pt x="216" y="170"/>
                      <a:pt x="215" y="169"/>
                      <a:pt x="216" y="168"/>
                    </a:cubicBezTo>
                    <a:cubicBezTo>
                      <a:pt x="217" y="169"/>
                      <a:pt x="218" y="170"/>
                      <a:pt x="217" y="171"/>
                    </a:cubicBezTo>
                    <a:close/>
                    <a:moveTo>
                      <a:pt x="217" y="167"/>
                    </a:moveTo>
                    <a:cubicBezTo>
                      <a:pt x="217" y="168"/>
                      <a:pt x="217" y="168"/>
                      <a:pt x="217" y="169"/>
                    </a:cubicBezTo>
                    <a:cubicBezTo>
                      <a:pt x="216" y="169"/>
                      <a:pt x="216" y="167"/>
                      <a:pt x="217" y="167"/>
                    </a:cubicBezTo>
                    <a:close/>
                    <a:moveTo>
                      <a:pt x="213" y="158"/>
                    </a:moveTo>
                    <a:cubicBezTo>
                      <a:pt x="214" y="157"/>
                      <a:pt x="214" y="156"/>
                      <a:pt x="215" y="155"/>
                    </a:cubicBezTo>
                    <a:cubicBezTo>
                      <a:pt x="217" y="157"/>
                      <a:pt x="218" y="158"/>
                      <a:pt x="218" y="162"/>
                    </a:cubicBezTo>
                    <a:cubicBezTo>
                      <a:pt x="215" y="162"/>
                      <a:pt x="216" y="159"/>
                      <a:pt x="213" y="158"/>
                    </a:cubicBezTo>
                    <a:close/>
                    <a:moveTo>
                      <a:pt x="219" y="228"/>
                    </a:moveTo>
                    <a:cubicBezTo>
                      <a:pt x="220" y="229"/>
                      <a:pt x="220" y="232"/>
                      <a:pt x="218" y="232"/>
                    </a:cubicBezTo>
                    <a:cubicBezTo>
                      <a:pt x="217" y="231"/>
                      <a:pt x="219" y="229"/>
                      <a:pt x="219" y="228"/>
                    </a:cubicBezTo>
                    <a:close/>
                    <a:moveTo>
                      <a:pt x="219" y="239"/>
                    </a:moveTo>
                    <a:cubicBezTo>
                      <a:pt x="221" y="239"/>
                      <a:pt x="220" y="241"/>
                      <a:pt x="221" y="241"/>
                    </a:cubicBezTo>
                    <a:cubicBezTo>
                      <a:pt x="221" y="243"/>
                      <a:pt x="220" y="243"/>
                      <a:pt x="219" y="245"/>
                    </a:cubicBezTo>
                    <a:cubicBezTo>
                      <a:pt x="217" y="243"/>
                      <a:pt x="219" y="241"/>
                      <a:pt x="219" y="239"/>
                    </a:cubicBezTo>
                    <a:close/>
                    <a:moveTo>
                      <a:pt x="221" y="245"/>
                    </a:moveTo>
                    <a:cubicBezTo>
                      <a:pt x="222" y="246"/>
                      <a:pt x="222" y="248"/>
                      <a:pt x="221" y="249"/>
                    </a:cubicBezTo>
                    <a:cubicBezTo>
                      <a:pt x="220" y="249"/>
                      <a:pt x="220" y="248"/>
                      <a:pt x="219" y="247"/>
                    </a:cubicBezTo>
                    <a:cubicBezTo>
                      <a:pt x="220" y="246"/>
                      <a:pt x="221" y="246"/>
                      <a:pt x="221" y="245"/>
                    </a:cubicBezTo>
                    <a:close/>
                    <a:moveTo>
                      <a:pt x="222" y="257"/>
                    </a:moveTo>
                    <a:cubicBezTo>
                      <a:pt x="221" y="257"/>
                      <a:pt x="222" y="255"/>
                      <a:pt x="221" y="255"/>
                    </a:cubicBezTo>
                    <a:cubicBezTo>
                      <a:pt x="222" y="254"/>
                      <a:pt x="223" y="256"/>
                      <a:pt x="222" y="257"/>
                    </a:cubicBezTo>
                    <a:close/>
                    <a:moveTo>
                      <a:pt x="222" y="282"/>
                    </a:moveTo>
                    <a:cubicBezTo>
                      <a:pt x="223" y="282"/>
                      <a:pt x="223" y="284"/>
                      <a:pt x="221" y="284"/>
                    </a:cubicBezTo>
                    <a:cubicBezTo>
                      <a:pt x="221" y="283"/>
                      <a:pt x="222" y="283"/>
                      <a:pt x="222" y="282"/>
                    </a:cubicBezTo>
                    <a:close/>
                    <a:moveTo>
                      <a:pt x="222" y="269"/>
                    </a:moveTo>
                    <a:cubicBezTo>
                      <a:pt x="222" y="267"/>
                      <a:pt x="222" y="266"/>
                      <a:pt x="223" y="264"/>
                    </a:cubicBezTo>
                    <a:cubicBezTo>
                      <a:pt x="224" y="266"/>
                      <a:pt x="224" y="269"/>
                      <a:pt x="222" y="269"/>
                    </a:cubicBezTo>
                    <a:close/>
                    <a:moveTo>
                      <a:pt x="225" y="277"/>
                    </a:moveTo>
                    <a:cubicBezTo>
                      <a:pt x="224" y="278"/>
                      <a:pt x="224" y="279"/>
                      <a:pt x="225" y="279"/>
                    </a:cubicBezTo>
                    <a:cubicBezTo>
                      <a:pt x="225" y="279"/>
                      <a:pt x="225" y="280"/>
                      <a:pt x="225" y="281"/>
                    </a:cubicBezTo>
                    <a:cubicBezTo>
                      <a:pt x="223" y="281"/>
                      <a:pt x="224" y="278"/>
                      <a:pt x="223" y="278"/>
                    </a:cubicBezTo>
                    <a:cubicBezTo>
                      <a:pt x="223" y="277"/>
                      <a:pt x="224" y="277"/>
                      <a:pt x="225" y="277"/>
                    </a:cubicBezTo>
                    <a:close/>
                    <a:moveTo>
                      <a:pt x="225" y="289"/>
                    </a:moveTo>
                    <a:cubicBezTo>
                      <a:pt x="226" y="290"/>
                      <a:pt x="226" y="293"/>
                      <a:pt x="226" y="296"/>
                    </a:cubicBezTo>
                    <a:cubicBezTo>
                      <a:pt x="222" y="295"/>
                      <a:pt x="223" y="291"/>
                      <a:pt x="225" y="289"/>
                    </a:cubicBezTo>
                    <a:close/>
                    <a:moveTo>
                      <a:pt x="225" y="304"/>
                    </a:moveTo>
                    <a:cubicBezTo>
                      <a:pt x="227" y="306"/>
                      <a:pt x="225" y="309"/>
                      <a:pt x="223" y="310"/>
                    </a:cubicBezTo>
                    <a:cubicBezTo>
                      <a:pt x="224" y="308"/>
                      <a:pt x="224" y="306"/>
                      <a:pt x="225" y="304"/>
                    </a:cubicBezTo>
                    <a:close/>
                    <a:moveTo>
                      <a:pt x="227" y="313"/>
                    </a:moveTo>
                    <a:cubicBezTo>
                      <a:pt x="227" y="313"/>
                      <a:pt x="227" y="314"/>
                      <a:pt x="227" y="315"/>
                    </a:cubicBezTo>
                    <a:cubicBezTo>
                      <a:pt x="226" y="315"/>
                      <a:pt x="226" y="316"/>
                      <a:pt x="225" y="316"/>
                    </a:cubicBezTo>
                    <a:cubicBezTo>
                      <a:pt x="225" y="314"/>
                      <a:pt x="226" y="314"/>
                      <a:pt x="227" y="313"/>
                    </a:cubicBezTo>
                    <a:close/>
                    <a:moveTo>
                      <a:pt x="228" y="283"/>
                    </a:moveTo>
                    <a:cubicBezTo>
                      <a:pt x="229" y="285"/>
                      <a:pt x="230" y="288"/>
                      <a:pt x="229" y="290"/>
                    </a:cubicBezTo>
                    <a:cubicBezTo>
                      <a:pt x="228" y="288"/>
                      <a:pt x="226" y="286"/>
                      <a:pt x="228" y="283"/>
                    </a:cubicBezTo>
                    <a:close/>
                    <a:moveTo>
                      <a:pt x="229" y="302"/>
                    </a:moveTo>
                    <a:cubicBezTo>
                      <a:pt x="228" y="300"/>
                      <a:pt x="228" y="296"/>
                      <a:pt x="229" y="295"/>
                    </a:cubicBezTo>
                    <a:cubicBezTo>
                      <a:pt x="231" y="295"/>
                      <a:pt x="230" y="298"/>
                      <a:pt x="232" y="299"/>
                    </a:cubicBezTo>
                    <a:cubicBezTo>
                      <a:pt x="231" y="300"/>
                      <a:pt x="230" y="302"/>
                      <a:pt x="229" y="302"/>
                    </a:cubicBezTo>
                    <a:close/>
                    <a:moveTo>
                      <a:pt x="228" y="348"/>
                    </a:moveTo>
                    <a:cubicBezTo>
                      <a:pt x="228" y="348"/>
                      <a:pt x="228" y="346"/>
                      <a:pt x="229" y="345"/>
                    </a:cubicBezTo>
                    <a:cubicBezTo>
                      <a:pt x="229" y="346"/>
                      <a:pt x="229" y="348"/>
                      <a:pt x="228" y="348"/>
                    </a:cubicBezTo>
                    <a:close/>
                    <a:moveTo>
                      <a:pt x="231" y="310"/>
                    </a:moveTo>
                    <a:cubicBezTo>
                      <a:pt x="230" y="310"/>
                      <a:pt x="229" y="309"/>
                      <a:pt x="229" y="307"/>
                    </a:cubicBezTo>
                    <a:cubicBezTo>
                      <a:pt x="230" y="308"/>
                      <a:pt x="230" y="309"/>
                      <a:pt x="231" y="310"/>
                    </a:cubicBezTo>
                    <a:close/>
                    <a:moveTo>
                      <a:pt x="230" y="316"/>
                    </a:moveTo>
                    <a:cubicBezTo>
                      <a:pt x="230" y="318"/>
                      <a:pt x="231" y="320"/>
                      <a:pt x="230" y="321"/>
                    </a:cubicBezTo>
                    <a:cubicBezTo>
                      <a:pt x="228" y="321"/>
                      <a:pt x="230" y="318"/>
                      <a:pt x="230" y="316"/>
                    </a:cubicBezTo>
                    <a:close/>
                    <a:moveTo>
                      <a:pt x="231" y="369"/>
                    </a:moveTo>
                    <a:cubicBezTo>
                      <a:pt x="231" y="371"/>
                      <a:pt x="230" y="372"/>
                      <a:pt x="229" y="373"/>
                    </a:cubicBezTo>
                    <a:cubicBezTo>
                      <a:pt x="229" y="372"/>
                      <a:pt x="230" y="370"/>
                      <a:pt x="231" y="369"/>
                    </a:cubicBezTo>
                    <a:close/>
                    <a:moveTo>
                      <a:pt x="230" y="381"/>
                    </a:moveTo>
                    <a:cubicBezTo>
                      <a:pt x="231" y="381"/>
                      <a:pt x="231" y="381"/>
                      <a:pt x="231" y="381"/>
                    </a:cubicBezTo>
                    <a:cubicBezTo>
                      <a:pt x="231" y="382"/>
                      <a:pt x="230" y="384"/>
                      <a:pt x="229" y="384"/>
                    </a:cubicBezTo>
                    <a:cubicBezTo>
                      <a:pt x="229" y="383"/>
                      <a:pt x="230" y="382"/>
                      <a:pt x="230" y="381"/>
                    </a:cubicBezTo>
                    <a:close/>
                    <a:moveTo>
                      <a:pt x="231" y="340"/>
                    </a:moveTo>
                    <a:cubicBezTo>
                      <a:pt x="231" y="341"/>
                      <a:pt x="233" y="342"/>
                      <a:pt x="232" y="343"/>
                    </a:cubicBezTo>
                    <a:cubicBezTo>
                      <a:pt x="231" y="342"/>
                      <a:pt x="230" y="341"/>
                      <a:pt x="231" y="340"/>
                    </a:cubicBezTo>
                    <a:close/>
                    <a:moveTo>
                      <a:pt x="232" y="349"/>
                    </a:moveTo>
                    <a:cubicBezTo>
                      <a:pt x="232" y="351"/>
                      <a:pt x="234" y="352"/>
                      <a:pt x="235" y="354"/>
                    </a:cubicBezTo>
                    <a:cubicBezTo>
                      <a:pt x="234" y="354"/>
                      <a:pt x="235" y="357"/>
                      <a:pt x="233" y="357"/>
                    </a:cubicBezTo>
                    <a:cubicBezTo>
                      <a:pt x="231" y="355"/>
                      <a:pt x="231" y="351"/>
                      <a:pt x="232" y="349"/>
                    </a:cubicBezTo>
                    <a:close/>
                    <a:moveTo>
                      <a:pt x="235" y="409"/>
                    </a:moveTo>
                    <a:cubicBezTo>
                      <a:pt x="234" y="410"/>
                      <a:pt x="235" y="410"/>
                      <a:pt x="235" y="410"/>
                    </a:cubicBezTo>
                    <a:cubicBezTo>
                      <a:pt x="234" y="411"/>
                      <a:pt x="234" y="410"/>
                      <a:pt x="233" y="410"/>
                    </a:cubicBezTo>
                    <a:cubicBezTo>
                      <a:pt x="234" y="412"/>
                      <a:pt x="233" y="414"/>
                      <a:pt x="233" y="415"/>
                    </a:cubicBezTo>
                    <a:cubicBezTo>
                      <a:pt x="230" y="414"/>
                      <a:pt x="232" y="410"/>
                      <a:pt x="235" y="409"/>
                    </a:cubicBezTo>
                    <a:close/>
                    <a:moveTo>
                      <a:pt x="234" y="422"/>
                    </a:moveTo>
                    <a:cubicBezTo>
                      <a:pt x="235" y="422"/>
                      <a:pt x="235" y="423"/>
                      <a:pt x="235" y="425"/>
                    </a:cubicBezTo>
                    <a:cubicBezTo>
                      <a:pt x="234" y="425"/>
                      <a:pt x="235" y="426"/>
                      <a:pt x="234" y="426"/>
                    </a:cubicBezTo>
                    <a:cubicBezTo>
                      <a:pt x="232" y="425"/>
                      <a:pt x="233" y="423"/>
                      <a:pt x="234" y="422"/>
                    </a:cubicBezTo>
                    <a:close/>
                    <a:moveTo>
                      <a:pt x="236" y="418"/>
                    </a:moveTo>
                    <a:cubicBezTo>
                      <a:pt x="236" y="419"/>
                      <a:pt x="238" y="420"/>
                      <a:pt x="237" y="421"/>
                    </a:cubicBezTo>
                    <a:cubicBezTo>
                      <a:pt x="236" y="421"/>
                      <a:pt x="234" y="419"/>
                      <a:pt x="236" y="418"/>
                    </a:cubicBezTo>
                    <a:close/>
                    <a:moveTo>
                      <a:pt x="233" y="403"/>
                    </a:moveTo>
                    <a:cubicBezTo>
                      <a:pt x="233" y="400"/>
                      <a:pt x="237" y="399"/>
                      <a:pt x="238" y="396"/>
                    </a:cubicBezTo>
                    <a:cubicBezTo>
                      <a:pt x="238" y="398"/>
                      <a:pt x="236" y="402"/>
                      <a:pt x="233" y="403"/>
                    </a:cubicBezTo>
                    <a:close/>
                    <a:moveTo>
                      <a:pt x="236" y="391"/>
                    </a:moveTo>
                    <a:cubicBezTo>
                      <a:pt x="236" y="389"/>
                      <a:pt x="236" y="389"/>
                      <a:pt x="237" y="388"/>
                    </a:cubicBezTo>
                    <a:cubicBezTo>
                      <a:pt x="237" y="389"/>
                      <a:pt x="239" y="389"/>
                      <a:pt x="239" y="391"/>
                    </a:cubicBezTo>
                    <a:cubicBezTo>
                      <a:pt x="238" y="391"/>
                      <a:pt x="237" y="391"/>
                      <a:pt x="236" y="391"/>
                    </a:cubicBezTo>
                    <a:close/>
                    <a:moveTo>
                      <a:pt x="242" y="376"/>
                    </a:moveTo>
                    <a:cubicBezTo>
                      <a:pt x="244" y="377"/>
                      <a:pt x="244" y="381"/>
                      <a:pt x="244" y="383"/>
                    </a:cubicBezTo>
                    <a:cubicBezTo>
                      <a:pt x="243" y="381"/>
                      <a:pt x="241" y="379"/>
                      <a:pt x="242" y="376"/>
                    </a:cubicBezTo>
                    <a:close/>
                    <a:moveTo>
                      <a:pt x="243" y="370"/>
                    </a:moveTo>
                    <a:cubicBezTo>
                      <a:pt x="242" y="369"/>
                      <a:pt x="242" y="367"/>
                      <a:pt x="243" y="366"/>
                    </a:cubicBezTo>
                    <a:cubicBezTo>
                      <a:pt x="244" y="367"/>
                      <a:pt x="243" y="368"/>
                      <a:pt x="243" y="370"/>
                    </a:cubicBezTo>
                    <a:close/>
                    <a:moveTo>
                      <a:pt x="241" y="363"/>
                    </a:moveTo>
                    <a:cubicBezTo>
                      <a:pt x="240" y="363"/>
                      <a:pt x="239" y="362"/>
                      <a:pt x="239" y="361"/>
                    </a:cubicBezTo>
                    <a:cubicBezTo>
                      <a:pt x="239" y="361"/>
                      <a:pt x="239" y="359"/>
                      <a:pt x="241" y="360"/>
                    </a:cubicBezTo>
                    <a:cubicBezTo>
                      <a:pt x="241" y="357"/>
                      <a:pt x="241" y="355"/>
                      <a:pt x="239" y="353"/>
                    </a:cubicBezTo>
                    <a:cubicBezTo>
                      <a:pt x="242" y="351"/>
                      <a:pt x="242" y="346"/>
                      <a:pt x="240" y="343"/>
                    </a:cubicBezTo>
                    <a:cubicBezTo>
                      <a:pt x="245" y="348"/>
                      <a:pt x="244" y="358"/>
                      <a:pt x="241" y="363"/>
                    </a:cubicBezTo>
                    <a:close/>
                    <a:moveTo>
                      <a:pt x="242" y="226"/>
                    </a:moveTo>
                    <a:cubicBezTo>
                      <a:pt x="243" y="225"/>
                      <a:pt x="242" y="223"/>
                      <a:pt x="242" y="222"/>
                    </a:cubicBezTo>
                    <a:cubicBezTo>
                      <a:pt x="244" y="222"/>
                      <a:pt x="243" y="227"/>
                      <a:pt x="242" y="226"/>
                    </a:cubicBezTo>
                    <a:close/>
                    <a:moveTo>
                      <a:pt x="239" y="180"/>
                    </a:moveTo>
                    <a:cubicBezTo>
                      <a:pt x="237" y="180"/>
                      <a:pt x="237" y="178"/>
                      <a:pt x="237" y="176"/>
                    </a:cubicBezTo>
                    <a:cubicBezTo>
                      <a:pt x="237" y="176"/>
                      <a:pt x="238" y="176"/>
                      <a:pt x="239" y="176"/>
                    </a:cubicBezTo>
                    <a:cubicBezTo>
                      <a:pt x="238" y="173"/>
                      <a:pt x="239" y="171"/>
                      <a:pt x="241" y="169"/>
                    </a:cubicBezTo>
                    <a:cubicBezTo>
                      <a:pt x="243" y="170"/>
                      <a:pt x="241" y="171"/>
                      <a:pt x="243" y="172"/>
                    </a:cubicBezTo>
                    <a:cubicBezTo>
                      <a:pt x="242" y="175"/>
                      <a:pt x="240" y="177"/>
                      <a:pt x="239" y="180"/>
                    </a:cubicBezTo>
                    <a:close/>
                    <a:moveTo>
                      <a:pt x="242" y="164"/>
                    </a:moveTo>
                    <a:cubicBezTo>
                      <a:pt x="241" y="164"/>
                      <a:pt x="240" y="163"/>
                      <a:pt x="240" y="162"/>
                    </a:cubicBezTo>
                    <a:cubicBezTo>
                      <a:pt x="241" y="162"/>
                      <a:pt x="242" y="162"/>
                      <a:pt x="243" y="162"/>
                    </a:cubicBezTo>
                    <a:cubicBezTo>
                      <a:pt x="244" y="163"/>
                      <a:pt x="242" y="163"/>
                      <a:pt x="242" y="164"/>
                    </a:cubicBezTo>
                    <a:close/>
                    <a:moveTo>
                      <a:pt x="241" y="149"/>
                    </a:moveTo>
                    <a:cubicBezTo>
                      <a:pt x="242" y="146"/>
                      <a:pt x="244" y="149"/>
                      <a:pt x="243" y="152"/>
                    </a:cubicBezTo>
                    <a:cubicBezTo>
                      <a:pt x="242" y="152"/>
                      <a:pt x="241" y="150"/>
                      <a:pt x="241" y="149"/>
                    </a:cubicBezTo>
                    <a:close/>
                    <a:moveTo>
                      <a:pt x="241" y="142"/>
                    </a:moveTo>
                    <a:cubicBezTo>
                      <a:pt x="240" y="140"/>
                      <a:pt x="239" y="139"/>
                      <a:pt x="238" y="138"/>
                    </a:cubicBezTo>
                    <a:cubicBezTo>
                      <a:pt x="240" y="133"/>
                      <a:pt x="242" y="138"/>
                      <a:pt x="244" y="140"/>
                    </a:cubicBezTo>
                    <a:cubicBezTo>
                      <a:pt x="243" y="141"/>
                      <a:pt x="242" y="142"/>
                      <a:pt x="241" y="142"/>
                    </a:cubicBezTo>
                    <a:close/>
                    <a:moveTo>
                      <a:pt x="242" y="132"/>
                    </a:moveTo>
                    <a:cubicBezTo>
                      <a:pt x="243" y="133"/>
                      <a:pt x="243" y="134"/>
                      <a:pt x="244" y="135"/>
                    </a:cubicBezTo>
                    <a:cubicBezTo>
                      <a:pt x="242" y="135"/>
                      <a:pt x="241" y="133"/>
                      <a:pt x="242" y="132"/>
                    </a:cubicBezTo>
                    <a:close/>
                    <a:moveTo>
                      <a:pt x="242" y="96"/>
                    </a:moveTo>
                    <a:cubicBezTo>
                      <a:pt x="240" y="96"/>
                      <a:pt x="240" y="95"/>
                      <a:pt x="239" y="94"/>
                    </a:cubicBezTo>
                    <a:cubicBezTo>
                      <a:pt x="240" y="94"/>
                      <a:pt x="241" y="92"/>
                      <a:pt x="243" y="92"/>
                    </a:cubicBezTo>
                    <a:cubicBezTo>
                      <a:pt x="243" y="92"/>
                      <a:pt x="243" y="92"/>
                      <a:pt x="244" y="92"/>
                    </a:cubicBezTo>
                    <a:cubicBezTo>
                      <a:pt x="243" y="94"/>
                      <a:pt x="242" y="95"/>
                      <a:pt x="242" y="96"/>
                    </a:cubicBezTo>
                    <a:close/>
                    <a:moveTo>
                      <a:pt x="242" y="74"/>
                    </a:moveTo>
                    <a:cubicBezTo>
                      <a:pt x="242" y="73"/>
                      <a:pt x="244" y="73"/>
                      <a:pt x="244" y="72"/>
                    </a:cubicBezTo>
                    <a:cubicBezTo>
                      <a:pt x="244" y="72"/>
                      <a:pt x="244" y="75"/>
                      <a:pt x="244" y="75"/>
                    </a:cubicBezTo>
                    <a:cubicBezTo>
                      <a:pt x="243" y="75"/>
                      <a:pt x="243" y="74"/>
                      <a:pt x="242" y="74"/>
                    </a:cubicBezTo>
                    <a:close/>
                    <a:moveTo>
                      <a:pt x="244" y="59"/>
                    </a:moveTo>
                    <a:cubicBezTo>
                      <a:pt x="245" y="60"/>
                      <a:pt x="244" y="63"/>
                      <a:pt x="244" y="65"/>
                    </a:cubicBezTo>
                    <a:cubicBezTo>
                      <a:pt x="242" y="63"/>
                      <a:pt x="242" y="61"/>
                      <a:pt x="244" y="59"/>
                    </a:cubicBezTo>
                    <a:close/>
                    <a:moveTo>
                      <a:pt x="248" y="29"/>
                    </a:moveTo>
                    <a:cubicBezTo>
                      <a:pt x="245" y="28"/>
                      <a:pt x="246" y="25"/>
                      <a:pt x="246" y="23"/>
                    </a:cubicBezTo>
                    <a:cubicBezTo>
                      <a:pt x="245" y="23"/>
                      <a:pt x="245" y="24"/>
                      <a:pt x="246" y="24"/>
                    </a:cubicBezTo>
                    <a:cubicBezTo>
                      <a:pt x="246" y="24"/>
                      <a:pt x="245" y="24"/>
                      <a:pt x="245" y="24"/>
                    </a:cubicBezTo>
                    <a:cubicBezTo>
                      <a:pt x="243" y="23"/>
                      <a:pt x="246" y="23"/>
                      <a:pt x="246" y="22"/>
                    </a:cubicBezTo>
                    <a:cubicBezTo>
                      <a:pt x="248" y="25"/>
                      <a:pt x="250" y="30"/>
                      <a:pt x="250" y="33"/>
                    </a:cubicBezTo>
                    <a:cubicBezTo>
                      <a:pt x="249" y="32"/>
                      <a:pt x="247" y="31"/>
                      <a:pt x="248" y="29"/>
                    </a:cubicBezTo>
                    <a:close/>
                    <a:moveTo>
                      <a:pt x="248" y="19"/>
                    </a:moveTo>
                    <a:cubicBezTo>
                      <a:pt x="249" y="18"/>
                      <a:pt x="249" y="18"/>
                      <a:pt x="249" y="18"/>
                    </a:cubicBezTo>
                    <a:cubicBezTo>
                      <a:pt x="252" y="21"/>
                      <a:pt x="253" y="26"/>
                      <a:pt x="255" y="30"/>
                    </a:cubicBezTo>
                    <a:cubicBezTo>
                      <a:pt x="252" y="28"/>
                      <a:pt x="250" y="22"/>
                      <a:pt x="248" y="19"/>
                    </a:cubicBezTo>
                    <a:close/>
                    <a:moveTo>
                      <a:pt x="252" y="15"/>
                    </a:moveTo>
                    <a:cubicBezTo>
                      <a:pt x="253" y="15"/>
                      <a:pt x="253" y="16"/>
                      <a:pt x="253" y="17"/>
                    </a:cubicBezTo>
                    <a:cubicBezTo>
                      <a:pt x="252" y="17"/>
                      <a:pt x="251" y="16"/>
                      <a:pt x="252" y="15"/>
                    </a:cubicBezTo>
                    <a:close/>
                    <a:moveTo>
                      <a:pt x="251" y="12"/>
                    </a:moveTo>
                    <a:cubicBezTo>
                      <a:pt x="249" y="11"/>
                      <a:pt x="249" y="9"/>
                      <a:pt x="249" y="7"/>
                    </a:cubicBezTo>
                    <a:cubicBezTo>
                      <a:pt x="250" y="8"/>
                      <a:pt x="252" y="11"/>
                      <a:pt x="251" y="12"/>
                    </a:cubicBezTo>
                    <a:close/>
                    <a:moveTo>
                      <a:pt x="246" y="9"/>
                    </a:moveTo>
                    <a:cubicBezTo>
                      <a:pt x="247" y="11"/>
                      <a:pt x="248" y="13"/>
                      <a:pt x="248" y="15"/>
                    </a:cubicBezTo>
                    <a:cubicBezTo>
                      <a:pt x="248" y="15"/>
                      <a:pt x="248" y="16"/>
                      <a:pt x="247" y="16"/>
                    </a:cubicBezTo>
                    <a:cubicBezTo>
                      <a:pt x="246" y="13"/>
                      <a:pt x="244" y="12"/>
                      <a:pt x="246" y="9"/>
                    </a:cubicBezTo>
                    <a:close/>
                    <a:moveTo>
                      <a:pt x="245" y="5"/>
                    </a:moveTo>
                    <a:cubicBezTo>
                      <a:pt x="244" y="8"/>
                      <a:pt x="241" y="10"/>
                      <a:pt x="238" y="11"/>
                    </a:cubicBezTo>
                    <a:cubicBezTo>
                      <a:pt x="234" y="8"/>
                      <a:pt x="241" y="3"/>
                      <a:pt x="245" y="5"/>
                    </a:cubicBezTo>
                    <a:close/>
                    <a:moveTo>
                      <a:pt x="237" y="16"/>
                    </a:moveTo>
                    <a:cubicBezTo>
                      <a:pt x="237" y="19"/>
                      <a:pt x="236" y="19"/>
                      <a:pt x="235" y="21"/>
                    </a:cubicBezTo>
                    <a:cubicBezTo>
                      <a:pt x="233" y="21"/>
                      <a:pt x="234" y="19"/>
                      <a:pt x="233" y="19"/>
                    </a:cubicBezTo>
                    <a:cubicBezTo>
                      <a:pt x="233" y="18"/>
                      <a:pt x="236" y="17"/>
                      <a:pt x="235" y="16"/>
                    </a:cubicBezTo>
                    <a:cubicBezTo>
                      <a:pt x="236" y="15"/>
                      <a:pt x="236" y="16"/>
                      <a:pt x="237" y="16"/>
                    </a:cubicBezTo>
                    <a:close/>
                    <a:moveTo>
                      <a:pt x="233" y="17"/>
                    </a:moveTo>
                    <a:cubicBezTo>
                      <a:pt x="229" y="16"/>
                      <a:pt x="234" y="13"/>
                      <a:pt x="234" y="11"/>
                    </a:cubicBezTo>
                    <a:cubicBezTo>
                      <a:pt x="237" y="13"/>
                      <a:pt x="234" y="16"/>
                      <a:pt x="233" y="17"/>
                    </a:cubicBezTo>
                    <a:close/>
                    <a:moveTo>
                      <a:pt x="232" y="11"/>
                    </a:moveTo>
                    <a:cubicBezTo>
                      <a:pt x="232" y="11"/>
                      <a:pt x="231" y="13"/>
                      <a:pt x="229" y="13"/>
                    </a:cubicBezTo>
                    <a:cubicBezTo>
                      <a:pt x="229" y="12"/>
                      <a:pt x="232" y="12"/>
                      <a:pt x="232" y="11"/>
                    </a:cubicBezTo>
                    <a:close/>
                    <a:moveTo>
                      <a:pt x="229" y="10"/>
                    </a:moveTo>
                    <a:cubicBezTo>
                      <a:pt x="229" y="12"/>
                      <a:pt x="228" y="12"/>
                      <a:pt x="228" y="10"/>
                    </a:cubicBezTo>
                    <a:cubicBezTo>
                      <a:pt x="228" y="10"/>
                      <a:pt x="229" y="10"/>
                      <a:pt x="229" y="10"/>
                    </a:cubicBezTo>
                    <a:close/>
                    <a:moveTo>
                      <a:pt x="225" y="20"/>
                    </a:moveTo>
                    <a:cubicBezTo>
                      <a:pt x="224" y="20"/>
                      <a:pt x="224" y="19"/>
                      <a:pt x="223" y="18"/>
                    </a:cubicBezTo>
                    <a:cubicBezTo>
                      <a:pt x="225" y="17"/>
                      <a:pt x="226" y="16"/>
                      <a:pt x="227" y="15"/>
                    </a:cubicBezTo>
                    <a:cubicBezTo>
                      <a:pt x="229" y="17"/>
                      <a:pt x="225" y="18"/>
                      <a:pt x="225" y="20"/>
                    </a:cubicBezTo>
                    <a:close/>
                    <a:moveTo>
                      <a:pt x="224" y="10"/>
                    </a:moveTo>
                    <a:cubicBezTo>
                      <a:pt x="225" y="11"/>
                      <a:pt x="226" y="12"/>
                      <a:pt x="226" y="14"/>
                    </a:cubicBezTo>
                    <a:cubicBezTo>
                      <a:pt x="225" y="15"/>
                      <a:pt x="224" y="16"/>
                      <a:pt x="223" y="16"/>
                    </a:cubicBezTo>
                    <a:cubicBezTo>
                      <a:pt x="221" y="14"/>
                      <a:pt x="223" y="12"/>
                      <a:pt x="224" y="10"/>
                    </a:cubicBezTo>
                    <a:close/>
                    <a:moveTo>
                      <a:pt x="221" y="20"/>
                    </a:moveTo>
                    <a:cubicBezTo>
                      <a:pt x="225" y="22"/>
                      <a:pt x="222" y="24"/>
                      <a:pt x="220" y="26"/>
                    </a:cubicBezTo>
                    <a:cubicBezTo>
                      <a:pt x="216" y="24"/>
                      <a:pt x="220" y="21"/>
                      <a:pt x="221" y="20"/>
                    </a:cubicBezTo>
                    <a:close/>
                    <a:moveTo>
                      <a:pt x="221" y="19"/>
                    </a:moveTo>
                    <a:cubicBezTo>
                      <a:pt x="220" y="20"/>
                      <a:pt x="219" y="21"/>
                      <a:pt x="217" y="21"/>
                    </a:cubicBezTo>
                    <a:cubicBezTo>
                      <a:pt x="216" y="19"/>
                      <a:pt x="220" y="14"/>
                      <a:pt x="221" y="19"/>
                    </a:cubicBezTo>
                    <a:close/>
                    <a:moveTo>
                      <a:pt x="212" y="23"/>
                    </a:moveTo>
                    <a:cubicBezTo>
                      <a:pt x="211" y="23"/>
                      <a:pt x="210" y="22"/>
                      <a:pt x="210" y="21"/>
                    </a:cubicBezTo>
                    <a:cubicBezTo>
                      <a:pt x="213" y="19"/>
                      <a:pt x="215" y="17"/>
                      <a:pt x="217" y="14"/>
                    </a:cubicBezTo>
                    <a:cubicBezTo>
                      <a:pt x="217" y="17"/>
                      <a:pt x="213" y="20"/>
                      <a:pt x="212" y="23"/>
                    </a:cubicBezTo>
                    <a:close/>
                    <a:moveTo>
                      <a:pt x="217" y="11"/>
                    </a:moveTo>
                    <a:cubicBezTo>
                      <a:pt x="217" y="14"/>
                      <a:pt x="214" y="15"/>
                      <a:pt x="212" y="16"/>
                    </a:cubicBezTo>
                    <a:cubicBezTo>
                      <a:pt x="209" y="19"/>
                      <a:pt x="207" y="22"/>
                      <a:pt x="203" y="25"/>
                    </a:cubicBezTo>
                    <a:cubicBezTo>
                      <a:pt x="205" y="20"/>
                      <a:pt x="210" y="17"/>
                      <a:pt x="211" y="12"/>
                    </a:cubicBezTo>
                    <a:cubicBezTo>
                      <a:pt x="213" y="12"/>
                      <a:pt x="215" y="10"/>
                      <a:pt x="217" y="11"/>
                    </a:cubicBezTo>
                    <a:close/>
                    <a:moveTo>
                      <a:pt x="189" y="10"/>
                    </a:moveTo>
                    <a:cubicBezTo>
                      <a:pt x="195" y="12"/>
                      <a:pt x="200" y="13"/>
                      <a:pt x="206" y="13"/>
                    </a:cubicBezTo>
                    <a:cubicBezTo>
                      <a:pt x="203" y="15"/>
                      <a:pt x="202" y="18"/>
                      <a:pt x="199" y="19"/>
                    </a:cubicBezTo>
                    <a:cubicBezTo>
                      <a:pt x="197" y="18"/>
                      <a:pt x="200" y="16"/>
                      <a:pt x="200" y="15"/>
                    </a:cubicBezTo>
                    <a:cubicBezTo>
                      <a:pt x="200" y="14"/>
                      <a:pt x="199" y="14"/>
                      <a:pt x="198" y="14"/>
                    </a:cubicBezTo>
                    <a:cubicBezTo>
                      <a:pt x="196" y="15"/>
                      <a:pt x="195" y="17"/>
                      <a:pt x="193" y="18"/>
                    </a:cubicBezTo>
                    <a:cubicBezTo>
                      <a:pt x="192" y="18"/>
                      <a:pt x="192" y="17"/>
                      <a:pt x="191" y="17"/>
                    </a:cubicBezTo>
                    <a:cubicBezTo>
                      <a:pt x="191" y="16"/>
                      <a:pt x="191" y="15"/>
                      <a:pt x="192" y="14"/>
                    </a:cubicBezTo>
                    <a:cubicBezTo>
                      <a:pt x="191" y="12"/>
                      <a:pt x="189" y="14"/>
                      <a:pt x="188" y="13"/>
                    </a:cubicBezTo>
                    <a:cubicBezTo>
                      <a:pt x="187" y="12"/>
                      <a:pt x="189" y="11"/>
                      <a:pt x="189" y="10"/>
                    </a:cubicBezTo>
                    <a:close/>
                    <a:moveTo>
                      <a:pt x="191" y="20"/>
                    </a:moveTo>
                    <a:cubicBezTo>
                      <a:pt x="190" y="21"/>
                      <a:pt x="188" y="21"/>
                      <a:pt x="189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1"/>
                      <a:pt x="189" y="19"/>
                      <a:pt x="191" y="20"/>
                    </a:cubicBezTo>
                    <a:close/>
                    <a:moveTo>
                      <a:pt x="188" y="32"/>
                    </a:moveTo>
                    <a:cubicBezTo>
                      <a:pt x="186" y="31"/>
                      <a:pt x="185" y="28"/>
                      <a:pt x="187" y="27"/>
                    </a:cubicBezTo>
                    <a:cubicBezTo>
                      <a:pt x="190" y="28"/>
                      <a:pt x="189" y="31"/>
                      <a:pt x="188" y="32"/>
                    </a:cubicBezTo>
                    <a:close/>
                    <a:moveTo>
                      <a:pt x="182" y="8"/>
                    </a:moveTo>
                    <a:cubicBezTo>
                      <a:pt x="182" y="7"/>
                      <a:pt x="183" y="7"/>
                      <a:pt x="183" y="6"/>
                    </a:cubicBezTo>
                    <a:cubicBezTo>
                      <a:pt x="185" y="6"/>
                      <a:pt x="185" y="8"/>
                      <a:pt x="187" y="8"/>
                    </a:cubicBezTo>
                    <a:cubicBezTo>
                      <a:pt x="185" y="11"/>
                      <a:pt x="182" y="13"/>
                      <a:pt x="180" y="16"/>
                    </a:cubicBezTo>
                    <a:cubicBezTo>
                      <a:pt x="179" y="16"/>
                      <a:pt x="179" y="15"/>
                      <a:pt x="178" y="16"/>
                    </a:cubicBezTo>
                    <a:cubicBezTo>
                      <a:pt x="179" y="13"/>
                      <a:pt x="184" y="12"/>
                      <a:pt x="182" y="8"/>
                    </a:cubicBezTo>
                    <a:close/>
                    <a:moveTo>
                      <a:pt x="180" y="9"/>
                    </a:moveTo>
                    <a:cubicBezTo>
                      <a:pt x="177" y="11"/>
                      <a:pt x="177" y="15"/>
                      <a:pt x="174" y="16"/>
                    </a:cubicBezTo>
                    <a:cubicBezTo>
                      <a:pt x="173" y="15"/>
                      <a:pt x="173" y="13"/>
                      <a:pt x="171" y="13"/>
                    </a:cubicBezTo>
                    <a:cubicBezTo>
                      <a:pt x="172" y="9"/>
                      <a:pt x="177" y="7"/>
                      <a:pt x="180" y="9"/>
                    </a:cubicBezTo>
                    <a:close/>
                    <a:moveTo>
                      <a:pt x="176" y="18"/>
                    </a:moveTo>
                    <a:cubicBezTo>
                      <a:pt x="176" y="18"/>
                      <a:pt x="176" y="19"/>
                      <a:pt x="177" y="20"/>
                    </a:cubicBezTo>
                    <a:cubicBezTo>
                      <a:pt x="175" y="22"/>
                      <a:pt x="173" y="24"/>
                      <a:pt x="171" y="26"/>
                    </a:cubicBezTo>
                    <a:cubicBezTo>
                      <a:pt x="170" y="23"/>
                      <a:pt x="174" y="21"/>
                      <a:pt x="176" y="18"/>
                    </a:cubicBezTo>
                    <a:close/>
                    <a:moveTo>
                      <a:pt x="176" y="24"/>
                    </a:moveTo>
                    <a:cubicBezTo>
                      <a:pt x="175" y="28"/>
                      <a:pt x="172" y="30"/>
                      <a:pt x="171" y="32"/>
                    </a:cubicBezTo>
                    <a:cubicBezTo>
                      <a:pt x="170" y="29"/>
                      <a:pt x="174" y="26"/>
                      <a:pt x="176" y="24"/>
                    </a:cubicBezTo>
                    <a:close/>
                    <a:moveTo>
                      <a:pt x="171" y="143"/>
                    </a:moveTo>
                    <a:cubicBezTo>
                      <a:pt x="172" y="144"/>
                      <a:pt x="173" y="145"/>
                      <a:pt x="173" y="147"/>
                    </a:cubicBezTo>
                    <a:cubicBezTo>
                      <a:pt x="173" y="147"/>
                      <a:pt x="173" y="146"/>
                      <a:pt x="172" y="146"/>
                    </a:cubicBezTo>
                    <a:cubicBezTo>
                      <a:pt x="171" y="146"/>
                      <a:pt x="172" y="147"/>
                      <a:pt x="171" y="147"/>
                    </a:cubicBezTo>
                    <a:cubicBezTo>
                      <a:pt x="171" y="148"/>
                      <a:pt x="172" y="150"/>
                      <a:pt x="170" y="150"/>
                    </a:cubicBezTo>
                    <a:cubicBezTo>
                      <a:pt x="171" y="147"/>
                      <a:pt x="170" y="145"/>
                      <a:pt x="171" y="143"/>
                    </a:cubicBezTo>
                    <a:close/>
                    <a:moveTo>
                      <a:pt x="170" y="159"/>
                    </a:moveTo>
                    <a:cubicBezTo>
                      <a:pt x="171" y="160"/>
                      <a:pt x="172" y="161"/>
                      <a:pt x="173" y="162"/>
                    </a:cubicBezTo>
                    <a:cubicBezTo>
                      <a:pt x="173" y="164"/>
                      <a:pt x="171" y="165"/>
                      <a:pt x="171" y="167"/>
                    </a:cubicBezTo>
                    <a:cubicBezTo>
                      <a:pt x="170" y="165"/>
                      <a:pt x="171" y="162"/>
                      <a:pt x="170" y="159"/>
                    </a:cubicBezTo>
                    <a:close/>
                    <a:moveTo>
                      <a:pt x="170" y="171"/>
                    </a:moveTo>
                    <a:cubicBezTo>
                      <a:pt x="172" y="173"/>
                      <a:pt x="171" y="174"/>
                      <a:pt x="171" y="177"/>
                    </a:cubicBezTo>
                    <a:cubicBezTo>
                      <a:pt x="169" y="177"/>
                      <a:pt x="171" y="173"/>
                      <a:pt x="170" y="171"/>
                    </a:cubicBezTo>
                    <a:close/>
                    <a:moveTo>
                      <a:pt x="171" y="204"/>
                    </a:moveTo>
                    <a:cubicBezTo>
                      <a:pt x="171" y="204"/>
                      <a:pt x="171" y="204"/>
                      <a:pt x="171" y="204"/>
                    </a:cubicBezTo>
                    <a:cubicBezTo>
                      <a:pt x="171" y="203"/>
                      <a:pt x="172" y="205"/>
                      <a:pt x="172" y="206"/>
                    </a:cubicBezTo>
                    <a:cubicBezTo>
                      <a:pt x="172" y="207"/>
                      <a:pt x="171" y="206"/>
                      <a:pt x="170" y="207"/>
                    </a:cubicBezTo>
                    <a:cubicBezTo>
                      <a:pt x="169" y="206"/>
                      <a:pt x="170" y="204"/>
                      <a:pt x="171" y="204"/>
                    </a:cubicBezTo>
                    <a:close/>
                    <a:moveTo>
                      <a:pt x="168" y="47"/>
                    </a:moveTo>
                    <a:cubicBezTo>
                      <a:pt x="167" y="46"/>
                      <a:pt x="168" y="46"/>
                      <a:pt x="168" y="45"/>
                    </a:cubicBezTo>
                    <a:cubicBezTo>
                      <a:pt x="169" y="49"/>
                      <a:pt x="167" y="53"/>
                      <a:pt x="165" y="54"/>
                    </a:cubicBezTo>
                    <a:cubicBezTo>
                      <a:pt x="165" y="52"/>
                      <a:pt x="165" y="47"/>
                      <a:pt x="168" y="47"/>
                    </a:cubicBezTo>
                    <a:close/>
                    <a:moveTo>
                      <a:pt x="165" y="59"/>
                    </a:moveTo>
                    <a:cubicBezTo>
                      <a:pt x="166" y="58"/>
                      <a:pt x="166" y="58"/>
                      <a:pt x="167" y="57"/>
                    </a:cubicBezTo>
                    <a:cubicBezTo>
                      <a:pt x="168" y="57"/>
                      <a:pt x="167" y="58"/>
                      <a:pt x="168" y="58"/>
                    </a:cubicBezTo>
                    <a:cubicBezTo>
                      <a:pt x="166" y="64"/>
                      <a:pt x="167" y="74"/>
                      <a:pt x="166" y="81"/>
                    </a:cubicBezTo>
                    <a:cubicBezTo>
                      <a:pt x="166" y="82"/>
                      <a:pt x="166" y="83"/>
                      <a:pt x="167" y="83"/>
                    </a:cubicBezTo>
                    <a:cubicBezTo>
                      <a:pt x="167" y="83"/>
                      <a:pt x="166" y="84"/>
                      <a:pt x="166" y="85"/>
                    </a:cubicBezTo>
                    <a:cubicBezTo>
                      <a:pt x="166" y="92"/>
                      <a:pt x="166" y="99"/>
                      <a:pt x="166" y="106"/>
                    </a:cubicBezTo>
                    <a:cubicBezTo>
                      <a:pt x="166" y="108"/>
                      <a:pt x="167" y="110"/>
                      <a:pt x="165" y="111"/>
                    </a:cubicBezTo>
                    <a:cubicBezTo>
                      <a:pt x="165" y="98"/>
                      <a:pt x="164" y="74"/>
                      <a:pt x="165" y="59"/>
                    </a:cubicBezTo>
                    <a:close/>
                    <a:moveTo>
                      <a:pt x="165" y="113"/>
                    </a:moveTo>
                    <a:cubicBezTo>
                      <a:pt x="166" y="114"/>
                      <a:pt x="166" y="116"/>
                      <a:pt x="167" y="117"/>
                    </a:cubicBezTo>
                    <a:cubicBezTo>
                      <a:pt x="165" y="124"/>
                      <a:pt x="169" y="137"/>
                      <a:pt x="166" y="144"/>
                    </a:cubicBezTo>
                    <a:cubicBezTo>
                      <a:pt x="166" y="135"/>
                      <a:pt x="165" y="124"/>
                      <a:pt x="165" y="113"/>
                    </a:cubicBezTo>
                    <a:close/>
                    <a:moveTo>
                      <a:pt x="167" y="221"/>
                    </a:moveTo>
                    <a:cubicBezTo>
                      <a:pt x="169" y="221"/>
                      <a:pt x="169" y="225"/>
                      <a:pt x="170" y="227"/>
                    </a:cubicBezTo>
                    <a:cubicBezTo>
                      <a:pt x="170" y="227"/>
                      <a:pt x="171" y="227"/>
                      <a:pt x="171" y="228"/>
                    </a:cubicBezTo>
                    <a:cubicBezTo>
                      <a:pt x="171" y="229"/>
                      <a:pt x="171" y="230"/>
                      <a:pt x="171" y="230"/>
                    </a:cubicBezTo>
                    <a:cubicBezTo>
                      <a:pt x="172" y="231"/>
                      <a:pt x="171" y="230"/>
                      <a:pt x="171" y="232"/>
                    </a:cubicBezTo>
                    <a:cubicBezTo>
                      <a:pt x="169" y="233"/>
                      <a:pt x="169" y="237"/>
                      <a:pt x="166" y="238"/>
                    </a:cubicBezTo>
                    <a:cubicBezTo>
                      <a:pt x="167" y="233"/>
                      <a:pt x="167" y="228"/>
                      <a:pt x="167" y="221"/>
                    </a:cubicBezTo>
                    <a:close/>
                    <a:moveTo>
                      <a:pt x="169" y="239"/>
                    </a:moveTo>
                    <a:cubicBezTo>
                      <a:pt x="171" y="239"/>
                      <a:pt x="170" y="241"/>
                      <a:pt x="171" y="243"/>
                    </a:cubicBezTo>
                    <a:cubicBezTo>
                      <a:pt x="171" y="244"/>
                      <a:pt x="170" y="245"/>
                      <a:pt x="169" y="246"/>
                    </a:cubicBezTo>
                    <a:cubicBezTo>
                      <a:pt x="168" y="246"/>
                      <a:pt x="168" y="245"/>
                      <a:pt x="166" y="246"/>
                    </a:cubicBezTo>
                    <a:cubicBezTo>
                      <a:pt x="166" y="245"/>
                      <a:pt x="166" y="245"/>
                      <a:pt x="166" y="245"/>
                    </a:cubicBezTo>
                    <a:cubicBezTo>
                      <a:pt x="167" y="243"/>
                      <a:pt x="168" y="241"/>
                      <a:pt x="169" y="239"/>
                    </a:cubicBezTo>
                    <a:close/>
                    <a:moveTo>
                      <a:pt x="166" y="320"/>
                    </a:moveTo>
                    <a:cubicBezTo>
                      <a:pt x="167" y="321"/>
                      <a:pt x="167" y="324"/>
                      <a:pt x="165" y="324"/>
                    </a:cubicBezTo>
                    <a:cubicBezTo>
                      <a:pt x="166" y="323"/>
                      <a:pt x="165" y="321"/>
                      <a:pt x="166" y="320"/>
                    </a:cubicBezTo>
                    <a:close/>
                    <a:moveTo>
                      <a:pt x="166" y="360"/>
                    </a:moveTo>
                    <a:cubicBezTo>
                      <a:pt x="168" y="361"/>
                      <a:pt x="166" y="364"/>
                      <a:pt x="164" y="364"/>
                    </a:cubicBezTo>
                    <a:cubicBezTo>
                      <a:pt x="164" y="363"/>
                      <a:pt x="165" y="362"/>
                      <a:pt x="166" y="360"/>
                    </a:cubicBezTo>
                    <a:close/>
                    <a:moveTo>
                      <a:pt x="166" y="376"/>
                    </a:moveTo>
                    <a:cubicBezTo>
                      <a:pt x="165" y="376"/>
                      <a:pt x="165" y="375"/>
                      <a:pt x="165" y="375"/>
                    </a:cubicBezTo>
                    <a:cubicBezTo>
                      <a:pt x="166" y="374"/>
                      <a:pt x="166" y="376"/>
                      <a:pt x="166" y="376"/>
                    </a:cubicBezTo>
                    <a:close/>
                    <a:moveTo>
                      <a:pt x="164" y="377"/>
                    </a:moveTo>
                    <a:cubicBezTo>
                      <a:pt x="165" y="377"/>
                      <a:pt x="166" y="378"/>
                      <a:pt x="167" y="378"/>
                    </a:cubicBezTo>
                    <a:cubicBezTo>
                      <a:pt x="166" y="379"/>
                      <a:pt x="166" y="381"/>
                      <a:pt x="165" y="381"/>
                    </a:cubicBezTo>
                    <a:cubicBezTo>
                      <a:pt x="165" y="379"/>
                      <a:pt x="164" y="380"/>
                      <a:pt x="164" y="378"/>
                    </a:cubicBezTo>
                    <a:cubicBezTo>
                      <a:pt x="164" y="378"/>
                      <a:pt x="164" y="377"/>
                      <a:pt x="164" y="377"/>
                    </a:cubicBezTo>
                    <a:close/>
                    <a:moveTo>
                      <a:pt x="165" y="395"/>
                    </a:moveTo>
                    <a:cubicBezTo>
                      <a:pt x="166" y="395"/>
                      <a:pt x="166" y="395"/>
                      <a:pt x="166" y="395"/>
                    </a:cubicBezTo>
                    <a:cubicBezTo>
                      <a:pt x="166" y="397"/>
                      <a:pt x="165" y="398"/>
                      <a:pt x="164" y="397"/>
                    </a:cubicBezTo>
                    <a:cubicBezTo>
                      <a:pt x="164" y="396"/>
                      <a:pt x="165" y="396"/>
                      <a:pt x="165" y="395"/>
                    </a:cubicBezTo>
                    <a:close/>
                    <a:moveTo>
                      <a:pt x="164" y="390"/>
                    </a:moveTo>
                    <a:cubicBezTo>
                      <a:pt x="164" y="389"/>
                      <a:pt x="165" y="389"/>
                      <a:pt x="165" y="388"/>
                    </a:cubicBezTo>
                    <a:cubicBezTo>
                      <a:pt x="166" y="388"/>
                      <a:pt x="166" y="391"/>
                      <a:pt x="164" y="390"/>
                    </a:cubicBezTo>
                    <a:close/>
                    <a:moveTo>
                      <a:pt x="157" y="345"/>
                    </a:moveTo>
                    <a:cubicBezTo>
                      <a:pt x="156" y="344"/>
                      <a:pt x="157" y="344"/>
                      <a:pt x="158" y="343"/>
                    </a:cubicBezTo>
                    <a:cubicBezTo>
                      <a:pt x="158" y="330"/>
                      <a:pt x="159" y="313"/>
                      <a:pt x="160" y="302"/>
                    </a:cubicBezTo>
                    <a:cubicBezTo>
                      <a:pt x="160" y="299"/>
                      <a:pt x="160" y="297"/>
                      <a:pt x="160" y="295"/>
                    </a:cubicBezTo>
                    <a:cubicBezTo>
                      <a:pt x="160" y="293"/>
                      <a:pt x="161" y="290"/>
                      <a:pt x="161" y="287"/>
                    </a:cubicBezTo>
                    <a:cubicBezTo>
                      <a:pt x="162" y="288"/>
                      <a:pt x="162" y="288"/>
                      <a:pt x="164" y="288"/>
                    </a:cubicBezTo>
                    <a:cubicBezTo>
                      <a:pt x="164" y="292"/>
                      <a:pt x="160" y="296"/>
                      <a:pt x="164" y="299"/>
                    </a:cubicBezTo>
                    <a:cubicBezTo>
                      <a:pt x="164" y="304"/>
                      <a:pt x="163" y="308"/>
                      <a:pt x="161" y="313"/>
                    </a:cubicBezTo>
                    <a:cubicBezTo>
                      <a:pt x="161" y="314"/>
                      <a:pt x="162" y="314"/>
                      <a:pt x="163" y="314"/>
                    </a:cubicBezTo>
                    <a:cubicBezTo>
                      <a:pt x="165" y="319"/>
                      <a:pt x="160" y="324"/>
                      <a:pt x="160" y="330"/>
                    </a:cubicBezTo>
                    <a:cubicBezTo>
                      <a:pt x="161" y="331"/>
                      <a:pt x="162" y="332"/>
                      <a:pt x="163" y="332"/>
                    </a:cubicBezTo>
                    <a:cubicBezTo>
                      <a:pt x="162" y="337"/>
                      <a:pt x="159" y="342"/>
                      <a:pt x="158" y="347"/>
                    </a:cubicBezTo>
                    <a:cubicBezTo>
                      <a:pt x="158" y="350"/>
                      <a:pt x="161" y="349"/>
                      <a:pt x="163" y="347"/>
                    </a:cubicBezTo>
                    <a:cubicBezTo>
                      <a:pt x="162" y="351"/>
                      <a:pt x="158" y="355"/>
                      <a:pt x="163" y="357"/>
                    </a:cubicBezTo>
                    <a:cubicBezTo>
                      <a:pt x="162" y="359"/>
                      <a:pt x="163" y="359"/>
                      <a:pt x="162" y="361"/>
                    </a:cubicBezTo>
                    <a:cubicBezTo>
                      <a:pt x="161" y="361"/>
                      <a:pt x="161" y="360"/>
                      <a:pt x="160" y="360"/>
                    </a:cubicBezTo>
                    <a:cubicBezTo>
                      <a:pt x="160" y="359"/>
                      <a:pt x="160" y="357"/>
                      <a:pt x="160" y="355"/>
                    </a:cubicBezTo>
                    <a:cubicBezTo>
                      <a:pt x="157" y="360"/>
                      <a:pt x="161" y="369"/>
                      <a:pt x="157" y="372"/>
                    </a:cubicBezTo>
                    <a:cubicBezTo>
                      <a:pt x="155" y="363"/>
                      <a:pt x="158" y="353"/>
                      <a:pt x="157" y="345"/>
                    </a:cubicBezTo>
                    <a:close/>
                    <a:moveTo>
                      <a:pt x="162" y="342"/>
                    </a:moveTo>
                    <a:cubicBezTo>
                      <a:pt x="163" y="342"/>
                      <a:pt x="163" y="343"/>
                      <a:pt x="162" y="344"/>
                    </a:cubicBezTo>
                    <a:cubicBezTo>
                      <a:pt x="161" y="343"/>
                      <a:pt x="162" y="343"/>
                      <a:pt x="162" y="342"/>
                    </a:cubicBezTo>
                    <a:close/>
                    <a:moveTo>
                      <a:pt x="160" y="378"/>
                    </a:moveTo>
                    <a:cubicBezTo>
                      <a:pt x="160" y="378"/>
                      <a:pt x="160" y="378"/>
                      <a:pt x="161" y="378"/>
                    </a:cubicBezTo>
                    <a:cubicBezTo>
                      <a:pt x="161" y="380"/>
                      <a:pt x="160" y="380"/>
                      <a:pt x="160" y="381"/>
                    </a:cubicBezTo>
                    <a:cubicBezTo>
                      <a:pt x="159" y="380"/>
                      <a:pt x="160" y="379"/>
                      <a:pt x="160" y="378"/>
                    </a:cubicBezTo>
                    <a:close/>
                    <a:moveTo>
                      <a:pt x="160" y="365"/>
                    </a:moveTo>
                    <a:cubicBezTo>
                      <a:pt x="162" y="365"/>
                      <a:pt x="160" y="367"/>
                      <a:pt x="160" y="368"/>
                    </a:cubicBezTo>
                    <a:cubicBezTo>
                      <a:pt x="160" y="367"/>
                      <a:pt x="160" y="365"/>
                      <a:pt x="160" y="365"/>
                    </a:cubicBezTo>
                    <a:close/>
                    <a:moveTo>
                      <a:pt x="156" y="372"/>
                    </a:moveTo>
                    <a:cubicBezTo>
                      <a:pt x="160" y="375"/>
                      <a:pt x="157" y="384"/>
                      <a:pt x="157" y="389"/>
                    </a:cubicBezTo>
                    <a:cubicBezTo>
                      <a:pt x="155" y="384"/>
                      <a:pt x="155" y="378"/>
                      <a:pt x="156" y="372"/>
                    </a:cubicBezTo>
                    <a:close/>
                    <a:moveTo>
                      <a:pt x="155" y="415"/>
                    </a:moveTo>
                    <a:cubicBezTo>
                      <a:pt x="153" y="414"/>
                      <a:pt x="153" y="413"/>
                      <a:pt x="153" y="412"/>
                    </a:cubicBezTo>
                    <a:cubicBezTo>
                      <a:pt x="154" y="412"/>
                      <a:pt x="155" y="414"/>
                      <a:pt x="155" y="415"/>
                    </a:cubicBezTo>
                    <a:close/>
                    <a:moveTo>
                      <a:pt x="152" y="401"/>
                    </a:moveTo>
                    <a:cubicBezTo>
                      <a:pt x="153" y="400"/>
                      <a:pt x="155" y="401"/>
                      <a:pt x="154" y="403"/>
                    </a:cubicBezTo>
                    <a:cubicBezTo>
                      <a:pt x="153" y="403"/>
                      <a:pt x="153" y="401"/>
                      <a:pt x="152" y="401"/>
                    </a:cubicBezTo>
                    <a:close/>
                    <a:moveTo>
                      <a:pt x="155" y="393"/>
                    </a:moveTo>
                    <a:cubicBezTo>
                      <a:pt x="154" y="394"/>
                      <a:pt x="154" y="393"/>
                      <a:pt x="155" y="394"/>
                    </a:cubicBezTo>
                    <a:cubicBezTo>
                      <a:pt x="152" y="395"/>
                      <a:pt x="151" y="399"/>
                      <a:pt x="148" y="399"/>
                    </a:cubicBezTo>
                    <a:cubicBezTo>
                      <a:pt x="149" y="396"/>
                      <a:pt x="152" y="393"/>
                      <a:pt x="155" y="393"/>
                    </a:cubicBezTo>
                    <a:close/>
                    <a:moveTo>
                      <a:pt x="146" y="410"/>
                    </a:moveTo>
                    <a:cubicBezTo>
                      <a:pt x="147" y="411"/>
                      <a:pt x="148" y="413"/>
                      <a:pt x="148" y="414"/>
                    </a:cubicBezTo>
                    <a:cubicBezTo>
                      <a:pt x="147" y="414"/>
                      <a:pt x="145" y="412"/>
                      <a:pt x="146" y="410"/>
                    </a:cubicBezTo>
                    <a:close/>
                    <a:moveTo>
                      <a:pt x="147" y="404"/>
                    </a:moveTo>
                    <a:cubicBezTo>
                      <a:pt x="147" y="405"/>
                      <a:pt x="146" y="405"/>
                      <a:pt x="146" y="406"/>
                    </a:cubicBezTo>
                    <a:cubicBezTo>
                      <a:pt x="145" y="405"/>
                      <a:pt x="145" y="404"/>
                      <a:pt x="147" y="404"/>
                    </a:cubicBezTo>
                    <a:close/>
                    <a:moveTo>
                      <a:pt x="141" y="402"/>
                    </a:moveTo>
                    <a:cubicBezTo>
                      <a:pt x="141" y="399"/>
                      <a:pt x="143" y="397"/>
                      <a:pt x="147" y="396"/>
                    </a:cubicBezTo>
                    <a:cubicBezTo>
                      <a:pt x="145" y="398"/>
                      <a:pt x="143" y="402"/>
                      <a:pt x="141" y="402"/>
                    </a:cubicBezTo>
                    <a:close/>
                    <a:moveTo>
                      <a:pt x="142" y="414"/>
                    </a:moveTo>
                    <a:cubicBezTo>
                      <a:pt x="141" y="414"/>
                      <a:pt x="141" y="413"/>
                      <a:pt x="141" y="412"/>
                    </a:cubicBezTo>
                    <a:cubicBezTo>
                      <a:pt x="142" y="412"/>
                      <a:pt x="142" y="413"/>
                      <a:pt x="142" y="414"/>
                    </a:cubicBezTo>
                    <a:close/>
                    <a:moveTo>
                      <a:pt x="141" y="408"/>
                    </a:moveTo>
                    <a:cubicBezTo>
                      <a:pt x="141" y="407"/>
                      <a:pt x="142" y="407"/>
                      <a:pt x="142" y="406"/>
                    </a:cubicBezTo>
                    <a:cubicBezTo>
                      <a:pt x="144" y="407"/>
                      <a:pt x="142" y="409"/>
                      <a:pt x="143" y="409"/>
                    </a:cubicBezTo>
                    <a:cubicBezTo>
                      <a:pt x="143" y="410"/>
                      <a:pt x="142" y="408"/>
                      <a:pt x="141" y="408"/>
                    </a:cubicBezTo>
                    <a:close/>
                    <a:moveTo>
                      <a:pt x="140" y="430"/>
                    </a:moveTo>
                    <a:cubicBezTo>
                      <a:pt x="141" y="427"/>
                      <a:pt x="147" y="428"/>
                      <a:pt x="149" y="429"/>
                    </a:cubicBezTo>
                    <a:cubicBezTo>
                      <a:pt x="146" y="430"/>
                      <a:pt x="142" y="433"/>
                      <a:pt x="140" y="430"/>
                    </a:cubicBezTo>
                    <a:close/>
                    <a:moveTo>
                      <a:pt x="145" y="425"/>
                    </a:moveTo>
                    <a:cubicBezTo>
                      <a:pt x="145" y="424"/>
                      <a:pt x="148" y="425"/>
                      <a:pt x="149" y="425"/>
                    </a:cubicBezTo>
                    <a:cubicBezTo>
                      <a:pt x="148" y="426"/>
                      <a:pt x="146" y="425"/>
                      <a:pt x="145" y="425"/>
                    </a:cubicBezTo>
                    <a:close/>
                    <a:moveTo>
                      <a:pt x="150" y="412"/>
                    </a:moveTo>
                    <a:cubicBezTo>
                      <a:pt x="148" y="410"/>
                      <a:pt x="147" y="408"/>
                      <a:pt x="149" y="406"/>
                    </a:cubicBezTo>
                    <a:cubicBezTo>
                      <a:pt x="150" y="407"/>
                      <a:pt x="152" y="410"/>
                      <a:pt x="150" y="412"/>
                    </a:cubicBezTo>
                    <a:close/>
                    <a:moveTo>
                      <a:pt x="151" y="403"/>
                    </a:moveTo>
                    <a:cubicBezTo>
                      <a:pt x="153" y="404"/>
                      <a:pt x="151" y="406"/>
                      <a:pt x="151" y="403"/>
                    </a:cubicBezTo>
                    <a:close/>
                    <a:moveTo>
                      <a:pt x="152" y="413"/>
                    </a:moveTo>
                    <a:cubicBezTo>
                      <a:pt x="153" y="414"/>
                      <a:pt x="154" y="416"/>
                      <a:pt x="153" y="417"/>
                    </a:cubicBezTo>
                    <a:cubicBezTo>
                      <a:pt x="152" y="417"/>
                      <a:pt x="151" y="414"/>
                      <a:pt x="152" y="413"/>
                    </a:cubicBezTo>
                    <a:close/>
                    <a:moveTo>
                      <a:pt x="152" y="427"/>
                    </a:moveTo>
                    <a:cubicBezTo>
                      <a:pt x="154" y="426"/>
                      <a:pt x="155" y="428"/>
                      <a:pt x="157" y="427"/>
                    </a:cubicBezTo>
                    <a:cubicBezTo>
                      <a:pt x="157" y="429"/>
                      <a:pt x="154" y="427"/>
                      <a:pt x="152" y="427"/>
                    </a:cubicBezTo>
                    <a:close/>
                    <a:moveTo>
                      <a:pt x="156" y="418"/>
                    </a:moveTo>
                    <a:cubicBezTo>
                      <a:pt x="156" y="417"/>
                      <a:pt x="157" y="417"/>
                      <a:pt x="157" y="416"/>
                    </a:cubicBezTo>
                    <a:cubicBezTo>
                      <a:pt x="157" y="417"/>
                      <a:pt x="157" y="418"/>
                      <a:pt x="158" y="418"/>
                    </a:cubicBezTo>
                    <a:cubicBezTo>
                      <a:pt x="158" y="419"/>
                      <a:pt x="156" y="418"/>
                      <a:pt x="156" y="418"/>
                    </a:cubicBezTo>
                    <a:close/>
                    <a:moveTo>
                      <a:pt x="157" y="409"/>
                    </a:moveTo>
                    <a:cubicBezTo>
                      <a:pt x="156" y="408"/>
                      <a:pt x="155" y="405"/>
                      <a:pt x="156" y="403"/>
                    </a:cubicBezTo>
                    <a:cubicBezTo>
                      <a:pt x="158" y="403"/>
                      <a:pt x="157" y="405"/>
                      <a:pt x="159" y="406"/>
                    </a:cubicBezTo>
                    <a:cubicBezTo>
                      <a:pt x="158" y="407"/>
                      <a:pt x="158" y="408"/>
                      <a:pt x="157" y="409"/>
                    </a:cubicBezTo>
                    <a:close/>
                    <a:moveTo>
                      <a:pt x="161" y="386"/>
                    </a:moveTo>
                    <a:cubicBezTo>
                      <a:pt x="163" y="387"/>
                      <a:pt x="162" y="391"/>
                      <a:pt x="159" y="389"/>
                    </a:cubicBezTo>
                    <a:cubicBezTo>
                      <a:pt x="160" y="388"/>
                      <a:pt x="160" y="387"/>
                      <a:pt x="161" y="386"/>
                    </a:cubicBezTo>
                    <a:close/>
                    <a:moveTo>
                      <a:pt x="160" y="400"/>
                    </a:moveTo>
                    <a:cubicBezTo>
                      <a:pt x="160" y="399"/>
                      <a:pt x="161" y="399"/>
                      <a:pt x="161" y="398"/>
                    </a:cubicBezTo>
                    <a:cubicBezTo>
                      <a:pt x="162" y="397"/>
                      <a:pt x="161" y="400"/>
                      <a:pt x="160" y="400"/>
                    </a:cubicBezTo>
                    <a:close/>
                    <a:moveTo>
                      <a:pt x="161" y="407"/>
                    </a:moveTo>
                    <a:cubicBezTo>
                      <a:pt x="162" y="408"/>
                      <a:pt x="162" y="410"/>
                      <a:pt x="165" y="410"/>
                    </a:cubicBezTo>
                    <a:cubicBezTo>
                      <a:pt x="164" y="411"/>
                      <a:pt x="163" y="413"/>
                      <a:pt x="162" y="415"/>
                    </a:cubicBezTo>
                    <a:cubicBezTo>
                      <a:pt x="158" y="413"/>
                      <a:pt x="159" y="409"/>
                      <a:pt x="161" y="407"/>
                    </a:cubicBezTo>
                    <a:close/>
                    <a:moveTo>
                      <a:pt x="161" y="425"/>
                    </a:moveTo>
                    <a:cubicBezTo>
                      <a:pt x="162" y="425"/>
                      <a:pt x="163" y="424"/>
                      <a:pt x="164" y="424"/>
                    </a:cubicBezTo>
                    <a:cubicBezTo>
                      <a:pt x="165" y="424"/>
                      <a:pt x="164" y="426"/>
                      <a:pt x="166" y="425"/>
                    </a:cubicBezTo>
                    <a:cubicBezTo>
                      <a:pt x="165" y="426"/>
                      <a:pt x="162" y="426"/>
                      <a:pt x="161" y="425"/>
                    </a:cubicBezTo>
                    <a:close/>
                    <a:moveTo>
                      <a:pt x="167" y="425"/>
                    </a:moveTo>
                    <a:cubicBezTo>
                      <a:pt x="167" y="424"/>
                      <a:pt x="170" y="424"/>
                      <a:pt x="172" y="424"/>
                    </a:cubicBezTo>
                    <a:cubicBezTo>
                      <a:pt x="171" y="425"/>
                      <a:pt x="168" y="426"/>
                      <a:pt x="167" y="425"/>
                    </a:cubicBezTo>
                    <a:close/>
                    <a:moveTo>
                      <a:pt x="164" y="419"/>
                    </a:moveTo>
                    <a:cubicBezTo>
                      <a:pt x="163" y="419"/>
                      <a:pt x="164" y="417"/>
                      <a:pt x="163" y="418"/>
                    </a:cubicBezTo>
                    <a:cubicBezTo>
                      <a:pt x="163" y="417"/>
                      <a:pt x="165" y="417"/>
                      <a:pt x="165" y="416"/>
                    </a:cubicBezTo>
                    <a:cubicBezTo>
                      <a:pt x="169" y="417"/>
                      <a:pt x="169" y="410"/>
                      <a:pt x="172" y="408"/>
                    </a:cubicBezTo>
                    <a:cubicBezTo>
                      <a:pt x="171" y="412"/>
                      <a:pt x="170" y="418"/>
                      <a:pt x="164" y="419"/>
                    </a:cubicBezTo>
                    <a:close/>
                    <a:moveTo>
                      <a:pt x="178" y="421"/>
                    </a:moveTo>
                    <a:cubicBezTo>
                      <a:pt x="177" y="421"/>
                      <a:pt x="174" y="421"/>
                      <a:pt x="172" y="421"/>
                    </a:cubicBezTo>
                    <a:cubicBezTo>
                      <a:pt x="174" y="420"/>
                      <a:pt x="177" y="420"/>
                      <a:pt x="178" y="421"/>
                    </a:cubicBezTo>
                    <a:close/>
                    <a:moveTo>
                      <a:pt x="172" y="374"/>
                    </a:moveTo>
                    <a:cubicBezTo>
                      <a:pt x="173" y="374"/>
                      <a:pt x="173" y="374"/>
                      <a:pt x="173" y="376"/>
                    </a:cubicBezTo>
                    <a:cubicBezTo>
                      <a:pt x="172" y="376"/>
                      <a:pt x="172" y="375"/>
                      <a:pt x="172" y="374"/>
                    </a:cubicBezTo>
                    <a:close/>
                    <a:moveTo>
                      <a:pt x="175" y="363"/>
                    </a:moveTo>
                    <a:cubicBezTo>
                      <a:pt x="174" y="362"/>
                      <a:pt x="172" y="360"/>
                      <a:pt x="174" y="358"/>
                    </a:cubicBezTo>
                    <a:cubicBezTo>
                      <a:pt x="174" y="359"/>
                      <a:pt x="175" y="359"/>
                      <a:pt x="175" y="359"/>
                    </a:cubicBezTo>
                    <a:cubicBezTo>
                      <a:pt x="176" y="361"/>
                      <a:pt x="175" y="362"/>
                      <a:pt x="175" y="363"/>
                    </a:cubicBezTo>
                    <a:close/>
                    <a:moveTo>
                      <a:pt x="173" y="373"/>
                    </a:moveTo>
                    <a:cubicBezTo>
                      <a:pt x="173" y="372"/>
                      <a:pt x="174" y="371"/>
                      <a:pt x="174" y="370"/>
                    </a:cubicBezTo>
                    <a:cubicBezTo>
                      <a:pt x="175" y="371"/>
                      <a:pt x="175" y="372"/>
                      <a:pt x="175" y="374"/>
                    </a:cubicBezTo>
                    <a:cubicBezTo>
                      <a:pt x="174" y="374"/>
                      <a:pt x="174" y="373"/>
                      <a:pt x="173" y="373"/>
                    </a:cubicBezTo>
                    <a:close/>
                    <a:moveTo>
                      <a:pt x="174" y="397"/>
                    </a:moveTo>
                    <a:cubicBezTo>
                      <a:pt x="175" y="397"/>
                      <a:pt x="175" y="398"/>
                      <a:pt x="176" y="399"/>
                    </a:cubicBezTo>
                    <a:cubicBezTo>
                      <a:pt x="174" y="399"/>
                      <a:pt x="174" y="398"/>
                      <a:pt x="174" y="397"/>
                    </a:cubicBezTo>
                    <a:close/>
                    <a:moveTo>
                      <a:pt x="176" y="353"/>
                    </a:moveTo>
                    <a:cubicBezTo>
                      <a:pt x="173" y="351"/>
                      <a:pt x="171" y="347"/>
                      <a:pt x="174" y="344"/>
                    </a:cubicBezTo>
                    <a:cubicBezTo>
                      <a:pt x="177" y="346"/>
                      <a:pt x="175" y="350"/>
                      <a:pt x="176" y="353"/>
                    </a:cubicBezTo>
                    <a:close/>
                    <a:moveTo>
                      <a:pt x="178" y="369"/>
                    </a:moveTo>
                    <a:cubicBezTo>
                      <a:pt x="179" y="370"/>
                      <a:pt x="177" y="373"/>
                      <a:pt x="178" y="374"/>
                    </a:cubicBezTo>
                    <a:cubicBezTo>
                      <a:pt x="177" y="374"/>
                      <a:pt x="177" y="375"/>
                      <a:pt x="177" y="375"/>
                    </a:cubicBezTo>
                    <a:cubicBezTo>
                      <a:pt x="177" y="374"/>
                      <a:pt x="177" y="373"/>
                      <a:pt x="177" y="372"/>
                    </a:cubicBezTo>
                    <a:cubicBezTo>
                      <a:pt x="178" y="372"/>
                      <a:pt x="178" y="371"/>
                      <a:pt x="178" y="369"/>
                    </a:cubicBezTo>
                    <a:close/>
                    <a:moveTo>
                      <a:pt x="177" y="327"/>
                    </a:moveTo>
                    <a:cubicBezTo>
                      <a:pt x="176" y="326"/>
                      <a:pt x="177" y="326"/>
                      <a:pt x="177" y="326"/>
                    </a:cubicBezTo>
                    <a:cubicBezTo>
                      <a:pt x="178" y="325"/>
                      <a:pt x="178" y="328"/>
                      <a:pt x="177" y="327"/>
                    </a:cubicBezTo>
                    <a:close/>
                    <a:moveTo>
                      <a:pt x="175" y="323"/>
                    </a:moveTo>
                    <a:cubicBezTo>
                      <a:pt x="174" y="322"/>
                      <a:pt x="174" y="320"/>
                      <a:pt x="173" y="319"/>
                    </a:cubicBezTo>
                    <a:cubicBezTo>
                      <a:pt x="173" y="318"/>
                      <a:pt x="174" y="317"/>
                      <a:pt x="175" y="316"/>
                    </a:cubicBezTo>
                    <a:cubicBezTo>
                      <a:pt x="175" y="318"/>
                      <a:pt x="176" y="320"/>
                      <a:pt x="178" y="321"/>
                    </a:cubicBezTo>
                    <a:cubicBezTo>
                      <a:pt x="177" y="322"/>
                      <a:pt x="175" y="321"/>
                      <a:pt x="175" y="323"/>
                    </a:cubicBezTo>
                    <a:close/>
                    <a:moveTo>
                      <a:pt x="179" y="314"/>
                    </a:moveTo>
                    <a:cubicBezTo>
                      <a:pt x="176" y="314"/>
                      <a:pt x="177" y="308"/>
                      <a:pt x="179" y="309"/>
                    </a:cubicBezTo>
                    <a:cubicBezTo>
                      <a:pt x="179" y="311"/>
                      <a:pt x="179" y="313"/>
                      <a:pt x="179" y="314"/>
                    </a:cubicBezTo>
                    <a:close/>
                    <a:moveTo>
                      <a:pt x="180" y="302"/>
                    </a:moveTo>
                    <a:cubicBezTo>
                      <a:pt x="178" y="302"/>
                      <a:pt x="178" y="298"/>
                      <a:pt x="179" y="297"/>
                    </a:cubicBezTo>
                    <a:cubicBezTo>
                      <a:pt x="180" y="297"/>
                      <a:pt x="180" y="298"/>
                      <a:pt x="181" y="299"/>
                    </a:cubicBezTo>
                    <a:cubicBezTo>
                      <a:pt x="180" y="299"/>
                      <a:pt x="181" y="301"/>
                      <a:pt x="180" y="302"/>
                    </a:cubicBezTo>
                    <a:close/>
                    <a:moveTo>
                      <a:pt x="180" y="290"/>
                    </a:moveTo>
                    <a:cubicBezTo>
                      <a:pt x="179" y="288"/>
                      <a:pt x="178" y="287"/>
                      <a:pt x="178" y="284"/>
                    </a:cubicBezTo>
                    <a:cubicBezTo>
                      <a:pt x="180" y="285"/>
                      <a:pt x="180" y="287"/>
                      <a:pt x="181" y="288"/>
                    </a:cubicBezTo>
                    <a:cubicBezTo>
                      <a:pt x="182" y="289"/>
                      <a:pt x="180" y="289"/>
                      <a:pt x="180" y="290"/>
                    </a:cubicBezTo>
                    <a:close/>
                    <a:moveTo>
                      <a:pt x="181" y="280"/>
                    </a:moveTo>
                    <a:cubicBezTo>
                      <a:pt x="182" y="280"/>
                      <a:pt x="180" y="282"/>
                      <a:pt x="181" y="283"/>
                    </a:cubicBezTo>
                    <a:cubicBezTo>
                      <a:pt x="180" y="284"/>
                      <a:pt x="179" y="281"/>
                      <a:pt x="181" y="280"/>
                    </a:cubicBezTo>
                    <a:close/>
                    <a:moveTo>
                      <a:pt x="181" y="262"/>
                    </a:moveTo>
                    <a:cubicBezTo>
                      <a:pt x="181" y="261"/>
                      <a:pt x="182" y="261"/>
                      <a:pt x="182" y="260"/>
                    </a:cubicBezTo>
                    <a:cubicBezTo>
                      <a:pt x="183" y="261"/>
                      <a:pt x="182" y="262"/>
                      <a:pt x="181" y="262"/>
                    </a:cubicBezTo>
                    <a:close/>
                    <a:moveTo>
                      <a:pt x="183" y="282"/>
                    </a:moveTo>
                    <a:cubicBezTo>
                      <a:pt x="181" y="280"/>
                      <a:pt x="182" y="276"/>
                      <a:pt x="184" y="274"/>
                    </a:cubicBezTo>
                    <a:cubicBezTo>
                      <a:pt x="185" y="276"/>
                      <a:pt x="184" y="280"/>
                      <a:pt x="183" y="282"/>
                    </a:cubicBezTo>
                    <a:close/>
                    <a:moveTo>
                      <a:pt x="186" y="268"/>
                    </a:moveTo>
                    <a:cubicBezTo>
                      <a:pt x="186" y="268"/>
                      <a:pt x="184" y="267"/>
                      <a:pt x="184" y="268"/>
                    </a:cubicBezTo>
                    <a:cubicBezTo>
                      <a:pt x="183" y="267"/>
                      <a:pt x="182" y="265"/>
                      <a:pt x="184" y="263"/>
                    </a:cubicBezTo>
                    <a:cubicBezTo>
                      <a:pt x="184" y="263"/>
                      <a:pt x="185" y="263"/>
                      <a:pt x="186" y="263"/>
                    </a:cubicBezTo>
                    <a:cubicBezTo>
                      <a:pt x="186" y="261"/>
                      <a:pt x="186" y="259"/>
                      <a:pt x="188" y="257"/>
                    </a:cubicBezTo>
                    <a:cubicBezTo>
                      <a:pt x="188" y="261"/>
                      <a:pt x="186" y="264"/>
                      <a:pt x="186" y="268"/>
                    </a:cubicBezTo>
                    <a:close/>
                    <a:moveTo>
                      <a:pt x="190" y="248"/>
                    </a:moveTo>
                    <a:cubicBezTo>
                      <a:pt x="189" y="248"/>
                      <a:pt x="189" y="248"/>
                      <a:pt x="188" y="249"/>
                    </a:cubicBezTo>
                    <a:cubicBezTo>
                      <a:pt x="185" y="245"/>
                      <a:pt x="191" y="244"/>
                      <a:pt x="191" y="240"/>
                    </a:cubicBezTo>
                    <a:cubicBezTo>
                      <a:pt x="192" y="241"/>
                      <a:pt x="190" y="245"/>
                      <a:pt x="190" y="248"/>
                    </a:cubicBezTo>
                    <a:close/>
                    <a:moveTo>
                      <a:pt x="196" y="219"/>
                    </a:moveTo>
                    <a:cubicBezTo>
                      <a:pt x="196" y="223"/>
                      <a:pt x="194" y="227"/>
                      <a:pt x="192" y="230"/>
                    </a:cubicBezTo>
                    <a:cubicBezTo>
                      <a:pt x="189" y="227"/>
                      <a:pt x="195" y="223"/>
                      <a:pt x="196" y="219"/>
                    </a:cubicBezTo>
                    <a:close/>
                    <a:moveTo>
                      <a:pt x="194" y="213"/>
                    </a:moveTo>
                    <a:cubicBezTo>
                      <a:pt x="193" y="213"/>
                      <a:pt x="193" y="211"/>
                      <a:pt x="192" y="210"/>
                    </a:cubicBezTo>
                    <a:cubicBezTo>
                      <a:pt x="193" y="210"/>
                      <a:pt x="193" y="209"/>
                      <a:pt x="193" y="209"/>
                    </a:cubicBezTo>
                    <a:cubicBezTo>
                      <a:pt x="194" y="209"/>
                      <a:pt x="195" y="210"/>
                      <a:pt x="195" y="211"/>
                    </a:cubicBezTo>
                    <a:cubicBezTo>
                      <a:pt x="195" y="212"/>
                      <a:pt x="194" y="212"/>
                      <a:pt x="194" y="213"/>
                    </a:cubicBezTo>
                    <a:close/>
                    <a:moveTo>
                      <a:pt x="195" y="196"/>
                    </a:moveTo>
                    <a:cubicBezTo>
                      <a:pt x="196" y="197"/>
                      <a:pt x="197" y="199"/>
                      <a:pt x="197" y="200"/>
                    </a:cubicBezTo>
                    <a:cubicBezTo>
                      <a:pt x="195" y="200"/>
                      <a:pt x="194" y="198"/>
                      <a:pt x="195" y="196"/>
                    </a:cubicBezTo>
                    <a:close/>
                    <a:moveTo>
                      <a:pt x="196" y="206"/>
                    </a:moveTo>
                    <a:cubicBezTo>
                      <a:pt x="197" y="205"/>
                      <a:pt x="197" y="207"/>
                      <a:pt x="198" y="207"/>
                    </a:cubicBezTo>
                    <a:cubicBezTo>
                      <a:pt x="197" y="208"/>
                      <a:pt x="196" y="206"/>
                      <a:pt x="196" y="206"/>
                    </a:cubicBezTo>
                    <a:close/>
                    <a:moveTo>
                      <a:pt x="196" y="195"/>
                    </a:moveTo>
                    <a:cubicBezTo>
                      <a:pt x="196" y="195"/>
                      <a:pt x="197" y="195"/>
                      <a:pt x="196" y="194"/>
                    </a:cubicBezTo>
                    <a:cubicBezTo>
                      <a:pt x="198" y="194"/>
                      <a:pt x="199" y="196"/>
                      <a:pt x="199" y="197"/>
                    </a:cubicBezTo>
                    <a:cubicBezTo>
                      <a:pt x="198" y="197"/>
                      <a:pt x="198" y="195"/>
                      <a:pt x="196" y="195"/>
                    </a:cubicBezTo>
                    <a:close/>
                    <a:moveTo>
                      <a:pt x="200" y="205"/>
                    </a:moveTo>
                    <a:cubicBezTo>
                      <a:pt x="199" y="204"/>
                      <a:pt x="198" y="204"/>
                      <a:pt x="198" y="202"/>
                    </a:cubicBezTo>
                    <a:cubicBezTo>
                      <a:pt x="200" y="202"/>
                      <a:pt x="199" y="203"/>
                      <a:pt x="200" y="203"/>
                    </a:cubicBezTo>
                    <a:cubicBezTo>
                      <a:pt x="201" y="204"/>
                      <a:pt x="200" y="204"/>
                      <a:pt x="200" y="205"/>
                    </a:cubicBezTo>
                    <a:close/>
                    <a:moveTo>
                      <a:pt x="201" y="199"/>
                    </a:moveTo>
                    <a:cubicBezTo>
                      <a:pt x="202" y="200"/>
                      <a:pt x="202" y="201"/>
                      <a:pt x="202" y="202"/>
                    </a:cubicBezTo>
                    <a:cubicBezTo>
                      <a:pt x="201" y="201"/>
                      <a:pt x="201" y="201"/>
                      <a:pt x="201" y="199"/>
                    </a:cubicBezTo>
                    <a:close/>
                    <a:moveTo>
                      <a:pt x="204" y="210"/>
                    </a:moveTo>
                    <a:cubicBezTo>
                      <a:pt x="203" y="209"/>
                      <a:pt x="202" y="208"/>
                      <a:pt x="201" y="207"/>
                    </a:cubicBezTo>
                    <a:cubicBezTo>
                      <a:pt x="201" y="206"/>
                      <a:pt x="202" y="207"/>
                      <a:pt x="202" y="206"/>
                    </a:cubicBezTo>
                    <a:cubicBezTo>
                      <a:pt x="203" y="207"/>
                      <a:pt x="205" y="208"/>
                      <a:pt x="204" y="210"/>
                    </a:cubicBezTo>
                    <a:close/>
                    <a:moveTo>
                      <a:pt x="203" y="204"/>
                    </a:moveTo>
                    <a:cubicBezTo>
                      <a:pt x="203" y="203"/>
                      <a:pt x="205" y="203"/>
                      <a:pt x="205" y="202"/>
                    </a:cubicBezTo>
                    <a:cubicBezTo>
                      <a:pt x="207" y="202"/>
                      <a:pt x="205" y="203"/>
                      <a:pt x="206" y="204"/>
                    </a:cubicBezTo>
                    <a:cubicBezTo>
                      <a:pt x="206" y="204"/>
                      <a:pt x="206" y="204"/>
                      <a:pt x="206" y="204"/>
                    </a:cubicBezTo>
                    <a:cubicBezTo>
                      <a:pt x="208" y="204"/>
                      <a:pt x="209" y="207"/>
                      <a:pt x="210" y="208"/>
                    </a:cubicBezTo>
                    <a:cubicBezTo>
                      <a:pt x="210" y="209"/>
                      <a:pt x="210" y="209"/>
                      <a:pt x="210" y="210"/>
                    </a:cubicBezTo>
                    <a:cubicBezTo>
                      <a:pt x="210" y="209"/>
                      <a:pt x="210" y="208"/>
                      <a:pt x="208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cubicBezTo>
                      <a:pt x="208" y="209"/>
                      <a:pt x="209" y="210"/>
                      <a:pt x="209" y="210"/>
                    </a:cubicBezTo>
                    <a:cubicBezTo>
                      <a:pt x="209" y="210"/>
                      <a:pt x="210" y="210"/>
                      <a:pt x="210" y="210"/>
                    </a:cubicBezTo>
                    <a:cubicBezTo>
                      <a:pt x="210" y="210"/>
                      <a:pt x="210" y="211"/>
                      <a:pt x="209" y="211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8" y="210"/>
                      <a:pt x="205" y="205"/>
                      <a:pt x="203" y="204"/>
                    </a:cubicBezTo>
                    <a:close/>
                    <a:moveTo>
                      <a:pt x="211" y="217"/>
                    </a:moveTo>
                    <a:cubicBezTo>
                      <a:pt x="214" y="219"/>
                      <a:pt x="212" y="222"/>
                      <a:pt x="210" y="224"/>
                    </a:cubicBezTo>
                    <a:cubicBezTo>
                      <a:pt x="210" y="221"/>
                      <a:pt x="209" y="218"/>
                      <a:pt x="211" y="217"/>
                    </a:cubicBezTo>
                    <a:close/>
                    <a:moveTo>
                      <a:pt x="214" y="246"/>
                    </a:moveTo>
                    <a:cubicBezTo>
                      <a:pt x="214" y="243"/>
                      <a:pt x="213" y="238"/>
                      <a:pt x="211" y="235"/>
                    </a:cubicBezTo>
                    <a:cubicBezTo>
                      <a:pt x="213" y="234"/>
                      <a:pt x="210" y="231"/>
                      <a:pt x="212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6" y="233"/>
                      <a:pt x="211" y="236"/>
                      <a:pt x="214" y="239"/>
                    </a:cubicBezTo>
                    <a:cubicBezTo>
                      <a:pt x="216" y="239"/>
                      <a:pt x="217" y="239"/>
                      <a:pt x="217" y="238"/>
                    </a:cubicBezTo>
                    <a:cubicBezTo>
                      <a:pt x="218" y="239"/>
                      <a:pt x="215" y="240"/>
                      <a:pt x="214" y="241"/>
                    </a:cubicBezTo>
                    <a:cubicBezTo>
                      <a:pt x="214" y="243"/>
                      <a:pt x="216" y="245"/>
                      <a:pt x="214" y="246"/>
                    </a:cubicBezTo>
                    <a:close/>
                    <a:moveTo>
                      <a:pt x="215" y="247"/>
                    </a:moveTo>
                    <a:cubicBezTo>
                      <a:pt x="217" y="248"/>
                      <a:pt x="218" y="249"/>
                      <a:pt x="219" y="251"/>
                    </a:cubicBezTo>
                    <a:cubicBezTo>
                      <a:pt x="218" y="254"/>
                      <a:pt x="217" y="258"/>
                      <a:pt x="218" y="261"/>
                    </a:cubicBezTo>
                    <a:cubicBezTo>
                      <a:pt x="220" y="261"/>
                      <a:pt x="220" y="262"/>
                      <a:pt x="221" y="262"/>
                    </a:cubicBezTo>
                    <a:cubicBezTo>
                      <a:pt x="221" y="263"/>
                      <a:pt x="219" y="264"/>
                      <a:pt x="220" y="265"/>
                    </a:cubicBezTo>
                    <a:cubicBezTo>
                      <a:pt x="218" y="265"/>
                      <a:pt x="217" y="261"/>
                      <a:pt x="216" y="259"/>
                    </a:cubicBezTo>
                    <a:cubicBezTo>
                      <a:pt x="217" y="256"/>
                      <a:pt x="215" y="252"/>
                      <a:pt x="215" y="247"/>
                    </a:cubicBezTo>
                    <a:close/>
                    <a:moveTo>
                      <a:pt x="218" y="268"/>
                    </a:moveTo>
                    <a:cubicBezTo>
                      <a:pt x="217" y="267"/>
                      <a:pt x="220" y="271"/>
                      <a:pt x="219" y="271"/>
                    </a:cubicBezTo>
                    <a:cubicBezTo>
                      <a:pt x="217" y="271"/>
                      <a:pt x="219" y="269"/>
                      <a:pt x="218" y="268"/>
                    </a:cubicBezTo>
                    <a:close/>
                    <a:moveTo>
                      <a:pt x="219" y="281"/>
                    </a:moveTo>
                    <a:cubicBezTo>
                      <a:pt x="218" y="280"/>
                      <a:pt x="219" y="277"/>
                      <a:pt x="218" y="276"/>
                    </a:cubicBezTo>
                    <a:cubicBezTo>
                      <a:pt x="221" y="276"/>
                      <a:pt x="220" y="279"/>
                      <a:pt x="219" y="281"/>
                    </a:cubicBezTo>
                    <a:close/>
                    <a:moveTo>
                      <a:pt x="219" y="287"/>
                    </a:moveTo>
                    <a:cubicBezTo>
                      <a:pt x="221" y="287"/>
                      <a:pt x="222" y="287"/>
                      <a:pt x="223" y="285"/>
                    </a:cubicBezTo>
                    <a:cubicBezTo>
                      <a:pt x="224" y="287"/>
                      <a:pt x="222" y="290"/>
                      <a:pt x="220" y="291"/>
                    </a:cubicBezTo>
                    <a:cubicBezTo>
                      <a:pt x="221" y="289"/>
                      <a:pt x="220" y="288"/>
                      <a:pt x="219" y="287"/>
                    </a:cubicBezTo>
                    <a:close/>
                    <a:moveTo>
                      <a:pt x="222" y="296"/>
                    </a:moveTo>
                    <a:cubicBezTo>
                      <a:pt x="223" y="296"/>
                      <a:pt x="223" y="298"/>
                      <a:pt x="224" y="298"/>
                    </a:cubicBezTo>
                    <a:cubicBezTo>
                      <a:pt x="223" y="299"/>
                      <a:pt x="223" y="300"/>
                      <a:pt x="221" y="300"/>
                    </a:cubicBezTo>
                    <a:cubicBezTo>
                      <a:pt x="221" y="298"/>
                      <a:pt x="222" y="297"/>
                      <a:pt x="222" y="296"/>
                    </a:cubicBezTo>
                    <a:close/>
                    <a:moveTo>
                      <a:pt x="222" y="313"/>
                    </a:moveTo>
                    <a:cubicBezTo>
                      <a:pt x="223" y="313"/>
                      <a:pt x="223" y="313"/>
                      <a:pt x="223" y="313"/>
                    </a:cubicBezTo>
                    <a:cubicBezTo>
                      <a:pt x="223" y="314"/>
                      <a:pt x="223" y="314"/>
                      <a:pt x="222" y="314"/>
                    </a:cubicBezTo>
                    <a:cubicBezTo>
                      <a:pt x="222" y="314"/>
                      <a:pt x="222" y="313"/>
                      <a:pt x="222" y="313"/>
                    </a:cubicBezTo>
                    <a:close/>
                    <a:moveTo>
                      <a:pt x="223" y="321"/>
                    </a:moveTo>
                    <a:cubicBezTo>
                      <a:pt x="224" y="321"/>
                      <a:pt x="224" y="321"/>
                      <a:pt x="224" y="321"/>
                    </a:cubicBezTo>
                    <a:cubicBezTo>
                      <a:pt x="224" y="322"/>
                      <a:pt x="223" y="322"/>
                      <a:pt x="223" y="322"/>
                    </a:cubicBezTo>
                    <a:cubicBezTo>
                      <a:pt x="222" y="322"/>
                      <a:pt x="223" y="321"/>
                      <a:pt x="223" y="321"/>
                    </a:cubicBezTo>
                    <a:close/>
                    <a:moveTo>
                      <a:pt x="223" y="324"/>
                    </a:moveTo>
                    <a:cubicBezTo>
                      <a:pt x="224" y="324"/>
                      <a:pt x="224" y="325"/>
                      <a:pt x="224" y="325"/>
                    </a:cubicBezTo>
                    <a:cubicBezTo>
                      <a:pt x="223" y="325"/>
                      <a:pt x="223" y="324"/>
                      <a:pt x="223" y="324"/>
                    </a:cubicBezTo>
                    <a:close/>
                    <a:moveTo>
                      <a:pt x="224" y="329"/>
                    </a:moveTo>
                    <a:cubicBezTo>
                      <a:pt x="227" y="329"/>
                      <a:pt x="227" y="332"/>
                      <a:pt x="226" y="334"/>
                    </a:cubicBezTo>
                    <a:cubicBezTo>
                      <a:pt x="223" y="333"/>
                      <a:pt x="225" y="331"/>
                      <a:pt x="224" y="329"/>
                    </a:cubicBezTo>
                    <a:close/>
                    <a:moveTo>
                      <a:pt x="226" y="343"/>
                    </a:moveTo>
                    <a:cubicBezTo>
                      <a:pt x="225" y="342"/>
                      <a:pt x="225" y="342"/>
                      <a:pt x="225" y="341"/>
                    </a:cubicBezTo>
                    <a:cubicBezTo>
                      <a:pt x="226" y="341"/>
                      <a:pt x="225" y="340"/>
                      <a:pt x="226" y="339"/>
                    </a:cubicBezTo>
                    <a:cubicBezTo>
                      <a:pt x="227" y="340"/>
                      <a:pt x="227" y="342"/>
                      <a:pt x="226" y="343"/>
                    </a:cubicBezTo>
                    <a:close/>
                    <a:moveTo>
                      <a:pt x="227" y="366"/>
                    </a:moveTo>
                    <a:cubicBezTo>
                      <a:pt x="227" y="364"/>
                      <a:pt x="227" y="360"/>
                      <a:pt x="228" y="358"/>
                    </a:cubicBezTo>
                    <a:cubicBezTo>
                      <a:pt x="232" y="359"/>
                      <a:pt x="230" y="366"/>
                      <a:pt x="227" y="366"/>
                    </a:cubicBezTo>
                    <a:close/>
                    <a:moveTo>
                      <a:pt x="230" y="402"/>
                    </a:moveTo>
                    <a:cubicBezTo>
                      <a:pt x="230" y="404"/>
                      <a:pt x="230" y="404"/>
                      <a:pt x="232" y="405"/>
                    </a:cubicBezTo>
                    <a:cubicBezTo>
                      <a:pt x="232" y="407"/>
                      <a:pt x="230" y="409"/>
                      <a:pt x="229" y="411"/>
                    </a:cubicBezTo>
                    <a:cubicBezTo>
                      <a:pt x="227" y="410"/>
                      <a:pt x="227" y="408"/>
                      <a:pt x="226" y="406"/>
                    </a:cubicBezTo>
                    <a:cubicBezTo>
                      <a:pt x="226" y="404"/>
                      <a:pt x="227" y="403"/>
                      <a:pt x="228" y="401"/>
                    </a:cubicBezTo>
                    <a:cubicBezTo>
                      <a:pt x="229" y="401"/>
                      <a:pt x="228" y="403"/>
                      <a:pt x="230" y="402"/>
                    </a:cubicBezTo>
                    <a:close/>
                    <a:moveTo>
                      <a:pt x="231" y="417"/>
                    </a:moveTo>
                    <a:cubicBezTo>
                      <a:pt x="230" y="418"/>
                      <a:pt x="230" y="419"/>
                      <a:pt x="229" y="419"/>
                    </a:cubicBezTo>
                    <a:cubicBezTo>
                      <a:pt x="229" y="418"/>
                      <a:pt x="229" y="417"/>
                      <a:pt x="229" y="417"/>
                    </a:cubicBezTo>
                    <a:cubicBezTo>
                      <a:pt x="230" y="417"/>
                      <a:pt x="230" y="417"/>
                      <a:pt x="231" y="417"/>
                    </a:cubicBezTo>
                    <a:close/>
                    <a:moveTo>
                      <a:pt x="226" y="417"/>
                    </a:moveTo>
                    <a:cubicBezTo>
                      <a:pt x="225" y="415"/>
                      <a:pt x="224" y="414"/>
                      <a:pt x="223" y="412"/>
                    </a:cubicBezTo>
                    <a:cubicBezTo>
                      <a:pt x="223" y="411"/>
                      <a:pt x="224" y="411"/>
                      <a:pt x="223" y="410"/>
                    </a:cubicBezTo>
                    <a:cubicBezTo>
                      <a:pt x="225" y="412"/>
                      <a:pt x="227" y="414"/>
                      <a:pt x="226" y="417"/>
                    </a:cubicBezTo>
                    <a:close/>
                    <a:moveTo>
                      <a:pt x="226" y="399"/>
                    </a:moveTo>
                    <a:cubicBezTo>
                      <a:pt x="225" y="402"/>
                      <a:pt x="223" y="404"/>
                      <a:pt x="221" y="407"/>
                    </a:cubicBezTo>
                    <a:cubicBezTo>
                      <a:pt x="221" y="404"/>
                      <a:pt x="222" y="400"/>
                      <a:pt x="226" y="399"/>
                    </a:cubicBezTo>
                    <a:close/>
                    <a:moveTo>
                      <a:pt x="216" y="429"/>
                    </a:moveTo>
                    <a:cubicBezTo>
                      <a:pt x="217" y="428"/>
                      <a:pt x="216" y="428"/>
                      <a:pt x="216" y="427"/>
                    </a:cubicBezTo>
                    <a:cubicBezTo>
                      <a:pt x="217" y="427"/>
                      <a:pt x="219" y="430"/>
                      <a:pt x="216" y="429"/>
                    </a:cubicBezTo>
                    <a:close/>
                    <a:moveTo>
                      <a:pt x="218" y="423"/>
                    </a:moveTo>
                    <a:cubicBezTo>
                      <a:pt x="219" y="424"/>
                      <a:pt x="219" y="424"/>
                      <a:pt x="219" y="426"/>
                    </a:cubicBezTo>
                    <a:cubicBezTo>
                      <a:pt x="218" y="425"/>
                      <a:pt x="217" y="424"/>
                      <a:pt x="218" y="423"/>
                    </a:cubicBezTo>
                    <a:close/>
                    <a:moveTo>
                      <a:pt x="219" y="421"/>
                    </a:moveTo>
                    <a:cubicBezTo>
                      <a:pt x="220" y="422"/>
                      <a:pt x="221" y="423"/>
                      <a:pt x="221" y="424"/>
                    </a:cubicBezTo>
                    <a:cubicBezTo>
                      <a:pt x="220" y="424"/>
                      <a:pt x="220" y="422"/>
                      <a:pt x="219" y="421"/>
                    </a:cubicBezTo>
                    <a:close/>
                    <a:moveTo>
                      <a:pt x="221" y="416"/>
                    </a:moveTo>
                    <a:cubicBezTo>
                      <a:pt x="222" y="417"/>
                      <a:pt x="223" y="419"/>
                      <a:pt x="223" y="421"/>
                    </a:cubicBezTo>
                    <a:cubicBezTo>
                      <a:pt x="221" y="421"/>
                      <a:pt x="219" y="418"/>
                      <a:pt x="221" y="416"/>
                    </a:cubicBezTo>
                    <a:close/>
                    <a:moveTo>
                      <a:pt x="224" y="433"/>
                    </a:moveTo>
                    <a:cubicBezTo>
                      <a:pt x="224" y="432"/>
                      <a:pt x="225" y="431"/>
                      <a:pt x="226" y="431"/>
                    </a:cubicBezTo>
                    <a:cubicBezTo>
                      <a:pt x="228" y="431"/>
                      <a:pt x="227" y="434"/>
                      <a:pt x="229" y="435"/>
                    </a:cubicBezTo>
                    <a:cubicBezTo>
                      <a:pt x="231" y="435"/>
                      <a:pt x="232" y="433"/>
                      <a:pt x="233" y="431"/>
                    </a:cubicBezTo>
                    <a:cubicBezTo>
                      <a:pt x="234" y="431"/>
                      <a:pt x="234" y="432"/>
                      <a:pt x="236" y="432"/>
                    </a:cubicBezTo>
                    <a:cubicBezTo>
                      <a:pt x="236" y="431"/>
                      <a:pt x="235" y="431"/>
                      <a:pt x="236" y="430"/>
                    </a:cubicBezTo>
                    <a:cubicBezTo>
                      <a:pt x="236" y="430"/>
                      <a:pt x="237" y="430"/>
                      <a:pt x="238" y="430"/>
                    </a:cubicBezTo>
                    <a:cubicBezTo>
                      <a:pt x="238" y="436"/>
                      <a:pt x="227" y="437"/>
                      <a:pt x="224" y="433"/>
                    </a:cubicBezTo>
                    <a:close/>
                    <a:moveTo>
                      <a:pt x="238" y="419"/>
                    </a:moveTo>
                    <a:cubicBezTo>
                      <a:pt x="237" y="418"/>
                      <a:pt x="235" y="416"/>
                      <a:pt x="237" y="414"/>
                    </a:cubicBezTo>
                    <a:cubicBezTo>
                      <a:pt x="239" y="414"/>
                      <a:pt x="239" y="416"/>
                      <a:pt x="240" y="417"/>
                    </a:cubicBezTo>
                    <a:cubicBezTo>
                      <a:pt x="239" y="418"/>
                      <a:pt x="239" y="419"/>
                      <a:pt x="238" y="419"/>
                    </a:cubicBezTo>
                    <a:close/>
                    <a:moveTo>
                      <a:pt x="239" y="411"/>
                    </a:moveTo>
                    <a:cubicBezTo>
                      <a:pt x="239" y="410"/>
                      <a:pt x="239" y="410"/>
                      <a:pt x="240" y="409"/>
                    </a:cubicBezTo>
                    <a:cubicBezTo>
                      <a:pt x="241" y="409"/>
                      <a:pt x="240" y="411"/>
                      <a:pt x="241" y="411"/>
                    </a:cubicBezTo>
                    <a:cubicBezTo>
                      <a:pt x="240" y="412"/>
                      <a:pt x="242" y="412"/>
                      <a:pt x="241" y="414"/>
                    </a:cubicBezTo>
                    <a:cubicBezTo>
                      <a:pt x="239" y="414"/>
                      <a:pt x="239" y="412"/>
                      <a:pt x="239" y="411"/>
                    </a:cubicBezTo>
                    <a:close/>
                    <a:moveTo>
                      <a:pt x="240" y="423"/>
                    </a:moveTo>
                    <a:cubicBezTo>
                      <a:pt x="240" y="422"/>
                      <a:pt x="241" y="422"/>
                      <a:pt x="241" y="421"/>
                    </a:cubicBezTo>
                    <a:cubicBezTo>
                      <a:pt x="242" y="421"/>
                      <a:pt x="241" y="423"/>
                      <a:pt x="240" y="423"/>
                    </a:cubicBezTo>
                    <a:close/>
                    <a:moveTo>
                      <a:pt x="243" y="428"/>
                    </a:moveTo>
                    <a:cubicBezTo>
                      <a:pt x="243" y="428"/>
                      <a:pt x="243" y="427"/>
                      <a:pt x="242" y="427"/>
                    </a:cubicBezTo>
                    <a:cubicBezTo>
                      <a:pt x="242" y="425"/>
                      <a:pt x="244" y="425"/>
                      <a:pt x="244" y="424"/>
                    </a:cubicBezTo>
                    <a:cubicBezTo>
                      <a:pt x="245" y="424"/>
                      <a:pt x="245" y="425"/>
                      <a:pt x="246" y="426"/>
                    </a:cubicBezTo>
                    <a:cubicBezTo>
                      <a:pt x="245" y="427"/>
                      <a:pt x="245" y="428"/>
                      <a:pt x="243" y="428"/>
                    </a:cubicBezTo>
                    <a:close/>
                    <a:moveTo>
                      <a:pt x="245" y="421"/>
                    </a:moveTo>
                    <a:cubicBezTo>
                      <a:pt x="247" y="422"/>
                      <a:pt x="246" y="422"/>
                      <a:pt x="247" y="423"/>
                    </a:cubicBezTo>
                    <a:cubicBezTo>
                      <a:pt x="246" y="423"/>
                      <a:pt x="246" y="422"/>
                      <a:pt x="245" y="421"/>
                    </a:cubicBezTo>
                    <a:close/>
                    <a:moveTo>
                      <a:pt x="255" y="428"/>
                    </a:moveTo>
                    <a:cubicBezTo>
                      <a:pt x="256" y="428"/>
                      <a:pt x="255" y="426"/>
                      <a:pt x="255" y="424"/>
                    </a:cubicBezTo>
                    <a:cubicBezTo>
                      <a:pt x="254" y="423"/>
                      <a:pt x="253" y="425"/>
                      <a:pt x="253" y="424"/>
                    </a:cubicBezTo>
                    <a:cubicBezTo>
                      <a:pt x="252" y="421"/>
                      <a:pt x="254" y="420"/>
                      <a:pt x="255" y="417"/>
                    </a:cubicBezTo>
                    <a:cubicBezTo>
                      <a:pt x="254" y="416"/>
                      <a:pt x="253" y="417"/>
                      <a:pt x="252" y="417"/>
                    </a:cubicBezTo>
                    <a:cubicBezTo>
                      <a:pt x="252" y="414"/>
                      <a:pt x="252" y="412"/>
                      <a:pt x="252" y="410"/>
                    </a:cubicBezTo>
                    <a:cubicBezTo>
                      <a:pt x="253" y="410"/>
                      <a:pt x="253" y="411"/>
                      <a:pt x="254" y="411"/>
                    </a:cubicBezTo>
                    <a:cubicBezTo>
                      <a:pt x="256" y="418"/>
                      <a:pt x="257" y="424"/>
                      <a:pt x="256" y="432"/>
                    </a:cubicBezTo>
                    <a:cubicBezTo>
                      <a:pt x="253" y="433"/>
                      <a:pt x="250" y="431"/>
                      <a:pt x="248" y="431"/>
                    </a:cubicBezTo>
                    <a:cubicBezTo>
                      <a:pt x="248" y="430"/>
                      <a:pt x="249" y="429"/>
                      <a:pt x="251" y="429"/>
                    </a:cubicBezTo>
                    <a:cubicBezTo>
                      <a:pt x="251" y="427"/>
                      <a:pt x="251" y="428"/>
                      <a:pt x="251" y="426"/>
                    </a:cubicBezTo>
                    <a:cubicBezTo>
                      <a:pt x="252" y="426"/>
                      <a:pt x="252" y="428"/>
                      <a:pt x="255" y="428"/>
                    </a:cubicBezTo>
                    <a:close/>
                    <a:moveTo>
                      <a:pt x="249" y="412"/>
                    </a:moveTo>
                    <a:cubicBezTo>
                      <a:pt x="250" y="414"/>
                      <a:pt x="249" y="416"/>
                      <a:pt x="250" y="419"/>
                    </a:cubicBezTo>
                    <a:cubicBezTo>
                      <a:pt x="249" y="419"/>
                      <a:pt x="248" y="417"/>
                      <a:pt x="247" y="416"/>
                    </a:cubicBezTo>
                    <a:cubicBezTo>
                      <a:pt x="248" y="415"/>
                      <a:pt x="248" y="413"/>
                      <a:pt x="249" y="412"/>
                    </a:cubicBezTo>
                    <a:close/>
                    <a:moveTo>
                      <a:pt x="247" y="405"/>
                    </a:moveTo>
                    <a:cubicBezTo>
                      <a:pt x="246" y="406"/>
                      <a:pt x="243" y="404"/>
                      <a:pt x="242" y="406"/>
                    </a:cubicBezTo>
                    <a:cubicBezTo>
                      <a:pt x="242" y="407"/>
                      <a:pt x="242" y="407"/>
                      <a:pt x="243" y="408"/>
                    </a:cubicBezTo>
                    <a:cubicBezTo>
                      <a:pt x="241" y="409"/>
                      <a:pt x="242" y="407"/>
                      <a:pt x="241" y="406"/>
                    </a:cubicBezTo>
                    <a:cubicBezTo>
                      <a:pt x="242" y="405"/>
                      <a:pt x="243" y="403"/>
                      <a:pt x="243" y="401"/>
                    </a:cubicBezTo>
                    <a:cubicBezTo>
                      <a:pt x="242" y="399"/>
                      <a:pt x="239" y="402"/>
                      <a:pt x="239" y="403"/>
                    </a:cubicBezTo>
                    <a:cubicBezTo>
                      <a:pt x="238" y="400"/>
                      <a:pt x="240" y="397"/>
                      <a:pt x="242" y="394"/>
                    </a:cubicBezTo>
                    <a:cubicBezTo>
                      <a:pt x="245" y="396"/>
                      <a:pt x="246" y="401"/>
                      <a:pt x="247" y="405"/>
                    </a:cubicBezTo>
                    <a:close/>
                    <a:moveTo>
                      <a:pt x="245" y="391"/>
                    </a:moveTo>
                    <a:cubicBezTo>
                      <a:pt x="243" y="391"/>
                      <a:pt x="243" y="389"/>
                      <a:pt x="244" y="388"/>
                    </a:cubicBezTo>
                    <a:cubicBezTo>
                      <a:pt x="245" y="389"/>
                      <a:pt x="245" y="390"/>
                      <a:pt x="245" y="391"/>
                    </a:cubicBezTo>
                    <a:close/>
                    <a:moveTo>
                      <a:pt x="243" y="212"/>
                    </a:moveTo>
                    <a:cubicBezTo>
                      <a:pt x="243" y="210"/>
                      <a:pt x="241" y="205"/>
                      <a:pt x="245" y="206"/>
                    </a:cubicBezTo>
                    <a:cubicBezTo>
                      <a:pt x="245" y="208"/>
                      <a:pt x="244" y="210"/>
                      <a:pt x="243" y="212"/>
                    </a:cubicBezTo>
                    <a:close/>
                    <a:moveTo>
                      <a:pt x="245" y="204"/>
                    </a:moveTo>
                    <a:cubicBezTo>
                      <a:pt x="244" y="204"/>
                      <a:pt x="245" y="202"/>
                      <a:pt x="244" y="202"/>
                    </a:cubicBezTo>
                    <a:cubicBezTo>
                      <a:pt x="244" y="200"/>
                      <a:pt x="245" y="200"/>
                      <a:pt x="246" y="198"/>
                    </a:cubicBezTo>
                    <a:cubicBezTo>
                      <a:pt x="246" y="200"/>
                      <a:pt x="245" y="202"/>
                      <a:pt x="245" y="204"/>
                    </a:cubicBezTo>
                    <a:close/>
                    <a:moveTo>
                      <a:pt x="251" y="190"/>
                    </a:moveTo>
                    <a:cubicBezTo>
                      <a:pt x="248" y="191"/>
                      <a:pt x="247" y="189"/>
                      <a:pt x="245" y="189"/>
                    </a:cubicBezTo>
                    <a:cubicBezTo>
                      <a:pt x="245" y="187"/>
                      <a:pt x="246" y="187"/>
                      <a:pt x="246" y="185"/>
                    </a:cubicBezTo>
                    <a:cubicBezTo>
                      <a:pt x="247" y="186"/>
                      <a:pt x="248" y="187"/>
                      <a:pt x="249" y="188"/>
                    </a:cubicBezTo>
                    <a:cubicBezTo>
                      <a:pt x="252" y="188"/>
                      <a:pt x="252" y="184"/>
                      <a:pt x="253" y="181"/>
                    </a:cubicBezTo>
                    <a:cubicBezTo>
                      <a:pt x="253" y="184"/>
                      <a:pt x="252" y="187"/>
                      <a:pt x="251" y="190"/>
                    </a:cubicBezTo>
                    <a:close/>
                    <a:moveTo>
                      <a:pt x="251" y="68"/>
                    </a:moveTo>
                    <a:cubicBezTo>
                      <a:pt x="252" y="69"/>
                      <a:pt x="253" y="72"/>
                      <a:pt x="251" y="73"/>
                    </a:cubicBezTo>
                    <a:cubicBezTo>
                      <a:pt x="250" y="71"/>
                      <a:pt x="251" y="70"/>
                      <a:pt x="251" y="68"/>
                    </a:cubicBezTo>
                    <a:close/>
                    <a:moveTo>
                      <a:pt x="253" y="64"/>
                    </a:moveTo>
                    <a:cubicBezTo>
                      <a:pt x="250" y="61"/>
                      <a:pt x="250" y="58"/>
                      <a:pt x="251" y="54"/>
                    </a:cubicBezTo>
                    <a:cubicBezTo>
                      <a:pt x="252" y="55"/>
                      <a:pt x="252" y="57"/>
                      <a:pt x="254" y="57"/>
                    </a:cubicBezTo>
                    <a:cubicBezTo>
                      <a:pt x="253" y="59"/>
                      <a:pt x="253" y="62"/>
                      <a:pt x="253" y="64"/>
                    </a:cubicBezTo>
                    <a:close/>
                    <a:moveTo>
                      <a:pt x="252" y="51"/>
                    </a:moveTo>
                    <a:cubicBezTo>
                      <a:pt x="252" y="50"/>
                      <a:pt x="251" y="49"/>
                      <a:pt x="251" y="48"/>
                    </a:cubicBezTo>
                    <a:cubicBezTo>
                      <a:pt x="252" y="48"/>
                      <a:pt x="252" y="49"/>
                      <a:pt x="254" y="50"/>
                    </a:cubicBezTo>
                    <a:cubicBezTo>
                      <a:pt x="253" y="50"/>
                      <a:pt x="253" y="51"/>
                      <a:pt x="252" y="51"/>
                    </a:cubicBezTo>
                    <a:close/>
                    <a:moveTo>
                      <a:pt x="255" y="174"/>
                    </a:moveTo>
                    <a:cubicBezTo>
                      <a:pt x="254" y="172"/>
                      <a:pt x="255" y="169"/>
                      <a:pt x="256" y="168"/>
                    </a:cubicBezTo>
                    <a:cubicBezTo>
                      <a:pt x="257" y="170"/>
                      <a:pt x="255" y="172"/>
                      <a:pt x="255" y="174"/>
                    </a:cubicBezTo>
                    <a:close/>
                    <a:moveTo>
                      <a:pt x="258" y="143"/>
                    </a:moveTo>
                    <a:cubicBezTo>
                      <a:pt x="260" y="144"/>
                      <a:pt x="262" y="147"/>
                      <a:pt x="259" y="149"/>
                    </a:cubicBezTo>
                    <a:cubicBezTo>
                      <a:pt x="258" y="148"/>
                      <a:pt x="256" y="145"/>
                      <a:pt x="258" y="143"/>
                    </a:cubicBezTo>
                    <a:close/>
                    <a:moveTo>
                      <a:pt x="260" y="170"/>
                    </a:moveTo>
                    <a:cubicBezTo>
                      <a:pt x="259" y="170"/>
                      <a:pt x="260" y="169"/>
                      <a:pt x="260" y="168"/>
                    </a:cubicBezTo>
                    <a:cubicBezTo>
                      <a:pt x="260" y="169"/>
                      <a:pt x="261" y="169"/>
                      <a:pt x="261" y="169"/>
                    </a:cubicBezTo>
                    <a:cubicBezTo>
                      <a:pt x="261" y="169"/>
                      <a:pt x="260" y="169"/>
                      <a:pt x="260" y="170"/>
                    </a:cubicBezTo>
                    <a:close/>
                    <a:moveTo>
                      <a:pt x="256" y="140"/>
                    </a:moveTo>
                    <a:cubicBezTo>
                      <a:pt x="256" y="141"/>
                      <a:pt x="258" y="141"/>
                      <a:pt x="257" y="142"/>
                    </a:cubicBezTo>
                    <a:cubicBezTo>
                      <a:pt x="256" y="141"/>
                      <a:pt x="256" y="140"/>
                      <a:pt x="256" y="138"/>
                    </a:cubicBezTo>
                    <a:cubicBezTo>
                      <a:pt x="255" y="137"/>
                      <a:pt x="254" y="137"/>
                      <a:pt x="254" y="136"/>
                    </a:cubicBezTo>
                    <a:cubicBezTo>
                      <a:pt x="254" y="135"/>
                      <a:pt x="255" y="133"/>
                      <a:pt x="255" y="131"/>
                    </a:cubicBezTo>
                    <a:cubicBezTo>
                      <a:pt x="255" y="128"/>
                      <a:pt x="255" y="125"/>
                      <a:pt x="255" y="122"/>
                    </a:cubicBezTo>
                    <a:cubicBezTo>
                      <a:pt x="255" y="118"/>
                      <a:pt x="256" y="114"/>
                      <a:pt x="256" y="112"/>
                    </a:cubicBezTo>
                    <a:cubicBezTo>
                      <a:pt x="257" y="112"/>
                      <a:pt x="256" y="114"/>
                      <a:pt x="257" y="114"/>
                    </a:cubicBezTo>
                    <a:cubicBezTo>
                      <a:pt x="260" y="113"/>
                      <a:pt x="259" y="106"/>
                      <a:pt x="256" y="105"/>
                    </a:cubicBezTo>
                    <a:cubicBezTo>
                      <a:pt x="258" y="103"/>
                      <a:pt x="259" y="98"/>
                      <a:pt x="259" y="94"/>
                    </a:cubicBezTo>
                    <a:cubicBezTo>
                      <a:pt x="259" y="92"/>
                      <a:pt x="258" y="93"/>
                      <a:pt x="259" y="92"/>
                    </a:cubicBezTo>
                    <a:cubicBezTo>
                      <a:pt x="258" y="88"/>
                      <a:pt x="261" y="82"/>
                      <a:pt x="259" y="79"/>
                    </a:cubicBezTo>
                    <a:cubicBezTo>
                      <a:pt x="261" y="71"/>
                      <a:pt x="260" y="64"/>
                      <a:pt x="261" y="56"/>
                    </a:cubicBezTo>
                    <a:cubicBezTo>
                      <a:pt x="261" y="54"/>
                      <a:pt x="261" y="52"/>
                      <a:pt x="261" y="50"/>
                    </a:cubicBezTo>
                    <a:cubicBezTo>
                      <a:pt x="261" y="50"/>
                      <a:pt x="261" y="49"/>
                      <a:pt x="261" y="50"/>
                    </a:cubicBezTo>
                    <a:cubicBezTo>
                      <a:pt x="261" y="48"/>
                      <a:pt x="262" y="48"/>
                      <a:pt x="262" y="47"/>
                    </a:cubicBezTo>
                    <a:cubicBezTo>
                      <a:pt x="262" y="46"/>
                      <a:pt x="261" y="46"/>
                      <a:pt x="261" y="45"/>
                    </a:cubicBezTo>
                    <a:cubicBezTo>
                      <a:pt x="261" y="43"/>
                      <a:pt x="262" y="40"/>
                      <a:pt x="262" y="38"/>
                    </a:cubicBezTo>
                    <a:cubicBezTo>
                      <a:pt x="262" y="36"/>
                      <a:pt x="262" y="34"/>
                      <a:pt x="262" y="31"/>
                    </a:cubicBezTo>
                    <a:cubicBezTo>
                      <a:pt x="274" y="48"/>
                      <a:pt x="286" y="65"/>
                      <a:pt x="299" y="81"/>
                    </a:cubicBezTo>
                    <a:cubicBezTo>
                      <a:pt x="299" y="82"/>
                      <a:pt x="298" y="82"/>
                      <a:pt x="297" y="82"/>
                    </a:cubicBezTo>
                    <a:cubicBezTo>
                      <a:pt x="290" y="104"/>
                      <a:pt x="277" y="119"/>
                      <a:pt x="266" y="137"/>
                    </a:cubicBezTo>
                    <a:cubicBezTo>
                      <a:pt x="266" y="138"/>
                      <a:pt x="265" y="139"/>
                      <a:pt x="265" y="140"/>
                    </a:cubicBezTo>
                    <a:cubicBezTo>
                      <a:pt x="264" y="140"/>
                      <a:pt x="263" y="141"/>
                      <a:pt x="263" y="143"/>
                    </a:cubicBezTo>
                    <a:cubicBezTo>
                      <a:pt x="261" y="141"/>
                      <a:pt x="259" y="139"/>
                      <a:pt x="256" y="140"/>
                    </a:cubicBezTo>
                    <a:close/>
                    <a:moveTo>
                      <a:pt x="264" y="162"/>
                    </a:moveTo>
                    <a:cubicBezTo>
                      <a:pt x="264" y="160"/>
                      <a:pt x="265" y="156"/>
                      <a:pt x="267" y="155"/>
                    </a:cubicBezTo>
                    <a:cubicBezTo>
                      <a:pt x="266" y="157"/>
                      <a:pt x="265" y="160"/>
                      <a:pt x="264" y="162"/>
                    </a:cubicBezTo>
                    <a:close/>
                    <a:moveTo>
                      <a:pt x="266" y="146"/>
                    </a:moveTo>
                    <a:cubicBezTo>
                      <a:pt x="266" y="142"/>
                      <a:pt x="271" y="139"/>
                      <a:pt x="272" y="134"/>
                    </a:cubicBezTo>
                    <a:cubicBezTo>
                      <a:pt x="272" y="137"/>
                      <a:pt x="268" y="143"/>
                      <a:pt x="266" y="146"/>
                    </a:cubicBezTo>
                    <a:close/>
                    <a:moveTo>
                      <a:pt x="288" y="112"/>
                    </a:moveTo>
                    <a:cubicBezTo>
                      <a:pt x="287" y="112"/>
                      <a:pt x="288" y="112"/>
                      <a:pt x="287" y="111"/>
                    </a:cubicBezTo>
                    <a:cubicBezTo>
                      <a:pt x="289" y="110"/>
                      <a:pt x="290" y="107"/>
                      <a:pt x="290" y="106"/>
                    </a:cubicBezTo>
                    <a:cubicBezTo>
                      <a:pt x="292" y="108"/>
                      <a:pt x="289" y="111"/>
                      <a:pt x="288" y="112"/>
                    </a:cubicBezTo>
                    <a:close/>
                    <a:moveTo>
                      <a:pt x="296" y="104"/>
                    </a:moveTo>
                    <a:cubicBezTo>
                      <a:pt x="299" y="99"/>
                      <a:pt x="302" y="93"/>
                      <a:pt x="305" y="89"/>
                    </a:cubicBezTo>
                    <a:cubicBezTo>
                      <a:pt x="303" y="94"/>
                      <a:pt x="300" y="99"/>
                      <a:pt x="296" y="104"/>
                    </a:cubicBezTo>
                    <a:close/>
                    <a:moveTo>
                      <a:pt x="305" y="84"/>
                    </a:moveTo>
                    <a:cubicBezTo>
                      <a:pt x="305" y="83"/>
                      <a:pt x="305" y="84"/>
                      <a:pt x="305" y="83"/>
                    </a:cubicBezTo>
                    <a:cubicBezTo>
                      <a:pt x="306" y="84"/>
                      <a:pt x="307" y="84"/>
                      <a:pt x="307" y="86"/>
                    </a:cubicBezTo>
                    <a:cubicBezTo>
                      <a:pt x="307" y="85"/>
                      <a:pt x="306" y="85"/>
                      <a:pt x="305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3050B118-FDB1-3940-9F15-CDD2EBB5B7D1}"/>
              </a:ext>
            </a:extLst>
          </p:cNvPr>
          <p:cNvSpPr/>
          <p:nvPr/>
        </p:nvSpPr>
        <p:spPr>
          <a:xfrm>
            <a:off x="2308975" y="1895570"/>
            <a:ext cx="7472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+mj-ea"/>
                <a:ea typeface="+mj-ea"/>
              </a:rPr>
              <a:t>How about public IP address?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9" name="直接连接符 2">
            <a:extLst>
              <a:ext uri="{FF2B5EF4-FFF2-40B4-BE49-F238E27FC236}">
                <a16:creationId xmlns:a16="http://schemas.microsoft.com/office/drawing/2014/main" id="{25E64851-C5F3-774E-8234-EA94324819BB}"/>
              </a:ext>
            </a:extLst>
          </p:cNvPr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E4DEB0CF-D549-B74E-9F72-E4943042E785}"/>
              </a:ext>
            </a:extLst>
          </p:cNvPr>
          <p:cNvSpPr/>
          <p:nvPr/>
        </p:nvSpPr>
        <p:spPr>
          <a:xfrm>
            <a:off x="1408255" y="446683"/>
            <a:ext cx="9204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Final Result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1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Final Result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1469" y="4969155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51371" y="2798467"/>
            <a:ext cx="5552156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64AA217A-9FA3-D245-A06B-7095E3BC5D33}"/>
              </a:ext>
            </a:extLst>
          </p:cNvPr>
          <p:cNvSpPr/>
          <p:nvPr/>
        </p:nvSpPr>
        <p:spPr bwMode="auto">
          <a:xfrm>
            <a:off x="3346054" y="2684650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30">
            <a:extLst>
              <a:ext uri="{FF2B5EF4-FFF2-40B4-BE49-F238E27FC236}">
                <a16:creationId xmlns:a16="http://schemas.microsoft.com/office/drawing/2014/main" id="{80C389B3-B73D-C34B-8092-1E3D1717568B}"/>
              </a:ext>
            </a:extLst>
          </p:cNvPr>
          <p:cNvGrpSpPr/>
          <p:nvPr/>
        </p:nvGrpSpPr>
        <p:grpSpPr>
          <a:xfrm>
            <a:off x="2532684" y="3338554"/>
            <a:ext cx="4547407" cy="724362"/>
            <a:chOff x="8051374" y="2514808"/>
            <a:chExt cx="4547407" cy="72436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3777C9-B739-0C45-91A4-5E3E95E50B06}"/>
                </a:ext>
              </a:extLst>
            </p:cNvPr>
            <p:cNvSpPr/>
            <p:nvPr/>
          </p:nvSpPr>
          <p:spPr>
            <a:xfrm>
              <a:off x="10497577" y="2514808"/>
              <a:ext cx="16802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</a:rPr>
                <a:t>Shodan</a:t>
              </a:r>
              <a:endParaRPr lang="zh-CN" altLang="en-US" sz="32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9D4374-92C2-8541-A9D2-FD1FE3C58026}"/>
                </a:ext>
              </a:extLst>
            </p:cNvPr>
            <p:cNvSpPr/>
            <p:nvPr/>
          </p:nvSpPr>
          <p:spPr>
            <a:xfrm>
              <a:off x="8051374" y="2908823"/>
              <a:ext cx="4547407" cy="3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A358023E-7335-8E4E-BE29-31142FC8C2AD}"/>
              </a:ext>
            </a:extLst>
          </p:cNvPr>
          <p:cNvGrpSpPr/>
          <p:nvPr/>
        </p:nvGrpSpPr>
        <p:grpSpPr>
          <a:xfrm>
            <a:off x="9993426" y="3525015"/>
            <a:ext cx="1925514" cy="3228314"/>
            <a:chOff x="3159126" y="2176463"/>
            <a:chExt cx="1438275" cy="2411413"/>
          </a:xfrm>
          <a:solidFill>
            <a:schemeClr val="accent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2138B65-628B-3245-88AA-35E25D145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026" y="2176463"/>
              <a:ext cx="366713" cy="525463"/>
            </a:xfrm>
            <a:custGeom>
              <a:avLst/>
              <a:gdLst>
                <a:gd name="T0" fmla="*/ 26 w 170"/>
                <a:gd name="T1" fmla="*/ 193 h 244"/>
                <a:gd name="T2" fmla="*/ 143 w 170"/>
                <a:gd name="T3" fmla="*/ 117 h 244"/>
                <a:gd name="T4" fmla="*/ 56 w 170"/>
                <a:gd name="T5" fmla="*/ 45 h 244"/>
                <a:gd name="T6" fmla="*/ 119 w 170"/>
                <a:gd name="T7" fmla="*/ 164 h 244"/>
                <a:gd name="T8" fmla="*/ 37 w 170"/>
                <a:gd name="T9" fmla="*/ 123 h 244"/>
                <a:gd name="T10" fmla="*/ 54 w 170"/>
                <a:gd name="T11" fmla="*/ 120 h 244"/>
                <a:gd name="T12" fmla="*/ 54 w 170"/>
                <a:gd name="T13" fmla="*/ 90 h 244"/>
                <a:gd name="T14" fmla="*/ 68 w 170"/>
                <a:gd name="T15" fmla="*/ 63 h 244"/>
                <a:gd name="T16" fmla="*/ 92 w 170"/>
                <a:gd name="T17" fmla="*/ 89 h 244"/>
                <a:gd name="T18" fmla="*/ 89 w 170"/>
                <a:gd name="T19" fmla="*/ 113 h 244"/>
                <a:gd name="T20" fmla="*/ 98 w 170"/>
                <a:gd name="T21" fmla="*/ 142 h 244"/>
                <a:gd name="T22" fmla="*/ 102 w 170"/>
                <a:gd name="T23" fmla="*/ 153 h 244"/>
                <a:gd name="T24" fmla="*/ 94 w 170"/>
                <a:gd name="T25" fmla="*/ 102 h 244"/>
                <a:gd name="T26" fmla="*/ 94 w 170"/>
                <a:gd name="T27" fmla="*/ 78 h 244"/>
                <a:gd name="T28" fmla="*/ 76 w 170"/>
                <a:gd name="T29" fmla="*/ 121 h 244"/>
                <a:gd name="T30" fmla="*/ 71 w 170"/>
                <a:gd name="T31" fmla="*/ 102 h 244"/>
                <a:gd name="T32" fmla="*/ 70 w 170"/>
                <a:gd name="T33" fmla="*/ 145 h 244"/>
                <a:gd name="T34" fmla="*/ 82 w 170"/>
                <a:gd name="T35" fmla="*/ 148 h 244"/>
                <a:gd name="T36" fmla="*/ 89 w 170"/>
                <a:gd name="T37" fmla="*/ 148 h 244"/>
                <a:gd name="T38" fmla="*/ 111 w 170"/>
                <a:gd name="T39" fmla="*/ 151 h 244"/>
                <a:gd name="T40" fmla="*/ 117 w 170"/>
                <a:gd name="T41" fmla="*/ 103 h 244"/>
                <a:gd name="T42" fmla="*/ 111 w 170"/>
                <a:gd name="T43" fmla="*/ 85 h 244"/>
                <a:gd name="T44" fmla="*/ 115 w 170"/>
                <a:gd name="T45" fmla="*/ 136 h 244"/>
                <a:gd name="T46" fmla="*/ 126 w 170"/>
                <a:gd name="T47" fmla="*/ 123 h 244"/>
                <a:gd name="T48" fmla="*/ 140 w 170"/>
                <a:gd name="T49" fmla="*/ 100 h 244"/>
                <a:gd name="T50" fmla="*/ 124 w 170"/>
                <a:gd name="T51" fmla="*/ 72 h 244"/>
                <a:gd name="T52" fmla="*/ 114 w 170"/>
                <a:gd name="T53" fmla="*/ 38 h 244"/>
                <a:gd name="T54" fmla="*/ 102 w 170"/>
                <a:gd name="T55" fmla="*/ 49 h 244"/>
                <a:gd name="T56" fmla="*/ 89 w 170"/>
                <a:gd name="T57" fmla="*/ 44 h 244"/>
                <a:gd name="T58" fmla="*/ 75 w 170"/>
                <a:gd name="T59" fmla="*/ 64 h 244"/>
                <a:gd name="T60" fmla="*/ 63 w 170"/>
                <a:gd name="T61" fmla="*/ 75 h 244"/>
                <a:gd name="T62" fmla="*/ 44 w 170"/>
                <a:gd name="T63" fmla="*/ 66 h 244"/>
                <a:gd name="T64" fmla="*/ 39 w 170"/>
                <a:gd name="T65" fmla="*/ 76 h 244"/>
                <a:gd name="T66" fmla="*/ 28 w 170"/>
                <a:gd name="T67" fmla="*/ 106 h 244"/>
                <a:gd name="T68" fmla="*/ 20 w 170"/>
                <a:gd name="T69" fmla="*/ 102 h 244"/>
                <a:gd name="T70" fmla="*/ 32 w 170"/>
                <a:gd name="T71" fmla="*/ 127 h 244"/>
                <a:gd name="T72" fmla="*/ 39 w 170"/>
                <a:gd name="T73" fmla="*/ 146 h 244"/>
                <a:gd name="T74" fmla="*/ 45 w 170"/>
                <a:gd name="T75" fmla="*/ 148 h 244"/>
                <a:gd name="T76" fmla="*/ 57 w 170"/>
                <a:gd name="T77" fmla="*/ 126 h 244"/>
                <a:gd name="T78" fmla="*/ 66 w 170"/>
                <a:gd name="T79" fmla="*/ 153 h 244"/>
                <a:gd name="T80" fmla="*/ 77 w 170"/>
                <a:gd name="T81" fmla="*/ 185 h 244"/>
                <a:gd name="T82" fmla="*/ 98 w 170"/>
                <a:gd name="T83" fmla="*/ 197 h 244"/>
                <a:gd name="T84" fmla="*/ 113 w 170"/>
                <a:gd name="T85" fmla="*/ 147 h 244"/>
                <a:gd name="T86" fmla="*/ 119 w 170"/>
                <a:gd name="T87" fmla="*/ 193 h 244"/>
                <a:gd name="T88" fmla="*/ 130 w 170"/>
                <a:gd name="T89" fmla="*/ 153 h 244"/>
                <a:gd name="T90" fmla="*/ 134 w 170"/>
                <a:gd name="T91" fmla="*/ 119 h 244"/>
                <a:gd name="T92" fmla="*/ 140 w 170"/>
                <a:gd name="T93" fmla="*/ 151 h 244"/>
                <a:gd name="T94" fmla="*/ 129 w 170"/>
                <a:gd name="T95" fmla="*/ 49 h 244"/>
                <a:gd name="T96" fmla="*/ 109 w 170"/>
                <a:gd name="T97" fmla="*/ 21 h 244"/>
                <a:gd name="T98" fmla="*/ 90 w 170"/>
                <a:gd name="T99" fmla="*/ 28 h 244"/>
                <a:gd name="T100" fmla="*/ 76 w 170"/>
                <a:gd name="T101" fmla="*/ 28 h 244"/>
                <a:gd name="T102" fmla="*/ 51 w 170"/>
                <a:gd name="T103" fmla="*/ 37 h 244"/>
                <a:gd name="T104" fmla="*/ 39 w 170"/>
                <a:gd name="T105" fmla="*/ 47 h 244"/>
                <a:gd name="T106" fmla="*/ 27 w 170"/>
                <a:gd name="T107" fmla="*/ 57 h 244"/>
                <a:gd name="T108" fmla="*/ 19 w 170"/>
                <a:gd name="T109" fmla="*/ 131 h 244"/>
                <a:gd name="T110" fmla="*/ 43 w 170"/>
                <a:gd name="T111" fmla="*/ 193 h 244"/>
                <a:gd name="T112" fmla="*/ 67 w 170"/>
                <a:gd name="T113" fmla="*/ 211 h 244"/>
                <a:gd name="T114" fmla="*/ 93 w 170"/>
                <a:gd name="T115" fmla="*/ 227 h 244"/>
                <a:gd name="T116" fmla="*/ 149 w 170"/>
                <a:gd name="T117" fmla="*/ 15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244">
                  <a:moveTo>
                    <a:pt x="149" y="59"/>
                  </a:moveTo>
                  <a:cubicBezTo>
                    <a:pt x="147" y="56"/>
                    <a:pt x="143" y="50"/>
                    <a:pt x="141" y="45"/>
                  </a:cubicBezTo>
                  <a:cubicBezTo>
                    <a:pt x="139" y="39"/>
                    <a:pt x="136" y="35"/>
                    <a:pt x="134" y="30"/>
                  </a:cubicBezTo>
                  <a:cubicBezTo>
                    <a:pt x="131" y="25"/>
                    <a:pt x="128" y="19"/>
                    <a:pt x="123" y="15"/>
                  </a:cubicBezTo>
                  <a:cubicBezTo>
                    <a:pt x="118" y="10"/>
                    <a:pt x="112" y="9"/>
                    <a:pt x="106" y="4"/>
                  </a:cubicBezTo>
                  <a:cubicBezTo>
                    <a:pt x="82" y="0"/>
                    <a:pt x="62" y="1"/>
                    <a:pt x="42" y="13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7" y="15"/>
                    <a:pt x="37" y="16"/>
                    <a:pt x="36" y="17"/>
                  </a:cubicBezTo>
                  <a:cubicBezTo>
                    <a:pt x="26" y="23"/>
                    <a:pt x="18" y="31"/>
                    <a:pt x="14" y="42"/>
                  </a:cubicBezTo>
                  <a:cubicBezTo>
                    <a:pt x="13" y="44"/>
                    <a:pt x="15" y="44"/>
                    <a:pt x="15" y="45"/>
                  </a:cubicBezTo>
                  <a:cubicBezTo>
                    <a:pt x="0" y="65"/>
                    <a:pt x="0" y="95"/>
                    <a:pt x="0" y="117"/>
                  </a:cubicBezTo>
                  <a:cubicBezTo>
                    <a:pt x="0" y="125"/>
                    <a:pt x="2" y="131"/>
                    <a:pt x="4" y="138"/>
                  </a:cubicBezTo>
                  <a:cubicBezTo>
                    <a:pt x="9" y="156"/>
                    <a:pt x="16" y="180"/>
                    <a:pt x="26" y="193"/>
                  </a:cubicBezTo>
                  <a:cubicBezTo>
                    <a:pt x="33" y="203"/>
                    <a:pt x="39" y="205"/>
                    <a:pt x="49" y="212"/>
                  </a:cubicBezTo>
                  <a:cubicBezTo>
                    <a:pt x="60" y="219"/>
                    <a:pt x="74" y="223"/>
                    <a:pt x="87" y="225"/>
                  </a:cubicBezTo>
                  <a:cubicBezTo>
                    <a:pt x="84" y="225"/>
                    <a:pt x="84" y="227"/>
                    <a:pt x="85" y="229"/>
                  </a:cubicBezTo>
                  <a:cubicBezTo>
                    <a:pt x="91" y="235"/>
                    <a:pt x="96" y="244"/>
                    <a:pt x="108" y="242"/>
                  </a:cubicBezTo>
                  <a:cubicBezTo>
                    <a:pt x="111" y="242"/>
                    <a:pt x="119" y="237"/>
                    <a:pt x="121" y="234"/>
                  </a:cubicBezTo>
                  <a:cubicBezTo>
                    <a:pt x="132" y="221"/>
                    <a:pt x="149" y="192"/>
                    <a:pt x="151" y="178"/>
                  </a:cubicBezTo>
                  <a:cubicBezTo>
                    <a:pt x="152" y="175"/>
                    <a:pt x="152" y="172"/>
                    <a:pt x="151" y="170"/>
                  </a:cubicBezTo>
                  <a:cubicBezTo>
                    <a:pt x="163" y="155"/>
                    <a:pt x="165" y="129"/>
                    <a:pt x="163" y="108"/>
                  </a:cubicBezTo>
                  <a:cubicBezTo>
                    <a:pt x="165" y="110"/>
                    <a:pt x="166" y="115"/>
                    <a:pt x="170" y="113"/>
                  </a:cubicBezTo>
                  <a:cubicBezTo>
                    <a:pt x="169" y="107"/>
                    <a:pt x="164" y="105"/>
                    <a:pt x="162" y="100"/>
                  </a:cubicBezTo>
                  <a:cubicBezTo>
                    <a:pt x="160" y="84"/>
                    <a:pt x="155" y="69"/>
                    <a:pt x="149" y="59"/>
                  </a:cubicBezTo>
                  <a:close/>
                  <a:moveTo>
                    <a:pt x="149" y="111"/>
                  </a:moveTo>
                  <a:cubicBezTo>
                    <a:pt x="147" y="114"/>
                    <a:pt x="145" y="115"/>
                    <a:pt x="143" y="117"/>
                  </a:cubicBezTo>
                  <a:cubicBezTo>
                    <a:pt x="141" y="116"/>
                    <a:pt x="139" y="115"/>
                    <a:pt x="138" y="112"/>
                  </a:cubicBezTo>
                  <a:cubicBezTo>
                    <a:pt x="140" y="109"/>
                    <a:pt x="142" y="108"/>
                    <a:pt x="143" y="105"/>
                  </a:cubicBezTo>
                  <a:cubicBezTo>
                    <a:pt x="146" y="106"/>
                    <a:pt x="145" y="110"/>
                    <a:pt x="149" y="111"/>
                  </a:cubicBezTo>
                  <a:close/>
                  <a:moveTo>
                    <a:pt x="58" y="63"/>
                  </a:moveTo>
                  <a:cubicBezTo>
                    <a:pt x="60" y="65"/>
                    <a:pt x="59" y="69"/>
                    <a:pt x="61" y="70"/>
                  </a:cubicBezTo>
                  <a:cubicBezTo>
                    <a:pt x="62" y="74"/>
                    <a:pt x="58" y="74"/>
                    <a:pt x="58" y="77"/>
                  </a:cubicBezTo>
                  <a:cubicBezTo>
                    <a:pt x="56" y="77"/>
                    <a:pt x="57" y="74"/>
                    <a:pt x="55" y="74"/>
                  </a:cubicBezTo>
                  <a:cubicBezTo>
                    <a:pt x="53" y="74"/>
                    <a:pt x="54" y="76"/>
                    <a:pt x="52" y="76"/>
                  </a:cubicBezTo>
                  <a:cubicBezTo>
                    <a:pt x="52" y="78"/>
                    <a:pt x="53" y="79"/>
                    <a:pt x="54" y="80"/>
                  </a:cubicBezTo>
                  <a:cubicBezTo>
                    <a:pt x="50" y="95"/>
                    <a:pt x="46" y="72"/>
                    <a:pt x="54" y="72"/>
                  </a:cubicBezTo>
                  <a:cubicBezTo>
                    <a:pt x="54" y="69"/>
                    <a:pt x="56" y="66"/>
                    <a:pt x="58" y="63"/>
                  </a:cubicBezTo>
                  <a:close/>
                  <a:moveTo>
                    <a:pt x="54" y="47"/>
                  </a:moveTo>
                  <a:cubicBezTo>
                    <a:pt x="56" y="48"/>
                    <a:pt x="57" y="47"/>
                    <a:pt x="56" y="45"/>
                  </a:cubicBezTo>
                  <a:cubicBezTo>
                    <a:pt x="59" y="48"/>
                    <a:pt x="62" y="53"/>
                    <a:pt x="57" y="55"/>
                  </a:cubicBezTo>
                  <a:cubicBezTo>
                    <a:pt x="58" y="51"/>
                    <a:pt x="55" y="51"/>
                    <a:pt x="54" y="47"/>
                  </a:cubicBezTo>
                  <a:close/>
                  <a:moveTo>
                    <a:pt x="106" y="47"/>
                  </a:moveTo>
                  <a:cubicBezTo>
                    <a:pt x="104" y="43"/>
                    <a:pt x="106" y="36"/>
                    <a:pt x="110" y="36"/>
                  </a:cubicBezTo>
                  <a:cubicBezTo>
                    <a:pt x="109" y="40"/>
                    <a:pt x="112" y="45"/>
                    <a:pt x="106" y="47"/>
                  </a:cubicBezTo>
                  <a:close/>
                  <a:moveTo>
                    <a:pt x="115" y="152"/>
                  </a:moveTo>
                  <a:cubicBezTo>
                    <a:pt x="116" y="150"/>
                    <a:pt x="117" y="148"/>
                    <a:pt x="119" y="148"/>
                  </a:cubicBezTo>
                  <a:cubicBezTo>
                    <a:pt x="118" y="150"/>
                    <a:pt x="122" y="153"/>
                    <a:pt x="124" y="155"/>
                  </a:cubicBezTo>
                  <a:cubicBezTo>
                    <a:pt x="124" y="157"/>
                    <a:pt x="122" y="158"/>
                    <a:pt x="122" y="160"/>
                  </a:cubicBezTo>
                  <a:cubicBezTo>
                    <a:pt x="119" y="158"/>
                    <a:pt x="118" y="155"/>
                    <a:pt x="115" y="152"/>
                  </a:cubicBezTo>
                  <a:close/>
                  <a:moveTo>
                    <a:pt x="119" y="164"/>
                  </a:moveTo>
                  <a:cubicBezTo>
                    <a:pt x="116" y="162"/>
                    <a:pt x="114" y="159"/>
                    <a:pt x="113" y="155"/>
                  </a:cubicBezTo>
                  <a:cubicBezTo>
                    <a:pt x="115" y="156"/>
                    <a:pt x="118" y="160"/>
                    <a:pt x="119" y="164"/>
                  </a:cubicBezTo>
                  <a:close/>
                  <a:moveTo>
                    <a:pt x="92" y="160"/>
                  </a:moveTo>
                  <a:cubicBezTo>
                    <a:pt x="94" y="161"/>
                    <a:pt x="95" y="163"/>
                    <a:pt x="97" y="165"/>
                  </a:cubicBezTo>
                  <a:cubicBezTo>
                    <a:pt x="100" y="163"/>
                    <a:pt x="94" y="161"/>
                    <a:pt x="98" y="158"/>
                  </a:cubicBezTo>
                  <a:cubicBezTo>
                    <a:pt x="101" y="159"/>
                    <a:pt x="102" y="162"/>
                    <a:pt x="104" y="164"/>
                  </a:cubicBezTo>
                  <a:cubicBezTo>
                    <a:pt x="103" y="167"/>
                    <a:pt x="100" y="167"/>
                    <a:pt x="100" y="171"/>
                  </a:cubicBezTo>
                  <a:cubicBezTo>
                    <a:pt x="98" y="170"/>
                    <a:pt x="98" y="166"/>
                    <a:pt x="94" y="166"/>
                  </a:cubicBezTo>
                  <a:cubicBezTo>
                    <a:pt x="97" y="163"/>
                    <a:pt x="91" y="163"/>
                    <a:pt x="92" y="160"/>
                  </a:cubicBezTo>
                  <a:close/>
                  <a:moveTo>
                    <a:pt x="35" y="106"/>
                  </a:moveTo>
                  <a:cubicBezTo>
                    <a:pt x="36" y="103"/>
                    <a:pt x="38" y="102"/>
                    <a:pt x="39" y="99"/>
                  </a:cubicBezTo>
                  <a:cubicBezTo>
                    <a:pt x="45" y="101"/>
                    <a:pt x="41" y="107"/>
                    <a:pt x="39" y="110"/>
                  </a:cubicBezTo>
                  <a:cubicBezTo>
                    <a:pt x="36" y="110"/>
                    <a:pt x="36" y="108"/>
                    <a:pt x="35" y="106"/>
                  </a:cubicBezTo>
                  <a:close/>
                  <a:moveTo>
                    <a:pt x="39" y="119"/>
                  </a:moveTo>
                  <a:cubicBezTo>
                    <a:pt x="39" y="121"/>
                    <a:pt x="38" y="121"/>
                    <a:pt x="37" y="123"/>
                  </a:cubicBezTo>
                  <a:cubicBezTo>
                    <a:pt x="36" y="123"/>
                    <a:pt x="36" y="120"/>
                    <a:pt x="37" y="119"/>
                  </a:cubicBezTo>
                  <a:cubicBezTo>
                    <a:pt x="38" y="119"/>
                    <a:pt x="38" y="119"/>
                    <a:pt x="39" y="119"/>
                  </a:cubicBezTo>
                  <a:close/>
                  <a:moveTo>
                    <a:pt x="34" y="98"/>
                  </a:moveTo>
                  <a:cubicBezTo>
                    <a:pt x="34" y="97"/>
                    <a:pt x="34" y="94"/>
                    <a:pt x="36" y="94"/>
                  </a:cubicBezTo>
                  <a:cubicBezTo>
                    <a:pt x="36" y="96"/>
                    <a:pt x="34" y="96"/>
                    <a:pt x="34" y="98"/>
                  </a:cubicBezTo>
                  <a:close/>
                  <a:moveTo>
                    <a:pt x="32" y="118"/>
                  </a:moveTo>
                  <a:cubicBezTo>
                    <a:pt x="31" y="116"/>
                    <a:pt x="31" y="115"/>
                    <a:pt x="32" y="112"/>
                  </a:cubicBezTo>
                  <a:cubicBezTo>
                    <a:pt x="35" y="112"/>
                    <a:pt x="36" y="118"/>
                    <a:pt x="32" y="118"/>
                  </a:cubicBezTo>
                  <a:close/>
                  <a:moveTo>
                    <a:pt x="44" y="106"/>
                  </a:moveTo>
                  <a:cubicBezTo>
                    <a:pt x="47" y="108"/>
                    <a:pt x="43" y="113"/>
                    <a:pt x="41" y="115"/>
                  </a:cubicBezTo>
                  <a:cubicBezTo>
                    <a:pt x="39" y="111"/>
                    <a:pt x="43" y="109"/>
                    <a:pt x="44" y="106"/>
                  </a:cubicBezTo>
                  <a:close/>
                  <a:moveTo>
                    <a:pt x="49" y="112"/>
                  </a:moveTo>
                  <a:cubicBezTo>
                    <a:pt x="51" y="114"/>
                    <a:pt x="52" y="118"/>
                    <a:pt x="54" y="120"/>
                  </a:cubicBezTo>
                  <a:cubicBezTo>
                    <a:pt x="53" y="123"/>
                    <a:pt x="52" y="126"/>
                    <a:pt x="49" y="127"/>
                  </a:cubicBezTo>
                  <a:cubicBezTo>
                    <a:pt x="50" y="125"/>
                    <a:pt x="46" y="122"/>
                    <a:pt x="45" y="120"/>
                  </a:cubicBezTo>
                  <a:cubicBezTo>
                    <a:pt x="45" y="117"/>
                    <a:pt x="48" y="115"/>
                    <a:pt x="49" y="112"/>
                  </a:cubicBezTo>
                  <a:close/>
                  <a:moveTo>
                    <a:pt x="47" y="101"/>
                  </a:moveTo>
                  <a:cubicBezTo>
                    <a:pt x="48" y="99"/>
                    <a:pt x="50" y="97"/>
                    <a:pt x="51" y="94"/>
                  </a:cubicBezTo>
                  <a:cubicBezTo>
                    <a:pt x="53" y="95"/>
                    <a:pt x="50" y="101"/>
                    <a:pt x="47" y="101"/>
                  </a:cubicBezTo>
                  <a:close/>
                  <a:moveTo>
                    <a:pt x="52" y="110"/>
                  </a:moveTo>
                  <a:cubicBezTo>
                    <a:pt x="53" y="108"/>
                    <a:pt x="52" y="108"/>
                    <a:pt x="51" y="107"/>
                  </a:cubicBezTo>
                  <a:cubicBezTo>
                    <a:pt x="51" y="103"/>
                    <a:pt x="55" y="103"/>
                    <a:pt x="55" y="100"/>
                  </a:cubicBezTo>
                  <a:cubicBezTo>
                    <a:pt x="59" y="105"/>
                    <a:pt x="65" y="110"/>
                    <a:pt x="56" y="114"/>
                  </a:cubicBezTo>
                  <a:cubicBezTo>
                    <a:pt x="56" y="112"/>
                    <a:pt x="54" y="110"/>
                    <a:pt x="52" y="110"/>
                  </a:cubicBezTo>
                  <a:close/>
                  <a:moveTo>
                    <a:pt x="56" y="84"/>
                  </a:moveTo>
                  <a:cubicBezTo>
                    <a:pt x="58" y="85"/>
                    <a:pt x="56" y="89"/>
                    <a:pt x="54" y="90"/>
                  </a:cubicBezTo>
                  <a:cubicBezTo>
                    <a:pt x="53" y="88"/>
                    <a:pt x="56" y="86"/>
                    <a:pt x="56" y="84"/>
                  </a:cubicBezTo>
                  <a:close/>
                  <a:moveTo>
                    <a:pt x="58" y="95"/>
                  </a:moveTo>
                  <a:cubicBezTo>
                    <a:pt x="58" y="93"/>
                    <a:pt x="60" y="91"/>
                    <a:pt x="60" y="89"/>
                  </a:cubicBezTo>
                  <a:cubicBezTo>
                    <a:pt x="63" y="92"/>
                    <a:pt x="65" y="95"/>
                    <a:pt x="67" y="98"/>
                  </a:cubicBezTo>
                  <a:cubicBezTo>
                    <a:pt x="66" y="101"/>
                    <a:pt x="64" y="102"/>
                    <a:pt x="64" y="104"/>
                  </a:cubicBezTo>
                  <a:cubicBezTo>
                    <a:pt x="62" y="101"/>
                    <a:pt x="60" y="98"/>
                    <a:pt x="58" y="95"/>
                  </a:cubicBezTo>
                  <a:close/>
                  <a:moveTo>
                    <a:pt x="67" y="78"/>
                  </a:moveTo>
                  <a:cubicBezTo>
                    <a:pt x="69" y="83"/>
                    <a:pt x="76" y="89"/>
                    <a:pt x="70" y="94"/>
                  </a:cubicBezTo>
                  <a:cubicBezTo>
                    <a:pt x="67" y="92"/>
                    <a:pt x="65" y="88"/>
                    <a:pt x="63" y="84"/>
                  </a:cubicBezTo>
                  <a:cubicBezTo>
                    <a:pt x="64" y="82"/>
                    <a:pt x="66" y="81"/>
                    <a:pt x="67" y="78"/>
                  </a:cubicBezTo>
                  <a:close/>
                  <a:moveTo>
                    <a:pt x="68" y="63"/>
                  </a:moveTo>
                  <a:cubicBezTo>
                    <a:pt x="71" y="64"/>
                    <a:pt x="67" y="67"/>
                    <a:pt x="67" y="69"/>
                  </a:cubicBezTo>
                  <a:cubicBezTo>
                    <a:pt x="64" y="68"/>
                    <a:pt x="68" y="66"/>
                    <a:pt x="68" y="63"/>
                  </a:cubicBezTo>
                  <a:close/>
                  <a:moveTo>
                    <a:pt x="79" y="79"/>
                  </a:moveTo>
                  <a:cubicBezTo>
                    <a:pt x="79" y="81"/>
                    <a:pt x="78" y="83"/>
                    <a:pt x="75" y="83"/>
                  </a:cubicBezTo>
                  <a:cubicBezTo>
                    <a:pt x="75" y="80"/>
                    <a:pt x="69" y="79"/>
                    <a:pt x="71" y="75"/>
                  </a:cubicBezTo>
                  <a:cubicBezTo>
                    <a:pt x="71" y="74"/>
                    <a:pt x="70" y="76"/>
                    <a:pt x="69" y="74"/>
                  </a:cubicBezTo>
                  <a:cubicBezTo>
                    <a:pt x="70" y="73"/>
                    <a:pt x="71" y="71"/>
                    <a:pt x="71" y="68"/>
                  </a:cubicBezTo>
                  <a:cubicBezTo>
                    <a:pt x="75" y="71"/>
                    <a:pt x="76" y="76"/>
                    <a:pt x="79" y="79"/>
                  </a:cubicBezTo>
                  <a:close/>
                  <a:moveTo>
                    <a:pt x="72" y="57"/>
                  </a:moveTo>
                  <a:cubicBezTo>
                    <a:pt x="72" y="55"/>
                    <a:pt x="74" y="55"/>
                    <a:pt x="75" y="53"/>
                  </a:cubicBezTo>
                  <a:cubicBezTo>
                    <a:pt x="75" y="53"/>
                    <a:pt x="74" y="58"/>
                    <a:pt x="72" y="57"/>
                  </a:cubicBezTo>
                  <a:close/>
                  <a:moveTo>
                    <a:pt x="96" y="81"/>
                  </a:moveTo>
                  <a:cubicBezTo>
                    <a:pt x="98" y="82"/>
                    <a:pt x="98" y="85"/>
                    <a:pt x="100" y="86"/>
                  </a:cubicBezTo>
                  <a:cubicBezTo>
                    <a:pt x="99" y="89"/>
                    <a:pt x="98" y="91"/>
                    <a:pt x="96" y="93"/>
                  </a:cubicBezTo>
                  <a:cubicBezTo>
                    <a:pt x="93" y="93"/>
                    <a:pt x="93" y="90"/>
                    <a:pt x="92" y="89"/>
                  </a:cubicBezTo>
                  <a:cubicBezTo>
                    <a:pt x="93" y="87"/>
                    <a:pt x="95" y="84"/>
                    <a:pt x="96" y="81"/>
                  </a:cubicBezTo>
                  <a:close/>
                  <a:moveTo>
                    <a:pt x="94" y="68"/>
                  </a:moveTo>
                  <a:cubicBezTo>
                    <a:pt x="95" y="60"/>
                    <a:pt x="103" y="69"/>
                    <a:pt x="96" y="73"/>
                  </a:cubicBezTo>
                  <a:cubicBezTo>
                    <a:pt x="96" y="70"/>
                    <a:pt x="93" y="70"/>
                    <a:pt x="94" y="68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7"/>
                    <a:pt x="105" y="125"/>
                  </a:cubicBezTo>
                  <a:cubicBezTo>
                    <a:pt x="104" y="122"/>
                    <a:pt x="107" y="123"/>
                    <a:pt x="106" y="119"/>
                  </a:cubicBezTo>
                  <a:cubicBezTo>
                    <a:pt x="108" y="121"/>
                    <a:pt x="108" y="123"/>
                    <a:pt x="110" y="125"/>
                  </a:cubicBezTo>
                  <a:cubicBezTo>
                    <a:pt x="111" y="127"/>
                    <a:pt x="108" y="126"/>
                    <a:pt x="109" y="128"/>
                  </a:cubicBezTo>
                  <a:close/>
                  <a:moveTo>
                    <a:pt x="108" y="140"/>
                  </a:moveTo>
                  <a:cubicBezTo>
                    <a:pt x="107" y="139"/>
                    <a:pt x="106" y="138"/>
                    <a:pt x="107" y="136"/>
                  </a:cubicBezTo>
                  <a:cubicBezTo>
                    <a:pt x="110" y="136"/>
                    <a:pt x="109" y="138"/>
                    <a:pt x="108" y="140"/>
                  </a:cubicBezTo>
                  <a:close/>
                  <a:moveTo>
                    <a:pt x="89" y="113"/>
                  </a:moveTo>
                  <a:cubicBezTo>
                    <a:pt x="92" y="117"/>
                    <a:pt x="98" y="124"/>
                    <a:pt x="96" y="130"/>
                  </a:cubicBezTo>
                  <a:cubicBezTo>
                    <a:pt x="91" y="128"/>
                    <a:pt x="89" y="123"/>
                    <a:pt x="88" y="117"/>
                  </a:cubicBezTo>
                  <a:cubicBezTo>
                    <a:pt x="87" y="118"/>
                    <a:pt x="87" y="119"/>
                    <a:pt x="85" y="118"/>
                  </a:cubicBezTo>
                  <a:cubicBezTo>
                    <a:pt x="86" y="116"/>
                    <a:pt x="88" y="115"/>
                    <a:pt x="89" y="113"/>
                  </a:cubicBezTo>
                  <a:close/>
                  <a:moveTo>
                    <a:pt x="84" y="113"/>
                  </a:moveTo>
                  <a:cubicBezTo>
                    <a:pt x="83" y="112"/>
                    <a:pt x="82" y="111"/>
                    <a:pt x="81" y="111"/>
                  </a:cubicBezTo>
                  <a:cubicBezTo>
                    <a:pt x="81" y="108"/>
                    <a:pt x="83" y="107"/>
                    <a:pt x="83" y="105"/>
                  </a:cubicBezTo>
                  <a:cubicBezTo>
                    <a:pt x="87" y="105"/>
                    <a:pt x="86" y="111"/>
                    <a:pt x="84" y="113"/>
                  </a:cubicBezTo>
                  <a:close/>
                  <a:moveTo>
                    <a:pt x="87" y="95"/>
                  </a:moveTo>
                  <a:cubicBezTo>
                    <a:pt x="92" y="91"/>
                    <a:pt x="94" y="102"/>
                    <a:pt x="89" y="102"/>
                  </a:cubicBezTo>
                  <a:cubicBezTo>
                    <a:pt x="88" y="101"/>
                    <a:pt x="87" y="98"/>
                    <a:pt x="87" y="95"/>
                  </a:cubicBezTo>
                  <a:close/>
                  <a:moveTo>
                    <a:pt x="96" y="140"/>
                  </a:moveTo>
                  <a:cubicBezTo>
                    <a:pt x="95" y="142"/>
                    <a:pt x="97" y="142"/>
                    <a:pt x="98" y="142"/>
                  </a:cubicBezTo>
                  <a:cubicBezTo>
                    <a:pt x="95" y="143"/>
                    <a:pt x="98" y="147"/>
                    <a:pt x="94" y="147"/>
                  </a:cubicBezTo>
                  <a:cubicBezTo>
                    <a:pt x="95" y="144"/>
                    <a:pt x="92" y="144"/>
                    <a:pt x="92" y="141"/>
                  </a:cubicBezTo>
                  <a:cubicBezTo>
                    <a:pt x="94" y="141"/>
                    <a:pt x="94" y="140"/>
                    <a:pt x="96" y="140"/>
                  </a:cubicBezTo>
                  <a:close/>
                  <a:moveTo>
                    <a:pt x="98" y="148"/>
                  </a:moveTo>
                  <a:cubicBezTo>
                    <a:pt x="99" y="148"/>
                    <a:pt x="100" y="148"/>
                    <a:pt x="100" y="148"/>
                  </a:cubicBezTo>
                  <a:cubicBezTo>
                    <a:pt x="100" y="150"/>
                    <a:pt x="99" y="151"/>
                    <a:pt x="98" y="151"/>
                  </a:cubicBezTo>
                  <a:cubicBezTo>
                    <a:pt x="98" y="150"/>
                    <a:pt x="98" y="149"/>
                    <a:pt x="98" y="148"/>
                  </a:cubicBezTo>
                  <a:close/>
                  <a:moveTo>
                    <a:pt x="98" y="135"/>
                  </a:moveTo>
                  <a:cubicBezTo>
                    <a:pt x="98" y="133"/>
                    <a:pt x="99" y="133"/>
                    <a:pt x="99" y="132"/>
                  </a:cubicBezTo>
                  <a:cubicBezTo>
                    <a:pt x="101" y="132"/>
                    <a:pt x="102" y="134"/>
                    <a:pt x="103" y="136"/>
                  </a:cubicBezTo>
                  <a:cubicBezTo>
                    <a:pt x="102" y="136"/>
                    <a:pt x="102" y="139"/>
                    <a:pt x="101" y="138"/>
                  </a:cubicBezTo>
                  <a:cubicBezTo>
                    <a:pt x="99" y="138"/>
                    <a:pt x="99" y="136"/>
                    <a:pt x="98" y="135"/>
                  </a:cubicBezTo>
                  <a:close/>
                  <a:moveTo>
                    <a:pt x="102" y="153"/>
                  </a:moveTo>
                  <a:cubicBezTo>
                    <a:pt x="104" y="153"/>
                    <a:pt x="105" y="155"/>
                    <a:pt x="105" y="157"/>
                  </a:cubicBezTo>
                  <a:cubicBezTo>
                    <a:pt x="104" y="156"/>
                    <a:pt x="99" y="155"/>
                    <a:pt x="102" y="153"/>
                  </a:cubicBezTo>
                  <a:close/>
                  <a:moveTo>
                    <a:pt x="104" y="144"/>
                  </a:moveTo>
                  <a:cubicBezTo>
                    <a:pt x="102" y="143"/>
                    <a:pt x="104" y="141"/>
                    <a:pt x="105" y="140"/>
                  </a:cubicBezTo>
                  <a:cubicBezTo>
                    <a:pt x="106" y="140"/>
                    <a:pt x="106" y="141"/>
                    <a:pt x="106" y="143"/>
                  </a:cubicBezTo>
                  <a:cubicBezTo>
                    <a:pt x="104" y="142"/>
                    <a:pt x="106" y="145"/>
                    <a:pt x="104" y="144"/>
                  </a:cubicBezTo>
                  <a:close/>
                  <a:moveTo>
                    <a:pt x="105" y="133"/>
                  </a:moveTo>
                  <a:cubicBezTo>
                    <a:pt x="102" y="133"/>
                    <a:pt x="102" y="130"/>
                    <a:pt x="102" y="128"/>
                  </a:cubicBezTo>
                  <a:cubicBezTo>
                    <a:pt x="104" y="128"/>
                    <a:pt x="105" y="130"/>
                    <a:pt x="105" y="133"/>
                  </a:cubicBezTo>
                  <a:close/>
                  <a:moveTo>
                    <a:pt x="102" y="119"/>
                  </a:moveTo>
                  <a:cubicBezTo>
                    <a:pt x="99" y="116"/>
                    <a:pt x="92" y="111"/>
                    <a:pt x="96" y="107"/>
                  </a:cubicBezTo>
                  <a:cubicBezTo>
                    <a:pt x="94" y="107"/>
                    <a:pt x="95" y="110"/>
                    <a:pt x="92" y="110"/>
                  </a:cubicBezTo>
                  <a:cubicBezTo>
                    <a:pt x="92" y="107"/>
                    <a:pt x="94" y="106"/>
                    <a:pt x="94" y="102"/>
                  </a:cubicBezTo>
                  <a:cubicBezTo>
                    <a:pt x="99" y="105"/>
                    <a:pt x="100" y="112"/>
                    <a:pt x="104" y="115"/>
                  </a:cubicBezTo>
                  <a:cubicBezTo>
                    <a:pt x="104" y="117"/>
                    <a:pt x="103" y="118"/>
                    <a:pt x="102" y="119"/>
                  </a:cubicBezTo>
                  <a:close/>
                  <a:moveTo>
                    <a:pt x="98" y="95"/>
                  </a:moveTo>
                  <a:cubicBezTo>
                    <a:pt x="100" y="95"/>
                    <a:pt x="99" y="91"/>
                    <a:pt x="103" y="91"/>
                  </a:cubicBezTo>
                  <a:cubicBezTo>
                    <a:pt x="105" y="94"/>
                    <a:pt x="100" y="95"/>
                    <a:pt x="100" y="98"/>
                  </a:cubicBezTo>
                  <a:cubicBezTo>
                    <a:pt x="98" y="99"/>
                    <a:pt x="97" y="97"/>
                    <a:pt x="98" y="95"/>
                  </a:cubicBezTo>
                  <a:close/>
                  <a:moveTo>
                    <a:pt x="103" y="81"/>
                  </a:moveTo>
                  <a:cubicBezTo>
                    <a:pt x="101" y="80"/>
                    <a:pt x="99" y="79"/>
                    <a:pt x="99" y="77"/>
                  </a:cubicBezTo>
                  <a:cubicBezTo>
                    <a:pt x="100" y="75"/>
                    <a:pt x="101" y="73"/>
                    <a:pt x="102" y="72"/>
                  </a:cubicBezTo>
                  <a:cubicBezTo>
                    <a:pt x="105" y="74"/>
                    <a:pt x="106" y="78"/>
                    <a:pt x="103" y="81"/>
                  </a:cubicBezTo>
                  <a:close/>
                  <a:moveTo>
                    <a:pt x="89" y="85"/>
                  </a:moveTo>
                  <a:cubicBezTo>
                    <a:pt x="84" y="81"/>
                    <a:pt x="86" y="75"/>
                    <a:pt x="89" y="71"/>
                  </a:cubicBezTo>
                  <a:cubicBezTo>
                    <a:pt x="92" y="72"/>
                    <a:pt x="92" y="76"/>
                    <a:pt x="94" y="78"/>
                  </a:cubicBezTo>
                  <a:cubicBezTo>
                    <a:pt x="93" y="80"/>
                    <a:pt x="91" y="83"/>
                    <a:pt x="89" y="85"/>
                  </a:cubicBezTo>
                  <a:close/>
                  <a:moveTo>
                    <a:pt x="87" y="89"/>
                  </a:moveTo>
                  <a:cubicBezTo>
                    <a:pt x="87" y="91"/>
                    <a:pt x="84" y="92"/>
                    <a:pt x="85" y="94"/>
                  </a:cubicBezTo>
                  <a:cubicBezTo>
                    <a:pt x="80" y="93"/>
                    <a:pt x="78" y="86"/>
                    <a:pt x="82" y="83"/>
                  </a:cubicBezTo>
                  <a:cubicBezTo>
                    <a:pt x="84" y="85"/>
                    <a:pt x="85" y="87"/>
                    <a:pt x="87" y="89"/>
                  </a:cubicBezTo>
                  <a:close/>
                  <a:moveTo>
                    <a:pt x="81" y="100"/>
                  </a:moveTo>
                  <a:cubicBezTo>
                    <a:pt x="80" y="102"/>
                    <a:pt x="79" y="103"/>
                    <a:pt x="78" y="105"/>
                  </a:cubicBezTo>
                  <a:cubicBezTo>
                    <a:pt x="76" y="104"/>
                    <a:pt x="76" y="102"/>
                    <a:pt x="73" y="102"/>
                  </a:cubicBezTo>
                  <a:cubicBezTo>
                    <a:pt x="72" y="98"/>
                    <a:pt x="75" y="96"/>
                    <a:pt x="76" y="93"/>
                  </a:cubicBezTo>
                  <a:cubicBezTo>
                    <a:pt x="78" y="94"/>
                    <a:pt x="79" y="98"/>
                    <a:pt x="81" y="10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19"/>
                    <a:pt x="78" y="121"/>
                  </a:cubicBezTo>
                  <a:cubicBezTo>
                    <a:pt x="77" y="122"/>
                    <a:pt x="76" y="119"/>
                    <a:pt x="76" y="121"/>
                  </a:cubicBezTo>
                  <a:cubicBezTo>
                    <a:pt x="74" y="119"/>
                    <a:pt x="78" y="117"/>
                    <a:pt x="77" y="115"/>
                  </a:cubicBezTo>
                  <a:cubicBezTo>
                    <a:pt x="79" y="114"/>
                    <a:pt x="79" y="116"/>
                    <a:pt x="80" y="116"/>
                  </a:cubicBezTo>
                  <a:close/>
                  <a:moveTo>
                    <a:pt x="77" y="149"/>
                  </a:moveTo>
                  <a:cubicBezTo>
                    <a:pt x="75" y="150"/>
                    <a:pt x="73" y="145"/>
                    <a:pt x="72" y="143"/>
                  </a:cubicBezTo>
                  <a:cubicBezTo>
                    <a:pt x="74" y="145"/>
                    <a:pt x="75" y="147"/>
                    <a:pt x="77" y="149"/>
                  </a:cubicBezTo>
                  <a:close/>
                  <a:moveTo>
                    <a:pt x="71" y="127"/>
                  </a:moveTo>
                  <a:cubicBezTo>
                    <a:pt x="70" y="125"/>
                    <a:pt x="72" y="126"/>
                    <a:pt x="72" y="125"/>
                  </a:cubicBezTo>
                  <a:cubicBezTo>
                    <a:pt x="73" y="125"/>
                    <a:pt x="73" y="126"/>
                    <a:pt x="73" y="126"/>
                  </a:cubicBezTo>
                  <a:cubicBezTo>
                    <a:pt x="73" y="127"/>
                    <a:pt x="72" y="127"/>
                    <a:pt x="71" y="127"/>
                  </a:cubicBezTo>
                  <a:close/>
                  <a:moveTo>
                    <a:pt x="72" y="115"/>
                  </a:moveTo>
                  <a:cubicBezTo>
                    <a:pt x="69" y="114"/>
                    <a:pt x="68" y="111"/>
                    <a:pt x="66" y="110"/>
                  </a:cubicBezTo>
                  <a:cubicBezTo>
                    <a:pt x="67" y="108"/>
                    <a:pt x="70" y="104"/>
                    <a:pt x="70" y="103"/>
                  </a:cubicBezTo>
                  <a:cubicBezTo>
                    <a:pt x="70" y="102"/>
                    <a:pt x="71" y="102"/>
                    <a:pt x="71" y="102"/>
                  </a:cubicBezTo>
                  <a:cubicBezTo>
                    <a:pt x="72" y="108"/>
                    <a:pt x="77" y="111"/>
                    <a:pt x="72" y="115"/>
                  </a:cubicBezTo>
                  <a:close/>
                  <a:moveTo>
                    <a:pt x="66" y="112"/>
                  </a:moveTo>
                  <a:cubicBezTo>
                    <a:pt x="66" y="112"/>
                    <a:pt x="66" y="116"/>
                    <a:pt x="69" y="119"/>
                  </a:cubicBezTo>
                  <a:cubicBezTo>
                    <a:pt x="69" y="122"/>
                    <a:pt x="67" y="124"/>
                    <a:pt x="66" y="127"/>
                  </a:cubicBezTo>
                  <a:cubicBezTo>
                    <a:pt x="64" y="126"/>
                    <a:pt x="64" y="122"/>
                    <a:pt x="62" y="122"/>
                  </a:cubicBezTo>
                  <a:cubicBezTo>
                    <a:pt x="61" y="117"/>
                    <a:pt x="63" y="114"/>
                    <a:pt x="66" y="112"/>
                  </a:cubicBezTo>
                  <a:close/>
                  <a:moveTo>
                    <a:pt x="71" y="128"/>
                  </a:moveTo>
                  <a:cubicBezTo>
                    <a:pt x="71" y="129"/>
                    <a:pt x="69" y="131"/>
                    <a:pt x="68" y="130"/>
                  </a:cubicBezTo>
                  <a:cubicBezTo>
                    <a:pt x="68" y="129"/>
                    <a:pt x="70" y="128"/>
                    <a:pt x="71" y="128"/>
                  </a:cubicBezTo>
                  <a:close/>
                  <a:moveTo>
                    <a:pt x="70" y="145"/>
                  </a:moveTo>
                  <a:cubicBezTo>
                    <a:pt x="73" y="149"/>
                    <a:pt x="76" y="152"/>
                    <a:pt x="77" y="157"/>
                  </a:cubicBezTo>
                  <a:cubicBezTo>
                    <a:pt x="74" y="155"/>
                    <a:pt x="72" y="150"/>
                    <a:pt x="68" y="151"/>
                  </a:cubicBezTo>
                  <a:cubicBezTo>
                    <a:pt x="69" y="149"/>
                    <a:pt x="69" y="147"/>
                    <a:pt x="70" y="145"/>
                  </a:cubicBezTo>
                  <a:close/>
                  <a:moveTo>
                    <a:pt x="81" y="168"/>
                  </a:moveTo>
                  <a:cubicBezTo>
                    <a:pt x="82" y="171"/>
                    <a:pt x="79" y="171"/>
                    <a:pt x="79" y="173"/>
                  </a:cubicBezTo>
                  <a:cubicBezTo>
                    <a:pt x="78" y="170"/>
                    <a:pt x="76" y="169"/>
                    <a:pt x="76" y="166"/>
                  </a:cubicBezTo>
                  <a:cubicBezTo>
                    <a:pt x="78" y="164"/>
                    <a:pt x="78" y="168"/>
                    <a:pt x="81" y="168"/>
                  </a:cubicBezTo>
                  <a:close/>
                  <a:moveTo>
                    <a:pt x="82" y="178"/>
                  </a:moveTo>
                  <a:cubicBezTo>
                    <a:pt x="83" y="180"/>
                    <a:pt x="85" y="181"/>
                    <a:pt x="85" y="183"/>
                  </a:cubicBezTo>
                  <a:cubicBezTo>
                    <a:pt x="82" y="184"/>
                    <a:pt x="83" y="181"/>
                    <a:pt x="81" y="181"/>
                  </a:cubicBezTo>
                  <a:cubicBezTo>
                    <a:pt x="81" y="180"/>
                    <a:pt x="82" y="179"/>
                    <a:pt x="82" y="178"/>
                  </a:cubicBezTo>
                  <a:close/>
                  <a:moveTo>
                    <a:pt x="82" y="148"/>
                  </a:moveTo>
                  <a:cubicBezTo>
                    <a:pt x="79" y="146"/>
                    <a:pt x="79" y="141"/>
                    <a:pt x="75" y="140"/>
                  </a:cubicBezTo>
                  <a:cubicBezTo>
                    <a:pt x="76" y="137"/>
                    <a:pt x="75" y="136"/>
                    <a:pt x="77" y="132"/>
                  </a:cubicBezTo>
                  <a:cubicBezTo>
                    <a:pt x="81" y="134"/>
                    <a:pt x="83" y="140"/>
                    <a:pt x="86" y="143"/>
                  </a:cubicBezTo>
                  <a:cubicBezTo>
                    <a:pt x="85" y="145"/>
                    <a:pt x="85" y="148"/>
                    <a:pt x="82" y="148"/>
                  </a:cubicBezTo>
                  <a:close/>
                  <a:moveTo>
                    <a:pt x="85" y="163"/>
                  </a:moveTo>
                  <a:cubicBezTo>
                    <a:pt x="83" y="162"/>
                    <a:pt x="85" y="158"/>
                    <a:pt x="82" y="159"/>
                  </a:cubicBezTo>
                  <a:cubicBezTo>
                    <a:pt x="83" y="156"/>
                    <a:pt x="87" y="161"/>
                    <a:pt x="85" y="163"/>
                  </a:cubicBezTo>
                  <a:close/>
                  <a:moveTo>
                    <a:pt x="80" y="127"/>
                  </a:moveTo>
                  <a:cubicBezTo>
                    <a:pt x="80" y="126"/>
                    <a:pt x="83" y="124"/>
                    <a:pt x="81" y="123"/>
                  </a:cubicBezTo>
                  <a:cubicBezTo>
                    <a:pt x="81" y="121"/>
                    <a:pt x="83" y="124"/>
                    <a:pt x="83" y="121"/>
                  </a:cubicBezTo>
                  <a:cubicBezTo>
                    <a:pt x="84" y="122"/>
                    <a:pt x="85" y="124"/>
                    <a:pt x="83" y="125"/>
                  </a:cubicBezTo>
                  <a:cubicBezTo>
                    <a:pt x="86" y="126"/>
                    <a:pt x="94" y="135"/>
                    <a:pt x="90" y="138"/>
                  </a:cubicBezTo>
                  <a:cubicBezTo>
                    <a:pt x="85" y="136"/>
                    <a:pt x="84" y="131"/>
                    <a:pt x="80" y="127"/>
                  </a:cubicBezTo>
                  <a:close/>
                  <a:moveTo>
                    <a:pt x="87" y="149"/>
                  </a:moveTo>
                  <a:cubicBezTo>
                    <a:pt x="88" y="151"/>
                    <a:pt x="92" y="157"/>
                    <a:pt x="87" y="157"/>
                  </a:cubicBezTo>
                  <a:cubicBezTo>
                    <a:pt x="87" y="152"/>
                    <a:pt x="85" y="153"/>
                    <a:pt x="87" y="149"/>
                  </a:cubicBezTo>
                  <a:close/>
                  <a:moveTo>
                    <a:pt x="89" y="148"/>
                  </a:moveTo>
                  <a:cubicBezTo>
                    <a:pt x="91" y="148"/>
                    <a:pt x="92" y="150"/>
                    <a:pt x="92" y="153"/>
                  </a:cubicBezTo>
                  <a:cubicBezTo>
                    <a:pt x="90" y="152"/>
                    <a:pt x="89" y="150"/>
                    <a:pt x="89" y="148"/>
                  </a:cubicBezTo>
                  <a:close/>
                  <a:moveTo>
                    <a:pt x="105" y="187"/>
                  </a:moveTo>
                  <a:cubicBezTo>
                    <a:pt x="103" y="185"/>
                    <a:pt x="100" y="183"/>
                    <a:pt x="100" y="180"/>
                  </a:cubicBezTo>
                  <a:cubicBezTo>
                    <a:pt x="102" y="182"/>
                    <a:pt x="104" y="184"/>
                    <a:pt x="105" y="187"/>
                  </a:cubicBezTo>
                  <a:close/>
                  <a:moveTo>
                    <a:pt x="104" y="176"/>
                  </a:moveTo>
                  <a:cubicBezTo>
                    <a:pt x="101" y="174"/>
                    <a:pt x="106" y="170"/>
                    <a:pt x="107" y="168"/>
                  </a:cubicBezTo>
                  <a:cubicBezTo>
                    <a:pt x="109" y="169"/>
                    <a:pt x="110" y="172"/>
                    <a:pt x="112" y="174"/>
                  </a:cubicBezTo>
                  <a:cubicBezTo>
                    <a:pt x="112" y="177"/>
                    <a:pt x="110" y="178"/>
                    <a:pt x="109" y="180"/>
                  </a:cubicBezTo>
                  <a:cubicBezTo>
                    <a:pt x="108" y="179"/>
                    <a:pt x="106" y="176"/>
                    <a:pt x="106" y="174"/>
                  </a:cubicBezTo>
                  <a:cubicBezTo>
                    <a:pt x="104" y="174"/>
                    <a:pt x="104" y="175"/>
                    <a:pt x="104" y="176"/>
                  </a:cubicBezTo>
                  <a:close/>
                  <a:moveTo>
                    <a:pt x="107" y="146"/>
                  </a:moveTo>
                  <a:cubicBezTo>
                    <a:pt x="110" y="146"/>
                    <a:pt x="111" y="148"/>
                    <a:pt x="111" y="151"/>
                  </a:cubicBezTo>
                  <a:cubicBezTo>
                    <a:pt x="108" y="151"/>
                    <a:pt x="106" y="147"/>
                    <a:pt x="107" y="146"/>
                  </a:cubicBezTo>
                  <a:close/>
                  <a:moveTo>
                    <a:pt x="108" y="110"/>
                  </a:moveTo>
                  <a:cubicBezTo>
                    <a:pt x="104" y="107"/>
                    <a:pt x="101" y="104"/>
                    <a:pt x="100" y="99"/>
                  </a:cubicBezTo>
                  <a:cubicBezTo>
                    <a:pt x="102" y="97"/>
                    <a:pt x="103" y="95"/>
                    <a:pt x="106" y="94"/>
                  </a:cubicBezTo>
                  <a:cubicBezTo>
                    <a:pt x="107" y="98"/>
                    <a:pt x="110" y="100"/>
                    <a:pt x="111" y="104"/>
                  </a:cubicBezTo>
                  <a:cubicBezTo>
                    <a:pt x="111" y="106"/>
                    <a:pt x="108" y="107"/>
                    <a:pt x="108" y="110"/>
                  </a:cubicBezTo>
                  <a:close/>
                  <a:moveTo>
                    <a:pt x="115" y="84"/>
                  </a:moveTo>
                  <a:cubicBezTo>
                    <a:pt x="116" y="80"/>
                    <a:pt x="121" y="76"/>
                    <a:pt x="124" y="81"/>
                  </a:cubicBezTo>
                  <a:cubicBezTo>
                    <a:pt x="123" y="84"/>
                    <a:pt x="120" y="86"/>
                    <a:pt x="120" y="90"/>
                  </a:cubicBezTo>
                  <a:cubicBezTo>
                    <a:pt x="118" y="89"/>
                    <a:pt x="117" y="86"/>
                    <a:pt x="115" y="84"/>
                  </a:cubicBezTo>
                  <a:close/>
                  <a:moveTo>
                    <a:pt x="123" y="105"/>
                  </a:moveTo>
                  <a:cubicBezTo>
                    <a:pt x="122" y="106"/>
                    <a:pt x="122" y="107"/>
                    <a:pt x="121" y="108"/>
                  </a:cubicBezTo>
                  <a:cubicBezTo>
                    <a:pt x="119" y="107"/>
                    <a:pt x="119" y="104"/>
                    <a:pt x="117" y="103"/>
                  </a:cubicBezTo>
                  <a:cubicBezTo>
                    <a:pt x="117" y="101"/>
                    <a:pt x="119" y="100"/>
                    <a:pt x="119" y="99"/>
                  </a:cubicBezTo>
                  <a:cubicBezTo>
                    <a:pt x="121" y="100"/>
                    <a:pt x="122" y="102"/>
                    <a:pt x="123" y="105"/>
                  </a:cubicBezTo>
                  <a:close/>
                  <a:moveTo>
                    <a:pt x="114" y="81"/>
                  </a:moveTo>
                  <a:cubicBezTo>
                    <a:pt x="108" y="78"/>
                    <a:pt x="111" y="73"/>
                    <a:pt x="115" y="69"/>
                  </a:cubicBezTo>
                  <a:cubicBezTo>
                    <a:pt x="118" y="69"/>
                    <a:pt x="117" y="74"/>
                    <a:pt x="120" y="74"/>
                  </a:cubicBezTo>
                  <a:cubicBezTo>
                    <a:pt x="119" y="78"/>
                    <a:pt x="115" y="79"/>
                    <a:pt x="114" y="81"/>
                  </a:cubicBezTo>
                  <a:close/>
                  <a:moveTo>
                    <a:pt x="113" y="98"/>
                  </a:moveTo>
                  <a:cubicBezTo>
                    <a:pt x="112" y="95"/>
                    <a:pt x="110" y="93"/>
                    <a:pt x="109" y="91"/>
                  </a:cubicBezTo>
                  <a:cubicBezTo>
                    <a:pt x="108" y="89"/>
                    <a:pt x="110" y="89"/>
                    <a:pt x="110" y="87"/>
                  </a:cubicBezTo>
                  <a:cubicBezTo>
                    <a:pt x="114" y="88"/>
                    <a:pt x="120" y="96"/>
                    <a:pt x="113" y="98"/>
                  </a:cubicBezTo>
                  <a:close/>
                  <a:moveTo>
                    <a:pt x="108" y="88"/>
                  </a:moveTo>
                  <a:cubicBezTo>
                    <a:pt x="105" y="88"/>
                    <a:pt x="105" y="84"/>
                    <a:pt x="106" y="81"/>
                  </a:cubicBezTo>
                  <a:cubicBezTo>
                    <a:pt x="109" y="81"/>
                    <a:pt x="109" y="84"/>
                    <a:pt x="111" y="85"/>
                  </a:cubicBezTo>
                  <a:cubicBezTo>
                    <a:pt x="110" y="86"/>
                    <a:pt x="108" y="86"/>
                    <a:pt x="108" y="88"/>
                  </a:cubicBezTo>
                  <a:close/>
                  <a:moveTo>
                    <a:pt x="114" y="108"/>
                  </a:moveTo>
                  <a:cubicBezTo>
                    <a:pt x="120" y="109"/>
                    <a:pt x="117" y="116"/>
                    <a:pt x="114" y="119"/>
                  </a:cubicBezTo>
                  <a:cubicBezTo>
                    <a:pt x="109" y="116"/>
                    <a:pt x="111" y="110"/>
                    <a:pt x="114" y="108"/>
                  </a:cubicBezTo>
                  <a:close/>
                  <a:moveTo>
                    <a:pt x="114" y="133"/>
                  </a:moveTo>
                  <a:cubicBezTo>
                    <a:pt x="113" y="134"/>
                    <a:pt x="111" y="132"/>
                    <a:pt x="111" y="130"/>
                  </a:cubicBezTo>
                  <a:cubicBezTo>
                    <a:pt x="112" y="130"/>
                    <a:pt x="112" y="129"/>
                    <a:pt x="113" y="129"/>
                  </a:cubicBezTo>
                  <a:cubicBezTo>
                    <a:pt x="113" y="131"/>
                    <a:pt x="114" y="131"/>
                    <a:pt x="114" y="133"/>
                  </a:cubicBezTo>
                  <a:close/>
                  <a:moveTo>
                    <a:pt x="117" y="120"/>
                  </a:moveTo>
                  <a:cubicBezTo>
                    <a:pt x="119" y="122"/>
                    <a:pt x="122" y="124"/>
                    <a:pt x="119" y="126"/>
                  </a:cubicBezTo>
                  <a:cubicBezTo>
                    <a:pt x="117" y="125"/>
                    <a:pt x="116" y="122"/>
                    <a:pt x="117" y="120"/>
                  </a:cubicBezTo>
                  <a:close/>
                  <a:moveTo>
                    <a:pt x="117" y="139"/>
                  </a:moveTo>
                  <a:cubicBezTo>
                    <a:pt x="116" y="137"/>
                    <a:pt x="116" y="137"/>
                    <a:pt x="115" y="136"/>
                  </a:cubicBezTo>
                  <a:cubicBezTo>
                    <a:pt x="116" y="133"/>
                    <a:pt x="118" y="138"/>
                    <a:pt x="118" y="136"/>
                  </a:cubicBezTo>
                  <a:cubicBezTo>
                    <a:pt x="119" y="136"/>
                    <a:pt x="119" y="140"/>
                    <a:pt x="117" y="139"/>
                  </a:cubicBezTo>
                  <a:close/>
                  <a:moveTo>
                    <a:pt x="121" y="128"/>
                  </a:moveTo>
                  <a:cubicBezTo>
                    <a:pt x="123" y="128"/>
                    <a:pt x="124" y="130"/>
                    <a:pt x="122" y="131"/>
                  </a:cubicBezTo>
                  <a:cubicBezTo>
                    <a:pt x="122" y="131"/>
                    <a:pt x="121" y="129"/>
                    <a:pt x="121" y="128"/>
                  </a:cubicBezTo>
                  <a:close/>
                  <a:moveTo>
                    <a:pt x="121" y="122"/>
                  </a:moveTo>
                  <a:cubicBezTo>
                    <a:pt x="120" y="121"/>
                    <a:pt x="121" y="119"/>
                    <a:pt x="119" y="119"/>
                  </a:cubicBezTo>
                  <a:cubicBezTo>
                    <a:pt x="118" y="117"/>
                    <a:pt x="121" y="118"/>
                    <a:pt x="121" y="116"/>
                  </a:cubicBezTo>
                  <a:cubicBezTo>
                    <a:pt x="122" y="117"/>
                    <a:pt x="123" y="119"/>
                    <a:pt x="124" y="120"/>
                  </a:cubicBezTo>
                  <a:cubicBezTo>
                    <a:pt x="124" y="121"/>
                    <a:pt x="123" y="122"/>
                    <a:pt x="121" y="122"/>
                  </a:cubicBezTo>
                  <a:close/>
                  <a:moveTo>
                    <a:pt x="126" y="123"/>
                  </a:moveTo>
                  <a:cubicBezTo>
                    <a:pt x="127" y="125"/>
                    <a:pt x="125" y="125"/>
                    <a:pt x="125" y="127"/>
                  </a:cubicBezTo>
                  <a:cubicBezTo>
                    <a:pt x="123" y="127"/>
                    <a:pt x="125" y="123"/>
                    <a:pt x="126" y="123"/>
                  </a:cubicBezTo>
                  <a:close/>
                  <a:moveTo>
                    <a:pt x="124" y="112"/>
                  </a:moveTo>
                  <a:cubicBezTo>
                    <a:pt x="124" y="110"/>
                    <a:pt x="126" y="110"/>
                    <a:pt x="125" y="108"/>
                  </a:cubicBezTo>
                  <a:cubicBezTo>
                    <a:pt x="129" y="110"/>
                    <a:pt x="126" y="112"/>
                    <a:pt x="130" y="112"/>
                  </a:cubicBezTo>
                  <a:cubicBezTo>
                    <a:pt x="130" y="114"/>
                    <a:pt x="128" y="113"/>
                    <a:pt x="128" y="115"/>
                  </a:cubicBezTo>
                  <a:cubicBezTo>
                    <a:pt x="125" y="116"/>
                    <a:pt x="125" y="113"/>
                    <a:pt x="124" y="112"/>
                  </a:cubicBezTo>
                  <a:close/>
                  <a:moveTo>
                    <a:pt x="129" y="128"/>
                  </a:moveTo>
                  <a:cubicBezTo>
                    <a:pt x="133" y="128"/>
                    <a:pt x="131" y="133"/>
                    <a:pt x="127" y="132"/>
                  </a:cubicBezTo>
                  <a:cubicBezTo>
                    <a:pt x="127" y="130"/>
                    <a:pt x="129" y="130"/>
                    <a:pt x="129" y="128"/>
                  </a:cubicBezTo>
                  <a:close/>
                  <a:moveTo>
                    <a:pt x="130" y="100"/>
                  </a:moveTo>
                  <a:cubicBezTo>
                    <a:pt x="131" y="104"/>
                    <a:pt x="134" y="105"/>
                    <a:pt x="134" y="109"/>
                  </a:cubicBezTo>
                  <a:cubicBezTo>
                    <a:pt x="131" y="107"/>
                    <a:pt x="128" y="104"/>
                    <a:pt x="130" y="100"/>
                  </a:cubicBezTo>
                  <a:close/>
                  <a:moveTo>
                    <a:pt x="134" y="95"/>
                  </a:moveTo>
                  <a:cubicBezTo>
                    <a:pt x="138" y="95"/>
                    <a:pt x="137" y="98"/>
                    <a:pt x="140" y="100"/>
                  </a:cubicBezTo>
                  <a:cubicBezTo>
                    <a:pt x="139" y="102"/>
                    <a:pt x="137" y="103"/>
                    <a:pt x="136" y="104"/>
                  </a:cubicBezTo>
                  <a:cubicBezTo>
                    <a:pt x="131" y="103"/>
                    <a:pt x="131" y="99"/>
                    <a:pt x="134" y="95"/>
                  </a:cubicBezTo>
                  <a:close/>
                  <a:moveTo>
                    <a:pt x="135" y="87"/>
                  </a:moveTo>
                  <a:cubicBezTo>
                    <a:pt x="132" y="86"/>
                    <a:pt x="132" y="83"/>
                    <a:pt x="130" y="81"/>
                  </a:cubicBezTo>
                  <a:cubicBezTo>
                    <a:pt x="130" y="78"/>
                    <a:pt x="132" y="78"/>
                    <a:pt x="132" y="76"/>
                  </a:cubicBezTo>
                  <a:cubicBezTo>
                    <a:pt x="135" y="76"/>
                    <a:pt x="134" y="81"/>
                    <a:pt x="137" y="82"/>
                  </a:cubicBezTo>
                  <a:cubicBezTo>
                    <a:pt x="136" y="83"/>
                    <a:pt x="136" y="85"/>
                    <a:pt x="135" y="87"/>
                  </a:cubicBezTo>
                  <a:close/>
                  <a:moveTo>
                    <a:pt x="132" y="91"/>
                  </a:moveTo>
                  <a:cubicBezTo>
                    <a:pt x="130" y="95"/>
                    <a:pt x="129" y="96"/>
                    <a:pt x="127" y="100"/>
                  </a:cubicBezTo>
                  <a:cubicBezTo>
                    <a:pt x="124" y="99"/>
                    <a:pt x="124" y="96"/>
                    <a:pt x="122" y="95"/>
                  </a:cubicBezTo>
                  <a:cubicBezTo>
                    <a:pt x="124" y="90"/>
                    <a:pt x="125" y="88"/>
                    <a:pt x="127" y="85"/>
                  </a:cubicBezTo>
                  <a:cubicBezTo>
                    <a:pt x="129" y="87"/>
                    <a:pt x="130" y="90"/>
                    <a:pt x="132" y="91"/>
                  </a:cubicBezTo>
                  <a:close/>
                  <a:moveTo>
                    <a:pt x="124" y="72"/>
                  </a:moveTo>
                  <a:cubicBezTo>
                    <a:pt x="121" y="70"/>
                    <a:pt x="120" y="67"/>
                    <a:pt x="118" y="64"/>
                  </a:cubicBezTo>
                  <a:cubicBezTo>
                    <a:pt x="119" y="63"/>
                    <a:pt x="120" y="61"/>
                    <a:pt x="121" y="59"/>
                  </a:cubicBezTo>
                  <a:cubicBezTo>
                    <a:pt x="124" y="61"/>
                    <a:pt x="125" y="65"/>
                    <a:pt x="128" y="68"/>
                  </a:cubicBezTo>
                  <a:cubicBezTo>
                    <a:pt x="127" y="70"/>
                    <a:pt x="125" y="70"/>
                    <a:pt x="124" y="72"/>
                  </a:cubicBezTo>
                  <a:close/>
                  <a:moveTo>
                    <a:pt x="115" y="60"/>
                  </a:moveTo>
                  <a:cubicBezTo>
                    <a:pt x="113" y="60"/>
                    <a:pt x="113" y="56"/>
                    <a:pt x="111" y="56"/>
                  </a:cubicBezTo>
                  <a:cubicBezTo>
                    <a:pt x="112" y="53"/>
                    <a:pt x="114" y="52"/>
                    <a:pt x="115" y="49"/>
                  </a:cubicBezTo>
                  <a:cubicBezTo>
                    <a:pt x="119" y="52"/>
                    <a:pt x="119" y="57"/>
                    <a:pt x="115" y="60"/>
                  </a:cubicBezTo>
                  <a:close/>
                  <a:moveTo>
                    <a:pt x="114" y="38"/>
                  </a:moveTo>
                  <a:cubicBezTo>
                    <a:pt x="113" y="36"/>
                    <a:pt x="111" y="34"/>
                    <a:pt x="111" y="31"/>
                  </a:cubicBezTo>
                  <a:cubicBezTo>
                    <a:pt x="112" y="29"/>
                    <a:pt x="114" y="27"/>
                    <a:pt x="115" y="25"/>
                  </a:cubicBezTo>
                  <a:cubicBezTo>
                    <a:pt x="117" y="26"/>
                    <a:pt x="119" y="28"/>
                    <a:pt x="122" y="29"/>
                  </a:cubicBezTo>
                  <a:cubicBezTo>
                    <a:pt x="120" y="33"/>
                    <a:pt x="118" y="37"/>
                    <a:pt x="114" y="38"/>
                  </a:cubicBezTo>
                  <a:close/>
                  <a:moveTo>
                    <a:pt x="109" y="73"/>
                  </a:moveTo>
                  <a:cubicBezTo>
                    <a:pt x="106" y="72"/>
                    <a:pt x="106" y="69"/>
                    <a:pt x="104" y="67"/>
                  </a:cubicBezTo>
                  <a:cubicBezTo>
                    <a:pt x="106" y="65"/>
                    <a:pt x="108" y="62"/>
                    <a:pt x="109" y="60"/>
                  </a:cubicBezTo>
                  <a:cubicBezTo>
                    <a:pt x="114" y="64"/>
                    <a:pt x="110" y="68"/>
                    <a:pt x="109" y="73"/>
                  </a:cubicBezTo>
                  <a:close/>
                  <a:moveTo>
                    <a:pt x="101" y="63"/>
                  </a:moveTo>
                  <a:cubicBezTo>
                    <a:pt x="101" y="61"/>
                    <a:pt x="100" y="62"/>
                    <a:pt x="100" y="61"/>
                  </a:cubicBezTo>
                  <a:cubicBezTo>
                    <a:pt x="101" y="58"/>
                    <a:pt x="103" y="56"/>
                    <a:pt x="104" y="54"/>
                  </a:cubicBezTo>
                  <a:cubicBezTo>
                    <a:pt x="109" y="56"/>
                    <a:pt x="104" y="62"/>
                    <a:pt x="101" y="63"/>
                  </a:cubicBezTo>
                  <a:close/>
                  <a:moveTo>
                    <a:pt x="102" y="49"/>
                  </a:moveTo>
                  <a:cubicBezTo>
                    <a:pt x="103" y="49"/>
                    <a:pt x="103" y="50"/>
                    <a:pt x="104" y="51"/>
                  </a:cubicBezTo>
                  <a:cubicBezTo>
                    <a:pt x="101" y="53"/>
                    <a:pt x="100" y="55"/>
                    <a:pt x="98" y="57"/>
                  </a:cubicBezTo>
                  <a:cubicBezTo>
                    <a:pt x="97" y="56"/>
                    <a:pt x="99" y="55"/>
                    <a:pt x="98" y="53"/>
                  </a:cubicBezTo>
                  <a:cubicBezTo>
                    <a:pt x="100" y="53"/>
                    <a:pt x="100" y="50"/>
                    <a:pt x="102" y="49"/>
                  </a:cubicBezTo>
                  <a:close/>
                  <a:moveTo>
                    <a:pt x="101" y="38"/>
                  </a:moveTo>
                  <a:cubicBezTo>
                    <a:pt x="101" y="36"/>
                    <a:pt x="102" y="34"/>
                    <a:pt x="104" y="33"/>
                  </a:cubicBezTo>
                  <a:cubicBezTo>
                    <a:pt x="104" y="34"/>
                    <a:pt x="103" y="38"/>
                    <a:pt x="101" y="38"/>
                  </a:cubicBezTo>
                  <a:close/>
                  <a:moveTo>
                    <a:pt x="95" y="52"/>
                  </a:moveTo>
                  <a:cubicBezTo>
                    <a:pt x="93" y="51"/>
                    <a:pt x="93" y="48"/>
                    <a:pt x="90" y="47"/>
                  </a:cubicBezTo>
                  <a:cubicBezTo>
                    <a:pt x="91" y="46"/>
                    <a:pt x="91" y="46"/>
                    <a:pt x="91" y="47"/>
                  </a:cubicBezTo>
                  <a:cubicBezTo>
                    <a:pt x="93" y="45"/>
                    <a:pt x="95" y="43"/>
                    <a:pt x="96" y="40"/>
                  </a:cubicBezTo>
                  <a:cubicBezTo>
                    <a:pt x="97" y="41"/>
                    <a:pt x="98" y="42"/>
                    <a:pt x="99" y="44"/>
                  </a:cubicBezTo>
                  <a:cubicBezTo>
                    <a:pt x="98" y="47"/>
                    <a:pt x="96" y="49"/>
                    <a:pt x="95" y="52"/>
                  </a:cubicBezTo>
                  <a:close/>
                  <a:moveTo>
                    <a:pt x="89" y="44"/>
                  </a:moveTo>
                  <a:cubicBezTo>
                    <a:pt x="87" y="39"/>
                    <a:pt x="91" y="37"/>
                    <a:pt x="92" y="33"/>
                  </a:cubicBezTo>
                  <a:cubicBezTo>
                    <a:pt x="94" y="34"/>
                    <a:pt x="95" y="36"/>
                    <a:pt x="95" y="38"/>
                  </a:cubicBezTo>
                  <a:cubicBezTo>
                    <a:pt x="93" y="40"/>
                    <a:pt x="92" y="43"/>
                    <a:pt x="89" y="44"/>
                  </a:cubicBezTo>
                  <a:close/>
                  <a:moveTo>
                    <a:pt x="90" y="61"/>
                  </a:moveTo>
                  <a:cubicBezTo>
                    <a:pt x="86" y="61"/>
                    <a:pt x="87" y="55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5" y="51"/>
                    <a:pt x="84" y="53"/>
                    <a:pt x="83" y="51"/>
                  </a:cubicBezTo>
                  <a:cubicBezTo>
                    <a:pt x="83" y="49"/>
                    <a:pt x="84" y="47"/>
                    <a:pt x="85" y="45"/>
                  </a:cubicBezTo>
                  <a:cubicBezTo>
                    <a:pt x="87" y="51"/>
                    <a:pt x="94" y="54"/>
                    <a:pt x="90" y="61"/>
                  </a:cubicBezTo>
                  <a:close/>
                  <a:moveTo>
                    <a:pt x="83" y="74"/>
                  </a:moveTo>
                  <a:cubicBezTo>
                    <a:pt x="78" y="74"/>
                    <a:pt x="79" y="68"/>
                    <a:pt x="75" y="67"/>
                  </a:cubicBezTo>
                  <a:cubicBezTo>
                    <a:pt x="76" y="64"/>
                    <a:pt x="79" y="63"/>
                    <a:pt x="80" y="59"/>
                  </a:cubicBezTo>
                  <a:cubicBezTo>
                    <a:pt x="88" y="61"/>
                    <a:pt x="87" y="70"/>
                    <a:pt x="83" y="74"/>
                  </a:cubicBezTo>
                  <a:close/>
                  <a:moveTo>
                    <a:pt x="75" y="64"/>
                  </a:moveTo>
                  <a:cubicBezTo>
                    <a:pt x="75" y="62"/>
                    <a:pt x="78" y="57"/>
                    <a:pt x="81" y="55"/>
                  </a:cubicBezTo>
                  <a:cubicBezTo>
                    <a:pt x="80" y="60"/>
                    <a:pt x="77" y="61"/>
                    <a:pt x="75" y="64"/>
                  </a:cubicBezTo>
                  <a:close/>
                  <a:moveTo>
                    <a:pt x="79" y="44"/>
                  </a:moveTo>
                  <a:cubicBezTo>
                    <a:pt x="77" y="43"/>
                    <a:pt x="77" y="39"/>
                    <a:pt x="75" y="38"/>
                  </a:cubicBezTo>
                  <a:cubicBezTo>
                    <a:pt x="76" y="36"/>
                    <a:pt x="76" y="33"/>
                    <a:pt x="79" y="33"/>
                  </a:cubicBezTo>
                  <a:cubicBezTo>
                    <a:pt x="80" y="38"/>
                    <a:pt x="82" y="39"/>
                    <a:pt x="79" y="44"/>
                  </a:cubicBezTo>
                  <a:close/>
                  <a:moveTo>
                    <a:pt x="76" y="51"/>
                  </a:moveTo>
                  <a:cubicBezTo>
                    <a:pt x="75" y="48"/>
                    <a:pt x="72" y="55"/>
                    <a:pt x="70" y="57"/>
                  </a:cubicBezTo>
                  <a:cubicBezTo>
                    <a:pt x="68" y="56"/>
                    <a:pt x="68" y="52"/>
                    <a:pt x="66" y="52"/>
                  </a:cubicBezTo>
                  <a:cubicBezTo>
                    <a:pt x="68" y="48"/>
                    <a:pt x="69" y="44"/>
                    <a:pt x="73" y="41"/>
                  </a:cubicBezTo>
                  <a:cubicBezTo>
                    <a:pt x="73" y="45"/>
                    <a:pt x="78" y="49"/>
                    <a:pt x="76" y="51"/>
                  </a:cubicBezTo>
                  <a:close/>
                  <a:moveTo>
                    <a:pt x="64" y="66"/>
                  </a:moveTo>
                  <a:cubicBezTo>
                    <a:pt x="62" y="63"/>
                    <a:pt x="60" y="59"/>
                    <a:pt x="63" y="55"/>
                  </a:cubicBezTo>
                  <a:cubicBezTo>
                    <a:pt x="66" y="58"/>
                    <a:pt x="68" y="63"/>
                    <a:pt x="64" y="66"/>
                  </a:cubicBezTo>
                  <a:close/>
                  <a:moveTo>
                    <a:pt x="63" y="75"/>
                  </a:moveTo>
                  <a:cubicBezTo>
                    <a:pt x="63" y="77"/>
                    <a:pt x="61" y="79"/>
                    <a:pt x="60" y="81"/>
                  </a:cubicBezTo>
                  <a:cubicBezTo>
                    <a:pt x="60" y="79"/>
                    <a:pt x="59" y="75"/>
                    <a:pt x="63" y="75"/>
                  </a:cubicBezTo>
                  <a:close/>
                  <a:moveTo>
                    <a:pt x="49" y="64"/>
                  </a:moveTo>
                  <a:cubicBezTo>
                    <a:pt x="50" y="62"/>
                    <a:pt x="50" y="62"/>
                    <a:pt x="47" y="62"/>
                  </a:cubicBezTo>
                  <a:cubicBezTo>
                    <a:pt x="48" y="60"/>
                    <a:pt x="50" y="58"/>
                    <a:pt x="51" y="55"/>
                  </a:cubicBezTo>
                  <a:cubicBezTo>
                    <a:pt x="52" y="55"/>
                    <a:pt x="52" y="57"/>
                    <a:pt x="54" y="58"/>
                  </a:cubicBezTo>
                  <a:cubicBezTo>
                    <a:pt x="52" y="60"/>
                    <a:pt x="52" y="64"/>
                    <a:pt x="49" y="64"/>
                  </a:cubicBezTo>
                  <a:close/>
                  <a:moveTo>
                    <a:pt x="45" y="58"/>
                  </a:moveTo>
                  <a:cubicBezTo>
                    <a:pt x="42" y="58"/>
                    <a:pt x="45" y="55"/>
                    <a:pt x="43" y="54"/>
                  </a:cubicBezTo>
                  <a:cubicBezTo>
                    <a:pt x="45" y="52"/>
                    <a:pt x="45" y="51"/>
                    <a:pt x="47" y="49"/>
                  </a:cubicBezTo>
                  <a:cubicBezTo>
                    <a:pt x="48" y="49"/>
                    <a:pt x="48" y="50"/>
                    <a:pt x="49" y="51"/>
                  </a:cubicBezTo>
                  <a:cubicBezTo>
                    <a:pt x="48" y="53"/>
                    <a:pt x="46" y="56"/>
                    <a:pt x="45" y="58"/>
                  </a:cubicBezTo>
                  <a:close/>
                  <a:moveTo>
                    <a:pt x="44" y="66"/>
                  </a:moveTo>
                  <a:cubicBezTo>
                    <a:pt x="46" y="66"/>
                    <a:pt x="45" y="68"/>
                    <a:pt x="47" y="68"/>
                  </a:cubicBezTo>
                  <a:cubicBezTo>
                    <a:pt x="47" y="71"/>
                    <a:pt x="45" y="73"/>
                    <a:pt x="43" y="74"/>
                  </a:cubicBezTo>
                  <a:cubicBezTo>
                    <a:pt x="40" y="71"/>
                    <a:pt x="44" y="69"/>
                    <a:pt x="44" y="66"/>
                  </a:cubicBezTo>
                  <a:close/>
                  <a:moveTo>
                    <a:pt x="46" y="86"/>
                  </a:moveTo>
                  <a:cubicBezTo>
                    <a:pt x="48" y="87"/>
                    <a:pt x="48" y="90"/>
                    <a:pt x="49" y="91"/>
                  </a:cubicBezTo>
                  <a:cubicBezTo>
                    <a:pt x="49" y="94"/>
                    <a:pt x="46" y="95"/>
                    <a:pt x="46" y="98"/>
                  </a:cubicBezTo>
                  <a:cubicBezTo>
                    <a:pt x="44" y="97"/>
                    <a:pt x="43" y="95"/>
                    <a:pt x="42" y="93"/>
                  </a:cubicBezTo>
                  <a:cubicBezTo>
                    <a:pt x="43" y="91"/>
                    <a:pt x="45" y="89"/>
                    <a:pt x="46" y="86"/>
                  </a:cubicBezTo>
                  <a:close/>
                  <a:moveTo>
                    <a:pt x="39" y="66"/>
                  </a:moveTo>
                  <a:cubicBezTo>
                    <a:pt x="37" y="65"/>
                    <a:pt x="40" y="63"/>
                    <a:pt x="39" y="60"/>
                  </a:cubicBezTo>
                  <a:cubicBezTo>
                    <a:pt x="42" y="59"/>
                    <a:pt x="40" y="62"/>
                    <a:pt x="42" y="61"/>
                  </a:cubicBezTo>
                  <a:cubicBezTo>
                    <a:pt x="42" y="64"/>
                    <a:pt x="40" y="64"/>
                    <a:pt x="39" y="66"/>
                  </a:cubicBezTo>
                  <a:close/>
                  <a:moveTo>
                    <a:pt x="39" y="76"/>
                  </a:moveTo>
                  <a:cubicBezTo>
                    <a:pt x="40" y="77"/>
                    <a:pt x="41" y="77"/>
                    <a:pt x="41" y="79"/>
                  </a:cubicBezTo>
                  <a:cubicBezTo>
                    <a:pt x="40" y="81"/>
                    <a:pt x="38" y="83"/>
                    <a:pt x="37" y="85"/>
                  </a:cubicBezTo>
                  <a:cubicBezTo>
                    <a:pt x="33" y="83"/>
                    <a:pt x="38" y="79"/>
                    <a:pt x="39" y="76"/>
                  </a:cubicBezTo>
                  <a:close/>
                  <a:moveTo>
                    <a:pt x="33" y="78"/>
                  </a:moveTo>
                  <a:cubicBezTo>
                    <a:pt x="31" y="75"/>
                    <a:pt x="34" y="73"/>
                    <a:pt x="35" y="70"/>
                  </a:cubicBezTo>
                  <a:cubicBezTo>
                    <a:pt x="38" y="72"/>
                    <a:pt x="33" y="75"/>
                    <a:pt x="33" y="78"/>
                  </a:cubicBezTo>
                  <a:close/>
                  <a:moveTo>
                    <a:pt x="34" y="90"/>
                  </a:moveTo>
                  <a:cubicBezTo>
                    <a:pt x="32" y="92"/>
                    <a:pt x="32" y="96"/>
                    <a:pt x="28" y="97"/>
                  </a:cubicBezTo>
                  <a:cubicBezTo>
                    <a:pt x="30" y="93"/>
                    <a:pt x="31" y="92"/>
                    <a:pt x="32" y="88"/>
                  </a:cubicBezTo>
                  <a:cubicBezTo>
                    <a:pt x="34" y="88"/>
                    <a:pt x="33" y="90"/>
                    <a:pt x="34" y="90"/>
                  </a:cubicBezTo>
                  <a:close/>
                  <a:moveTo>
                    <a:pt x="28" y="111"/>
                  </a:moveTo>
                  <a:cubicBezTo>
                    <a:pt x="27" y="110"/>
                    <a:pt x="27" y="109"/>
                    <a:pt x="26" y="110"/>
                  </a:cubicBezTo>
                  <a:cubicBezTo>
                    <a:pt x="26" y="108"/>
                    <a:pt x="28" y="108"/>
                    <a:pt x="28" y="106"/>
                  </a:cubicBezTo>
                  <a:cubicBezTo>
                    <a:pt x="31" y="107"/>
                    <a:pt x="28" y="109"/>
                    <a:pt x="28" y="111"/>
                  </a:cubicBezTo>
                  <a:close/>
                  <a:moveTo>
                    <a:pt x="26" y="91"/>
                  </a:moveTo>
                  <a:cubicBezTo>
                    <a:pt x="23" y="89"/>
                    <a:pt x="29" y="86"/>
                    <a:pt x="28" y="82"/>
                  </a:cubicBezTo>
                  <a:cubicBezTo>
                    <a:pt x="30" y="85"/>
                    <a:pt x="27" y="89"/>
                    <a:pt x="26" y="91"/>
                  </a:cubicBezTo>
                  <a:close/>
                  <a:moveTo>
                    <a:pt x="21" y="87"/>
                  </a:moveTo>
                  <a:cubicBezTo>
                    <a:pt x="22" y="83"/>
                    <a:pt x="25" y="81"/>
                    <a:pt x="26" y="78"/>
                  </a:cubicBezTo>
                  <a:cubicBezTo>
                    <a:pt x="28" y="80"/>
                    <a:pt x="24" y="85"/>
                    <a:pt x="21" y="87"/>
                  </a:cubicBezTo>
                  <a:close/>
                  <a:moveTo>
                    <a:pt x="20" y="80"/>
                  </a:moveTo>
                  <a:cubicBezTo>
                    <a:pt x="10" y="79"/>
                    <a:pt x="22" y="63"/>
                    <a:pt x="23" y="73"/>
                  </a:cubicBezTo>
                  <a:cubicBezTo>
                    <a:pt x="23" y="76"/>
                    <a:pt x="21" y="76"/>
                    <a:pt x="20" y="80"/>
                  </a:cubicBezTo>
                  <a:close/>
                  <a:moveTo>
                    <a:pt x="20" y="96"/>
                  </a:moveTo>
                  <a:cubicBezTo>
                    <a:pt x="22" y="96"/>
                    <a:pt x="22" y="98"/>
                    <a:pt x="22" y="98"/>
                  </a:cubicBezTo>
                  <a:cubicBezTo>
                    <a:pt x="23" y="101"/>
                    <a:pt x="21" y="100"/>
                    <a:pt x="20" y="102"/>
                  </a:cubicBezTo>
                  <a:cubicBezTo>
                    <a:pt x="18" y="101"/>
                    <a:pt x="20" y="98"/>
                    <a:pt x="20" y="96"/>
                  </a:cubicBezTo>
                  <a:close/>
                  <a:moveTo>
                    <a:pt x="22" y="114"/>
                  </a:moveTo>
                  <a:cubicBezTo>
                    <a:pt x="24" y="114"/>
                    <a:pt x="23" y="115"/>
                    <a:pt x="24" y="115"/>
                  </a:cubicBezTo>
                  <a:cubicBezTo>
                    <a:pt x="24" y="119"/>
                    <a:pt x="23" y="121"/>
                    <a:pt x="22" y="123"/>
                  </a:cubicBezTo>
                  <a:cubicBezTo>
                    <a:pt x="18" y="121"/>
                    <a:pt x="23" y="118"/>
                    <a:pt x="22" y="114"/>
                  </a:cubicBezTo>
                  <a:close/>
                  <a:moveTo>
                    <a:pt x="25" y="138"/>
                  </a:moveTo>
                  <a:cubicBezTo>
                    <a:pt x="28" y="138"/>
                    <a:pt x="27" y="141"/>
                    <a:pt x="26" y="142"/>
                  </a:cubicBezTo>
                  <a:cubicBezTo>
                    <a:pt x="24" y="142"/>
                    <a:pt x="23" y="139"/>
                    <a:pt x="25" y="138"/>
                  </a:cubicBezTo>
                  <a:close/>
                  <a:moveTo>
                    <a:pt x="26" y="130"/>
                  </a:moveTo>
                  <a:cubicBezTo>
                    <a:pt x="22" y="127"/>
                    <a:pt x="27" y="124"/>
                    <a:pt x="28" y="120"/>
                  </a:cubicBezTo>
                  <a:cubicBezTo>
                    <a:pt x="29" y="121"/>
                    <a:pt x="30" y="121"/>
                    <a:pt x="30" y="123"/>
                  </a:cubicBezTo>
                  <a:cubicBezTo>
                    <a:pt x="29" y="125"/>
                    <a:pt x="27" y="128"/>
                    <a:pt x="26" y="130"/>
                  </a:cubicBezTo>
                  <a:close/>
                  <a:moveTo>
                    <a:pt x="32" y="127"/>
                  </a:moveTo>
                  <a:cubicBezTo>
                    <a:pt x="33" y="126"/>
                    <a:pt x="33" y="127"/>
                    <a:pt x="34" y="127"/>
                  </a:cubicBezTo>
                  <a:cubicBezTo>
                    <a:pt x="33" y="130"/>
                    <a:pt x="32" y="133"/>
                    <a:pt x="30" y="135"/>
                  </a:cubicBezTo>
                  <a:cubicBezTo>
                    <a:pt x="30" y="135"/>
                    <a:pt x="29" y="134"/>
                    <a:pt x="28" y="134"/>
                  </a:cubicBezTo>
                  <a:cubicBezTo>
                    <a:pt x="28" y="130"/>
                    <a:pt x="32" y="130"/>
                    <a:pt x="32" y="127"/>
                  </a:cubicBezTo>
                  <a:close/>
                  <a:moveTo>
                    <a:pt x="31" y="145"/>
                  </a:moveTo>
                  <a:cubicBezTo>
                    <a:pt x="33" y="147"/>
                    <a:pt x="37" y="150"/>
                    <a:pt x="35" y="154"/>
                  </a:cubicBezTo>
                  <a:cubicBezTo>
                    <a:pt x="32" y="154"/>
                    <a:pt x="33" y="150"/>
                    <a:pt x="30" y="151"/>
                  </a:cubicBezTo>
                  <a:cubicBezTo>
                    <a:pt x="29" y="148"/>
                    <a:pt x="30" y="146"/>
                    <a:pt x="31" y="145"/>
                  </a:cubicBezTo>
                  <a:close/>
                  <a:moveTo>
                    <a:pt x="34" y="141"/>
                  </a:moveTo>
                  <a:cubicBezTo>
                    <a:pt x="35" y="138"/>
                    <a:pt x="37" y="136"/>
                    <a:pt x="38" y="133"/>
                  </a:cubicBezTo>
                  <a:cubicBezTo>
                    <a:pt x="40" y="135"/>
                    <a:pt x="43" y="136"/>
                    <a:pt x="43" y="140"/>
                  </a:cubicBezTo>
                  <a:cubicBezTo>
                    <a:pt x="42" y="140"/>
                    <a:pt x="41" y="140"/>
                    <a:pt x="40" y="140"/>
                  </a:cubicBezTo>
                  <a:cubicBezTo>
                    <a:pt x="42" y="143"/>
                    <a:pt x="40" y="144"/>
                    <a:pt x="39" y="146"/>
                  </a:cubicBezTo>
                  <a:cubicBezTo>
                    <a:pt x="37" y="145"/>
                    <a:pt x="36" y="143"/>
                    <a:pt x="34" y="141"/>
                  </a:cubicBezTo>
                  <a:close/>
                  <a:moveTo>
                    <a:pt x="38" y="160"/>
                  </a:moveTo>
                  <a:cubicBezTo>
                    <a:pt x="37" y="157"/>
                    <a:pt x="41" y="159"/>
                    <a:pt x="40" y="157"/>
                  </a:cubicBezTo>
                  <a:cubicBezTo>
                    <a:pt x="43" y="156"/>
                    <a:pt x="42" y="159"/>
                    <a:pt x="43" y="159"/>
                  </a:cubicBezTo>
                  <a:cubicBezTo>
                    <a:pt x="42" y="160"/>
                    <a:pt x="40" y="161"/>
                    <a:pt x="38" y="160"/>
                  </a:cubicBezTo>
                  <a:close/>
                  <a:moveTo>
                    <a:pt x="43" y="180"/>
                  </a:moveTo>
                  <a:cubicBezTo>
                    <a:pt x="40" y="180"/>
                    <a:pt x="39" y="177"/>
                    <a:pt x="37" y="176"/>
                  </a:cubicBezTo>
                  <a:cubicBezTo>
                    <a:pt x="38" y="175"/>
                    <a:pt x="39" y="173"/>
                    <a:pt x="39" y="171"/>
                  </a:cubicBezTo>
                  <a:cubicBezTo>
                    <a:pt x="41" y="174"/>
                    <a:pt x="44" y="176"/>
                    <a:pt x="43" y="180"/>
                  </a:cubicBezTo>
                  <a:close/>
                  <a:moveTo>
                    <a:pt x="41" y="125"/>
                  </a:moveTo>
                  <a:cubicBezTo>
                    <a:pt x="45" y="126"/>
                    <a:pt x="49" y="131"/>
                    <a:pt x="46" y="134"/>
                  </a:cubicBezTo>
                  <a:cubicBezTo>
                    <a:pt x="43" y="133"/>
                    <a:pt x="39" y="129"/>
                    <a:pt x="41" y="125"/>
                  </a:cubicBezTo>
                  <a:close/>
                  <a:moveTo>
                    <a:pt x="45" y="148"/>
                  </a:moveTo>
                  <a:cubicBezTo>
                    <a:pt x="46" y="151"/>
                    <a:pt x="50" y="154"/>
                    <a:pt x="49" y="157"/>
                  </a:cubicBezTo>
                  <a:cubicBezTo>
                    <a:pt x="46" y="156"/>
                    <a:pt x="45" y="153"/>
                    <a:pt x="43" y="151"/>
                  </a:cubicBezTo>
                  <a:cubicBezTo>
                    <a:pt x="44" y="150"/>
                    <a:pt x="45" y="150"/>
                    <a:pt x="45" y="148"/>
                  </a:cubicBezTo>
                  <a:close/>
                  <a:moveTo>
                    <a:pt x="46" y="147"/>
                  </a:moveTo>
                  <a:cubicBezTo>
                    <a:pt x="45" y="145"/>
                    <a:pt x="47" y="145"/>
                    <a:pt x="47" y="144"/>
                  </a:cubicBezTo>
                  <a:cubicBezTo>
                    <a:pt x="49" y="146"/>
                    <a:pt x="50" y="149"/>
                    <a:pt x="52" y="151"/>
                  </a:cubicBezTo>
                  <a:cubicBezTo>
                    <a:pt x="49" y="153"/>
                    <a:pt x="48" y="148"/>
                    <a:pt x="46" y="147"/>
                  </a:cubicBezTo>
                  <a:close/>
                  <a:moveTo>
                    <a:pt x="49" y="142"/>
                  </a:moveTo>
                  <a:cubicBezTo>
                    <a:pt x="49" y="140"/>
                    <a:pt x="50" y="138"/>
                    <a:pt x="51" y="137"/>
                  </a:cubicBezTo>
                  <a:cubicBezTo>
                    <a:pt x="54" y="138"/>
                    <a:pt x="58" y="145"/>
                    <a:pt x="53" y="146"/>
                  </a:cubicBezTo>
                  <a:cubicBezTo>
                    <a:pt x="53" y="144"/>
                    <a:pt x="52" y="142"/>
                    <a:pt x="49" y="142"/>
                  </a:cubicBezTo>
                  <a:close/>
                  <a:moveTo>
                    <a:pt x="54" y="132"/>
                  </a:moveTo>
                  <a:cubicBezTo>
                    <a:pt x="55" y="129"/>
                    <a:pt x="57" y="128"/>
                    <a:pt x="57" y="126"/>
                  </a:cubicBezTo>
                  <a:cubicBezTo>
                    <a:pt x="61" y="129"/>
                    <a:pt x="64" y="133"/>
                    <a:pt x="60" y="136"/>
                  </a:cubicBezTo>
                  <a:cubicBezTo>
                    <a:pt x="57" y="136"/>
                    <a:pt x="56" y="134"/>
                    <a:pt x="54" y="132"/>
                  </a:cubicBezTo>
                  <a:close/>
                  <a:moveTo>
                    <a:pt x="60" y="169"/>
                  </a:moveTo>
                  <a:cubicBezTo>
                    <a:pt x="63" y="168"/>
                    <a:pt x="58" y="166"/>
                    <a:pt x="59" y="163"/>
                  </a:cubicBezTo>
                  <a:cubicBezTo>
                    <a:pt x="64" y="163"/>
                    <a:pt x="65" y="169"/>
                    <a:pt x="68" y="172"/>
                  </a:cubicBezTo>
                  <a:cubicBezTo>
                    <a:pt x="68" y="174"/>
                    <a:pt x="66" y="174"/>
                    <a:pt x="66" y="176"/>
                  </a:cubicBezTo>
                  <a:cubicBezTo>
                    <a:pt x="61" y="175"/>
                    <a:pt x="58" y="169"/>
                    <a:pt x="56" y="167"/>
                  </a:cubicBezTo>
                  <a:cubicBezTo>
                    <a:pt x="56" y="164"/>
                    <a:pt x="58" y="169"/>
                    <a:pt x="60" y="169"/>
                  </a:cubicBezTo>
                  <a:close/>
                  <a:moveTo>
                    <a:pt x="64" y="186"/>
                  </a:moveTo>
                  <a:cubicBezTo>
                    <a:pt x="67" y="188"/>
                    <a:pt x="69" y="192"/>
                    <a:pt x="66" y="195"/>
                  </a:cubicBezTo>
                  <a:cubicBezTo>
                    <a:pt x="64" y="193"/>
                    <a:pt x="61" y="190"/>
                    <a:pt x="64" y="186"/>
                  </a:cubicBezTo>
                  <a:close/>
                  <a:moveTo>
                    <a:pt x="63" y="157"/>
                  </a:moveTo>
                  <a:cubicBezTo>
                    <a:pt x="65" y="156"/>
                    <a:pt x="66" y="156"/>
                    <a:pt x="66" y="153"/>
                  </a:cubicBezTo>
                  <a:cubicBezTo>
                    <a:pt x="69" y="155"/>
                    <a:pt x="75" y="158"/>
                    <a:pt x="73" y="163"/>
                  </a:cubicBezTo>
                  <a:cubicBezTo>
                    <a:pt x="69" y="163"/>
                    <a:pt x="70" y="157"/>
                    <a:pt x="68" y="157"/>
                  </a:cubicBezTo>
                  <a:cubicBezTo>
                    <a:pt x="65" y="161"/>
                    <a:pt x="71" y="163"/>
                    <a:pt x="71" y="167"/>
                  </a:cubicBezTo>
                  <a:cubicBezTo>
                    <a:pt x="68" y="167"/>
                    <a:pt x="65" y="160"/>
                    <a:pt x="63" y="157"/>
                  </a:cubicBezTo>
                  <a:close/>
                  <a:moveTo>
                    <a:pt x="70" y="176"/>
                  </a:moveTo>
                  <a:cubicBezTo>
                    <a:pt x="73" y="176"/>
                    <a:pt x="73" y="179"/>
                    <a:pt x="74" y="180"/>
                  </a:cubicBezTo>
                  <a:cubicBezTo>
                    <a:pt x="75" y="182"/>
                    <a:pt x="72" y="181"/>
                    <a:pt x="73" y="183"/>
                  </a:cubicBezTo>
                  <a:cubicBezTo>
                    <a:pt x="71" y="183"/>
                    <a:pt x="70" y="182"/>
                    <a:pt x="68" y="181"/>
                  </a:cubicBezTo>
                  <a:cubicBezTo>
                    <a:pt x="69" y="179"/>
                    <a:pt x="70" y="178"/>
                    <a:pt x="70" y="176"/>
                  </a:cubicBezTo>
                  <a:close/>
                  <a:moveTo>
                    <a:pt x="73" y="171"/>
                  </a:moveTo>
                  <a:cubicBezTo>
                    <a:pt x="76" y="171"/>
                    <a:pt x="78" y="174"/>
                    <a:pt x="77" y="176"/>
                  </a:cubicBezTo>
                  <a:cubicBezTo>
                    <a:pt x="76" y="174"/>
                    <a:pt x="73" y="174"/>
                    <a:pt x="73" y="171"/>
                  </a:cubicBezTo>
                  <a:close/>
                  <a:moveTo>
                    <a:pt x="77" y="185"/>
                  </a:moveTo>
                  <a:cubicBezTo>
                    <a:pt x="82" y="186"/>
                    <a:pt x="82" y="192"/>
                    <a:pt x="87" y="194"/>
                  </a:cubicBezTo>
                  <a:cubicBezTo>
                    <a:pt x="87" y="196"/>
                    <a:pt x="85" y="196"/>
                    <a:pt x="85" y="199"/>
                  </a:cubicBezTo>
                  <a:cubicBezTo>
                    <a:pt x="81" y="196"/>
                    <a:pt x="80" y="192"/>
                    <a:pt x="76" y="189"/>
                  </a:cubicBezTo>
                  <a:cubicBezTo>
                    <a:pt x="76" y="188"/>
                    <a:pt x="77" y="187"/>
                    <a:pt x="77" y="185"/>
                  </a:cubicBezTo>
                  <a:close/>
                  <a:moveTo>
                    <a:pt x="83" y="173"/>
                  </a:moveTo>
                  <a:cubicBezTo>
                    <a:pt x="87" y="176"/>
                    <a:pt x="94" y="181"/>
                    <a:pt x="91" y="187"/>
                  </a:cubicBezTo>
                  <a:cubicBezTo>
                    <a:pt x="86" y="184"/>
                    <a:pt x="82" y="178"/>
                    <a:pt x="83" y="173"/>
                  </a:cubicBezTo>
                  <a:close/>
                  <a:moveTo>
                    <a:pt x="88" y="165"/>
                  </a:moveTo>
                  <a:cubicBezTo>
                    <a:pt x="92" y="168"/>
                    <a:pt x="95" y="171"/>
                    <a:pt x="96" y="177"/>
                  </a:cubicBezTo>
                  <a:cubicBezTo>
                    <a:pt x="92" y="174"/>
                    <a:pt x="90" y="170"/>
                    <a:pt x="88" y="165"/>
                  </a:cubicBezTo>
                  <a:close/>
                  <a:moveTo>
                    <a:pt x="96" y="187"/>
                  </a:moveTo>
                  <a:cubicBezTo>
                    <a:pt x="99" y="188"/>
                    <a:pt x="99" y="192"/>
                    <a:pt x="102" y="193"/>
                  </a:cubicBezTo>
                  <a:cubicBezTo>
                    <a:pt x="101" y="195"/>
                    <a:pt x="100" y="197"/>
                    <a:pt x="98" y="197"/>
                  </a:cubicBezTo>
                  <a:cubicBezTo>
                    <a:pt x="97" y="195"/>
                    <a:pt x="95" y="193"/>
                    <a:pt x="94" y="191"/>
                  </a:cubicBezTo>
                  <a:cubicBezTo>
                    <a:pt x="94" y="189"/>
                    <a:pt x="95" y="189"/>
                    <a:pt x="96" y="187"/>
                  </a:cubicBezTo>
                  <a:close/>
                  <a:moveTo>
                    <a:pt x="102" y="207"/>
                  </a:moveTo>
                  <a:cubicBezTo>
                    <a:pt x="102" y="203"/>
                    <a:pt x="103" y="201"/>
                    <a:pt x="104" y="199"/>
                  </a:cubicBezTo>
                  <a:cubicBezTo>
                    <a:pt x="108" y="198"/>
                    <a:pt x="107" y="202"/>
                    <a:pt x="110" y="201"/>
                  </a:cubicBezTo>
                  <a:cubicBezTo>
                    <a:pt x="109" y="209"/>
                    <a:pt x="103" y="212"/>
                    <a:pt x="96" y="213"/>
                  </a:cubicBezTo>
                  <a:cubicBezTo>
                    <a:pt x="97" y="210"/>
                    <a:pt x="98" y="206"/>
                    <a:pt x="102" y="207"/>
                  </a:cubicBezTo>
                  <a:close/>
                  <a:moveTo>
                    <a:pt x="109" y="192"/>
                  </a:moveTo>
                  <a:cubicBezTo>
                    <a:pt x="111" y="192"/>
                    <a:pt x="111" y="195"/>
                    <a:pt x="113" y="195"/>
                  </a:cubicBezTo>
                  <a:cubicBezTo>
                    <a:pt x="112" y="196"/>
                    <a:pt x="112" y="196"/>
                    <a:pt x="112" y="197"/>
                  </a:cubicBezTo>
                  <a:cubicBezTo>
                    <a:pt x="111" y="196"/>
                    <a:pt x="111" y="194"/>
                    <a:pt x="109" y="192"/>
                  </a:cubicBezTo>
                  <a:close/>
                  <a:moveTo>
                    <a:pt x="111" y="142"/>
                  </a:moveTo>
                  <a:cubicBezTo>
                    <a:pt x="114" y="141"/>
                    <a:pt x="116" y="145"/>
                    <a:pt x="113" y="147"/>
                  </a:cubicBezTo>
                  <a:cubicBezTo>
                    <a:pt x="112" y="146"/>
                    <a:pt x="110" y="145"/>
                    <a:pt x="111" y="142"/>
                  </a:cubicBezTo>
                  <a:close/>
                  <a:moveTo>
                    <a:pt x="115" y="178"/>
                  </a:moveTo>
                  <a:cubicBezTo>
                    <a:pt x="116" y="178"/>
                    <a:pt x="117" y="178"/>
                    <a:pt x="117" y="180"/>
                  </a:cubicBezTo>
                  <a:cubicBezTo>
                    <a:pt x="116" y="182"/>
                    <a:pt x="114" y="183"/>
                    <a:pt x="113" y="185"/>
                  </a:cubicBezTo>
                  <a:cubicBezTo>
                    <a:pt x="112" y="183"/>
                    <a:pt x="114" y="180"/>
                    <a:pt x="115" y="178"/>
                  </a:cubicBezTo>
                  <a:close/>
                  <a:moveTo>
                    <a:pt x="117" y="181"/>
                  </a:moveTo>
                  <a:cubicBezTo>
                    <a:pt x="119" y="180"/>
                    <a:pt x="119" y="183"/>
                    <a:pt x="120" y="183"/>
                  </a:cubicBezTo>
                  <a:cubicBezTo>
                    <a:pt x="120" y="186"/>
                    <a:pt x="117" y="186"/>
                    <a:pt x="117" y="189"/>
                  </a:cubicBezTo>
                  <a:cubicBezTo>
                    <a:pt x="115" y="189"/>
                    <a:pt x="115" y="187"/>
                    <a:pt x="114" y="187"/>
                  </a:cubicBezTo>
                  <a:cubicBezTo>
                    <a:pt x="114" y="184"/>
                    <a:pt x="116" y="183"/>
                    <a:pt x="117" y="181"/>
                  </a:cubicBezTo>
                  <a:close/>
                  <a:moveTo>
                    <a:pt x="123" y="187"/>
                  </a:moveTo>
                  <a:cubicBezTo>
                    <a:pt x="126" y="190"/>
                    <a:pt x="123" y="194"/>
                    <a:pt x="120" y="195"/>
                  </a:cubicBezTo>
                  <a:cubicBezTo>
                    <a:pt x="120" y="194"/>
                    <a:pt x="120" y="193"/>
                    <a:pt x="119" y="193"/>
                  </a:cubicBezTo>
                  <a:cubicBezTo>
                    <a:pt x="120" y="191"/>
                    <a:pt x="122" y="189"/>
                    <a:pt x="123" y="187"/>
                  </a:cubicBezTo>
                  <a:close/>
                  <a:moveTo>
                    <a:pt x="123" y="165"/>
                  </a:moveTo>
                  <a:cubicBezTo>
                    <a:pt x="125" y="163"/>
                    <a:pt x="126" y="162"/>
                    <a:pt x="126" y="159"/>
                  </a:cubicBezTo>
                  <a:cubicBezTo>
                    <a:pt x="129" y="158"/>
                    <a:pt x="128" y="162"/>
                    <a:pt x="126" y="163"/>
                  </a:cubicBezTo>
                  <a:cubicBezTo>
                    <a:pt x="127" y="163"/>
                    <a:pt x="128" y="163"/>
                    <a:pt x="129" y="163"/>
                  </a:cubicBezTo>
                  <a:cubicBezTo>
                    <a:pt x="129" y="164"/>
                    <a:pt x="128" y="165"/>
                    <a:pt x="127" y="166"/>
                  </a:cubicBezTo>
                  <a:cubicBezTo>
                    <a:pt x="128" y="167"/>
                    <a:pt x="129" y="163"/>
                    <a:pt x="130" y="163"/>
                  </a:cubicBezTo>
                  <a:cubicBezTo>
                    <a:pt x="134" y="165"/>
                    <a:pt x="130" y="170"/>
                    <a:pt x="127" y="170"/>
                  </a:cubicBezTo>
                  <a:cubicBezTo>
                    <a:pt x="127" y="167"/>
                    <a:pt x="124" y="167"/>
                    <a:pt x="123" y="165"/>
                  </a:cubicBezTo>
                  <a:close/>
                  <a:moveTo>
                    <a:pt x="130" y="153"/>
                  </a:moveTo>
                  <a:cubicBezTo>
                    <a:pt x="130" y="152"/>
                    <a:pt x="132" y="153"/>
                    <a:pt x="131" y="151"/>
                  </a:cubicBezTo>
                  <a:cubicBezTo>
                    <a:pt x="133" y="151"/>
                    <a:pt x="133" y="152"/>
                    <a:pt x="133" y="153"/>
                  </a:cubicBezTo>
                  <a:cubicBezTo>
                    <a:pt x="131" y="155"/>
                    <a:pt x="131" y="155"/>
                    <a:pt x="130" y="153"/>
                  </a:cubicBezTo>
                  <a:close/>
                  <a:moveTo>
                    <a:pt x="134" y="170"/>
                  </a:moveTo>
                  <a:cubicBezTo>
                    <a:pt x="134" y="171"/>
                    <a:pt x="134" y="172"/>
                    <a:pt x="135" y="172"/>
                  </a:cubicBezTo>
                  <a:cubicBezTo>
                    <a:pt x="134" y="173"/>
                    <a:pt x="133" y="174"/>
                    <a:pt x="132" y="174"/>
                  </a:cubicBezTo>
                  <a:cubicBezTo>
                    <a:pt x="130" y="176"/>
                    <a:pt x="133" y="172"/>
                    <a:pt x="134" y="170"/>
                  </a:cubicBezTo>
                  <a:close/>
                  <a:moveTo>
                    <a:pt x="131" y="142"/>
                  </a:moveTo>
                  <a:cubicBezTo>
                    <a:pt x="133" y="138"/>
                    <a:pt x="129" y="142"/>
                    <a:pt x="130" y="140"/>
                  </a:cubicBezTo>
                  <a:cubicBezTo>
                    <a:pt x="131" y="140"/>
                    <a:pt x="131" y="139"/>
                    <a:pt x="132" y="139"/>
                  </a:cubicBezTo>
                  <a:cubicBezTo>
                    <a:pt x="132" y="137"/>
                    <a:pt x="130" y="138"/>
                    <a:pt x="130" y="136"/>
                  </a:cubicBezTo>
                  <a:cubicBezTo>
                    <a:pt x="132" y="135"/>
                    <a:pt x="131" y="133"/>
                    <a:pt x="133" y="132"/>
                  </a:cubicBezTo>
                  <a:cubicBezTo>
                    <a:pt x="134" y="133"/>
                    <a:pt x="134" y="134"/>
                    <a:pt x="136" y="134"/>
                  </a:cubicBezTo>
                  <a:cubicBezTo>
                    <a:pt x="135" y="137"/>
                    <a:pt x="134" y="140"/>
                    <a:pt x="131" y="142"/>
                  </a:cubicBezTo>
                  <a:close/>
                  <a:moveTo>
                    <a:pt x="132" y="124"/>
                  </a:moveTo>
                  <a:cubicBezTo>
                    <a:pt x="132" y="122"/>
                    <a:pt x="134" y="121"/>
                    <a:pt x="134" y="119"/>
                  </a:cubicBezTo>
                  <a:cubicBezTo>
                    <a:pt x="135" y="119"/>
                    <a:pt x="136" y="119"/>
                    <a:pt x="136" y="119"/>
                  </a:cubicBezTo>
                  <a:cubicBezTo>
                    <a:pt x="136" y="121"/>
                    <a:pt x="137" y="121"/>
                    <a:pt x="138" y="123"/>
                  </a:cubicBezTo>
                  <a:cubicBezTo>
                    <a:pt x="136" y="124"/>
                    <a:pt x="136" y="122"/>
                    <a:pt x="135" y="122"/>
                  </a:cubicBezTo>
                  <a:cubicBezTo>
                    <a:pt x="133" y="123"/>
                    <a:pt x="138" y="125"/>
                    <a:pt x="136" y="126"/>
                  </a:cubicBezTo>
                  <a:cubicBezTo>
                    <a:pt x="133" y="126"/>
                    <a:pt x="134" y="124"/>
                    <a:pt x="132" y="124"/>
                  </a:cubicBezTo>
                  <a:close/>
                  <a:moveTo>
                    <a:pt x="138" y="139"/>
                  </a:moveTo>
                  <a:cubicBezTo>
                    <a:pt x="140" y="138"/>
                    <a:pt x="139" y="141"/>
                    <a:pt x="141" y="142"/>
                  </a:cubicBezTo>
                  <a:cubicBezTo>
                    <a:pt x="140" y="144"/>
                    <a:pt x="138" y="144"/>
                    <a:pt x="138" y="148"/>
                  </a:cubicBezTo>
                  <a:cubicBezTo>
                    <a:pt x="133" y="145"/>
                    <a:pt x="137" y="144"/>
                    <a:pt x="138" y="139"/>
                  </a:cubicBezTo>
                  <a:close/>
                  <a:moveTo>
                    <a:pt x="140" y="175"/>
                  </a:moveTo>
                  <a:cubicBezTo>
                    <a:pt x="142" y="176"/>
                    <a:pt x="140" y="182"/>
                    <a:pt x="138" y="182"/>
                  </a:cubicBezTo>
                  <a:cubicBezTo>
                    <a:pt x="137" y="179"/>
                    <a:pt x="139" y="177"/>
                    <a:pt x="140" y="175"/>
                  </a:cubicBezTo>
                  <a:close/>
                  <a:moveTo>
                    <a:pt x="140" y="151"/>
                  </a:moveTo>
                  <a:cubicBezTo>
                    <a:pt x="137" y="148"/>
                    <a:pt x="142" y="147"/>
                    <a:pt x="143" y="146"/>
                  </a:cubicBezTo>
                  <a:cubicBezTo>
                    <a:pt x="144" y="147"/>
                    <a:pt x="142" y="150"/>
                    <a:pt x="140" y="151"/>
                  </a:cubicBezTo>
                  <a:close/>
                  <a:moveTo>
                    <a:pt x="142" y="131"/>
                  </a:moveTo>
                  <a:cubicBezTo>
                    <a:pt x="143" y="131"/>
                    <a:pt x="143" y="131"/>
                    <a:pt x="143" y="130"/>
                  </a:cubicBezTo>
                  <a:cubicBezTo>
                    <a:pt x="146" y="130"/>
                    <a:pt x="147" y="132"/>
                    <a:pt x="147" y="135"/>
                  </a:cubicBezTo>
                  <a:cubicBezTo>
                    <a:pt x="143" y="136"/>
                    <a:pt x="143" y="134"/>
                    <a:pt x="142" y="131"/>
                  </a:cubicBezTo>
                  <a:close/>
                  <a:moveTo>
                    <a:pt x="144" y="64"/>
                  </a:moveTo>
                  <a:cubicBezTo>
                    <a:pt x="143" y="64"/>
                    <a:pt x="141" y="61"/>
                    <a:pt x="141" y="59"/>
                  </a:cubicBezTo>
                  <a:cubicBezTo>
                    <a:pt x="142" y="60"/>
                    <a:pt x="143" y="62"/>
                    <a:pt x="144" y="64"/>
                  </a:cubicBezTo>
                  <a:close/>
                  <a:moveTo>
                    <a:pt x="141" y="93"/>
                  </a:moveTo>
                  <a:cubicBezTo>
                    <a:pt x="138" y="93"/>
                    <a:pt x="138" y="90"/>
                    <a:pt x="139" y="88"/>
                  </a:cubicBezTo>
                  <a:cubicBezTo>
                    <a:pt x="141" y="88"/>
                    <a:pt x="141" y="90"/>
                    <a:pt x="141" y="93"/>
                  </a:cubicBezTo>
                  <a:close/>
                  <a:moveTo>
                    <a:pt x="129" y="49"/>
                  </a:moveTo>
                  <a:cubicBezTo>
                    <a:pt x="129" y="52"/>
                    <a:pt x="145" y="75"/>
                    <a:pt x="139" y="76"/>
                  </a:cubicBezTo>
                  <a:cubicBezTo>
                    <a:pt x="137" y="76"/>
                    <a:pt x="137" y="72"/>
                    <a:pt x="135" y="71"/>
                  </a:cubicBezTo>
                  <a:cubicBezTo>
                    <a:pt x="138" y="67"/>
                    <a:pt x="137" y="62"/>
                    <a:pt x="132" y="66"/>
                  </a:cubicBezTo>
                  <a:cubicBezTo>
                    <a:pt x="129" y="63"/>
                    <a:pt x="127" y="59"/>
                    <a:pt x="124" y="55"/>
                  </a:cubicBezTo>
                  <a:cubicBezTo>
                    <a:pt x="125" y="52"/>
                    <a:pt x="127" y="50"/>
                    <a:pt x="129" y="49"/>
                  </a:cubicBezTo>
                  <a:close/>
                  <a:moveTo>
                    <a:pt x="122" y="50"/>
                  </a:moveTo>
                  <a:cubicBezTo>
                    <a:pt x="120" y="49"/>
                    <a:pt x="119" y="47"/>
                    <a:pt x="118" y="44"/>
                  </a:cubicBezTo>
                  <a:cubicBezTo>
                    <a:pt x="120" y="43"/>
                    <a:pt x="121" y="40"/>
                    <a:pt x="122" y="38"/>
                  </a:cubicBezTo>
                  <a:cubicBezTo>
                    <a:pt x="128" y="40"/>
                    <a:pt x="125" y="47"/>
                    <a:pt x="122" y="50"/>
                  </a:cubicBezTo>
                  <a:close/>
                  <a:moveTo>
                    <a:pt x="123" y="23"/>
                  </a:moveTo>
                  <a:cubicBezTo>
                    <a:pt x="117" y="23"/>
                    <a:pt x="112" y="15"/>
                    <a:pt x="107" y="12"/>
                  </a:cubicBezTo>
                  <a:cubicBezTo>
                    <a:pt x="112" y="13"/>
                    <a:pt x="119" y="19"/>
                    <a:pt x="123" y="23"/>
                  </a:cubicBezTo>
                  <a:close/>
                  <a:moveTo>
                    <a:pt x="109" y="21"/>
                  </a:moveTo>
                  <a:cubicBezTo>
                    <a:pt x="109" y="23"/>
                    <a:pt x="108" y="24"/>
                    <a:pt x="107" y="25"/>
                  </a:cubicBezTo>
                  <a:cubicBezTo>
                    <a:pt x="104" y="22"/>
                    <a:pt x="105" y="19"/>
                    <a:pt x="102" y="16"/>
                  </a:cubicBezTo>
                  <a:cubicBezTo>
                    <a:pt x="105" y="17"/>
                    <a:pt x="107" y="19"/>
                    <a:pt x="109" y="21"/>
                  </a:cubicBezTo>
                  <a:close/>
                  <a:moveTo>
                    <a:pt x="104" y="28"/>
                  </a:moveTo>
                  <a:cubicBezTo>
                    <a:pt x="102" y="31"/>
                    <a:pt x="101" y="33"/>
                    <a:pt x="98" y="34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7" y="28"/>
                    <a:pt x="100" y="27"/>
                    <a:pt x="101" y="25"/>
                  </a:cubicBezTo>
                  <a:cubicBezTo>
                    <a:pt x="103" y="25"/>
                    <a:pt x="102" y="27"/>
                    <a:pt x="104" y="28"/>
                  </a:cubicBezTo>
                  <a:close/>
                  <a:moveTo>
                    <a:pt x="98" y="18"/>
                  </a:moveTo>
                  <a:cubicBezTo>
                    <a:pt x="96" y="20"/>
                    <a:pt x="96" y="23"/>
                    <a:pt x="93" y="23"/>
                  </a:cubicBezTo>
                  <a:cubicBezTo>
                    <a:pt x="91" y="22"/>
                    <a:pt x="91" y="20"/>
                    <a:pt x="90" y="17"/>
                  </a:cubicBezTo>
                  <a:cubicBezTo>
                    <a:pt x="92" y="13"/>
                    <a:pt x="97" y="12"/>
                    <a:pt x="98" y="18"/>
                  </a:cubicBezTo>
                  <a:close/>
                  <a:moveTo>
                    <a:pt x="90" y="28"/>
                  </a:moveTo>
                  <a:cubicBezTo>
                    <a:pt x="89" y="30"/>
                    <a:pt x="87" y="31"/>
                    <a:pt x="86" y="34"/>
                  </a:cubicBezTo>
                  <a:cubicBezTo>
                    <a:pt x="83" y="33"/>
                    <a:pt x="82" y="30"/>
                    <a:pt x="82" y="27"/>
                  </a:cubicBezTo>
                  <a:cubicBezTo>
                    <a:pt x="84" y="26"/>
                    <a:pt x="85" y="24"/>
                    <a:pt x="87" y="22"/>
                  </a:cubicBezTo>
                  <a:cubicBezTo>
                    <a:pt x="88" y="24"/>
                    <a:pt x="89" y="25"/>
                    <a:pt x="90" y="28"/>
                  </a:cubicBezTo>
                  <a:close/>
                  <a:moveTo>
                    <a:pt x="82" y="11"/>
                  </a:moveTo>
                  <a:cubicBezTo>
                    <a:pt x="83" y="12"/>
                    <a:pt x="84" y="15"/>
                    <a:pt x="85" y="17"/>
                  </a:cubicBezTo>
                  <a:cubicBezTo>
                    <a:pt x="83" y="19"/>
                    <a:pt x="82" y="21"/>
                    <a:pt x="80" y="23"/>
                  </a:cubicBezTo>
                  <a:cubicBezTo>
                    <a:pt x="78" y="21"/>
                    <a:pt x="76" y="19"/>
                    <a:pt x="73" y="18"/>
                  </a:cubicBezTo>
                  <a:cubicBezTo>
                    <a:pt x="75" y="15"/>
                    <a:pt x="76" y="10"/>
                    <a:pt x="82" y="11"/>
                  </a:cubicBezTo>
                  <a:close/>
                  <a:moveTo>
                    <a:pt x="76" y="28"/>
                  </a:moveTo>
                  <a:cubicBezTo>
                    <a:pt x="76" y="29"/>
                    <a:pt x="73" y="28"/>
                    <a:pt x="74" y="31"/>
                  </a:cubicBezTo>
                  <a:cubicBezTo>
                    <a:pt x="71" y="31"/>
                    <a:pt x="71" y="29"/>
                    <a:pt x="70" y="27"/>
                  </a:cubicBezTo>
                  <a:cubicBezTo>
                    <a:pt x="73" y="26"/>
                    <a:pt x="73" y="28"/>
                    <a:pt x="76" y="28"/>
                  </a:cubicBezTo>
                  <a:close/>
                  <a:moveTo>
                    <a:pt x="64" y="45"/>
                  </a:moveTo>
                  <a:cubicBezTo>
                    <a:pt x="55" y="41"/>
                    <a:pt x="64" y="34"/>
                    <a:pt x="66" y="28"/>
                  </a:cubicBezTo>
                  <a:cubicBezTo>
                    <a:pt x="68" y="30"/>
                    <a:pt x="68" y="34"/>
                    <a:pt x="70" y="36"/>
                  </a:cubicBezTo>
                  <a:cubicBezTo>
                    <a:pt x="68" y="40"/>
                    <a:pt x="65" y="42"/>
                    <a:pt x="64" y="45"/>
                  </a:cubicBezTo>
                  <a:close/>
                  <a:moveTo>
                    <a:pt x="69" y="11"/>
                  </a:moveTo>
                  <a:cubicBezTo>
                    <a:pt x="68" y="12"/>
                    <a:pt x="67" y="13"/>
                    <a:pt x="68" y="15"/>
                  </a:cubicBezTo>
                  <a:cubicBezTo>
                    <a:pt x="65" y="15"/>
                    <a:pt x="63" y="15"/>
                    <a:pt x="63" y="12"/>
                  </a:cubicBezTo>
                  <a:cubicBezTo>
                    <a:pt x="65" y="12"/>
                    <a:pt x="66" y="11"/>
                    <a:pt x="69" y="11"/>
                  </a:cubicBezTo>
                  <a:close/>
                  <a:moveTo>
                    <a:pt x="63" y="25"/>
                  </a:moveTo>
                  <a:cubicBezTo>
                    <a:pt x="63" y="30"/>
                    <a:pt x="60" y="31"/>
                    <a:pt x="58" y="35"/>
                  </a:cubicBezTo>
                  <a:cubicBezTo>
                    <a:pt x="56" y="35"/>
                    <a:pt x="56" y="33"/>
                    <a:pt x="56" y="31"/>
                  </a:cubicBezTo>
                  <a:cubicBezTo>
                    <a:pt x="61" y="30"/>
                    <a:pt x="57" y="25"/>
                    <a:pt x="63" y="25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3" y="37"/>
                  </a:cubicBezTo>
                  <a:cubicBezTo>
                    <a:pt x="51" y="40"/>
                    <a:pt x="52" y="39"/>
                    <a:pt x="54" y="40"/>
                  </a:cubicBezTo>
                  <a:cubicBezTo>
                    <a:pt x="55" y="42"/>
                    <a:pt x="54" y="43"/>
                    <a:pt x="52" y="44"/>
                  </a:cubicBezTo>
                  <a:cubicBezTo>
                    <a:pt x="51" y="42"/>
                    <a:pt x="49" y="39"/>
                    <a:pt x="51" y="37"/>
                  </a:cubicBezTo>
                  <a:close/>
                  <a:moveTo>
                    <a:pt x="49" y="29"/>
                  </a:moveTo>
                  <a:cubicBezTo>
                    <a:pt x="50" y="32"/>
                    <a:pt x="47" y="34"/>
                    <a:pt x="47" y="36"/>
                  </a:cubicBezTo>
                  <a:cubicBezTo>
                    <a:pt x="46" y="34"/>
                    <a:pt x="44" y="35"/>
                    <a:pt x="44" y="32"/>
                  </a:cubicBezTo>
                  <a:cubicBezTo>
                    <a:pt x="46" y="31"/>
                    <a:pt x="48" y="31"/>
                    <a:pt x="49" y="29"/>
                  </a:cubicBezTo>
                  <a:close/>
                  <a:moveTo>
                    <a:pt x="39" y="45"/>
                  </a:moveTo>
                  <a:cubicBezTo>
                    <a:pt x="41" y="44"/>
                    <a:pt x="37" y="43"/>
                    <a:pt x="38" y="42"/>
                  </a:cubicBezTo>
                  <a:cubicBezTo>
                    <a:pt x="40" y="41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ubicBezTo>
                    <a:pt x="42" y="43"/>
                    <a:pt x="40" y="44"/>
                    <a:pt x="39" y="47"/>
                  </a:cubicBezTo>
                  <a:cubicBezTo>
                    <a:pt x="37" y="47"/>
                    <a:pt x="38" y="44"/>
                    <a:pt x="37" y="44"/>
                  </a:cubicBezTo>
                  <a:cubicBezTo>
                    <a:pt x="38" y="41"/>
                    <a:pt x="38" y="45"/>
                    <a:pt x="39" y="45"/>
                  </a:cubicBezTo>
                  <a:close/>
                  <a:moveTo>
                    <a:pt x="36" y="53"/>
                  </a:moveTo>
                  <a:cubicBezTo>
                    <a:pt x="35" y="54"/>
                    <a:pt x="32" y="52"/>
                    <a:pt x="33" y="49"/>
                  </a:cubicBezTo>
                  <a:cubicBezTo>
                    <a:pt x="35" y="50"/>
                    <a:pt x="36" y="51"/>
                    <a:pt x="36" y="53"/>
                  </a:cubicBezTo>
                  <a:close/>
                  <a:moveTo>
                    <a:pt x="30" y="73"/>
                  </a:moveTo>
                  <a:cubicBezTo>
                    <a:pt x="29" y="70"/>
                    <a:pt x="32" y="69"/>
                    <a:pt x="32" y="66"/>
                  </a:cubicBezTo>
                  <a:cubicBezTo>
                    <a:pt x="34" y="67"/>
                    <a:pt x="32" y="72"/>
                    <a:pt x="30" y="73"/>
                  </a:cubicBezTo>
                  <a:close/>
                  <a:moveTo>
                    <a:pt x="31" y="45"/>
                  </a:moveTo>
                  <a:cubicBezTo>
                    <a:pt x="33" y="47"/>
                    <a:pt x="27" y="52"/>
                    <a:pt x="26" y="55"/>
                  </a:cubicBezTo>
                  <a:cubicBezTo>
                    <a:pt x="26" y="57"/>
                    <a:pt x="26" y="58"/>
                    <a:pt x="28" y="58"/>
                  </a:cubicBezTo>
                  <a:cubicBezTo>
                    <a:pt x="28" y="58"/>
                    <a:pt x="28" y="58"/>
                    <a:pt x="28" y="57"/>
                  </a:cubicBezTo>
                  <a:cubicBezTo>
                    <a:pt x="28" y="57"/>
                    <a:pt x="28" y="57"/>
                    <a:pt x="27" y="57"/>
                  </a:cubicBezTo>
                  <a:cubicBezTo>
                    <a:pt x="27" y="57"/>
                    <a:pt x="28" y="57"/>
                    <a:pt x="28" y="57"/>
                  </a:cubicBezTo>
                  <a:cubicBezTo>
                    <a:pt x="32" y="58"/>
                    <a:pt x="29" y="66"/>
                    <a:pt x="27" y="68"/>
                  </a:cubicBezTo>
                  <a:cubicBezTo>
                    <a:pt x="25" y="67"/>
                    <a:pt x="25" y="65"/>
                    <a:pt x="24" y="64"/>
                  </a:cubicBezTo>
                  <a:cubicBezTo>
                    <a:pt x="20" y="65"/>
                    <a:pt x="20" y="70"/>
                    <a:pt x="15" y="71"/>
                  </a:cubicBezTo>
                  <a:cubicBezTo>
                    <a:pt x="19" y="61"/>
                    <a:pt x="25" y="53"/>
                    <a:pt x="31" y="45"/>
                  </a:cubicBezTo>
                  <a:close/>
                  <a:moveTo>
                    <a:pt x="10" y="93"/>
                  </a:moveTo>
                  <a:cubicBezTo>
                    <a:pt x="9" y="88"/>
                    <a:pt x="11" y="85"/>
                    <a:pt x="11" y="82"/>
                  </a:cubicBezTo>
                  <a:cubicBezTo>
                    <a:pt x="15" y="82"/>
                    <a:pt x="17" y="92"/>
                    <a:pt x="10" y="93"/>
                  </a:cubicBezTo>
                  <a:close/>
                  <a:moveTo>
                    <a:pt x="15" y="104"/>
                  </a:moveTo>
                  <a:cubicBezTo>
                    <a:pt x="18" y="105"/>
                    <a:pt x="19" y="109"/>
                    <a:pt x="17" y="111"/>
                  </a:cubicBezTo>
                  <a:cubicBezTo>
                    <a:pt x="14" y="110"/>
                    <a:pt x="15" y="107"/>
                    <a:pt x="15" y="104"/>
                  </a:cubicBezTo>
                  <a:close/>
                  <a:moveTo>
                    <a:pt x="17" y="127"/>
                  </a:moveTo>
                  <a:cubicBezTo>
                    <a:pt x="19" y="126"/>
                    <a:pt x="19" y="128"/>
                    <a:pt x="19" y="131"/>
                  </a:cubicBezTo>
                  <a:cubicBezTo>
                    <a:pt x="17" y="130"/>
                    <a:pt x="16" y="128"/>
                    <a:pt x="17" y="127"/>
                  </a:cubicBezTo>
                  <a:close/>
                  <a:moveTo>
                    <a:pt x="20" y="144"/>
                  </a:moveTo>
                  <a:cubicBezTo>
                    <a:pt x="22" y="144"/>
                    <a:pt x="21" y="147"/>
                    <a:pt x="22" y="147"/>
                  </a:cubicBezTo>
                  <a:cubicBezTo>
                    <a:pt x="21" y="148"/>
                    <a:pt x="21" y="151"/>
                    <a:pt x="20" y="152"/>
                  </a:cubicBezTo>
                  <a:cubicBezTo>
                    <a:pt x="16" y="150"/>
                    <a:pt x="20" y="148"/>
                    <a:pt x="20" y="144"/>
                  </a:cubicBezTo>
                  <a:close/>
                  <a:moveTo>
                    <a:pt x="31" y="167"/>
                  </a:moveTo>
                  <a:cubicBezTo>
                    <a:pt x="27" y="165"/>
                    <a:pt x="24" y="158"/>
                    <a:pt x="22" y="156"/>
                  </a:cubicBezTo>
                  <a:cubicBezTo>
                    <a:pt x="27" y="149"/>
                    <a:pt x="30" y="158"/>
                    <a:pt x="34" y="162"/>
                  </a:cubicBezTo>
                  <a:cubicBezTo>
                    <a:pt x="33" y="164"/>
                    <a:pt x="31" y="165"/>
                    <a:pt x="31" y="167"/>
                  </a:cubicBezTo>
                  <a:close/>
                  <a:moveTo>
                    <a:pt x="39" y="188"/>
                  </a:moveTo>
                  <a:cubicBezTo>
                    <a:pt x="37" y="187"/>
                    <a:pt x="35" y="185"/>
                    <a:pt x="35" y="182"/>
                  </a:cubicBezTo>
                  <a:cubicBezTo>
                    <a:pt x="38" y="182"/>
                    <a:pt x="41" y="185"/>
                    <a:pt x="39" y="188"/>
                  </a:cubicBezTo>
                  <a:close/>
                  <a:moveTo>
                    <a:pt x="43" y="193"/>
                  </a:moveTo>
                  <a:cubicBezTo>
                    <a:pt x="48" y="190"/>
                    <a:pt x="51" y="198"/>
                    <a:pt x="54" y="201"/>
                  </a:cubicBezTo>
                  <a:cubicBezTo>
                    <a:pt x="50" y="201"/>
                    <a:pt x="44" y="198"/>
                    <a:pt x="43" y="193"/>
                  </a:cubicBezTo>
                  <a:close/>
                  <a:moveTo>
                    <a:pt x="47" y="185"/>
                  </a:moveTo>
                  <a:cubicBezTo>
                    <a:pt x="49" y="188"/>
                    <a:pt x="53" y="188"/>
                    <a:pt x="54" y="192"/>
                  </a:cubicBezTo>
                  <a:cubicBezTo>
                    <a:pt x="51" y="193"/>
                    <a:pt x="48" y="188"/>
                    <a:pt x="47" y="185"/>
                  </a:cubicBezTo>
                  <a:close/>
                  <a:moveTo>
                    <a:pt x="53" y="172"/>
                  </a:moveTo>
                  <a:cubicBezTo>
                    <a:pt x="57" y="174"/>
                    <a:pt x="58" y="178"/>
                    <a:pt x="61" y="181"/>
                  </a:cubicBezTo>
                  <a:cubicBezTo>
                    <a:pt x="60" y="183"/>
                    <a:pt x="60" y="185"/>
                    <a:pt x="58" y="187"/>
                  </a:cubicBezTo>
                  <a:cubicBezTo>
                    <a:pt x="56" y="182"/>
                    <a:pt x="51" y="178"/>
                    <a:pt x="53" y="172"/>
                  </a:cubicBezTo>
                  <a:close/>
                  <a:moveTo>
                    <a:pt x="67" y="211"/>
                  </a:moveTo>
                  <a:cubicBezTo>
                    <a:pt x="66" y="204"/>
                    <a:pt x="61" y="200"/>
                    <a:pt x="59" y="195"/>
                  </a:cubicBezTo>
                  <a:cubicBezTo>
                    <a:pt x="64" y="200"/>
                    <a:pt x="69" y="206"/>
                    <a:pt x="73" y="212"/>
                  </a:cubicBezTo>
                  <a:cubicBezTo>
                    <a:pt x="71" y="212"/>
                    <a:pt x="69" y="212"/>
                    <a:pt x="67" y="211"/>
                  </a:cubicBezTo>
                  <a:close/>
                  <a:moveTo>
                    <a:pt x="71" y="198"/>
                  </a:moveTo>
                  <a:cubicBezTo>
                    <a:pt x="75" y="200"/>
                    <a:pt x="75" y="205"/>
                    <a:pt x="79" y="206"/>
                  </a:cubicBezTo>
                  <a:cubicBezTo>
                    <a:pt x="76" y="211"/>
                    <a:pt x="70" y="202"/>
                    <a:pt x="71" y="198"/>
                  </a:cubicBezTo>
                  <a:close/>
                  <a:moveTo>
                    <a:pt x="87" y="214"/>
                  </a:moveTo>
                  <a:cubicBezTo>
                    <a:pt x="85" y="212"/>
                    <a:pt x="83" y="210"/>
                    <a:pt x="85" y="207"/>
                  </a:cubicBezTo>
                  <a:cubicBezTo>
                    <a:pt x="86" y="208"/>
                    <a:pt x="86" y="208"/>
                    <a:pt x="87" y="207"/>
                  </a:cubicBezTo>
                  <a:cubicBezTo>
                    <a:pt x="86" y="202"/>
                    <a:pt x="89" y="202"/>
                    <a:pt x="89" y="198"/>
                  </a:cubicBezTo>
                  <a:cubicBezTo>
                    <a:pt x="93" y="198"/>
                    <a:pt x="92" y="202"/>
                    <a:pt x="95" y="203"/>
                  </a:cubicBezTo>
                  <a:cubicBezTo>
                    <a:pt x="93" y="207"/>
                    <a:pt x="91" y="212"/>
                    <a:pt x="87" y="214"/>
                  </a:cubicBezTo>
                  <a:close/>
                  <a:moveTo>
                    <a:pt x="93" y="227"/>
                  </a:moveTo>
                  <a:cubicBezTo>
                    <a:pt x="97" y="227"/>
                    <a:pt x="98" y="224"/>
                    <a:pt x="103" y="225"/>
                  </a:cubicBezTo>
                  <a:cubicBezTo>
                    <a:pt x="103" y="229"/>
                    <a:pt x="99" y="229"/>
                    <a:pt x="99" y="234"/>
                  </a:cubicBezTo>
                  <a:cubicBezTo>
                    <a:pt x="95" y="233"/>
                    <a:pt x="94" y="230"/>
                    <a:pt x="93" y="227"/>
                  </a:cubicBezTo>
                  <a:close/>
                  <a:moveTo>
                    <a:pt x="140" y="195"/>
                  </a:moveTo>
                  <a:cubicBezTo>
                    <a:pt x="134" y="207"/>
                    <a:pt x="126" y="224"/>
                    <a:pt x="118" y="231"/>
                  </a:cubicBezTo>
                  <a:cubicBezTo>
                    <a:pt x="114" y="235"/>
                    <a:pt x="107" y="239"/>
                    <a:pt x="100" y="235"/>
                  </a:cubicBezTo>
                  <a:cubicBezTo>
                    <a:pt x="103" y="231"/>
                    <a:pt x="107" y="228"/>
                    <a:pt x="109" y="223"/>
                  </a:cubicBezTo>
                  <a:cubicBezTo>
                    <a:pt x="115" y="223"/>
                    <a:pt x="119" y="221"/>
                    <a:pt x="123" y="219"/>
                  </a:cubicBezTo>
                  <a:cubicBezTo>
                    <a:pt x="123" y="217"/>
                    <a:pt x="122" y="219"/>
                    <a:pt x="121" y="219"/>
                  </a:cubicBezTo>
                  <a:cubicBezTo>
                    <a:pt x="133" y="213"/>
                    <a:pt x="137" y="191"/>
                    <a:pt x="147" y="179"/>
                  </a:cubicBezTo>
                  <a:cubicBezTo>
                    <a:pt x="147" y="177"/>
                    <a:pt x="147" y="177"/>
                    <a:pt x="148" y="176"/>
                  </a:cubicBezTo>
                  <a:cubicBezTo>
                    <a:pt x="148" y="182"/>
                    <a:pt x="144" y="188"/>
                    <a:pt x="140" y="195"/>
                  </a:cubicBezTo>
                  <a:close/>
                  <a:moveTo>
                    <a:pt x="147" y="159"/>
                  </a:moveTo>
                  <a:cubicBezTo>
                    <a:pt x="144" y="160"/>
                    <a:pt x="145" y="156"/>
                    <a:pt x="143" y="156"/>
                  </a:cubicBezTo>
                  <a:cubicBezTo>
                    <a:pt x="144" y="153"/>
                    <a:pt x="145" y="152"/>
                    <a:pt x="146" y="149"/>
                  </a:cubicBezTo>
                  <a:cubicBezTo>
                    <a:pt x="148" y="149"/>
                    <a:pt x="147" y="151"/>
                    <a:pt x="149" y="150"/>
                  </a:cubicBezTo>
                  <a:cubicBezTo>
                    <a:pt x="149" y="154"/>
                    <a:pt x="147" y="155"/>
                    <a:pt x="147" y="159"/>
                  </a:cubicBezTo>
                  <a:close/>
                  <a:moveTo>
                    <a:pt x="152" y="129"/>
                  </a:moveTo>
                  <a:cubicBezTo>
                    <a:pt x="150" y="128"/>
                    <a:pt x="149" y="123"/>
                    <a:pt x="147" y="125"/>
                  </a:cubicBezTo>
                  <a:cubicBezTo>
                    <a:pt x="147" y="123"/>
                    <a:pt x="149" y="117"/>
                    <a:pt x="153" y="117"/>
                  </a:cubicBezTo>
                  <a:cubicBezTo>
                    <a:pt x="153" y="120"/>
                    <a:pt x="152" y="125"/>
                    <a:pt x="152" y="129"/>
                  </a:cubicBezTo>
                  <a:close/>
                  <a:moveTo>
                    <a:pt x="154" y="156"/>
                  </a:moveTo>
                  <a:cubicBezTo>
                    <a:pt x="154" y="150"/>
                    <a:pt x="156" y="139"/>
                    <a:pt x="158" y="131"/>
                  </a:cubicBezTo>
                  <a:cubicBezTo>
                    <a:pt x="160" y="140"/>
                    <a:pt x="156" y="148"/>
                    <a:pt x="15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FDC7CDC-C43C-3747-B018-13FC33E24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6" y="2679701"/>
              <a:ext cx="1438275" cy="1908175"/>
            </a:xfrm>
            <a:custGeom>
              <a:avLst/>
              <a:gdLst>
                <a:gd name="T0" fmla="*/ 16 w 666"/>
                <a:gd name="T1" fmla="*/ 195 h 887"/>
                <a:gd name="T2" fmla="*/ 204 w 666"/>
                <a:gd name="T3" fmla="*/ 880 h 887"/>
                <a:gd name="T4" fmla="*/ 359 w 666"/>
                <a:gd name="T5" fmla="*/ 824 h 887"/>
                <a:gd name="T6" fmla="*/ 215 w 666"/>
                <a:gd name="T7" fmla="*/ 868 h 887"/>
                <a:gd name="T8" fmla="*/ 284 w 666"/>
                <a:gd name="T9" fmla="*/ 441 h 887"/>
                <a:gd name="T10" fmla="*/ 219 w 666"/>
                <a:gd name="T11" fmla="*/ 55 h 887"/>
                <a:gd name="T12" fmla="*/ 260 w 666"/>
                <a:gd name="T13" fmla="*/ 374 h 887"/>
                <a:gd name="T14" fmla="*/ 162 w 666"/>
                <a:gd name="T15" fmla="*/ 704 h 887"/>
                <a:gd name="T16" fmla="*/ 162 w 666"/>
                <a:gd name="T17" fmla="*/ 461 h 887"/>
                <a:gd name="T18" fmla="*/ 244 w 666"/>
                <a:gd name="T19" fmla="*/ 204 h 887"/>
                <a:gd name="T20" fmla="*/ 193 w 666"/>
                <a:gd name="T21" fmla="*/ 276 h 887"/>
                <a:gd name="T22" fmla="*/ 193 w 666"/>
                <a:gd name="T23" fmla="*/ 267 h 887"/>
                <a:gd name="T24" fmla="*/ 185 w 666"/>
                <a:gd name="T25" fmla="*/ 186 h 887"/>
                <a:gd name="T26" fmla="*/ 224 w 666"/>
                <a:gd name="T27" fmla="*/ 238 h 887"/>
                <a:gd name="T28" fmla="*/ 183 w 666"/>
                <a:gd name="T29" fmla="*/ 216 h 887"/>
                <a:gd name="T30" fmla="*/ 208 w 666"/>
                <a:gd name="T31" fmla="*/ 344 h 887"/>
                <a:gd name="T32" fmla="*/ 227 w 666"/>
                <a:gd name="T33" fmla="*/ 126 h 887"/>
                <a:gd name="T34" fmla="*/ 171 w 666"/>
                <a:gd name="T35" fmla="*/ 261 h 887"/>
                <a:gd name="T36" fmla="*/ 196 w 666"/>
                <a:gd name="T37" fmla="*/ 430 h 887"/>
                <a:gd name="T38" fmla="*/ 237 w 666"/>
                <a:gd name="T39" fmla="*/ 279 h 887"/>
                <a:gd name="T40" fmla="*/ 232 w 666"/>
                <a:gd name="T41" fmla="*/ 111 h 887"/>
                <a:gd name="T42" fmla="*/ 167 w 666"/>
                <a:gd name="T43" fmla="*/ 145 h 887"/>
                <a:gd name="T44" fmla="*/ 178 w 666"/>
                <a:gd name="T45" fmla="*/ 473 h 887"/>
                <a:gd name="T46" fmla="*/ 240 w 666"/>
                <a:gd name="T47" fmla="*/ 305 h 887"/>
                <a:gd name="T48" fmla="*/ 249 w 666"/>
                <a:gd name="T49" fmla="*/ 318 h 887"/>
                <a:gd name="T50" fmla="*/ 268 w 666"/>
                <a:gd name="T51" fmla="*/ 180 h 887"/>
                <a:gd name="T52" fmla="*/ 249 w 666"/>
                <a:gd name="T53" fmla="*/ 89 h 887"/>
                <a:gd name="T54" fmla="*/ 183 w 666"/>
                <a:gd name="T55" fmla="*/ 82 h 887"/>
                <a:gd name="T56" fmla="*/ 165 w 666"/>
                <a:gd name="T57" fmla="*/ 576 h 887"/>
                <a:gd name="T58" fmla="*/ 200 w 666"/>
                <a:gd name="T59" fmla="*/ 457 h 887"/>
                <a:gd name="T60" fmla="*/ 263 w 666"/>
                <a:gd name="T61" fmla="*/ 261 h 887"/>
                <a:gd name="T62" fmla="*/ 303 w 666"/>
                <a:gd name="T63" fmla="*/ 188 h 887"/>
                <a:gd name="T64" fmla="*/ 308 w 666"/>
                <a:gd name="T65" fmla="*/ 667 h 887"/>
                <a:gd name="T66" fmla="*/ 300 w 666"/>
                <a:gd name="T67" fmla="*/ 115 h 887"/>
                <a:gd name="T68" fmla="*/ 317 w 666"/>
                <a:gd name="T69" fmla="*/ 293 h 887"/>
                <a:gd name="T70" fmla="*/ 296 w 666"/>
                <a:gd name="T71" fmla="*/ 139 h 887"/>
                <a:gd name="T72" fmla="*/ 290 w 666"/>
                <a:gd name="T73" fmla="*/ 414 h 887"/>
                <a:gd name="T74" fmla="*/ 286 w 666"/>
                <a:gd name="T75" fmla="*/ 173 h 887"/>
                <a:gd name="T76" fmla="*/ 265 w 666"/>
                <a:gd name="T77" fmla="*/ 286 h 887"/>
                <a:gd name="T78" fmla="*/ 290 w 666"/>
                <a:gd name="T79" fmla="*/ 424 h 887"/>
                <a:gd name="T80" fmla="*/ 308 w 666"/>
                <a:gd name="T81" fmla="*/ 46 h 887"/>
                <a:gd name="T82" fmla="*/ 278 w 666"/>
                <a:gd name="T83" fmla="*/ 174 h 887"/>
                <a:gd name="T84" fmla="*/ 214 w 666"/>
                <a:gd name="T85" fmla="*/ 69 h 887"/>
                <a:gd name="T86" fmla="*/ 152 w 666"/>
                <a:gd name="T87" fmla="*/ 154 h 887"/>
                <a:gd name="T88" fmla="*/ 181 w 666"/>
                <a:gd name="T89" fmla="*/ 652 h 887"/>
                <a:gd name="T90" fmla="*/ 217 w 666"/>
                <a:gd name="T91" fmla="*/ 452 h 887"/>
                <a:gd name="T92" fmla="*/ 278 w 666"/>
                <a:gd name="T93" fmla="*/ 431 h 887"/>
                <a:gd name="T94" fmla="*/ 294 w 666"/>
                <a:gd name="T95" fmla="*/ 560 h 887"/>
                <a:gd name="T96" fmla="*/ 301 w 666"/>
                <a:gd name="T97" fmla="*/ 811 h 887"/>
                <a:gd name="T98" fmla="*/ 321 w 666"/>
                <a:gd name="T99" fmla="*/ 827 h 887"/>
                <a:gd name="T100" fmla="*/ 319 w 666"/>
                <a:gd name="T101" fmla="*/ 15 h 887"/>
                <a:gd name="T102" fmla="*/ 214 w 666"/>
                <a:gd name="T103" fmla="*/ 27 h 887"/>
                <a:gd name="T104" fmla="*/ 134 w 666"/>
                <a:gd name="T105" fmla="*/ 48 h 887"/>
                <a:gd name="T106" fmla="*/ 136 w 666"/>
                <a:gd name="T107" fmla="*/ 98 h 887"/>
                <a:gd name="T108" fmla="*/ 138 w 666"/>
                <a:gd name="T109" fmla="*/ 861 h 887"/>
                <a:gd name="T110" fmla="*/ 175 w 666"/>
                <a:gd name="T111" fmla="*/ 851 h 887"/>
                <a:gd name="T112" fmla="*/ 189 w 666"/>
                <a:gd name="T113" fmla="*/ 778 h 887"/>
                <a:gd name="T114" fmla="*/ 235 w 666"/>
                <a:gd name="T115" fmla="*/ 423 h 887"/>
                <a:gd name="T116" fmla="*/ 277 w 666"/>
                <a:gd name="T117" fmla="*/ 585 h 887"/>
                <a:gd name="T118" fmla="*/ 334 w 666"/>
                <a:gd name="T119" fmla="*/ 852 h 887"/>
                <a:gd name="T120" fmla="*/ 371 w 666"/>
                <a:gd name="T121" fmla="*/ 120 h 887"/>
                <a:gd name="T122" fmla="*/ 416 w 666"/>
                <a:gd name="T123" fmla="*/ 211 h 887"/>
                <a:gd name="T124" fmla="*/ 611 w 666"/>
                <a:gd name="T125" fmla="*/ 3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" h="887">
                  <a:moveTo>
                    <a:pt x="649" y="14"/>
                  </a:moveTo>
                  <a:cubicBezTo>
                    <a:pt x="643" y="16"/>
                    <a:pt x="636" y="16"/>
                    <a:pt x="631" y="20"/>
                  </a:cubicBezTo>
                  <a:cubicBezTo>
                    <a:pt x="628" y="20"/>
                    <a:pt x="627" y="21"/>
                    <a:pt x="624" y="21"/>
                  </a:cubicBezTo>
                  <a:cubicBezTo>
                    <a:pt x="623" y="22"/>
                    <a:pt x="622" y="24"/>
                    <a:pt x="621" y="25"/>
                  </a:cubicBezTo>
                  <a:cubicBezTo>
                    <a:pt x="616" y="24"/>
                    <a:pt x="611" y="28"/>
                    <a:pt x="606" y="29"/>
                  </a:cubicBezTo>
                  <a:cubicBezTo>
                    <a:pt x="601" y="26"/>
                    <a:pt x="598" y="28"/>
                    <a:pt x="593" y="27"/>
                  </a:cubicBezTo>
                  <a:cubicBezTo>
                    <a:pt x="590" y="26"/>
                    <a:pt x="586" y="21"/>
                    <a:pt x="581" y="18"/>
                  </a:cubicBezTo>
                  <a:cubicBezTo>
                    <a:pt x="580" y="17"/>
                    <a:pt x="578" y="18"/>
                    <a:pt x="577" y="17"/>
                  </a:cubicBezTo>
                  <a:cubicBezTo>
                    <a:pt x="573" y="14"/>
                    <a:pt x="570" y="10"/>
                    <a:pt x="567" y="8"/>
                  </a:cubicBezTo>
                  <a:cubicBezTo>
                    <a:pt x="556" y="1"/>
                    <a:pt x="544" y="0"/>
                    <a:pt x="540" y="11"/>
                  </a:cubicBezTo>
                  <a:cubicBezTo>
                    <a:pt x="536" y="11"/>
                    <a:pt x="534" y="10"/>
                    <a:pt x="531" y="9"/>
                  </a:cubicBezTo>
                  <a:cubicBezTo>
                    <a:pt x="529" y="10"/>
                    <a:pt x="528" y="13"/>
                    <a:pt x="524" y="13"/>
                  </a:cubicBezTo>
                  <a:cubicBezTo>
                    <a:pt x="525" y="38"/>
                    <a:pt x="503" y="46"/>
                    <a:pt x="499" y="67"/>
                  </a:cubicBezTo>
                  <a:cubicBezTo>
                    <a:pt x="492" y="74"/>
                    <a:pt x="488" y="82"/>
                    <a:pt x="484" y="91"/>
                  </a:cubicBezTo>
                  <a:cubicBezTo>
                    <a:pt x="475" y="104"/>
                    <a:pt x="467" y="119"/>
                    <a:pt x="459" y="135"/>
                  </a:cubicBezTo>
                  <a:cubicBezTo>
                    <a:pt x="451" y="150"/>
                    <a:pt x="441" y="163"/>
                    <a:pt x="431" y="176"/>
                  </a:cubicBezTo>
                  <a:cubicBezTo>
                    <a:pt x="428" y="181"/>
                    <a:pt x="426" y="187"/>
                    <a:pt x="422" y="191"/>
                  </a:cubicBezTo>
                  <a:cubicBezTo>
                    <a:pt x="418" y="195"/>
                    <a:pt x="409" y="201"/>
                    <a:pt x="416" y="206"/>
                  </a:cubicBezTo>
                  <a:cubicBezTo>
                    <a:pt x="414" y="206"/>
                    <a:pt x="414" y="208"/>
                    <a:pt x="412" y="209"/>
                  </a:cubicBezTo>
                  <a:cubicBezTo>
                    <a:pt x="405" y="194"/>
                    <a:pt x="402" y="180"/>
                    <a:pt x="395" y="169"/>
                  </a:cubicBezTo>
                  <a:cubicBezTo>
                    <a:pt x="395" y="168"/>
                    <a:pt x="397" y="168"/>
                    <a:pt x="397" y="167"/>
                  </a:cubicBezTo>
                  <a:cubicBezTo>
                    <a:pt x="394" y="163"/>
                    <a:pt x="395" y="149"/>
                    <a:pt x="389" y="144"/>
                  </a:cubicBezTo>
                  <a:cubicBezTo>
                    <a:pt x="391" y="143"/>
                    <a:pt x="389" y="143"/>
                    <a:pt x="391" y="142"/>
                  </a:cubicBezTo>
                  <a:cubicBezTo>
                    <a:pt x="378" y="105"/>
                    <a:pt x="371" y="72"/>
                    <a:pt x="359" y="31"/>
                  </a:cubicBezTo>
                  <a:cubicBezTo>
                    <a:pt x="357" y="31"/>
                    <a:pt x="355" y="31"/>
                    <a:pt x="353" y="31"/>
                  </a:cubicBezTo>
                  <a:cubicBezTo>
                    <a:pt x="352" y="33"/>
                    <a:pt x="353" y="37"/>
                    <a:pt x="353" y="40"/>
                  </a:cubicBezTo>
                  <a:cubicBezTo>
                    <a:pt x="358" y="46"/>
                    <a:pt x="359" y="54"/>
                    <a:pt x="360" y="63"/>
                  </a:cubicBezTo>
                  <a:cubicBezTo>
                    <a:pt x="358" y="61"/>
                    <a:pt x="356" y="59"/>
                    <a:pt x="357" y="55"/>
                  </a:cubicBezTo>
                  <a:cubicBezTo>
                    <a:pt x="352" y="45"/>
                    <a:pt x="349" y="33"/>
                    <a:pt x="346" y="19"/>
                  </a:cubicBezTo>
                  <a:cubicBezTo>
                    <a:pt x="344" y="19"/>
                    <a:pt x="343" y="20"/>
                    <a:pt x="340" y="19"/>
                  </a:cubicBezTo>
                  <a:cubicBezTo>
                    <a:pt x="340" y="30"/>
                    <a:pt x="347" y="43"/>
                    <a:pt x="348" y="54"/>
                  </a:cubicBezTo>
                  <a:cubicBezTo>
                    <a:pt x="344" y="49"/>
                    <a:pt x="344" y="40"/>
                    <a:pt x="340" y="35"/>
                  </a:cubicBezTo>
                  <a:cubicBezTo>
                    <a:pt x="339" y="36"/>
                    <a:pt x="337" y="36"/>
                    <a:pt x="336" y="37"/>
                  </a:cubicBezTo>
                  <a:cubicBezTo>
                    <a:pt x="336" y="42"/>
                    <a:pt x="343" y="47"/>
                    <a:pt x="339" y="51"/>
                  </a:cubicBezTo>
                  <a:cubicBezTo>
                    <a:pt x="335" y="43"/>
                    <a:pt x="335" y="29"/>
                    <a:pt x="329" y="25"/>
                  </a:cubicBezTo>
                  <a:cubicBezTo>
                    <a:pt x="333" y="21"/>
                    <a:pt x="339" y="16"/>
                    <a:pt x="336" y="8"/>
                  </a:cubicBezTo>
                  <a:cubicBezTo>
                    <a:pt x="325" y="7"/>
                    <a:pt x="315" y="14"/>
                    <a:pt x="304" y="13"/>
                  </a:cubicBezTo>
                  <a:cubicBezTo>
                    <a:pt x="293" y="12"/>
                    <a:pt x="288" y="14"/>
                    <a:pt x="281" y="16"/>
                  </a:cubicBezTo>
                  <a:cubicBezTo>
                    <a:pt x="269" y="19"/>
                    <a:pt x="261" y="13"/>
                    <a:pt x="249" y="13"/>
                  </a:cubicBezTo>
                  <a:cubicBezTo>
                    <a:pt x="244" y="13"/>
                    <a:pt x="239" y="14"/>
                    <a:pt x="233" y="14"/>
                  </a:cubicBezTo>
                  <a:cubicBezTo>
                    <a:pt x="219" y="14"/>
                    <a:pt x="211" y="16"/>
                    <a:pt x="199" y="15"/>
                  </a:cubicBezTo>
                  <a:cubicBezTo>
                    <a:pt x="199" y="12"/>
                    <a:pt x="202" y="12"/>
                    <a:pt x="202" y="9"/>
                  </a:cubicBezTo>
                  <a:cubicBezTo>
                    <a:pt x="196" y="7"/>
                    <a:pt x="192" y="9"/>
                    <a:pt x="190" y="14"/>
                  </a:cubicBezTo>
                  <a:cubicBezTo>
                    <a:pt x="183" y="7"/>
                    <a:pt x="170" y="13"/>
                    <a:pt x="162" y="12"/>
                  </a:cubicBezTo>
                  <a:cubicBezTo>
                    <a:pt x="157" y="14"/>
                    <a:pt x="152" y="16"/>
                    <a:pt x="147" y="18"/>
                  </a:cubicBezTo>
                  <a:cubicBezTo>
                    <a:pt x="141" y="27"/>
                    <a:pt x="131" y="32"/>
                    <a:pt x="128" y="43"/>
                  </a:cubicBezTo>
                  <a:cubicBezTo>
                    <a:pt x="120" y="51"/>
                    <a:pt x="113" y="61"/>
                    <a:pt x="108" y="72"/>
                  </a:cubicBezTo>
                  <a:cubicBezTo>
                    <a:pt x="93" y="92"/>
                    <a:pt x="82" y="114"/>
                    <a:pt x="67" y="133"/>
                  </a:cubicBezTo>
                  <a:cubicBezTo>
                    <a:pt x="50" y="154"/>
                    <a:pt x="31" y="174"/>
                    <a:pt x="16" y="195"/>
                  </a:cubicBezTo>
                  <a:cubicBezTo>
                    <a:pt x="17" y="199"/>
                    <a:pt x="14" y="199"/>
                    <a:pt x="14" y="201"/>
                  </a:cubicBezTo>
                  <a:cubicBezTo>
                    <a:pt x="9" y="205"/>
                    <a:pt x="0" y="207"/>
                    <a:pt x="2" y="216"/>
                  </a:cubicBezTo>
                  <a:cubicBezTo>
                    <a:pt x="6" y="217"/>
                    <a:pt x="6" y="214"/>
                    <a:pt x="9" y="213"/>
                  </a:cubicBezTo>
                  <a:cubicBezTo>
                    <a:pt x="12" y="216"/>
                    <a:pt x="15" y="219"/>
                    <a:pt x="16" y="223"/>
                  </a:cubicBezTo>
                  <a:cubicBezTo>
                    <a:pt x="18" y="224"/>
                    <a:pt x="20" y="226"/>
                    <a:pt x="22" y="227"/>
                  </a:cubicBezTo>
                  <a:cubicBezTo>
                    <a:pt x="35" y="243"/>
                    <a:pt x="51" y="257"/>
                    <a:pt x="65" y="273"/>
                  </a:cubicBezTo>
                  <a:cubicBezTo>
                    <a:pt x="67" y="275"/>
                    <a:pt x="69" y="281"/>
                    <a:pt x="72" y="280"/>
                  </a:cubicBezTo>
                  <a:cubicBezTo>
                    <a:pt x="71" y="279"/>
                    <a:pt x="75" y="282"/>
                    <a:pt x="75" y="283"/>
                  </a:cubicBezTo>
                  <a:cubicBezTo>
                    <a:pt x="74" y="283"/>
                    <a:pt x="74" y="282"/>
                    <a:pt x="73" y="282"/>
                  </a:cubicBezTo>
                  <a:cubicBezTo>
                    <a:pt x="77" y="288"/>
                    <a:pt x="80" y="297"/>
                    <a:pt x="88" y="296"/>
                  </a:cubicBezTo>
                  <a:cubicBezTo>
                    <a:pt x="96" y="309"/>
                    <a:pt x="108" y="317"/>
                    <a:pt x="115" y="330"/>
                  </a:cubicBezTo>
                  <a:cubicBezTo>
                    <a:pt x="119" y="342"/>
                    <a:pt x="120" y="365"/>
                    <a:pt x="110" y="378"/>
                  </a:cubicBezTo>
                  <a:cubicBezTo>
                    <a:pt x="110" y="382"/>
                    <a:pt x="113" y="383"/>
                    <a:pt x="113" y="386"/>
                  </a:cubicBezTo>
                  <a:cubicBezTo>
                    <a:pt x="112" y="392"/>
                    <a:pt x="110" y="398"/>
                    <a:pt x="113" y="401"/>
                  </a:cubicBezTo>
                  <a:cubicBezTo>
                    <a:pt x="117" y="402"/>
                    <a:pt x="116" y="397"/>
                    <a:pt x="119" y="396"/>
                  </a:cubicBezTo>
                  <a:cubicBezTo>
                    <a:pt x="122" y="399"/>
                    <a:pt x="121" y="406"/>
                    <a:pt x="122" y="411"/>
                  </a:cubicBezTo>
                  <a:cubicBezTo>
                    <a:pt x="125" y="411"/>
                    <a:pt x="125" y="408"/>
                    <a:pt x="125" y="407"/>
                  </a:cubicBezTo>
                  <a:cubicBezTo>
                    <a:pt x="130" y="412"/>
                    <a:pt x="133" y="418"/>
                    <a:pt x="139" y="422"/>
                  </a:cubicBezTo>
                  <a:cubicBezTo>
                    <a:pt x="142" y="425"/>
                    <a:pt x="142" y="431"/>
                    <a:pt x="144" y="436"/>
                  </a:cubicBezTo>
                  <a:cubicBezTo>
                    <a:pt x="145" y="439"/>
                    <a:pt x="148" y="441"/>
                    <a:pt x="149" y="443"/>
                  </a:cubicBezTo>
                  <a:cubicBezTo>
                    <a:pt x="150" y="450"/>
                    <a:pt x="149" y="460"/>
                    <a:pt x="149" y="468"/>
                  </a:cubicBezTo>
                  <a:cubicBezTo>
                    <a:pt x="153" y="523"/>
                    <a:pt x="156" y="591"/>
                    <a:pt x="153" y="655"/>
                  </a:cubicBezTo>
                  <a:cubicBezTo>
                    <a:pt x="152" y="676"/>
                    <a:pt x="150" y="695"/>
                    <a:pt x="151" y="718"/>
                  </a:cubicBezTo>
                  <a:cubicBezTo>
                    <a:pt x="151" y="728"/>
                    <a:pt x="154" y="745"/>
                    <a:pt x="154" y="754"/>
                  </a:cubicBezTo>
                  <a:cubicBezTo>
                    <a:pt x="154" y="764"/>
                    <a:pt x="150" y="774"/>
                    <a:pt x="151" y="785"/>
                  </a:cubicBezTo>
                  <a:cubicBezTo>
                    <a:pt x="151" y="789"/>
                    <a:pt x="154" y="793"/>
                    <a:pt x="151" y="797"/>
                  </a:cubicBezTo>
                  <a:cubicBezTo>
                    <a:pt x="145" y="803"/>
                    <a:pt x="127" y="801"/>
                    <a:pt x="120" y="807"/>
                  </a:cubicBezTo>
                  <a:cubicBezTo>
                    <a:pt x="116" y="810"/>
                    <a:pt x="117" y="815"/>
                    <a:pt x="123" y="816"/>
                  </a:cubicBezTo>
                  <a:cubicBezTo>
                    <a:pt x="128" y="807"/>
                    <a:pt x="142" y="808"/>
                    <a:pt x="151" y="804"/>
                  </a:cubicBezTo>
                  <a:cubicBezTo>
                    <a:pt x="150" y="807"/>
                    <a:pt x="150" y="811"/>
                    <a:pt x="147" y="812"/>
                  </a:cubicBezTo>
                  <a:cubicBezTo>
                    <a:pt x="146" y="811"/>
                    <a:pt x="144" y="811"/>
                    <a:pt x="142" y="811"/>
                  </a:cubicBezTo>
                  <a:cubicBezTo>
                    <a:pt x="142" y="816"/>
                    <a:pt x="137" y="816"/>
                    <a:pt x="136" y="820"/>
                  </a:cubicBezTo>
                  <a:cubicBezTo>
                    <a:pt x="135" y="823"/>
                    <a:pt x="137" y="825"/>
                    <a:pt x="137" y="828"/>
                  </a:cubicBezTo>
                  <a:cubicBezTo>
                    <a:pt x="137" y="831"/>
                    <a:pt x="134" y="835"/>
                    <a:pt x="131" y="836"/>
                  </a:cubicBezTo>
                  <a:cubicBezTo>
                    <a:pt x="129" y="832"/>
                    <a:pt x="128" y="826"/>
                    <a:pt x="124" y="824"/>
                  </a:cubicBezTo>
                  <a:cubicBezTo>
                    <a:pt x="119" y="828"/>
                    <a:pt x="124" y="838"/>
                    <a:pt x="118" y="842"/>
                  </a:cubicBezTo>
                  <a:cubicBezTo>
                    <a:pt x="116" y="840"/>
                    <a:pt x="115" y="834"/>
                    <a:pt x="111" y="836"/>
                  </a:cubicBezTo>
                  <a:cubicBezTo>
                    <a:pt x="106" y="845"/>
                    <a:pt x="117" y="859"/>
                    <a:pt x="113" y="869"/>
                  </a:cubicBezTo>
                  <a:cubicBezTo>
                    <a:pt x="111" y="865"/>
                    <a:pt x="109" y="856"/>
                    <a:pt x="103" y="861"/>
                  </a:cubicBezTo>
                  <a:cubicBezTo>
                    <a:pt x="104" y="867"/>
                    <a:pt x="109" y="873"/>
                    <a:pt x="112" y="878"/>
                  </a:cubicBezTo>
                  <a:cubicBezTo>
                    <a:pt x="114" y="881"/>
                    <a:pt x="115" y="887"/>
                    <a:pt x="121" y="886"/>
                  </a:cubicBezTo>
                  <a:cubicBezTo>
                    <a:pt x="122" y="883"/>
                    <a:pt x="121" y="879"/>
                    <a:pt x="122" y="876"/>
                  </a:cubicBezTo>
                  <a:cubicBezTo>
                    <a:pt x="127" y="875"/>
                    <a:pt x="124" y="881"/>
                    <a:pt x="128" y="881"/>
                  </a:cubicBezTo>
                  <a:cubicBezTo>
                    <a:pt x="133" y="880"/>
                    <a:pt x="133" y="876"/>
                    <a:pt x="138" y="875"/>
                  </a:cubicBezTo>
                  <a:cubicBezTo>
                    <a:pt x="141" y="875"/>
                    <a:pt x="143" y="877"/>
                    <a:pt x="145" y="877"/>
                  </a:cubicBezTo>
                  <a:cubicBezTo>
                    <a:pt x="149" y="877"/>
                    <a:pt x="152" y="873"/>
                    <a:pt x="155" y="876"/>
                  </a:cubicBezTo>
                  <a:cubicBezTo>
                    <a:pt x="153" y="879"/>
                    <a:pt x="155" y="880"/>
                    <a:pt x="157" y="882"/>
                  </a:cubicBezTo>
                  <a:cubicBezTo>
                    <a:pt x="161" y="882"/>
                    <a:pt x="163" y="878"/>
                    <a:pt x="166" y="876"/>
                  </a:cubicBezTo>
                  <a:cubicBezTo>
                    <a:pt x="178" y="878"/>
                    <a:pt x="192" y="884"/>
                    <a:pt x="204" y="880"/>
                  </a:cubicBezTo>
                  <a:cubicBezTo>
                    <a:pt x="206" y="879"/>
                    <a:pt x="208" y="875"/>
                    <a:pt x="210" y="874"/>
                  </a:cubicBezTo>
                  <a:cubicBezTo>
                    <a:pt x="217" y="870"/>
                    <a:pt x="224" y="874"/>
                    <a:pt x="231" y="871"/>
                  </a:cubicBezTo>
                  <a:cubicBezTo>
                    <a:pt x="231" y="869"/>
                    <a:pt x="233" y="868"/>
                    <a:pt x="234" y="866"/>
                  </a:cubicBezTo>
                  <a:cubicBezTo>
                    <a:pt x="228" y="850"/>
                    <a:pt x="223" y="835"/>
                    <a:pt x="215" y="822"/>
                  </a:cubicBezTo>
                  <a:cubicBezTo>
                    <a:pt x="212" y="821"/>
                    <a:pt x="213" y="825"/>
                    <a:pt x="210" y="825"/>
                  </a:cubicBezTo>
                  <a:cubicBezTo>
                    <a:pt x="205" y="815"/>
                    <a:pt x="194" y="809"/>
                    <a:pt x="187" y="800"/>
                  </a:cubicBezTo>
                  <a:cubicBezTo>
                    <a:pt x="187" y="797"/>
                    <a:pt x="190" y="796"/>
                    <a:pt x="191" y="793"/>
                  </a:cubicBezTo>
                  <a:cubicBezTo>
                    <a:pt x="193" y="791"/>
                    <a:pt x="190" y="791"/>
                    <a:pt x="191" y="789"/>
                  </a:cubicBezTo>
                  <a:cubicBezTo>
                    <a:pt x="197" y="764"/>
                    <a:pt x="197" y="740"/>
                    <a:pt x="196" y="717"/>
                  </a:cubicBezTo>
                  <a:cubicBezTo>
                    <a:pt x="196" y="714"/>
                    <a:pt x="199" y="705"/>
                    <a:pt x="199" y="699"/>
                  </a:cubicBezTo>
                  <a:cubicBezTo>
                    <a:pt x="199" y="697"/>
                    <a:pt x="198" y="696"/>
                    <a:pt x="198" y="694"/>
                  </a:cubicBezTo>
                  <a:cubicBezTo>
                    <a:pt x="198" y="688"/>
                    <a:pt x="201" y="682"/>
                    <a:pt x="201" y="676"/>
                  </a:cubicBezTo>
                  <a:cubicBezTo>
                    <a:pt x="201" y="671"/>
                    <a:pt x="202" y="670"/>
                    <a:pt x="202" y="667"/>
                  </a:cubicBezTo>
                  <a:cubicBezTo>
                    <a:pt x="204" y="662"/>
                    <a:pt x="203" y="657"/>
                    <a:pt x="203" y="652"/>
                  </a:cubicBezTo>
                  <a:cubicBezTo>
                    <a:pt x="203" y="651"/>
                    <a:pt x="206" y="651"/>
                    <a:pt x="205" y="649"/>
                  </a:cubicBezTo>
                  <a:cubicBezTo>
                    <a:pt x="205" y="639"/>
                    <a:pt x="209" y="634"/>
                    <a:pt x="208" y="623"/>
                  </a:cubicBezTo>
                  <a:cubicBezTo>
                    <a:pt x="212" y="614"/>
                    <a:pt x="212" y="604"/>
                    <a:pt x="213" y="594"/>
                  </a:cubicBezTo>
                  <a:cubicBezTo>
                    <a:pt x="216" y="576"/>
                    <a:pt x="221" y="560"/>
                    <a:pt x="221" y="541"/>
                  </a:cubicBezTo>
                  <a:cubicBezTo>
                    <a:pt x="226" y="522"/>
                    <a:pt x="227" y="503"/>
                    <a:pt x="231" y="482"/>
                  </a:cubicBezTo>
                  <a:cubicBezTo>
                    <a:pt x="233" y="482"/>
                    <a:pt x="234" y="482"/>
                    <a:pt x="234" y="481"/>
                  </a:cubicBezTo>
                  <a:cubicBezTo>
                    <a:pt x="232" y="474"/>
                    <a:pt x="232" y="468"/>
                    <a:pt x="236" y="460"/>
                  </a:cubicBezTo>
                  <a:cubicBezTo>
                    <a:pt x="239" y="461"/>
                    <a:pt x="238" y="465"/>
                    <a:pt x="243" y="464"/>
                  </a:cubicBezTo>
                  <a:cubicBezTo>
                    <a:pt x="245" y="459"/>
                    <a:pt x="240" y="454"/>
                    <a:pt x="239" y="450"/>
                  </a:cubicBezTo>
                  <a:cubicBezTo>
                    <a:pt x="242" y="447"/>
                    <a:pt x="244" y="443"/>
                    <a:pt x="248" y="441"/>
                  </a:cubicBezTo>
                  <a:cubicBezTo>
                    <a:pt x="247" y="444"/>
                    <a:pt x="250" y="443"/>
                    <a:pt x="250" y="444"/>
                  </a:cubicBezTo>
                  <a:cubicBezTo>
                    <a:pt x="253" y="448"/>
                    <a:pt x="253" y="455"/>
                    <a:pt x="255" y="460"/>
                  </a:cubicBezTo>
                  <a:cubicBezTo>
                    <a:pt x="252" y="459"/>
                    <a:pt x="252" y="464"/>
                    <a:pt x="253" y="464"/>
                  </a:cubicBezTo>
                  <a:cubicBezTo>
                    <a:pt x="253" y="463"/>
                    <a:pt x="254" y="462"/>
                    <a:pt x="255" y="462"/>
                  </a:cubicBezTo>
                  <a:cubicBezTo>
                    <a:pt x="258" y="468"/>
                    <a:pt x="258" y="478"/>
                    <a:pt x="257" y="486"/>
                  </a:cubicBezTo>
                  <a:cubicBezTo>
                    <a:pt x="259" y="487"/>
                    <a:pt x="259" y="483"/>
                    <a:pt x="259" y="485"/>
                  </a:cubicBezTo>
                  <a:cubicBezTo>
                    <a:pt x="257" y="488"/>
                    <a:pt x="260" y="486"/>
                    <a:pt x="261" y="487"/>
                  </a:cubicBezTo>
                  <a:cubicBezTo>
                    <a:pt x="265" y="546"/>
                    <a:pt x="269" y="600"/>
                    <a:pt x="273" y="657"/>
                  </a:cubicBezTo>
                  <a:cubicBezTo>
                    <a:pt x="274" y="678"/>
                    <a:pt x="278" y="699"/>
                    <a:pt x="279" y="721"/>
                  </a:cubicBezTo>
                  <a:cubicBezTo>
                    <a:pt x="279" y="732"/>
                    <a:pt x="283" y="742"/>
                    <a:pt x="280" y="753"/>
                  </a:cubicBezTo>
                  <a:cubicBezTo>
                    <a:pt x="286" y="762"/>
                    <a:pt x="279" y="783"/>
                    <a:pt x="283" y="791"/>
                  </a:cubicBezTo>
                  <a:cubicBezTo>
                    <a:pt x="281" y="792"/>
                    <a:pt x="281" y="796"/>
                    <a:pt x="279" y="797"/>
                  </a:cubicBezTo>
                  <a:cubicBezTo>
                    <a:pt x="277" y="798"/>
                    <a:pt x="277" y="796"/>
                    <a:pt x="275" y="797"/>
                  </a:cubicBezTo>
                  <a:cubicBezTo>
                    <a:pt x="276" y="802"/>
                    <a:pt x="283" y="804"/>
                    <a:pt x="287" y="800"/>
                  </a:cubicBezTo>
                  <a:cubicBezTo>
                    <a:pt x="287" y="806"/>
                    <a:pt x="281" y="808"/>
                    <a:pt x="278" y="812"/>
                  </a:cubicBezTo>
                  <a:cubicBezTo>
                    <a:pt x="266" y="827"/>
                    <a:pt x="256" y="844"/>
                    <a:pt x="252" y="865"/>
                  </a:cubicBezTo>
                  <a:cubicBezTo>
                    <a:pt x="255" y="869"/>
                    <a:pt x="254" y="870"/>
                    <a:pt x="255" y="874"/>
                  </a:cubicBezTo>
                  <a:cubicBezTo>
                    <a:pt x="258" y="876"/>
                    <a:pt x="262" y="873"/>
                    <a:pt x="265" y="873"/>
                  </a:cubicBezTo>
                  <a:cubicBezTo>
                    <a:pt x="273" y="873"/>
                    <a:pt x="283" y="879"/>
                    <a:pt x="293" y="880"/>
                  </a:cubicBezTo>
                  <a:cubicBezTo>
                    <a:pt x="306" y="880"/>
                    <a:pt x="320" y="871"/>
                    <a:pt x="332" y="871"/>
                  </a:cubicBezTo>
                  <a:cubicBezTo>
                    <a:pt x="342" y="871"/>
                    <a:pt x="349" y="875"/>
                    <a:pt x="355" y="879"/>
                  </a:cubicBezTo>
                  <a:cubicBezTo>
                    <a:pt x="356" y="877"/>
                    <a:pt x="357" y="875"/>
                    <a:pt x="358" y="874"/>
                  </a:cubicBezTo>
                  <a:cubicBezTo>
                    <a:pt x="356" y="871"/>
                    <a:pt x="353" y="869"/>
                    <a:pt x="353" y="865"/>
                  </a:cubicBezTo>
                  <a:cubicBezTo>
                    <a:pt x="359" y="859"/>
                    <a:pt x="355" y="851"/>
                    <a:pt x="355" y="844"/>
                  </a:cubicBezTo>
                  <a:cubicBezTo>
                    <a:pt x="356" y="836"/>
                    <a:pt x="363" y="830"/>
                    <a:pt x="359" y="824"/>
                  </a:cubicBezTo>
                  <a:cubicBezTo>
                    <a:pt x="353" y="822"/>
                    <a:pt x="351" y="827"/>
                    <a:pt x="347" y="828"/>
                  </a:cubicBezTo>
                  <a:cubicBezTo>
                    <a:pt x="344" y="824"/>
                    <a:pt x="344" y="818"/>
                    <a:pt x="336" y="819"/>
                  </a:cubicBezTo>
                  <a:cubicBezTo>
                    <a:pt x="335" y="821"/>
                    <a:pt x="337" y="824"/>
                    <a:pt x="336" y="824"/>
                  </a:cubicBezTo>
                  <a:cubicBezTo>
                    <a:pt x="324" y="821"/>
                    <a:pt x="326" y="802"/>
                    <a:pt x="326" y="791"/>
                  </a:cubicBezTo>
                  <a:cubicBezTo>
                    <a:pt x="321" y="776"/>
                    <a:pt x="325" y="765"/>
                    <a:pt x="329" y="752"/>
                  </a:cubicBezTo>
                  <a:cubicBezTo>
                    <a:pt x="328" y="750"/>
                    <a:pt x="326" y="750"/>
                    <a:pt x="325" y="749"/>
                  </a:cubicBezTo>
                  <a:cubicBezTo>
                    <a:pt x="326" y="737"/>
                    <a:pt x="321" y="719"/>
                    <a:pt x="326" y="712"/>
                  </a:cubicBezTo>
                  <a:cubicBezTo>
                    <a:pt x="328" y="714"/>
                    <a:pt x="325" y="723"/>
                    <a:pt x="330" y="722"/>
                  </a:cubicBezTo>
                  <a:cubicBezTo>
                    <a:pt x="331" y="716"/>
                    <a:pt x="330" y="710"/>
                    <a:pt x="330" y="703"/>
                  </a:cubicBezTo>
                  <a:cubicBezTo>
                    <a:pt x="328" y="661"/>
                    <a:pt x="328" y="622"/>
                    <a:pt x="329" y="573"/>
                  </a:cubicBezTo>
                  <a:cubicBezTo>
                    <a:pt x="329" y="572"/>
                    <a:pt x="330" y="570"/>
                    <a:pt x="331" y="569"/>
                  </a:cubicBezTo>
                  <a:cubicBezTo>
                    <a:pt x="328" y="549"/>
                    <a:pt x="330" y="531"/>
                    <a:pt x="331" y="512"/>
                  </a:cubicBezTo>
                  <a:cubicBezTo>
                    <a:pt x="333" y="508"/>
                    <a:pt x="337" y="505"/>
                    <a:pt x="338" y="500"/>
                  </a:cubicBezTo>
                  <a:cubicBezTo>
                    <a:pt x="337" y="498"/>
                    <a:pt x="334" y="498"/>
                    <a:pt x="332" y="496"/>
                  </a:cubicBezTo>
                  <a:cubicBezTo>
                    <a:pt x="336" y="438"/>
                    <a:pt x="339" y="389"/>
                    <a:pt x="338" y="345"/>
                  </a:cubicBezTo>
                  <a:cubicBezTo>
                    <a:pt x="342" y="322"/>
                    <a:pt x="338" y="287"/>
                    <a:pt x="340" y="261"/>
                  </a:cubicBezTo>
                  <a:cubicBezTo>
                    <a:pt x="340" y="234"/>
                    <a:pt x="344" y="221"/>
                    <a:pt x="342" y="193"/>
                  </a:cubicBezTo>
                  <a:cubicBezTo>
                    <a:pt x="346" y="183"/>
                    <a:pt x="343" y="168"/>
                    <a:pt x="346" y="157"/>
                  </a:cubicBezTo>
                  <a:cubicBezTo>
                    <a:pt x="348" y="148"/>
                    <a:pt x="353" y="138"/>
                    <a:pt x="347" y="131"/>
                  </a:cubicBezTo>
                  <a:cubicBezTo>
                    <a:pt x="344" y="130"/>
                    <a:pt x="344" y="133"/>
                    <a:pt x="343" y="134"/>
                  </a:cubicBezTo>
                  <a:cubicBezTo>
                    <a:pt x="342" y="131"/>
                    <a:pt x="342" y="128"/>
                    <a:pt x="342" y="124"/>
                  </a:cubicBezTo>
                  <a:cubicBezTo>
                    <a:pt x="343" y="122"/>
                    <a:pt x="345" y="121"/>
                    <a:pt x="346" y="120"/>
                  </a:cubicBezTo>
                  <a:cubicBezTo>
                    <a:pt x="359" y="152"/>
                    <a:pt x="370" y="187"/>
                    <a:pt x="385" y="218"/>
                  </a:cubicBezTo>
                  <a:cubicBezTo>
                    <a:pt x="389" y="229"/>
                    <a:pt x="398" y="235"/>
                    <a:pt x="402" y="245"/>
                  </a:cubicBezTo>
                  <a:cubicBezTo>
                    <a:pt x="402" y="246"/>
                    <a:pt x="403" y="250"/>
                    <a:pt x="403" y="252"/>
                  </a:cubicBezTo>
                  <a:cubicBezTo>
                    <a:pt x="410" y="254"/>
                    <a:pt x="413" y="243"/>
                    <a:pt x="416" y="241"/>
                  </a:cubicBezTo>
                  <a:cubicBezTo>
                    <a:pt x="417" y="246"/>
                    <a:pt x="412" y="245"/>
                    <a:pt x="412" y="250"/>
                  </a:cubicBezTo>
                  <a:cubicBezTo>
                    <a:pt x="413" y="251"/>
                    <a:pt x="414" y="252"/>
                    <a:pt x="416" y="252"/>
                  </a:cubicBezTo>
                  <a:cubicBezTo>
                    <a:pt x="422" y="248"/>
                    <a:pt x="426" y="241"/>
                    <a:pt x="427" y="232"/>
                  </a:cubicBezTo>
                  <a:cubicBezTo>
                    <a:pt x="438" y="209"/>
                    <a:pt x="452" y="189"/>
                    <a:pt x="462" y="165"/>
                  </a:cubicBezTo>
                  <a:cubicBezTo>
                    <a:pt x="473" y="146"/>
                    <a:pt x="485" y="129"/>
                    <a:pt x="492" y="108"/>
                  </a:cubicBezTo>
                  <a:cubicBezTo>
                    <a:pt x="505" y="85"/>
                    <a:pt x="516" y="56"/>
                    <a:pt x="529" y="35"/>
                  </a:cubicBezTo>
                  <a:cubicBezTo>
                    <a:pt x="532" y="34"/>
                    <a:pt x="530" y="38"/>
                    <a:pt x="532" y="39"/>
                  </a:cubicBezTo>
                  <a:cubicBezTo>
                    <a:pt x="541" y="39"/>
                    <a:pt x="543" y="38"/>
                    <a:pt x="550" y="36"/>
                  </a:cubicBezTo>
                  <a:cubicBezTo>
                    <a:pt x="560" y="43"/>
                    <a:pt x="569" y="44"/>
                    <a:pt x="580" y="50"/>
                  </a:cubicBezTo>
                  <a:cubicBezTo>
                    <a:pt x="581" y="49"/>
                    <a:pt x="579" y="48"/>
                    <a:pt x="582" y="48"/>
                  </a:cubicBezTo>
                  <a:cubicBezTo>
                    <a:pt x="582" y="49"/>
                    <a:pt x="581" y="49"/>
                    <a:pt x="581" y="50"/>
                  </a:cubicBezTo>
                  <a:cubicBezTo>
                    <a:pt x="589" y="52"/>
                    <a:pt x="597" y="58"/>
                    <a:pt x="607" y="54"/>
                  </a:cubicBezTo>
                  <a:cubicBezTo>
                    <a:pt x="623" y="36"/>
                    <a:pt x="652" y="30"/>
                    <a:pt x="666" y="10"/>
                  </a:cubicBezTo>
                  <a:cubicBezTo>
                    <a:pt x="661" y="6"/>
                    <a:pt x="655" y="12"/>
                    <a:pt x="649" y="14"/>
                  </a:cubicBezTo>
                  <a:close/>
                  <a:moveTo>
                    <a:pt x="115" y="849"/>
                  </a:moveTo>
                  <a:cubicBezTo>
                    <a:pt x="116" y="850"/>
                    <a:pt x="117" y="852"/>
                    <a:pt x="117" y="854"/>
                  </a:cubicBezTo>
                  <a:cubicBezTo>
                    <a:pt x="115" y="854"/>
                    <a:pt x="116" y="851"/>
                    <a:pt x="115" y="849"/>
                  </a:cubicBezTo>
                  <a:close/>
                  <a:moveTo>
                    <a:pt x="119" y="869"/>
                  </a:moveTo>
                  <a:cubicBezTo>
                    <a:pt x="119" y="866"/>
                    <a:pt x="122" y="865"/>
                    <a:pt x="125" y="865"/>
                  </a:cubicBezTo>
                  <a:cubicBezTo>
                    <a:pt x="123" y="866"/>
                    <a:pt x="123" y="869"/>
                    <a:pt x="119" y="869"/>
                  </a:cubicBezTo>
                  <a:close/>
                  <a:moveTo>
                    <a:pt x="218" y="842"/>
                  </a:moveTo>
                  <a:cubicBezTo>
                    <a:pt x="223" y="849"/>
                    <a:pt x="225" y="858"/>
                    <a:pt x="227" y="865"/>
                  </a:cubicBezTo>
                  <a:cubicBezTo>
                    <a:pt x="224" y="867"/>
                    <a:pt x="220" y="868"/>
                    <a:pt x="215" y="868"/>
                  </a:cubicBezTo>
                  <a:cubicBezTo>
                    <a:pt x="217" y="861"/>
                    <a:pt x="219" y="851"/>
                    <a:pt x="218" y="842"/>
                  </a:cubicBezTo>
                  <a:close/>
                  <a:moveTo>
                    <a:pt x="274" y="826"/>
                  </a:moveTo>
                  <a:cubicBezTo>
                    <a:pt x="274" y="829"/>
                    <a:pt x="271" y="833"/>
                    <a:pt x="268" y="835"/>
                  </a:cubicBezTo>
                  <a:cubicBezTo>
                    <a:pt x="269" y="831"/>
                    <a:pt x="272" y="829"/>
                    <a:pt x="274" y="826"/>
                  </a:cubicBezTo>
                  <a:close/>
                  <a:moveTo>
                    <a:pt x="274" y="867"/>
                  </a:moveTo>
                  <a:cubicBezTo>
                    <a:pt x="272" y="866"/>
                    <a:pt x="272" y="867"/>
                    <a:pt x="270" y="867"/>
                  </a:cubicBezTo>
                  <a:cubicBezTo>
                    <a:pt x="271" y="863"/>
                    <a:pt x="273" y="862"/>
                    <a:pt x="275" y="859"/>
                  </a:cubicBezTo>
                  <a:cubicBezTo>
                    <a:pt x="277" y="861"/>
                    <a:pt x="274" y="864"/>
                    <a:pt x="274" y="867"/>
                  </a:cubicBezTo>
                  <a:close/>
                  <a:moveTo>
                    <a:pt x="266" y="861"/>
                  </a:moveTo>
                  <a:cubicBezTo>
                    <a:pt x="269" y="853"/>
                    <a:pt x="273" y="848"/>
                    <a:pt x="276" y="842"/>
                  </a:cubicBezTo>
                  <a:cubicBezTo>
                    <a:pt x="277" y="843"/>
                    <a:pt x="276" y="846"/>
                    <a:pt x="278" y="849"/>
                  </a:cubicBezTo>
                  <a:cubicBezTo>
                    <a:pt x="274" y="853"/>
                    <a:pt x="272" y="858"/>
                    <a:pt x="266" y="861"/>
                  </a:cubicBezTo>
                  <a:close/>
                  <a:moveTo>
                    <a:pt x="332" y="51"/>
                  </a:moveTo>
                  <a:cubicBezTo>
                    <a:pt x="334" y="52"/>
                    <a:pt x="335" y="56"/>
                    <a:pt x="332" y="55"/>
                  </a:cubicBezTo>
                  <a:cubicBezTo>
                    <a:pt x="331" y="53"/>
                    <a:pt x="332" y="52"/>
                    <a:pt x="332" y="51"/>
                  </a:cubicBezTo>
                  <a:close/>
                  <a:moveTo>
                    <a:pt x="332" y="101"/>
                  </a:moveTo>
                  <a:cubicBezTo>
                    <a:pt x="328" y="101"/>
                    <a:pt x="330" y="93"/>
                    <a:pt x="329" y="90"/>
                  </a:cubicBezTo>
                  <a:cubicBezTo>
                    <a:pt x="332" y="89"/>
                    <a:pt x="333" y="97"/>
                    <a:pt x="332" y="101"/>
                  </a:cubicBezTo>
                  <a:close/>
                  <a:moveTo>
                    <a:pt x="332" y="130"/>
                  </a:moveTo>
                  <a:cubicBezTo>
                    <a:pt x="329" y="130"/>
                    <a:pt x="329" y="125"/>
                    <a:pt x="329" y="122"/>
                  </a:cubicBezTo>
                  <a:cubicBezTo>
                    <a:pt x="332" y="122"/>
                    <a:pt x="330" y="127"/>
                    <a:pt x="332" y="130"/>
                  </a:cubicBezTo>
                  <a:close/>
                  <a:moveTo>
                    <a:pt x="330" y="201"/>
                  </a:moveTo>
                  <a:cubicBezTo>
                    <a:pt x="326" y="199"/>
                    <a:pt x="327" y="192"/>
                    <a:pt x="327" y="186"/>
                  </a:cubicBezTo>
                  <a:cubicBezTo>
                    <a:pt x="333" y="188"/>
                    <a:pt x="329" y="195"/>
                    <a:pt x="330" y="201"/>
                  </a:cubicBezTo>
                  <a:close/>
                  <a:moveTo>
                    <a:pt x="315" y="814"/>
                  </a:moveTo>
                  <a:cubicBezTo>
                    <a:pt x="318" y="815"/>
                    <a:pt x="320" y="818"/>
                    <a:pt x="321" y="821"/>
                  </a:cubicBezTo>
                  <a:cubicBezTo>
                    <a:pt x="320" y="824"/>
                    <a:pt x="318" y="826"/>
                    <a:pt x="316" y="827"/>
                  </a:cubicBezTo>
                  <a:cubicBezTo>
                    <a:pt x="318" y="822"/>
                    <a:pt x="318" y="818"/>
                    <a:pt x="315" y="814"/>
                  </a:cubicBezTo>
                  <a:close/>
                  <a:moveTo>
                    <a:pt x="288" y="780"/>
                  </a:moveTo>
                  <a:cubicBezTo>
                    <a:pt x="288" y="777"/>
                    <a:pt x="290" y="770"/>
                    <a:pt x="293" y="774"/>
                  </a:cubicBezTo>
                  <a:cubicBezTo>
                    <a:pt x="291" y="775"/>
                    <a:pt x="292" y="779"/>
                    <a:pt x="288" y="780"/>
                  </a:cubicBezTo>
                  <a:close/>
                  <a:moveTo>
                    <a:pt x="291" y="799"/>
                  </a:moveTo>
                  <a:cubicBezTo>
                    <a:pt x="290" y="799"/>
                    <a:pt x="291" y="796"/>
                    <a:pt x="291" y="795"/>
                  </a:cubicBezTo>
                  <a:cubicBezTo>
                    <a:pt x="293" y="795"/>
                    <a:pt x="293" y="798"/>
                    <a:pt x="291" y="799"/>
                  </a:cubicBezTo>
                  <a:close/>
                  <a:moveTo>
                    <a:pt x="280" y="486"/>
                  </a:moveTo>
                  <a:cubicBezTo>
                    <a:pt x="278" y="484"/>
                    <a:pt x="277" y="481"/>
                    <a:pt x="276" y="479"/>
                  </a:cubicBezTo>
                  <a:cubicBezTo>
                    <a:pt x="275" y="477"/>
                    <a:pt x="277" y="477"/>
                    <a:pt x="278" y="475"/>
                  </a:cubicBezTo>
                  <a:cubicBezTo>
                    <a:pt x="281" y="478"/>
                    <a:pt x="278" y="482"/>
                    <a:pt x="280" y="486"/>
                  </a:cubicBezTo>
                  <a:close/>
                  <a:moveTo>
                    <a:pt x="280" y="502"/>
                  </a:moveTo>
                  <a:cubicBezTo>
                    <a:pt x="281" y="503"/>
                    <a:pt x="281" y="504"/>
                    <a:pt x="281" y="505"/>
                  </a:cubicBezTo>
                  <a:cubicBezTo>
                    <a:pt x="279" y="506"/>
                    <a:pt x="280" y="504"/>
                    <a:pt x="279" y="503"/>
                  </a:cubicBezTo>
                  <a:cubicBezTo>
                    <a:pt x="279" y="503"/>
                    <a:pt x="280" y="503"/>
                    <a:pt x="280" y="502"/>
                  </a:cubicBezTo>
                  <a:close/>
                  <a:moveTo>
                    <a:pt x="282" y="522"/>
                  </a:moveTo>
                  <a:cubicBezTo>
                    <a:pt x="281" y="524"/>
                    <a:pt x="279" y="520"/>
                    <a:pt x="280" y="518"/>
                  </a:cubicBezTo>
                  <a:cubicBezTo>
                    <a:pt x="283" y="518"/>
                    <a:pt x="280" y="521"/>
                    <a:pt x="282" y="522"/>
                  </a:cubicBezTo>
                  <a:close/>
                  <a:moveTo>
                    <a:pt x="280" y="445"/>
                  </a:moveTo>
                  <a:cubicBezTo>
                    <a:pt x="278" y="445"/>
                    <a:pt x="279" y="441"/>
                    <a:pt x="276" y="442"/>
                  </a:cubicBezTo>
                  <a:cubicBezTo>
                    <a:pt x="278" y="439"/>
                    <a:pt x="279" y="433"/>
                    <a:pt x="284" y="435"/>
                  </a:cubicBezTo>
                  <a:cubicBezTo>
                    <a:pt x="283" y="438"/>
                    <a:pt x="284" y="439"/>
                    <a:pt x="284" y="441"/>
                  </a:cubicBezTo>
                  <a:cubicBezTo>
                    <a:pt x="282" y="442"/>
                    <a:pt x="280" y="442"/>
                    <a:pt x="280" y="445"/>
                  </a:cubicBezTo>
                  <a:close/>
                  <a:moveTo>
                    <a:pt x="243" y="394"/>
                  </a:moveTo>
                  <a:cubicBezTo>
                    <a:pt x="241" y="394"/>
                    <a:pt x="241" y="393"/>
                    <a:pt x="239" y="392"/>
                  </a:cubicBezTo>
                  <a:cubicBezTo>
                    <a:pt x="241" y="389"/>
                    <a:pt x="244" y="384"/>
                    <a:pt x="247" y="388"/>
                  </a:cubicBezTo>
                  <a:cubicBezTo>
                    <a:pt x="246" y="391"/>
                    <a:pt x="243" y="391"/>
                    <a:pt x="243" y="394"/>
                  </a:cubicBezTo>
                  <a:close/>
                  <a:moveTo>
                    <a:pt x="240" y="408"/>
                  </a:moveTo>
                  <a:cubicBezTo>
                    <a:pt x="247" y="411"/>
                    <a:pt x="240" y="413"/>
                    <a:pt x="240" y="408"/>
                  </a:cubicBezTo>
                  <a:close/>
                  <a:moveTo>
                    <a:pt x="203" y="482"/>
                  </a:moveTo>
                  <a:cubicBezTo>
                    <a:pt x="204" y="479"/>
                    <a:pt x="199" y="474"/>
                    <a:pt x="203" y="471"/>
                  </a:cubicBezTo>
                  <a:cubicBezTo>
                    <a:pt x="206" y="471"/>
                    <a:pt x="206" y="474"/>
                    <a:pt x="208" y="475"/>
                  </a:cubicBezTo>
                  <a:cubicBezTo>
                    <a:pt x="207" y="478"/>
                    <a:pt x="205" y="480"/>
                    <a:pt x="203" y="482"/>
                  </a:cubicBezTo>
                  <a:close/>
                  <a:moveTo>
                    <a:pt x="206" y="502"/>
                  </a:moveTo>
                  <a:cubicBezTo>
                    <a:pt x="204" y="502"/>
                    <a:pt x="200" y="497"/>
                    <a:pt x="203" y="494"/>
                  </a:cubicBezTo>
                  <a:cubicBezTo>
                    <a:pt x="205" y="495"/>
                    <a:pt x="205" y="499"/>
                    <a:pt x="206" y="502"/>
                  </a:cubicBezTo>
                  <a:close/>
                  <a:moveTo>
                    <a:pt x="197" y="555"/>
                  </a:moveTo>
                  <a:cubicBezTo>
                    <a:pt x="194" y="554"/>
                    <a:pt x="193" y="550"/>
                    <a:pt x="195" y="547"/>
                  </a:cubicBezTo>
                  <a:cubicBezTo>
                    <a:pt x="195" y="547"/>
                    <a:pt x="196" y="547"/>
                    <a:pt x="197" y="547"/>
                  </a:cubicBezTo>
                  <a:cubicBezTo>
                    <a:pt x="198" y="550"/>
                    <a:pt x="199" y="553"/>
                    <a:pt x="197" y="555"/>
                  </a:cubicBezTo>
                  <a:close/>
                  <a:moveTo>
                    <a:pt x="196" y="608"/>
                  </a:moveTo>
                  <a:cubicBezTo>
                    <a:pt x="195" y="606"/>
                    <a:pt x="195" y="602"/>
                    <a:pt x="196" y="600"/>
                  </a:cubicBezTo>
                  <a:cubicBezTo>
                    <a:pt x="198" y="602"/>
                    <a:pt x="200" y="607"/>
                    <a:pt x="196" y="608"/>
                  </a:cubicBezTo>
                  <a:close/>
                  <a:moveTo>
                    <a:pt x="153" y="366"/>
                  </a:moveTo>
                  <a:cubicBezTo>
                    <a:pt x="154" y="367"/>
                    <a:pt x="157" y="367"/>
                    <a:pt x="158" y="365"/>
                  </a:cubicBezTo>
                  <a:cubicBezTo>
                    <a:pt x="160" y="367"/>
                    <a:pt x="160" y="370"/>
                    <a:pt x="161" y="373"/>
                  </a:cubicBezTo>
                  <a:cubicBezTo>
                    <a:pt x="159" y="372"/>
                    <a:pt x="158" y="370"/>
                    <a:pt x="157" y="369"/>
                  </a:cubicBezTo>
                  <a:cubicBezTo>
                    <a:pt x="155" y="370"/>
                    <a:pt x="154" y="371"/>
                    <a:pt x="154" y="373"/>
                  </a:cubicBezTo>
                  <a:cubicBezTo>
                    <a:pt x="152" y="371"/>
                    <a:pt x="154" y="369"/>
                    <a:pt x="153" y="366"/>
                  </a:cubicBezTo>
                  <a:close/>
                  <a:moveTo>
                    <a:pt x="142" y="161"/>
                  </a:moveTo>
                  <a:cubicBezTo>
                    <a:pt x="147" y="181"/>
                    <a:pt x="148" y="211"/>
                    <a:pt x="151" y="229"/>
                  </a:cubicBezTo>
                  <a:cubicBezTo>
                    <a:pt x="149" y="232"/>
                    <a:pt x="149" y="233"/>
                    <a:pt x="147" y="236"/>
                  </a:cubicBezTo>
                  <a:cubicBezTo>
                    <a:pt x="144" y="231"/>
                    <a:pt x="146" y="225"/>
                    <a:pt x="145" y="220"/>
                  </a:cubicBezTo>
                  <a:cubicBezTo>
                    <a:pt x="144" y="199"/>
                    <a:pt x="142" y="183"/>
                    <a:pt x="142" y="161"/>
                  </a:cubicBezTo>
                  <a:close/>
                  <a:moveTo>
                    <a:pt x="146" y="144"/>
                  </a:moveTo>
                  <a:cubicBezTo>
                    <a:pt x="143" y="134"/>
                    <a:pt x="145" y="123"/>
                    <a:pt x="143" y="111"/>
                  </a:cubicBezTo>
                  <a:cubicBezTo>
                    <a:pt x="145" y="111"/>
                    <a:pt x="146" y="110"/>
                    <a:pt x="147" y="109"/>
                  </a:cubicBezTo>
                  <a:cubicBezTo>
                    <a:pt x="146" y="120"/>
                    <a:pt x="148" y="132"/>
                    <a:pt x="146" y="144"/>
                  </a:cubicBezTo>
                  <a:close/>
                  <a:moveTo>
                    <a:pt x="165" y="67"/>
                  </a:moveTo>
                  <a:cubicBezTo>
                    <a:pt x="162" y="70"/>
                    <a:pt x="160" y="73"/>
                    <a:pt x="158" y="76"/>
                  </a:cubicBezTo>
                  <a:cubicBezTo>
                    <a:pt x="156" y="75"/>
                    <a:pt x="155" y="73"/>
                    <a:pt x="155" y="71"/>
                  </a:cubicBezTo>
                  <a:cubicBezTo>
                    <a:pt x="157" y="68"/>
                    <a:pt x="160" y="66"/>
                    <a:pt x="162" y="63"/>
                  </a:cubicBezTo>
                  <a:cubicBezTo>
                    <a:pt x="163" y="64"/>
                    <a:pt x="165" y="65"/>
                    <a:pt x="165" y="67"/>
                  </a:cubicBezTo>
                  <a:close/>
                  <a:moveTo>
                    <a:pt x="163" y="55"/>
                  </a:moveTo>
                  <a:cubicBezTo>
                    <a:pt x="162" y="52"/>
                    <a:pt x="167" y="49"/>
                    <a:pt x="168" y="46"/>
                  </a:cubicBezTo>
                  <a:cubicBezTo>
                    <a:pt x="170" y="46"/>
                    <a:pt x="169" y="48"/>
                    <a:pt x="170" y="48"/>
                  </a:cubicBezTo>
                  <a:cubicBezTo>
                    <a:pt x="168" y="50"/>
                    <a:pt x="166" y="54"/>
                    <a:pt x="163" y="55"/>
                  </a:cubicBezTo>
                  <a:close/>
                  <a:moveTo>
                    <a:pt x="222" y="55"/>
                  </a:moveTo>
                  <a:cubicBezTo>
                    <a:pt x="224" y="59"/>
                    <a:pt x="218" y="60"/>
                    <a:pt x="218" y="63"/>
                  </a:cubicBezTo>
                  <a:cubicBezTo>
                    <a:pt x="217" y="63"/>
                    <a:pt x="217" y="61"/>
                    <a:pt x="215" y="61"/>
                  </a:cubicBezTo>
                  <a:cubicBezTo>
                    <a:pt x="217" y="59"/>
                    <a:pt x="220" y="59"/>
                    <a:pt x="219" y="55"/>
                  </a:cubicBezTo>
                  <a:cubicBezTo>
                    <a:pt x="220" y="55"/>
                    <a:pt x="221" y="55"/>
                    <a:pt x="222" y="55"/>
                  </a:cubicBezTo>
                  <a:close/>
                  <a:moveTo>
                    <a:pt x="220" y="33"/>
                  </a:moveTo>
                  <a:cubicBezTo>
                    <a:pt x="222" y="32"/>
                    <a:pt x="224" y="30"/>
                    <a:pt x="228" y="31"/>
                  </a:cubicBezTo>
                  <a:cubicBezTo>
                    <a:pt x="226" y="33"/>
                    <a:pt x="224" y="36"/>
                    <a:pt x="220" y="33"/>
                  </a:cubicBezTo>
                  <a:close/>
                  <a:moveTo>
                    <a:pt x="280" y="113"/>
                  </a:moveTo>
                  <a:cubicBezTo>
                    <a:pt x="281" y="115"/>
                    <a:pt x="284" y="116"/>
                    <a:pt x="283" y="119"/>
                  </a:cubicBezTo>
                  <a:cubicBezTo>
                    <a:pt x="283" y="120"/>
                    <a:pt x="282" y="120"/>
                    <a:pt x="281" y="121"/>
                  </a:cubicBezTo>
                  <a:cubicBezTo>
                    <a:pt x="279" y="120"/>
                    <a:pt x="281" y="116"/>
                    <a:pt x="280" y="113"/>
                  </a:cubicBezTo>
                  <a:close/>
                  <a:moveTo>
                    <a:pt x="289" y="53"/>
                  </a:moveTo>
                  <a:cubicBezTo>
                    <a:pt x="296" y="58"/>
                    <a:pt x="287" y="63"/>
                    <a:pt x="285" y="68"/>
                  </a:cubicBezTo>
                  <a:cubicBezTo>
                    <a:pt x="279" y="63"/>
                    <a:pt x="285" y="57"/>
                    <a:pt x="289" y="53"/>
                  </a:cubicBezTo>
                  <a:close/>
                  <a:moveTo>
                    <a:pt x="284" y="55"/>
                  </a:moveTo>
                  <a:cubicBezTo>
                    <a:pt x="284" y="52"/>
                    <a:pt x="286" y="50"/>
                    <a:pt x="289" y="50"/>
                  </a:cubicBezTo>
                  <a:cubicBezTo>
                    <a:pt x="288" y="53"/>
                    <a:pt x="287" y="54"/>
                    <a:pt x="284" y="55"/>
                  </a:cubicBezTo>
                  <a:close/>
                  <a:moveTo>
                    <a:pt x="316" y="87"/>
                  </a:moveTo>
                  <a:cubicBezTo>
                    <a:pt x="318" y="89"/>
                    <a:pt x="320" y="92"/>
                    <a:pt x="319" y="95"/>
                  </a:cubicBezTo>
                  <a:cubicBezTo>
                    <a:pt x="317" y="93"/>
                    <a:pt x="313" y="89"/>
                    <a:pt x="316" y="87"/>
                  </a:cubicBezTo>
                  <a:close/>
                  <a:moveTo>
                    <a:pt x="316" y="66"/>
                  </a:moveTo>
                  <a:cubicBezTo>
                    <a:pt x="318" y="68"/>
                    <a:pt x="319" y="71"/>
                    <a:pt x="320" y="73"/>
                  </a:cubicBezTo>
                  <a:cubicBezTo>
                    <a:pt x="320" y="75"/>
                    <a:pt x="318" y="74"/>
                    <a:pt x="317" y="76"/>
                  </a:cubicBezTo>
                  <a:cubicBezTo>
                    <a:pt x="314" y="73"/>
                    <a:pt x="316" y="70"/>
                    <a:pt x="316" y="66"/>
                  </a:cubicBezTo>
                  <a:close/>
                  <a:moveTo>
                    <a:pt x="317" y="118"/>
                  </a:moveTo>
                  <a:cubicBezTo>
                    <a:pt x="315" y="117"/>
                    <a:pt x="315" y="113"/>
                    <a:pt x="312" y="113"/>
                  </a:cubicBezTo>
                  <a:cubicBezTo>
                    <a:pt x="314" y="110"/>
                    <a:pt x="313" y="109"/>
                    <a:pt x="315" y="106"/>
                  </a:cubicBezTo>
                  <a:cubicBezTo>
                    <a:pt x="320" y="108"/>
                    <a:pt x="319" y="113"/>
                    <a:pt x="317" y="118"/>
                  </a:cubicBezTo>
                  <a:close/>
                  <a:moveTo>
                    <a:pt x="322" y="213"/>
                  </a:moveTo>
                  <a:cubicBezTo>
                    <a:pt x="321" y="213"/>
                    <a:pt x="322" y="211"/>
                    <a:pt x="320" y="211"/>
                  </a:cubicBezTo>
                  <a:cubicBezTo>
                    <a:pt x="320" y="210"/>
                    <a:pt x="322" y="210"/>
                    <a:pt x="322" y="209"/>
                  </a:cubicBezTo>
                  <a:cubicBezTo>
                    <a:pt x="323" y="209"/>
                    <a:pt x="322" y="209"/>
                    <a:pt x="322" y="209"/>
                  </a:cubicBezTo>
                  <a:cubicBezTo>
                    <a:pt x="322" y="211"/>
                    <a:pt x="323" y="212"/>
                    <a:pt x="322" y="213"/>
                  </a:cubicBezTo>
                  <a:close/>
                  <a:moveTo>
                    <a:pt x="311" y="740"/>
                  </a:moveTo>
                  <a:cubicBezTo>
                    <a:pt x="309" y="732"/>
                    <a:pt x="315" y="728"/>
                    <a:pt x="317" y="723"/>
                  </a:cubicBezTo>
                  <a:cubicBezTo>
                    <a:pt x="322" y="730"/>
                    <a:pt x="313" y="735"/>
                    <a:pt x="311" y="740"/>
                  </a:cubicBezTo>
                  <a:close/>
                  <a:moveTo>
                    <a:pt x="312" y="761"/>
                  </a:moveTo>
                  <a:cubicBezTo>
                    <a:pt x="311" y="761"/>
                    <a:pt x="311" y="758"/>
                    <a:pt x="312" y="755"/>
                  </a:cubicBezTo>
                  <a:cubicBezTo>
                    <a:pt x="314" y="756"/>
                    <a:pt x="315" y="760"/>
                    <a:pt x="312" y="761"/>
                  </a:cubicBezTo>
                  <a:close/>
                  <a:moveTo>
                    <a:pt x="309" y="821"/>
                  </a:moveTo>
                  <a:cubicBezTo>
                    <a:pt x="309" y="822"/>
                    <a:pt x="307" y="821"/>
                    <a:pt x="307" y="822"/>
                  </a:cubicBezTo>
                  <a:cubicBezTo>
                    <a:pt x="306" y="821"/>
                    <a:pt x="309" y="815"/>
                    <a:pt x="311" y="817"/>
                  </a:cubicBezTo>
                  <a:cubicBezTo>
                    <a:pt x="310" y="817"/>
                    <a:pt x="308" y="820"/>
                    <a:pt x="309" y="821"/>
                  </a:cubicBezTo>
                  <a:close/>
                  <a:moveTo>
                    <a:pt x="278" y="399"/>
                  </a:moveTo>
                  <a:cubicBezTo>
                    <a:pt x="278" y="396"/>
                    <a:pt x="282" y="398"/>
                    <a:pt x="283" y="396"/>
                  </a:cubicBezTo>
                  <a:cubicBezTo>
                    <a:pt x="285" y="398"/>
                    <a:pt x="283" y="402"/>
                    <a:pt x="283" y="404"/>
                  </a:cubicBezTo>
                  <a:cubicBezTo>
                    <a:pt x="281" y="403"/>
                    <a:pt x="280" y="401"/>
                    <a:pt x="278" y="399"/>
                  </a:cubicBezTo>
                  <a:close/>
                  <a:moveTo>
                    <a:pt x="283" y="413"/>
                  </a:moveTo>
                  <a:cubicBezTo>
                    <a:pt x="284" y="415"/>
                    <a:pt x="283" y="416"/>
                    <a:pt x="281" y="416"/>
                  </a:cubicBezTo>
                  <a:cubicBezTo>
                    <a:pt x="279" y="414"/>
                    <a:pt x="281" y="412"/>
                    <a:pt x="283" y="413"/>
                  </a:cubicBezTo>
                  <a:close/>
                  <a:moveTo>
                    <a:pt x="259" y="373"/>
                  </a:moveTo>
                  <a:cubicBezTo>
                    <a:pt x="259" y="373"/>
                    <a:pt x="259" y="374"/>
                    <a:pt x="260" y="374"/>
                  </a:cubicBezTo>
                  <a:cubicBezTo>
                    <a:pt x="259" y="372"/>
                    <a:pt x="257" y="374"/>
                    <a:pt x="257" y="371"/>
                  </a:cubicBezTo>
                  <a:cubicBezTo>
                    <a:pt x="258" y="369"/>
                    <a:pt x="259" y="366"/>
                    <a:pt x="262" y="365"/>
                  </a:cubicBezTo>
                  <a:cubicBezTo>
                    <a:pt x="262" y="368"/>
                    <a:pt x="262" y="368"/>
                    <a:pt x="263" y="372"/>
                  </a:cubicBezTo>
                  <a:cubicBezTo>
                    <a:pt x="261" y="372"/>
                    <a:pt x="259" y="377"/>
                    <a:pt x="259" y="373"/>
                  </a:cubicBezTo>
                  <a:close/>
                  <a:moveTo>
                    <a:pt x="263" y="388"/>
                  </a:moveTo>
                  <a:cubicBezTo>
                    <a:pt x="262" y="388"/>
                    <a:pt x="261" y="388"/>
                    <a:pt x="261" y="389"/>
                  </a:cubicBezTo>
                  <a:cubicBezTo>
                    <a:pt x="258" y="388"/>
                    <a:pt x="259" y="385"/>
                    <a:pt x="259" y="383"/>
                  </a:cubicBezTo>
                  <a:cubicBezTo>
                    <a:pt x="261" y="384"/>
                    <a:pt x="262" y="386"/>
                    <a:pt x="263" y="388"/>
                  </a:cubicBezTo>
                  <a:close/>
                  <a:moveTo>
                    <a:pt x="252" y="366"/>
                  </a:moveTo>
                  <a:cubicBezTo>
                    <a:pt x="249" y="362"/>
                    <a:pt x="246" y="358"/>
                    <a:pt x="242" y="354"/>
                  </a:cubicBezTo>
                  <a:cubicBezTo>
                    <a:pt x="243" y="350"/>
                    <a:pt x="246" y="349"/>
                    <a:pt x="248" y="347"/>
                  </a:cubicBezTo>
                  <a:cubicBezTo>
                    <a:pt x="252" y="350"/>
                    <a:pt x="254" y="355"/>
                    <a:pt x="258" y="360"/>
                  </a:cubicBezTo>
                  <a:cubicBezTo>
                    <a:pt x="257" y="363"/>
                    <a:pt x="255" y="365"/>
                    <a:pt x="252" y="366"/>
                  </a:cubicBezTo>
                  <a:close/>
                  <a:moveTo>
                    <a:pt x="255" y="380"/>
                  </a:moveTo>
                  <a:cubicBezTo>
                    <a:pt x="254" y="378"/>
                    <a:pt x="253" y="377"/>
                    <a:pt x="253" y="375"/>
                  </a:cubicBezTo>
                  <a:cubicBezTo>
                    <a:pt x="254" y="376"/>
                    <a:pt x="256" y="378"/>
                    <a:pt x="255" y="380"/>
                  </a:cubicBezTo>
                  <a:close/>
                  <a:moveTo>
                    <a:pt x="251" y="384"/>
                  </a:moveTo>
                  <a:cubicBezTo>
                    <a:pt x="251" y="381"/>
                    <a:pt x="249" y="382"/>
                    <a:pt x="249" y="379"/>
                  </a:cubicBezTo>
                  <a:cubicBezTo>
                    <a:pt x="252" y="378"/>
                    <a:pt x="254" y="384"/>
                    <a:pt x="251" y="384"/>
                  </a:cubicBezTo>
                  <a:close/>
                  <a:moveTo>
                    <a:pt x="221" y="413"/>
                  </a:moveTo>
                  <a:cubicBezTo>
                    <a:pt x="222" y="414"/>
                    <a:pt x="223" y="415"/>
                    <a:pt x="223" y="417"/>
                  </a:cubicBezTo>
                  <a:cubicBezTo>
                    <a:pt x="222" y="416"/>
                    <a:pt x="221" y="415"/>
                    <a:pt x="221" y="413"/>
                  </a:cubicBezTo>
                  <a:close/>
                  <a:moveTo>
                    <a:pt x="225" y="435"/>
                  </a:moveTo>
                  <a:cubicBezTo>
                    <a:pt x="224" y="435"/>
                    <a:pt x="223" y="435"/>
                    <a:pt x="222" y="435"/>
                  </a:cubicBezTo>
                  <a:cubicBezTo>
                    <a:pt x="222" y="433"/>
                    <a:pt x="221" y="432"/>
                    <a:pt x="223" y="431"/>
                  </a:cubicBezTo>
                  <a:cubicBezTo>
                    <a:pt x="224" y="431"/>
                    <a:pt x="226" y="434"/>
                    <a:pt x="225" y="435"/>
                  </a:cubicBezTo>
                  <a:close/>
                  <a:moveTo>
                    <a:pt x="220" y="405"/>
                  </a:moveTo>
                  <a:cubicBezTo>
                    <a:pt x="219" y="404"/>
                    <a:pt x="219" y="402"/>
                    <a:pt x="217" y="403"/>
                  </a:cubicBezTo>
                  <a:cubicBezTo>
                    <a:pt x="219" y="400"/>
                    <a:pt x="215" y="399"/>
                    <a:pt x="214" y="396"/>
                  </a:cubicBezTo>
                  <a:cubicBezTo>
                    <a:pt x="214" y="394"/>
                    <a:pt x="216" y="393"/>
                    <a:pt x="217" y="391"/>
                  </a:cubicBezTo>
                  <a:cubicBezTo>
                    <a:pt x="220" y="393"/>
                    <a:pt x="222" y="397"/>
                    <a:pt x="225" y="399"/>
                  </a:cubicBezTo>
                  <a:cubicBezTo>
                    <a:pt x="224" y="402"/>
                    <a:pt x="223" y="404"/>
                    <a:pt x="220" y="405"/>
                  </a:cubicBezTo>
                  <a:close/>
                  <a:moveTo>
                    <a:pt x="181" y="605"/>
                  </a:moveTo>
                  <a:cubicBezTo>
                    <a:pt x="179" y="603"/>
                    <a:pt x="183" y="601"/>
                    <a:pt x="183" y="599"/>
                  </a:cubicBezTo>
                  <a:cubicBezTo>
                    <a:pt x="185" y="601"/>
                    <a:pt x="181" y="603"/>
                    <a:pt x="181" y="605"/>
                  </a:cubicBezTo>
                  <a:close/>
                  <a:moveTo>
                    <a:pt x="183" y="626"/>
                  </a:moveTo>
                  <a:cubicBezTo>
                    <a:pt x="181" y="629"/>
                    <a:pt x="183" y="631"/>
                    <a:pt x="179" y="632"/>
                  </a:cubicBezTo>
                  <a:cubicBezTo>
                    <a:pt x="177" y="629"/>
                    <a:pt x="180" y="627"/>
                    <a:pt x="181" y="625"/>
                  </a:cubicBezTo>
                  <a:cubicBezTo>
                    <a:pt x="182" y="625"/>
                    <a:pt x="182" y="626"/>
                    <a:pt x="183" y="626"/>
                  </a:cubicBezTo>
                  <a:close/>
                  <a:moveTo>
                    <a:pt x="178" y="598"/>
                  </a:moveTo>
                  <a:cubicBezTo>
                    <a:pt x="175" y="594"/>
                    <a:pt x="180" y="592"/>
                    <a:pt x="181" y="589"/>
                  </a:cubicBezTo>
                  <a:cubicBezTo>
                    <a:pt x="184" y="592"/>
                    <a:pt x="181" y="597"/>
                    <a:pt x="178" y="598"/>
                  </a:cubicBezTo>
                  <a:close/>
                  <a:moveTo>
                    <a:pt x="162" y="682"/>
                  </a:moveTo>
                  <a:cubicBezTo>
                    <a:pt x="163" y="681"/>
                    <a:pt x="163" y="679"/>
                    <a:pt x="164" y="677"/>
                  </a:cubicBezTo>
                  <a:cubicBezTo>
                    <a:pt x="165" y="678"/>
                    <a:pt x="164" y="680"/>
                    <a:pt x="166" y="681"/>
                  </a:cubicBezTo>
                  <a:cubicBezTo>
                    <a:pt x="165" y="682"/>
                    <a:pt x="163" y="683"/>
                    <a:pt x="162" y="682"/>
                  </a:cubicBezTo>
                  <a:close/>
                  <a:moveTo>
                    <a:pt x="162" y="704"/>
                  </a:moveTo>
                  <a:cubicBezTo>
                    <a:pt x="161" y="702"/>
                    <a:pt x="163" y="698"/>
                    <a:pt x="164" y="696"/>
                  </a:cubicBezTo>
                  <a:cubicBezTo>
                    <a:pt x="168" y="698"/>
                    <a:pt x="163" y="702"/>
                    <a:pt x="162" y="704"/>
                  </a:cubicBezTo>
                  <a:close/>
                  <a:moveTo>
                    <a:pt x="164" y="589"/>
                  </a:moveTo>
                  <a:cubicBezTo>
                    <a:pt x="167" y="577"/>
                    <a:pt x="176" y="598"/>
                    <a:pt x="167" y="600"/>
                  </a:cubicBezTo>
                  <a:cubicBezTo>
                    <a:pt x="168" y="596"/>
                    <a:pt x="164" y="592"/>
                    <a:pt x="164" y="589"/>
                  </a:cubicBezTo>
                  <a:close/>
                  <a:moveTo>
                    <a:pt x="162" y="509"/>
                  </a:moveTo>
                  <a:cubicBezTo>
                    <a:pt x="166" y="512"/>
                    <a:pt x="166" y="520"/>
                    <a:pt x="167" y="525"/>
                  </a:cubicBezTo>
                  <a:cubicBezTo>
                    <a:pt x="158" y="525"/>
                    <a:pt x="170" y="539"/>
                    <a:pt x="162" y="543"/>
                  </a:cubicBezTo>
                  <a:cubicBezTo>
                    <a:pt x="162" y="537"/>
                    <a:pt x="161" y="517"/>
                    <a:pt x="162" y="509"/>
                  </a:cubicBezTo>
                  <a:close/>
                  <a:moveTo>
                    <a:pt x="151" y="171"/>
                  </a:moveTo>
                  <a:cubicBezTo>
                    <a:pt x="155" y="176"/>
                    <a:pt x="157" y="188"/>
                    <a:pt x="151" y="191"/>
                  </a:cubicBezTo>
                  <a:cubicBezTo>
                    <a:pt x="152" y="185"/>
                    <a:pt x="151" y="177"/>
                    <a:pt x="151" y="171"/>
                  </a:cubicBezTo>
                  <a:close/>
                  <a:moveTo>
                    <a:pt x="153" y="199"/>
                  </a:moveTo>
                  <a:cubicBezTo>
                    <a:pt x="156" y="199"/>
                    <a:pt x="155" y="207"/>
                    <a:pt x="155" y="211"/>
                  </a:cubicBezTo>
                  <a:cubicBezTo>
                    <a:pt x="152" y="211"/>
                    <a:pt x="153" y="201"/>
                    <a:pt x="153" y="199"/>
                  </a:cubicBezTo>
                  <a:close/>
                  <a:moveTo>
                    <a:pt x="155" y="87"/>
                  </a:moveTo>
                  <a:cubicBezTo>
                    <a:pt x="156" y="87"/>
                    <a:pt x="157" y="86"/>
                    <a:pt x="157" y="85"/>
                  </a:cubicBezTo>
                  <a:cubicBezTo>
                    <a:pt x="162" y="85"/>
                    <a:pt x="161" y="91"/>
                    <a:pt x="158" y="93"/>
                  </a:cubicBezTo>
                  <a:cubicBezTo>
                    <a:pt x="156" y="92"/>
                    <a:pt x="156" y="90"/>
                    <a:pt x="155" y="87"/>
                  </a:cubicBezTo>
                  <a:close/>
                  <a:moveTo>
                    <a:pt x="246" y="332"/>
                  </a:moveTo>
                  <a:cubicBezTo>
                    <a:pt x="246" y="331"/>
                    <a:pt x="247" y="330"/>
                    <a:pt x="248" y="329"/>
                  </a:cubicBezTo>
                  <a:cubicBezTo>
                    <a:pt x="250" y="329"/>
                    <a:pt x="251" y="332"/>
                    <a:pt x="251" y="334"/>
                  </a:cubicBezTo>
                  <a:cubicBezTo>
                    <a:pt x="250" y="335"/>
                    <a:pt x="249" y="337"/>
                    <a:pt x="248" y="338"/>
                  </a:cubicBezTo>
                  <a:cubicBezTo>
                    <a:pt x="245" y="337"/>
                    <a:pt x="248" y="333"/>
                    <a:pt x="246" y="332"/>
                  </a:cubicBezTo>
                  <a:close/>
                  <a:moveTo>
                    <a:pt x="210" y="399"/>
                  </a:moveTo>
                  <a:cubicBezTo>
                    <a:pt x="214" y="398"/>
                    <a:pt x="217" y="406"/>
                    <a:pt x="217" y="409"/>
                  </a:cubicBezTo>
                  <a:cubicBezTo>
                    <a:pt x="213" y="407"/>
                    <a:pt x="211" y="404"/>
                    <a:pt x="210" y="399"/>
                  </a:cubicBezTo>
                  <a:close/>
                  <a:moveTo>
                    <a:pt x="215" y="426"/>
                  </a:moveTo>
                  <a:cubicBezTo>
                    <a:pt x="214" y="424"/>
                    <a:pt x="213" y="421"/>
                    <a:pt x="214" y="420"/>
                  </a:cubicBezTo>
                  <a:cubicBezTo>
                    <a:pt x="217" y="420"/>
                    <a:pt x="219" y="426"/>
                    <a:pt x="215" y="426"/>
                  </a:cubicBezTo>
                  <a:close/>
                  <a:moveTo>
                    <a:pt x="173" y="662"/>
                  </a:moveTo>
                  <a:cubicBezTo>
                    <a:pt x="175" y="664"/>
                    <a:pt x="176" y="668"/>
                    <a:pt x="174" y="670"/>
                  </a:cubicBezTo>
                  <a:cubicBezTo>
                    <a:pt x="171" y="669"/>
                    <a:pt x="170" y="664"/>
                    <a:pt x="173" y="662"/>
                  </a:cubicBezTo>
                  <a:close/>
                  <a:moveTo>
                    <a:pt x="171" y="692"/>
                  </a:moveTo>
                  <a:cubicBezTo>
                    <a:pt x="168" y="690"/>
                    <a:pt x="171" y="684"/>
                    <a:pt x="172" y="683"/>
                  </a:cubicBezTo>
                  <a:cubicBezTo>
                    <a:pt x="175" y="685"/>
                    <a:pt x="173" y="690"/>
                    <a:pt x="171" y="692"/>
                  </a:cubicBezTo>
                  <a:close/>
                  <a:moveTo>
                    <a:pt x="170" y="608"/>
                  </a:moveTo>
                  <a:cubicBezTo>
                    <a:pt x="171" y="606"/>
                    <a:pt x="172" y="604"/>
                    <a:pt x="173" y="602"/>
                  </a:cubicBezTo>
                  <a:cubicBezTo>
                    <a:pt x="175" y="604"/>
                    <a:pt x="173" y="607"/>
                    <a:pt x="170" y="608"/>
                  </a:cubicBezTo>
                  <a:close/>
                  <a:moveTo>
                    <a:pt x="174" y="636"/>
                  </a:moveTo>
                  <a:cubicBezTo>
                    <a:pt x="177" y="638"/>
                    <a:pt x="174" y="641"/>
                    <a:pt x="173" y="642"/>
                  </a:cubicBezTo>
                  <a:cubicBezTo>
                    <a:pt x="171" y="641"/>
                    <a:pt x="173" y="638"/>
                    <a:pt x="174" y="636"/>
                  </a:cubicBezTo>
                  <a:close/>
                  <a:moveTo>
                    <a:pt x="173" y="616"/>
                  </a:moveTo>
                  <a:cubicBezTo>
                    <a:pt x="173" y="613"/>
                    <a:pt x="174" y="611"/>
                    <a:pt x="177" y="610"/>
                  </a:cubicBezTo>
                  <a:cubicBezTo>
                    <a:pt x="176" y="613"/>
                    <a:pt x="175" y="615"/>
                    <a:pt x="173" y="616"/>
                  </a:cubicBezTo>
                  <a:close/>
                  <a:moveTo>
                    <a:pt x="174" y="589"/>
                  </a:moveTo>
                  <a:cubicBezTo>
                    <a:pt x="173" y="585"/>
                    <a:pt x="172" y="582"/>
                    <a:pt x="172" y="580"/>
                  </a:cubicBezTo>
                  <a:cubicBezTo>
                    <a:pt x="172" y="578"/>
                    <a:pt x="175" y="577"/>
                    <a:pt x="175" y="575"/>
                  </a:cubicBezTo>
                  <a:cubicBezTo>
                    <a:pt x="181" y="577"/>
                    <a:pt x="179" y="586"/>
                    <a:pt x="174" y="589"/>
                  </a:cubicBezTo>
                  <a:close/>
                  <a:moveTo>
                    <a:pt x="161" y="442"/>
                  </a:moveTo>
                  <a:cubicBezTo>
                    <a:pt x="166" y="447"/>
                    <a:pt x="162" y="453"/>
                    <a:pt x="162" y="461"/>
                  </a:cubicBezTo>
                  <a:cubicBezTo>
                    <a:pt x="165" y="461"/>
                    <a:pt x="166" y="460"/>
                    <a:pt x="167" y="458"/>
                  </a:cubicBezTo>
                  <a:cubicBezTo>
                    <a:pt x="171" y="461"/>
                    <a:pt x="166" y="464"/>
                    <a:pt x="165" y="467"/>
                  </a:cubicBezTo>
                  <a:cubicBezTo>
                    <a:pt x="165" y="468"/>
                    <a:pt x="166" y="468"/>
                    <a:pt x="166" y="470"/>
                  </a:cubicBezTo>
                  <a:cubicBezTo>
                    <a:pt x="168" y="471"/>
                    <a:pt x="169" y="471"/>
                    <a:pt x="170" y="469"/>
                  </a:cubicBezTo>
                  <a:cubicBezTo>
                    <a:pt x="173" y="471"/>
                    <a:pt x="173" y="476"/>
                    <a:pt x="175" y="479"/>
                  </a:cubicBezTo>
                  <a:cubicBezTo>
                    <a:pt x="174" y="482"/>
                    <a:pt x="172" y="484"/>
                    <a:pt x="170" y="486"/>
                  </a:cubicBezTo>
                  <a:cubicBezTo>
                    <a:pt x="166" y="482"/>
                    <a:pt x="168" y="476"/>
                    <a:pt x="165" y="471"/>
                  </a:cubicBezTo>
                  <a:cubicBezTo>
                    <a:pt x="163" y="470"/>
                    <a:pt x="163" y="471"/>
                    <a:pt x="161" y="471"/>
                  </a:cubicBezTo>
                  <a:cubicBezTo>
                    <a:pt x="161" y="464"/>
                    <a:pt x="162" y="451"/>
                    <a:pt x="161" y="442"/>
                  </a:cubicBezTo>
                  <a:close/>
                  <a:moveTo>
                    <a:pt x="162" y="385"/>
                  </a:moveTo>
                  <a:cubicBezTo>
                    <a:pt x="168" y="390"/>
                    <a:pt x="169" y="400"/>
                    <a:pt x="172" y="407"/>
                  </a:cubicBezTo>
                  <a:cubicBezTo>
                    <a:pt x="172" y="410"/>
                    <a:pt x="169" y="413"/>
                    <a:pt x="167" y="415"/>
                  </a:cubicBezTo>
                  <a:cubicBezTo>
                    <a:pt x="165" y="418"/>
                    <a:pt x="164" y="422"/>
                    <a:pt x="162" y="421"/>
                  </a:cubicBezTo>
                  <a:cubicBezTo>
                    <a:pt x="163" y="407"/>
                    <a:pt x="165" y="398"/>
                    <a:pt x="162" y="385"/>
                  </a:cubicBezTo>
                  <a:close/>
                  <a:moveTo>
                    <a:pt x="242" y="176"/>
                  </a:moveTo>
                  <a:cubicBezTo>
                    <a:pt x="244" y="177"/>
                    <a:pt x="245" y="179"/>
                    <a:pt x="246" y="182"/>
                  </a:cubicBezTo>
                  <a:cubicBezTo>
                    <a:pt x="244" y="184"/>
                    <a:pt x="242" y="187"/>
                    <a:pt x="239" y="188"/>
                  </a:cubicBezTo>
                  <a:cubicBezTo>
                    <a:pt x="240" y="185"/>
                    <a:pt x="238" y="179"/>
                    <a:pt x="242" y="176"/>
                  </a:cubicBezTo>
                  <a:close/>
                  <a:moveTo>
                    <a:pt x="249" y="177"/>
                  </a:moveTo>
                  <a:cubicBezTo>
                    <a:pt x="246" y="176"/>
                    <a:pt x="248" y="174"/>
                    <a:pt x="246" y="173"/>
                  </a:cubicBezTo>
                  <a:cubicBezTo>
                    <a:pt x="246" y="168"/>
                    <a:pt x="251" y="168"/>
                    <a:pt x="252" y="163"/>
                  </a:cubicBezTo>
                  <a:cubicBezTo>
                    <a:pt x="255" y="164"/>
                    <a:pt x="254" y="167"/>
                    <a:pt x="256" y="168"/>
                  </a:cubicBezTo>
                  <a:cubicBezTo>
                    <a:pt x="254" y="172"/>
                    <a:pt x="251" y="174"/>
                    <a:pt x="249" y="177"/>
                  </a:cubicBezTo>
                  <a:close/>
                  <a:moveTo>
                    <a:pt x="253" y="191"/>
                  </a:moveTo>
                  <a:cubicBezTo>
                    <a:pt x="252" y="194"/>
                    <a:pt x="249" y="196"/>
                    <a:pt x="248" y="199"/>
                  </a:cubicBezTo>
                  <a:cubicBezTo>
                    <a:pt x="240" y="196"/>
                    <a:pt x="244" y="190"/>
                    <a:pt x="248" y="185"/>
                  </a:cubicBezTo>
                  <a:cubicBezTo>
                    <a:pt x="251" y="185"/>
                    <a:pt x="251" y="190"/>
                    <a:pt x="253" y="191"/>
                  </a:cubicBezTo>
                  <a:close/>
                  <a:moveTo>
                    <a:pt x="253" y="156"/>
                  </a:moveTo>
                  <a:cubicBezTo>
                    <a:pt x="250" y="155"/>
                    <a:pt x="250" y="150"/>
                    <a:pt x="248" y="148"/>
                  </a:cubicBezTo>
                  <a:cubicBezTo>
                    <a:pt x="247" y="147"/>
                    <a:pt x="249" y="147"/>
                    <a:pt x="249" y="146"/>
                  </a:cubicBezTo>
                  <a:cubicBezTo>
                    <a:pt x="252" y="147"/>
                    <a:pt x="252" y="151"/>
                    <a:pt x="255" y="154"/>
                  </a:cubicBezTo>
                  <a:cubicBezTo>
                    <a:pt x="255" y="155"/>
                    <a:pt x="253" y="154"/>
                    <a:pt x="253" y="156"/>
                  </a:cubicBezTo>
                  <a:close/>
                  <a:moveTo>
                    <a:pt x="244" y="127"/>
                  </a:moveTo>
                  <a:cubicBezTo>
                    <a:pt x="245" y="123"/>
                    <a:pt x="248" y="122"/>
                    <a:pt x="248" y="119"/>
                  </a:cubicBezTo>
                  <a:cubicBezTo>
                    <a:pt x="253" y="121"/>
                    <a:pt x="254" y="125"/>
                    <a:pt x="256" y="130"/>
                  </a:cubicBezTo>
                  <a:cubicBezTo>
                    <a:pt x="254" y="132"/>
                    <a:pt x="251" y="135"/>
                    <a:pt x="249" y="138"/>
                  </a:cubicBezTo>
                  <a:cubicBezTo>
                    <a:pt x="247" y="134"/>
                    <a:pt x="245" y="131"/>
                    <a:pt x="244" y="127"/>
                  </a:cubicBezTo>
                  <a:close/>
                  <a:moveTo>
                    <a:pt x="246" y="140"/>
                  </a:moveTo>
                  <a:cubicBezTo>
                    <a:pt x="247" y="142"/>
                    <a:pt x="244" y="142"/>
                    <a:pt x="245" y="144"/>
                  </a:cubicBezTo>
                  <a:cubicBezTo>
                    <a:pt x="242" y="142"/>
                    <a:pt x="241" y="139"/>
                    <a:pt x="242" y="135"/>
                  </a:cubicBezTo>
                  <a:cubicBezTo>
                    <a:pt x="244" y="136"/>
                    <a:pt x="244" y="139"/>
                    <a:pt x="246" y="140"/>
                  </a:cubicBezTo>
                  <a:close/>
                  <a:moveTo>
                    <a:pt x="244" y="152"/>
                  </a:moveTo>
                  <a:cubicBezTo>
                    <a:pt x="247" y="153"/>
                    <a:pt x="248" y="157"/>
                    <a:pt x="250" y="159"/>
                  </a:cubicBezTo>
                  <a:cubicBezTo>
                    <a:pt x="247" y="162"/>
                    <a:pt x="246" y="166"/>
                    <a:pt x="242" y="167"/>
                  </a:cubicBezTo>
                  <a:cubicBezTo>
                    <a:pt x="237" y="163"/>
                    <a:pt x="240" y="155"/>
                    <a:pt x="244" y="152"/>
                  </a:cubicBezTo>
                  <a:close/>
                  <a:moveTo>
                    <a:pt x="244" y="204"/>
                  </a:moveTo>
                  <a:cubicBezTo>
                    <a:pt x="243" y="205"/>
                    <a:pt x="241" y="206"/>
                    <a:pt x="240" y="208"/>
                  </a:cubicBezTo>
                  <a:cubicBezTo>
                    <a:pt x="238" y="205"/>
                    <a:pt x="239" y="200"/>
                    <a:pt x="239" y="198"/>
                  </a:cubicBezTo>
                  <a:cubicBezTo>
                    <a:pt x="241" y="199"/>
                    <a:pt x="243" y="201"/>
                    <a:pt x="244" y="204"/>
                  </a:cubicBezTo>
                  <a:close/>
                  <a:moveTo>
                    <a:pt x="240" y="267"/>
                  </a:moveTo>
                  <a:cubicBezTo>
                    <a:pt x="240" y="270"/>
                    <a:pt x="241" y="271"/>
                    <a:pt x="240" y="275"/>
                  </a:cubicBezTo>
                  <a:cubicBezTo>
                    <a:pt x="239" y="274"/>
                    <a:pt x="237" y="273"/>
                    <a:pt x="236" y="272"/>
                  </a:cubicBezTo>
                  <a:cubicBezTo>
                    <a:pt x="236" y="271"/>
                    <a:pt x="236" y="270"/>
                    <a:pt x="236" y="268"/>
                  </a:cubicBezTo>
                  <a:cubicBezTo>
                    <a:pt x="238" y="270"/>
                    <a:pt x="238" y="267"/>
                    <a:pt x="240" y="267"/>
                  </a:cubicBezTo>
                  <a:close/>
                  <a:moveTo>
                    <a:pt x="196" y="358"/>
                  </a:moveTo>
                  <a:cubicBezTo>
                    <a:pt x="193" y="357"/>
                    <a:pt x="192" y="354"/>
                    <a:pt x="189" y="352"/>
                  </a:cubicBezTo>
                  <a:cubicBezTo>
                    <a:pt x="189" y="350"/>
                    <a:pt x="192" y="351"/>
                    <a:pt x="192" y="348"/>
                  </a:cubicBezTo>
                  <a:cubicBezTo>
                    <a:pt x="196" y="350"/>
                    <a:pt x="200" y="355"/>
                    <a:pt x="196" y="358"/>
                  </a:cubicBezTo>
                  <a:close/>
                  <a:moveTo>
                    <a:pt x="195" y="382"/>
                  </a:moveTo>
                  <a:cubicBezTo>
                    <a:pt x="191" y="379"/>
                    <a:pt x="191" y="375"/>
                    <a:pt x="195" y="373"/>
                  </a:cubicBezTo>
                  <a:cubicBezTo>
                    <a:pt x="198" y="375"/>
                    <a:pt x="198" y="380"/>
                    <a:pt x="195" y="382"/>
                  </a:cubicBezTo>
                  <a:close/>
                  <a:moveTo>
                    <a:pt x="184" y="420"/>
                  </a:moveTo>
                  <a:cubicBezTo>
                    <a:pt x="182" y="419"/>
                    <a:pt x="180" y="415"/>
                    <a:pt x="181" y="412"/>
                  </a:cubicBezTo>
                  <a:cubicBezTo>
                    <a:pt x="184" y="413"/>
                    <a:pt x="185" y="415"/>
                    <a:pt x="187" y="416"/>
                  </a:cubicBezTo>
                  <a:cubicBezTo>
                    <a:pt x="186" y="419"/>
                    <a:pt x="186" y="420"/>
                    <a:pt x="184" y="420"/>
                  </a:cubicBezTo>
                  <a:close/>
                  <a:moveTo>
                    <a:pt x="189" y="422"/>
                  </a:moveTo>
                  <a:cubicBezTo>
                    <a:pt x="191" y="424"/>
                    <a:pt x="188" y="426"/>
                    <a:pt x="186" y="427"/>
                  </a:cubicBezTo>
                  <a:cubicBezTo>
                    <a:pt x="186" y="424"/>
                    <a:pt x="189" y="424"/>
                    <a:pt x="189" y="422"/>
                  </a:cubicBezTo>
                  <a:close/>
                  <a:moveTo>
                    <a:pt x="184" y="386"/>
                  </a:moveTo>
                  <a:cubicBezTo>
                    <a:pt x="185" y="385"/>
                    <a:pt x="186" y="384"/>
                    <a:pt x="187" y="382"/>
                  </a:cubicBezTo>
                  <a:cubicBezTo>
                    <a:pt x="189" y="382"/>
                    <a:pt x="190" y="384"/>
                    <a:pt x="191" y="386"/>
                  </a:cubicBezTo>
                  <a:cubicBezTo>
                    <a:pt x="189" y="387"/>
                    <a:pt x="188" y="388"/>
                    <a:pt x="188" y="389"/>
                  </a:cubicBezTo>
                  <a:cubicBezTo>
                    <a:pt x="185" y="389"/>
                    <a:pt x="186" y="386"/>
                    <a:pt x="184" y="386"/>
                  </a:cubicBezTo>
                  <a:close/>
                  <a:moveTo>
                    <a:pt x="174" y="350"/>
                  </a:moveTo>
                  <a:cubicBezTo>
                    <a:pt x="175" y="349"/>
                    <a:pt x="176" y="348"/>
                    <a:pt x="177" y="347"/>
                  </a:cubicBezTo>
                  <a:cubicBezTo>
                    <a:pt x="181" y="349"/>
                    <a:pt x="180" y="355"/>
                    <a:pt x="176" y="356"/>
                  </a:cubicBezTo>
                  <a:cubicBezTo>
                    <a:pt x="176" y="353"/>
                    <a:pt x="173" y="353"/>
                    <a:pt x="174" y="350"/>
                  </a:cubicBezTo>
                  <a:close/>
                  <a:moveTo>
                    <a:pt x="193" y="161"/>
                  </a:moveTo>
                  <a:cubicBezTo>
                    <a:pt x="190" y="162"/>
                    <a:pt x="190" y="166"/>
                    <a:pt x="187" y="166"/>
                  </a:cubicBezTo>
                  <a:cubicBezTo>
                    <a:pt x="187" y="163"/>
                    <a:pt x="184" y="163"/>
                    <a:pt x="183" y="162"/>
                  </a:cubicBezTo>
                  <a:cubicBezTo>
                    <a:pt x="185" y="159"/>
                    <a:pt x="185" y="154"/>
                    <a:pt x="191" y="154"/>
                  </a:cubicBezTo>
                  <a:cubicBezTo>
                    <a:pt x="189" y="157"/>
                    <a:pt x="192" y="158"/>
                    <a:pt x="193" y="161"/>
                  </a:cubicBezTo>
                  <a:close/>
                  <a:moveTo>
                    <a:pt x="183" y="330"/>
                  </a:moveTo>
                  <a:cubicBezTo>
                    <a:pt x="184" y="327"/>
                    <a:pt x="188" y="322"/>
                    <a:pt x="190" y="326"/>
                  </a:cubicBezTo>
                  <a:cubicBezTo>
                    <a:pt x="189" y="328"/>
                    <a:pt x="187" y="332"/>
                    <a:pt x="183" y="330"/>
                  </a:cubicBezTo>
                  <a:close/>
                  <a:moveTo>
                    <a:pt x="187" y="342"/>
                  </a:moveTo>
                  <a:cubicBezTo>
                    <a:pt x="186" y="343"/>
                    <a:pt x="186" y="345"/>
                    <a:pt x="184" y="345"/>
                  </a:cubicBezTo>
                  <a:cubicBezTo>
                    <a:pt x="182" y="345"/>
                    <a:pt x="182" y="343"/>
                    <a:pt x="181" y="342"/>
                  </a:cubicBezTo>
                  <a:cubicBezTo>
                    <a:pt x="182" y="338"/>
                    <a:pt x="187" y="338"/>
                    <a:pt x="187" y="342"/>
                  </a:cubicBezTo>
                  <a:close/>
                  <a:moveTo>
                    <a:pt x="183" y="289"/>
                  </a:moveTo>
                  <a:cubicBezTo>
                    <a:pt x="184" y="289"/>
                    <a:pt x="185" y="287"/>
                    <a:pt x="188" y="288"/>
                  </a:cubicBezTo>
                  <a:cubicBezTo>
                    <a:pt x="188" y="289"/>
                    <a:pt x="190" y="290"/>
                    <a:pt x="190" y="292"/>
                  </a:cubicBezTo>
                  <a:cubicBezTo>
                    <a:pt x="188" y="294"/>
                    <a:pt x="186" y="296"/>
                    <a:pt x="184" y="299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1" y="293"/>
                    <a:pt x="186" y="292"/>
                    <a:pt x="183" y="289"/>
                  </a:cubicBezTo>
                  <a:close/>
                  <a:moveTo>
                    <a:pt x="194" y="287"/>
                  </a:moveTo>
                  <a:cubicBezTo>
                    <a:pt x="190" y="286"/>
                    <a:pt x="191" y="283"/>
                    <a:pt x="189" y="282"/>
                  </a:cubicBezTo>
                  <a:cubicBezTo>
                    <a:pt x="189" y="279"/>
                    <a:pt x="192" y="278"/>
                    <a:pt x="193" y="276"/>
                  </a:cubicBezTo>
                  <a:cubicBezTo>
                    <a:pt x="196" y="277"/>
                    <a:pt x="197" y="280"/>
                    <a:pt x="198" y="283"/>
                  </a:cubicBezTo>
                  <a:cubicBezTo>
                    <a:pt x="195" y="283"/>
                    <a:pt x="195" y="286"/>
                    <a:pt x="194" y="287"/>
                  </a:cubicBezTo>
                  <a:close/>
                  <a:moveTo>
                    <a:pt x="198" y="303"/>
                  </a:moveTo>
                  <a:cubicBezTo>
                    <a:pt x="196" y="307"/>
                    <a:pt x="195" y="309"/>
                    <a:pt x="191" y="311"/>
                  </a:cubicBezTo>
                  <a:cubicBezTo>
                    <a:pt x="190" y="307"/>
                    <a:pt x="187" y="306"/>
                    <a:pt x="187" y="302"/>
                  </a:cubicBezTo>
                  <a:cubicBezTo>
                    <a:pt x="190" y="301"/>
                    <a:pt x="191" y="298"/>
                    <a:pt x="193" y="296"/>
                  </a:cubicBezTo>
                  <a:cubicBezTo>
                    <a:pt x="195" y="297"/>
                    <a:pt x="196" y="301"/>
                    <a:pt x="198" y="303"/>
                  </a:cubicBezTo>
                  <a:close/>
                  <a:moveTo>
                    <a:pt x="190" y="239"/>
                  </a:moveTo>
                  <a:cubicBezTo>
                    <a:pt x="193" y="239"/>
                    <a:pt x="192" y="243"/>
                    <a:pt x="195" y="244"/>
                  </a:cubicBezTo>
                  <a:cubicBezTo>
                    <a:pt x="194" y="246"/>
                    <a:pt x="193" y="248"/>
                    <a:pt x="191" y="248"/>
                  </a:cubicBezTo>
                  <a:cubicBezTo>
                    <a:pt x="192" y="246"/>
                    <a:pt x="188" y="245"/>
                    <a:pt x="187" y="243"/>
                  </a:cubicBezTo>
                  <a:cubicBezTo>
                    <a:pt x="188" y="241"/>
                    <a:pt x="189" y="239"/>
                    <a:pt x="190" y="239"/>
                  </a:cubicBezTo>
                  <a:close/>
                  <a:moveTo>
                    <a:pt x="186" y="226"/>
                  </a:moveTo>
                  <a:cubicBezTo>
                    <a:pt x="186" y="220"/>
                    <a:pt x="193" y="223"/>
                    <a:pt x="189" y="227"/>
                  </a:cubicBezTo>
                  <a:cubicBezTo>
                    <a:pt x="187" y="227"/>
                    <a:pt x="188" y="226"/>
                    <a:pt x="186" y="226"/>
                  </a:cubicBezTo>
                  <a:close/>
                  <a:moveTo>
                    <a:pt x="203" y="210"/>
                  </a:moveTo>
                  <a:cubicBezTo>
                    <a:pt x="202" y="209"/>
                    <a:pt x="201" y="207"/>
                    <a:pt x="200" y="207"/>
                  </a:cubicBezTo>
                  <a:cubicBezTo>
                    <a:pt x="201" y="204"/>
                    <a:pt x="204" y="203"/>
                    <a:pt x="205" y="200"/>
                  </a:cubicBezTo>
                  <a:cubicBezTo>
                    <a:pt x="208" y="200"/>
                    <a:pt x="208" y="203"/>
                    <a:pt x="209" y="204"/>
                  </a:cubicBezTo>
                  <a:cubicBezTo>
                    <a:pt x="207" y="206"/>
                    <a:pt x="206" y="209"/>
                    <a:pt x="203" y="210"/>
                  </a:cubicBezTo>
                  <a:close/>
                  <a:moveTo>
                    <a:pt x="212" y="209"/>
                  </a:moveTo>
                  <a:cubicBezTo>
                    <a:pt x="215" y="210"/>
                    <a:pt x="215" y="213"/>
                    <a:pt x="217" y="216"/>
                  </a:cubicBezTo>
                  <a:cubicBezTo>
                    <a:pt x="216" y="219"/>
                    <a:pt x="213" y="221"/>
                    <a:pt x="212" y="223"/>
                  </a:cubicBezTo>
                  <a:cubicBezTo>
                    <a:pt x="211" y="220"/>
                    <a:pt x="209" y="218"/>
                    <a:pt x="207" y="217"/>
                  </a:cubicBezTo>
                  <a:cubicBezTo>
                    <a:pt x="208" y="214"/>
                    <a:pt x="209" y="210"/>
                    <a:pt x="212" y="209"/>
                  </a:cubicBezTo>
                  <a:close/>
                  <a:moveTo>
                    <a:pt x="204" y="220"/>
                  </a:moveTo>
                  <a:cubicBezTo>
                    <a:pt x="207" y="220"/>
                    <a:pt x="208" y="224"/>
                    <a:pt x="209" y="226"/>
                  </a:cubicBezTo>
                  <a:cubicBezTo>
                    <a:pt x="208" y="229"/>
                    <a:pt x="206" y="230"/>
                    <a:pt x="204" y="232"/>
                  </a:cubicBezTo>
                  <a:cubicBezTo>
                    <a:pt x="201" y="232"/>
                    <a:pt x="202" y="228"/>
                    <a:pt x="198" y="228"/>
                  </a:cubicBezTo>
                  <a:cubicBezTo>
                    <a:pt x="200" y="225"/>
                    <a:pt x="202" y="223"/>
                    <a:pt x="204" y="220"/>
                  </a:cubicBezTo>
                  <a:close/>
                  <a:moveTo>
                    <a:pt x="202" y="236"/>
                  </a:moveTo>
                  <a:cubicBezTo>
                    <a:pt x="200" y="238"/>
                    <a:pt x="200" y="240"/>
                    <a:pt x="197" y="241"/>
                  </a:cubicBezTo>
                  <a:cubicBezTo>
                    <a:pt x="197" y="238"/>
                    <a:pt x="194" y="237"/>
                    <a:pt x="193" y="235"/>
                  </a:cubicBezTo>
                  <a:cubicBezTo>
                    <a:pt x="193" y="233"/>
                    <a:pt x="195" y="232"/>
                    <a:pt x="196" y="230"/>
                  </a:cubicBezTo>
                  <a:cubicBezTo>
                    <a:pt x="199" y="231"/>
                    <a:pt x="199" y="235"/>
                    <a:pt x="202" y="236"/>
                  </a:cubicBezTo>
                  <a:close/>
                  <a:moveTo>
                    <a:pt x="195" y="220"/>
                  </a:moveTo>
                  <a:cubicBezTo>
                    <a:pt x="193" y="220"/>
                    <a:pt x="191" y="219"/>
                    <a:pt x="191" y="217"/>
                  </a:cubicBezTo>
                  <a:cubicBezTo>
                    <a:pt x="193" y="214"/>
                    <a:pt x="196" y="214"/>
                    <a:pt x="197" y="210"/>
                  </a:cubicBezTo>
                  <a:cubicBezTo>
                    <a:pt x="199" y="210"/>
                    <a:pt x="199" y="212"/>
                    <a:pt x="200" y="213"/>
                  </a:cubicBezTo>
                  <a:cubicBezTo>
                    <a:pt x="199" y="216"/>
                    <a:pt x="196" y="218"/>
                    <a:pt x="195" y="220"/>
                  </a:cubicBezTo>
                  <a:close/>
                  <a:moveTo>
                    <a:pt x="185" y="277"/>
                  </a:moveTo>
                  <a:cubicBezTo>
                    <a:pt x="182" y="273"/>
                    <a:pt x="184" y="270"/>
                    <a:pt x="187" y="267"/>
                  </a:cubicBezTo>
                  <a:cubicBezTo>
                    <a:pt x="188" y="268"/>
                    <a:pt x="189" y="270"/>
                    <a:pt x="190" y="272"/>
                  </a:cubicBezTo>
                  <a:cubicBezTo>
                    <a:pt x="188" y="274"/>
                    <a:pt x="187" y="276"/>
                    <a:pt x="185" y="277"/>
                  </a:cubicBezTo>
                  <a:close/>
                  <a:moveTo>
                    <a:pt x="193" y="267"/>
                  </a:moveTo>
                  <a:cubicBezTo>
                    <a:pt x="190" y="267"/>
                    <a:pt x="191" y="264"/>
                    <a:pt x="190" y="262"/>
                  </a:cubicBezTo>
                  <a:cubicBezTo>
                    <a:pt x="192" y="261"/>
                    <a:pt x="193" y="260"/>
                    <a:pt x="193" y="258"/>
                  </a:cubicBezTo>
                  <a:cubicBezTo>
                    <a:pt x="195" y="259"/>
                    <a:pt x="197" y="261"/>
                    <a:pt x="197" y="264"/>
                  </a:cubicBezTo>
                  <a:cubicBezTo>
                    <a:pt x="195" y="265"/>
                    <a:pt x="194" y="266"/>
                    <a:pt x="193" y="267"/>
                  </a:cubicBezTo>
                  <a:close/>
                  <a:moveTo>
                    <a:pt x="196" y="256"/>
                  </a:moveTo>
                  <a:cubicBezTo>
                    <a:pt x="197" y="247"/>
                    <a:pt x="207" y="255"/>
                    <a:pt x="200" y="259"/>
                  </a:cubicBezTo>
                  <a:cubicBezTo>
                    <a:pt x="198" y="259"/>
                    <a:pt x="198" y="256"/>
                    <a:pt x="196" y="256"/>
                  </a:cubicBezTo>
                  <a:close/>
                  <a:moveTo>
                    <a:pt x="202" y="248"/>
                  </a:moveTo>
                  <a:cubicBezTo>
                    <a:pt x="203" y="245"/>
                    <a:pt x="204" y="243"/>
                    <a:pt x="206" y="241"/>
                  </a:cubicBezTo>
                  <a:cubicBezTo>
                    <a:pt x="208" y="242"/>
                    <a:pt x="209" y="245"/>
                    <a:pt x="210" y="246"/>
                  </a:cubicBezTo>
                  <a:cubicBezTo>
                    <a:pt x="209" y="248"/>
                    <a:pt x="207" y="249"/>
                    <a:pt x="207" y="251"/>
                  </a:cubicBezTo>
                  <a:cubicBezTo>
                    <a:pt x="204" y="251"/>
                    <a:pt x="204" y="249"/>
                    <a:pt x="202" y="248"/>
                  </a:cubicBezTo>
                  <a:close/>
                  <a:moveTo>
                    <a:pt x="209" y="239"/>
                  </a:moveTo>
                  <a:cubicBezTo>
                    <a:pt x="209" y="235"/>
                    <a:pt x="213" y="235"/>
                    <a:pt x="213" y="231"/>
                  </a:cubicBezTo>
                  <a:cubicBezTo>
                    <a:pt x="215" y="233"/>
                    <a:pt x="216" y="234"/>
                    <a:pt x="217" y="237"/>
                  </a:cubicBezTo>
                  <a:cubicBezTo>
                    <a:pt x="216" y="239"/>
                    <a:pt x="215" y="242"/>
                    <a:pt x="212" y="243"/>
                  </a:cubicBezTo>
                  <a:cubicBezTo>
                    <a:pt x="211" y="241"/>
                    <a:pt x="211" y="240"/>
                    <a:pt x="209" y="239"/>
                  </a:cubicBezTo>
                  <a:close/>
                  <a:moveTo>
                    <a:pt x="215" y="227"/>
                  </a:moveTo>
                  <a:cubicBezTo>
                    <a:pt x="217" y="225"/>
                    <a:pt x="218" y="222"/>
                    <a:pt x="220" y="220"/>
                  </a:cubicBezTo>
                  <a:cubicBezTo>
                    <a:pt x="224" y="221"/>
                    <a:pt x="222" y="226"/>
                    <a:pt x="225" y="227"/>
                  </a:cubicBezTo>
                  <a:cubicBezTo>
                    <a:pt x="225" y="230"/>
                    <a:pt x="222" y="231"/>
                    <a:pt x="221" y="233"/>
                  </a:cubicBezTo>
                  <a:cubicBezTo>
                    <a:pt x="218" y="233"/>
                    <a:pt x="218" y="228"/>
                    <a:pt x="215" y="227"/>
                  </a:cubicBezTo>
                  <a:close/>
                  <a:moveTo>
                    <a:pt x="219" y="212"/>
                  </a:moveTo>
                  <a:cubicBezTo>
                    <a:pt x="219" y="209"/>
                    <a:pt x="216" y="208"/>
                    <a:pt x="215" y="207"/>
                  </a:cubicBezTo>
                  <a:cubicBezTo>
                    <a:pt x="216" y="203"/>
                    <a:pt x="219" y="202"/>
                    <a:pt x="221" y="199"/>
                  </a:cubicBezTo>
                  <a:cubicBezTo>
                    <a:pt x="224" y="200"/>
                    <a:pt x="223" y="203"/>
                    <a:pt x="225" y="205"/>
                  </a:cubicBezTo>
                  <a:cubicBezTo>
                    <a:pt x="224" y="208"/>
                    <a:pt x="223" y="211"/>
                    <a:pt x="219" y="212"/>
                  </a:cubicBezTo>
                  <a:close/>
                  <a:moveTo>
                    <a:pt x="224" y="196"/>
                  </a:moveTo>
                  <a:cubicBezTo>
                    <a:pt x="226" y="193"/>
                    <a:pt x="229" y="191"/>
                    <a:pt x="231" y="188"/>
                  </a:cubicBezTo>
                  <a:cubicBezTo>
                    <a:pt x="234" y="188"/>
                    <a:pt x="234" y="191"/>
                    <a:pt x="236" y="193"/>
                  </a:cubicBezTo>
                  <a:cubicBezTo>
                    <a:pt x="234" y="196"/>
                    <a:pt x="232" y="199"/>
                    <a:pt x="229" y="201"/>
                  </a:cubicBezTo>
                  <a:cubicBezTo>
                    <a:pt x="226" y="201"/>
                    <a:pt x="226" y="197"/>
                    <a:pt x="224" y="196"/>
                  </a:cubicBezTo>
                  <a:close/>
                  <a:moveTo>
                    <a:pt x="221" y="191"/>
                  </a:moveTo>
                  <a:cubicBezTo>
                    <a:pt x="220" y="189"/>
                    <a:pt x="218" y="187"/>
                    <a:pt x="216" y="186"/>
                  </a:cubicBezTo>
                  <a:cubicBezTo>
                    <a:pt x="218" y="182"/>
                    <a:pt x="221" y="180"/>
                    <a:pt x="223" y="176"/>
                  </a:cubicBezTo>
                  <a:cubicBezTo>
                    <a:pt x="225" y="178"/>
                    <a:pt x="227" y="180"/>
                    <a:pt x="228" y="183"/>
                  </a:cubicBezTo>
                  <a:cubicBezTo>
                    <a:pt x="226" y="186"/>
                    <a:pt x="224" y="189"/>
                    <a:pt x="221" y="191"/>
                  </a:cubicBezTo>
                  <a:close/>
                  <a:moveTo>
                    <a:pt x="218" y="194"/>
                  </a:moveTo>
                  <a:cubicBezTo>
                    <a:pt x="217" y="197"/>
                    <a:pt x="215" y="199"/>
                    <a:pt x="213" y="201"/>
                  </a:cubicBezTo>
                  <a:cubicBezTo>
                    <a:pt x="211" y="200"/>
                    <a:pt x="210" y="198"/>
                    <a:pt x="208" y="197"/>
                  </a:cubicBezTo>
                  <a:cubicBezTo>
                    <a:pt x="209" y="192"/>
                    <a:pt x="212" y="192"/>
                    <a:pt x="213" y="188"/>
                  </a:cubicBezTo>
                  <a:cubicBezTo>
                    <a:pt x="215" y="190"/>
                    <a:pt x="217" y="192"/>
                    <a:pt x="218" y="194"/>
                  </a:cubicBezTo>
                  <a:close/>
                  <a:moveTo>
                    <a:pt x="205" y="190"/>
                  </a:moveTo>
                  <a:cubicBezTo>
                    <a:pt x="200" y="189"/>
                    <a:pt x="201" y="184"/>
                    <a:pt x="198" y="180"/>
                  </a:cubicBezTo>
                  <a:cubicBezTo>
                    <a:pt x="199" y="178"/>
                    <a:pt x="201" y="177"/>
                    <a:pt x="202" y="174"/>
                  </a:cubicBezTo>
                  <a:cubicBezTo>
                    <a:pt x="206" y="176"/>
                    <a:pt x="207" y="180"/>
                    <a:pt x="210" y="183"/>
                  </a:cubicBezTo>
                  <a:cubicBezTo>
                    <a:pt x="209" y="186"/>
                    <a:pt x="207" y="188"/>
                    <a:pt x="205" y="190"/>
                  </a:cubicBezTo>
                  <a:close/>
                  <a:moveTo>
                    <a:pt x="202" y="195"/>
                  </a:moveTo>
                  <a:cubicBezTo>
                    <a:pt x="199" y="196"/>
                    <a:pt x="199" y="199"/>
                    <a:pt x="196" y="200"/>
                  </a:cubicBezTo>
                  <a:cubicBezTo>
                    <a:pt x="193" y="198"/>
                    <a:pt x="193" y="194"/>
                    <a:pt x="189" y="192"/>
                  </a:cubicBezTo>
                  <a:cubicBezTo>
                    <a:pt x="191" y="189"/>
                    <a:pt x="192" y="185"/>
                    <a:pt x="196" y="185"/>
                  </a:cubicBezTo>
                  <a:cubicBezTo>
                    <a:pt x="197" y="189"/>
                    <a:pt x="200" y="191"/>
                    <a:pt x="202" y="195"/>
                  </a:cubicBezTo>
                  <a:close/>
                  <a:moveTo>
                    <a:pt x="185" y="186"/>
                  </a:moveTo>
                  <a:cubicBezTo>
                    <a:pt x="185" y="185"/>
                    <a:pt x="184" y="186"/>
                    <a:pt x="183" y="186"/>
                  </a:cubicBezTo>
                  <a:cubicBezTo>
                    <a:pt x="184" y="182"/>
                    <a:pt x="187" y="180"/>
                    <a:pt x="189" y="176"/>
                  </a:cubicBezTo>
                  <a:cubicBezTo>
                    <a:pt x="194" y="180"/>
                    <a:pt x="189" y="185"/>
                    <a:pt x="185" y="186"/>
                  </a:cubicBezTo>
                  <a:close/>
                  <a:moveTo>
                    <a:pt x="186" y="195"/>
                  </a:moveTo>
                  <a:cubicBezTo>
                    <a:pt x="192" y="200"/>
                    <a:pt x="195" y="206"/>
                    <a:pt x="187" y="211"/>
                  </a:cubicBezTo>
                  <a:cubicBezTo>
                    <a:pt x="183" y="210"/>
                    <a:pt x="183" y="206"/>
                    <a:pt x="180" y="205"/>
                  </a:cubicBezTo>
                  <a:cubicBezTo>
                    <a:pt x="181" y="200"/>
                    <a:pt x="184" y="198"/>
                    <a:pt x="186" y="195"/>
                  </a:cubicBezTo>
                  <a:close/>
                  <a:moveTo>
                    <a:pt x="185" y="231"/>
                  </a:moveTo>
                  <a:cubicBezTo>
                    <a:pt x="184" y="232"/>
                    <a:pt x="183" y="232"/>
                    <a:pt x="182" y="234"/>
                  </a:cubicBezTo>
                  <a:cubicBezTo>
                    <a:pt x="180" y="233"/>
                    <a:pt x="181" y="230"/>
                    <a:pt x="183" y="229"/>
                  </a:cubicBezTo>
                  <a:cubicBezTo>
                    <a:pt x="184" y="229"/>
                    <a:pt x="183" y="231"/>
                    <a:pt x="185" y="231"/>
                  </a:cubicBezTo>
                  <a:close/>
                  <a:moveTo>
                    <a:pt x="183" y="246"/>
                  </a:moveTo>
                  <a:cubicBezTo>
                    <a:pt x="186" y="246"/>
                    <a:pt x="186" y="249"/>
                    <a:pt x="189" y="249"/>
                  </a:cubicBezTo>
                  <a:cubicBezTo>
                    <a:pt x="190" y="253"/>
                    <a:pt x="187" y="254"/>
                    <a:pt x="185" y="256"/>
                  </a:cubicBezTo>
                  <a:cubicBezTo>
                    <a:pt x="182" y="256"/>
                    <a:pt x="183" y="252"/>
                    <a:pt x="179" y="252"/>
                  </a:cubicBezTo>
                  <a:cubicBezTo>
                    <a:pt x="181" y="250"/>
                    <a:pt x="182" y="248"/>
                    <a:pt x="183" y="246"/>
                  </a:cubicBezTo>
                  <a:close/>
                  <a:moveTo>
                    <a:pt x="191" y="329"/>
                  </a:moveTo>
                  <a:cubicBezTo>
                    <a:pt x="194" y="330"/>
                    <a:pt x="194" y="335"/>
                    <a:pt x="191" y="337"/>
                  </a:cubicBezTo>
                  <a:cubicBezTo>
                    <a:pt x="188" y="336"/>
                    <a:pt x="188" y="334"/>
                    <a:pt x="188" y="332"/>
                  </a:cubicBezTo>
                  <a:cubicBezTo>
                    <a:pt x="189" y="331"/>
                    <a:pt x="191" y="331"/>
                    <a:pt x="191" y="329"/>
                  </a:cubicBezTo>
                  <a:close/>
                  <a:moveTo>
                    <a:pt x="193" y="326"/>
                  </a:moveTo>
                  <a:cubicBezTo>
                    <a:pt x="196" y="326"/>
                    <a:pt x="198" y="329"/>
                    <a:pt x="196" y="331"/>
                  </a:cubicBezTo>
                  <a:cubicBezTo>
                    <a:pt x="195" y="330"/>
                    <a:pt x="193" y="329"/>
                    <a:pt x="193" y="326"/>
                  </a:cubicBezTo>
                  <a:close/>
                  <a:moveTo>
                    <a:pt x="196" y="316"/>
                  </a:moveTo>
                  <a:cubicBezTo>
                    <a:pt x="195" y="313"/>
                    <a:pt x="200" y="311"/>
                    <a:pt x="201" y="308"/>
                  </a:cubicBezTo>
                  <a:cubicBezTo>
                    <a:pt x="204" y="310"/>
                    <a:pt x="198" y="317"/>
                    <a:pt x="196" y="316"/>
                  </a:cubicBezTo>
                  <a:close/>
                  <a:moveTo>
                    <a:pt x="200" y="300"/>
                  </a:moveTo>
                  <a:cubicBezTo>
                    <a:pt x="200" y="296"/>
                    <a:pt x="197" y="295"/>
                    <a:pt x="196" y="293"/>
                  </a:cubicBezTo>
                  <a:cubicBezTo>
                    <a:pt x="201" y="279"/>
                    <a:pt x="214" y="299"/>
                    <a:pt x="200" y="300"/>
                  </a:cubicBezTo>
                  <a:close/>
                  <a:moveTo>
                    <a:pt x="204" y="270"/>
                  </a:moveTo>
                  <a:cubicBezTo>
                    <a:pt x="204" y="272"/>
                    <a:pt x="204" y="276"/>
                    <a:pt x="201" y="277"/>
                  </a:cubicBezTo>
                  <a:cubicBezTo>
                    <a:pt x="196" y="276"/>
                    <a:pt x="196" y="270"/>
                    <a:pt x="200" y="267"/>
                  </a:cubicBezTo>
                  <a:cubicBezTo>
                    <a:pt x="202" y="268"/>
                    <a:pt x="203" y="270"/>
                    <a:pt x="205" y="270"/>
                  </a:cubicBezTo>
                  <a:cubicBezTo>
                    <a:pt x="205" y="271"/>
                    <a:pt x="204" y="270"/>
                    <a:pt x="204" y="270"/>
                  </a:cubicBezTo>
                  <a:close/>
                  <a:moveTo>
                    <a:pt x="203" y="265"/>
                  </a:moveTo>
                  <a:cubicBezTo>
                    <a:pt x="203" y="262"/>
                    <a:pt x="205" y="262"/>
                    <a:pt x="206" y="260"/>
                  </a:cubicBezTo>
                  <a:cubicBezTo>
                    <a:pt x="210" y="260"/>
                    <a:pt x="213" y="267"/>
                    <a:pt x="208" y="269"/>
                  </a:cubicBezTo>
                  <a:cubicBezTo>
                    <a:pt x="205" y="269"/>
                    <a:pt x="206" y="265"/>
                    <a:pt x="203" y="265"/>
                  </a:cubicBezTo>
                  <a:close/>
                  <a:moveTo>
                    <a:pt x="210" y="257"/>
                  </a:moveTo>
                  <a:cubicBezTo>
                    <a:pt x="210" y="254"/>
                    <a:pt x="212" y="252"/>
                    <a:pt x="213" y="250"/>
                  </a:cubicBezTo>
                  <a:cubicBezTo>
                    <a:pt x="216" y="252"/>
                    <a:pt x="217" y="255"/>
                    <a:pt x="219" y="258"/>
                  </a:cubicBezTo>
                  <a:cubicBezTo>
                    <a:pt x="218" y="259"/>
                    <a:pt x="216" y="260"/>
                    <a:pt x="214" y="261"/>
                  </a:cubicBezTo>
                  <a:cubicBezTo>
                    <a:pt x="212" y="261"/>
                    <a:pt x="211" y="258"/>
                    <a:pt x="210" y="257"/>
                  </a:cubicBezTo>
                  <a:close/>
                  <a:moveTo>
                    <a:pt x="217" y="248"/>
                  </a:moveTo>
                  <a:cubicBezTo>
                    <a:pt x="217" y="245"/>
                    <a:pt x="220" y="244"/>
                    <a:pt x="220" y="241"/>
                  </a:cubicBezTo>
                  <a:cubicBezTo>
                    <a:pt x="224" y="242"/>
                    <a:pt x="224" y="246"/>
                    <a:pt x="227" y="248"/>
                  </a:cubicBezTo>
                  <a:cubicBezTo>
                    <a:pt x="227" y="251"/>
                    <a:pt x="224" y="251"/>
                    <a:pt x="223" y="254"/>
                  </a:cubicBezTo>
                  <a:cubicBezTo>
                    <a:pt x="220" y="253"/>
                    <a:pt x="219" y="250"/>
                    <a:pt x="217" y="248"/>
                  </a:cubicBezTo>
                  <a:close/>
                  <a:moveTo>
                    <a:pt x="224" y="238"/>
                  </a:moveTo>
                  <a:cubicBezTo>
                    <a:pt x="225" y="235"/>
                    <a:pt x="227" y="234"/>
                    <a:pt x="228" y="232"/>
                  </a:cubicBezTo>
                  <a:cubicBezTo>
                    <a:pt x="231" y="234"/>
                    <a:pt x="231" y="237"/>
                    <a:pt x="234" y="239"/>
                  </a:cubicBezTo>
                  <a:cubicBezTo>
                    <a:pt x="233" y="241"/>
                    <a:pt x="231" y="243"/>
                    <a:pt x="230" y="245"/>
                  </a:cubicBezTo>
                  <a:cubicBezTo>
                    <a:pt x="229" y="243"/>
                    <a:pt x="226" y="241"/>
                    <a:pt x="224" y="238"/>
                  </a:cubicBezTo>
                  <a:close/>
                  <a:moveTo>
                    <a:pt x="228" y="223"/>
                  </a:moveTo>
                  <a:cubicBezTo>
                    <a:pt x="221" y="219"/>
                    <a:pt x="224" y="215"/>
                    <a:pt x="228" y="210"/>
                  </a:cubicBezTo>
                  <a:cubicBezTo>
                    <a:pt x="231" y="211"/>
                    <a:pt x="232" y="214"/>
                    <a:pt x="234" y="217"/>
                  </a:cubicBezTo>
                  <a:cubicBezTo>
                    <a:pt x="231" y="219"/>
                    <a:pt x="231" y="222"/>
                    <a:pt x="228" y="223"/>
                  </a:cubicBezTo>
                  <a:close/>
                  <a:moveTo>
                    <a:pt x="233" y="210"/>
                  </a:moveTo>
                  <a:cubicBezTo>
                    <a:pt x="235" y="207"/>
                    <a:pt x="231" y="208"/>
                    <a:pt x="232" y="205"/>
                  </a:cubicBezTo>
                  <a:cubicBezTo>
                    <a:pt x="234" y="204"/>
                    <a:pt x="234" y="201"/>
                    <a:pt x="236" y="201"/>
                  </a:cubicBezTo>
                  <a:cubicBezTo>
                    <a:pt x="236" y="206"/>
                    <a:pt x="236" y="207"/>
                    <a:pt x="236" y="212"/>
                  </a:cubicBezTo>
                  <a:cubicBezTo>
                    <a:pt x="234" y="213"/>
                    <a:pt x="235" y="210"/>
                    <a:pt x="233" y="210"/>
                  </a:cubicBezTo>
                  <a:close/>
                  <a:moveTo>
                    <a:pt x="232" y="179"/>
                  </a:moveTo>
                  <a:cubicBezTo>
                    <a:pt x="229" y="178"/>
                    <a:pt x="229" y="175"/>
                    <a:pt x="227" y="174"/>
                  </a:cubicBezTo>
                  <a:cubicBezTo>
                    <a:pt x="227" y="170"/>
                    <a:pt x="231" y="168"/>
                    <a:pt x="233" y="165"/>
                  </a:cubicBezTo>
                  <a:cubicBezTo>
                    <a:pt x="238" y="167"/>
                    <a:pt x="236" y="178"/>
                    <a:pt x="232" y="179"/>
                  </a:cubicBezTo>
                  <a:close/>
                  <a:moveTo>
                    <a:pt x="223" y="169"/>
                  </a:moveTo>
                  <a:cubicBezTo>
                    <a:pt x="220" y="166"/>
                    <a:pt x="218" y="163"/>
                    <a:pt x="216" y="159"/>
                  </a:cubicBezTo>
                  <a:cubicBezTo>
                    <a:pt x="217" y="156"/>
                    <a:pt x="221" y="155"/>
                    <a:pt x="223" y="151"/>
                  </a:cubicBezTo>
                  <a:cubicBezTo>
                    <a:pt x="226" y="153"/>
                    <a:pt x="227" y="158"/>
                    <a:pt x="230" y="160"/>
                  </a:cubicBezTo>
                  <a:cubicBezTo>
                    <a:pt x="229" y="163"/>
                    <a:pt x="227" y="167"/>
                    <a:pt x="223" y="169"/>
                  </a:cubicBezTo>
                  <a:close/>
                  <a:moveTo>
                    <a:pt x="220" y="172"/>
                  </a:moveTo>
                  <a:cubicBezTo>
                    <a:pt x="218" y="175"/>
                    <a:pt x="216" y="178"/>
                    <a:pt x="213" y="180"/>
                  </a:cubicBezTo>
                  <a:cubicBezTo>
                    <a:pt x="210" y="177"/>
                    <a:pt x="209" y="174"/>
                    <a:pt x="206" y="171"/>
                  </a:cubicBezTo>
                  <a:cubicBezTo>
                    <a:pt x="207" y="167"/>
                    <a:pt x="211" y="166"/>
                    <a:pt x="212" y="163"/>
                  </a:cubicBezTo>
                  <a:cubicBezTo>
                    <a:pt x="216" y="165"/>
                    <a:pt x="218" y="168"/>
                    <a:pt x="220" y="172"/>
                  </a:cubicBezTo>
                  <a:close/>
                  <a:moveTo>
                    <a:pt x="203" y="167"/>
                  </a:moveTo>
                  <a:cubicBezTo>
                    <a:pt x="201" y="166"/>
                    <a:pt x="200" y="164"/>
                    <a:pt x="199" y="163"/>
                  </a:cubicBezTo>
                  <a:cubicBezTo>
                    <a:pt x="200" y="159"/>
                    <a:pt x="202" y="156"/>
                    <a:pt x="204" y="153"/>
                  </a:cubicBezTo>
                  <a:cubicBezTo>
                    <a:pt x="213" y="157"/>
                    <a:pt x="207" y="162"/>
                    <a:pt x="203" y="167"/>
                  </a:cubicBezTo>
                  <a:close/>
                  <a:moveTo>
                    <a:pt x="200" y="171"/>
                  </a:moveTo>
                  <a:cubicBezTo>
                    <a:pt x="198" y="172"/>
                    <a:pt x="196" y="173"/>
                    <a:pt x="196" y="176"/>
                  </a:cubicBezTo>
                  <a:cubicBezTo>
                    <a:pt x="194" y="176"/>
                    <a:pt x="193" y="175"/>
                    <a:pt x="192" y="174"/>
                  </a:cubicBezTo>
                  <a:cubicBezTo>
                    <a:pt x="192" y="168"/>
                    <a:pt x="199" y="163"/>
                    <a:pt x="200" y="171"/>
                  </a:cubicBezTo>
                  <a:close/>
                  <a:moveTo>
                    <a:pt x="179" y="155"/>
                  </a:moveTo>
                  <a:cubicBezTo>
                    <a:pt x="180" y="152"/>
                    <a:pt x="181" y="147"/>
                    <a:pt x="185" y="149"/>
                  </a:cubicBezTo>
                  <a:cubicBezTo>
                    <a:pt x="184" y="152"/>
                    <a:pt x="183" y="155"/>
                    <a:pt x="179" y="155"/>
                  </a:cubicBezTo>
                  <a:close/>
                  <a:moveTo>
                    <a:pt x="180" y="164"/>
                  </a:moveTo>
                  <a:cubicBezTo>
                    <a:pt x="183" y="164"/>
                    <a:pt x="183" y="168"/>
                    <a:pt x="185" y="169"/>
                  </a:cubicBezTo>
                  <a:cubicBezTo>
                    <a:pt x="185" y="173"/>
                    <a:pt x="181" y="174"/>
                    <a:pt x="179" y="177"/>
                  </a:cubicBezTo>
                  <a:cubicBezTo>
                    <a:pt x="177" y="176"/>
                    <a:pt x="177" y="174"/>
                    <a:pt x="175" y="173"/>
                  </a:cubicBezTo>
                  <a:cubicBezTo>
                    <a:pt x="176" y="169"/>
                    <a:pt x="178" y="167"/>
                    <a:pt x="180" y="164"/>
                  </a:cubicBezTo>
                  <a:close/>
                  <a:moveTo>
                    <a:pt x="181" y="188"/>
                  </a:moveTo>
                  <a:cubicBezTo>
                    <a:pt x="182" y="188"/>
                    <a:pt x="183" y="190"/>
                    <a:pt x="183" y="191"/>
                  </a:cubicBezTo>
                  <a:cubicBezTo>
                    <a:pt x="180" y="193"/>
                    <a:pt x="179" y="197"/>
                    <a:pt x="176" y="198"/>
                  </a:cubicBezTo>
                  <a:cubicBezTo>
                    <a:pt x="175" y="194"/>
                    <a:pt x="181" y="192"/>
                    <a:pt x="181" y="188"/>
                  </a:cubicBezTo>
                  <a:close/>
                  <a:moveTo>
                    <a:pt x="177" y="207"/>
                  </a:moveTo>
                  <a:cubicBezTo>
                    <a:pt x="179" y="209"/>
                    <a:pt x="182" y="212"/>
                    <a:pt x="183" y="216"/>
                  </a:cubicBezTo>
                  <a:cubicBezTo>
                    <a:pt x="183" y="216"/>
                    <a:pt x="182" y="216"/>
                    <a:pt x="182" y="217"/>
                  </a:cubicBezTo>
                  <a:cubicBezTo>
                    <a:pt x="178" y="216"/>
                    <a:pt x="174" y="211"/>
                    <a:pt x="177" y="207"/>
                  </a:cubicBezTo>
                  <a:close/>
                  <a:moveTo>
                    <a:pt x="175" y="241"/>
                  </a:moveTo>
                  <a:cubicBezTo>
                    <a:pt x="175" y="241"/>
                    <a:pt x="174" y="240"/>
                    <a:pt x="174" y="240"/>
                  </a:cubicBezTo>
                  <a:cubicBezTo>
                    <a:pt x="174" y="238"/>
                    <a:pt x="175" y="236"/>
                    <a:pt x="178" y="236"/>
                  </a:cubicBezTo>
                  <a:cubicBezTo>
                    <a:pt x="179" y="238"/>
                    <a:pt x="177" y="241"/>
                    <a:pt x="175" y="241"/>
                  </a:cubicBezTo>
                  <a:close/>
                  <a:moveTo>
                    <a:pt x="177" y="254"/>
                  </a:moveTo>
                  <a:cubicBezTo>
                    <a:pt x="179" y="255"/>
                    <a:pt x="180" y="258"/>
                    <a:pt x="182" y="260"/>
                  </a:cubicBezTo>
                  <a:cubicBezTo>
                    <a:pt x="181" y="262"/>
                    <a:pt x="180" y="263"/>
                    <a:pt x="178" y="264"/>
                  </a:cubicBezTo>
                  <a:cubicBezTo>
                    <a:pt x="176" y="262"/>
                    <a:pt x="176" y="259"/>
                    <a:pt x="174" y="258"/>
                  </a:cubicBezTo>
                  <a:cubicBezTo>
                    <a:pt x="175" y="256"/>
                    <a:pt x="176" y="255"/>
                    <a:pt x="177" y="254"/>
                  </a:cubicBezTo>
                  <a:close/>
                  <a:moveTo>
                    <a:pt x="179" y="277"/>
                  </a:moveTo>
                  <a:cubicBezTo>
                    <a:pt x="182" y="277"/>
                    <a:pt x="182" y="279"/>
                    <a:pt x="183" y="280"/>
                  </a:cubicBezTo>
                  <a:cubicBezTo>
                    <a:pt x="181" y="284"/>
                    <a:pt x="179" y="286"/>
                    <a:pt x="177" y="288"/>
                  </a:cubicBezTo>
                  <a:cubicBezTo>
                    <a:pt x="174" y="289"/>
                    <a:pt x="175" y="286"/>
                    <a:pt x="174" y="285"/>
                  </a:cubicBezTo>
                  <a:cubicBezTo>
                    <a:pt x="176" y="282"/>
                    <a:pt x="178" y="280"/>
                    <a:pt x="179" y="277"/>
                  </a:cubicBezTo>
                  <a:close/>
                  <a:moveTo>
                    <a:pt x="175" y="303"/>
                  </a:moveTo>
                  <a:cubicBezTo>
                    <a:pt x="176" y="304"/>
                    <a:pt x="176" y="306"/>
                    <a:pt x="177" y="307"/>
                  </a:cubicBezTo>
                  <a:cubicBezTo>
                    <a:pt x="175" y="308"/>
                    <a:pt x="174" y="310"/>
                    <a:pt x="173" y="311"/>
                  </a:cubicBezTo>
                  <a:cubicBezTo>
                    <a:pt x="169" y="309"/>
                    <a:pt x="174" y="305"/>
                    <a:pt x="175" y="303"/>
                  </a:cubicBezTo>
                  <a:close/>
                  <a:moveTo>
                    <a:pt x="180" y="311"/>
                  </a:moveTo>
                  <a:cubicBezTo>
                    <a:pt x="182" y="313"/>
                    <a:pt x="183" y="316"/>
                    <a:pt x="185" y="318"/>
                  </a:cubicBezTo>
                  <a:cubicBezTo>
                    <a:pt x="184" y="321"/>
                    <a:pt x="182" y="323"/>
                    <a:pt x="179" y="324"/>
                  </a:cubicBezTo>
                  <a:cubicBezTo>
                    <a:pt x="178" y="321"/>
                    <a:pt x="177" y="318"/>
                    <a:pt x="176" y="316"/>
                  </a:cubicBezTo>
                  <a:cubicBezTo>
                    <a:pt x="178" y="315"/>
                    <a:pt x="179" y="313"/>
                    <a:pt x="180" y="311"/>
                  </a:cubicBezTo>
                  <a:close/>
                  <a:moveTo>
                    <a:pt x="178" y="339"/>
                  </a:moveTo>
                  <a:cubicBezTo>
                    <a:pt x="178" y="337"/>
                    <a:pt x="177" y="337"/>
                    <a:pt x="177" y="335"/>
                  </a:cubicBezTo>
                  <a:cubicBezTo>
                    <a:pt x="178" y="334"/>
                    <a:pt x="179" y="333"/>
                    <a:pt x="179" y="332"/>
                  </a:cubicBezTo>
                  <a:cubicBezTo>
                    <a:pt x="181" y="333"/>
                    <a:pt x="181" y="334"/>
                    <a:pt x="182" y="335"/>
                  </a:cubicBezTo>
                  <a:cubicBezTo>
                    <a:pt x="181" y="337"/>
                    <a:pt x="180" y="338"/>
                    <a:pt x="178" y="339"/>
                  </a:cubicBezTo>
                  <a:close/>
                  <a:moveTo>
                    <a:pt x="184" y="358"/>
                  </a:moveTo>
                  <a:cubicBezTo>
                    <a:pt x="189" y="360"/>
                    <a:pt x="190" y="367"/>
                    <a:pt x="186" y="370"/>
                  </a:cubicBezTo>
                  <a:cubicBezTo>
                    <a:pt x="183" y="369"/>
                    <a:pt x="183" y="366"/>
                    <a:pt x="181" y="364"/>
                  </a:cubicBezTo>
                  <a:cubicBezTo>
                    <a:pt x="181" y="361"/>
                    <a:pt x="184" y="361"/>
                    <a:pt x="184" y="358"/>
                  </a:cubicBezTo>
                  <a:close/>
                  <a:moveTo>
                    <a:pt x="188" y="358"/>
                  </a:moveTo>
                  <a:cubicBezTo>
                    <a:pt x="190" y="358"/>
                    <a:pt x="190" y="360"/>
                    <a:pt x="191" y="362"/>
                  </a:cubicBezTo>
                  <a:cubicBezTo>
                    <a:pt x="191" y="362"/>
                    <a:pt x="188" y="360"/>
                    <a:pt x="188" y="358"/>
                  </a:cubicBezTo>
                  <a:close/>
                  <a:moveTo>
                    <a:pt x="196" y="344"/>
                  </a:moveTo>
                  <a:cubicBezTo>
                    <a:pt x="197" y="343"/>
                    <a:pt x="198" y="342"/>
                    <a:pt x="198" y="341"/>
                  </a:cubicBezTo>
                  <a:cubicBezTo>
                    <a:pt x="201" y="342"/>
                    <a:pt x="203" y="345"/>
                    <a:pt x="204" y="348"/>
                  </a:cubicBezTo>
                  <a:cubicBezTo>
                    <a:pt x="203" y="348"/>
                    <a:pt x="203" y="350"/>
                    <a:pt x="202" y="350"/>
                  </a:cubicBezTo>
                  <a:cubicBezTo>
                    <a:pt x="198" y="350"/>
                    <a:pt x="199" y="345"/>
                    <a:pt x="196" y="344"/>
                  </a:cubicBezTo>
                  <a:close/>
                  <a:moveTo>
                    <a:pt x="202" y="362"/>
                  </a:moveTo>
                  <a:cubicBezTo>
                    <a:pt x="206" y="362"/>
                    <a:pt x="205" y="366"/>
                    <a:pt x="208" y="367"/>
                  </a:cubicBezTo>
                  <a:cubicBezTo>
                    <a:pt x="208" y="368"/>
                    <a:pt x="207" y="369"/>
                    <a:pt x="206" y="369"/>
                  </a:cubicBezTo>
                  <a:cubicBezTo>
                    <a:pt x="202" y="369"/>
                    <a:pt x="204" y="366"/>
                    <a:pt x="201" y="365"/>
                  </a:cubicBezTo>
                  <a:cubicBezTo>
                    <a:pt x="201" y="364"/>
                    <a:pt x="202" y="364"/>
                    <a:pt x="202" y="362"/>
                  </a:cubicBezTo>
                  <a:close/>
                  <a:moveTo>
                    <a:pt x="202" y="336"/>
                  </a:moveTo>
                  <a:cubicBezTo>
                    <a:pt x="205" y="338"/>
                    <a:pt x="208" y="339"/>
                    <a:pt x="208" y="344"/>
                  </a:cubicBezTo>
                  <a:cubicBezTo>
                    <a:pt x="207" y="344"/>
                    <a:pt x="207" y="345"/>
                    <a:pt x="206" y="346"/>
                  </a:cubicBezTo>
                  <a:cubicBezTo>
                    <a:pt x="204" y="343"/>
                    <a:pt x="199" y="340"/>
                    <a:pt x="202" y="336"/>
                  </a:cubicBezTo>
                  <a:close/>
                  <a:moveTo>
                    <a:pt x="203" y="323"/>
                  </a:moveTo>
                  <a:cubicBezTo>
                    <a:pt x="201" y="322"/>
                    <a:pt x="200" y="321"/>
                    <a:pt x="199" y="319"/>
                  </a:cubicBezTo>
                  <a:cubicBezTo>
                    <a:pt x="199" y="316"/>
                    <a:pt x="203" y="316"/>
                    <a:pt x="203" y="312"/>
                  </a:cubicBezTo>
                  <a:cubicBezTo>
                    <a:pt x="210" y="315"/>
                    <a:pt x="206" y="319"/>
                    <a:pt x="203" y="323"/>
                  </a:cubicBezTo>
                  <a:close/>
                  <a:moveTo>
                    <a:pt x="206" y="305"/>
                  </a:moveTo>
                  <a:cubicBezTo>
                    <a:pt x="206" y="305"/>
                    <a:pt x="206" y="305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ubicBezTo>
                    <a:pt x="205" y="303"/>
                    <a:pt x="209" y="299"/>
                    <a:pt x="212" y="298"/>
                  </a:cubicBezTo>
                  <a:cubicBezTo>
                    <a:pt x="210" y="301"/>
                    <a:pt x="208" y="303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lose/>
                  <a:moveTo>
                    <a:pt x="209" y="291"/>
                  </a:moveTo>
                  <a:cubicBezTo>
                    <a:pt x="210" y="288"/>
                    <a:pt x="205" y="286"/>
                    <a:pt x="205" y="282"/>
                  </a:cubicBezTo>
                  <a:cubicBezTo>
                    <a:pt x="206" y="281"/>
                    <a:pt x="207" y="280"/>
                    <a:pt x="208" y="278"/>
                  </a:cubicBezTo>
                  <a:cubicBezTo>
                    <a:pt x="211" y="280"/>
                    <a:pt x="213" y="283"/>
                    <a:pt x="215" y="286"/>
                  </a:cubicBezTo>
                  <a:cubicBezTo>
                    <a:pt x="214" y="288"/>
                    <a:pt x="212" y="290"/>
                    <a:pt x="209" y="291"/>
                  </a:cubicBezTo>
                  <a:close/>
                  <a:moveTo>
                    <a:pt x="212" y="276"/>
                  </a:moveTo>
                  <a:cubicBezTo>
                    <a:pt x="211" y="273"/>
                    <a:pt x="215" y="273"/>
                    <a:pt x="215" y="271"/>
                  </a:cubicBezTo>
                  <a:cubicBezTo>
                    <a:pt x="218" y="272"/>
                    <a:pt x="220" y="275"/>
                    <a:pt x="221" y="278"/>
                  </a:cubicBezTo>
                  <a:cubicBezTo>
                    <a:pt x="220" y="280"/>
                    <a:pt x="220" y="283"/>
                    <a:pt x="217" y="283"/>
                  </a:cubicBezTo>
                  <a:cubicBezTo>
                    <a:pt x="217" y="281"/>
                    <a:pt x="214" y="279"/>
                    <a:pt x="212" y="276"/>
                  </a:cubicBezTo>
                  <a:close/>
                  <a:moveTo>
                    <a:pt x="218" y="269"/>
                  </a:moveTo>
                  <a:cubicBezTo>
                    <a:pt x="220" y="260"/>
                    <a:pt x="227" y="263"/>
                    <a:pt x="229" y="269"/>
                  </a:cubicBezTo>
                  <a:cubicBezTo>
                    <a:pt x="228" y="272"/>
                    <a:pt x="227" y="273"/>
                    <a:pt x="225" y="275"/>
                  </a:cubicBezTo>
                  <a:cubicBezTo>
                    <a:pt x="222" y="274"/>
                    <a:pt x="221" y="270"/>
                    <a:pt x="218" y="269"/>
                  </a:cubicBezTo>
                  <a:close/>
                  <a:moveTo>
                    <a:pt x="227" y="258"/>
                  </a:moveTo>
                  <a:cubicBezTo>
                    <a:pt x="229" y="250"/>
                    <a:pt x="234" y="257"/>
                    <a:pt x="237" y="261"/>
                  </a:cubicBezTo>
                  <a:cubicBezTo>
                    <a:pt x="237" y="264"/>
                    <a:pt x="234" y="264"/>
                    <a:pt x="233" y="267"/>
                  </a:cubicBezTo>
                  <a:cubicBezTo>
                    <a:pt x="230" y="265"/>
                    <a:pt x="228" y="261"/>
                    <a:pt x="227" y="258"/>
                  </a:cubicBezTo>
                  <a:close/>
                  <a:moveTo>
                    <a:pt x="233" y="250"/>
                  </a:moveTo>
                  <a:cubicBezTo>
                    <a:pt x="234" y="247"/>
                    <a:pt x="236" y="247"/>
                    <a:pt x="237" y="245"/>
                  </a:cubicBezTo>
                  <a:cubicBezTo>
                    <a:pt x="238" y="249"/>
                    <a:pt x="238" y="250"/>
                    <a:pt x="239" y="256"/>
                  </a:cubicBezTo>
                  <a:cubicBezTo>
                    <a:pt x="237" y="255"/>
                    <a:pt x="236" y="252"/>
                    <a:pt x="233" y="250"/>
                  </a:cubicBezTo>
                  <a:close/>
                  <a:moveTo>
                    <a:pt x="231" y="229"/>
                  </a:moveTo>
                  <a:cubicBezTo>
                    <a:pt x="232" y="226"/>
                    <a:pt x="235" y="224"/>
                    <a:pt x="236" y="222"/>
                  </a:cubicBezTo>
                  <a:cubicBezTo>
                    <a:pt x="238" y="224"/>
                    <a:pt x="236" y="232"/>
                    <a:pt x="238" y="236"/>
                  </a:cubicBezTo>
                  <a:cubicBezTo>
                    <a:pt x="234" y="235"/>
                    <a:pt x="234" y="231"/>
                    <a:pt x="231" y="229"/>
                  </a:cubicBezTo>
                  <a:close/>
                  <a:moveTo>
                    <a:pt x="234" y="157"/>
                  </a:moveTo>
                  <a:cubicBezTo>
                    <a:pt x="231" y="154"/>
                    <a:pt x="228" y="151"/>
                    <a:pt x="227" y="148"/>
                  </a:cubicBezTo>
                  <a:cubicBezTo>
                    <a:pt x="228" y="143"/>
                    <a:pt x="232" y="141"/>
                    <a:pt x="234" y="137"/>
                  </a:cubicBezTo>
                  <a:cubicBezTo>
                    <a:pt x="240" y="139"/>
                    <a:pt x="237" y="154"/>
                    <a:pt x="234" y="157"/>
                  </a:cubicBezTo>
                  <a:close/>
                  <a:moveTo>
                    <a:pt x="236" y="129"/>
                  </a:moveTo>
                  <a:cubicBezTo>
                    <a:pt x="232" y="129"/>
                    <a:pt x="232" y="125"/>
                    <a:pt x="230" y="123"/>
                  </a:cubicBezTo>
                  <a:cubicBezTo>
                    <a:pt x="230" y="121"/>
                    <a:pt x="232" y="121"/>
                    <a:pt x="232" y="119"/>
                  </a:cubicBezTo>
                  <a:cubicBezTo>
                    <a:pt x="235" y="121"/>
                    <a:pt x="238" y="125"/>
                    <a:pt x="236" y="129"/>
                  </a:cubicBezTo>
                  <a:close/>
                  <a:moveTo>
                    <a:pt x="232" y="133"/>
                  </a:moveTo>
                  <a:cubicBezTo>
                    <a:pt x="229" y="136"/>
                    <a:pt x="225" y="138"/>
                    <a:pt x="224" y="143"/>
                  </a:cubicBezTo>
                  <a:cubicBezTo>
                    <a:pt x="213" y="139"/>
                    <a:pt x="223" y="131"/>
                    <a:pt x="227" y="126"/>
                  </a:cubicBezTo>
                  <a:cubicBezTo>
                    <a:pt x="229" y="128"/>
                    <a:pt x="230" y="130"/>
                    <a:pt x="232" y="133"/>
                  </a:cubicBezTo>
                  <a:close/>
                  <a:moveTo>
                    <a:pt x="220" y="147"/>
                  </a:moveTo>
                  <a:cubicBezTo>
                    <a:pt x="218" y="150"/>
                    <a:pt x="215" y="151"/>
                    <a:pt x="213" y="155"/>
                  </a:cubicBezTo>
                  <a:cubicBezTo>
                    <a:pt x="211" y="154"/>
                    <a:pt x="211" y="152"/>
                    <a:pt x="209" y="151"/>
                  </a:cubicBezTo>
                  <a:cubicBezTo>
                    <a:pt x="208" y="145"/>
                    <a:pt x="213" y="144"/>
                    <a:pt x="215" y="140"/>
                  </a:cubicBezTo>
                  <a:cubicBezTo>
                    <a:pt x="218" y="141"/>
                    <a:pt x="218" y="145"/>
                    <a:pt x="220" y="147"/>
                  </a:cubicBezTo>
                  <a:close/>
                  <a:moveTo>
                    <a:pt x="204" y="144"/>
                  </a:moveTo>
                  <a:cubicBezTo>
                    <a:pt x="198" y="141"/>
                    <a:pt x="204" y="134"/>
                    <a:pt x="207" y="130"/>
                  </a:cubicBezTo>
                  <a:cubicBezTo>
                    <a:pt x="209" y="131"/>
                    <a:pt x="211" y="134"/>
                    <a:pt x="212" y="137"/>
                  </a:cubicBezTo>
                  <a:cubicBezTo>
                    <a:pt x="210" y="139"/>
                    <a:pt x="208" y="143"/>
                    <a:pt x="204" y="144"/>
                  </a:cubicBezTo>
                  <a:close/>
                  <a:moveTo>
                    <a:pt x="198" y="135"/>
                  </a:moveTo>
                  <a:cubicBezTo>
                    <a:pt x="191" y="131"/>
                    <a:pt x="198" y="124"/>
                    <a:pt x="200" y="120"/>
                  </a:cubicBezTo>
                  <a:cubicBezTo>
                    <a:pt x="202" y="121"/>
                    <a:pt x="203" y="124"/>
                    <a:pt x="204" y="125"/>
                  </a:cubicBezTo>
                  <a:cubicBezTo>
                    <a:pt x="203" y="129"/>
                    <a:pt x="199" y="131"/>
                    <a:pt x="198" y="135"/>
                  </a:cubicBezTo>
                  <a:close/>
                  <a:moveTo>
                    <a:pt x="202" y="148"/>
                  </a:moveTo>
                  <a:cubicBezTo>
                    <a:pt x="200" y="152"/>
                    <a:pt x="198" y="154"/>
                    <a:pt x="196" y="156"/>
                  </a:cubicBezTo>
                  <a:cubicBezTo>
                    <a:pt x="194" y="155"/>
                    <a:pt x="193" y="154"/>
                    <a:pt x="191" y="152"/>
                  </a:cubicBezTo>
                  <a:cubicBezTo>
                    <a:pt x="192" y="146"/>
                    <a:pt x="199" y="140"/>
                    <a:pt x="202" y="148"/>
                  </a:cubicBezTo>
                  <a:close/>
                  <a:moveTo>
                    <a:pt x="189" y="146"/>
                  </a:moveTo>
                  <a:cubicBezTo>
                    <a:pt x="188" y="146"/>
                    <a:pt x="187" y="145"/>
                    <a:pt x="186" y="144"/>
                  </a:cubicBezTo>
                  <a:cubicBezTo>
                    <a:pt x="187" y="141"/>
                    <a:pt x="191" y="133"/>
                    <a:pt x="195" y="138"/>
                  </a:cubicBezTo>
                  <a:cubicBezTo>
                    <a:pt x="193" y="141"/>
                    <a:pt x="190" y="142"/>
                    <a:pt x="189" y="146"/>
                  </a:cubicBezTo>
                  <a:close/>
                  <a:moveTo>
                    <a:pt x="182" y="137"/>
                  </a:moveTo>
                  <a:cubicBezTo>
                    <a:pt x="179" y="137"/>
                    <a:pt x="180" y="133"/>
                    <a:pt x="177" y="133"/>
                  </a:cubicBezTo>
                  <a:cubicBezTo>
                    <a:pt x="178" y="129"/>
                    <a:pt x="181" y="127"/>
                    <a:pt x="183" y="124"/>
                  </a:cubicBezTo>
                  <a:cubicBezTo>
                    <a:pt x="186" y="124"/>
                    <a:pt x="186" y="127"/>
                    <a:pt x="187" y="129"/>
                  </a:cubicBezTo>
                  <a:cubicBezTo>
                    <a:pt x="186" y="132"/>
                    <a:pt x="183" y="134"/>
                    <a:pt x="182" y="137"/>
                  </a:cubicBezTo>
                  <a:close/>
                  <a:moveTo>
                    <a:pt x="174" y="146"/>
                  </a:moveTo>
                  <a:cubicBezTo>
                    <a:pt x="171" y="142"/>
                    <a:pt x="172" y="139"/>
                    <a:pt x="174" y="135"/>
                  </a:cubicBezTo>
                  <a:cubicBezTo>
                    <a:pt x="179" y="137"/>
                    <a:pt x="179" y="145"/>
                    <a:pt x="174" y="146"/>
                  </a:cubicBezTo>
                  <a:close/>
                  <a:moveTo>
                    <a:pt x="176" y="157"/>
                  </a:moveTo>
                  <a:cubicBezTo>
                    <a:pt x="179" y="159"/>
                    <a:pt x="173" y="165"/>
                    <a:pt x="171" y="167"/>
                  </a:cubicBezTo>
                  <a:cubicBezTo>
                    <a:pt x="170" y="164"/>
                    <a:pt x="175" y="161"/>
                    <a:pt x="176" y="157"/>
                  </a:cubicBezTo>
                  <a:close/>
                  <a:moveTo>
                    <a:pt x="172" y="176"/>
                  </a:moveTo>
                  <a:cubicBezTo>
                    <a:pt x="174" y="176"/>
                    <a:pt x="174" y="180"/>
                    <a:pt x="176" y="181"/>
                  </a:cubicBezTo>
                  <a:cubicBezTo>
                    <a:pt x="175" y="184"/>
                    <a:pt x="172" y="186"/>
                    <a:pt x="171" y="189"/>
                  </a:cubicBezTo>
                  <a:cubicBezTo>
                    <a:pt x="167" y="189"/>
                    <a:pt x="168" y="185"/>
                    <a:pt x="166" y="184"/>
                  </a:cubicBezTo>
                  <a:cubicBezTo>
                    <a:pt x="167" y="181"/>
                    <a:pt x="170" y="179"/>
                    <a:pt x="172" y="176"/>
                  </a:cubicBezTo>
                  <a:close/>
                  <a:moveTo>
                    <a:pt x="172" y="214"/>
                  </a:moveTo>
                  <a:cubicBezTo>
                    <a:pt x="175" y="216"/>
                    <a:pt x="180" y="222"/>
                    <a:pt x="174" y="224"/>
                  </a:cubicBezTo>
                  <a:cubicBezTo>
                    <a:pt x="172" y="222"/>
                    <a:pt x="171" y="219"/>
                    <a:pt x="170" y="216"/>
                  </a:cubicBezTo>
                  <a:cubicBezTo>
                    <a:pt x="171" y="215"/>
                    <a:pt x="171" y="215"/>
                    <a:pt x="172" y="214"/>
                  </a:cubicBezTo>
                  <a:close/>
                  <a:moveTo>
                    <a:pt x="169" y="242"/>
                  </a:moveTo>
                  <a:cubicBezTo>
                    <a:pt x="170" y="241"/>
                    <a:pt x="175" y="248"/>
                    <a:pt x="170" y="247"/>
                  </a:cubicBezTo>
                  <a:cubicBezTo>
                    <a:pt x="169" y="246"/>
                    <a:pt x="170" y="242"/>
                    <a:pt x="169" y="242"/>
                  </a:cubicBezTo>
                  <a:close/>
                  <a:moveTo>
                    <a:pt x="171" y="261"/>
                  </a:moveTo>
                  <a:cubicBezTo>
                    <a:pt x="173" y="262"/>
                    <a:pt x="173" y="267"/>
                    <a:pt x="176" y="268"/>
                  </a:cubicBezTo>
                  <a:cubicBezTo>
                    <a:pt x="173" y="271"/>
                    <a:pt x="172" y="276"/>
                    <a:pt x="168" y="277"/>
                  </a:cubicBezTo>
                  <a:cubicBezTo>
                    <a:pt x="164" y="272"/>
                    <a:pt x="165" y="265"/>
                    <a:pt x="171" y="261"/>
                  </a:cubicBezTo>
                  <a:close/>
                  <a:moveTo>
                    <a:pt x="166" y="332"/>
                  </a:moveTo>
                  <a:cubicBezTo>
                    <a:pt x="168" y="333"/>
                    <a:pt x="170" y="338"/>
                    <a:pt x="166" y="339"/>
                  </a:cubicBezTo>
                  <a:cubicBezTo>
                    <a:pt x="166" y="336"/>
                    <a:pt x="166" y="334"/>
                    <a:pt x="166" y="332"/>
                  </a:cubicBezTo>
                  <a:close/>
                  <a:moveTo>
                    <a:pt x="166" y="299"/>
                  </a:moveTo>
                  <a:cubicBezTo>
                    <a:pt x="168" y="298"/>
                    <a:pt x="166" y="296"/>
                    <a:pt x="166" y="294"/>
                  </a:cubicBezTo>
                  <a:cubicBezTo>
                    <a:pt x="169" y="292"/>
                    <a:pt x="169" y="294"/>
                    <a:pt x="170" y="296"/>
                  </a:cubicBezTo>
                  <a:cubicBezTo>
                    <a:pt x="170" y="298"/>
                    <a:pt x="169" y="299"/>
                    <a:pt x="166" y="299"/>
                  </a:cubicBezTo>
                  <a:close/>
                  <a:moveTo>
                    <a:pt x="170" y="356"/>
                  </a:moveTo>
                  <a:cubicBezTo>
                    <a:pt x="170" y="359"/>
                    <a:pt x="171" y="361"/>
                    <a:pt x="172" y="363"/>
                  </a:cubicBezTo>
                  <a:cubicBezTo>
                    <a:pt x="170" y="363"/>
                    <a:pt x="171" y="365"/>
                    <a:pt x="169" y="364"/>
                  </a:cubicBezTo>
                  <a:cubicBezTo>
                    <a:pt x="168" y="361"/>
                    <a:pt x="169" y="360"/>
                    <a:pt x="168" y="356"/>
                  </a:cubicBezTo>
                  <a:cubicBezTo>
                    <a:pt x="169" y="356"/>
                    <a:pt x="170" y="356"/>
                    <a:pt x="170" y="356"/>
                  </a:cubicBezTo>
                  <a:close/>
                  <a:moveTo>
                    <a:pt x="172" y="322"/>
                  </a:moveTo>
                  <a:cubicBezTo>
                    <a:pt x="175" y="323"/>
                    <a:pt x="178" y="330"/>
                    <a:pt x="174" y="331"/>
                  </a:cubicBezTo>
                  <a:cubicBezTo>
                    <a:pt x="172" y="332"/>
                    <a:pt x="168" y="325"/>
                    <a:pt x="172" y="322"/>
                  </a:cubicBezTo>
                  <a:close/>
                  <a:moveTo>
                    <a:pt x="174" y="345"/>
                  </a:moveTo>
                  <a:cubicBezTo>
                    <a:pt x="174" y="345"/>
                    <a:pt x="173" y="345"/>
                    <a:pt x="172" y="345"/>
                  </a:cubicBezTo>
                  <a:cubicBezTo>
                    <a:pt x="173" y="343"/>
                    <a:pt x="171" y="343"/>
                    <a:pt x="172" y="341"/>
                  </a:cubicBezTo>
                  <a:cubicBezTo>
                    <a:pt x="174" y="341"/>
                    <a:pt x="175" y="343"/>
                    <a:pt x="174" y="345"/>
                  </a:cubicBezTo>
                  <a:close/>
                  <a:moveTo>
                    <a:pt x="176" y="419"/>
                  </a:moveTo>
                  <a:cubicBezTo>
                    <a:pt x="178" y="420"/>
                    <a:pt x="178" y="424"/>
                    <a:pt x="179" y="427"/>
                  </a:cubicBezTo>
                  <a:cubicBezTo>
                    <a:pt x="180" y="429"/>
                    <a:pt x="177" y="429"/>
                    <a:pt x="177" y="431"/>
                  </a:cubicBezTo>
                  <a:cubicBezTo>
                    <a:pt x="175" y="429"/>
                    <a:pt x="173" y="423"/>
                    <a:pt x="176" y="419"/>
                  </a:cubicBezTo>
                  <a:close/>
                  <a:moveTo>
                    <a:pt x="176" y="454"/>
                  </a:moveTo>
                  <a:cubicBezTo>
                    <a:pt x="174" y="454"/>
                    <a:pt x="174" y="457"/>
                    <a:pt x="172" y="457"/>
                  </a:cubicBezTo>
                  <a:cubicBezTo>
                    <a:pt x="171" y="454"/>
                    <a:pt x="173" y="453"/>
                    <a:pt x="174" y="449"/>
                  </a:cubicBezTo>
                  <a:cubicBezTo>
                    <a:pt x="176" y="450"/>
                    <a:pt x="175" y="452"/>
                    <a:pt x="176" y="454"/>
                  </a:cubicBezTo>
                  <a:close/>
                  <a:moveTo>
                    <a:pt x="177" y="378"/>
                  </a:moveTo>
                  <a:cubicBezTo>
                    <a:pt x="176" y="375"/>
                    <a:pt x="174" y="374"/>
                    <a:pt x="174" y="371"/>
                  </a:cubicBezTo>
                  <a:cubicBezTo>
                    <a:pt x="175" y="370"/>
                    <a:pt x="176" y="369"/>
                    <a:pt x="177" y="367"/>
                  </a:cubicBezTo>
                  <a:cubicBezTo>
                    <a:pt x="180" y="368"/>
                    <a:pt x="180" y="372"/>
                    <a:pt x="182" y="374"/>
                  </a:cubicBezTo>
                  <a:cubicBezTo>
                    <a:pt x="181" y="376"/>
                    <a:pt x="180" y="378"/>
                    <a:pt x="177" y="378"/>
                  </a:cubicBezTo>
                  <a:close/>
                  <a:moveTo>
                    <a:pt x="180" y="390"/>
                  </a:moveTo>
                  <a:cubicBezTo>
                    <a:pt x="183" y="390"/>
                    <a:pt x="184" y="393"/>
                    <a:pt x="183" y="395"/>
                  </a:cubicBezTo>
                  <a:cubicBezTo>
                    <a:pt x="180" y="395"/>
                    <a:pt x="178" y="392"/>
                    <a:pt x="180" y="390"/>
                  </a:cubicBezTo>
                  <a:close/>
                  <a:moveTo>
                    <a:pt x="183" y="437"/>
                  </a:moveTo>
                  <a:cubicBezTo>
                    <a:pt x="188" y="440"/>
                    <a:pt x="185" y="446"/>
                    <a:pt x="181" y="448"/>
                  </a:cubicBezTo>
                  <a:cubicBezTo>
                    <a:pt x="178" y="444"/>
                    <a:pt x="181" y="440"/>
                    <a:pt x="183" y="437"/>
                  </a:cubicBezTo>
                  <a:close/>
                  <a:moveTo>
                    <a:pt x="188" y="451"/>
                  </a:moveTo>
                  <a:cubicBezTo>
                    <a:pt x="194" y="453"/>
                    <a:pt x="189" y="461"/>
                    <a:pt x="187" y="464"/>
                  </a:cubicBezTo>
                  <a:cubicBezTo>
                    <a:pt x="184" y="462"/>
                    <a:pt x="184" y="459"/>
                    <a:pt x="184" y="454"/>
                  </a:cubicBezTo>
                  <a:cubicBezTo>
                    <a:pt x="186" y="454"/>
                    <a:pt x="187" y="452"/>
                    <a:pt x="188" y="451"/>
                  </a:cubicBezTo>
                  <a:close/>
                  <a:moveTo>
                    <a:pt x="193" y="464"/>
                  </a:moveTo>
                  <a:cubicBezTo>
                    <a:pt x="195" y="466"/>
                    <a:pt x="191" y="469"/>
                    <a:pt x="189" y="470"/>
                  </a:cubicBezTo>
                  <a:cubicBezTo>
                    <a:pt x="189" y="466"/>
                    <a:pt x="192" y="466"/>
                    <a:pt x="193" y="464"/>
                  </a:cubicBezTo>
                  <a:close/>
                  <a:moveTo>
                    <a:pt x="190" y="437"/>
                  </a:moveTo>
                  <a:cubicBezTo>
                    <a:pt x="189" y="436"/>
                    <a:pt x="188" y="433"/>
                    <a:pt x="187" y="431"/>
                  </a:cubicBezTo>
                  <a:cubicBezTo>
                    <a:pt x="189" y="429"/>
                    <a:pt x="191" y="428"/>
                    <a:pt x="191" y="425"/>
                  </a:cubicBezTo>
                  <a:cubicBezTo>
                    <a:pt x="194" y="426"/>
                    <a:pt x="195" y="429"/>
                    <a:pt x="196" y="430"/>
                  </a:cubicBezTo>
                  <a:cubicBezTo>
                    <a:pt x="195" y="434"/>
                    <a:pt x="193" y="436"/>
                    <a:pt x="190" y="437"/>
                  </a:cubicBezTo>
                  <a:close/>
                  <a:moveTo>
                    <a:pt x="191" y="411"/>
                  </a:moveTo>
                  <a:cubicBezTo>
                    <a:pt x="189" y="410"/>
                    <a:pt x="187" y="411"/>
                    <a:pt x="185" y="409"/>
                  </a:cubicBezTo>
                  <a:cubicBezTo>
                    <a:pt x="186" y="406"/>
                    <a:pt x="188" y="404"/>
                    <a:pt x="190" y="401"/>
                  </a:cubicBezTo>
                  <a:cubicBezTo>
                    <a:pt x="193" y="402"/>
                    <a:pt x="193" y="405"/>
                    <a:pt x="195" y="406"/>
                  </a:cubicBezTo>
                  <a:cubicBezTo>
                    <a:pt x="194" y="408"/>
                    <a:pt x="192" y="409"/>
                    <a:pt x="191" y="411"/>
                  </a:cubicBezTo>
                  <a:close/>
                  <a:moveTo>
                    <a:pt x="195" y="394"/>
                  </a:moveTo>
                  <a:cubicBezTo>
                    <a:pt x="199" y="395"/>
                    <a:pt x="201" y="399"/>
                    <a:pt x="198" y="402"/>
                  </a:cubicBezTo>
                  <a:cubicBezTo>
                    <a:pt x="195" y="401"/>
                    <a:pt x="192" y="397"/>
                    <a:pt x="195" y="394"/>
                  </a:cubicBezTo>
                  <a:close/>
                  <a:moveTo>
                    <a:pt x="197" y="369"/>
                  </a:moveTo>
                  <a:cubicBezTo>
                    <a:pt x="200" y="370"/>
                    <a:pt x="202" y="373"/>
                    <a:pt x="201" y="375"/>
                  </a:cubicBezTo>
                  <a:cubicBezTo>
                    <a:pt x="198" y="375"/>
                    <a:pt x="196" y="372"/>
                    <a:pt x="197" y="369"/>
                  </a:cubicBezTo>
                  <a:close/>
                  <a:moveTo>
                    <a:pt x="202" y="385"/>
                  </a:moveTo>
                  <a:cubicBezTo>
                    <a:pt x="205" y="384"/>
                    <a:pt x="208" y="392"/>
                    <a:pt x="204" y="394"/>
                  </a:cubicBezTo>
                  <a:cubicBezTo>
                    <a:pt x="200" y="393"/>
                    <a:pt x="201" y="386"/>
                    <a:pt x="202" y="385"/>
                  </a:cubicBezTo>
                  <a:close/>
                  <a:moveTo>
                    <a:pt x="204" y="383"/>
                  </a:moveTo>
                  <a:cubicBezTo>
                    <a:pt x="208" y="373"/>
                    <a:pt x="215" y="389"/>
                    <a:pt x="207" y="386"/>
                  </a:cubicBezTo>
                  <a:cubicBezTo>
                    <a:pt x="205" y="386"/>
                    <a:pt x="207" y="383"/>
                    <a:pt x="204" y="383"/>
                  </a:cubicBezTo>
                  <a:close/>
                  <a:moveTo>
                    <a:pt x="210" y="363"/>
                  </a:moveTo>
                  <a:cubicBezTo>
                    <a:pt x="212" y="360"/>
                    <a:pt x="207" y="360"/>
                    <a:pt x="207" y="357"/>
                  </a:cubicBezTo>
                  <a:cubicBezTo>
                    <a:pt x="208" y="357"/>
                    <a:pt x="207" y="356"/>
                    <a:pt x="208" y="355"/>
                  </a:cubicBezTo>
                  <a:cubicBezTo>
                    <a:pt x="208" y="355"/>
                    <a:pt x="209" y="355"/>
                    <a:pt x="210" y="355"/>
                  </a:cubicBezTo>
                  <a:cubicBezTo>
                    <a:pt x="210" y="358"/>
                    <a:pt x="213" y="358"/>
                    <a:pt x="213" y="362"/>
                  </a:cubicBezTo>
                  <a:cubicBezTo>
                    <a:pt x="212" y="362"/>
                    <a:pt x="211" y="363"/>
                    <a:pt x="210" y="363"/>
                  </a:cubicBezTo>
                  <a:close/>
                  <a:moveTo>
                    <a:pt x="211" y="375"/>
                  </a:moveTo>
                  <a:cubicBezTo>
                    <a:pt x="214" y="375"/>
                    <a:pt x="214" y="378"/>
                    <a:pt x="215" y="380"/>
                  </a:cubicBezTo>
                  <a:cubicBezTo>
                    <a:pt x="213" y="378"/>
                    <a:pt x="210" y="377"/>
                    <a:pt x="211" y="375"/>
                  </a:cubicBezTo>
                  <a:close/>
                  <a:moveTo>
                    <a:pt x="214" y="358"/>
                  </a:moveTo>
                  <a:cubicBezTo>
                    <a:pt x="213" y="356"/>
                    <a:pt x="211" y="354"/>
                    <a:pt x="210" y="351"/>
                  </a:cubicBezTo>
                  <a:cubicBezTo>
                    <a:pt x="212" y="351"/>
                    <a:pt x="212" y="349"/>
                    <a:pt x="213" y="348"/>
                  </a:cubicBezTo>
                  <a:cubicBezTo>
                    <a:pt x="217" y="350"/>
                    <a:pt x="221" y="357"/>
                    <a:pt x="214" y="358"/>
                  </a:cubicBezTo>
                  <a:close/>
                  <a:moveTo>
                    <a:pt x="207" y="330"/>
                  </a:moveTo>
                  <a:cubicBezTo>
                    <a:pt x="208" y="327"/>
                    <a:pt x="210" y="325"/>
                    <a:pt x="212" y="324"/>
                  </a:cubicBezTo>
                  <a:cubicBezTo>
                    <a:pt x="215" y="325"/>
                    <a:pt x="216" y="329"/>
                    <a:pt x="218" y="331"/>
                  </a:cubicBezTo>
                  <a:cubicBezTo>
                    <a:pt x="214" y="339"/>
                    <a:pt x="211" y="334"/>
                    <a:pt x="207" y="330"/>
                  </a:cubicBezTo>
                  <a:close/>
                  <a:moveTo>
                    <a:pt x="212" y="311"/>
                  </a:moveTo>
                  <a:cubicBezTo>
                    <a:pt x="210" y="310"/>
                    <a:pt x="209" y="308"/>
                    <a:pt x="207" y="308"/>
                  </a:cubicBezTo>
                  <a:cubicBezTo>
                    <a:pt x="208" y="305"/>
                    <a:pt x="211" y="304"/>
                    <a:pt x="212" y="301"/>
                  </a:cubicBezTo>
                  <a:cubicBezTo>
                    <a:pt x="215" y="300"/>
                    <a:pt x="214" y="304"/>
                    <a:pt x="217" y="305"/>
                  </a:cubicBezTo>
                  <a:cubicBezTo>
                    <a:pt x="216" y="308"/>
                    <a:pt x="213" y="308"/>
                    <a:pt x="212" y="311"/>
                  </a:cubicBezTo>
                  <a:close/>
                  <a:moveTo>
                    <a:pt x="215" y="298"/>
                  </a:moveTo>
                  <a:cubicBezTo>
                    <a:pt x="215" y="294"/>
                    <a:pt x="218" y="295"/>
                    <a:pt x="219" y="292"/>
                  </a:cubicBezTo>
                  <a:cubicBezTo>
                    <a:pt x="221" y="293"/>
                    <a:pt x="222" y="295"/>
                    <a:pt x="223" y="296"/>
                  </a:cubicBezTo>
                  <a:cubicBezTo>
                    <a:pt x="222" y="298"/>
                    <a:pt x="221" y="301"/>
                    <a:pt x="219" y="302"/>
                  </a:cubicBezTo>
                  <a:cubicBezTo>
                    <a:pt x="219" y="299"/>
                    <a:pt x="217" y="299"/>
                    <a:pt x="215" y="298"/>
                  </a:cubicBezTo>
                  <a:close/>
                  <a:moveTo>
                    <a:pt x="226" y="283"/>
                  </a:moveTo>
                  <a:cubicBezTo>
                    <a:pt x="227" y="286"/>
                    <a:pt x="232" y="290"/>
                    <a:pt x="227" y="293"/>
                  </a:cubicBezTo>
                  <a:cubicBezTo>
                    <a:pt x="223" y="291"/>
                    <a:pt x="220" y="284"/>
                    <a:pt x="226" y="283"/>
                  </a:cubicBezTo>
                  <a:close/>
                  <a:moveTo>
                    <a:pt x="237" y="279"/>
                  </a:moveTo>
                  <a:cubicBezTo>
                    <a:pt x="237" y="282"/>
                    <a:pt x="235" y="283"/>
                    <a:pt x="233" y="285"/>
                  </a:cubicBezTo>
                  <a:cubicBezTo>
                    <a:pt x="220" y="282"/>
                    <a:pt x="237" y="268"/>
                    <a:pt x="237" y="279"/>
                  </a:cubicBezTo>
                  <a:close/>
                  <a:moveTo>
                    <a:pt x="240" y="284"/>
                  </a:moveTo>
                  <a:cubicBezTo>
                    <a:pt x="242" y="289"/>
                    <a:pt x="241" y="291"/>
                    <a:pt x="242" y="297"/>
                  </a:cubicBezTo>
                  <a:cubicBezTo>
                    <a:pt x="239" y="296"/>
                    <a:pt x="238" y="293"/>
                    <a:pt x="236" y="290"/>
                  </a:cubicBezTo>
                  <a:cubicBezTo>
                    <a:pt x="237" y="288"/>
                    <a:pt x="239" y="287"/>
                    <a:pt x="240" y="284"/>
                  </a:cubicBezTo>
                  <a:close/>
                  <a:moveTo>
                    <a:pt x="240" y="227"/>
                  </a:moveTo>
                  <a:cubicBezTo>
                    <a:pt x="242" y="227"/>
                    <a:pt x="241" y="229"/>
                    <a:pt x="243" y="229"/>
                  </a:cubicBezTo>
                  <a:cubicBezTo>
                    <a:pt x="243" y="230"/>
                    <a:pt x="242" y="230"/>
                    <a:pt x="242" y="231"/>
                  </a:cubicBezTo>
                  <a:cubicBezTo>
                    <a:pt x="240" y="230"/>
                    <a:pt x="240" y="228"/>
                    <a:pt x="240" y="227"/>
                  </a:cubicBezTo>
                  <a:close/>
                  <a:moveTo>
                    <a:pt x="246" y="234"/>
                  </a:moveTo>
                  <a:cubicBezTo>
                    <a:pt x="249" y="236"/>
                    <a:pt x="250" y="240"/>
                    <a:pt x="252" y="243"/>
                  </a:cubicBezTo>
                  <a:cubicBezTo>
                    <a:pt x="251" y="246"/>
                    <a:pt x="249" y="248"/>
                    <a:pt x="246" y="249"/>
                  </a:cubicBezTo>
                  <a:cubicBezTo>
                    <a:pt x="242" y="244"/>
                    <a:pt x="239" y="238"/>
                    <a:pt x="246" y="234"/>
                  </a:cubicBezTo>
                  <a:close/>
                  <a:moveTo>
                    <a:pt x="240" y="216"/>
                  </a:moveTo>
                  <a:cubicBezTo>
                    <a:pt x="243" y="214"/>
                    <a:pt x="244" y="211"/>
                    <a:pt x="246" y="208"/>
                  </a:cubicBezTo>
                  <a:cubicBezTo>
                    <a:pt x="255" y="211"/>
                    <a:pt x="253" y="222"/>
                    <a:pt x="246" y="225"/>
                  </a:cubicBezTo>
                  <a:cubicBezTo>
                    <a:pt x="242" y="224"/>
                    <a:pt x="242" y="219"/>
                    <a:pt x="240" y="216"/>
                  </a:cubicBezTo>
                  <a:close/>
                  <a:moveTo>
                    <a:pt x="250" y="204"/>
                  </a:moveTo>
                  <a:cubicBezTo>
                    <a:pt x="251" y="201"/>
                    <a:pt x="254" y="199"/>
                    <a:pt x="255" y="196"/>
                  </a:cubicBezTo>
                  <a:cubicBezTo>
                    <a:pt x="256" y="196"/>
                    <a:pt x="256" y="197"/>
                    <a:pt x="257" y="197"/>
                  </a:cubicBezTo>
                  <a:cubicBezTo>
                    <a:pt x="257" y="202"/>
                    <a:pt x="257" y="206"/>
                    <a:pt x="257" y="211"/>
                  </a:cubicBezTo>
                  <a:cubicBezTo>
                    <a:pt x="254" y="210"/>
                    <a:pt x="252" y="207"/>
                    <a:pt x="250" y="204"/>
                  </a:cubicBezTo>
                  <a:close/>
                  <a:moveTo>
                    <a:pt x="257" y="187"/>
                  </a:moveTo>
                  <a:cubicBezTo>
                    <a:pt x="250" y="186"/>
                    <a:pt x="253" y="179"/>
                    <a:pt x="256" y="176"/>
                  </a:cubicBezTo>
                  <a:cubicBezTo>
                    <a:pt x="259" y="177"/>
                    <a:pt x="257" y="185"/>
                    <a:pt x="257" y="187"/>
                  </a:cubicBezTo>
                  <a:close/>
                  <a:moveTo>
                    <a:pt x="256" y="147"/>
                  </a:moveTo>
                  <a:cubicBezTo>
                    <a:pt x="254" y="145"/>
                    <a:pt x="253" y="143"/>
                    <a:pt x="252" y="140"/>
                  </a:cubicBezTo>
                  <a:cubicBezTo>
                    <a:pt x="253" y="140"/>
                    <a:pt x="255" y="139"/>
                    <a:pt x="254" y="137"/>
                  </a:cubicBezTo>
                  <a:cubicBezTo>
                    <a:pt x="255" y="137"/>
                    <a:pt x="256" y="137"/>
                    <a:pt x="257" y="137"/>
                  </a:cubicBezTo>
                  <a:cubicBezTo>
                    <a:pt x="256" y="141"/>
                    <a:pt x="258" y="143"/>
                    <a:pt x="256" y="147"/>
                  </a:cubicBezTo>
                  <a:close/>
                  <a:moveTo>
                    <a:pt x="257" y="120"/>
                  </a:moveTo>
                  <a:cubicBezTo>
                    <a:pt x="255" y="119"/>
                    <a:pt x="255" y="117"/>
                    <a:pt x="253" y="116"/>
                  </a:cubicBezTo>
                  <a:cubicBezTo>
                    <a:pt x="253" y="114"/>
                    <a:pt x="255" y="113"/>
                    <a:pt x="255" y="112"/>
                  </a:cubicBezTo>
                  <a:cubicBezTo>
                    <a:pt x="258" y="112"/>
                    <a:pt x="256" y="117"/>
                    <a:pt x="257" y="120"/>
                  </a:cubicBezTo>
                  <a:close/>
                  <a:moveTo>
                    <a:pt x="249" y="110"/>
                  </a:moveTo>
                  <a:cubicBezTo>
                    <a:pt x="248" y="108"/>
                    <a:pt x="247" y="106"/>
                    <a:pt x="245" y="104"/>
                  </a:cubicBezTo>
                  <a:cubicBezTo>
                    <a:pt x="246" y="101"/>
                    <a:pt x="248" y="100"/>
                    <a:pt x="249" y="97"/>
                  </a:cubicBezTo>
                  <a:cubicBezTo>
                    <a:pt x="252" y="99"/>
                    <a:pt x="253" y="103"/>
                    <a:pt x="255" y="106"/>
                  </a:cubicBezTo>
                  <a:cubicBezTo>
                    <a:pt x="253" y="107"/>
                    <a:pt x="252" y="110"/>
                    <a:pt x="249" y="110"/>
                  </a:cubicBezTo>
                  <a:close/>
                  <a:moveTo>
                    <a:pt x="247" y="114"/>
                  </a:moveTo>
                  <a:cubicBezTo>
                    <a:pt x="246" y="118"/>
                    <a:pt x="242" y="119"/>
                    <a:pt x="241" y="122"/>
                  </a:cubicBezTo>
                  <a:cubicBezTo>
                    <a:pt x="237" y="121"/>
                    <a:pt x="238" y="119"/>
                    <a:pt x="236" y="116"/>
                  </a:cubicBezTo>
                  <a:cubicBezTo>
                    <a:pt x="237" y="112"/>
                    <a:pt x="240" y="111"/>
                    <a:pt x="242" y="108"/>
                  </a:cubicBezTo>
                  <a:cubicBezTo>
                    <a:pt x="244" y="109"/>
                    <a:pt x="244" y="113"/>
                    <a:pt x="247" y="114"/>
                  </a:cubicBezTo>
                  <a:close/>
                  <a:moveTo>
                    <a:pt x="232" y="111"/>
                  </a:moveTo>
                  <a:cubicBezTo>
                    <a:pt x="228" y="109"/>
                    <a:pt x="227" y="99"/>
                    <a:pt x="234" y="96"/>
                  </a:cubicBezTo>
                  <a:cubicBezTo>
                    <a:pt x="237" y="97"/>
                    <a:pt x="236" y="101"/>
                    <a:pt x="238" y="103"/>
                  </a:cubicBezTo>
                  <a:cubicBezTo>
                    <a:pt x="237" y="106"/>
                    <a:pt x="234" y="108"/>
                    <a:pt x="232" y="111"/>
                  </a:cubicBezTo>
                  <a:close/>
                  <a:moveTo>
                    <a:pt x="230" y="116"/>
                  </a:moveTo>
                  <a:cubicBezTo>
                    <a:pt x="229" y="116"/>
                    <a:pt x="227" y="116"/>
                    <a:pt x="228" y="118"/>
                  </a:cubicBezTo>
                  <a:cubicBezTo>
                    <a:pt x="223" y="116"/>
                    <a:pt x="218" y="109"/>
                    <a:pt x="227" y="108"/>
                  </a:cubicBezTo>
                  <a:cubicBezTo>
                    <a:pt x="227" y="111"/>
                    <a:pt x="230" y="112"/>
                    <a:pt x="230" y="116"/>
                  </a:cubicBezTo>
                  <a:close/>
                  <a:moveTo>
                    <a:pt x="224" y="121"/>
                  </a:moveTo>
                  <a:cubicBezTo>
                    <a:pt x="221" y="125"/>
                    <a:pt x="218" y="129"/>
                    <a:pt x="215" y="133"/>
                  </a:cubicBezTo>
                  <a:cubicBezTo>
                    <a:pt x="211" y="131"/>
                    <a:pt x="213" y="128"/>
                    <a:pt x="210" y="126"/>
                  </a:cubicBezTo>
                  <a:cubicBezTo>
                    <a:pt x="212" y="122"/>
                    <a:pt x="216" y="119"/>
                    <a:pt x="218" y="115"/>
                  </a:cubicBezTo>
                  <a:cubicBezTo>
                    <a:pt x="221" y="116"/>
                    <a:pt x="221" y="119"/>
                    <a:pt x="224" y="121"/>
                  </a:cubicBezTo>
                  <a:close/>
                  <a:moveTo>
                    <a:pt x="219" y="106"/>
                  </a:moveTo>
                  <a:cubicBezTo>
                    <a:pt x="217" y="106"/>
                    <a:pt x="216" y="104"/>
                    <a:pt x="215" y="103"/>
                  </a:cubicBezTo>
                  <a:cubicBezTo>
                    <a:pt x="216" y="92"/>
                    <a:pt x="226" y="102"/>
                    <a:pt x="219" y="106"/>
                  </a:cubicBezTo>
                  <a:close/>
                  <a:moveTo>
                    <a:pt x="216" y="111"/>
                  </a:moveTo>
                  <a:cubicBezTo>
                    <a:pt x="213" y="114"/>
                    <a:pt x="210" y="118"/>
                    <a:pt x="208" y="122"/>
                  </a:cubicBezTo>
                  <a:cubicBezTo>
                    <a:pt x="206" y="120"/>
                    <a:pt x="205" y="120"/>
                    <a:pt x="204" y="118"/>
                  </a:cubicBezTo>
                  <a:cubicBezTo>
                    <a:pt x="206" y="111"/>
                    <a:pt x="208" y="110"/>
                    <a:pt x="212" y="105"/>
                  </a:cubicBezTo>
                  <a:cubicBezTo>
                    <a:pt x="214" y="106"/>
                    <a:pt x="215" y="109"/>
                    <a:pt x="216" y="111"/>
                  </a:cubicBezTo>
                  <a:close/>
                  <a:moveTo>
                    <a:pt x="199" y="112"/>
                  </a:moveTo>
                  <a:cubicBezTo>
                    <a:pt x="200" y="109"/>
                    <a:pt x="198" y="109"/>
                    <a:pt x="196" y="108"/>
                  </a:cubicBezTo>
                  <a:cubicBezTo>
                    <a:pt x="197" y="101"/>
                    <a:pt x="203" y="100"/>
                    <a:pt x="204" y="95"/>
                  </a:cubicBezTo>
                  <a:cubicBezTo>
                    <a:pt x="206" y="96"/>
                    <a:pt x="208" y="99"/>
                    <a:pt x="209" y="101"/>
                  </a:cubicBezTo>
                  <a:cubicBezTo>
                    <a:pt x="205" y="104"/>
                    <a:pt x="204" y="110"/>
                    <a:pt x="199" y="112"/>
                  </a:cubicBezTo>
                  <a:close/>
                  <a:moveTo>
                    <a:pt x="191" y="125"/>
                  </a:moveTo>
                  <a:cubicBezTo>
                    <a:pt x="188" y="124"/>
                    <a:pt x="188" y="121"/>
                    <a:pt x="186" y="120"/>
                  </a:cubicBezTo>
                  <a:cubicBezTo>
                    <a:pt x="188" y="116"/>
                    <a:pt x="192" y="114"/>
                    <a:pt x="193" y="110"/>
                  </a:cubicBezTo>
                  <a:cubicBezTo>
                    <a:pt x="201" y="115"/>
                    <a:pt x="195" y="120"/>
                    <a:pt x="191" y="125"/>
                  </a:cubicBezTo>
                  <a:close/>
                  <a:moveTo>
                    <a:pt x="179" y="112"/>
                  </a:moveTo>
                  <a:cubicBezTo>
                    <a:pt x="180" y="106"/>
                    <a:pt x="185" y="105"/>
                    <a:pt x="186" y="100"/>
                  </a:cubicBezTo>
                  <a:cubicBezTo>
                    <a:pt x="188" y="100"/>
                    <a:pt x="187" y="102"/>
                    <a:pt x="189" y="103"/>
                  </a:cubicBezTo>
                  <a:cubicBezTo>
                    <a:pt x="185" y="105"/>
                    <a:pt x="184" y="113"/>
                    <a:pt x="179" y="112"/>
                  </a:cubicBezTo>
                  <a:close/>
                  <a:moveTo>
                    <a:pt x="178" y="107"/>
                  </a:moveTo>
                  <a:cubicBezTo>
                    <a:pt x="176" y="103"/>
                    <a:pt x="182" y="100"/>
                    <a:pt x="183" y="96"/>
                  </a:cubicBezTo>
                  <a:cubicBezTo>
                    <a:pt x="187" y="100"/>
                    <a:pt x="179" y="103"/>
                    <a:pt x="178" y="107"/>
                  </a:cubicBezTo>
                  <a:close/>
                  <a:moveTo>
                    <a:pt x="178" y="116"/>
                  </a:moveTo>
                  <a:cubicBezTo>
                    <a:pt x="178" y="119"/>
                    <a:pt x="174" y="119"/>
                    <a:pt x="174" y="123"/>
                  </a:cubicBezTo>
                  <a:cubicBezTo>
                    <a:pt x="171" y="123"/>
                    <a:pt x="172" y="122"/>
                    <a:pt x="170" y="122"/>
                  </a:cubicBezTo>
                  <a:cubicBezTo>
                    <a:pt x="173" y="120"/>
                    <a:pt x="174" y="116"/>
                    <a:pt x="176" y="114"/>
                  </a:cubicBezTo>
                  <a:cubicBezTo>
                    <a:pt x="178" y="114"/>
                    <a:pt x="177" y="116"/>
                    <a:pt x="178" y="116"/>
                  </a:cubicBezTo>
                  <a:close/>
                  <a:moveTo>
                    <a:pt x="170" y="118"/>
                  </a:moveTo>
                  <a:cubicBezTo>
                    <a:pt x="168" y="115"/>
                    <a:pt x="173" y="114"/>
                    <a:pt x="173" y="110"/>
                  </a:cubicBezTo>
                  <a:cubicBezTo>
                    <a:pt x="176" y="113"/>
                    <a:pt x="170" y="116"/>
                    <a:pt x="170" y="118"/>
                  </a:cubicBezTo>
                  <a:close/>
                  <a:moveTo>
                    <a:pt x="170" y="127"/>
                  </a:moveTo>
                  <a:cubicBezTo>
                    <a:pt x="169" y="128"/>
                    <a:pt x="169" y="129"/>
                    <a:pt x="167" y="129"/>
                  </a:cubicBezTo>
                  <a:cubicBezTo>
                    <a:pt x="167" y="127"/>
                    <a:pt x="167" y="127"/>
                    <a:pt x="168" y="126"/>
                  </a:cubicBezTo>
                  <a:cubicBezTo>
                    <a:pt x="169" y="126"/>
                    <a:pt x="169" y="127"/>
                    <a:pt x="170" y="127"/>
                  </a:cubicBezTo>
                  <a:close/>
                  <a:moveTo>
                    <a:pt x="172" y="150"/>
                  </a:moveTo>
                  <a:cubicBezTo>
                    <a:pt x="170" y="153"/>
                    <a:pt x="169" y="157"/>
                    <a:pt x="166" y="159"/>
                  </a:cubicBezTo>
                  <a:cubicBezTo>
                    <a:pt x="164" y="158"/>
                    <a:pt x="163" y="156"/>
                    <a:pt x="162" y="154"/>
                  </a:cubicBezTo>
                  <a:cubicBezTo>
                    <a:pt x="163" y="150"/>
                    <a:pt x="166" y="149"/>
                    <a:pt x="167" y="145"/>
                  </a:cubicBezTo>
                  <a:cubicBezTo>
                    <a:pt x="170" y="145"/>
                    <a:pt x="170" y="148"/>
                    <a:pt x="172" y="150"/>
                  </a:cubicBezTo>
                  <a:close/>
                  <a:moveTo>
                    <a:pt x="168" y="170"/>
                  </a:moveTo>
                  <a:cubicBezTo>
                    <a:pt x="168" y="173"/>
                    <a:pt x="164" y="177"/>
                    <a:pt x="161" y="179"/>
                  </a:cubicBezTo>
                  <a:cubicBezTo>
                    <a:pt x="160" y="176"/>
                    <a:pt x="166" y="173"/>
                    <a:pt x="168" y="170"/>
                  </a:cubicBezTo>
                  <a:close/>
                  <a:moveTo>
                    <a:pt x="162" y="188"/>
                  </a:moveTo>
                  <a:cubicBezTo>
                    <a:pt x="166" y="189"/>
                    <a:pt x="170" y="197"/>
                    <a:pt x="163" y="195"/>
                  </a:cubicBezTo>
                  <a:cubicBezTo>
                    <a:pt x="161" y="197"/>
                    <a:pt x="162" y="199"/>
                    <a:pt x="161" y="201"/>
                  </a:cubicBezTo>
                  <a:cubicBezTo>
                    <a:pt x="160" y="201"/>
                    <a:pt x="160" y="200"/>
                    <a:pt x="159" y="200"/>
                  </a:cubicBezTo>
                  <a:cubicBezTo>
                    <a:pt x="160" y="195"/>
                    <a:pt x="159" y="191"/>
                    <a:pt x="162" y="188"/>
                  </a:cubicBezTo>
                  <a:close/>
                  <a:moveTo>
                    <a:pt x="166" y="220"/>
                  </a:moveTo>
                  <a:cubicBezTo>
                    <a:pt x="168" y="223"/>
                    <a:pt x="171" y="225"/>
                    <a:pt x="172" y="229"/>
                  </a:cubicBezTo>
                  <a:cubicBezTo>
                    <a:pt x="169" y="229"/>
                    <a:pt x="169" y="225"/>
                    <a:pt x="166" y="225"/>
                  </a:cubicBezTo>
                  <a:cubicBezTo>
                    <a:pt x="166" y="225"/>
                    <a:pt x="165" y="226"/>
                    <a:pt x="164" y="225"/>
                  </a:cubicBezTo>
                  <a:cubicBezTo>
                    <a:pt x="167" y="236"/>
                    <a:pt x="166" y="242"/>
                    <a:pt x="167" y="251"/>
                  </a:cubicBezTo>
                  <a:cubicBezTo>
                    <a:pt x="167" y="254"/>
                    <a:pt x="164" y="254"/>
                    <a:pt x="164" y="257"/>
                  </a:cubicBezTo>
                  <a:cubicBezTo>
                    <a:pt x="163" y="243"/>
                    <a:pt x="157" y="231"/>
                    <a:pt x="166" y="220"/>
                  </a:cubicBezTo>
                  <a:close/>
                  <a:moveTo>
                    <a:pt x="165" y="427"/>
                  </a:moveTo>
                  <a:cubicBezTo>
                    <a:pt x="167" y="427"/>
                    <a:pt x="168" y="426"/>
                    <a:pt x="170" y="426"/>
                  </a:cubicBezTo>
                  <a:cubicBezTo>
                    <a:pt x="170" y="433"/>
                    <a:pt x="175" y="440"/>
                    <a:pt x="168" y="443"/>
                  </a:cubicBezTo>
                  <a:cubicBezTo>
                    <a:pt x="165" y="437"/>
                    <a:pt x="163" y="431"/>
                    <a:pt x="162" y="423"/>
                  </a:cubicBezTo>
                  <a:cubicBezTo>
                    <a:pt x="164" y="423"/>
                    <a:pt x="163" y="427"/>
                    <a:pt x="165" y="427"/>
                  </a:cubicBezTo>
                  <a:close/>
                  <a:moveTo>
                    <a:pt x="172" y="538"/>
                  </a:moveTo>
                  <a:cubicBezTo>
                    <a:pt x="174" y="538"/>
                    <a:pt x="175" y="542"/>
                    <a:pt x="174" y="544"/>
                  </a:cubicBezTo>
                  <a:cubicBezTo>
                    <a:pt x="171" y="543"/>
                    <a:pt x="170" y="539"/>
                    <a:pt x="172" y="538"/>
                  </a:cubicBezTo>
                  <a:close/>
                  <a:moveTo>
                    <a:pt x="168" y="503"/>
                  </a:moveTo>
                  <a:cubicBezTo>
                    <a:pt x="171" y="504"/>
                    <a:pt x="172" y="510"/>
                    <a:pt x="170" y="513"/>
                  </a:cubicBezTo>
                  <a:cubicBezTo>
                    <a:pt x="168" y="511"/>
                    <a:pt x="167" y="506"/>
                    <a:pt x="168" y="503"/>
                  </a:cubicBezTo>
                  <a:close/>
                  <a:moveTo>
                    <a:pt x="171" y="556"/>
                  </a:moveTo>
                  <a:cubicBezTo>
                    <a:pt x="171" y="560"/>
                    <a:pt x="169" y="562"/>
                    <a:pt x="166" y="562"/>
                  </a:cubicBezTo>
                  <a:cubicBezTo>
                    <a:pt x="166" y="558"/>
                    <a:pt x="168" y="555"/>
                    <a:pt x="171" y="556"/>
                  </a:cubicBezTo>
                  <a:close/>
                  <a:moveTo>
                    <a:pt x="173" y="564"/>
                  </a:moveTo>
                  <a:cubicBezTo>
                    <a:pt x="176" y="567"/>
                    <a:pt x="175" y="573"/>
                    <a:pt x="170" y="573"/>
                  </a:cubicBezTo>
                  <a:cubicBezTo>
                    <a:pt x="168" y="569"/>
                    <a:pt x="171" y="567"/>
                    <a:pt x="173" y="564"/>
                  </a:cubicBezTo>
                  <a:close/>
                  <a:moveTo>
                    <a:pt x="174" y="552"/>
                  </a:moveTo>
                  <a:cubicBezTo>
                    <a:pt x="174" y="550"/>
                    <a:pt x="174" y="549"/>
                    <a:pt x="175" y="549"/>
                  </a:cubicBezTo>
                  <a:cubicBezTo>
                    <a:pt x="176" y="548"/>
                    <a:pt x="176" y="549"/>
                    <a:pt x="177" y="549"/>
                  </a:cubicBezTo>
                  <a:cubicBezTo>
                    <a:pt x="176" y="550"/>
                    <a:pt x="176" y="552"/>
                    <a:pt x="174" y="552"/>
                  </a:cubicBezTo>
                  <a:close/>
                  <a:moveTo>
                    <a:pt x="177" y="529"/>
                  </a:moveTo>
                  <a:cubicBezTo>
                    <a:pt x="178" y="531"/>
                    <a:pt x="182" y="537"/>
                    <a:pt x="178" y="538"/>
                  </a:cubicBezTo>
                  <a:cubicBezTo>
                    <a:pt x="176" y="535"/>
                    <a:pt x="175" y="532"/>
                    <a:pt x="177" y="529"/>
                  </a:cubicBezTo>
                  <a:close/>
                  <a:moveTo>
                    <a:pt x="174" y="502"/>
                  </a:moveTo>
                  <a:cubicBezTo>
                    <a:pt x="175" y="499"/>
                    <a:pt x="173" y="499"/>
                    <a:pt x="173" y="497"/>
                  </a:cubicBezTo>
                  <a:cubicBezTo>
                    <a:pt x="175" y="496"/>
                    <a:pt x="176" y="493"/>
                    <a:pt x="178" y="491"/>
                  </a:cubicBezTo>
                  <a:cubicBezTo>
                    <a:pt x="181" y="494"/>
                    <a:pt x="177" y="500"/>
                    <a:pt x="174" y="502"/>
                  </a:cubicBezTo>
                  <a:close/>
                  <a:moveTo>
                    <a:pt x="178" y="473"/>
                  </a:moveTo>
                  <a:cubicBezTo>
                    <a:pt x="177" y="471"/>
                    <a:pt x="177" y="468"/>
                    <a:pt x="175" y="467"/>
                  </a:cubicBezTo>
                  <a:cubicBezTo>
                    <a:pt x="176" y="465"/>
                    <a:pt x="176" y="462"/>
                    <a:pt x="179" y="462"/>
                  </a:cubicBezTo>
                  <a:cubicBezTo>
                    <a:pt x="180" y="465"/>
                    <a:pt x="181" y="468"/>
                    <a:pt x="182" y="469"/>
                  </a:cubicBezTo>
                  <a:cubicBezTo>
                    <a:pt x="181" y="471"/>
                    <a:pt x="181" y="473"/>
                    <a:pt x="178" y="473"/>
                  </a:cubicBezTo>
                  <a:close/>
                  <a:moveTo>
                    <a:pt x="185" y="481"/>
                  </a:moveTo>
                  <a:cubicBezTo>
                    <a:pt x="187" y="480"/>
                    <a:pt x="186" y="482"/>
                    <a:pt x="187" y="482"/>
                  </a:cubicBezTo>
                  <a:cubicBezTo>
                    <a:pt x="188" y="486"/>
                    <a:pt x="185" y="486"/>
                    <a:pt x="184" y="488"/>
                  </a:cubicBezTo>
                  <a:cubicBezTo>
                    <a:pt x="183" y="488"/>
                    <a:pt x="182" y="486"/>
                    <a:pt x="182" y="485"/>
                  </a:cubicBezTo>
                  <a:cubicBezTo>
                    <a:pt x="184" y="484"/>
                    <a:pt x="185" y="482"/>
                    <a:pt x="185" y="481"/>
                  </a:cubicBezTo>
                  <a:close/>
                  <a:moveTo>
                    <a:pt x="191" y="490"/>
                  </a:moveTo>
                  <a:cubicBezTo>
                    <a:pt x="192" y="495"/>
                    <a:pt x="192" y="499"/>
                    <a:pt x="187" y="500"/>
                  </a:cubicBezTo>
                  <a:cubicBezTo>
                    <a:pt x="185" y="496"/>
                    <a:pt x="186" y="491"/>
                    <a:pt x="191" y="490"/>
                  </a:cubicBezTo>
                  <a:close/>
                  <a:moveTo>
                    <a:pt x="191" y="477"/>
                  </a:moveTo>
                  <a:cubicBezTo>
                    <a:pt x="190" y="473"/>
                    <a:pt x="194" y="474"/>
                    <a:pt x="194" y="470"/>
                  </a:cubicBezTo>
                  <a:cubicBezTo>
                    <a:pt x="195" y="470"/>
                    <a:pt x="195" y="470"/>
                    <a:pt x="196" y="470"/>
                  </a:cubicBezTo>
                  <a:cubicBezTo>
                    <a:pt x="196" y="474"/>
                    <a:pt x="193" y="477"/>
                    <a:pt x="191" y="477"/>
                  </a:cubicBezTo>
                  <a:close/>
                  <a:moveTo>
                    <a:pt x="200" y="436"/>
                  </a:moveTo>
                  <a:cubicBezTo>
                    <a:pt x="202" y="437"/>
                    <a:pt x="203" y="439"/>
                    <a:pt x="204" y="441"/>
                  </a:cubicBezTo>
                  <a:cubicBezTo>
                    <a:pt x="201" y="444"/>
                    <a:pt x="199" y="446"/>
                    <a:pt x="197" y="450"/>
                  </a:cubicBezTo>
                  <a:cubicBezTo>
                    <a:pt x="191" y="445"/>
                    <a:pt x="197" y="440"/>
                    <a:pt x="200" y="436"/>
                  </a:cubicBezTo>
                  <a:close/>
                  <a:moveTo>
                    <a:pt x="200" y="427"/>
                  </a:moveTo>
                  <a:cubicBezTo>
                    <a:pt x="198" y="425"/>
                    <a:pt x="197" y="423"/>
                    <a:pt x="195" y="421"/>
                  </a:cubicBezTo>
                  <a:cubicBezTo>
                    <a:pt x="196" y="418"/>
                    <a:pt x="199" y="417"/>
                    <a:pt x="200" y="414"/>
                  </a:cubicBezTo>
                  <a:cubicBezTo>
                    <a:pt x="203" y="415"/>
                    <a:pt x="204" y="419"/>
                    <a:pt x="206" y="420"/>
                  </a:cubicBezTo>
                  <a:cubicBezTo>
                    <a:pt x="205" y="423"/>
                    <a:pt x="203" y="426"/>
                    <a:pt x="200" y="427"/>
                  </a:cubicBezTo>
                  <a:close/>
                  <a:moveTo>
                    <a:pt x="204" y="407"/>
                  </a:moveTo>
                  <a:cubicBezTo>
                    <a:pt x="205" y="407"/>
                    <a:pt x="206" y="407"/>
                    <a:pt x="207" y="407"/>
                  </a:cubicBezTo>
                  <a:cubicBezTo>
                    <a:pt x="207" y="411"/>
                    <a:pt x="212" y="411"/>
                    <a:pt x="212" y="416"/>
                  </a:cubicBezTo>
                  <a:cubicBezTo>
                    <a:pt x="207" y="417"/>
                    <a:pt x="203" y="411"/>
                    <a:pt x="204" y="407"/>
                  </a:cubicBezTo>
                  <a:close/>
                  <a:moveTo>
                    <a:pt x="212" y="392"/>
                  </a:moveTo>
                  <a:cubicBezTo>
                    <a:pt x="212" y="391"/>
                    <a:pt x="214" y="391"/>
                    <a:pt x="214" y="389"/>
                  </a:cubicBezTo>
                  <a:cubicBezTo>
                    <a:pt x="215" y="389"/>
                    <a:pt x="215" y="389"/>
                    <a:pt x="216" y="389"/>
                  </a:cubicBezTo>
                  <a:cubicBezTo>
                    <a:pt x="214" y="390"/>
                    <a:pt x="215" y="392"/>
                    <a:pt x="212" y="392"/>
                  </a:cubicBezTo>
                  <a:close/>
                  <a:moveTo>
                    <a:pt x="215" y="369"/>
                  </a:moveTo>
                  <a:cubicBezTo>
                    <a:pt x="215" y="367"/>
                    <a:pt x="217" y="368"/>
                    <a:pt x="217" y="366"/>
                  </a:cubicBezTo>
                  <a:cubicBezTo>
                    <a:pt x="219" y="367"/>
                    <a:pt x="220" y="369"/>
                    <a:pt x="221" y="372"/>
                  </a:cubicBezTo>
                  <a:cubicBezTo>
                    <a:pt x="218" y="374"/>
                    <a:pt x="218" y="369"/>
                    <a:pt x="215" y="369"/>
                  </a:cubicBezTo>
                  <a:close/>
                  <a:moveTo>
                    <a:pt x="222" y="337"/>
                  </a:moveTo>
                  <a:cubicBezTo>
                    <a:pt x="225" y="338"/>
                    <a:pt x="225" y="341"/>
                    <a:pt x="227" y="343"/>
                  </a:cubicBezTo>
                  <a:cubicBezTo>
                    <a:pt x="228" y="346"/>
                    <a:pt x="225" y="347"/>
                    <a:pt x="224" y="349"/>
                  </a:cubicBezTo>
                  <a:cubicBezTo>
                    <a:pt x="218" y="347"/>
                    <a:pt x="218" y="341"/>
                    <a:pt x="222" y="337"/>
                  </a:cubicBezTo>
                  <a:close/>
                  <a:moveTo>
                    <a:pt x="221" y="326"/>
                  </a:moveTo>
                  <a:cubicBezTo>
                    <a:pt x="220" y="323"/>
                    <a:pt x="218" y="321"/>
                    <a:pt x="216" y="319"/>
                  </a:cubicBezTo>
                  <a:cubicBezTo>
                    <a:pt x="217" y="315"/>
                    <a:pt x="219" y="314"/>
                    <a:pt x="221" y="311"/>
                  </a:cubicBezTo>
                  <a:cubicBezTo>
                    <a:pt x="224" y="313"/>
                    <a:pt x="225" y="316"/>
                    <a:pt x="227" y="319"/>
                  </a:cubicBezTo>
                  <a:cubicBezTo>
                    <a:pt x="226" y="322"/>
                    <a:pt x="224" y="324"/>
                    <a:pt x="221" y="326"/>
                  </a:cubicBezTo>
                  <a:close/>
                  <a:moveTo>
                    <a:pt x="223" y="305"/>
                  </a:moveTo>
                  <a:cubicBezTo>
                    <a:pt x="225" y="304"/>
                    <a:pt x="226" y="303"/>
                    <a:pt x="227" y="301"/>
                  </a:cubicBezTo>
                  <a:cubicBezTo>
                    <a:pt x="230" y="303"/>
                    <a:pt x="231" y="307"/>
                    <a:pt x="234" y="310"/>
                  </a:cubicBezTo>
                  <a:cubicBezTo>
                    <a:pt x="234" y="312"/>
                    <a:pt x="232" y="313"/>
                    <a:pt x="231" y="315"/>
                  </a:cubicBezTo>
                  <a:cubicBezTo>
                    <a:pt x="228" y="313"/>
                    <a:pt x="224" y="310"/>
                    <a:pt x="223" y="305"/>
                  </a:cubicBezTo>
                  <a:close/>
                  <a:moveTo>
                    <a:pt x="230" y="297"/>
                  </a:moveTo>
                  <a:cubicBezTo>
                    <a:pt x="233" y="290"/>
                    <a:pt x="238" y="301"/>
                    <a:pt x="240" y="305"/>
                  </a:cubicBezTo>
                  <a:cubicBezTo>
                    <a:pt x="239" y="305"/>
                    <a:pt x="238" y="305"/>
                    <a:pt x="238" y="306"/>
                  </a:cubicBezTo>
                  <a:cubicBezTo>
                    <a:pt x="233" y="305"/>
                    <a:pt x="234" y="299"/>
                    <a:pt x="230" y="297"/>
                  </a:cubicBezTo>
                  <a:close/>
                  <a:moveTo>
                    <a:pt x="238" y="317"/>
                  </a:moveTo>
                  <a:cubicBezTo>
                    <a:pt x="242" y="319"/>
                    <a:pt x="246" y="326"/>
                    <a:pt x="240" y="328"/>
                  </a:cubicBezTo>
                  <a:cubicBezTo>
                    <a:pt x="238" y="327"/>
                    <a:pt x="237" y="324"/>
                    <a:pt x="235" y="322"/>
                  </a:cubicBezTo>
                  <a:cubicBezTo>
                    <a:pt x="236" y="320"/>
                    <a:pt x="237" y="319"/>
                    <a:pt x="238" y="317"/>
                  </a:cubicBezTo>
                  <a:close/>
                  <a:moveTo>
                    <a:pt x="239" y="348"/>
                  </a:moveTo>
                  <a:cubicBezTo>
                    <a:pt x="237" y="348"/>
                    <a:pt x="236" y="346"/>
                    <a:pt x="235" y="344"/>
                  </a:cubicBezTo>
                  <a:cubicBezTo>
                    <a:pt x="237" y="341"/>
                    <a:pt x="239" y="340"/>
                    <a:pt x="240" y="337"/>
                  </a:cubicBezTo>
                  <a:cubicBezTo>
                    <a:pt x="247" y="339"/>
                    <a:pt x="243" y="346"/>
                    <a:pt x="239" y="348"/>
                  </a:cubicBezTo>
                  <a:close/>
                  <a:moveTo>
                    <a:pt x="244" y="260"/>
                  </a:moveTo>
                  <a:cubicBezTo>
                    <a:pt x="246" y="261"/>
                    <a:pt x="245" y="260"/>
                    <a:pt x="246" y="258"/>
                  </a:cubicBezTo>
                  <a:cubicBezTo>
                    <a:pt x="249" y="258"/>
                    <a:pt x="249" y="261"/>
                    <a:pt x="251" y="263"/>
                  </a:cubicBezTo>
                  <a:cubicBezTo>
                    <a:pt x="251" y="264"/>
                    <a:pt x="250" y="264"/>
                    <a:pt x="250" y="265"/>
                  </a:cubicBezTo>
                  <a:cubicBezTo>
                    <a:pt x="248" y="265"/>
                    <a:pt x="248" y="262"/>
                    <a:pt x="246" y="262"/>
                  </a:cubicBezTo>
                  <a:cubicBezTo>
                    <a:pt x="247" y="263"/>
                    <a:pt x="247" y="265"/>
                    <a:pt x="249" y="265"/>
                  </a:cubicBezTo>
                  <a:cubicBezTo>
                    <a:pt x="249" y="266"/>
                    <a:pt x="248" y="267"/>
                    <a:pt x="248" y="268"/>
                  </a:cubicBezTo>
                  <a:cubicBezTo>
                    <a:pt x="246" y="265"/>
                    <a:pt x="242" y="264"/>
                    <a:pt x="244" y="260"/>
                  </a:cubicBezTo>
                  <a:close/>
                  <a:moveTo>
                    <a:pt x="258" y="282"/>
                  </a:moveTo>
                  <a:cubicBezTo>
                    <a:pt x="256" y="282"/>
                    <a:pt x="257" y="279"/>
                    <a:pt x="254" y="279"/>
                  </a:cubicBezTo>
                  <a:cubicBezTo>
                    <a:pt x="257" y="275"/>
                    <a:pt x="246" y="273"/>
                    <a:pt x="252" y="271"/>
                  </a:cubicBezTo>
                  <a:cubicBezTo>
                    <a:pt x="252" y="276"/>
                    <a:pt x="259" y="278"/>
                    <a:pt x="258" y="282"/>
                  </a:cubicBezTo>
                  <a:close/>
                  <a:moveTo>
                    <a:pt x="253" y="270"/>
                  </a:moveTo>
                  <a:cubicBezTo>
                    <a:pt x="253" y="269"/>
                    <a:pt x="254" y="269"/>
                    <a:pt x="253" y="267"/>
                  </a:cubicBezTo>
                  <a:cubicBezTo>
                    <a:pt x="257" y="270"/>
                    <a:pt x="259" y="274"/>
                    <a:pt x="260" y="278"/>
                  </a:cubicBezTo>
                  <a:cubicBezTo>
                    <a:pt x="256" y="277"/>
                    <a:pt x="255" y="273"/>
                    <a:pt x="253" y="270"/>
                  </a:cubicBezTo>
                  <a:close/>
                  <a:moveTo>
                    <a:pt x="253" y="312"/>
                  </a:moveTo>
                  <a:cubicBezTo>
                    <a:pt x="251" y="310"/>
                    <a:pt x="249" y="307"/>
                    <a:pt x="247" y="305"/>
                  </a:cubicBezTo>
                  <a:cubicBezTo>
                    <a:pt x="247" y="301"/>
                    <a:pt x="250" y="301"/>
                    <a:pt x="250" y="297"/>
                  </a:cubicBezTo>
                  <a:cubicBezTo>
                    <a:pt x="254" y="299"/>
                    <a:pt x="255" y="304"/>
                    <a:pt x="258" y="307"/>
                  </a:cubicBezTo>
                  <a:cubicBezTo>
                    <a:pt x="257" y="309"/>
                    <a:pt x="255" y="312"/>
                    <a:pt x="253" y="312"/>
                  </a:cubicBezTo>
                  <a:close/>
                  <a:moveTo>
                    <a:pt x="256" y="329"/>
                  </a:moveTo>
                  <a:cubicBezTo>
                    <a:pt x="252" y="329"/>
                    <a:pt x="253" y="326"/>
                    <a:pt x="251" y="325"/>
                  </a:cubicBezTo>
                  <a:cubicBezTo>
                    <a:pt x="251" y="324"/>
                    <a:pt x="252" y="323"/>
                    <a:pt x="253" y="322"/>
                  </a:cubicBezTo>
                  <a:cubicBezTo>
                    <a:pt x="254" y="324"/>
                    <a:pt x="257" y="326"/>
                    <a:pt x="256" y="329"/>
                  </a:cubicBezTo>
                  <a:close/>
                  <a:moveTo>
                    <a:pt x="244" y="281"/>
                  </a:moveTo>
                  <a:cubicBezTo>
                    <a:pt x="244" y="278"/>
                    <a:pt x="247" y="279"/>
                    <a:pt x="247" y="275"/>
                  </a:cubicBezTo>
                  <a:cubicBezTo>
                    <a:pt x="251" y="277"/>
                    <a:pt x="251" y="283"/>
                    <a:pt x="255" y="285"/>
                  </a:cubicBezTo>
                  <a:cubicBezTo>
                    <a:pt x="254" y="287"/>
                    <a:pt x="253" y="288"/>
                    <a:pt x="251" y="290"/>
                  </a:cubicBezTo>
                  <a:cubicBezTo>
                    <a:pt x="249" y="287"/>
                    <a:pt x="246" y="284"/>
                    <a:pt x="244" y="281"/>
                  </a:cubicBezTo>
                  <a:close/>
                  <a:moveTo>
                    <a:pt x="257" y="290"/>
                  </a:moveTo>
                  <a:cubicBezTo>
                    <a:pt x="259" y="291"/>
                    <a:pt x="255" y="295"/>
                    <a:pt x="253" y="295"/>
                  </a:cubicBezTo>
                  <a:cubicBezTo>
                    <a:pt x="254" y="293"/>
                    <a:pt x="257" y="293"/>
                    <a:pt x="257" y="290"/>
                  </a:cubicBezTo>
                  <a:close/>
                  <a:moveTo>
                    <a:pt x="244" y="288"/>
                  </a:moveTo>
                  <a:cubicBezTo>
                    <a:pt x="246" y="289"/>
                    <a:pt x="247" y="291"/>
                    <a:pt x="248" y="292"/>
                  </a:cubicBezTo>
                  <a:cubicBezTo>
                    <a:pt x="248" y="295"/>
                    <a:pt x="246" y="295"/>
                    <a:pt x="246" y="297"/>
                  </a:cubicBezTo>
                  <a:cubicBezTo>
                    <a:pt x="244" y="293"/>
                    <a:pt x="243" y="292"/>
                    <a:pt x="244" y="288"/>
                  </a:cubicBezTo>
                  <a:close/>
                  <a:moveTo>
                    <a:pt x="246" y="312"/>
                  </a:moveTo>
                  <a:cubicBezTo>
                    <a:pt x="248" y="314"/>
                    <a:pt x="249" y="316"/>
                    <a:pt x="249" y="318"/>
                  </a:cubicBezTo>
                  <a:cubicBezTo>
                    <a:pt x="249" y="319"/>
                    <a:pt x="248" y="319"/>
                    <a:pt x="248" y="320"/>
                  </a:cubicBezTo>
                  <a:cubicBezTo>
                    <a:pt x="246" y="319"/>
                    <a:pt x="245" y="314"/>
                    <a:pt x="246" y="312"/>
                  </a:cubicBezTo>
                  <a:close/>
                  <a:moveTo>
                    <a:pt x="262" y="356"/>
                  </a:moveTo>
                  <a:cubicBezTo>
                    <a:pt x="257" y="353"/>
                    <a:pt x="255" y="346"/>
                    <a:pt x="251" y="343"/>
                  </a:cubicBezTo>
                  <a:cubicBezTo>
                    <a:pt x="256" y="332"/>
                    <a:pt x="265" y="349"/>
                    <a:pt x="262" y="356"/>
                  </a:cubicBezTo>
                  <a:close/>
                  <a:moveTo>
                    <a:pt x="258" y="334"/>
                  </a:moveTo>
                  <a:cubicBezTo>
                    <a:pt x="259" y="333"/>
                    <a:pt x="259" y="332"/>
                    <a:pt x="261" y="332"/>
                  </a:cubicBezTo>
                  <a:cubicBezTo>
                    <a:pt x="261" y="333"/>
                    <a:pt x="261" y="336"/>
                    <a:pt x="262" y="337"/>
                  </a:cubicBezTo>
                  <a:cubicBezTo>
                    <a:pt x="259" y="337"/>
                    <a:pt x="259" y="335"/>
                    <a:pt x="258" y="334"/>
                  </a:cubicBezTo>
                  <a:close/>
                  <a:moveTo>
                    <a:pt x="261" y="322"/>
                  </a:moveTo>
                  <a:cubicBezTo>
                    <a:pt x="258" y="322"/>
                    <a:pt x="259" y="319"/>
                    <a:pt x="256" y="318"/>
                  </a:cubicBezTo>
                  <a:cubicBezTo>
                    <a:pt x="257" y="315"/>
                    <a:pt x="259" y="314"/>
                    <a:pt x="260" y="311"/>
                  </a:cubicBezTo>
                  <a:cubicBezTo>
                    <a:pt x="261" y="315"/>
                    <a:pt x="261" y="318"/>
                    <a:pt x="261" y="322"/>
                  </a:cubicBezTo>
                  <a:close/>
                  <a:moveTo>
                    <a:pt x="256" y="295"/>
                  </a:moveTo>
                  <a:cubicBezTo>
                    <a:pt x="258" y="295"/>
                    <a:pt x="258" y="293"/>
                    <a:pt x="260" y="293"/>
                  </a:cubicBezTo>
                  <a:cubicBezTo>
                    <a:pt x="260" y="296"/>
                    <a:pt x="260" y="297"/>
                    <a:pt x="261" y="300"/>
                  </a:cubicBezTo>
                  <a:cubicBezTo>
                    <a:pt x="258" y="302"/>
                    <a:pt x="257" y="297"/>
                    <a:pt x="256" y="295"/>
                  </a:cubicBezTo>
                  <a:close/>
                  <a:moveTo>
                    <a:pt x="261" y="176"/>
                  </a:moveTo>
                  <a:cubicBezTo>
                    <a:pt x="262" y="177"/>
                    <a:pt x="263" y="179"/>
                    <a:pt x="261" y="180"/>
                  </a:cubicBezTo>
                  <a:cubicBezTo>
                    <a:pt x="260" y="180"/>
                    <a:pt x="261" y="178"/>
                    <a:pt x="261" y="176"/>
                  </a:cubicBezTo>
                  <a:close/>
                  <a:moveTo>
                    <a:pt x="269" y="114"/>
                  </a:moveTo>
                  <a:cubicBezTo>
                    <a:pt x="265" y="112"/>
                    <a:pt x="263" y="108"/>
                    <a:pt x="261" y="104"/>
                  </a:cubicBezTo>
                  <a:cubicBezTo>
                    <a:pt x="264" y="102"/>
                    <a:pt x="266" y="99"/>
                    <a:pt x="268" y="96"/>
                  </a:cubicBezTo>
                  <a:cubicBezTo>
                    <a:pt x="276" y="99"/>
                    <a:pt x="276" y="109"/>
                    <a:pt x="269" y="114"/>
                  </a:cubicBezTo>
                  <a:close/>
                  <a:moveTo>
                    <a:pt x="276" y="114"/>
                  </a:moveTo>
                  <a:cubicBezTo>
                    <a:pt x="276" y="117"/>
                    <a:pt x="277" y="122"/>
                    <a:pt x="276" y="124"/>
                  </a:cubicBezTo>
                  <a:cubicBezTo>
                    <a:pt x="275" y="122"/>
                    <a:pt x="273" y="120"/>
                    <a:pt x="272" y="118"/>
                  </a:cubicBezTo>
                  <a:cubicBezTo>
                    <a:pt x="273" y="116"/>
                    <a:pt x="274" y="114"/>
                    <a:pt x="276" y="114"/>
                  </a:cubicBezTo>
                  <a:close/>
                  <a:moveTo>
                    <a:pt x="274" y="130"/>
                  </a:moveTo>
                  <a:cubicBezTo>
                    <a:pt x="273" y="133"/>
                    <a:pt x="270" y="134"/>
                    <a:pt x="269" y="137"/>
                  </a:cubicBezTo>
                  <a:cubicBezTo>
                    <a:pt x="266" y="135"/>
                    <a:pt x="265" y="132"/>
                    <a:pt x="263" y="129"/>
                  </a:cubicBezTo>
                  <a:cubicBezTo>
                    <a:pt x="265" y="122"/>
                    <a:pt x="272" y="122"/>
                    <a:pt x="274" y="130"/>
                  </a:cubicBezTo>
                  <a:close/>
                  <a:moveTo>
                    <a:pt x="271" y="150"/>
                  </a:moveTo>
                  <a:cubicBezTo>
                    <a:pt x="269" y="153"/>
                    <a:pt x="267" y="157"/>
                    <a:pt x="263" y="158"/>
                  </a:cubicBezTo>
                  <a:cubicBezTo>
                    <a:pt x="263" y="157"/>
                    <a:pt x="261" y="157"/>
                    <a:pt x="261" y="156"/>
                  </a:cubicBezTo>
                  <a:cubicBezTo>
                    <a:pt x="263" y="151"/>
                    <a:pt x="268" y="141"/>
                    <a:pt x="271" y="150"/>
                  </a:cubicBezTo>
                  <a:close/>
                  <a:moveTo>
                    <a:pt x="267" y="174"/>
                  </a:moveTo>
                  <a:cubicBezTo>
                    <a:pt x="264" y="175"/>
                    <a:pt x="265" y="171"/>
                    <a:pt x="261" y="171"/>
                  </a:cubicBezTo>
                  <a:cubicBezTo>
                    <a:pt x="263" y="165"/>
                    <a:pt x="267" y="171"/>
                    <a:pt x="267" y="174"/>
                  </a:cubicBezTo>
                  <a:close/>
                  <a:moveTo>
                    <a:pt x="266" y="184"/>
                  </a:moveTo>
                  <a:cubicBezTo>
                    <a:pt x="268" y="187"/>
                    <a:pt x="270" y="189"/>
                    <a:pt x="271" y="192"/>
                  </a:cubicBezTo>
                  <a:cubicBezTo>
                    <a:pt x="270" y="196"/>
                    <a:pt x="267" y="196"/>
                    <a:pt x="266" y="200"/>
                  </a:cubicBezTo>
                  <a:cubicBezTo>
                    <a:pt x="259" y="198"/>
                    <a:pt x="259" y="185"/>
                    <a:pt x="266" y="184"/>
                  </a:cubicBezTo>
                  <a:close/>
                  <a:moveTo>
                    <a:pt x="273" y="197"/>
                  </a:moveTo>
                  <a:cubicBezTo>
                    <a:pt x="279" y="199"/>
                    <a:pt x="280" y="211"/>
                    <a:pt x="275" y="215"/>
                  </a:cubicBezTo>
                  <a:cubicBezTo>
                    <a:pt x="273" y="212"/>
                    <a:pt x="271" y="208"/>
                    <a:pt x="268" y="205"/>
                  </a:cubicBezTo>
                  <a:cubicBezTo>
                    <a:pt x="269" y="202"/>
                    <a:pt x="272" y="200"/>
                    <a:pt x="273" y="197"/>
                  </a:cubicBezTo>
                  <a:close/>
                  <a:moveTo>
                    <a:pt x="275" y="188"/>
                  </a:moveTo>
                  <a:cubicBezTo>
                    <a:pt x="271" y="187"/>
                    <a:pt x="271" y="181"/>
                    <a:pt x="268" y="180"/>
                  </a:cubicBezTo>
                  <a:cubicBezTo>
                    <a:pt x="268" y="179"/>
                    <a:pt x="270" y="179"/>
                    <a:pt x="270" y="178"/>
                  </a:cubicBezTo>
                  <a:cubicBezTo>
                    <a:pt x="272" y="180"/>
                    <a:pt x="277" y="184"/>
                    <a:pt x="275" y="188"/>
                  </a:cubicBezTo>
                  <a:close/>
                  <a:moveTo>
                    <a:pt x="271" y="169"/>
                  </a:moveTo>
                  <a:cubicBezTo>
                    <a:pt x="263" y="165"/>
                    <a:pt x="271" y="158"/>
                    <a:pt x="274" y="154"/>
                  </a:cubicBezTo>
                  <a:cubicBezTo>
                    <a:pt x="281" y="159"/>
                    <a:pt x="274" y="165"/>
                    <a:pt x="271" y="169"/>
                  </a:cubicBezTo>
                  <a:close/>
                  <a:moveTo>
                    <a:pt x="276" y="145"/>
                  </a:moveTo>
                  <a:cubicBezTo>
                    <a:pt x="274" y="147"/>
                    <a:pt x="273" y="142"/>
                    <a:pt x="272" y="140"/>
                  </a:cubicBezTo>
                  <a:cubicBezTo>
                    <a:pt x="273" y="138"/>
                    <a:pt x="275" y="137"/>
                    <a:pt x="276" y="135"/>
                  </a:cubicBezTo>
                  <a:cubicBezTo>
                    <a:pt x="278" y="138"/>
                    <a:pt x="276" y="143"/>
                    <a:pt x="276" y="145"/>
                  </a:cubicBezTo>
                  <a:close/>
                  <a:moveTo>
                    <a:pt x="276" y="99"/>
                  </a:moveTo>
                  <a:cubicBezTo>
                    <a:pt x="275" y="96"/>
                    <a:pt x="273" y="95"/>
                    <a:pt x="272" y="92"/>
                  </a:cubicBezTo>
                  <a:cubicBezTo>
                    <a:pt x="273" y="90"/>
                    <a:pt x="273" y="88"/>
                    <a:pt x="276" y="89"/>
                  </a:cubicBezTo>
                  <a:cubicBezTo>
                    <a:pt x="276" y="93"/>
                    <a:pt x="277" y="97"/>
                    <a:pt x="276" y="99"/>
                  </a:cubicBezTo>
                  <a:close/>
                  <a:moveTo>
                    <a:pt x="269" y="87"/>
                  </a:moveTo>
                  <a:cubicBezTo>
                    <a:pt x="265" y="84"/>
                    <a:pt x="263" y="79"/>
                    <a:pt x="267" y="74"/>
                  </a:cubicBezTo>
                  <a:cubicBezTo>
                    <a:pt x="270" y="76"/>
                    <a:pt x="270" y="81"/>
                    <a:pt x="273" y="83"/>
                  </a:cubicBezTo>
                  <a:cubicBezTo>
                    <a:pt x="272" y="84"/>
                    <a:pt x="270" y="86"/>
                    <a:pt x="269" y="87"/>
                  </a:cubicBezTo>
                  <a:close/>
                  <a:moveTo>
                    <a:pt x="266" y="90"/>
                  </a:moveTo>
                  <a:cubicBezTo>
                    <a:pt x="265" y="93"/>
                    <a:pt x="263" y="94"/>
                    <a:pt x="261" y="97"/>
                  </a:cubicBezTo>
                  <a:cubicBezTo>
                    <a:pt x="260" y="95"/>
                    <a:pt x="261" y="90"/>
                    <a:pt x="263" y="87"/>
                  </a:cubicBezTo>
                  <a:cubicBezTo>
                    <a:pt x="264" y="87"/>
                    <a:pt x="265" y="89"/>
                    <a:pt x="266" y="90"/>
                  </a:cubicBezTo>
                  <a:close/>
                  <a:moveTo>
                    <a:pt x="265" y="118"/>
                  </a:moveTo>
                  <a:cubicBezTo>
                    <a:pt x="264" y="120"/>
                    <a:pt x="262" y="122"/>
                    <a:pt x="261" y="123"/>
                  </a:cubicBezTo>
                  <a:cubicBezTo>
                    <a:pt x="259" y="121"/>
                    <a:pt x="260" y="116"/>
                    <a:pt x="260" y="113"/>
                  </a:cubicBezTo>
                  <a:cubicBezTo>
                    <a:pt x="262" y="112"/>
                    <a:pt x="263" y="116"/>
                    <a:pt x="265" y="118"/>
                  </a:cubicBezTo>
                  <a:close/>
                  <a:moveTo>
                    <a:pt x="265" y="140"/>
                  </a:moveTo>
                  <a:cubicBezTo>
                    <a:pt x="265" y="143"/>
                    <a:pt x="262" y="144"/>
                    <a:pt x="261" y="146"/>
                  </a:cubicBezTo>
                  <a:cubicBezTo>
                    <a:pt x="258" y="144"/>
                    <a:pt x="261" y="140"/>
                    <a:pt x="259" y="135"/>
                  </a:cubicBezTo>
                  <a:cubicBezTo>
                    <a:pt x="263" y="135"/>
                    <a:pt x="263" y="139"/>
                    <a:pt x="265" y="140"/>
                  </a:cubicBezTo>
                  <a:close/>
                  <a:moveTo>
                    <a:pt x="259" y="267"/>
                  </a:moveTo>
                  <a:cubicBezTo>
                    <a:pt x="258" y="266"/>
                    <a:pt x="257" y="265"/>
                    <a:pt x="257" y="263"/>
                  </a:cubicBezTo>
                  <a:cubicBezTo>
                    <a:pt x="258" y="263"/>
                    <a:pt x="258" y="262"/>
                    <a:pt x="259" y="261"/>
                  </a:cubicBezTo>
                  <a:cubicBezTo>
                    <a:pt x="261" y="263"/>
                    <a:pt x="259" y="265"/>
                    <a:pt x="259" y="267"/>
                  </a:cubicBezTo>
                  <a:close/>
                  <a:moveTo>
                    <a:pt x="253" y="260"/>
                  </a:moveTo>
                  <a:cubicBezTo>
                    <a:pt x="253" y="256"/>
                    <a:pt x="250" y="257"/>
                    <a:pt x="250" y="254"/>
                  </a:cubicBezTo>
                  <a:cubicBezTo>
                    <a:pt x="251" y="251"/>
                    <a:pt x="253" y="251"/>
                    <a:pt x="254" y="248"/>
                  </a:cubicBezTo>
                  <a:cubicBezTo>
                    <a:pt x="257" y="248"/>
                    <a:pt x="256" y="251"/>
                    <a:pt x="259" y="250"/>
                  </a:cubicBezTo>
                  <a:cubicBezTo>
                    <a:pt x="259" y="254"/>
                    <a:pt x="256" y="258"/>
                    <a:pt x="253" y="260"/>
                  </a:cubicBezTo>
                  <a:close/>
                  <a:moveTo>
                    <a:pt x="255" y="239"/>
                  </a:moveTo>
                  <a:cubicBezTo>
                    <a:pt x="253" y="237"/>
                    <a:pt x="251" y="234"/>
                    <a:pt x="249" y="229"/>
                  </a:cubicBezTo>
                  <a:cubicBezTo>
                    <a:pt x="251" y="226"/>
                    <a:pt x="254" y="224"/>
                    <a:pt x="256" y="220"/>
                  </a:cubicBezTo>
                  <a:cubicBezTo>
                    <a:pt x="259" y="225"/>
                    <a:pt x="260" y="236"/>
                    <a:pt x="255" y="239"/>
                  </a:cubicBezTo>
                  <a:close/>
                  <a:moveTo>
                    <a:pt x="257" y="99"/>
                  </a:moveTo>
                  <a:cubicBezTo>
                    <a:pt x="255" y="98"/>
                    <a:pt x="254" y="97"/>
                    <a:pt x="253" y="96"/>
                  </a:cubicBezTo>
                  <a:cubicBezTo>
                    <a:pt x="252" y="91"/>
                    <a:pt x="256" y="90"/>
                    <a:pt x="257" y="86"/>
                  </a:cubicBezTo>
                  <a:cubicBezTo>
                    <a:pt x="259" y="90"/>
                    <a:pt x="257" y="95"/>
                    <a:pt x="257" y="99"/>
                  </a:cubicBezTo>
                  <a:close/>
                  <a:moveTo>
                    <a:pt x="249" y="89"/>
                  </a:moveTo>
                  <a:cubicBezTo>
                    <a:pt x="238" y="84"/>
                    <a:pt x="255" y="63"/>
                    <a:pt x="258" y="78"/>
                  </a:cubicBezTo>
                  <a:cubicBezTo>
                    <a:pt x="255" y="82"/>
                    <a:pt x="253" y="86"/>
                    <a:pt x="249" y="89"/>
                  </a:cubicBezTo>
                  <a:close/>
                  <a:moveTo>
                    <a:pt x="246" y="93"/>
                  </a:moveTo>
                  <a:cubicBezTo>
                    <a:pt x="246" y="96"/>
                    <a:pt x="243" y="98"/>
                    <a:pt x="241" y="99"/>
                  </a:cubicBezTo>
                  <a:cubicBezTo>
                    <a:pt x="237" y="97"/>
                    <a:pt x="236" y="89"/>
                    <a:pt x="241" y="86"/>
                  </a:cubicBezTo>
                  <a:cubicBezTo>
                    <a:pt x="244" y="87"/>
                    <a:pt x="245" y="91"/>
                    <a:pt x="246" y="93"/>
                  </a:cubicBezTo>
                  <a:close/>
                  <a:moveTo>
                    <a:pt x="234" y="87"/>
                  </a:moveTo>
                  <a:cubicBezTo>
                    <a:pt x="228" y="86"/>
                    <a:pt x="230" y="78"/>
                    <a:pt x="234" y="75"/>
                  </a:cubicBezTo>
                  <a:cubicBezTo>
                    <a:pt x="236" y="76"/>
                    <a:pt x="237" y="79"/>
                    <a:pt x="238" y="82"/>
                  </a:cubicBezTo>
                  <a:cubicBezTo>
                    <a:pt x="238" y="84"/>
                    <a:pt x="235" y="85"/>
                    <a:pt x="234" y="87"/>
                  </a:cubicBezTo>
                  <a:close/>
                  <a:moveTo>
                    <a:pt x="230" y="91"/>
                  </a:moveTo>
                  <a:cubicBezTo>
                    <a:pt x="229" y="94"/>
                    <a:pt x="228" y="97"/>
                    <a:pt x="224" y="98"/>
                  </a:cubicBezTo>
                  <a:cubicBezTo>
                    <a:pt x="223" y="96"/>
                    <a:pt x="222" y="94"/>
                    <a:pt x="221" y="92"/>
                  </a:cubicBezTo>
                  <a:cubicBezTo>
                    <a:pt x="223" y="90"/>
                    <a:pt x="225" y="88"/>
                    <a:pt x="227" y="86"/>
                  </a:cubicBezTo>
                  <a:cubicBezTo>
                    <a:pt x="228" y="87"/>
                    <a:pt x="230" y="89"/>
                    <a:pt x="230" y="91"/>
                  </a:cubicBezTo>
                  <a:close/>
                  <a:moveTo>
                    <a:pt x="218" y="89"/>
                  </a:moveTo>
                  <a:cubicBezTo>
                    <a:pt x="217" y="86"/>
                    <a:pt x="216" y="84"/>
                    <a:pt x="214" y="82"/>
                  </a:cubicBezTo>
                  <a:cubicBezTo>
                    <a:pt x="220" y="70"/>
                    <a:pt x="228" y="84"/>
                    <a:pt x="218" y="89"/>
                  </a:cubicBezTo>
                  <a:close/>
                  <a:moveTo>
                    <a:pt x="213" y="80"/>
                  </a:moveTo>
                  <a:cubicBezTo>
                    <a:pt x="213" y="78"/>
                    <a:pt x="215" y="73"/>
                    <a:pt x="219" y="72"/>
                  </a:cubicBezTo>
                  <a:cubicBezTo>
                    <a:pt x="218" y="76"/>
                    <a:pt x="214" y="77"/>
                    <a:pt x="213" y="80"/>
                  </a:cubicBezTo>
                  <a:close/>
                  <a:moveTo>
                    <a:pt x="215" y="91"/>
                  </a:moveTo>
                  <a:cubicBezTo>
                    <a:pt x="215" y="94"/>
                    <a:pt x="213" y="95"/>
                    <a:pt x="212" y="97"/>
                  </a:cubicBezTo>
                  <a:cubicBezTo>
                    <a:pt x="209" y="95"/>
                    <a:pt x="208" y="92"/>
                    <a:pt x="207" y="91"/>
                  </a:cubicBezTo>
                  <a:cubicBezTo>
                    <a:pt x="208" y="89"/>
                    <a:pt x="209" y="87"/>
                    <a:pt x="213" y="87"/>
                  </a:cubicBezTo>
                  <a:cubicBezTo>
                    <a:pt x="213" y="89"/>
                    <a:pt x="214" y="91"/>
                    <a:pt x="215" y="91"/>
                  </a:cubicBezTo>
                  <a:close/>
                  <a:moveTo>
                    <a:pt x="203" y="84"/>
                  </a:moveTo>
                  <a:cubicBezTo>
                    <a:pt x="201" y="84"/>
                    <a:pt x="201" y="82"/>
                    <a:pt x="200" y="81"/>
                  </a:cubicBezTo>
                  <a:cubicBezTo>
                    <a:pt x="200" y="78"/>
                    <a:pt x="203" y="77"/>
                    <a:pt x="204" y="75"/>
                  </a:cubicBezTo>
                  <a:cubicBezTo>
                    <a:pt x="206" y="75"/>
                    <a:pt x="205" y="78"/>
                    <a:pt x="207" y="78"/>
                  </a:cubicBezTo>
                  <a:cubicBezTo>
                    <a:pt x="206" y="81"/>
                    <a:pt x="204" y="82"/>
                    <a:pt x="203" y="84"/>
                  </a:cubicBezTo>
                  <a:close/>
                  <a:moveTo>
                    <a:pt x="197" y="78"/>
                  </a:moveTo>
                  <a:cubicBezTo>
                    <a:pt x="197" y="75"/>
                    <a:pt x="200" y="74"/>
                    <a:pt x="201" y="71"/>
                  </a:cubicBezTo>
                  <a:cubicBezTo>
                    <a:pt x="202" y="71"/>
                    <a:pt x="202" y="72"/>
                    <a:pt x="203" y="72"/>
                  </a:cubicBezTo>
                  <a:cubicBezTo>
                    <a:pt x="201" y="74"/>
                    <a:pt x="201" y="78"/>
                    <a:pt x="197" y="78"/>
                  </a:cubicBezTo>
                  <a:close/>
                  <a:moveTo>
                    <a:pt x="200" y="87"/>
                  </a:moveTo>
                  <a:cubicBezTo>
                    <a:pt x="197" y="91"/>
                    <a:pt x="195" y="96"/>
                    <a:pt x="191" y="99"/>
                  </a:cubicBezTo>
                  <a:cubicBezTo>
                    <a:pt x="188" y="93"/>
                    <a:pt x="195" y="90"/>
                    <a:pt x="196" y="85"/>
                  </a:cubicBezTo>
                  <a:cubicBezTo>
                    <a:pt x="199" y="85"/>
                    <a:pt x="198" y="87"/>
                    <a:pt x="200" y="87"/>
                  </a:cubicBezTo>
                  <a:close/>
                  <a:moveTo>
                    <a:pt x="187" y="93"/>
                  </a:moveTo>
                  <a:cubicBezTo>
                    <a:pt x="188" y="88"/>
                    <a:pt x="192" y="85"/>
                    <a:pt x="194" y="81"/>
                  </a:cubicBezTo>
                  <a:cubicBezTo>
                    <a:pt x="195" y="81"/>
                    <a:pt x="195" y="81"/>
                    <a:pt x="195" y="82"/>
                  </a:cubicBezTo>
                  <a:cubicBezTo>
                    <a:pt x="194" y="87"/>
                    <a:pt x="190" y="90"/>
                    <a:pt x="187" y="93"/>
                  </a:cubicBezTo>
                  <a:close/>
                  <a:moveTo>
                    <a:pt x="183" y="87"/>
                  </a:moveTo>
                  <a:cubicBezTo>
                    <a:pt x="183" y="83"/>
                    <a:pt x="188" y="79"/>
                    <a:pt x="190" y="76"/>
                  </a:cubicBezTo>
                  <a:cubicBezTo>
                    <a:pt x="191" y="80"/>
                    <a:pt x="185" y="83"/>
                    <a:pt x="183" y="87"/>
                  </a:cubicBezTo>
                  <a:close/>
                  <a:moveTo>
                    <a:pt x="183" y="82"/>
                  </a:moveTo>
                  <a:cubicBezTo>
                    <a:pt x="183" y="83"/>
                    <a:pt x="181" y="82"/>
                    <a:pt x="181" y="84"/>
                  </a:cubicBezTo>
                  <a:cubicBezTo>
                    <a:pt x="174" y="79"/>
                    <a:pt x="185" y="75"/>
                    <a:pt x="185" y="69"/>
                  </a:cubicBezTo>
                  <a:cubicBezTo>
                    <a:pt x="187" y="70"/>
                    <a:pt x="188" y="72"/>
                    <a:pt x="189" y="73"/>
                  </a:cubicBezTo>
                  <a:cubicBezTo>
                    <a:pt x="187" y="76"/>
                    <a:pt x="182" y="79"/>
                    <a:pt x="183" y="82"/>
                  </a:cubicBezTo>
                  <a:close/>
                  <a:moveTo>
                    <a:pt x="179" y="90"/>
                  </a:moveTo>
                  <a:cubicBezTo>
                    <a:pt x="182" y="94"/>
                    <a:pt x="175" y="99"/>
                    <a:pt x="173" y="101"/>
                  </a:cubicBezTo>
                  <a:cubicBezTo>
                    <a:pt x="171" y="97"/>
                    <a:pt x="177" y="95"/>
                    <a:pt x="179" y="90"/>
                  </a:cubicBezTo>
                  <a:close/>
                  <a:moveTo>
                    <a:pt x="169" y="97"/>
                  </a:moveTo>
                  <a:cubicBezTo>
                    <a:pt x="167" y="91"/>
                    <a:pt x="174" y="89"/>
                    <a:pt x="176" y="84"/>
                  </a:cubicBezTo>
                  <a:cubicBezTo>
                    <a:pt x="177" y="84"/>
                    <a:pt x="177" y="86"/>
                    <a:pt x="178" y="87"/>
                  </a:cubicBezTo>
                  <a:cubicBezTo>
                    <a:pt x="175" y="91"/>
                    <a:pt x="173" y="95"/>
                    <a:pt x="169" y="97"/>
                  </a:cubicBezTo>
                  <a:close/>
                  <a:moveTo>
                    <a:pt x="164" y="113"/>
                  </a:moveTo>
                  <a:cubicBezTo>
                    <a:pt x="164" y="108"/>
                    <a:pt x="167" y="106"/>
                    <a:pt x="169" y="103"/>
                  </a:cubicBezTo>
                  <a:cubicBezTo>
                    <a:pt x="173" y="106"/>
                    <a:pt x="167" y="111"/>
                    <a:pt x="164" y="113"/>
                  </a:cubicBezTo>
                  <a:close/>
                  <a:moveTo>
                    <a:pt x="161" y="106"/>
                  </a:moveTo>
                  <a:cubicBezTo>
                    <a:pt x="162" y="102"/>
                    <a:pt x="164" y="101"/>
                    <a:pt x="166" y="98"/>
                  </a:cubicBezTo>
                  <a:cubicBezTo>
                    <a:pt x="169" y="100"/>
                    <a:pt x="164" y="105"/>
                    <a:pt x="161" y="106"/>
                  </a:cubicBezTo>
                  <a:close/>
                  <a:moveTo>
                    <a:pt x="157" y="123"/>
                  </a:moveTo>
                  <a:cubicBezTo>
                    <a:pt x="158" y="119"/>
                    <a:pt x="158" y="116"/>
                    <a:pt x="161" y="114"/>
                  </a:cubicBezTo>
                  <a:cubicBezTo>
                    <a:pt x="165" y="116"/>
                    <a:pt x="160" y="122"/>
                    <a:pt x="157" y="123"/>
                  </a:cubicBezTo>
                  <a:close/>
                  <a:moveTo>
                    <a:pt x="161" y="134"/>
                  </a:moveTo>
                  <a:cubicBezTo>
                    <a:pt x="162" y="134"/>
                    <a:pt x="162" y="135"/>
                    <a:pt x="163" y="135"/>
                  </a:cubicBezTo>
                  <a:cubicBezTo>
                    <a:pt x="163" y="140"/>
                    <a:pt x="160" y="141"/>
                    <a:pt x="158" y="144"/>
                  </a:cubicBezTo>
                  <a:cubicBezTo>
                    <a:pt x="155" y="142"/>
                    <a:pt x="160" y="137"/>
                    <a:pt x="161" y="134"/>
                  </a:cubicBezTo>
                  <a:close/>
                  <a:moveTo>
                    <a:pt x="159" y="158"/>
                  </a:moveTo>
                  <a:cubicBezTo>
                    <a:pt x="161" y="160"/>
                    <a:pt x="162" y="161"/>
                    <a:pt x="163" y="164"/>
                  </a:cubicBezTo>
                  <a:cubicBezTo>
                    <a:pt x="162" y="165"/>
                    <a:pt x="160" y="167"/>
                    <a:pt x="160" y="169"/>
                  </a:cubicBezTo>
                  <a:cubicBezTo>
                    <a:pt x="156" y="167"/>
                    <a:pt x="157" y="163"/>
                    <a:pt x="159" y="158"/>
                  </a:cubicBezTo>
                  <a:close/>
                  <a:moveTo>
                    <a:pt x="160" y="322"/>
                  </a:moveTo>
                  <a:cubicBezTo>
                    <a:pt x="161" y="322"/>
                    <a:pt x="161" y="322"/>
                    <a:pt x="161" y="323"/>
                  </a:cubicBezTo>
                  <a:cubicBezTo>
                    <a:pt x="160" y="328"/>
                    <a:pt x="158" y="332"/>
                    <a:pt x="153" y="333"/>
                  </a:cubicBezTo>
                  <a:cubicBezTo>
                    <a:pt x="155" y="329"/>
                    <a:pt x="157" y="326"/>
                    <a:pt x="160" y="322"/>
                  </a:cubicBezTo>
                  <a:close/>
                  <a:moveTo>
                    <a:pt x="161" y="337"/>
                  </a:moveTo>
                  <a:cubicBezTo>
                    <a:pt x="163" y="344"/>
                    <a:pt x="158" y="350"/>
                    <a:pt x="155" y="354"/>
                  </a:cubicBezTo>
                  <a:cubicBezTo>
                    <a:pt x="153" y="348"/>
                    <a:pt x="156" y="340"/>
                    <a:pt x="161" y="337"/>
                  </a:cubicBezTo>
                  <a:close/>
                  <a:moveTo>
                    <a:pt x="162" y="356"/>
                  </a:moveTo>
                  <a:cubicBezTo>
                    <a:pt x="161" y="358"/>
                    <a:pt x="159" y="359"/>
                    <a:pt x="157" y="360"/>
                  </a:cubicBezTo>
                  <a:cubicBezTo>
                    <a:pt x="158" y="358"/>
                    <a:pt x="160" y="354"/>
                    <a:pt x="162" y="356"/>
                  </a:cubicBezTo>
                  <a:close/>
                  <a:moveTo>
                    <a:pt x="161" y="407"/>
                  </a:moveTo>
                  <a:cubicBezTo>
                    <a:pt x="160" y="404"/>
                    <a:pt x="161" y="403"/>
                    <a:pt x="162" y="401"/>
                  </a:cubicBezTo>
                  <a:cubicBezTo>
                    <a:pt x="162" y="401"/>
                    <a:pt x="163" y="406"/>
                    <a:pt x="161" y="407"/>
                  </a:cubicBezTo>
                  <a:close/>
                  <a:moveTo>
                    <a:pt x="159" y="618"/>
                  </a:moveTo>
                  <a:cubicBezTo>
                    <a:pt x="156" y="608"/>
                    <a:pt x="158" y="593"/>
                    <a:pt x="158" y="585"/>
                  </a:cubicBezTo>
                  <a:cubicBezTo>
                    <a:pt x="159" y="586"/>
                    <a:pt x="160" y="587"/>
                    <a:pt x="161" y="588"/>
                  </a:cubicBezTo>
                  <a:cubicBezTo>
                    <a:pt x="159" y="597"/>
                    <a:pt x="164" y="611"/>
                    <a:pt x="159" y="618"/>
                  </a:cubicBezTo>
                  <a:close/>
                  <a:moveTo>
                    <a:pt x="161" y="498"/>
                  </a:moveTo>
                  <a:cubicBezTo>
                    <a:pt x="162" y="493"/>
                    <a:pt x="162" y="487"/>
                    <a:pt x="161" y="479"/>
                  </a:cubicBezTo>
                  <a:cubicBezTo>
                    <a:pt x="164" y="482"/>
                    <a:pt x="164" y="489"/>
                    <a:pt x="166" y="492"/>
                  </a:cubicBezTo>
                  <a:cubicBezTo>
                    <a:pt x="164" y="494"/>
                    <a:pt x="164" y="498"/>
                    <a:pt x="161" y="498"/>
                  </a:cubicBezTo>
                  <a:close/>
                  <a:moveTo>
                    <a:pt x="166" y="545"/>
                  </a:moveTo>
                  <a:cubicBezTo>
                    <a:pt x="171" y="548"/>
                    <a:pt x="166" y="554"/>
                    <a:pt x="163" y="555"/>
                  </a:cubicBezTo>
                  <a:cubicBezTo>
                    <a:pt x="164" y="551"/>
                    <a:pt x="165" y="549"/>
                    <a:pt x="166" y="545"/>
                  </a:cubicBezTo>
                  <a:close/>
                  <a:moveTo>
                    <a:pt x="165" y="576"/>
                  </a:moveTo>
                  <a:cubicBezTo>
                    <a:pt x="168" y="577"/>
                    <a:pt x="166" y="581"/>
                    <a:pt x="164" y="581"/>
                  </a:cubicBezTo>
                  <a:cubicBezTo>
                    <a:pt x="163" y="580"/>
                    <a:pt x="165" y="578"/>
                    <a:pt x="165" y="576"/>
                  </a:cubicBezTo>
                  <a:close/>
                  <a:moveTo>
                    <a:pt x="168" y="620"/>
                  </a:moveTo>
                  <a:cubicBezTo>
                    <a:pt x="169" y="620"/>
                    <a:pt x="169" y="621"/>
                    <a:pt x="170" y="621"/>
                  </a:cubicBezTo>
                  <a:cubicBezTo>
                    <a:pt x="170" y="623"/>
                    <a:pt x="168" y="624"/>
                    <a:pt x="166" y="624"/>
                  </a:cubicBezTo>
                  <a:cubicBezTo>
                    <a:pt x="166" y="622"/>
                    <a:pt x="167" y="621"/>
                    <a:pt x="168" y="620"/>
                  </a:cubicBezTo>
                  <a:close/>
                  <a:moveTo>
                    <a:pt x="171" y="753"/>
                  </a:moveTo>
                  <a:cubicBezTo>
                    <a:pt x="174" y="754"/>
                    <a:pt x="171" y="760"/>
                    <a:pt x="169" y="760"/>
                  </a:cubicBezTo>
                  <a:cubicBezTo>
                    <a:pt x="167" y="758"/>
                    <a:pt x="170" y="755"/>
                    <a:pt x="171" y="753"/>
                  </a:cubicBezTo>
                  <a:close/>
                  <a:moveTo>
                    <a:pt x="173" y="717"/>
                  </a:moveTo>
                  <a:cubicBezTo>
                    <a:pt x="174" y="717"/>
                    <a:pt x="174" y="717"/>
                    <a:pt x="175" y="717"/>
                  </a:cubicBezTo>
                  <a:cubicBezTo>
                    <a:pt x="175" y="720"/>
                    <a:pt x="174" y="721"/>
                    <a:pt x="173" y="722"/>
                  </a:cubicBezTo>
                  <a:cubicBezTo>
                    <a:pt x="172" y="721"/>
                    <a:pt x="172" y="717"/>
                    <a:pt x="173" y="717"/>
                  </a:cubicBezTo>
                  <a:close/>
                  <a:moveTo>
                    <a:pt x="173" y="698"/>
                  </a:moveTo>
                  <a:cubicBezTo>
                    <a:pt x="173" y="697"/>
                    <a:pt x="173" y="693"/>
                    <a:pt x="176" y="693"/>
                  </a:cubicBezTo>
                  <a:cubicBezTo>
                    <a:pt x="175" y="695"/>
                    <a:pt x="175" y="698"/>
                    <a:pt x="173" y="698"/>
                  </a:cubicBezTo>
                  <a:close/>
                  <a:moveTo>
                    <a:pt x="178" y="674"/>
                  </a:moveTo>
                  <a:cubicBezTo>
                    <a:pt x="181" y="673"/>
                    <a:pt x="180" y="680"/>
                    <a:pt x="177" y="679"/>
                  </a:cubicBezTo>
                  <a:cubicBezTo>
                    <a:pt x="175" y="677"/>
                    <a:pt x="177" y="675"/>
                    <a:pt x="178" y="674"/>
                  </a:cubicBezTo>
                  <a:close/>
                  <a:moveTo>
                    <a:pt x="174" y="648"/>
                  </a:moveTo>
                  <a:cubicBezTo>
                    <a:pt x="175" y="646"/>
                    <a:pt x="177" y="646"/>
                    <a:pt x="177" y="643"/>
                  </a:cubicBezTo>
                  <a:cubicBezTo>
                    <a:pt x="180" y="644"/>
                    <a:pt x="177" y="648"/>
                    <a:pt x="174" y="648"/>
                  </a:cubicBezTo>
                  <a:close/>
                  <a:moveTo>
                    <a:pt x="178" y="563"/>
                  </a:moveTo>
                  <a:cubicBezTo>
                    <a:pt x="177" y="560"/>
                    <a:pt x="177" y="558"/>
                    <a:pt x="179" y="556"/>
                  </a:cubicBezTo>
                  <a:cubicBezTo>
                    <a:pt x="180" y="557"/>
                    <a:pt x="182" y="563"/>
                    <a:pt x="178" y="563"/>
                  </a:cubicBezTo>
                  <a:close/>
                  <a:moveTo>
                    <a:pt x="178" y="511"/>
                  </a:moveTo>
                  <a:cubicBezTo>
                    <a:pt x="176" y="507"/>
                    <a:pt x="180" y="505"/>
                    <a:pt x="181" y="502"/>
                  </a:cubicBezTo>
                  <a:cubicBezTo>
                    <a:pt x="186" y="505"/>
                    <a:pt x="181" y="511"/>
                    <a:pt x="178" y="511"/>
                  </a:cubicBezTo>
                  <a:close/>
                  <a:moveTo>
                    <a:pt x="186" y="515"/>
                  </a:moveTo>
                  <a:cubicBezTo>
                    <a:pt x="190" y="518"/>
                    <a:pt x="190" y="527"/>
                    <a:pt x="185" y="530"/>
                  </a:cubicBezTo>
                  <a:cubicBezTo>
                    <a:pt x="182" y="529"/>
                    <a:pt x="183" y="525"/>
                    <a:pt x="181" y="524"/>
                  </a:cubicBezTo>
                  <a:cubicBezTo>
                    <a:pt x="182" y="521"/>
                    <a:pt x="185" y="519"/>
                    <a:pt x="186" y="515"/>
                  </a:cubicBezTo>
                  <a:close/>
                  <a:moveTo>
                    <a:pt x="189" y="567"/>
                  </a:moveTo>
                  <a:cubicBezTo>
                    <a:pt x="187" y="565"/>
                    <a:pt x="185" y="561"/>
                    <a:pt x="187" y="558"/>
                  </a:cubicBezTo>
                  <a:cubicBezTo>
                    <a:pt x="190" y="559"/>
                    <a:pt x="190" y="564"/>
                    <a:pt x="189" y="567"/>
                  </a:cubicBezTo>
                  <a:close/>
                  <a:moveTo>
                    <a:pt x="195" y="534"/>
                  </a:moveTo>
                  <a:cubicBezTo>
                    <a:pt x="195" y="537"/>
                    <a:pt x="196" y="543"/>
                    <a:pt x="192" y="546"/>
                  </a:cubicBezTo>
                  <a:cubicBezTo>
                    <a:pt x="186" y="542"/>
                    <a:pt x="193" y="538"/>
                    <a:pt x="195" y="534"/>
                  </a:cubicBezTo>
                  <a:close/>
                  <a:moveTo>
                    <a:pt x="194" y="505"/>
                  </a:moveTo>
                  <a:cubicBezTo>
                    <a:pt x="196" y="507"/>
                    <a:pt x="196" y="511"/>
                    <a:pt x="197" y="513"/>
                  </a:cubicBezTo>
                  <a:cubicBezTo>
                    <a:pt x="198" y="515"/>
                    <a:pt x="195" y="515"/>
                    <a:pt x="196" y="517"/>
                  </a:cubicBezTo>
                  <a:cubicBezTo>
                    <a:pt x="194" y="514"/>
                    <a:pt x="189" y="508"/>
                    <a:pt x="194" y="505"/>
                  </a:cubicBezTo>
                  <a:close/>
                  <a:moveTo>
                    <a:pt x="198" y="478"/>
                  </a:moveTo>
                  <a:cubicBezTo>
                    <a:pt x="201" y="480"/>
                    <a:pt x="202" y="486"/>
                    <a:pt x="198" y="488"/>
                  </a:cubicBezTo>
                  <a:cubicBezTo>
                    <a:pt x="193" y="487"/>
                    <a:pt x="194" y="480"/>
                    <a:pt x="198" y="478"/>
                  </a:cubicBezTo>
                  <a:close/>
                  <a:moveTo>
                    <a:pt x="200" y="457"/>
                  </a:moveTo>
                  <a:cubicBezTo>
                    <a:pt x="197" y="453"/>
                    <a:pt x="205" y="450"/>
                    <a:pt x="206" y="446"/>
                  </a:cubicBezTo>
                  <a:cubicBezTo>
                    <a:pt x="207" y="446"/>
                    <a:pt x="207" y="447"/>
                    <a:pt x="208" y="447"/>
                  </a:cubicBezTo>
                  <a:cubicBezTo>
                    <a:pt x="205" y="450"/>
                    <a:pt x="202" y="453"/>
                    <a:pt x="200" y="457"/>
                  </a:cubicBezTo>
                  <a:close/>
                  <a:moveTo>
                    <a:pt x="209" y="450"/>
                  </a:moveTo>
                  <a:cubicBezTo>
                    <a:pt x="213" y="452"/>
                    <a:pt x="205" y="460"/>
                    <a:pt x="202" y="460"/>
                  </a:cubicBezTo>
                  <a:cubicBezTo>
                    <a:pt x="204" y="456"/>
                    <a:pt x="206" y="454"/>
                    <a:pt x="209" y="450"/>
                  </a:cubicBezTo>
                  <a:close/>
                  <a:moveTo>
                    <a:pt x="207" y="436"/>
                  </a:moveTo>
                  <a:cubicBezTo>
                    <a:pt x="205" y="436"/>
                    <a:pt x="205" y="434"/>
                    <a:pt x="204" y="434"/>
                  </a:cubicBezTo>
                  <a:cubicBezTo>
                    <a:pt x="205" y="430"/>
                    <a:pt x="208" y="429"/>
                    <a:pt x="210" y="426"/>
                  </a:cubicBezTo>
                  <a:cubicBezTo>
                    <a:pt x="211" y="426"/>
                    <a:pt x="211" y="428"/>
                    <a:pt x="212" y="429"/>
                  </a:cubicBezTo>
                  <a:cubicBezTo>
                    <a:pt x="211" y="432"/>
                    <a:pt x="209" y="434"/>
                    <a:pt x="207" y="436"/>
                  </a:cubicBezTo>
                  <a:close/>
                  <a:moveTo>
                    <a:pt x="217" y="435"/>
                  </a:moveTo>
                  <a:cubicBezTo>
                    <a:pt x="214" y="437"/>
                    <a:pt x="213" y="440"/>
                    <a:pt x="210" y="442"/>
                  </a:cubicBezTo>
                  <a:cubicBezTo>
                    <a:pt x="211" y="439"/>
                    <a:pt x="214" y="434"/>
                    <a:pt x="217" y="435"/>
                  </a:cubicBezTo>
                  <a:close/>
                  <a:moveTo>
                    <a:pt x="217" y="437"/>
                  </a:moveTo>
                  <a:cubicBezTo>
                    <a:pt x="219" y="437"/>
                    <a:pt x="219" y="439"/>
                    <a:pt x="220" y="439"/>
                  </a:cubicBezTo>
                  <a:cubicBezTo>
                    <a:pt x="218" y="442"/>
                    <a:pt x="216" y="447"/>
                    <a:pt x="213" y="447"/>
                  </a:cubicBezTo>
                  <a:cubicBezTo>
                    <a:pt x="213" y="442"/>
                    <a:pt x="217" y="441"/>
                    <a:pt x="217" y="437"/>
                  </a:cubicBezTo>
                  <a:close/>
                  <a:moveTo>
                    <a:pt x="222" y="369"/>
                  </a:moveTo>
                  <a:cubicBezTo>
                    <a:pt x="218" y="367"/>
                    <a:pt x="219" y="363"/>
                    <a:pt x="222" y="360"/>
                  </a:cubicBezTo>
                  <a:cubicBezTo>
                    <a:pt x="225" y="361"/>
                    <a:pt x="225" y="363"/>
                    <a:pt x="227" y="365"/>
                  </a:cubicBezTo>
                  <a:cubicBezTo>
                    <a:pt x="226" y="367"/>
                    <a:pt x="224" y="368"/>
                    <a:pt x="222" y="369"/>
                  </a:cubicBezTo>
                  <a:close/>
                  <a:moveTo>
                    <a:pt x="226" y="379"/>
                  </a:moveTo>
                  <a:cubicBezTo>
                    <a:pt x="230" y="382"/>
                    <a:pt x="232" y="384"/>
                    <a:pt x="234" y="390"/>
                  </a:cubicBezTo>
                  <a:cubicBezTo>
                    <a:pt x="230" y="389"/>
                    <a:pt x="231" y="385"/>
                    <a:pt x="227" y="385"/>
                  </a:cubicBezTo>
                  <a:cubicBezTo>
                    <a:pt x="228" y="382"/>
                    <a:pt x="224" y="381"/>
                    <a:pt x="226" y="379"/>
                  </a:cubicBezTo>
                  <a:close/>
                  <a:moveTo>
                    <a:pt x="229" y="369"/>
                  </a:moveTo>
                  <a:cubicBezTo>
                    <a:pt x="232" y="370"/>
                    <a:pt x="228" y="375"/>
                    <a:pt x="226" y="375"/>
                  </a:cubicBezTo>
                  <a:cubicBezTo>
                    <a:pt x="226" y="372"/>
                    <a:pt x="229" y="372"/>
                    <a:pt x="229" y="369"/>
                  </a:cubicBezTo>
                  <a:close/>
                  <a:moveTo>
                    <a:pt x="227" y="354"/>
                  </a:moveTo>
                  <a:cubicBezTo>
                    <a:pt x="229" y="344"/>
                    <a:pt x="239" y="354"/>
                    <a:pt x="231" y="358"/>
                  </a:cubicBezTo>
                  <a:cubicBezTo>
                    <a:pt x="229" y="357"/>
                    <a:pt x="229" y="356"/>
                    <a:pt x="227" y="354"/>
                  </a:cubicBezTo>
                  <a:close/>
                  <a:moveTo>
                    <a:pt x="232" y="339"/>
                  </a:moveTo>
                  <a:cubicBezTo>
                    <a:pt x="229" y="338"/>
                    <a:pt x="228" y="335"/>
                    <a:pt x="227" y="333"/>
                  </a:cubicBezTo>
                  <a:cubicBezTo>
                    <a:pt x="228" y="330"/>
                    <a:pt x="230" y="328"/>
                    <a:pt x="231" y="325"/>
                  </a:cubicBezTo>
                  <a:cubicBezTo>
                    <a:pt x="233" y="327"/>
                    <a:pt x="235" y="329"/>
                    <a:pt x="237" y="332"/>
                  </a:cubicBezTo>
                  <a:cubicBezTo>
                    <a:pt x="236" y="335"/>
                    <a:pt x="233" y="336"/>
                    <a:pt x="232" y="339"/>
                  </a:cubicBezTo>
                  <a:close/>
                  <a:moveTo>
                    <a:pt x="238" y="358"/>
                  </a:moveTo>
                  <a:cubicBezTo>
                    <a:pt x="242" y="362"/>
                    <a:pt x="243" y="369"/>
                    <a:pt x="247" y="374"/>
                  </a:cubicBezTo>
                  <a:cubicBezTo>
                    <a:pt x="246" y="374"/>
                    <a:pt x="246" y="375"/>
                    <a:pt x="246" y="376"/>
                  </a:cubicBezTo>
                  <a:cubicBezTo>
                    <a:pt x="241" y="373"/>
                    <a:pt x="239" y="367"/>
                    <a:pt x="234" y="364"/>
                  </a:cubicBezTo>
                  <a:cubicBezTo>
                    <a:pt x="235" y="361"/>
                    <a:pt x="236" y="359"/>
                    <a:pt x="238" y="358"/>
                  </a:cubicBezTo>
                  <a:close/>
                  <a:moveTo>
                    <a:pt x="261" y="215"/>
                  </a:moveTo>
                  <a:cubicBezTo>
                    <a:pt x="262" y="213"/>
                    <a:pt x="263" y="210"/>
                    <a:pt x="265" y="209"/>
                  </a:cubicBezTo>
                  <a:cubicBezTo>
                    <a:pt x="269" y="210"/>
                    <a:pt x="269" y="215"/>
                    <a:pt x="272" y="218"/>
                  </a:cubicBezTo>
                  <a:cubicBezTo>
                    <a:pt x="271" y="221"/>
                    <a:pt x="268" y="222"/>
                    <a:pt x="267" y="225"/>
                  </a:cubicBezTo>
                  <a:cubicBezTo>
                    <a:pt x="263" y="223"/>
                    <a:pt x="262" y="219"/>
                    <a:pt x="261" y="215"/>
                  </a:cubicBezTo>
                  <a:close/>
                  <a:moveTo>
                    <a:pt x="266" y="233"/>
                  </a:moveTo>
                  <a:cubicBezTo>
                    <a:pt x="269" y="235"/>
                    <a:pt x="270" y="237"/>
                    <a:pt x="270" y="239"/>
                  </a:cubicBezTo>
                  <a:cubicBezTo>
                    <a:pt x="268" y="242"/>
                    <a:pt x="266" y="246"/>
                    <a:pt x="263" y="248"/>
                  </a:cubicBezTo>
                  <a:cubicBezTo>
                    <a:pt x="263" y="242"/>
                    <a:pt x="261" y="237"/>
                    <a:pt x="266" y="233"/>
                  </a:cubicBezTo>
                  <a:close/>
                  <a:moveTo>
                    <a:pt x="263" y="261"/>
                  </a:moveTo>
                  <a:cubicBezTo>
                    <a:pt x="265" y="263"/>
                    <a:pt x="267" y="266"/>
                    <a:pt x="268" y="269"/>
                  </a:cubicBezTo>
                  <a:cubicBezTo>
                    <a:pt x="267" y="271"/>
                    <a:pt x="267" y="274"/>
                    <a:pt x="264" y="274"/>
                  </a:cubicBezTo>
                  <a:cubicBezTo>
                    <a:pt x="263" y="271"/>
                    <a:pt x="262" y="263"/>
                    <a:pt x="263" y="261"/>
                  </a:cubicBezTo>
                  <a:close/>
                  <a:moveTo>
                    <a:pt x="280" y="270"/>
                  </a:moveTo>
                  <a:cubicBezTo>
                    <a:pt x="281" y="273"/>
                    <a:pt x="280" y="275"/>
                    <a:pt x="280" y="278"/>
                  </a:cubicBezTo>
                  <a:cubicBezTo>
                    <a:pt x="277" y="277"/>
                    <a:pt x="276" y="273"/>
                    <a:pt x="274" y="269"/>
                  </a:cubicBezTo>
                  <a:cubicBezTo>
                    <a:pt x="276" y="268"/>
                    <a:pt x="277" y="266"/>
                    <a:pt x="279" y="263"/>
                  </a:cubicBezTo>
                  <a:cubicBezTo>
                    <a:pt x="283" y="266"/>
                    <a:pt x="276" y="269"/>
                    <a:pt x="276" y="272"/>
                  </a:cubicBezTo>
                  <a:cubicBezTo>
                    <a:pt x="278" y="272"/>
                    <a:pt x="278" y="270"/>
                    <a:pt x="280" y="270"/>
                  </a:cubicBezTo>
                  <a:close/>
                  <a:moveTo>
                    <a:pt x="287" y="105"/>
                  </a:moveTo>
                  <a:cubicBezTo>
                    <a:pt x="290" y="108"/>
                    <a:pt x="291" y="109"/>
                    <a:pt x="289" y="113"/>
                  </a:cubicBezTo>
                  <a:cubicBezTo>
                    <a:pt x="285" y="114"/>
                    <a:pt x="286" y="110"/>
                    <a:pt x="283" y="110"/>
                  </a:cubicBezTo>
                  <a:cubicBezTo>
                    <a:pt x="284" y="108"/>
                    <a:pt x="285" y="106"/>
                    <a:pt x="287" y="105"/>
                  </a:cubicBezTo>
                  <a:close/>
                  <a:moveTo>
                    <a:pt x="286" y="103"/>
                  </a:moveTo>
                  <a:cubicBezTo>
                    <a:pt x="285" y="104"/>
                    <a:pt x="283" y="105"/>
                    <a:pt x="283" y="106"/>
                  </a:cubicBezTo>
                  <a:cubicBezTo>
                    <a:pt x="280" y="106"/>
                    <a:pt x="284" y="100"/>
                    <a:pt x="286" y="103"/>
                  </a:cubicBezTo>
                  <a:close/>
                  <a:moveTo>
                    <a:pt x="311" y="161"/>
                  </a:moveTo>
                  <a:cubicBezTo>
                    <a:pt x="312" y="159"/>
                    <a:pt x="313" y="163"/>
                    <a:pt x="314" y="164"/>
                  </a:cubicBezTo>
                  <a:cubicBezTo>
                    <a:pt x="314" y="166"/>
                    <a:pt x="313" y="168"/>
                    <a:pt x="311" y="167"/>
                  </a:cubicBezTo>
                  <a:cubicBezTo>
                    <a:pt x="311" y="164"/>
                    <a:pt x="312" y="163"/>
                    <a:pt x="311" y="161"/>
                  </a:cubicBezTo>
                  <a:close/>
                  <a:moveTo>
                    <a:pt x="316" y="303"/>
                  </a:moveTo>
                  <a:cubicBezTo>
                    <a:pt x="319" y="303"/>
                    <a:pt x="319" y="306"/>
                    <a:pt x="320" y="307"/>
                  </a:cubicBezTo>
                  <a:cubicBezTo>
                    <a:pt x="320" y="309"/>
                    <a:pt x="317" y="311"/>
                    <a:pt x="316" y="310"/>
                  </a:cubicBezTo>
                  <a:cubicBezTo>
                    <a:pt x="317" y="307"/>
                    <a:pt x="317" y="307"/>
                    <a:pt x="316" y="303"/>
                  </a:cubicBezTo>
                  <a:close/>
                  <a:moveTo>
                    <a:pt x="306" y="741"/>
                  </a:moveTo>
                  <a:cubicBezTo>
                    <a:pt x="307" y="742"/>
                    <a:pt x="307" y="746"/>
                    <a:pt x="306" y="747"/>
                  </a:cubicBezTo>
                  <a:cubicBezTo>
                    <a:pt x="304" y="746"/>
                    <a:pt x="307" y="743"/>
                    <a:pt x="306" y="741"/>
                  </a:cubicBezTo>
                  <a:close/>
                  <a:moveTo>
                    <a:pt x="295" y="274"/>
                  </a:moveTo>
                  <a:cubicBezTo>
                    <a:pt x="297" y="274"/>
                    <a:pt x="297" y="277"/>
                    <a:pt x="298" y="279"/>
                  </a:cubicBezTo>
                  <a:cubicBezTo>
                    <a:pt x="297" y="280"/>
                    <a:pt x="295" y="281"/>
                    <a:pt x="295" y="282"/>
                  </a:cubicBezTo>
                  <a:cubicBezTo>
                    <a:pt x="294" y="279"/>
                    <a:pt x="296" y="277"/>
                    <a:pt x="295" y="274"/>
                  </a:cubicBezTo>
                  <a:close/>
                  <a:moveTo>
                    <a:pt x="295" y="255"/>
                  </a:moveTo>
                  <a:cubicBezTo>
                    <a:pt x="297" y="255"/>
                    <a:pt x="297" y="257"/>
                    <a:pt x="298" y="258"/>
                  </a:cubicBezTo>
                  <a:cubicBezTo>
                    <a:pt x="298" y="260"/>
                    <a:pt x="296" y="260"/>
                    <a:pt x="296" y="261"/>
                  </a:cubicBezTo>
                  <a:cubicBezTo>
                    <a:pt x="295" y="260"/>
                    <a:pt x="294" y="258"/>
                    <a:pt x="295" y="255"/>
                  </a:cubicBezTo>
                  <a:close/>
                  <a:moveTo>
                    <a:pt x="297" y="248"/>
                  </a:moveTo>
                  <a:cubicBezTo>
                    <a:pt x="293" y="245"/>
                    <a:pt x="296" y="240"/>
                    <a:pt x="299" y="237"/>
                  </a:cubicBezTo>
                  <a:cubicBezTo>
                    <a:pt x="301" y="239"/>
                    <a:pt x="302" y="242"/>
                    <a:pt x="303" y="244"/>
                  </a:cubicBezTo>
                  <a:cubicBezTo>
                    <a:pt x="301" y="245"/>
                    <a:pt x="301" y="248"/>
                    <a:pt x="297" y="248"/>
                  </a:cubicBezTo>
                  <a:close/>
                  <a:moveTo>
                    <a:pt x="300" y="229"/>
                  </a:moveTo>
                  <a:cubicBezTo>
                    <a:pt x="297" y="226"/>
                    <a:pt x="292" y="221"/>
                    <a:pt x="295" y="217"/>
                  </a:cubicBezTo>
                  <a:cubicBezTo>
                    <a:pt x="299" y="218"/>
                    <a:pt x="301" y="222"/>
                    <a:pt x="302" y="225"/>
                  </a:cubicBezTo>
                  <a:cubicBezTo>
                    <a:pt x="302" y="227"/>
                    <a:pt x="300" y="227"/>
                    <a:pt x="300" y="229"/>
                  </a:cubicBezTo>
                  <a:close/>
                  <a:moveTo>
                    <a:pt x="299" y="206"/>
                  </a:moveTo>
                  <a:cubicBezTo>
                    <a:pt x="296" y="204"/>
                    <a:pt x="298" y="206"/>
                    <a:pt x="297" y="208"/>
                  </a:cubicBezTo>
                  <a:cubicBezTo>
                    <a:pt x="296" y="207"/>
                    <a:pt x="295" y="207"/>
                    <a:pt x="295" y="205"/>
                  </a:cubicBezTo>
                  <a:cubicBezTo>
                    <a:pt x="298" y="204"/>
                    <a:pt x="302" y="199"/>
                    <a:pt x="305" y="199"/>
                  </a:cubicBezTo>
                  <a:cubicBezTo>
                    <a:pt x="303" y="201"/>
                    <a:pt x="300" y="203"/>
                    <a:pt x="299" y="206"/>
                  </a:cubicBezTo>
                  <a:close/>
                  <a:moveTo>
                    <a:pt x="303" y="188"/>
                  </a:moveTo>
                  <a:cubicBezTo>
                    <a:pt x="303" y="185"/>
                    <a:pt x="306" y="186"/>
                    <a:pt x="306" y="184"/>
                  </a:cubicBezTo>
                  <a:cubicBezTo>
                    <a:pt x="308" y="184"/>
                    <a:pt x="306" y="189"/>
                    <a:pt x="306" y="191"/>
                  </a:cubicBezTo>
                  <a:cubicBezTo>
                    <a:pt x="305" y="190"/>
                    <a:pt x="303" y="190"/>
                    <a:pt x="303" y="188"/>
                  </a:cubicBezTo>
                  <a:close/>
                  <a:moveTo>
                    <a:pt x="315" y="575"/>
                  </a:moveTo>
                  <a:cubicBezTo>
                    <a:pt x="311" y="578"/>
                    <a:pt x="309" y="569"/>
                    <a:pt x="307" y="566"/>
                  </a:cubicBezTo>
                  <a:cubicBezTo>
                    <a:pt x="309" y="566"/>
                    <a:pt x="307" y="561"/>
                    <a:pt x="308" y="560"/>
                  </a:cubicBezTo>
                  <a:cubicBezTo>
                    <a:pt x="311" y="562"/>
                    <a:pt x="311" y="570"/>
                    <a:pt x="314" y="570"/>
                  </a:cubicBezTo>
                  <a:cubicBezTo>
                    <a:pt x="315" y="570"/>
                    <a:pt x="313" y="573"/>
                    <a:pt x="315" y="575"/>
                  </a:cubicBezTo>
                  <a:close/>
                  <a:moveTo>
                    <a:pt x="316" y="360"/>
                  </a:moveTo>
                  <a:cubicBezTo>
                    <a:pt x="315" y="359"/>
                    <a:pt x="317" y="356"/>
                    <a:pt x="316" y="353"/>
                  </a:cubicBezTo>
                  <a:cubicBezTo>
                    <a:pt x="318" y="353"/>
                    <a:pt x="318" y="352"/>
                    <a:pt x="319" y="351"/>
                  </a:cubicBezTo>
                  <a:cubicBezTo>
                    <a:pt x="320" y="352"/>
                    <a:pt x="320" y="359"/>
                    <a:pt x="316" y="360"/>
                  </a:cubicBezTo>
                  <a:close/>
                  <a:moveTo>
                    <a:pt x="320" y="399"/>
                  </a:moveTo>
                  <a:cubicBezTo>
                    <a:pt x="317" y="400"/>
                    <a:pt x="320" y="394"/>
                    <a:pt x="317" y="395"/>
                  </a:cubicBezTo>
                  <a:cubicBezTo>
                    <a:pt x="317" y="393"/>
                    <a:pt x="320" y="394"/>
                    <a:pt x="319" y="392"/>
                  </a:cubicBezTo>
                  <a:cubicBezTo>
                    <a:pt x="321" y="393"/>
                    <a:pt x="320" y="397"/>
                    <a:pt x="320" y="399"/>
                  </a:cubicBezTo>
                  <a:close/>
                  <a:moveTo>
                    <a:pt x="316" y="545"/>
                  </a:moveTo>
                  <a:cubicBezTo>
                    <a:pt x="315" y="545"/>
                    <a:pt x="316" y="542"/>
                    <a:pt x="316" y="541"/>
                  </a:cubicBezTo>
                  <a:cubicBezTo>
                    <a:pt x="318" y="540"/>
                    <a:pt x="317" y="545"/>
                    <a:pt x="316" y="545"/>
                  </a:cubicBezTo>
                  <a:close/>
                  <a:moveTo>
                    <a:pt x="317" y="596"/>
                  </a:moveTo>
                  <a:cubicBezTo>
                    <a:pt x="316" y="594"/>
                    <a:pt x="317" y="591"/>
                    <a:pt x="315" y="590"/>
                  </a:cubicBezTo>
                  <a:cubicBezTo>
                    <a:pt x="317" y="589"/>
                    <a:pt x="323" y="595"/>
                    <a:pt x="317" y="596"/>
                  </a:cubicBezTo>
                  <a:close/>
                  <a:moveTo>
                    <a:pt x="316" y="502"/>
                  </a:moveTo>
                  <a:cubicBezTo>
                    <a:pt x="314" y="502"/>
                    <a:pt x="315" y="499"/>
                    <a:pt x="316" y="498"/>
                  </a:cubicBezTo>
                  <a:cubicBezTo>
                    <a:pt x="317" y="498"/>
                    <a:pt x="316" y="501"/>
                    <a:pt x="316" y="502"/>
                  </a:cubicBezTo>
                  <a:close/>
                  <a:moveTo>
                    <a:pt x="314" y="623"/>
                  </a:moveTo>
                  <a:cubicBezTo>
                    <a:pt x="314" y="625"/>
                    <a:pt x="315" y="625"/>
                    <a:pt x="315" y="627"/>
                  </a:cubicBezTo>
                  <a:cubicBezTo>
                    <a:pt x="313" y="628"/>
                    <a:pt x="311" y="626"/>
                    <a:pt x="311" y="624"/>
                  </a:cubicBezTo>
                  <a:cubicBezTo>
                    <a:pt x="312" y="624"/>
                    <a:pt x="312" y="622"/>
                    <a:pt x="314" y="623"/>
                  </a:cubicBezTo>
                  <a:close/>
                  <a:moveTo>
                    <a:pt x="312" y="608"/>
                  </a:moveTo>
                  <a:cubicBezTo>
                    <a:pt x="313" y="608"/>
                    <a:pt x="315" y="608"/>
                    <a:pt x="314" y="610"/>
                  </a:cubicBezTo>
                  <a:cubicBezTo>
                    <a:pt x="313" y="609"/>
                    <a:pt x="311" y="610"/>
                    <a:pt x="312" y="608"/>
                  </a:cubicBezTo>
                  <a:close/>
                  <a:moveTo>
                    <a:pt x="312" y="595"/>
                  </a:moveTo>
                  <a:cubicBezTo>
                    <a:pt x="314" y="595"/>
                    <a:pt x="314" y="597"/>
                    <a:pt x="315" y="599"/>
                  </a:cubicBezTo>
                  <a:cubicBezTo>
                    <a:pt x="313" y="599"/>
                    <a:pt x="312" y="598"/>
                    <a:pt x="312" y="595"/>
                  </a:cubicBezTo>
                  <a:close/>
                  <a:moveTo>
                    <a:pt x="317" y="685"/>
                  </a:moveTo>
                  <a:cubicBezTo>
                    <a:pt x="314" y="684"/>
                    <a:pt x="313" y="680"/>
                    <a:pt x="310" y="677"/>
                  </a:cubicBezTo>
                  <a:cubicBezTo>
                    <a:pt x="310" y="675"/>
                    <a:pt x="312" y="676"/>
                    <a:pt x="312" y="674"/>
                  </a:cubicBezTo>
                  <a:cubicBezTo>
                    <a:pt x="314" y="677"/>
                    <a:pt x="316" y="682"/>
                    <a:pt x="317" y="685"/>
                  </a:cubicBezTo>
                  <a:close/>
                  <a:moveTo>
                    <a:pt x="316" y="668"/>
                  </a:moveTo>
                  <a:cubicBezTo>
                    <a:pt x="319" y="668"/>
                    <a:pt x="319" y="674"/>
                    <a:pt x="318" y="676"/>
                  </a:cubicBezTo>
                  <a:cubicBezTo>
                    <a:pt x="317" y="674"/>
                    <a:pt x="314" y="671"/>
                    <a:pt x="316" y="668"/>
                  </a:cubicBezTo>
                  <a:close/>
                  <a:moveTo>
                    <a:pt x="312" y="693"/>
                  </a:moveTo>
                  <a:cubicBezTo>
                    <a:pt x="310" y="694"/>
                    <a:pt x="309" y="694"/>
                    <a:pt x="306" y="695"/>
                  </a:cubicBezTo>
                  <a:cubicBezTo>
                    <a:pt x="306" y="690"/>
                    <a:pt x="307" y="690"/>
                    <a:pt x="307" y="685"/>
                  </a:cubicBezTo>
                  <a:cubicBezTo>
                    <a:pt x="310" y="686"/>
                    <a:pt x="309" y="691"/>
                    <a:pt x="312" y="693"/>
                  </a:cubicBezTo>
                  <a:close/>
                  <a:moveTo>
                    <a:pt x="308" y="661"/>
                  </a:moveTo>
                  <a:cubicBezTo>
                    <a:pt x="309" y="661"/>
                    <a:pt x="309" y="663"/>
                    <a:pt x="310" y="664"/>
                  </a:cubicBezTo>
                  <a:cubicBezTo>
                    <a:pt x="310" y="666"/>
                    <a:pt x="308" y="665"/>
                    <a:pt x="308" y="667"/>
                  </a:cubicBezTo>
                  <a:cubicBezTo>
                    <a:pt x="307" y="665"/>
                    <a:pt x="308" y="663"/>
                    <a:pt x="308" y="661"/>
                  </a:cubicBezTo>
                  <a:close/>
                  <a:moveTo>
                    <a:pt x="308" y="619"/>
                  </a:moveTo>
                  <a:cubicBezTo>
                    <a:pt x="308" y="616"/>
                    <a:pt x="308" y="613"/>
                    <a:pt x="308" y="611"/>
                  </a:cubicBezTo>
                  <a:cubicBezTo>
                    <a:pt x="312" y="611"/>
                    <a:pt x="311" y="618"/>
                    <a:pt x="308" y="619"/>
                  </a:cubicBezTo>
                  <a:close/>
                  <a:moveTo>
                    <a:pt x="308" y="512"/>
                  </a:moveTo>
                  <a:cubicBezTo>
                    <a:pt x="312" y="513"/>
                    <a:pt x="309" y="519"/>
                    <a:pt x="309" y="522"/>
                  </a:cubicBezTo>
                  <a:cubicBezTo>
                    <a:pt x="307" y="519"/>
                    <a:pt x="309" y="514"/>
                    <a:pt x="308" y="512"/>
                  </a:cubicBezTo>
                  <a:close/>
                  <a:moveTo>
                    <a:pt x="308" y="144"/>
                  </a:moveTo>
                  <a:cubicBezTo>
                    <a:pt x="305" y="144"/>
                    <a:pt x="305" y="140"/>
                    <a:pt x="303" y="139"/>
                  </a:cubicBezTo>
                  <a:cubicBezTo>
                    <a:pt x="303" y="137"/>
                    <a:pt x="305" y="136"/>
                    <a:pt x="306" y="134"/>
                  </a:cubicBezTo>
                  <a:cubicBezTo>
                    <a:pt x="310" y="136"/>
                    <a:pt x="306" y="141"/>
                    <a:pt x="308" y="144"/>
                  </a:cubicBezTo>
                  <a:close/>
                  <a:moveTo>
                    <a:pt x="306" y="154"/>
                  </a:moveTo>
                  <a:cubicBezTo>
                    <a:pt x="308" y="158"/>
                    <a:pt x="308" y="167"/>
                    <a:pt x="305" y="170"/>
                  </a:cubicBezTo>
                  <a:cubicBezTo>
                    <a:pt x="306" y="168"/>
                    <a:pt x="303" y="164"/>
                    <a:pt x="301" y="161"/>
                  </a:cubicBezTo>
                  <a:cubicBezTo>
                    <a:pt x="302" y="157"/>
                    <a:pt x="305" y="156"/>
                    <a:pt x="306" y="154"/>
                  </a:cubicBezTo>
                  <a:close/>
                  <a:moveTo>
                    <a:pt x="308" y="234"/>
                  </a:moveTo>
                  <a:cubicBezTo>
                    <a:pt x="309" y="235"/>
                    <a:pt x="311" y="237"/>
                    <a:pt x="309" y="239"/>
                  </a:cubicBezTo>
                  <a:cubicBezTo>
                    <a:pt x="307" y="239"/>
                    <a:pt x="307" y="235"/>
                    <a:pt x="308" y="234"/>
                  </a:cubicBezTo>
                  <a:close/>
                  <a:moveTo>
                    <a:pt x="312" y="240"/>
                  </a:moveTo>
                  <a:cubicBezTo>
                    <a:pt x="312" y="242"/>
                    <a:pt x="311" y="243"/>
                    <a:pt x="310" y="244"/>
                  </a:cubicBezTo>
                  <a:cubicBezTo>
                    <a:pt x="307" y="244"/>
                    <a:pt x="309" y="239"/>
                    <a:pt x="312" y="240"/>
                  </a:cubicBezTo>
                  <a:close/>
                  <a:moveTo>
                    <a:pt x="309" y="254"/>
                  </a:moveTo>
                  <a:cubicBezTo>
                    <a:pt x="313" y="256"/>
                    <a:pt x="313" y="262"/>
                    <a:pt x="307" y="262"/>
                  </a:cubicBezTo>
                  <a:cubicBezTo>
                    <a:pt x="306" y="258"/>
                    <a:pt x="306" y="256"/>
                    <a:pt x="309" y="254"/>
                  </a:cubicBezTo>
                  <a:close/>
                  <a:moveTo>
                    <a:pt x="308" y="274"/>
                  </a:moveTo>
                  <a:cubicBezTo>
                    <a:pt x="313" y="276"/>
                    <a:pt x="313" y="283"/>
                    <a:pt x="312" y="287"/>
                  </a:cubicBezTo>
                  <a:cubicBezTo>
                    <a:pt x="308" y="285"/>
                    <a:pt x="304" y="278"/>
                    <a:pt x="308" y="274"/>
                  </a:cubicBezTo>
                  <a:close/>
                  <a:moveTo>
                    <a:pt x="313" y="330"/>
                  </a:moveTo>
                  <a:cubicBezTo>
                    <a:pt x="313" y="331"/>
                    <a:pt x="310" y="331"/>
                    <a:pt x="311" y="333"/>
                  </a:cubicBezTo>
                  <a:cubicBezTo>
                    <a:pt x="310" y="332"/>
                    <a:pt x="308" y="331"/>
                    <a:pt x="308" y="329"/>
                  </a:cubicBezTo>
                  <a:cubicBezTo>
                    <a:pt x="311" y="327"/>
                    <a:pt x="310" y="330"/>
                    <a:pt x="313" y="330"/>
                  </a:cubicBezTo>
                  <a:close/>
                  <a:moveTo>
                    <a:pt x="312" y="230"/>
                  </a:moveTo>
                  <a:cubicBezTo>
                    <a:pt x="310" y="229"/>
                    <a:pt x="309" y="227"/>
                    <a:pt x="308" y="225"/>
                  </a:cubicBezTo>
                  <a:cubicBezTo>
                    <a:pt x="310" y="224"/>
                    <a:pt x="310" y="222"/>
                    <a:pt x="312" y="221"/>
                  </a:cubicBezTo>
                  <a:cubicBezTo>
                    <a:pt x="315" y="222"/>
                    <a:pt x="312" y="228"/>
                    <a:pt x="312" y="230"/>
                  </a:cubicBezTo>
                  <a:close/>
                  <a:moveTo>
                    <a:pt x="308" y="217"/>
                  </a:moveTo>
                  <a:cubicBezTo>
                    <a:pt x="310" y="215"/>
                    <a:pt x="306" y="212"/>
                    <a:pt x="312" y="212"/>
                  </a:cubicBezTo>
                  <a:cubicBezTo>
                    <a:pt x="311" y="211"/>
                    <a:pt x="312" y="211"/>
                    <a:pt x="313" y="211"/>
                  </a:cubicBezTo>
                  <a:cubicBezTo>
                    <a:pt x="311" y="213"/>
                    <a:pt x="311" y="216"/>
                    <a:pt x="308" y="217"/>
                  </a:cubicBezTo>
                  <a:close/>
                  <a:moveTo>
                    <a:pt x="308" y="209"/>
                  </a:moveTo>
                  <a:cubicBezTo>
                    <a:pt x="309" y="208"/>
                    <a:pt x="309" y="207"/>
                    <a:pt x="310" y="207"/>
                  </a:cubicBezTo>
                  <a:cubicBezTo>
                    <a:pt x="312" y="207"/>
                    <a:pt x="310" y="211"/>
                    <a:pt x="308" y="209"/>
                  </a:cubicBezTo>
                  <a:close/>
                  <a:moveTo>
                    <a:pt x="308" y="126"/>
                  </a:moveTo>
                  <a:cubicBezTo>
                    <a:pt x="306" y="125"/>
                    <a:pt x="306" y="121"/>
                    <a:pt x="302" y="122"/>
                  </a:cubicBezTo>
                  <a:cubicBezTo>
                    <a:pt x="302" y="119"/>
                    <a:pt x="304" y="117"/>
                    <a:pt x="306" y="115"/>
                  </a:cubicBezTo>
                  <a:cubicBezTo>
                    <a:pt x="308" y="118"/>
                    <a:pt x="310" y="121"/>
                    <a:pt x="308" y="126"/>
                  </a:cubicBezTo>
                  <a:close/>
                  <a:moveTo>
                    <a:pt x="300" y="115"/>
                  </a:moveTo>
                  <a:cubicBezTo>
                    <a:pt x="292" y="112"/>
                    <a:pt x="301" y="101"/>
                    <a:pt x="304" y="110"/>
                  </a:cubicBezTo>
                  <a:cubicBezTo>
                    <a:pt x="303" y="112"/>
                    <a:pt x="301" y="113"/>
                    <a:pt x="300" y="115"/>
                  </a:cubicBezTo>
                  <a:close/>
                  <a:moveTo>
                    <a:pt x="299" y="123"/>
                  </a:moveTo>
                  <a:cubicBezTo>
                    <a:pt x="302" y="124"/>
                    <a:pt x="303" y="127"/>
                    <a:pt x="304" y="131"/>
                  </a:cubicBezTo>
                  <a:cubicBezTo>
                    <a:pt x="303" y="131"/>
                    <a:pt x="301" y="132"/>
                    <a:pt x="301" y="131"/>
                  </a:cubicBezTo>
                  <a:cubicBezTo>
                    <a:pt x="300" y="131"/>
                    <a:pt x="303" y="133"/>
                    <a:pt x="301" y="134"/>
                  </a:cubicBezTo>
                  <a:cubicBezTo>
                    <a:pt x="298" y="133"/>
                    <a:pt x="297" y="130"/>
                    <a:pt x="296" y="127"/>
                  </a:cubicBezTo>
                  <a:cubicBezTo>
                    <a:pt x="295" y="125"/>
                    <a:pt x="299" y="126"/>
                    <a:pt x="299" y="123"/>
                  </a:cubicBezTo>
                  <a:close/>
                  <a:moveTo>
                    <a:pt x="299" y="142"/>
                  </a:moveTo>
                  <a:cubicBezTo>
                    <a:pt x="302" y="143"/>
                    <a:pt x="302" y="146"/>
                    <a:pt x="304" y="149"/>
                  </a:cubicBezTo>
                  <a:cubicBezTo>
                    <a:pt x="302" y="152"/>
                    <a:pt x="300" y="154"/>
                    <a:pt x="299" y="156"/>
                  </a:cubicBezTo>
                  <a:cubicBezTo>
                    <a:pt x="293" y="153"/>
                    <a:pt x="295" y="145"/>
                    <a:pt x="299" y="142"/>
                  </a:cubicBezTo>
                  <a:close/>
                  <a:moveTo>
                    <a:pt x="297" y="165"/>
                  </a:moveTo>
                  <a:cubicBezTo>
                    <a:pt x="302" y="167"/>
                    <a:pt x="302" y="173"/>
                    <a:pt x="306" y="176"/>
                  </a:cubicBezTo>
                  <a:cubicBezTo>
                    <a:pt x="304" y="179"/>
                    <a:pt x="302" y="180"/>
                    <a:pt x="300" y="183"/>
                  </a:cubicBezTo>
                  <a:cubicBezTo>
                    <a:pt x="295" y="179"/>
                    <a:pt x="291" y="171"/>
                    <a:pt x="297" y="165"/>
                  </a:cubicBezTo>
                  <a:close/>
                  <a:moveTo>
                    <a:pt x="310" y="294"/>
                  </a:moveTo>
                  <a:cubicBezTo>
                    <a:pt x="308" y="295"/>
                    <a:pt x="308" y="297"/>
                    <a:pt x="306" y="297"/>
                  </a:cubicBezTo>
                  <a:cubicBezTo>
                    <a:pt x="306" y="297"/>
                    <a:pt x="306" y="296"/>
                    <a:pt x="305" y="296"/>
                  </a:cubicBezTo>
                  <a:cubicBezTo>
                    <a:pt x="306" y="295"/>
                    <a:pt x="307" y="294"/>
                    <a:pt x="310" y="294"/>
                  </a:cubicBezTo>
                  <a:close/>
                  <a:moveTo>
                    <a:pt x="311" y="300"/>
                  </a:moveTo>
                  <a:cubicBezTo>
                    <a:pt x="313" y="302"/>
                    <a:pt x="313" y="314"/>
                    <a:pt x="308" y="316"/>
                  </a:cubicBezTo>
                  <a:cubicBezTo>
                    <a:pt x="301" y="313"/>
                    <a:pt x="307" y="302"/>
                    <a:pt x="311" y="300"/>
                  </a:cubicBezTo>
                  <a:close/>
                  <a:moveTo>
                    <a:pt x="312" y="344"/>
                  </a:moveTo>
                  <a:cubicBezTo>
                    <a:pt x="309" y="345"/>
                    <a:pt x="310" y="349"/>
                    <a:pt x="310" y="353"/>
                  </a:cubicBezTo>
                  <a:cubicBezTo>
                    <a:pt x="308" y="352"/>
                    <a:pt x="307" y="350"/>
                    <a:pt x="306" y="348"/>
                  </a:cubicBezTo>
                  <a:cubicBezTo>
                    <a:pt x="307" y="346"/>
                    <a:pt x="308" y="344"/>
                    <a:pt x="312" y="344"/>
                  </a:cubicBezTo>
                  <a:close/>
                  <a:moveTo>
                    <a:pt x="306" y="709"/>
                  </a:moveTo>
                  <a:cubicBezTo>
                    <a:pt x="308" y="711"/>
                    <a:pt x="313" y="716"/>
                    <a:pt x="310" y="719"/>
                  </a:cubicBezTo>
                  <a:cubicBezTo>
                    <a:pt x="308" y="716"/>
                    <a:pt x="307" y="713"/>
                    <a:pt x="306" y="709"/>
                  </a:cubicBezTo>
                  <a:close/>
                  <a:moveTo>
                    <a:pt x="310" y="703"/>
                  </a:moveTo>
                  <a:cubicBezTo>
                    <a:pt x="311" y="702"/>
                    <a:pt x="312" y="700"/>
                    <a:pt x="313" y="698"/>
                  </a:cubicBezTo>
                  <a:cubicBezTo>
                    <a:pt x="314" y="702"/>
                    <a:pt x="319" y="707"/>
                    <a:pt x="316" y="712"/>
                  </a:cubicBezTo>
                  <a:cubicBezTo>
                    <a:pt x="312" y="710"/>
                    <a:pt x="312" y="706"/>
                    <a:pt x="310" y="703"/>
                  </a:cubicBezTo>
                  <a:close/>
                  <a:moveTo>
                    <a:pt x="314" y="693"/>
                  </a:moveTo>
                  <a:cubicBezTo>
                    <a:pt x="316" y="694"/>
                    <a:pt x="319" y="695"/>
                    <a:pt x="319" y="700"/>
                  </a:cubicBezTo>
                  <a:cubicBezTo>
                    <a:pt x="315" y="699"/>
                    <a:pt x="317" y="695"/>
                    <a:pt x="314" y="693"/>
                  </a:cubicBezTo>
                  <a:close/>
                  <a:moveTo>
                    <a:pt x="314" y="644"/>
                  </a:moveTo>
                  <a:cubicBezTo>
                    <a:pt x="312" y="651"/>
                    <a:pt x="320" y="654"/>
                    <a:pt x="319" y="662"/>
                  </a:cubicBezTo>
                  <a:cubicBezTo>
                    <a:pt x="316" y="658"/>
                    <a:pt x="305" y="648"/>
                    <a:pt x="314" y="644"/>
                  </a:cubicBezTo>
                  <a:close/>
                  <a:moveTo>
                    <a:pt x="318" y="647"/>
                  </a:moveTo>
                  <a:cubicBezTo>
                    <a:pt x="317" y="645"/>
                    <a:pt x="313" y="641"/>
                    <a:pt x="316" y="639"/>
                  </a:cubicBezTo>
                  <a:cubicBezTo>
                    <a:pt x="318" y="639"/>
                    <a:pt x="317" y="641"/>
                    <a:pt x="319" y="641"/>
                  </a:cubicBezTo>
                  <a:cubicBezTo>
                    <a:pt x="318" y="644"/>
                    <a:pt x="319" y="645"/>
                    <a:pt x="318" y="647"/>
                  </a:cubicBezTo>
                  <a:close/>
                  <a:moveTo>
                    <a:pt x="319" y="613"/>
                  </a:moveTo>
                  <a:cubicBezTo>
                    <a:pt x="320" y="615"/>
                    <a:pt x="319" y="620"/>
                    <a:pt x="319" y="622"/>
                  </a:cubicBezTo>
                  <a:cubicBezTo>
                    <a:pt x="315" y="620"/>
                    <a:pt x="317" y="616"/>
                    <a:pt x="319" y="613"/>
                  </a:cubicBezTo>
                  <a:close/>
                  <a:moveTo>
                    <a:pt x="319" y="407"/>
                  </a:moveTo>
                  <a:cubicBezTo>
                    <a:pt x="318" y="405"/>
                    <a:pt x="318" y="404"/>
                    <a:pt x="319" y="401"/>
                  </a:cubicBezTo>
                  <a:cubicBezTo>
                    <a:pt x="321" y="402"/>
                    <a:pt x="321" y="406"/>
                    <a:pt x="319" y="407"/>
                  </a:cubicBezTo>
                  <a:close/>
                  <a:moveTo>
                    <a:pt x="317" y="293"/>
                  </a:moveTo>
                  <a:cubicBezTo>
                    <a:pt x="318" y="292"/>
                    <a:pt x="319" y="291"/>
                    <a:pt x="319" y="290"/>
                  </a:cubicBezTo>
                  <a:cubicBezTo>
                    <a:pt x="321" y="291"/>
                    <a:pt x="321" y="295"/>
                    <a:pt x="321" y="298"/>
                  </a:cubicBezTo>
                  <a:cubicBezTo>
                    <a:pt x="318" y="298"/>
                    <a:pt x="318" y="295"/>
                    <a:pt x="317" y="293"/>
                  </a:cubicBezTo>
                  <a:close/>
                  <a:moveTo>
                    <a:pt x="319" y="318"/>
                  </a:moveTo>
                  <a:cubicBezTo>
                    <a:pt x="322" y="327"/>
                    <a:pt x="319" y="336"/>
                    <a:pt x="320" y="343"/>
                  </a:cubicBezTo>
                  <a:cubicBezTo>
                    <a:pt x="319" y="344"/>
                    <a:pt x="317" y="344"/>
                    <a:pt x="317" y="345"/>
                  </a:cubicBezTo>
                  <a:cubicBezTo>
                    <a:pt x="317" y="336"/>
                    <a:pt x="314" y="324"/>
                    <a:pt x="319" y="318"/>
                  </a:cubicBezTo>
                  <a:close/>
                  <a:moveTo>
                    <a:pt x="314" y="486"/>
                  </a:moveTo>
                  <a:cubicBezTo>
                    <a:pt x="314" y="480"/>
                    <a:pt x="313" y="475"/>
                    <a:pt x="315" y="469"/>
                  </a:cubicBezTo>
                  <a:cubicBezTo>
                    <a:pt x="315" y="475"/>
                    <a:pt x="319" y="482"/>
                    <a:pt x="314" y="486"/>
                  </a:cubicBezTo>
                  <a:close/>
                  <a:moveTo>
                    <a:pt x="312" y="177"/>
                  </a:moveTo>
                  <a:cubicBezTo>
                    <a:pt x="312" y="175"/>
                    <a:pt x="314" y="175"/>
                    <a:pt x="314" y="173"/>
                  </a:cubicBezTo>
                  <a:cubicBezTo>
                    <a:pt x="315" y="174"/>
                    <a:pt x="315" y="178"/>
                    <a:pt x="312" y="177"/>
                  </a:cubicBezTo>
                  <a:close/>
                  <a:moveTo>
                    <a:pt x="316" y="455"/>
                  </a:moveTo>
                  <a:cubicBezTo>
                    <a:pt x="314" y="454"/>
                    <a:pt x="314" y="451"/>
                    <a:pt x="315" y="449"/>
                  </a:cubicBezTo>
                  <a:cubicBezTo>
                    <a:pt x="316" y="450"/>
                    <a:pt x="315" y="453"/>
                    <a:pt x="316" y="455"/>
                  </a:cubicBezTo>
                  <a:close/>
                  <a:moveTo>
                    <a:pt x="313" y="129"/>
                  </a:moveTo>
                  <a:cubicBezTo>
                    <a:pt x="314" y="130"/>
                    <a:pt x="315" y="132"/>
                    <a:pt x="316" y="133"/>
                  </a:cubicBezTo>
                  <a:cubicBezTo>
                    <a:pt x="316" y="135"/>
                    <a:pt x="315" y="136"/>
                    <a:pt x="313" y="137"/>
                  </a:cubicBezTo>
                  <a:cubicBezTo>
                    <a:pt x="314" y="132"/>
                    <a:pt x="310" y="131"/>
                    <a:pt x="313" y="129"/>
                  </a:cubicBezTo>
                  <a:close/>
                  <a:moveTo>
                    <a:pt x="313" y="144"/>
                  </a:moveTo>
                  <a:cubicBezTo>
                    <a:pt x="317" y="144"/>
                    <a:pt x="315" y="149"/>
                    <a:pt x="316" y="153"/>
                  </a:cubicBezTo>
                  <a:cubicBezTo>
                    <a:pt x="315" y="153"/>
                    <a:pt x="314" y="152"/>
                    <a:pt x="314" y="151"/>
                  </a:cubicBezTo>
                  <a:cubicBezTo>
                    <a:pt x="312" y="152"/>
                    <a:pt x="315" y="153"/>
                    <a:pt x="315" y="155"/>
                  </a:cubicBezTo>
                  <a:cubicBezTo>
                    <a:pt x="310" y="152"/>
                    <a:pt x="314" y="149"/>
                    <a:pt x="311" y="148"/>
                  </a:cubicBezTo>
                  <a:cubicBezTo>
                    <a:pt x="311" y="147"/>
                    <a:pt x="313" y="146"/>
                    <a:pt x="313" y="144"/>
                  </a:cubicBezTo>
                  <a:close/>
                  <a:moveTo>
                    <a:pt x="314" y="189"/>
                  </a:moveTo>
                  <a:cubicBezTo>
                    <a:pt x="313" y="190"/>
                    <a:pt x="311" y="190"/>
                    <a:pt x="311" y="191"/>
                  </a:cubicBezTo>
                  <a:cubicBezTo>
                    <a:pt x="310" y="190"/>
                    <a:pt x="309" y="186"/>
                    <a:pt x="310" y="185"/>
                  </a:cubicBezTo>
                  <a:cubicBezTo>
                    <a:pt x="312" y="185"/>
                    <a:pt x="313" y="187"/>
                    <a:pt x="314" y="189"/>
                  </a:cubicBezTo>
                  <a:close/>
                  <a:moveTo>
                    <a:pt x="309" y="106"/>
                  </a:moveTo>
                  <a:cubicBezTo>
                    <a:pt x="306" y="105"/>
                    <a:pt x="305" y="103"/>
                    <a:pt x="304" y="101"/>
                  </a:cubicBezTo>
                  <a:cubicBezTo>
                    <a:pt x="305" y="98"/>
                    <a:pt x="308" y="97"/>
                    <a:pt x="309" y="95"/>
                  </a:cubicBezTo>
                  <a:cubicBezTo>
                    <a:pt x="311" y="97"/>
                    <a:pt x="310" y="102"/>
                    <a:pt x="309" y="106"/>
                  </a:cubicBezTo>
                  <a:close/>
                  <a:moveTo>
                    <a:pt x="300" y="96"/>
                  </a:moveTo>
                  <a:cubicBezTo>
                    <a:pt x="298" y="94"/>
                    <a:pt x="305" y="90"/>
                    <a:pt x="308" y="88"/>
                  </a:cubicBezTo>
                  <a:cubicBezTo>
                    <a:pt x="305" y="91"/>
                    <a:pt x="302" y="98"/>
                    <a:pt x="300" y="96"/>
                  </a:cubicBezTo>
                  <a:close/>
                  <a:moveTo>
                    <a:pt x="298" y="93"/>
                  </a:moveTo>
                  <a:cubicBezTo>
                    <a:pt x="297" y="92"/>
                    <a:pt x="296" y="90"/>
                    <a:pt x="295" y="89"/>
                  </a:cubicBezTo>
                  <a:cubicBezTo>
                    <a:pt x="297" y="85"/>
                    <a:pt x="300" y="83"/>
                    <a:pt x="302" y="80"/>
                  </a:cubicBezTo>
                  <a:cubicBezTo>
                    <a:pt x="304" y="80"/>
                    <a:pt x="304" y="83"/>
                    <a:pt x="306" y="85"/>
                  </a:cubicBezTo>
                  <a:cubicBezTo>
                    <a:pt x="304" y="89"/>
                    <a:pt x="300" y="90"/>
                    <a:pt x="298" y="93"/>
                  </a:cubicBezTo>
                  <a:close/>
                  <a:moveTo>
                    <a:pt x="297" y="101"/>
                  </a:moveTo>
                  <a:cubicBezTo>
                    <a:pt x="297" y="102"/>
                    <a:pt x="297" y="104"/>
                    <a:pt x="295" y="103"/>
                  </a:cubicBezTo>
                  <a:cubicBezTo>
                    <a:pt x="295" y="101"/>
                    <a:pt x="293" y="100"/>
                    <a:pt x="295" y="99"/>
                  </a:cubicBezTo>
                  <a:cubicBezTo>
                    <a:pt x="297" y="98"/>
                    <a:pt x="295" y="102"/>
                    <a:pt x="297" y="101"/>
                  </a:cubicBezTo>
                  <a:close/>
                  <a:moveTo>
                    <a:pt x="296" y="139"/>
                  </a:moveTo>
                  <a:cubicBezTo>
                    <a:pt x="294" y="138"/>
                    <a:pt x="295" y="136"/>
                    <a:pt x="294" y="134"/>
                  </a:cubicBezTo>
                  <a:cubicBezTo>
                    <a:pt x="295" y="136"/>
                    <a:pt x="299" y="137"/>
                    <a:pt x="296" y="139"/>
                  </a:cubicBezTo>
                  <a:close/>
                  <a:moveTo>
                    <a:pt x="296" y="189"/>
                  </a:moveTo>
                  <a:cubicBezTo>
                    <a:pt x="292" y="189"/>
                    <a:pt x="296" y="187"/>
                    <a:pt x="294" y="186"/>
                  </a:cubicBezTo>
                  <a:cubicBezTo>
                    <a:pt x="295" y="184"/>
                    <a:pt x="296" y="187"/>
                    <a:pt x="296" y="189"/>
                  </a:cubicBezTo>
                  <a:close/>
                  <a:moveTo>
                    <a:pt x="302" y="196"/>
                  </a:moveTo>
                  <a:cubicBezTo>
                    <a:pt x="300" y="199"/>
                    <a:pt x="297" y="203"/>
                    <a:pt x="294" y="203"/>
                  </a:cubicBezTo>
                  <a:cubicBezTo>
                    <a:pt x="294" y="199"/>
                    <a:pt x="298" y="188"/>
                    <a:pt x="302" y="196"/>
                  </a:cubicBezTo>
                  <a:close/>
                  <a:moveTo>
                    <a:pt x="302" y="282"/>
                  </a:moveTo>
                  <a:cubicBezTo>
                    <a:pt x="303" y="291"/>
                    <a:pt x="302" y="298"/>
                    <a:pt x="295" y="299"/>
                  </a:cubicBezTo>
                  <a:cubicBezTo>
                    <a:pt x="294" y="297"/>
                    <a:pt x="295" y="293"/>
                    <a:pt x="294" y="290"/>
                  </a:cubicBezTo>
                  <a:cubicBezTo>
                    <a:pt x="297" y="288"/>
                    <a:pt x="298" y="284"/>
                    <a:pt x="302" y="282"/>
                  </a:cubicBezTo>
                  <a:close/>
                  <a:moveTo>
                    <a:pt x="295" y="381"/>
                  </a:moveTo>
                  <a:cubicBezTo>
                    <a:pt x="299" y="381"/>
                    <a:pt x="299" y="384"/>
                    <a:pt x="300" y="385"/>
                  </a:cubicBezTo>
                  <a:cubicBezTo>
                    <a:pt x="301" y="387"/>
                    <a:pt x="299" y="387"/>
                    <a:pt x="299" y="388"/>
                  </a:cubicBezTo>
                  <a:cubicBezTo>
                    <a:pt x="296" y="387"/>
                    <a:pt x="293" y="384"/>
                    <a:pt x="295" y="381"/>
                  </a:cubicBezTo>
                  <a:close/>
                  <a:moveTo>
                    <a:pt x="299" y="398"/>
                  </a:moveTo>
                  <a:cubicBezTo>
                    <a:pt x="299" y="400"/>
                    <a:pt x="297" y="399"/>
                    <a:pt x="297" y="401"/>
                  </a:cubicBezTo>
                  <a:cubicBezTo>
                    <a:pt x="295" y="401"/>
                    <a:pt x="295" y="399"/>
                    <a:pt x="296" y="397"/>
                  </a:cubicBezTo>
                  <a:cubicBezTo>
                    <a:pt x="298" y="396"/>
                    <a:pt x="297" y="398"/>
                    <a:pt x="299" y="398"/>
                  </a:cubicBezTo>
                  <a:close/>
                  <a:moveTo>
                    <a:pt x="301" y="403"/>
                  </a:moveTo>
                  <a:cubicBezTo>
                    <a:pt x="303" y="404"/>
                    <a:pt x="300" y="405"/>
                    <a:pt x="300" y="406"/>
                  </a:cubicBezTo>
                  <a:cubicBezTo>
                    <a:pt x="298" y="405"/>
                    <a:pt x="301" y="403"/>
                    <a:pt x="301" y="403"/>
                  </a:cubicBezTo>
                  <a:close/>
                  <a:moveTo>
                    <a:pt x="298" y="373"/>
                  </a:moveTo>
                  <a:cubicBezTo>
                    <a:pt x="299" y="372"/>
                    <a:pt x="299" y="370"/>
                    <a:pt x="302" y="371"/>
                  </a:cubicBezTo>
                  <a:cubicBezTo>
                    <a:pt x="302" y="374"/>
                    <a:pt x="299" y="375"/>
                    <a:pt x="298" y="373"/>
                  </a:cubicBezTo>
                  <a:close/>
                  <a:moveTo>
                    <a:pt x="298" y="327"/>
                  </a:moveTo>
                  <a:cubicBezTo>
                    <a:pt x="300" y="327"/>
                    <a:pt x="300" y="329"/>
                    <a:pt x="300" y="330"/>
                  </a:cubicBezTo>
                  <a:cubicBezTo>
                    <a:pt x="299" y="332"/>
                    <a:pt x="297" y="334"/>
                    <a:pt x="296" y="335"/>
                  </a:cubicBezTo>
                  <a:cubicBezTo>
                    <a:pt x="293" y="332"/>
                    <a:pt x="295" y="330"/>
                    <a:pt x="298" y="327"/>
                  </a:cubicBezTo>
                  <a:close/>
                  <a:moveTo>
                    <a:pt x="297" y="317"/>
                  </a:moveTo>
                  <a:cubicBezTo>
                    <a:pt x="297" y="315"/>
                    <a:pt x="299" y="315"/>
                    <a:pt x="299" y="314"/>
                  </a:cubicBezTo>
                  <a:cubicBezTo>
                    <a:pt x="301" y="315"/>
                    <a:pt x="301" y="317"/>
                    <a:pt x="300" y="320"/>
                  </a:cubicBezTo>
                  <a:cubicBezTo>
                    <a:pt x="299" y="320"/>
                    <a:pt x="298" y="318"/>
                    <a:pt x="297" y="317"/>
                  </a:cubicBezTo>
                  <a:close/>
                  <a:moveTo>
                    <a:pt x="299" y="305"/>
                  </a:moveTo>
                  <a:cubicBezTo>
                    <a:pt x="298" y="304"/>
                    <a:pt x="298" y="304"/>
                    <a:pt x="297" y="303"/>
                  </a:cubicBezTo>
                  <a:cubicBezTo>
                    <a:pt x="298" y="300"/>
                    <a:pt x="299" y="299"/>
                    <a:pt x="302" y="299"/>
                  </a:cubicBezTo>
                  <a:cubicBezTo>
                    <a:pt x="301" y="301"/>
                    <a:pt x="302" y="305"/>
                    <a:pt x="299" y="305"/>
                  </a:cubicBezTo>
                  <a:close/>
                  <a:moveTo>
                    <a:pt x="297" y="325"/>
                  </a:moveTo>
                  <a:cubicBezTo>
                    <a:pt x="295" y="325"/>
                    <a:pt x="296" y="327"/>
                    <a:pt x="294" y="326"/>
                  </a:cubicBezTo>
                  <a:cubicBezTo>
                    <a:pt x="294" y="325"/>
                    <a:pt x="294" y="323"/>
                    <a:pt x="294" y="322"/>
                  </a:cubicBezTo>
                  <a:cubicBezTo>
                    <a:pt x="295" y="322"/>
                    <a:pt x="297" y="323"/>
                    <a:pt x="297" y="325"/>
                  </a:cubicBezTo>
                  <a:close/>
                  <a:moveTo>
                    <a:pt x="295" y="344"/>
                  </a:moveTo>
                  <a:cubicBezTo>
                    <a:pt x="298" y="343"/>
                    <a:pt x="297" y="348"/>
                    <a:pt x="294" y="347"/>
                  </a:cubicBezTo>
                  <a:cubicBezTo>
                    <a:pt x="293" y="345"/>
                    <a:pt x="295" y="345"/>
                    <a:pt x="295" y="344"/>
                  </a:cubicBezTo>
                  <a:close/>
                  <a:moveTo>
                    <a:pt x="295" y="359"/>
                  </a:moveTo>
                  <a:cubicBezTo>
                    <a:pt x="298" y="359"/>
                    <a:pt x="298" y="362"/>
                    <a:pt x="300" y="364"/>
                  </a:cubicBezTo>
                  <a:cubicBezTo>
                    <a:pt x="299" y="366"/>
                    <a:pt x="297" y="368"/>
                    <a:pt x="295" y="369"/>
                  </a:cubicBezTo>
                  <a:cubicBezTo>
                    <a:pt x="294" y="365"/>
                    <a:pt x="293" y="363"/>
                    <a:pt x="295" y="359"/>
                  </a:cubicBezTo>
                  <a:close/>
                  <a:moveTo>
                    <a:pt x="296" y="411"/>
                  </a:moveTo>
                  <a:cubicBezTo>
                    <a:pt x="294" y="412"/>
                    <a:pt x="292" y="415"/>
                    <a:pt x="290" y="414"/>
                  </a:cubicBezTo>
                  <a:cubicBezTo>
                    <a:pt x="290" y="411"/>
                    <a:pt x="293" y="410"/>
                    <a:pt x="296" y="411"/>
                  </a:cubicBezTo>
                  <a:close/>
                  <a:moveTo>
                    <a:pt x="292" y="82"/>
                  </a:moveTo>
                  <a:cubicBezTo>
                    <a:pt x="290" y="81"/>
                    <a:pt x="290" y="79"/>
                    <a:pt x="289" y="76"/>
                  </a:cubicBezTo>
                  <a:cubicBezTo>
                    <a:pt x="289" y="75"/>
                    <a:pt x="290" y="75"/>
                    <a:pt x="292" y="75"/>
                  </a:cubicBezTo>
                  <a:cubicBezTo>
                    <a:pt x="291" y="78"/>
                    <a:pt x="292" y="79"/>
                    <a:pt x="292" y="82"/>
                  </a:cubicBezTo>
                  <a:close/>
                  <a:moveTo>
                    <a:pt x="274" y="313"/>
                  </a:moveTo>
                  <a:cubicBezTo>
                    <a:pt x="278" y="317"/>
                    <a:pt x="283" y="321"/>
                    <a:pt x="281" y="329"/>
                  </a:cubicBezTo>
                  <a:cubicBezTo>
                    <a:pt x="277" y="326"/>
                    <a:pt x="275" y="321"/>
                    <a:pt x="272" y="317"/>
                  </a:cubicBezTo>
                  <a:cubicBezTo>
                    <a:pt x="272" y="315"/>
                    <a:pt x="273" y="315"/>
                    <a:pt x="274" y="313"/>
                  </a:cubicBezTo>
                  <a:close/>
                  <a:moveTo>
                    <a:pt x="272" y="299"/>
                  </a:moveTo>
                  <a:cubicBezTo>
                    <a:pt x="272" y="297"/>
                    <a:pt x="274" y="298"/>
                    <a:pt x="274" y="296"/>
                  </a:cubicBezTo>
                  <a:cubicBezTo>
                    <a:pt x="276" y="296"/>
                    <a:pt x="278" y="300"/>
                    <a:pt x="277" y="303"/>
                  </a:cubicBezTo>
                  <a:cubicBezTo>
                    <a:pt x="274" y="303"/>
                    <a:pt x="274" y="300"/>
                    <a:pt x="272" y="299"/>
                  </a:cubicBezTo>
                  <a:close/>
                  <a:moveTo>
                    <a:pt x="281" y="296"/>
                  </a:moveTo>
                  <a:cubicBezTo>
                    <a:pt x="279" y="296"/>
                    <a:pt x="279" y="293"/>
                    <a:pt x="278" y="292"/>
                  </a:cubicBezTo>
                  <a:cubicBezTo>
                    <a:pt x="277" y="290"/>
                    <a:pt x="279" y="291"/>
                    <a:pt x="279" y="289"/>
                  </a:cubicBezTo>
                  <a:cubicBezTo>
                    <a:pt x="280" y="289"/>
                    <a:pt x="280" y="290"/>
                    <a:pt x="281" y="290"/>
                  </a:cubicBezTo>
                  <a:cubicBezTo>
                    <a:pt x="280" y="292"/>
                    <a:pt x="282" y="294"/>
                    <a:pt x="281" y="296"/>
                  </a:cubicBezTo>
                  <a:close/>
                  <a:moveTo>
                    <a:pt x="282" y="143"/>
                  </a:moveTo>
                  <a:cubicBezTo>
                    <a:pt x="289" y="145"/>
                    <a:pt x="286" y="154"/>
                    <a:pt x="281" y="156"/>
                  </a:cubicBezTo>
                  <a:cubicBezTo>
                    <a:pt x="282" y="151"/>
                    <a:pt x="280" y="147"/>
                    <a:pt x="282" y="143"/>
                  </a:cubicBezTo>
                  <a:close/>
                  <a:moveTo>
                    <a:pt x="289" y="154"/>
                  </a:moveTo>
                  <a:cubicBezTo>
                    <a:pt x="291" y="156"/>
                    <a:pt x="291" y="164"/>
                    <a:pt x="289" y="168"/>
                  </a:cubicBezTo>
                  <a:cubicBezTo>
                    <a:pt x="287" y="166"/>
                    <a:pt x="286" y="163"/>
                    <a:pt x="284" y="161"/>
                  </a:cubicBezTo>
                  <a:cubicBezTo>
                    <a:pt x="285" y="158"/>
                    <a:pt x="288" y="156"/>
                    <a:pt x="289" y="154"/>
                  </a:cubicBezTo>
                  <a:close/>
                  <a:moveTo>
                    <a:pt x="290" y="134"/>
                  </a:moveTo>
                  <a:cubicBezTo>
                    <a:pt x="291" y="138"/>
                    <a:pt x="290" y="140"/>
                    <a:pt x="290" y="144"/>
                  </a:cubicBezTo>
                  <a:cubicBezTo>
                    <a:pt x="286" y="140"/>
                    <a:pt x="286" y="137"/>
                    <a:pt x="290" y="134"/>
                  </a:cubicBezTo>
                  <a:close/>
                  <a:moveTo>
                    <a:pt x="288" y="197"/>
                  </a:moveTo>
                  <a:cubicBezTo>
                    <a:pt x="288" y="193"/>
                    <a:pt x="285" y="191"/>
                    <a:pt x="283" y="188"/>
                  </a:cubicBezTo>
                  <a:cubicBezTo>
                    <a:pt x="283" y="187"/>
                    <a:pt x="285" y="190"/>
                    <a:pt x="286" y="190"/>
                  </a:cubicBezTo>
                  <a:cubicBezTo>
                    <a:pt x="287" y="189"/>
                    <a:pt x="285" y="186"/>
                    <a:pt x="284" y="184"/>
                  </a:cubicBezTo>
                  <a:cubicBezTo>
                    <a:pt x="285" y="181"/>
                    <a:pt x="287" y="179"/>
                    <a:pt x="289" y="176"/>
                  </a:cubicBezTo>
                  <a:cubicBezTo>
                    <a:pt x="292" y="182"/>
                    <a:pt x="291" y="193"/>
                    <a:pt x="288" y="197"/>
                  </a:cubicBezTo>
                  <a:close/>
                  <a:moveTo>
                    <a:pt x="290" y="212"/>
                  </a:moveTo>
                  <a:cubicBezTo>
                    <a:pt x="288" y="212"/>
                    <a:pt x="287" y="210"/>
                    <a:pt x="287" y="207"/>
                  </a:cubicBezTo>
                  <a:cubicBezTo>
                    <a:pt x="288" y="207"/>
                    <a:pt x="288" y="206"/>
                    <a:pt x="288" y="205"/>
                  </a:cubicBezTo>
                  <a:cubicBezTo>
                    <a:pt x="291" y="206"/>
                    <a:pt x="290" y="210"/>
                    <a:pt x="290" y="212"/>
                  </a:cubicBezTo>
                  <a:close/>
                  <a:moveTo>
                    <a:pt x="283" y="213"/>
                  </a:moveTo>
                  <a:cubicBezTo>
                    <a:pt x="287" y="216"/>
                    <a:pt x="287" y="221"/>
                    <a:pt x="283" y="224"/>
                  </a:cubicBezTo>
                  <a:cubicBezTo>
                    <a:pt x="282" y="221"/>
                    <a:pt x="283" y="215"/>
                    <a:pt x="283" y="213"/>
                  </a:cubicBezTo>
                  <a:close/>
                  <a:moveTo>
                    <a:pt x="283" y="363"/>
                  </a:moveTo>
                  <a:cubicBezTo>
                    <a:pt x="283" y="365"/>
                    <a:pt x="283" y="366"/>
                    <a:pt x="281" y="365"/>
                  </a:cubicBezTo>
                  <a:cubicBezTo>
                    <a:pt x="280" y="364"/>
                    <a:pt x="281" y="363"/>
                    <a:pt x="283" y="363"/>
                  </a:cubicBezTo>
                  <a:close/>
                  <a:moveTo>
                    <a:pt x="281" y="197"/>
                  </a:moveTo>
                  <a:cubicBezTo>
                    <a:pt x="283" y="196"/>
                    <a:pt x="286" y="199"/>
                    <a:pt x="285" y="202"/>
                  </a:cubicBezTo>
                  <a:cubicBezTo>
                    <a:pt x="284" y="202"/>
                    <a:pt x="284" y="204"/>
                    <a:pt x="282" y="203"/>
                  </a:cubicBezTo>
                  <a:cubicBezTo>
                    <a:pt x="282" y="202"/>
                    <a:pt x="283" y="198"/>
                    <a:pt x="281" y="197"/>
                  </a:cubicBezTo>
                  <a:close/>
                  <a:moveTo>
                    <a:pt x="286" y="173"/>
                  </a:moveTo>
                  <a:cubicBezTo>
                    <a:pt x="285" y="175"/>
                    <a:pt x="284" y="176"/>
                    <a:pt x="281" y="177"/>
                  </a:cubicBezTo>
                  <a:cubicBezTo>
                    <a:pt x="281" y="174"/>
                    <a:pt x="282" y="171"/>
                    <a:pt x="281" y="166"/>
                  </a:cubicBezTo>
                  <a:cubicBezTo>
                    <a:pt x="284" y="167"/>
                    <a:pt x="285" y="170"/>
                    <a:pt x="286" y="173"/>
                  </a:cubicBezTo>
                  <a:close/>
                  <a:moveTo>
                    <a:pt x="281" y="307"/>
                  </a:moveTo>
                  <a:cubicBezTo>
                    <a:pt x="281" y="308"/>
                    <a:pt x="281" y="309"/>
                    <a:pt x="281" y="311"/>
                  </a:cubicBezTo>
                  <a:cubicBezTo>
                    <a:pt x="279" y="310"/>
                    <a:pt x="277" y="307"/>
                    <a:pt x="281" y="307"/>
                  </a:cubicBezTo>
                  <a:close/>
                  <a:moveTo>
                    <a:pt x="280" y="342"/>
                  </a:moveTo>
                  <a:cubicBezTo>
                    <a:pt x="284" y="343"/>
                    <a:pt x="283" y="350"/>
                    <a:pt x="281" y="352"/>
                  </a:cubicBezTo>
                  <a:cubicBezTo>
                    <a:pt x="276" y="350"/>
                    <a:pt x="277" y="345"/>
                    <a:pt x="280" y="342"/>
                  </a:cubicBezTo>
                  <a:close/>
                  <a:moveTo>
                    <a:pt x="278" y="369"/>
                  </a:moveTo>
                  <a:cubicBezTo>
                    <a:pt x="277" y="371"/>
                    <a:pt x="275" y="374"/>
                    <a:pt x="274" y="373"/>
                  </a:cubicBezTo>
                  <a:cubicBezTo>
                    <a:pt x="273" y="370"/>
                    <a:pt x="276" y="368"/>
                    <a:pt x="278" y="369"/>
                  </a:cubicBezTo>
                  <a:close/>
                  <a:moveTo>
                    <a:pt x="280" y="390"/>
                  </a:moveTo>
                  <a:cubicBezTo>
                    <a:pt x="281" y="391"/>
                    <a:pt x="281" y="391"/>
                    <a:pt x="282" y="392"/>
                  </a:cubicBezTo>
                  <a:cubicBezTo>
                    <a:pt x="280" y="393"/>
                    <a:pt x="279" y="395"/>
                    <a:pt x="276" y="396"/>
                  </a:cubicBezTo>
                  <a:cubicBezTo>
                    <a:pt x="277" y="393"/>
                    <a:pt x="280" y="393"/>
                    <a:pt x="280" y="390"/>
                  </a:cubicBezTo>
                  <a:close/>
                  <a:moveTo>
                    <a:pt x="278" y="377"/>
                  </a:moveTo>
                  <a:cubicBezTo>
                    <a:pt x="279" y="377"/>
                    <a:pt x="280" y="376"/>
                    <a:pt x="280" y="375"/>
                  </a:cubicBezTo>
                  <a:cubicBezTo>
                    <a:pt x="284" y="375"/>
                    <a:pt x="284" y="380"/>
                    <a:pt x="283" y="383"/>
                  </a:cubicBezTo>
                  <a:cubicBezTo>
                    <a:pt x="280" y="382"/>
                    <a:pt x="279" y="379"/>
                    <a:pt x="278" y="377"/>
                  </a:cubicBezTo>
                  <a:close/>
                  <a:moveTo>
                    <a:pt x="283" y="236"/>
                  </a:moveTo>
                  <a:cubicBezTo>
                    <a:pt x="285" y="237"/>
                    <a:pt x="286" y="241"/>
                    <a:pt x="288" y="243"/>
                  </a:cubicBezTo>
                  <a:cubicBezTo>
                    <a:pt x="287" y="246"/>
                    <a:pt x="285" y="248"/>
                    <a:pt x="283" y="249"/>
                  </a:cubicBezTo>
                  <a:cubicBezTo>
                    <a:pt x="284" y="244"/>
                    <a:pt x="283" y="242"/>
                    <a:pt x="283" y="236"/>
                  </a:cubicBezTo>
                  <a:close/>
                  <a:moveTo>
                    <a:pt x="289" y="249"/>
                  </a:moveTo>
                  <a:cubicBezTo>
                    <a:pt x="292" y="250"/>
                    <a:pt x="291" y="256"/>
                    <a:pt x="289" y="257"/>
                  </a:cubicBezTo>
                  <a:cubicBezTo>
                    <a:pt x="288" y="256"/>
                    <a:pt x="287" y="255"/>
                    <a:pt x="286" y="255"/>
                  </a:cubicBezTo>
                  <a:cubicBezTo>
                    <a:pt x="286" y="252"/>
                    <a:pt x="289" y="252"/>
                    <a:pt x="289" y="249"/>
                  </a:cubicBezTo>
                  <a:close/>
                  <a:moveTo>
                    <a:pt x="291" y="237"/>
                  </a:moveTo>
                  <a:cubicBezTo>
                    <a:pt x="289" y="235"/>
                    <a:pt x="287" y="233"/>
                    <a:pt x="285" y="230"/>
                  </a:cubicBezTo>
                  <a:cubicBezTo>
                    <a:pt x="286" y="226"/>
                    <a:pt x="289" y="226"/>
                    <a:pt x="290" y="223"/>
                  </a:cubicBezTo>
                  <a:cubicBezTo>
                    <a:pt x="292" y="227"/>
                    <a:pt x="290" y="233"/>
                    <a:pt x="291" y="237"/>
                  </a:cubicBezTo>
                  <a:close/>
                  <a:moveTo>
                    <a:pt x="289" y="95"/>
                  </a:moveTo>
                  <a:cubicBezTo>
                    <a:pt x="292" y="95"/>
                    <a:pt x="291" y="100"/>
                    <a:pt x="289" y="99"/>
                  </a:cubicBezTo>
                  <a:cubicBezTo>
                    <a:pt x="288" y="97"/>
                    <a:pt x="289" y="97"/>
                    <a:pt x="289" y="95"/>
                  </a:cubicBezTo>
                  <a:close/>
                  <a:moveTo>
                    <a:pt x="286" y="122"/>
                  </a:moveTo>
                  <a:cubicBezTo>
                    <a:pt x="287" y="123"/>
                    <a:pt x="289" y="125"/>
                    <a:pt x="289" y="127"/>
                  </a:cubicBezTo>
                  <a:cubicBezTo>
                    <a:pt x="288" y="130"/>
                    <a:pt x="286" y="132"/>
                    <a:pt x="284" y="134"/>
                  </a:cubicBezTo>
                  <a:cubicBezTo>
                    <a:pt x="282" y="133"/>
                    <a:pt x="281" y="132"/>
                    <a:pt x="280" y="130"/>
                  </a:cubicBezTo>
                  <a:cubicBezTo>
                    <a:pt x="282" y="128"/>
                    <a:pt x="284" y="125"/>
                    <a:pt x="286" y="122"/>
                  </a:cubicBezTo>
                  <a:close/>
                  <a:moveTo>
                    <a:pt x="278" y="284"/>
                  </a:moveTo>
                  <a:cubicBezTo>
                    <a:pt x="276" y="284"/>
                    <a:pt x="277" y="287"/>
                    <a:pt x="275" y="287"/>
                  </a:cubicBezTo>
                  <a:cubicBezTo>
                    <a:pt x="273" y="286"/>
                    <a:pt x="271" y="284"/>
                    <a:pt x="270" y="282"/>
                  </a:cubicBezTo>
                  <a:cubicBezTo>
                    <a:pt x="270" y="279"/>
                    <a:pt x="272" y="279"/>
                    <a:pt x="272" y="277"/>
                  </a:cubicBezTo>
                  <a:cubicBezTo>
                    <a:pt x="275" y="278"/>
                    <a:pt x="277" y="281"/>
                    <a:pt x="278" y="284"/>
                  </a:cubicBezTo>
                  <a:close/>
                  <a:moveTo>
                    <a:pt x="268" y="312"/>
                  </a:moveTo>
                  <a:cubicBezTo>
                    <a:pt x="267" y="311"/>
                    <a:pt x="266" y="309"/>
                    <a:pt x="265" y="308"/>
                  </a:cubicBezTo>
                  <a:cubicBezTo>
                    <a:pt x="266" y="299"/>
                    <a:pt x="275" y="310"/>
                    <a:pt x="268" y="312"/>
                  </a:cubicBezTo>
                  <a:close/>
                  <a:moveTo>
                    <a:pt x="265" y="286"/>
                  </a:moveTo>
                  <a:cubicBezTo>
                    <a:pt x="268" y="284"/>
                    <a:pt x="272" y="290"/>
                    <a:pt x="270" y="293"/>
                  </a:cubicBezTo>
                  <a:cubicBezTo>
                    <a:pt x="266" y="293"/>
                    <a:pt x="266" y="288"/>
                    <a:pt x="265" y="286"/>
                  </a:cubicBezTo>
                  <a:close/>
                  <a:moveTo>
                    <a:pt x="268" y="279"/>
                  </a:moveTo>
                  <a:cubicBezTo>
                    <a:pt x="268" y="276"/>
                    <a:pt x="270" y="275"/>
                    <a:pt x="272" y="274"/>
                  </a:cubicBezTo>
                  <a:cubicBezTo>
                    <a:pt x="272" y="277"/>
                    <a:pt x="270" y="278"/>
                    <a:pt x="268" y="279"/>
                  </a:cubicBezTo>
                  <a:close/>
                  <a:moveTo>
                    <a:pt x="268" y="321"/>
                  </a:moveTo>
                  <a:cubicBezTo>
                    <a:pt x="271" y="325"/>
                    <a:pt x="273" y="330"/>
                    <a:pt x="277" y="333"/>
                  </a:cubicBezTo>
                  <a:cubicBezTo>
                    <a:pt x="277" y="337"/>
                    <a:pt x="274" y="338"/>
                    <a:pt x="273" y="341"/>
                  </a:cubicBezTo>
                  <a:cubicBezTo>
                    <a:pt x="268" y="337"/>
                    <a:pt x="264" y="331"/>
                    <a:pt x="265" y="324"/>
                  </a:cubicBezTo>
                  <a:cubicBezTo>
                    <a:pt x="267" y="324"/>
                    <a:pt x="267" y="322"/>
                    <a:pt x="268" y="321"/>
                  </a:cubicBezTo>
                  <a:close/>
                  <a:moveTo>
                    <a:pt x="272" y="351"/>
                  </a:moveTo>
                  <a:cubicBezTo>
                    <a:pt x="275" y="352"/>
                    <a:pt x="276" y="354"/>
                    <a:pt x="276" y="356"/>
                  </a:cubicBezTo>
                  <a:cubicBezTo>
                    <a:pt x="274" y="358"/>
                    <a:pt x="271" y="353"/>
                    <a:pt x="272" y="351"/>
                  </a:cubicBezTo>
                  <a:close/>
                  <a:moveTo>
                    <a:pt x="274" y="382"/>
                  </a:moveTo>
                  <a:cubicBezTo>
                    <a:pt x="279" y="385"/>
                    <a:pt x="278" y="389"/>
                    <a:pt x="274" y="392"/>
                  </a:cubicBezTo>
                  <a:cubicBezTo>
                    <a:pt x="272" y="391"/>
                    <a:pt x="271" y="389"/>
                    <a:pt x="270" y="388"/>
                  </a:cubicBezTo>
                  <a:cubicBezTo>
                    <a:pt x="270" y="385"/>
                    <a:pt x="273" y="384"/>
                    <a:pt x="274" y="382"/>
                  </a:cubicBezTo>
                  <a:close/>
                  <a:moveTo>
                    <a:pt x="279" y="409"/>
                  </a:moveTo>
                  <a:cubicBezTo>
                    <a:pt x="278" y="410"/>
                    <a:pt x="278" y="410"/>
                    <a:pt x="277" y="411"/>
                  </a:cubicBezTo>
                  <a:cubicBezTo>
                    <a:pt x="267" y="407"/>
                    <a:pt x="278" y="399"/>
                    <a:pt x="279" y="409"/>
                  </a:cubicBezTo>
                  <a:close/>
                  <a:moveTo>
                    <a:pt x="291" y="267"/>
                  </a:moveTo>
                  <a:cubicBezTo>
                    <a:pt x="289" y="271"/>
                    <a:pt x="287" y="273"/>
                    <a:pt x="284" y="275"/>
                  </a:cubicBezTo>
                  <a:cubicBezTo>
                    <a:pt x="281" y="267"/>
                    <a:pt x="287" y="258"/>
                    <a:pt x="291" y="267"/>
                  </a:cubicBezTo>
                  <a:close/>
                  <a:moveTo>
                    <a:pt x="288" y="290"/>
                  </a:moveTo>
                  <a:cubicBezTo>
                    <a:pt x="283" y="290"/>
                    <a:pt x="286" y="278"/>
                    <a:pt x="290" y="277"/>
                  </a:cubicBezTo>
                  <a:cubicBezTo>
                    <a:pt x="291" y="280"/>
                    <a:pt x="292" y="289"/>
                    <a:pt x="288" y="290"/>
                  </a:cubicBezTo>
                  <a:close/>
                  <a:moveTo>
                    <a:pt x="289" y="298"/>
                  </a:moveTo>
                  <a:cubicBezTo>
                    <a:pt x="288" y="301"/>
                    <a:pt x="291" y="301"/>
                    <a:pt x="291" y="304"/>
                  </a:cubicBezTo>
                  <a:cubicBezTo>
                    <a:pt x="290" y="305"/>
                    <a:pt x="289" y="304"/>
                    <a:pt x="289" y="305"/>
                  </a:cubicBezTo>
                  <a:cubicBezTo>
                    <a:pt x="286" y="305"/>
                    <a:pt x="286" y="302"/>
                    <a:pt x="285" y="300"/>
                  </a:cubicBezTo>
                  <a:cubicBezTo>
                    <a:pt x="286" y="299"/>
                    <a:pt x="286" y="298"/>
                    <a:pt x="289" y="298"/>
                  </a:cubicBezTo>
                  <a:close/>
                  <a:moveTo>
                    <a:pt x="285" y="311"/>
                  </a:moveTo>
                  <a:cubicBezTo>
                    <a:pt x="290" y="312"/>
                    <a:pt x="291" y="318"/>
                    <a:pt x="287" y="321"/>
                  </a:cubicBezTo>
                  <a:cubicBezTo>
                    <a:pt x="284" y="318"/>
                    <a:pt x="285" y="315"/>
                    <a:pt x="285" y="311"/>
                  </a:cubicBezTo>
                  <a:close/>
                  <a:moveTo>
                    <a:pt x="289" y="335"/>
                  </a:moveTo>
                  <a:cubicBezTo>
                    <a:pt x="290" y="336"/>
                    <a:pt x="291" y="340"/>
                    <a:pt x="290" y="341"/>
                  </a:cubicBezTo>
                  <a:cubicBezTo>
                    <a:pt x="289" y="340"/>
                    <a:pt x="287" y="339"/>
                    <a:pt x="287" y="337"/>
                  </a:cubicBezTo>
                  <a:cubicBezTo>
                    <a:pt x="288" y="336"/>
                    <a:pt x="288" y="336"/>
                    <a:pt x="289" y="335"/>
                  </a:cubicBezTo>
                  <a:close/>
                  <a:moveTo>
                    <a:pt x="291" y="388"/>
                  </a:moveTo>
                  <a:cubicBezTo>
                    <a:pt x="292" y="389"/>
                    <a:pt x="289" y="392"/>
                    <a:pt x="291" y="394"/>
                  </a:cubicBezTo>
                  <a:cubicBezTo>
                    <a:pt x="290" y="395"/>
                    <a:pt x="288" y="391"/>
                    <a:pt x="288" y="388"/>
                  </a:cubicBezTo>
                  <a:cubicBezTo>
                    <a:pt x="289" y="388"/>
                    <a:pt x="290" y="388"/>
                    <a:pt x="291" y="388"/>
                  </a:cubicBezTo>
                  <a:close/>
                  <a:moveTo>
                    <a:pt x="290" y="403"/>
                  </a:moveTo>
                  <a:cubicBezTo>
                    <a:pt x="293" y="405"/>
                    <a:pt x="291" y="408"/>
                    <a:pt x="288" y="409"/>
                  </a:cubicBezTo>
                  <a:cubicBezTo>
                    <a:pt x="288" y="406"/>
                    <a:pt x="289" y="405"/>
                    <a:pt x="290" y="403"/>
                  </a:cubicBezTo>
                  <a:close/>
                  <a:moveTo>
                    <a:pt x="290" y="424"/>
                  </a:moveTo>
                  <a:cubicBezTo>
                    <a:pt x="293" y="425"/>
                    <a:pt x="295" y="427"/>
                    <a:pt x="295" y="430"/>
                  </a:cubicBezTo>
                  <a:cubicBezTo>
                    <a:pt x="295" y="431"/>
                    <a:pt x="293" y="433"/>
                    <a:pt x="291" y="433"/>
                  </a:cubicBezTo>
                  <a:cubicBezTo>
                    <a:pt x="293" y="429"/>
                    <a:pt x="287" y="427"/>
                    <a:pt x="290" y="424"/>
                  </a:cubicBezTo>
                  <a:close/>
                  <a:moveTo>
                    <a:pt x="295" y="419"/>
                  </a:moveTo>
                  <a:cubicBezTo>
                    <a:pt x="295" y="417"/>
                    <a:pt x="297" y="417"/>
                    <a:pt x="298" y="415"/>
                  </a:cubicBezTo>
                  <a:cubicBezTo>
                    <a:pt x="301" y="415"/>
                    <a:pt x="301" y="419"/>
                    <a:pt x="303" y="420"/>
                  </a:cubicBezTo>
                  <a:cubicBezTo>
                    <a:pt x="303" y="423"/>
                    <a:pt x="301" y="423"/>
                    <a:pt x="300" y="426"/>
                  </a:cubicBezTo>
                  <a:cubicBezTo>
                    <a:pt x="298" y="424"/>
                    <a:pt x="297" y="421"/>
                    <a:pt x="295" y="419"/>
                  </a:cubicBezTo>
                  <a:close/>
                  <a:moveTo>
                    <a:pt x="302" y="274"/>
                  </a:moveTo>
                  <a:cubicBezTo>
                    <a:pt x="299" y="274"/>
                    <a:pt x="299" y="270"/>
                    <a:pt x="297" y="269"/>
                  </a:cubicBezTo>
                  <a:cubicBezTo>
                    <a:pt x="299" y="267"/>
                    <a:pt x="299" y="263"/>
                    <a:pt x="303" y="263"/>
                  </a:cubicBezTo>
                  <a:cubicBezTo>
                    <a:pt x="302" y="267"/>
                    <a:pt x="304" y="271"/>
                    <a:pt x="302" y="274"/>
                  </a:cubicBezTo>
                  <a:close/>
                  <a:moveTo>
                    <a:pt x="299" y="252"/>
                  </a:moveTo>
                  <a:cubicBezTo>
                    <a:pt x="299" y="249"/>
                    <a:pt x="302" y="249"/>
                    <a:pt x="302" y="246"/>
                  </a:cubicBezTo>
                  <a:cubicBezTo>
                    <a:pt x="305" y="248"/>
                    <a:pt x="303" y="251"/>
                    <a:pt x="303" y="254"/>
                  </a:cubicBezTo>
                  <a:cubicBezTo>
                    <a:pt x="300" y="255"/>
                    <a:pt x="302" y="251"/>
                    <a:pt x="299" y="252"/>
                  </a:cubicBezTo>
                  <a:close/>
                  <a:moveTo>
                    <a:pt x="303" y="231"/>
                  </a:moveTo>
                  <a:cubicBezTo>
                    <a:pt x="304" y="232"/>
                    <a:pt x="305" y="233"/>
                    <a:pt x="304" y="235"/>
                  </a:cubicBezTo>
                  <a:cubicBezTo>
                    <a:pt x="302" y="236"/>
                    <a:pt x="302" y="232"/>
                    <a:pt x="303" y="231"/>
                  </a:cubicBezTo>
                  <a:close/>
                  <a:moveTo>
                    <a:pt x="300" y="212"/>
                  </a:moveTo>
                  <a:cubicBezTo>
                    <a:pt x="301" y="209"/>
                    <a:pt x="304" y="209"/>
                    <a:pt x="305" y="206"/>
                  </a:cubicBezTo>
                  <a:cubicBezTo>
                    <a:pt x="305" y="209"/>
                    <a:pt x="305" y="217"/>
                    <a:pt x="304" y="220"/>
                  </a:cubicBezTo>
                  <a:cubicBezTo>
                    <a:pt x="302" y="218"/>
                    <a:pt x="301" y="215"/>
                    <a:pt x="300" y="212"/>
                  </a:cubicBezTo>
                  <a:close/>
                  <a:moveTo>
                    <a:pt x="305" y="337"/>
                  </a:moveTo>
                  <a:cubicBezTo>
                    <a:pt x="307" y="337"/>
                    <a:pt x="307" y="339"/>
                    <a:pt x="306" y="340"/>
                  </a:cubicBezTo>
                  <a:cubicBezTo>
                    <a:pt x="304" y="340"/>
                    <a:pt x="304" y="338"/>
                    <a:pt x="305" y="337"/>
                  </a:cubicBezTo>
                  <a:close/>
                  <a:moveTo>
                    <a:pt x="306" y="763"/>
                  </a:moveTo>
                  <a:cubicBezTo>
                    <a:pt x="309" y="764"/>
                    <a:pt x="306" y="767"/>
                    <a:pt x="308" y="768"/>
                  </a:cubicBezTo>
                  <a:cubicBezTo>
                    <a:pt x="304" y="769"/>
                    <a:pt x="305" y="765"/>
                    <a:pt x="306" y="763"/>
                  </a:cubicBezTo>
                  <a:close/>
                  <a:moveTo>
                    <a:pt x="318" y="744"/>
                  </a:moveTo>
                  <a:cubicBezTo>
                    <a:pt x="320" y="747"/>
                    <a:pt x="320" y="755"/>
                    <a:pt x="316" y="756"/>
                  </a:cubicBezTo>
                  <a:cubicBezTo>
                    <a:pt x="317" y="753"/>
                    <a:pt x="314" y="754"/>
                    <a:pt x="314" y="751"/>
                  </a:cubicBezTo>
                  <a:cubicBezTo>
                    <a:pt x="315" y="749"/>
                    <a:pt x="317" y="747"/>
                    <a:pt x="318" y="744"/>
                  </a:cubicBezTo>
                  <a:close/>
                  <a:moveTo>
                    <a:pt x="315" y="789"/>
                  </a:moveTo>
                  <a:cubicBezTo>
                    <a:pt x="316" y="786"/>
                    <a:pt x="317" y="784"/>
                    <a:pt x="318" y="782"/>
                  </a:cubicBezTo>
                  <a:cubicBezTo>
                    <a:pt x="321" y="784"/>
                    <a:pt x="318" y="789"/>
                    <a:pt x="315" y="789"/>
                  </a:cubicBezTo>
                  <a:close/>
                  <a:moveTo>
                    <a:pt x="321" y="810"/>
                  </a:moveTo>
                  <a:cubicBezTo>
                    <a:pt x="320" y="811"/>
                    <a:pt x="318" y="809"/>
                    <a:pt x="317" y="808"/>
                  </a:cubicBezTo>
                  <a:cubicBezTo>
                    <a:pt x="318" y="806"/>
                    <a:pt x="322" y="808"/>
                    <a:pt x="321" y="810"/>
                  </a:cubicBezTo>
                  <a:close/>
                  <a:moveTo>
                    <a:pt x="319" y="267"/>
                  </a:moveTo>
                  <a:cubicBezTo>
                    <a:pt x="322" y="269"/>
                    <a:pt x="321" y="275"/>
                    <a:pt x="321" y="280"/>
                  </a:cubicBezTo>
                  <a:cubicBezTo>
                    <a:pt x="316" y="280"/>
                    <a:pt x="318" y="272"/>
                    <a:pt x="319" y="267"/>
                  </a:cubicBezTo>
                  <a:close/>
                  <a:moveTo>
                    <a:pt x="317" y="231"/>
                  </a:moveTo>
                  <a:cubicBezTo>
                    <a:pt x="315" y="226"/>
                    <a:pt x="316" y="221"/>
                    <a:pt x="316" y="216"/>
                  </a:cubicBezTo>
                  <a:cubicBezTo>
                    <a:pt x="319" y="219"/>
                    <a:pt x="321" y="221"/>
                    <a:pt x="322" y="225"/>
                  </a:cubicBezTo>
                  <a:cubicBezTo>
                    <a:pt x="320" y="227"/>
                    <a:pt x="319" y="229"/>
                    <a:pt x="317" y="231"/>
                  </a:cubicBezTo>
                  <a:close/>
                  <a:moveTo>
                    <a:pt x="317" y="204"/>
                  </a:moveTo>
                  <a:cubicBezTo>
                    <a:pt x="316" y="200"/>
                    <a:pt x="316" y="198"/>
                    <a:pt x="317" y="195"/>
                  </a:cubicBezTo>
                  <a:cubicBezTo>
                    <a:pt x="320" y="196"/>
                    <a:pt x="322" y="199"/>
                    <a:pt x="322" y="203"/>
                  </a:cubicBezTo>
                  <a:cubicBezTo>
                    <a:pt x="320" y="203"/>
                    <a:pt x="318" y="204"/>
                    <a:pt x="317" y="204"/>
                  </a:cubicBezTo>
                  <a:close/>
                  <a:moveTo>
                    <a:pt x="308" y="57"/>
                  </a:moveTo>
                  <a:cubicBezTo>
                    <a:pt x="307" y="53"/>
                    <a:pt x="306" y="48"/>
                    <a:pt x="308" y="46"/>
                  </a:cubicBezTo>
                  <a:cubicBezTo>
                    <a:pt x="310" y="48"/>
                    <a:pt x="310" y="51"/>
                    <a:pt x="312" y="54"/>
                  </a:cubicBezTo>
                  <a:cubicBezTo>
                    <a:pt x="311" y="55"/>
                    <a:pt x="311" y="57"/>
                    <a:pt x="308" y="57"/>
                  </a:cubicBezTo>
                  <a:close/>
                  <a:moveTo>
                    <a:pt x="308" y="72"/>
                  </a:moveTo>
                  <a:cubicBezTo>
                    <a:pt x="312" y="72"/>
                    <a:pt x="311" y="78"/>
                    <a:pt x="310" y="81"/>
                  </a:cubicBezTo>
                  <a:cubicBezTo>
                    <a:pt x="308" y="79"/>
                    <a:pt x="307" y="77"/>
                    <a:pt x="306" y="74"/>
                  </a:cubicBezTo>
                  <a:cubicBezTo>
                    <a:pt x="307" y="73"/>
                    <a:pt x="309" y="74"/>
                    <a:pt x="308" y="72"/>
                  </a:cubicBezTo>
                  <a:close/>
                  <a:moveTo>
                    <a:pt x="303" y="70"/>
                  </a:moveTo>
                  <a:cubicBezTo>
                    <a:pt x="303" y="68"/>
                    <a:pt x="301" y="68"/>
                    <a:pt x="302" y="66"/>
                  </a:cubicBezTo>
                  <a:cubicBezTo>
                    <a:pt x="303" y="65"/>
                    <a:pt x="305" y="66"/>
                    <a:pt x="304" y="63"/>
                  </a:cubicBezTo>
                  <a:cubicBezTo>
                    <a:pt x="305" y="63"/>
                    <a:pt x="306" y="64"/>
                    <a:pt x="306" y="64"/>
                  </a:cubicBezTo>
                  <a:cubicBezTo>
                    <a:pt x="307" y="67"/>
                    <a:pt x="306" y="69"/>
                    <a:pt x="303" y="70"/>
                  </a:cubicBezTo>
                  <a:close/>
                  <a:moveTo>
                    <a:pt x="300" y="63"/>
                  </a:moveTo>
                  <a:cubicBezTo>
                    <a:pt x="299" y="62"/>
                    <a:pt x="299" y="62"/>
                    <a:pt x="298" y="61"/>
                  </a:cubicBezTo>
                  <a:cubicBezTo>
                    <a:pt x="297" y="57"/>
                    <a:pt x="300" y="57"/>
                    <a:pt x="301" y="55"/>
                  </a:cubicBezTo>
                  <a:cubicBezTo>
                    <a:pt x="304" y="55"/>
                    <a:pt x="303" y="59"/>
                    <a:pt x="304" y="60"/>
                  </a:cubicBezTo>
                  <a:cubicBezTo>
                    <a:pt x="303" y="61"/>
                    <a:pt x="302" y="63"/>
                    <a:pt x="300" y="63"/>
                  </a:cubicBezTo>
                  <a:close/>
                  <a:moveTo>
                    <a:pt x="297" y="79"/>
                  </a:moveTo>
                  <a:cubicBezTo>
                    <a:pt x="294" y="77"/>
                    <a:pt x="295" y="74"/>
                    <a:pt x="296" y="70"/>
                  </a:cubicBezTo>
                  <a:cubicBezTo>
                    <a:pt x="301" y="71"/>
                    <a:pt x="300" y="77"/>
                    <a:pt x="297" y="79"/>
                  </a:cubicBezTo>
                  <a:close/>
                  <a:moveTo>
                    <a:pt x="292" y="47"/>
                  </a:moveTo>
                  <a:cubicBezTo>
                    <a:pt x="293" y="46"/>
                    <a:pt x="293" y="44"/>
                    <a:pt x="295" y="44"/>
                  </a:cubicBezTo>
                  <a:cubicBezTo>
                    <a:pt x="295" y="46"/>
                    <a:pt x="294" y="47"/>
                    <a:pt x="292" y="47"/>
                  </a:cubicBezTo>
                  <a:close/>
                  <a:moveTo>
                    <a:pt x="293" y="67"/>
                  </a:moveTo>
                  <a:cubicBezTo>
                    <a:pt x="293" y="71"/>
                    <a:pt x="290" y="73"/>
                    <a:pt x="287" y="74"/>
                  </a:cubicBezTo>
                  <a:cubicBezTo>
                    <a:pt x="285" y="71"/>
                    <a:pt x="290" y="70"/>
                    <a:pt x="291" y="67"/>
                  </a:cubicBezTo>
                  <a:cubicBezTo>
                    <a:pt x="291" y="67"/>
                    <a:pt x="292" y="67"/>
                    <a:pt x="293" y="67"/>
                  </a:cubicBezTo>
                  <a:close/>
                  <a:moveTo>
                    <a:pt x="284" y="81"/>
                  </a:moveTo>
                  <a:cubicBezTo>
                    <a:pt x="287" y="82"/>
                    <a:pt x="287" y="86"/>
                    <a:pt x="289" y="88"/>
                  </a:cubicBezTo>
                  <a:cubicBezTo>
                    <a:pt x="289" y="91"/>
                    <a:pt x="286" y="90"/>
                    <a:pt x="286" y="93"/>
                  </a:cubicBezTo>
                  <a:cubicBezTo>
                    <a:pt x="283" y="92"/>
                    <a:pt x="282" y="88"/>
                    <a:pt x="280" y="87"/>
                  </a:cubicBezTo>
                  <a:cubicBezTo>
                    <a:pt x="280" y="84"/>
                    <a:pt x="283" y="83"/>
                    <a:pt x="284" y="81"/>
                  </a:cubicBezTo>
                  <a:close/>
                  <a:moveTo>
                    <a:pt x="280" y="253"/>
                  </a:moveTo>
                  <a:cubicBezTo>
                    <a:pt x="279" y="258"/>
                    <a:pt x="274" y="261"/>
                    <a:pt x="272" y="265"/>
                  </a:cubicBezTo>
                  <a:cubicBezTo>
                    <a:pt x="267" y="262"/>
                    <a:pt x="267" y="258"/>
                    <a:pt x="265" y="254"/>
                  </a:cubicBezTo>
                  <a:cubicBezTo>
                    <a:pt x="268" y="250"/>
                    <a:pt x="270" y="247"/>
                    <a:pt x="273" y="243"/>
                  </a:cubicBezTo>
                  <a:cubicBezTo>
                    <a:pt x="277" y="245"/>
                    <a:pt x="278" y="250"/>
                    <a:pt x="280" y="253"/>
                  </a:cubicBezTo>
                  <a:close/>
                  <a:moveTo>
                    <a:pt x="280" y="243"/>
                  </a:moveTo>
                  <a:cubicBezTo>
                    <a:pt x="278" y="242"/>
                    <a:pt x="275" y="240"/>
                    <a:pt x="278" y="237"/>
                  </a:cubicBezTo>
                  <a:cubicBezTo>
                    <a:pt x="281" y="237"/>
                    <a:pt x="279" y="241"/>
                    <a:pt x="280" y="243"/>
                  </a:cubicBezTo>
                  <a:close/>
                  <a:moveTo>
                    <a:pt x="273" y="235"/>
                  </a:moveTo>
                  <a:cubicBezTo>
                    <a:pt x="269" y="231"/>
                    <a:pt x="271" y="226"/>
                    <a:pt x="274" y="223"/>
                  </a:cubicBezTo>
                  <a:cubicBezTo>
                    <a:pt x="276" y="224"/>
                    <a:pt x="278" y="227"/>
                    <a:pt x="279" y="229"/>
                  </a:cubicBezTo>
                  <a:cubicBezTo>
                    <a:pt x="277" y="231"/>
                    <a:pt x="276" y="234"/>
                    <a:pt x="273" y="235"/>
                  </a:cubicBezTo>
                  <a:close/>
                  <a:moveTo>
                    <a:pt x="278" y="174"/>
                  </a:moveTo>
                  <a:cubicBezTo>
                    <a:pt x="276" y="174"/>
                    <a:pt x="277" y="172"/>
                    <a:pt x="276" y="173"/>
                  </a:cubicBezTo>
                  <a:cubicBezTo>
                    <a:pt x="274" y="175"/>
                    <a:pt x="280" y="177"/>
                    <a:pt x="278" y="180"/>
                  </a:cubicBezTo>
                  <a:cubicBezTo>
                    <a:pt x="276" y="178"/>
                    <a:pt x="276" y="175"/>
                    <a:pt x="274" y="174"/>
                  </a:cubicBezTo>
                  <a:cubicBezTo>
                    <a:pt x="274" y="171"/>
                    <a:pt x="276" y="171"/>
                    <a:pt x="277" y="169"/>
                  </a:cubicBezTo>
                  <a:cubicBezTo>
                    <a:pt x="279" y="170"/>
                    <a:pt x="278" y="172"/>
                    <a:pt x="278" y="174"/>
                  </a:cubicBezTo>
                  <a:close/>
                  <a:moveTo>
                    <a:pt x="276" y="78"/>
                  </a:moveTo>
                  <a:cubicBezTo>
                    <a:pt x="274" y="77"/>
                    <a:pt x="274" y="74"/>
                    <a:pt x="272" y="72"/>
                  </a:cubicBezTo>
                  <a:cubicBezTo>
                    <a:pt x="272" y="69"/>
                    <a:pt x="275" y="68"/>
                    <a:pt x="276" y="66"/>
                  </a:cubicBezTo>
                  <a:cubicBezTo>
                    <a:pt x="279" y="68"/>
                    <a:pt x="276" y="75"/>
                    <a:pt x="276" y="78"/>
                  </a:cubicBezTo>
                  <a:close/>
                  <a:moveTo>
                    <a:pt x="268" y="65"/>
                  </a:moveTo>
                  <a:cubicBezTo>
                    <a:pt x="266" y="64"/>
                    <a:pt x="266" y="60"/>
                    <a:pt x="264" y="58"/>
                  </a:cubicBezTo>
                  <a:cubicBezTo>
                    <a:pt x="265" y="54"/>
                    <a:pt x="269" y="53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4" y="55"/>
                    <a:pt x="274" y="62"/>
                    <a:pt x="268" y="65"/>
                  </a:cubicBezTo>
                  <a:close/>
                  <a:moveTo>
                    <a:pt x="262" y="52"/>
                  </a:moveTo>
                  <a:cubicBezTo>
                    <a:pt x="255" y="43"/>
                    <a:pt x="270" y="37"/>
                    <a:pt x="276" y="33"/>
                  </a:cubicBezTo>
                  <a:cubicBezTo>
                    <a:pt x="274" y="39"/>
                    <a:pt x="267" y="46"/>
                    <a:pt x="262" y="52"/>
                  </a:cubicBezTo>
                  <a:close/>
                  <a:moveTo>
                    <a:pt x="261" y="62"/>
                  </a:moveTo>
                  <a:cubicBezTo>
                    <a:pt x="263" y="64"/>
                    <a:pt x="263" y="67"/>
                    <a:pt x="265" y="70"/>
                  </a:cubicBezTo>
                  <a:cubicBezTo>
                    <a:pt x="263" y="71"/>
                    <a:pt x="263" y="73"/>
                    <a:pt x="261" y="74"/>
                  </a:cubicBezTo>
                  <a:cubicBezTo>
                    <a:pt x="256" y="71"/>
                    <a:pt x="255" y="65"/>
                    <a:pt x="261" y="62"/>
                  </a:cubicBezTo>
                  <a:close/>
                  <a:moveTo>
                    <a:pt x="254" y="63"/>
                  </a:moveTo>
                  <a:cubicBezTo>
                    <a:pt x="252" y="61"/>
                    <a:pt x="250" y="58"/>
                    <a:pt x="249" y="55"/>
                  </a:cubicBezTo>
                  <a:cubicBezTo>
                    <a:pt x="252" y="54"/>
                    <a:pt x="252" y="51"/>
                    <a:pt x="254" y="50"/>
                  </a:cubicBezTo>
                  <a:cubicBezTo>
                    <a:pt x="257" y="51"/>
                    <a:pt x="256" y="55"/>
                    <a:pt x="259" y="57"/>
                  </a:cubicBezTo>
                  <a:cubicBezTo>
                    <a:pt x="257" y="59"/>
                    <a:pt x="255" y="60"/>
                    <a:pt x="254" y="63"/>
                  </a:cubicBezTo>
                  <a:close/>
                  <a:moveTo>
                    <a:pt x="250" y="67"/>
                  </a:moveTo>
                  <a:cubicBezTo>
                    <a:pt x="248" y="71"/>
                    <a:pt x="244" y="74"/>
                    <a:pt x="242" y="78"/>
                  </a:cubicBezTo>
                  <a:cubicBezTo>
                    <a:pt x="240" y="78"/>
                    <a:pt x="241" y="75"/>
                    <a:pt x="238" y="76"/>
                  </a:cubicBezTo>
                  <a:cubicBezTo>
                    <a:pt x="239" y="73"/>
                    <a:pt x="239" y="73"/>
                    <a:pt x="237" y="72"/>
                  </a:cubicBezTo>
                  <a:cubicBezTo>
                    <a:pt x="240" y="67"/>
                    <a:pt x="243" y="64"/>
                    <a:pt x="246" y="59"/>
                  </a:cubicBezTo>
                  <a:cubicBezTo>
                    <a:pt x="247" y="62"/>
                    <a:pt x="250" y="64"/>
                    <a:pt x="250" y="67"/>
                  </a:cubicBezTo>
                  <a:close/>
                  <a:moveTo>
                    <a:pt x="234" y="67"/>
                  </a:moveTo>
                  <a:cubicBezTo>
                    <a:pt x="233" y="66"/>
                    <a:pt x="232" y="64"/>
                    <a:pt x="232" y="63"/>
                  </a:cubicBezTo>
                  <a:cubicBezTo>
                    <a:pt x="235" y="60"/>
                    <a:pt x="239" y="58"/>
                    <a:pt x="241" y="53"/>
                  </a:cubicBezTo>
                  <a:cubicBezTo>
                    <a:pt x="242" y="53"/>
                    <a:pt x="242" y="54"/>
                    <a:pt x="244" y="54"/>
                  </a:cubicBezTo>
                  <a:cubicBezTo>
                    <a:pt x="241" y="59"/>
                    <a:pt x="238" y="63"/>
                    <a:pt x="234" y="67"/>
                  </a:cubicBezTo>
                  <a:close/>
                  <a:moveTo>
                    <a:pt x="230" y="61"/>
                  </a:moveTo>
                  <a:cubicBezTo>
                    <a:pt x="225" y="55"/>
                    <a:pt x="236" y="50"/>
                    <a:pt x="238" y="45"/>
                  </a:cubicBezTo>
                  <a:cubicBezTo>
                    <a:pt x="240" y="46"/>
                    <a:pt x="239" y="50"/>
                    <a:pt x="240" y="52"/>
                  </a:cubicBezTo>
                  <a:cubicBezTo>
                    <a:pt x="237" y="54"/>
                    <a:pt x="233" y="57"/>
                    <a:pt x="230" y="61"/>
                  </a:cubicBezTo>
                  <a:close/>
                  <a:moveTo>
                    <a:pt x="231" y="70"/>
                  </a:moveTo>
                  <a:cubicBezTo>
                    <a:pt x="230" y="73"/>
                    <a:pt x="228" y="75"/>
                    <a:pt x="227" y="78"/>
                  </a:cubicBezTo>
                  <a:cubicBezTo>
                    <a:pt x="226" y="76"/>
                    <a:pt x="224" y="75"/>
                    <a:pt x="223" y="72"/>
                  </a:cubicBezTo>
                  <a:cubicBezTo>
                    <a:pt x="224" y="70"/>
                    <a:pt x="227" y="69"/>
                    <a:pt x="228" y="67"/>
                  </a:cubicBezTo>
                  <a:cubicBezTo>
                    <a:pt x="230" y="67"/>
                    <a:pt x="230" y="69"/>
                    <a:pt x="231" y="70"/>
                  </a:cubicBezTo>
                  <a:close/>
                  <a:moveTo>
                    <a:pt x="221" y="69"/>
                  </a:moveTo>
                  <a:cubicBezTo>
                    <a:pt x="221" y="65"/>
                    <a:pt x="223" y="64"/>
                    <a:pt x="225" y="61"/>
                  </a:cubicBezTo>
                  <a:cubicBezTo>
                    <a:pt x="226" y="62"/>
                    <a:pt x="226" y="63"/>
                    <a:pt x="227" y="65"/>
                  </a:cubicBezTo>
                  <a:cubicBezTo>
                    <a:pt x="224" y="66"/>
                    <a:pt x="223" y="71"/>
                    <a:pt x="221" y="69"/>
                  </a:cubicBezTo>
                  <a:close/>
                  <a:moveTo>
                    <a:pt x="213" y="59"/>
                  </a:moveTo>
                  <a:cubicBezTo>
                    <a:pt x="212" y="55"/>
                    <a:pt x="216" y="51"/>
                    <a:pt x="219" y="50"/>
                  </a:cubicBezTo>
                  <a:cubicBezTo>
                    <a:pt x="220" y="56"/>
                    <a:pt x="216" y="57"/>
                    <a:pt x="213" y="59"/>
                  </a:cubicBezTo>
                  <a:close/>
                  <a:moveTo>
                    <a:pt x="214" y="69"/>
                  </a:moveTo>
                  <a:cubicBezTo>
                    <a:pt x="211" y="70"/>
                    <a:pt x="212" y="74"/>
                    <a:pt x="209" y="74"/>
                  </a:cubicBezTo>
                  <a:cubicBezTo>
                    <a:pt x="209" y="73"/>
                    <a:pt x="208" y="72"/>
                    <a:pt x="208" y="71"/>
                  </a:cubicBezTo>
                  <a:cubicBezTo>
                    <a:pt x="208" y="68"/>
                    <a:pt x="211" y="67"/>
                    <a:pt x="212" y="65"/>
                  </a:cubicBezTo>
                  <a:cubicBezTo>
                    <a:pt x="215" y="65"/>
                    <a:pt x="214" y="66"/>
                    <a:pt x="214" y="69"/>
                  </a:cubicBezTo>
                  <a:close/>
                  <a:moveTo>
                    <a:pt x="206" y="69"/>
                  </a:moveTo>
                  <a:cubicBezTo>
                    <a:pt x="203" y="65"/>
                    <a:pt x="208" y="63"/>
                    <a:pt x="209" y="60"/>
                  </a:cubicBezTo>
                  <a:cubicBezTo>
                    <a:pt x="209" y="60"/>
                    <a:pt x="210" y="61"/>
                    <a:pt x="211" y="61"/>
                  </a:cubicBezTo>
                  <a:cubicBezTo>
                    <a:pt x="211" y="65"/>
                    <a:pt x="208" y="66"/>
                    <a:pt x="206" y="69"/>
                  </a:cubicBezTo>
                  <a:close/>
                  <a:moveTo>
                    <a:pt x="203" y="38"/>
                  </a:moveTo>
                  <a:cubicBezTo>
                    <a:pt x="201" y="37"/>
                    <a:pt x="200" y="36"/>
                    <a:pt x="200" y="33"/>
                  </a:cubicBezTo>
                  <a:cubicBezTo>
                    <a:pt x="202" y="31"/>
                    <a:pt x="205" y="33"/>
                    <a:pt x="207" y="35"/>
                  </a:cubicBezTo>
                  <a:cubicBezTo>
                    <a:pt x="206" y="36"/>
                    <a:pt x="205" y="38"/>
                    <a:pt x="203" y="38"/>
                  </a:cubicBezTo>
                  <a:close/>
                  <a:moveTo>
                    <a:pt x="205" y="53"/>
                  </a:moveTo>
                  <a:cubicBezTo>
                    <a:pt x="204" y="56"/>
                    <a:pt x="202" y="58"/>
                    <a:pt x="200" y="59"/>
                  </a:cubicBezTo>
                  <a:cubicBezTo>
                    <a:pt x="197" y="59"/>
                    <a:pt x="199" y="56"/>
                    <a:pt x="197" y="55"/>
                  </a:cubicBezTo>
                  <a:cubicBezTo>
                    <a:pt x="198" y="50"/>
                    <a:pt x="204" y="47"/>
                    <a:pt x="205" y="53"/>
                  </a:cubicBezTo>
                  <a:close/>
                  <a:moveTo>
                    <a:pt x="198" y="66"/>
                  </a:moveTo>
                  <a:cubicBezTo>
                    <a:pt x="198" y="66"/>
                    <a:pt x="199" y="67"/>
                    <a:pt x="199" y="67"/>
                  </a:cubicBezTo>
                  <a:cubicBezTo>
                    <a:pt x="198" y="68"/>
                    <a:pt x="197" y="70"/>
                    <a:pt x="195" y="70"/>
                  </a:cubicBezTo>
                  <a:cubicBezTo>
                    <a:pt x="195" y="67"/>
                    <a:pt x="198" y="69"/>
                    <a:pt x="197" y="66"/>
                  </a:cubicBezTo>
                  <a:cubicBezTo>
                    <a:pt x="198" y="66"/>
                    <a:pt x="198" y="66"/>
                    <a:pt x="198" y="66"/>
                  </a:cubicBezTo>
                  <a:close/>
                  <a:moveTo>
                    <a:pt x="191" y="69"/>
                  </a:moveTo>
                  <a:cubicBezTo>
                    <a:pt x="191" y="67"/>
                    <a:pt x="189" y="67"/>
                    <a:pt x="188" y="67"/>
                  </a:cubicBezTo>
                  <a:cubicBezTo>
                    <a:pt x="190" y="63"/>
                    <a:pt x="192" y="61"/>
                    <a:pt x="194" y="58"/>
                  </a:cubicBezTo>
                  <a:cubicBezTo>
                    <a:pt x="196" y="59"/>
                    <a:pt x="196" y="62"/>
                    <a:pt x="197" y="63"/>
                  </a:cubicBezTo>
                  <a:cubicBezTo>
                    <a:pt x="195" y="65"/>
                    <a:pt x="194" y="68"/>
                    <a:pt x="191" y="69"/>
                  </a:cubicBezTo>
                  <a:close/>
                  <a:moveTo>
                    <a:pt x="185" y="60"/>
                  </a:moveTo>
                  <a:cubicBezTo>
                    <a:pt x="184" y="59"/>
                    <a:pt x="183" y="58"/>
                    <a:pt x="181" y="57"/>
                  </a:cubicBezTo>
                  <a:cubicBezTo>
                    <a:pt x="181" y="51"/>
                    <a:pt x="186" y="51"/>
                    <a:pt x="187" y="48"/>
                  </a:cubicBezTo>
                  <a:cubicBezTo>
                    <a:pt x="193" y="51"/>
                    <a:pt x="189" y="57"/>
                    <a:pt x="185" y="60"/>
                  </a:cubicBezTo>
                  <a:close/>
                  <a:moveTo>
                    <a:pt x="179" y="50"/>
                  </a:moveTo>
                  <a:cubicBezTo>
                    <a:pt x="177" y="51"/>
                    <a:pt x="177" y="49"/>
                    <a:pt x="176" y="49"/>
                  </a:cubicBezTo>
                  <a:cubicBezTo>
                    <a:pt x="178" y="46"/>
                    <a:pt x="181" y="44"/>
                    <a:pt x="184" y="42"/>
                  </a:cubicBezTo>
                  <a:cubicBezTo>
                    <a:pt x="186" y="44"/>
                    <a:pt x="180" y="48"/>
                    <a:pt x="179" y="50"/>
                  </a:cubicBezTo>
                  <a:close/>
                  <a:moveTo>
                    <a:pt x="182" y="65"/>
                  </a:moveTo>
                  <a:cubicBezTo>
                    <a:pt x="181" y="68"/>
                    <a:pt x="177" y="70"/>
                    <a:pt x="175" y="73"/>
                  </a:cubicBezTo>
                  <a:cubicBezTo>
                    <a:pt x="164" y="71"/>
                    <a:pt x="180" y="50"/>
                    <a:pt x="182" y="65"/>
                  </a:cubicBezTo>
                  <a:close/>
                  <a:moveTo>
                    <a:pt x="172" y="77"/>
                  </a:moveTo>
                  <a:cubicBezTo>
                    <a:pt x="170" y="81"/>
                    <a:pt x="167" y="84"/>
                    <a:pt x="164" y="86"/>
                  </a:cubicBezTo>
                  <a:cubicBezTo>
                    <a:pt x="162" y="86"/>
                    <a:pt x="161" y="83"/>
                    <a:pt x="160" y="82"/>
                  </a:cubicBezTo>
                  <a:cubicBezTo>
                    <a:pt x="161" y="78"/>
                    <a:pt x="165" y="75"/>
                    <a:pt x="168" y="71"/>
                  </a:cubicBezTo>
                  <a:cubicBezTo>
                    <a:pt x="170" y="73"/>
                    <a:pt x="169" y="76"/>
                    <a:pt x="172" y="77"/>
                  </a:cubicBezTo>
                  <a:close/>
                  <a:moveTo>
                    <a:pt x="153" y="59"/>
                  </a:moveTo>
                  <a:cubicBezTo>
                    <a:pt x="150" y="56"/>
                    <a:pt x="153" y="48"/>
                    <a:pt x="157" y="49"/>
                  </a:cubicBezTo>
                  <a:cubicBezTo>
                    <a:pt x="158" y="54"/>
                    <a:pt x="155" y="56"/>
                    <a:pt x="153" y="59"/>
                  </a:cubicBezTo>
                  <a:close/>
                  <a:moveTo>
                    <a:pt x="152" y="154"/>
                  </a:moveTo>
                  <a:cubicBezTo>
                    <a:pt x="149" y="154"/>
                    <a:pt x="151" y="151"/>
                    <a:pt x="148" y="152"/>
                  </a:cubicBezTo>
                  <a:cubicBezTo>
                    <a:pt x="148" y="148"/>
                    <a:pt x="151" y="151"/>
                    <a:pt x="151" y="148"/>
                  </a:cubicBezTo>
                  <a:cubicBezTo>
                    <a:pt x="154" y="149"/>
                    <a:pt x="152" y="152"/>
                    <a:pt x="152" y="154"/>
                  </a:cubicBezTo>
                  <a:close/>
                  <a:moveTo>
                    <a:pt x="146" y="242"/>
                  </a:moveTo>
                  <a:cubicBezTo>
                    <a:pt x="148" y="241"/>
                    <a:pt x="149" y="240"/>
                    <a:pt x="151" y="240"/>
                  </a:cubicBezTo>
                  <a:cubicBezTo>
                    <a:pt x="149" y="251"/>
                    <a:pt x="158" y="276"/>
                    <a:pt x="156" y="292"/>
                  </a:cubicBezTo>
                  <a:cubicBezTo>
                    <a:pt x="155" y="297"/>
                    <a:pt x="149" y="304"/>
                    <a:pt x="158" y="304"/>
                  </a:cubicBezTo>
                  <a:cubicBezTo>
                    <a:pt x="155" y="311"/>
                    <a:pt x="157" y="316"/>
                    <a:pt x="152" y="320"/>
                  </a:cubicBezTo>
                  <a:cubicBezTo>
                    <a:pt x="152" y="291"/>
                    <a:pt x="148" y="276"/>
                    <a:pt x="146" y="242"/>
                  </a:cubicBezTo>
                  <a:close/>
                  <a:moveTo>
                    <a:pt x="147" y="303"/>
                  </a:moveTo>
                  <a:cubicBezTo>
                    <a:pt x="145" y="302"/>
                    <a:pt x="146" y="298"/>
                    <a:pt x="145" y="294"/>
                  </a:cubicBezTo>
                  <a:cubicBezTo>
                    <a:pt x="148" y="297"/>
                    <a:pt x="146" y="299"/>
                    <a:pt x="147" y="303"/>
                  </a:cubicBezTo>
                  <a:close/>
                  <a:moveTo>
                    <a:pt x="158" y="581"/>
                  </a:moveTo>
                  <a:cubicBezTo>
                    <a:pt x="157" y="577"/>
                    <a:pt x="156" y="571"/>
                    <a:pt x="157" y="566"/>
                  </a:cubicBezTo>
                  <a:cubicBezTo>
                    <a:pt x="158" y="566"/>
                    <a:pt x="159" y="566"/>
                    <a:pt x="159" y="566"/>
                  </a:cubicBezTo>
                  <a:cubicBezTo>
                    <a:pt x="160" y="573"/>
                    <a:pt x="160" y="575"/>
                    <a:pt x="158" y="581"/>
                  </a:cubicBezTo>
                  <a:close/>
                  <a:moveTo>
                    <a:pt x="158" y="619"/>
                  </a:moveTo>
                  <a:cubicBezTo>
                    <a:pt x="165" y="625"/>
                    <a:pt x="162" y="636"/>
                    <a:pt x="159" y="642"/>
                  </a:cubicBezTo>
                  <a:cubicBezTo>
                    <a:pt x="159" y="643"/>
                    <a:pt x="161" y="644"/>
                    <a:pt x="163" y="643"/>
                  </a:cubicBezTo>
                  <a:cubicBezTo>
                    <a:pt x="164" y="652"/>
                    <a:pt x="156" y="659"/>
                    <a:pt x="161" y="664"/>
                  </a:cubicBezTo>
                  <a:cubicBezTo>
                    <a:pt x="162" y="665"/>
                    <a:pt x="163" y="662"/>
                    <a:pt x="164" y="664"/>
                  </a:cubicBezTo>
                  <a:cubicBezTo>
                    <a:pt x="162" y="670"/>
                    <a:pt x="160" y="676"/>
                    <a:pt x="156" y="681"/>
                  </a:cubicBezTo>
                  <a:cubicBezTo>
                    <a:pt x="157" y="663"/>
                    <a:pt x="158" y="639"/>
                    <a:pt x="158" y="619"/>
                  </a:cubicBezTo>
                  <a:close/>
                  <a:moveTo>
                    <a:pt x="157" y="698"/>
                  </a:moveTo>
                  <a:cubicBezTo>
                    <a:pt x="157" y="699"/>
                    <a:pt x="156" y="699"/>
                    <a:pt x="157" y="700"/>
                  </a:cubicBezTo>
                  <a:cubicBezTo>
                    <a:pt x="155" y="700"/>
                    <a:pt x="156" y="697"/>
                    <a:pt x="155" y="698"/>
                  </a:cubicBezTo>
                  <a:cubicBezTo>
                    <a:pt x="155" y="696"/>
                    <a:pt x="157" y="698"/>
                    <a:pt x="157" y="698"/>
                  </a:cubicBezTo>
                  <a:close/>
                  <a:moveTo>
                    <a:pt x="162" y="712"/>
                  </a:moveTo>
                  <a:cubicBezTo>
                    <a:pt x="166" y="718"/>
                    <a:pt x="158" y="723"/>
                    <a:pt x="157" y="729"/>
                  </a:cubicBezTo>
                  <a:cubicBezTo>
                    <a:pt x="154" y="726"/>
                    <a:pt x="158" y="720"/>
                    <a:pt x="155" y="717"/>
                  </a:cubicBezTo>
                  <a:cubicBezTo>
                    <a:pt x="157" y="715"/>
                    <a:pt x="161" y="714"/>
                    <a:pt x="162" y="712"/>
                  </a:cubicBezTo>
                  <a:close/>
                  <a:moveTo>
                    <a:pt x="163" y="770"/>
                  </a:moveTo>
                  <a:cubicBezTo>
                    <a:pt x="163" y="773"/>
                    <a:pt x="160" y="774"/>
                    <a:pt x="160" y="776"/>
                  </a:cubicBezTo>
                  <a:cubicBezTo>
                    <a:pt x="158" y="774"/>
                    <a:pt x="162" y="772"/>
                    <a:pt x="161" y="769"/>
                  </a:cubicBezTo>
                  <a:cubicBezTo>
                    <a:pt x="162" y="769"/>
                    <a:pt x="162" y="770"/>
                    <a:pt x="163" y="770"/>
                  </a:cubicBezTo>
                  <a:close/>
                  <a:moveTo>
                    <a:pt x="165" y="773"/>
                  </a:moveTo>
                  <a:cubicBezTo>
                    <a:pt x="168" y="774"/>
                    <a:pt x="167" y="770"/>
                    <a:pt x="170" y="771"/>
                  </a:cubicBezTo>
                  <a:cubicBezTo>
                    <a:pt x="167" y="779"/>
                    <a:pt x="163" y="784"/>
                    <a:pt x="159" y="791"/>
                  </a:cubicBezTo>
                  <a:cubicBezTo>
                    <a:pt x="157" y="790"/>
                    <a:pt x="159" y="787"/>
                    <a:pt x="157" y="787"/>
                  </a:cubicBezTo>
                  <a:cubicBezTo>
                    <a:pt x="160" y="783"/>
                    <a:pt x="165" y="779"/>
                    <a:pt x="165" y="773"/>
                  </a:cubicBezTo>
                  <a:close/>
                  <a:moveTo>
                    <a:pt x="166" y="794"/>
                  </a:moveTo>
                  <a:cubicBezTo>
                    <a:pt x="167" y="791"/>
                    <a:pt x="169" y="790"/>
                    <a:pt x="170" y="787"/>
                  </a:cubicBezTo>
                  <a:cubicBezTo>
                    <a:pt x="171" y="790"/>
                    <a:pt x="171" y="794"/>
                    <a:pt x="166" y="794"/>
                  </a:cubicBezTo>
                  <a:close/>
                  <a:moveTo>
                    <a:pt x="173" y="809"/>
                  </a:moveTo>
                  <a:cubicBezTo>
                    <a:pt x="173" y="806"/>
                    <a:pt x="172" y="805"/>
                    <a:pt x="173" y="803"/>
                  </a:cubicBezTo>
                  <a:cubicBezTo>
                    <a:pt x="178" y="804"/>
                    <a:pt x="180" y="804"/>
                    <a:pt x="184" y="806"/>
                  </a:cubicBezTo>
                  <a:cubicBezTo>
                    <a:pt x="177" y="814"/>
                    <a:pt x="171" y="825"/>
                    <a:pt x="163" y="833"/>
                  </a:cubicBezTo>
                  <a:cubicBezTo>
                    <a:pt x="162" y="830"/>
                    <a:pt x="161" y="827"/>
                    <a:pt x="160" y="823"/>
                  </a:cubicBezTo>
                  <a:cubicBezTo>
                    <a:pt x="168" y="821"/>
                    <a:pt x="168" y="813"/>
                    <a:pt x="173" y="809"/>
                  </a:cubicBezTo>
                  <a:close/>
                  <a:moveTo>
                    <a:pt x="179" y="661"/>
                  </a:moveTo>
                  <a:cubicBezTo>
                    <a:pt x="177" y="660"/>
                    <a:pt x="178" y="655"/>
                    <a:pt x="177" y="653"/>
                  </a:cubicBezTo>
                  <a:cubicBezTo>
                    <a:pt x="178" y="652"/>
                    <a:pt x="179" y="652"/>
                    <a:pt x="181" y="652"/>
                  </a:cubicBezTo>
                  <a:cubicBezTo>
                    <a:pt x="180" y="653"/>
                    <a:pt x="182" y="653"/>
                    <a:pt x="183" y="653"/>
                  </a:cubicBezTo>
                  <a:cubicBezTo>
                    <a:pt x="183" y="655"/>
                    <a:pt x="181" y="659"/>
                    <a:pt x="179" y="661"/>
                  </a:cubicBezTo>
                  <a:close/>
                  <a:moveTo>
                    <a:pt x="183" y="744"/>
                  </a:moveTo>
                  <a:cubicBezTo>
                    <a:pt x="181" y="744"/>
                    <a:pt x="179" y="740"/>
                    <a:pt x="181" y="738"/>
                  </a:cubicBezTo>
                  <a:cubicBezTo>
                    <a:pt x="183" y="739"/>
                    <a:pt x="183" y="742"/>
                    <a:pt x="183" y="744"/>
                  </a:cubicBezTo>
                  <a:close/>
                  <a:moveTo>
                    <a:pt x="182" y="638"/>
                  </a:moveTo>
                  <a:cubicBezTo>
                    <a:pt x="180" y="637"/>
                    <a:pt x="183" y="635"/>
                    <a:pt x="183" y="634"/>
                  </a:cubicBezTo>
                  <a:cubicBezTo>
                    <a:pt x="185" y="635"/>
                    <a:pt x="182" y="637"/>
                    <a:pt x="182" y="638"/>
                  </a:cubicBezTo>
                  <a:close/>
                  <a:moveTo>
                    <a:pt x="183" y="575"/>
                  </a:moveTo>
                  <a:cubicBezTo>
                    <a:pt x="182" y="574"/>
                    <a:pt x="179" y="569"/>
                    <a:pt x="181" y="566"/>
                  </a:cubicBezTo>
                  <a:cubicBezTo>
                    <a:pt x="184" y="567"/>
                    <a:pt x="186" y="573"/>
                    <a:pt x="183" y="575"/>
                  </a:cubicBezTo>
                  <a:close/>
                  <a:moveTo>
                    <a:pt x="184" y="555"/>
                  </a:moveTo>
                  <a:cubicBezTo>
                    <a:pt x="183" y="553"/>
                    <a:pt x="182" y="550"/>
                    <a:pt x="184" y="548"/>
                  </a:cubicBezTo>
                  <a:cubicBezTo>
                    <a:pt x="186" y="548"/>
                    <a:pt x="186" y="552"/>
                    <a:pt x="187" y="551"/>
                  </a:cubicBezTo>
                  <a:cubicBezTo>
                    <a:pt x="188" y="552"/>
                    <a:pt x="186" y="555"/>
                    <a:pt x="184" y="555"/>
                  </a:cubicBezTo>
                  <a:close/>
                  <a:moveTo>
                    <a:pt x="187" y="579"/>
                  </a:moveTo>
                  <a:cubicBezTo>
                    <a:pt x="189" y="579"/>
                    <a:pt x="189" y="581"/>
                    <a:pt x="190" y="583"/>
                  </a:cubicBezTo>
                  <a:cubicBezTo>
                    <a:pt x="189" y="584"/>
                    <a:pt x="187" y="585"/>
                    <a:pt x="187" y="587"/>
                  </a:cubicBezTo>
                  <a:cubicBezTo>
                    <a:pt x="185" y="585"/>
                    <a:pt x="185" y="580"/>
                    <a:pt x="187" y="579"/>
                  </a:cubicBezTo>
                  <a:close/>
                  <a:moveTo>
                    <a:pt x="188" y="613"/>
                  </a:moveTo>
                  <a:cubicBezTo>
                    <a:pt x="190" y="615"/>
                    <a:pt x="189" y="617"/>
                    <a:pt x="188" y="621"/>
                  </a:cubicBezTo>
                  <a:cubicBezTo>
                    <a:pt x="186" y="620"/>
                    <a:pt x="186" y="619"/>
                    <a:pt x="185" y="617"/>
                  </a:cubicBezTo>
                  <a:cubicBezTo>
                    <a:pt x="185" y="615"/>
                    <a:pt x="188" y="615"/>
                    <a:pt x="188" y="613"/>
                  </a:cubicBezTo>
                  <a:close/>
                  <a:moveTo>
                    <a:pt x="189" y="592"/>
                  </a:moveTo>
                  <a:cubicBezTo>
                    <a:pt x="188" y="591"/>
                    <a:pt x="191" y="590"/>
                    <a:pt x="189" y="589"/>
                  </a:cubicBezTo>
                  <a:cubicBezTo>
                    <a:pt x="189" y="588"/>
                    <a:pt x="191" y="588"/>
                    <a:pt x="191" y="586"/>
                  </a:cubicBezTo>
                  <a:cubicBezTo>
                    <a:pt x="194" y="587"/>
                    <a:pt x="191" y="592"/>
                    <a:pt x="189" y="592"/>
                  </a:cubicBezTo>
                  <a:close/>
                  <a:moveTo>
                    <a:pt x="191" y="572"/>
                  </a:moveTo>
                  <a:cubicBezTo>
                    <a:pt x="192" y="572"/>
                    <a:pt x="192" y="571"/>
                    <a:pt x="193" y="571"/>
                  </a:cubicBezTo>
                  <a:cubicBezTo>
                    <a:pt x="196" y="571"/>
                    <a:pt x="195" y="574"/>
                    <a:pt x="194" y="575"/>
                  </a:cubicBezTo>
                  <a:cubicBezTo>
                    <a:pt x="192" y="575"/>
                    <a:pt x="191" y="574"/>
                    <a:pt x="191" y="572"/>
                  </a:cubicBezTo>
                  <a:close/>
                  <a:moveTo>
                    <a:pt x="197" y="530"/>
                  </a:moveTo>
                  <a:cubicBezTo>
                    <a:pt x="198" y="532"/>
                    <a:pt x="201" y="535"/>
                    <a:pt x="199" y="537"/>
                  </a:cubicBezTo>
                  <a:cubicBezTo>
                    <a:pt x="196" y="536"/>
                    <a:pt x="195" y="533"/>
                    <a:pt x="197" y="530"/>
                  </a:cubicBezTo>
                  <a:close/>
                  <a:moveTo>
                    <a:pt x="198" y="511"/>
                  </a:moveTo>
                  <a:cubicBezTo>
                    <a:pt x="200" y="506"/>
                    <a:pt x="196" y="506"/>
                    <a:pt x="197" y="500"/>
                  </a:cubicBezTo>
                  <a:cubicBezTo>
                    <a:pt x="201" y="502"/>
                    <a:pt x="205" y="510"/>
                    <a:pt x="198" y="511"/>
                  </a:cubicBezTo>
                  <a:close/>
                  <a:moveTo>
                    <a:pt x="202" y="571"/>
                  </a:moveTo>
                  <a:cubicBezTo>
                    <a:pt x="202" y="573"/>
                    <a:pt x="201" y="574"/>
                    <a:pt x="200" y="575"/>
                  </a:cubicBezTo>
                  <a:cubicBezTo>
                    <a:pt x="200" y="576"/>
                    <a:pt x="200" y="570"/>
                    <a:pt x="202" y="571"/>
                  </a:cubicBezTo>
                  <a:close/>
                  <a:moveTo>
                    <a:pt x="212" y="482"/>
                  </a:moveTo>
                  <a:cubicBezTo>
                    <a:pt x="216" y="484"/>
                    <a:pt x="209" y="492"/>
                    <a:pt x="210" y="495"/>
                  </a:cubicBezTo>
                  <a:cubicBezTo>
                    <a:pt x="204" y="492"/>
                    <a:pt x="209" y="485"/>
                    <a:pt x="212" y="482"/>
                  </a:cubicBezTo>
                  <a:close/>
                  <a:moveTo>
                    <a:pt x="211" y="472"/>
                  </a:moveTo>
                  <a:cubicBezTo>
                    <a:pt x="210" y="472"/>
                    <a:pt x="210" y="470"/>
                    <a:pt x="208" y="471"/>
                  </a:cubicBezTo>
                  <a:cubicBezTo>
                    <a:pt x="206" y="464"/>
                    <a:pt x="211" y="461"/>
                    <a:pt x="213" y="456"/>
                  </a:cubicBezTo>
                  <a:cubicBezTo>
                    <a:pt x="216" y="457"/>
                    <a:pt x="216" y="461"/>
                    <a:pt x="218" y="462"/>
                  </a:cubicBezTo>
                  <a:cubicBezTo>
                    <a:pt x="216" y="466"/>
                    <a:pt x="214" y="469"/>
                    <a:pt x="211" y="472"/>
                  </a:cubicBezTo>
                  <a:close/>
                  <a:moveTo>
                    <a:pt x="217" y="452"/>
                  </a:moveTo>
                  <a:cubicBezTo>
                    <a:pt x="219" y="449"/>
                    <a:pt x="222" y="448"/>
                    <a:pt x="223" y="445"/>
                  </a:cubicBezTo>
                  <a:cubicBezTo>
                    <a:pt x="226" y="445"/>
                    <a:pt x="226" y="449"/>
                    <a:pt x="229" y="451"/>
                  </a:cubicBezTo>
                  <a:cubicBezTo>
                    <a:pt x="225" y="455"/>
                    <a:pt x="219" y="461"/>
                    <a:pt x="217" y="452"/>
                  </a:cubicBezTo>
                  <a:close/>
                  <a:moveTo>
                    <a:pt x="224" y="411"/>
                  </a:moveTo>
                  <a:cubicBezTo>
                    <a:pt x="224" y="409"/>
                    <a:pt x="225" y="409"/>
                    <a:pt x="225" y="407"/>
                  </a:cubicBezTo>
                  <a:cubicBezTo>
                    <a:pt x="227" y="408"/>
                    <a:pt x="227" y="406"/>
                    <a:pt x="228" y="405"/>
                  </a:cubicBezTo>
                  <a:cubicBezTo>
                    <a:pt x="230" y="404"/>
                    <a:pt x="230" y="407"/>
                    <a:pt x="231" y="407"/>
                  </a:cubicBezTo>
                  <a:cubicBezTo>
                    <a:pt x="229" y="409"/>
                    <a:pt x="229" y="412"/>
                    <a:pt x="226" y="413"/>
                  </a:cubicBezTo>
                  <a:cubicBezTo>
                    <a:pt x="226" y="412"/>
                    <a:pt x="226" y="412"/>
                    <a:pt x="227" y="412"/>
                  </a:cubicBezTo>
                  <a:cubicBezTo>
                    <a:pt x="226" y="411"/>
                    <a:pt x="225" y="412"/>
                    <a:pt x="224" y="411"/>
                  </a:cubicBezTo>
                  <a:close/>
                  <a:moveTo>
                    <a:pt x="235" y="413"/>
                  </a:moveTo>
                  <a:cubicBezTo>
                    <a:pt x="233" y="414"/>
                    <a:pt x="232" y="417"/>
                    <a:pt x="229" y="418"/>
                  </a:cubicBezTo>
                  <a:cubicBezTo>
                    <a:pt x="231" y="416"/>
                    <a:pt x="231" y="413"/>
                    <a:pt x="235" y="413"/>
                  </a:cubicBezTo>
                  <a:close/>
                  <a:moveTo>
                    <a:pt x="228" y="377"/>
                  </a:moveTo>
                  <a:cubicBezTo>
                    <a:pt x="229" y="375"/>
                    <a:pt x="230" y="373"/>
                    <a:pt x="232" y="371"/>
                  </a:cubicBezTo>
                  <a:cubicBezTo>
                    <a:pt x="236" y="374"/>
                    <a:pt x="236" y="378"/>
                    <a:pt x="240" y="381"/>
                  </a:cubicBezTo>
                  <a:cubicBezTo>
                    <a:pt x="240" y="384"/>
                    <a:pt x="238" y="385"/>
                    <a:pt x="236" y="386"/>
                  </a:cubicBezTo>
                  <a:cubicBezTo>
                    <a:pt x="232" y="385"/>
                    <a:pt x="231" y="380"/>
                    <a:pt x="228" y="377"/>
                  </a:cubicBezTo>
                  <a:close/>
                  <a:moveTo>
                    <a:pt x="238" y="394"/>
                  </a:moveTo>
                  <a:cubicBezTo>
                    <a:pt x="238" y="395"/>
                    <a:pt x="241" y="396"/>
                    <a:pt x="240" y="398"/>
                  </a:cubicBezTo>
                  <a:cubicBezTo>
                    <a:pt x="238" y="397"/>
                    <a:pt x="236" y="397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lose/>
                  <a:moveTo>
                    <a:pt x="249" y="393"/>
                  </a:moveTo>
                  <a:cubicBezTo>
                    <a:pt x="252" y="395"/>
                    <a:pt x="246" y="397"/>
                    <a:pt x="246" y="399"/>
                  </a:cubicBezTo>
                  <a:cubicBezTo>
                    <a:pt x="244" y="397"/>
                    <a:pt x="249" y="396"/>
                    <a:pt x="249" y="393"/>
                  </a:cubicBezTo>
                  <a:close/>
                  <a:moveTo>
                    <a:pt x="253" y="398"/>
                  </a:moveTo>
                  <a:cubicBezTo>
                    <a:pt x="253" y="401"/>
                    <a:pt x="250" y="401"/>
                    <a:pt x="249" y="404"/>
                  </a:cubicBezTo>
                  <a:cubicBezTo>
                    <a:pt x="247" y="404"/>
                    <a:pt x="248" y="401"/>
                    <a:pt x="246" y="401"/>
                  </a:cubicBezTo>
                  <a:cubicBezTo>
                    <a:pt x="248" y="399"/>
                    <a:pt x="252" y="393"/>
                    <a:pt x="253" y="398"/>
                  </a:cubicBezTo>
                  <a:close/>
                  <a:moveTo>
                    <a:pt x="257" y="403"/>
                  </a:moveTo>
                  <a:cubicBezTo>
                    <a:pt x="263" y="407"/>
                    <a:pt x="267" y="415"/>
                    <a:pt x="265" y="424"/>
                  </a:cubicBezTo>
                  <a:cubicBezTo>
                    <a:pt x="258" y="421"/>
                    <a:pt x="257" y="413"/>
                    <a:pt x="251" y="409"/>
                  </a:cubicBezTo>
                  <a:cubicBezTo>
                    <a:pt x="253" y="407"/>
                    <a:pt x="255" y="405"/>
                    <a:pt x="257" y="403"/>
                  </a:cubicBezTo>
                  <a:close/>
                  <a:moveTo>
                    <a:pt x="265" y="341"/>
                  </a:moveTo>
                  <a:cubicBezTo>
                    <a:pt x="268" y="341"/>
                    <a:pt x="270" y="345"/>
                    <a:pt x="268" y="347"/>
                  </a:cubicBezTo>
                  <a:cubicBezTo>
                    <a:pt x="266" y="346"/>
                    <a:pt x="265" y="344"/>
                    <a:pt x="265" y="341"/>
                  </a:cubicBezTo>
                  <a:close/>
                  <a:moveTo>
                    <a:pt x="267" y="356"/>
                  </a:moveTo>
                  <a:cubicBezTo>
                    <a:pt x="270" y="356"/>
                    <a:pt x="270" y="360"/>
                    <a:pt x="272" y="361"/>
                  </a:cubicBezTo>
                  <a:cubicBezTo>
                    <a:pt x="272" y="363"/>
                    <a:pt x="270" y="363"/>
                    <a:pt x="269" y="365"/>
                  </a:cubicBezTo>
                  <a:cubicBezTo>
                    <a:pt x="266" y="364"/>
                    <a:pt x="265" y="358"/>
                    <a:pt x="267" y="356"/>
                  </a:cubicBezTo>
                  <a:close/>
                  <a:moveTo>
                    <a:pt x="269" y="375"/>
                  </a:moveTo>
                  <a:cubicBezTo>
                    <a:pt x="270" y="376"/>
                    <a:pt x="270" y="376"/>
                    <a:pt x="271" y="377"/>
                  </a:cubicBezTo>
                  <a:cubicBezTo>
                    <a:pt x="271" y="379"/>
                    <a:pt x="269" y="379"/>
                    <a:pt x="268" y="381"/>
                  </a:cubicBezTo>
                  <a:cubicBezTo>
                    <a:pt x="267" y="379"/>
                    <a:pt x="268" y="377"/>
                    <a:pt x="269" y="375"/>
                  </a:cubicBezTo>
                  <a:close/>
                  <a:moveTo>
                    <a:pt x="274" y="424"/>
                  </a:moveTo>
                  <a:cubicBezTo>
                    <a:pt x="272" y="424"/>
                    <a:pt x="272" y="426"/>
                    <a:pt x="270" y="426"/>
                  </a:cubicBezTo>
                  <a:cubicBezTo>
                    <a:pt x="271" y="425"/>
                    <a:pt x="272" y="422"/>
                    <a:pt x="274" y="424"/>
                  </a:cubicBezTo>
                  <a:close/>
                  <a:moveTo>
                    <a:pt x="276" y="428"/>
                  </a:moveTo>
                  <a:cubicBezTo>
                    <a:pt x="277" y="429"/>
                    <a:pt x="278" y="429"/>
                    <a:pt x="278" y="431"/>
                  </a:cubicBezTo>
                  <a:cubicBezTo>
                    <a:pt x="277" y="431"/>
                    <a:pt x="276" y="431"/>
                    <a:pt x="276" y="432"/>
                  </a:cubicBezTo>
                  <a:cubicBezTo>
                    <a:pt x="274" y="433"/>
                    <a:pt x="275" y="430"/>
                    <a:pt x="273" y="431"/>
                  </a:cubicBezTo>
                  <a:cubicBezTo>
                    <a:pt x="273" y="429"/>
                    <a:pt x="274" y="428"/>
                    <a:pt x="276" y="428"/>
                  </a:cubicBezTo>
                  <a:close/>
                  <a:moveTo>
                    <a:pt x="287" y="559"/>
                  </a:moveTo>
                  <a:cubicBezTo>
                    <a:pt x="287" y="563"/>
                    <a:pt x="286" y="564"/>
                    <a:pt x="285" y="566"/>
                  </a:cubicBezTo>
                  <a:cubicBezTo>
                    <a:pt x="281" y="564"/>
                    <a:pt x="282" y="558"/>
                    <a:pt x="287" y="559"/>
                  </a:cubicBezTo>
                  <a:close/>
                  <a:moveTo>
                    <a:pt x="286" y="354"/>
                  </a:moveTo>
                  <a:cubicBezTo>
                    <a:pt x="287" y="353"/>
                    <a:pt x="287" y="350"/>
                    <a:pt x="290" y="350"/>
                  </a:cubicBezTo>
                  <a:cubicBezTo>
                    <a:pt x="291" y="353"/>
                    <a:pt x="288" y="354"/>
                    <a:pt x="286" y="354"/>
                  </a:cubicBezTo>
                  <a:close/>
                  <a:moveTo>
                    <a:pt x="290" y="356"/>
                  </a:moveTo>
                  <a:cubicBezTo>
                    <a:pt x="290" y="358"/>
                    <a:pt x="288" y="358"/>
                    <a:pt x="288" y="359"/>
                  </a:cubicBezTo>
                  <a:cubicBezTo>
                    <a:pt x="286" y="358"/>
                    <a:pt x="289" y="354"/>
                    <a:pt x="290" y="356"/>
                  </a:cubicBezTo>
                  <a:close/>
                  <a:moveTo>
                    <a:pt x="289" y="375"/>
                  </a:moveTo>
                  <a:cubicBezTo>
                    <a:pt x="286" y="376"/>
                    <a:pt x="288" y="372"/>
                    <a:pt x="287" y="370"/>
                  </a:cubicBezTo>
                  <a:cubicBezTo>
                    <a:pt x="289" y="370"/>
                    <a:pt x="291" y="373"/>
                    <a:pt x="289" y="375"/>
                  </a:cubicBezTo>
                  <a:close/>
                  <a:moveTo>
                    <a:pt x="288" y="441"/>
                  </a:moveTo>
                  <a:cubicBezTo>
                    <a:pt x="290" y="442"/>
                    <a:pt x="290" y="441"/>
                    <a:pt x="291" y="440"/>
                  </a:cubicBezTo>
                  <a:cubicBezTo>
                    <a:pt x="292" y="442"/>
                    <a:pt x="289" y="444"/>
                    <a:pt x="288" y="445"/>
                  </a:cubicBezTo>
                  <a:cubicBezTo>
                    <a:pt x="287" y="445"/>
                    <a:pt x="289" y="443"/>
                    <a:pt x="288" y="441"/>
                  </a:cubicBezTo>
                  <a:close/>
                  <a:moveTo>
                    <a:pt x="300" y="437"/>
                  </a:moveTo>
                  <a:cubicBezTo>
                    <a:pt x="304" y="437"/>
                    <a:pt x="304" y="441"/>
                    <a:pt x="304" y="445"/>
                  </a:cubicBezTo>
                  <a:cubicBezTo>
                    <a:pt x="299" y="449"/>
                    <a:pt x="295" y="453"/>
                    <a:pt x="291" y="458"/>
                  </a:cubicBezTo>
                  <a:cubicBezTo>
                    <a:pt x="290" y="456"/>
                    <a:pt x="288" y="455"/>
                    <a:pt x="288" y="452"/>
                  </a:cubicBezTo>
                  <a:cubicBezTo>
                    <a:pt x="293" y="448"/>
                    <a:pt x="297" y="443"/>
                    <a:pt x="300" y="437"/>
                  </a:cubicBezTo>
                  <a:close/>
                  <a:moveTo>
                    <a:pt x="294" y="465"/>
                  </a:moveTo>
                  <a:cubicBezTo>
                    <a:pt x="290" y="459"/>
                    <a:pt x="299" y="455"/>
                    <a:pt x="303" y="451"/>
                  </a:cubicBezTo>
                  <a:cubicBezTo>
                    <a:pt x="302" y="455"/>
                    <a:pt x="298" y="462"/>
                    <a:pt x="294" y="465"/>
                  </a:cubicBezTo>
                  <a:close/>
                  <a:moveTo>
                    <a:pt x="302" y="473"/>
                  </a:moveTo>
                  <a:cubicBezTo>
                    <a:pt x="300" y="473"/>
                    <a:pt x="299" y="471"/>
                    <a:pt x="299" y="470"/>
                  </a:cubicBezTo>
                  <a:cubicBezTo>
                    <a:pt x="298" y="467"/>
                    <a:pt x="301" y="466"/>
                    <a:pt x="302" y="464"/>
                  </a:cubicBezTo>
                  <a:cubicBezTo>
                    <a:pt x="302" y="466"/>
                    <a:pt x="303" y="469"/>
                    <a:pt x="302" y="473"/>
                  </a:cubicBezTo>
                  <a:close/>
                  <a:moveTo>
                    <a:pt x="299" y="489"/>
                  </a:moveTo>
                  <a:cubicBezTo>
                    <a:pt x="305" y="493"/>
                    <a:pt x="304" y="504"/>
                    <a:pt x="297" y="505"/>
                  </a:cubicBezTo>
                  <a:cubicBezTo>
                    <a:pt x="292" y="500"/>
                    <a:pt x="295" y="493"/>
                    <a:pt x="299" y="489"/>
                  </a:cubicBezTo>
                  <a:close/>
                  <a:moveTo>
                    <a:pt x="299" y="671"/>
                  </a:moveTo>
                  <a:cubicBezTo>
                    <a:pt x="300" y="669"/>
                    <a:pt x="303" y="674"/>
                    <a:pt x="301" y="675"/>
                  </a:cubicBezTo>
                  <a:cubicBezTo>
                    <a:pt x="298" y="676"/>
                    <a:pt x="300" y="671"/>
                    <a:pt x="299" y="671"/>
                  </a:cubicBezTo>
                  <a:close/>
                  <a:moveTo>
                    <a:pt x="295" y="541"/>
                  </a:moveTo>
                  <a:cubicBezTo>
                    <a:pt x="294" y="539"/>
                    <a:pt x="292" y="539"/>
                    <a:pt x="291" y="538"/>
                  </a:cubicBezTo>
                  <a:cubicBezTo>
                    <a:pt x="292" y="535"/>
                    <a:pt x="294" y="534"/>
                    <a:pt x="295" y="532"/>
                  </a:cubicBezTo>
                  <a:cubicBezTo>
                    <a:pt x="296" y="533"/>
                    <a:pt x="296" y="536"/>
                    <a:pt x="298" y="538"/>
                  </a:cubicBezTo>
                  <a:cubicBezTo>
                    <a:pt x="297" y="539"/>
                    <a:pt x="296" y="539"/>
                    <a:pt x="295" y="541"/>
                  </a:cubicBezTo>
                  <a:close/>
                  <a:moveTo>
                    <a:pt x="300" y="542"/>
                  </a:moveTo>
                  <a:cubicBezTo>
                    <a:pt x="300" y="544"/>
                    <a:pt x="298" y="545"/>
                    <a:pt x="298" y="546"/>
                  </a:cubicBezTo>
                  <a:cubicBezTo>
                    <a:pt x="296" y="545"/>
                    <a:pt x="297" y="542"/>
                    <a:pt x="300" y="542"/>
                  </a:cubicBezTo>
                  <a:close/>
                  <a:moveTo>
                    <a:pt x="296" y="558"/>
                  </a:moveTo>
                  <a:cubicBezTo>
                    <a:pt x="298" y="559"/>
                    <a:pt x="298" y="561"/>
                    <a:pt x="299" y="564"/>
                  </a:cubicBezTo>
                  <a:cubicBezTo>
                    <a:pt x="298" y="564"/>
                    <a:pt x="298" y="566"/>
                    <a:pt x="296" y="566"/>
                  </a:cubicBezTo>
                  <a:cubicBezTo>
                    <a:pt x="294" y="564"/>
                    <a:pt x="295" y="562"/>
                    <a:pt x="294" y="560"/>
                  </a:cubicBezTo>
                  <a:cubicBezTo>
                    <a:pt x="294" y="559"/>
                    <a:pt x="296" y="559"/>
                    <a:pt x="296" y="558"/>
                  </a:cubicBezTo>
                  <a:close/>
                  <a:moveTo>
                    <a:pt x="296" y="579"/>
                  </a:moveTo>
                  <a:cubicBezTo>
                    <a:pt x="301" y="581"/>
                    <a:pt x="301" y="592"/>
                    <a:pt x="297" y="595"/>
                  </a:cubicBezTo>
                  <a:cubicBezTo>
                    <a:pt x="292" y="592"/>
                    <a:pt x="292" y="583"/>
                    <a:pt x="296" y="579"/>
                  </a:cubicBezTo>
                  <a:close/>
                  <a:moveTo>
                    <a:pt x="296" y="631"/>
                  </a:moveTo>
                  <a:cubicBezTo>
                    <a:pt x="297" y="629"/>
                    <a:pt x="298" y="633"/>
                    <a:pt x="298" y="635"/>
                  </a:cubicBezTo>
                  <a:cubicBezTo>
                    <a:pt x="294" y="635"/>
                    <a:pt x="298" y="632"/>
                    <a:pt x="296" y="631"/>
                  </a:cubicBezTo>
                  <a:close/>
                  <a:moveTo>
                    <a:pt x="297" y="612"/>
                  </a:moveTo>
                  <a:cubicBezTo>
                    <a:pt x="299" y="613"/>
                    <a:pt x="300" y="616"/>
                    <a:pt x="299" y="619"/>
                  </a:cubicBezTo>
                  <a:cubicBezTo>
                    <a:pt x="296" y="618"/>
                    <a:pt x="295" y="614"/>
                    <a:pt x="297" y="612"/>
                  </a:cubicBezTo>
                  <a:close/>
                  <a:moveTo>
                    <a:pt x="297" y="699"/>
                  </a:moveTo>
                  <a:cubicBezTo>
                    <a:pt x="298" y="700"/>
                    <a:pt x="298" y="704"/>
                    <a:pt x="298" y="707"/>
                  </a:cubicBezTo>
                  <a:cubicBezTo>
                    <a:pt x="296" y="707"/>
                    <a:pt x="296" y="704"/>
                    <a:pt x="295" y="702"/>
                  </a:cubicBezTo>
                  <a:cubicBezTo>
                    <a:pt x="295" y="700"/>
                    <a:pt x="297" y="701"/>
                    <a:pt x="297" y="699"/>
                  </a:cubicBezTo>
                  <a:close/>
                  <a:moveTo>
                    <a:pt x="300" y="640"/>
                  </a:moveTo>
                  <a:cubicBezTo>
                    <a:pt x="301" y="640"/>
                    <a:pt x="302" y="640"/>
                    <a:pt x="302" y="641"/>
                  </a:cubicBezTo>
                  <a:cubicBezTo>
                    <a:pt x="302" y="645"/>
                    <a:pt x="299" y="645"/>
                    <a:pt x="298" y="647"/>
                  </a:cubicBezTo>
                  <a:cubicBezTo>
                    <a:pt x="296" y="645"/>
                    <a:pt x="300" y="642"/>
                    <a:pt x="300" y="640"/>
                  </a:cubicBezTo>
                  <a:close/>
                  <a:moveTo>
                    <a:pt x="301" y="532"/>
                  </a:moveTo>
                  <a:cubicBezTo>
                    <a:pt x="299" y="529"/>
                    <a:pt x="297" y="526"/>
                    <a:pt x="300" y="522"/>
                  </a:cubicBezTo>
                  <a:cubicBezTo>
                    <a:pt x="303" y="523"/>
                    <a:pt x="302" y="530"/>
                    <a:pt x="301" y="532"/>
                  </a:cubicBezTo>
                  <a:close/>
                  <a:moveTo>
                    <a:pt x="295" y="514"/>
                  </a:moveTo>
                  <a:cubicBezTo>
                    <a:pt x="300" y="514"/>
                    <a:pt x="297" y="519"/>
                    <a:pt x="295" y="521"/>
                  </a:cubicBezTo>
                  <a:cubicBezTo>
                    <a:pt x="294" y="521"/>
                    <a:pt x="295" y="519"/>
                    <a:pt x="293" y="519"/>
                  </a:cubicBezTo>
                  <a:cubicBezTo>
                    <a:pt x="293" y="516"/>
                    <a:pt x="295" y="516"/>
                    <a:pt x="295" y="514"/>
                  </a:cubicBezTo>
                  <a:close/>
                  <a:moveTo>
                    <a:pt x="291" y="513"/>
                  </a:moveTo>
                  <a:cubicBezTo>
                    <a:pt x="290" y="509"/>
                    <a:pt x="289" y="507"/>
                    <a:pt x="290" y="503"/>
                  </a:cubicBezTo>
                  <a:cubicBezTo>
                    <a:pt x="292" y="505"/>
                    <a:pt x="293" y="508"/>
                    <a:pt x="295" y="510"/>
                  </a:cubicBezTo>
                  <a:cubicBezTo>
                    <a:pt x="294" y="511"/>
                    <a:pt x="293" y="513"/>
                    <a:pt x="291" y="513"/>
                  </a:cubicBezTo>
                  <a:close/>
                  <a:moveTo>
                    <a:pt x="292" y="550"/>
                  </a:moveTo>
                  <a:cubicBezTo>
                    <a:pt x="293" y="550"/>
                    <a:pt x="293" y="551"/>
                    <a:pt x="294" y="551"/>
                  </a:cubicBezTo>
                  <a:cubicBezTo>
                    <a:pt x="294" y="552"/>
                    <a:pt x="293" y="554"/>
                    <a:pt x="291" y="554"/>
                  </a:cubicBezTo>
                  <a:cubicBezTo>
                    <a:pt x="290" y="553"/>
                    <a:pt x="291" y="551"/>
                    <a:pt x="292" y="550"/>
                  </a:cubicBezTo>
                  <a:close/>
                  <a:moveTo>
                    <a:pt x="293" y="660"/>
                  </a:moveTo>
                  <a:cubicBezTo>
                    <a:pt x="296" y="659"/>
                    <a:pt x="294" y="663"/>
                    <a:pt x="295" y="664"/>
                  </a:cubicBezTo>
                  <a:cubicBezTo>
                    <a:pt x="292" y="664"/>
                    <a:pt x="293" y="661"/>
                    <a:pt x="293" y="660"/>
                  </a:cubicBezTo>
                  <a:close/>
                  <a:moveTo>
                    <a:pt x="294" y="689"/>
                  </a:moveTo>
                  <a:cubicBezTo>
                    <a:pt x="296" y="690"/>
                    <a:pt x="295" y="693"/>
                    <a:pt x="294" y="694"/>
                  </a:cubicBezTo>
                  <a:cubicBezTo>
                    <a:pt x="293" y="693"/>
                    <a:pt x="293" y="690"/>
                    <a:pt x="294" y="689"/>
                  </a:cubicBezTo>
                  <a:close/>
                  <a:moveTo>
                    <a:pt x="297" y="723"/>
                  </a:moveTo>
                  <a:cubicBezTo>
                    <a:pt x="300" y="725"/>
                    <a:pt x="301" y="733"/>
                    <a:pt x="298" y="734"/>
                  </a:cubicBezTo>
                  <a:cubicBezTo>
                    <a:pt x="294" y="732"/>
                    <a:pt x="294" y="726"/>
                    <a:pt x="297" y="723"/>
                  </a:cubicBezTo>
                  <a:close/>
                  <a:moveTo>
                    <a:pt x="299" y="763"/>
                  </a:moveTo>
                  <a:cubicBezTo>
                    <a:pt x="301" y="763"/>
                    <a:pt x="299" y="766"/>
                    <a:pt x="297" y="766"/>
                  </a:cubicBezTo>
                  <a:cubicBezTo>
                    <a:pt x="297" y="763"/>
                    <a:pt x="299" y="764"/>
                    <a:pt x="299" y="763"/>
                  </a:cubicBezTo>
                  <a:close/>
                  <a:moveTo>
                    <a:pt x="299" y="787"/>
                  </a:moveTo>
                  <a:cubicBezTo>
                    <a:pt x="300" y="789"/>
                    <a:pt x="298" y="791"/>
                    <a:pt x="296" y="791"/>
                  </a:cubicBezTo>
                  <a:cubicBezTo>
                    <a:pt x="295" y="790"/>
                    <a:pt x="295" y="787"/>
                    <a:pt x="299" y="787"/>
                  </a:cubicBezTo>
                  <a:close/>
                  <a:moveTo>
                    <a:pt x="301" y="811"/>
                  </a:moveTo>
                  <a:cubicBezTo>
                    <a:pt x="303" y="815"/>
                    <a:pt x="300" y="819"/>
                    <a:pt x="297" y="819"/>
                  </a:cubicBezTo>
                  <a:cubicBezTo>
                    <a:pt x="298" y="816"/>
                    <a:pt x="300" y="814"/>
                    <a:pt x="301" y="811"/>
                  </a:cubicBezTo>
                  <a:close/>
                  <a:moveTo>
                    <a:pt x="300" y="655"/>
                  </a:moveTo>
                  <a:cubicBezTo>
                    <a:pt x="297" y="653"/>
                    <a:pt x="302" y="650"/>
                    <a:pt x="302" y="649"/>
                  </a:cubicBezTo>
                  <a:cubicBezTo>
                    <a:pt x="304" y="651"/>
                    <a:pt x="301" y="653"/>
                    <a:pt x="300" y="655"/>
                  </a:cubicBezTo>
                  <a:close/>
                  <a:moveTo>
                    <a:pt x="300" y="511"/>
                  </a:moveTo>
                  <a:cubicBezTo>
                    <a:pt x="300" y="508"/>
                    <a:pt x="301" y="506"/>
                    <a:pt x="303" y="506"/>
                  </a:cubicBezTo>
                  <a:cubicBezTo>
                    <a:pt x="303" y="508"/>
                    <a:pt x="304" y="512"/>
                    <a:pt x="300" y="511"/>
                  </a:cubicBezTo>
                  <a:close/>
                  <a:moveTo>
                    <a:pt x="289" y="466"/>
                  </a:moveTo>
                  <a:cubicBezTo>
                    <a:pt x="291" y="466"/>
                    <a:pt x="291" y="469"/>
                    <a:pt x="291" y="470"/>
                  </a:cubicBezTo>
                  <a:cubicBezTo>
                    <a:pt x="292" y="472"/>
                    <a:pt x="290" y="472"/>
                    <a:pt x="289" y="473"/>
                  </a:cubicBezTo>
                  <a:cubicBezTo>
                    <a:pt x="288" y="472"/>
                    <a:pt x="288" y="468"/>
                    <a:pt x="289" y="466"/>
                  </a:cubicBezTo>
                  <a:close/>
                  <a:moveTo>
                    <a:pt x="295" y="474"/>
                  </a:moveTo>
                  <a:cubicBezTo>
                    <a:pt x="299" y="479"/>
                    <a:pt x="293" y="484"/>
                    <a:pt x="289" y="486"/>
                  </a:cubicBezTo>
                  <a:cubicBezTo>
                    <a:pt x="288" y="481"/>
                    <a:pt x="293" y="478"/>
                    <a:pt x="295" y="474"/>
                  </a:cubicBezTo>
                  <a:close/>
                  <a:moveTo>
                    <a:pt x="289" y="688"/>
                  </a:moveTo>
                  <a:cubicBezTo>
                    <a:pt x="288" y="687"/>
                    <a:pt x="288" y="685"/>
                    <a:pt x="289" y="683"/>
                  </a:cubicBezTo>
                  <a:cubicBezTo>
                    <a:pt x="291" y="683"/>
                    <a:pt x="290" y="687"/>
                    <a:pt x="289" y="688"/>
                  </a:cubicBezTo>
                  <a:close/>
                  <a:moveTo>
                    <a:pt x="290" y="710"/>
                  </a:moveTo>
                  <a:cubicBezTo>
                    <a:pt x="292" y="711"/>
                    <a:pt x="290" y="714"/>
                    <a:pt x="293" y="713"/>
                  </a:cubicBezTo>
                  <a:cubicBezTo>
                    <a:pt x="293" y="716"/>
                    <a:pt x="291" y="716"/>
                    <a:pt x="291" y="718"/>
                  </a:cubicBezTo>
                  <a:cubicBezTo>
                    <a:pt x="288" y="716"/>
                    <a:pt x="288" y="712"/>
                    <a:pt x="290" y="710"/>
                  </a:cubicBezTo>
                  <a:close/>
                  <a:moveTo>
                    <a:pt x="292" y="754"/>
                  </a:moveTo>
                  <a:cubicBezTo>
                    <a:pt x="291" y="753"/>
                    <a:pt x="290" y="753"/>
                    <a:pt x="288" y="753"/>
                  </a:cubicBezTo>
                  <a:cubicBezTo>
                    <a:pt x="289" y="751"/>
                    <a:pt x="292" y="749"/>
                    <a:pt x="293" y="747"/>
                  </a:cubicBezTo>
                  <a:cubicBezTo>
                    <a:pt x="296" y="749"/>
                    <a:pt x="293" y="752"/>
                    <a:pt x="292" y="754"/>
                  </a:cubicBezTo>
                  <a:close/>
                  <a:moveTo>
                    <a:pt x="297" y="779"/>
                  </a:moveTo>
                  <a:cubicBezTo>
                    <a:pt x="298" y="783"/>
                    <a:pt x="294" y="783"/>
                    <a:pt x="293" y="785"/>
                  </a:cubicBezTo>
                  <a:cubicBezTo>
                    <a:pt x="292" y="784"/>
                    <a:pt x="294" y="778"/>
                    <a:pt x="297" y="779"/>
                  </a:cubicBezTo>
                  <a:close/>
                  <a:moveTo>
                    <a:pt x="310" y="823"/>
                  </a:moveTo>
                  <a:cubicBezTo>
                    <a:pt x="306" y="831"/>
                    <a:pt x="300" y="843"/>
                    <a:pt x="294" y="851"/>
                  </a:cubicBezTo>
                  <a:cubicBezTo>
                    <a:pt x="296" y="841"/>
                    <a:pt x="304" y="831"/>
                    <a:pt x="310" y="823"/>
                  </a:cubicBezTo>
                  <a:close/>
                  <a:moveTo>
                    <a:pt x="306" y="842"/>
                  </a:moveTo>
                  <a:cubicBezTo>
                    <a:pt x="308" y="837"/>
                    <a:pt x="311" y="834"/>
                    <a:pt x="313" y="831"/>
                  </a:cubicBezTo>
                  <a:cubicBezTo>
                    <a:pt x="314" y="835"/>
                    <a:pt x="309" y="838"/>
                    <a:pt x="306" y="842"/>
                  </a:cubicBezTo>
                  <a:close/>
                  <a:moveTo>
                    <a:pt x="304" y="859"/>
                  </a:moveTo>
                  <a:cubicBezTo>
                    <a:pt x="302" y="859"/>
                    <a:pt x="301" y="859"/>
                    <a:pt x="300" y="859"/>
                  </a:cubicBezTo>
                  <a:cubicBezTo>
                    <a:pt x="302" y="855"/>
                    <a:pt x="304" y="852"/>
                    <a:pt x="307" y="849"/>
                  </a:cubicBezTo>
                  <a:cubicBezTo>
                    <a:pt x="309" y="853"/>
                    <a:pt x="304" y="855"/>
                    <a:pt x="304" y="859"/>
                  </a:cubicBezTo>
                  <a:close/>
                  <a:moveTo>
                    <a:pt x="314" y="838"/>
                  </a:moveTo>
                  <a:cubicBezTo>
                    <a:pt x="317" y="842"/>
                    <a:pt x="312" y="847"/>
                    <a:pt x="308" y="847"/>
                  </a:cubicBezTo>
                  <a:cubicBezTo>
                    <a:pt x="309" y="843"/>
                    <a:pt x="312" y="841"/>
                    <a:pt x="314" y="838"/>
                  </a:cubicBezTo>
                  <a:close/>
                  <a:moveTo>
                    <a:pt x="314" y="764"/>
                  </a:moveTo>
                  <a:cubicBezTo>
                    <a:pt x="315" y="761"/>
                    <a:pt x="319" y="765"/>
                    <a:pt x="317" y="767"/>
                  </a:cubicBezTo>
                  <a:cubicBezTo>
                    <a:pt x="315" y="767"/>
                    <a:pt x="315" y="765"/>
                    <a:pt x="314" y="764"/>
                  </a:cubicBezTo>
                  <a:close/>
                  <a:moveTo>
                    <a:pt x="321" y="827"/>
                  </a:moveTo>
                  <a:cubicBezTo>
                    <a:pt x="322" y="826"/>
                    <a:pt x="323" y="827"/>
                    <a:pt x="323" y="827"/>
                  </a:cubicBezTo>
                  <a:cubicBezTo>
                    <a:pt x="322" y="832"/>
                    <a:pt x="319" y="836"/>
                    <a:pt x="317" y="839"/>
                  </a:cubicBezTo>
                  <a:cubicBezTo>
                    <a:pt x="314" y="834"/>
                    <a:pt x="321" y="831"/>
                    <a:pt x="321" y="827"/>
                  </a:cubicBezTo>
                  <a:close/>
                  <a:moveTo>
                    <a:pt x="318" y="184"/>
                  </a:moveTo>
                  <a:cubicBezTo>
                    <a:pt x="316" y="178"/>
                    <a:pt x="318" y="176"/>
                    <a:pt x="318" y="170"/>
                  </a:cubicBezTo>
                  <a:cubicBezTo>
                    <a:pt x="321" y="174"/>
                    <a:pt x="324" y="177"/>
                    <a:pt x="323" y="182"/>
                  </a:cubicBezTo>
                  <a:cubicBezTo>
                    <a:pt x="322" y="183"/>
                    <a:pt x="321" y="184"/>
                    <a:pt x="318" y="184"/>
                  </a:cubicBezTo>
                  <a:close/>
                  <a:moveTo>
                    <a:pt x="319" y="159"/>
                  </a:moveTo>
                  <a:cubicBezTo>
                    <a:pt x="318" y="157"/>
                    <a:pt x="319" y="156"/>
                    <a:pt x="318" y="154"/>
                  </a:cubicBezTo>
                  <a:cubicBezTo>
                    <a:pt x="321" y="153"/>
                    <a:pt x="321" y="158"/>
                    <a:pt x="319" y="159"/>
                  </a:cubicBezTo>
                  <a:close/>
                  <a:moveTo>
                    <a:pt x="319" y="142"/>
                  </a:moveTo>
                  <a:cubicBezTo>
                    <a:pt x="321" y="144"/>
                    <a:pt x="322" y="147"/>
                    <a:pt x="324" y="150"/>
                  </a:cubicBezTo>
                  <a:cubicBezTo>
                    <a:pt x="322" y="149"/>
                    <a:pt x="319" y="145"/>
                    <a:pt x="319" y="142"/>
                  </a:cubicBezTo>
                  <a:close/>
                  <a:moveTo>
                    <a:pt x="322" y="111"/>
                  </a:moveTo>
                  <a:cubicBezTo>
                    <a:pt x="325" y="111"/>
                    <a:pt x="323" y="114"/>
                    <a:pt x="325" y="115"/>
                  </a:cubicBezTo>
                  <a:cubicBezTo>
                    <a:pt x="324" y="117"/>
                    <a:pt x="322" y="113"/>
                    <a:pt x="322" y="111"/>
                  </a:cubicBezTo>
                  <a:close/>
                  <a:moveTo>
                    <a:pt x="325" y="129"/>
                  </a:moveTo>
                  <a:cubicBezTo>
                    <a:pt x="323" y="126"/>
                    <a:pt x="321" y="125"/>
                    <a:pt x="321" y="121"/>
                  </a:cubicBezTo>
                  <a:cubicBezTo>
                    <a:pt x="324" y="121"/>
                    <a:pt x="324" y="125"/>
                    <a:pt x="325" y="129"/>
                  </a:cubicBezTo>
                  <a:close/>
                  <a:moveTo>
                    <a:pt x="323" y="65"/>
                  </a:moveTo>
                  <a:cubicBezTo>
                    <a:pt x="320" y="63"/>
                    <a:pt x="319" y="57"/>
                    <a:pt x="322" y="54"/>
                  </a:cubicBezTo>
                  <a:cubicBezTo>
                    <a:pt x="324" y="56"/>
                    <a:pt x="324" y="62"/>
                    <a:pt x="323" y="65"/>
                  </a:cubicBezTo>
                  <a:close/>
                  <a:moveTo>
                    <a:pt x="321" y="80"/>
                  </a:moveTo>
                  <a:cubicBezTo>
                    <a:pt x="323" y="81"/>
                    <a:pt x="321" y="82"/>
                    <a:pt x="321" y="84"/>
                  </a:cubicBezTo>
                  <a:cubicBezTo>
                    <a:pt x="319" y="83"/>
                    <a:pt x="320" y="81"/>
                    <a:pt x="321" y="80"/>
                  </a:cubicBezTo>
                  <a:close/>
                  <a:moveTo>
                    <a:pt x="323" y="137"/>
                  </a:moveTo>
                  <a:cubicBezTo>
                    <a:pt x="326" y="137"/>
                    <a:pt x="324" y="141"/>
                    <a:pt x="324" y="142"/>
                  </a:cubicBezTo>
                  <a:cubicBezTo>
                    <a:pt x="323" y="141"/>
                    <a:pt x="320" y="139"/>
                    <a:pt x="323" y="137"/>
                  </a:cubicBezTo>
                  <a:close/>
                  <a:moveTo>
                    <a:pt x="323" y="33"/>
                  </a:moveTo>
                  <a:cubicBezTo>
                    <a:pt x="317" y="36"/>
                    <a:pt x="320" y="42"/>
                    <a:pt x="321" y="48"/>
                  </a:cubicBezTo>
                  <a:cubicBezTo>
                    <a:pt x="319" y="49"/>
                    <a:pt x="318" y="48"/>
                    <a:pt x="316" y="50"/>
                  </a:cubicBezTo>
                  <a:cubicBezTo>
                    <a:pt x="309" y="41"/>
                    <a:pt x="319" y="36"/>
                    <a:pt x="323" y="30"/>
                  </a:cubicBezTo>
                  <a:cubicBezTo>
                    <a:pt x="326" y="32"/>
                    <a:pt x="330" y="39"/>
                    <a:pt x="326" y="42"/>
                  </a:cubicBezTo>
                  <a:cubicBezTo>
                    <a:pt x="327" y="37"/>
                    <a:pt x="323" y="37"/>
                    <a:pt x="323" y="33"/>
                  </a:cubicBezTo>
                  <a:close/>
                  <a:moveTo>
                    <a:pt x="325" y="209"/>
                  </a:moveTo>
                  <a:cubicBezTo>
                    <a:pt x="326" y="209"/>
                    <a:pt x="326" y="208"/>
                    <a:pt x="326" y="208"/>
                  </a:cubicBezTo>
                  <a:cubicBezTo>
                    <a:pt x="328" y="208"/>
                    <a:pt x="329" y="208"/>
                    <a:pt x="330" y="209"/>
                  </a:cubicBezTo>
                  <a:cubicBezTo>
                    <a:pt x="329" y="215"/>
                    <a:pt x="330" y="217"/>
                    <a:pt x="329" y="222"/>
                  </a:cubicBezTo>
                  <a:cubicBezTo>
                    <a:pt x="323" y="218"/>
                    <a:pt x="328" y="213"/>
                    <a:pt x="325" y="209"/>
                  </a:cubicBezTo>
                  <a:close/>
                  <a:moveTo>
                    <a:pt x="328" y="250"/>
                  </a:moveTo>
                  <a:cubicBezTo>
                    <a:pt x="325" y="243"/>
                    <a:pt x="323" y="236"/>
                    <a:pt x="329" y="230"/>
                  </a:cubicBezTo>
                  <a:cubicBezTo>
                    <a:pt x="330" y="237"/>
                    <a:pt x="329" y="244"/>
                    <a:pt x="328" y="250"/>
                  </a:cubicBezTo>
                  <a:close/>
                  <a:moveTo>
                    <a:pt x="330" y="176"/>
                  </a:moveTo>
                  <a:cubicBezTo>
                    <a:pt x="327" y="175"/>
                    <a:pt x="327" y="168"/>
                    <a:pt x="329" y="166"/>
                  </a:cubicBezTo>
                  <a:cubicBezTo>
                    <a:pt x="329" y="166"/>
                    <a:pt x="330" y="167"/>
                    <a:pt x="331" y="167"/>
                  </a:cubicBezTo>
                  <a:cubicBezTo>
                    <a:pt x="331" y="170"/>
                    <a:pt x="330" y="172"/>
                    <a:pt x="330" y="176"/>
                  </a:cubicBezTo>
                  <a:close/>
                  <a:moveTo>
                    <a:pt x="329" y="148"/>
                  </a:moveTo>
                  <a:cubicBezTo>
                    <a:pt x="329" y="147"/>
                    <a:pt x="329" y="145"/>
                    <a:pt x="329" y="144"/>
                  </a:cubicBezTo>
                  <a:cubicBezTo>
                    <a:pt x="331" y="144"/>
                    <a:pt x="332" y="148"/>
                    <a:pt x="329" y="148"/>
                  </a:cubicBezTo>
                  <a:close/>
                  <a:moveTo>
                    <a:pt x="333" y="18"/>
                  </a:moveTo>
                  <a:cubicBezTo>
                    <a:pt x="331" y="16"/>
                    <a:pt x="328" y="18"/>
                    <a:pt x="327" y="19"/>
                  </a:cubicBezTo>
                  <a:cubicBezTo>
                    <a:pt x="323" y="19"/>
                    <a:pt x="321" y="17"/>
                    <a:pt x="319" y="15"/>
                  </a:cubicBezTo>
                  <a:cubicBezTo>
                    <a:pt x="326" y="16"/>
                    <a:pt x="330" y="12"/>
                    <a:pt x="333" y="18"/>
                  </a:cubicBezTo>
                  <a:close/>
                  <a:moveTo>
                    <a:pt x="306" y="25"/>
                  </a:moveTo>
                  <a:cubicBezTo>
                    <a:pt x="309" y="21"/>
                    <a:pt x="320" y="21"/>
                    <a:pt x="320" y="25"/>
                  </a:cubicBezTo>
                  <a:cubicBezTo>
                    <a:pt x="320" y="29"/>
                    <a:pt x="311" y="29"/>
                    <a:pt x="310" y="34"/>
                  </a:cubicBezTo>
                  <a:cubicBezTo>
                    <a:pt x="308" y="29"/>
                    <a:pt x="305" y="27"/>
                    <a:pt x="306" y="25"/>
                  </a:cubicBezTo>
                  <a:close/>
                  <a:moveTo>
                    <a:pt x="307" y="40"/>
                  </a:moveTo>
                  <a:cubicBezTo>
                    <a:pt x="306" y="41"/>
                    <a:pt x="305" y="42"/>
                    <a:pt x="304" y="44"/>
                  </a:cubicBezTo>
                  <a:cubicBezTo>
                    <a:pt x="301" y="43"/>
                    <a:pt x="305" y="38"/>
                    <a:pt x="307" y="40"/>
                  </a:cubicBezTo>
                  <a:close/>
                  <a:moveTo>
                    <a:pt x="299" y="18"/>
                  </a:moveTo>
                  <a:cubicBezTo>
                    <a:pt x="299" y="20"/>
                    <a:pt x="294" y="20"/>
                    <a:pt x="292" y="19"/>
                  </a:cubicBezTo>
                  <a:cubicBezTo>
                    <a:pt x="294" y="18"/>
                    <a:pt x="297" y="18"/>
                    <a:pt x="299" y="18"/>
                  </a:cubicBezTo>
                  <a:close/>
                  <a:moveTo>
                    <a:pt x="283" y="33"/>
                  </a:moveTo>
                  <a:cubicBezTo>
                    <a:pt x="283" y="33"/>
                    <a:pt x="283" y="32"/>
                    <a:pt x="283" y="31"/>
                  </a:cubicBezTo>
                  <a:cubicBezTo>
                    <a:pt x="289" y="32"/>
                    <a:pt x="295" y="27"/>
                    <a:pt x="300" y="26"/>
                  </a:cubicBezTo>
                  <a:cubicBezTo>
                    <a:pt x="303" y="27"/>
                    <a:pt x="302" y="30"/>
                    <a:pt x="303" y="33"/>
                  </a:cubicBezTo>
                  <a:cubicBezTo>
                    <a:pt x="299" y="37"/>
                    <a:pt x="295" y="38"/>
                    <a:pt x="289" y="40"/>
                  </a:cubicBezTo>
                  <a:cubicBezTo>
                    <a:pt x="288" y="38"/>
                    <a:pt x="288" y="35"/>
                    <a:pt x="287" y="33"/>
                  </a:cubicBezTo>
                  <a:cubicBezTo>
                    <a:pt x="287" y="33"/>
                    <a:pt x="285" y="33"/>
                    <a:pt x="283" y="33"/>
                  </a:cubicBezTo>
                  <a:cubicBezTo>
                    <a:pt x="284" y="36"/>
                    <a:pt x="284" y="40"/>
                    <a:pt x="285" y="44"/>
                  </a:cubicBezTo>
                  <a:cubicBezTo>
                    <a:pt x="284" y="48"/>
                    <a:pt x="280" y="50"/>
                    <a:pt x="278" y="52"/>
                  </a:cubicBezTo>
                  <a:cubicBezTo>
                    <a:pt x="277" y="49"/>
                    <a:pt x="274" y="47"/>
                    <a:pt x="274" y="44"/>
                  </a:cubicBezTo>
                  <a:cubicBezTo>
                    <a:pt x="277" y="41"/>
                    <a:pt x="280" y="36"/>
                    <a:pt x="283" y="33"/>
                  </a:cubicBezTo>
                  <a:close/>
                  <a:moveTo>
                    <a:pt x="281" y="24"/>
                  </a:moveTo>
                  <a:cubicBezTo>
                    <a:pt x="278" y="29"/>
                    <a:pt x="270" y="23"/>
                    <a:pt x="267" y="29"/>
                  </a:cubicBezTo>
                  <a:cubicBezTo>
                    <a:pt x="263" y="26"/>
                    <a:pt x="255" y="29"/>
                    <a:pt x="252" y="24"/>
                  </a:cubicBezTo>
                  <a:cubicBezTo>
                    <a:pt x="261" y="21"/>
                    <a:pt x="271" y="23"/>
                    <a:pt x="281" y="24"/>
                  </a:cubicBezTo>
                  <a:close/>
                  <a:moveTo>
                    <a:pt x="251" y="31"/>
                  </a:moveTo>
                  <a:cubicBezTo>
                    <a:pt x="255" y="31"/>
                    <a:pt x="259" y="33"/>
                    <a:pt x="261" y="33"/>
                  </a:cubicBezTo>
                  <a:cubicBezTo>
                    <a:pt x="257" y="39"/>
                    <a:pt x="250" y="41"/>
                    <a:pt x="246" y="48"/>
                  </a:cubicBezTo>
                  <a:cubicBezTo>
                    <a:pt x="242" y="47"/>
                    <a:pt x="243" y="43"/>
                    <a:pt x="242" y="41"/>
                  </a:cubicBezTo>
                  <a:cubicBezTo>
                    <a:pt x="246" y="38"/>
                    <a:pt x="248" y="34"/>
                    <a:pt x="251" y="31"/>
                  </a:cubicBezTo>
                  <a:close/>
                  <a:moveTo>
                    <a:pt x="238" y="29"/>
                  </a:moveTo>
                  <a:cubicBezTo>
                    <a:pt x="241" y="30"/>
                    <a:pt x="242" y="31"/>
                    <a:pt x="244" y="31"/>
                  </a:cubicBezTo>
                  <a:cubicBezTo>
                    <a:pt x="241" y="34"/>
                    <a:pt x="236" y="39"/>
                    <a:pt x="231" y="36"/>
                  </a:cubicBezTo>
                  <a:cubicBezTo>
                    <a:pt x="232" y="33"/>
                    <a:pt x="236" y="33"/>
                    <a:pt x="238" y="29"/>
                  </a:cubicBezTo>
                  <a:close/>
                  <a:moveTo>
                    <a:pt x="223" y="49"/>
                  </a:moveTo>
                  <a:cubicBezTo>
                    <a:pt x="223" y="48"/>
                    <a:pt x="222" y="47"/>
                    <a:pt x="222" y="46"/>
                  </a:cubicBezTo>
                  <a:cubicBezTo>
                    <a:pt x="222" y="43"/>
                    <a:pt x="225" y="43"/>
                    <a:pt x="226" y="40"/>
                  </a:cubicBezTo>
                  <a:cubicBezTo>
                    <a:pt x="227" y="41"/>
                    <a:pt x="230" y="41"/>
                    <a:pt x="230" y="42"/>
                  </a:cubicBezTo>
                  <a:cubicBezTo>
                    <a:pt x="229" y="45"/>
                    <a:pt x="226" y="47"/>
                    <a:pt x="223" y="49"/>
                  </a:cubicBezTo>
                  <a:close/>
                  <a:moveTo>
                    <a:pt x="229" y="20"/>
                  </a:moveTo>
                  <a:cubicBezTo>
                    <a:pt x="227" y="23"/>
                    <a:pt x="220" y="22"/>
                    <a:pt x="217" y="21"/>
                  </a:cubicBezTo>
                  <a:cubicBezTo>
                    <a:pt x="218" y="19"/>
                    <a:pt x="225" y="21"/>
                    <a:pt x="229" y="20"/>
                  </a:cubicBezTo>
                  <a:close/>
                  <a:moveTo>
                    <a:pt x="209" y="50"/>
                  </a:moveTo>
                  <a:cubicBezTo>
                    <a:pt x="201" y="45"/>
                    <a:pt x="212" y="34"/>
                    <a:pt x="215" y="44"/>
                  </a:cubicBezTo>
                  <a:cubicBezTo>
                    <a:pt x="211" y="45"/>
                    <a:pt x="212" y="48"/>
                    <a:pt x="209" y="50"/>
                  </a:cubicBezTo>
                  <a:close/>
                  <a:moveTo>
                    <a:pt x="214" y="27"/>
                  </a:moveTo>
                  <a:cubicBezTo>
                    <a:pt x="211" y="31"/>
                    <a:pt x="203" y="25"/>
                    <a:pt x="198" y="23"/>
                  </a:cubicBezTo>
                  <a:cubicBezTo>
                    <a:pt x="204" y="22"/>
                    <a:pt x="210" y="24"/>
                    <a:pt x="214" y="27"/>
                  </a:cubicBezTo>
                  <a:close/>
                  <a:moveTo>
                    <a:pt x="194" y="48"/>
                  </a:moveTo>
                  <a:cubicBezTo>
                    <a:pt x="193" y="47"/>
                    <a:pt x="192" y="45"/>
                    <a:pt x="191" y="44"/>
                  </a:cubicBezTo>
                  <a:cubicBezTo>
                    <a:pt x="192" y="42"/>
                    <a:pt x="194" y="40"/>
                    <a:pt x="196" y="39"/>
                  </a:cubicBezTo>
                  <a:cubicBezTo>
                    <a:pt x="200" y="42"/>
                    <a:pt x="198" y="47"/>
                    <a:pt x="194" y="48"/>
                  </a:cubicBezTo>
                  <a:close/>
                  <a:moveTo>
                    <a:pt x="195" y="31"/>
                  </a:moveTo>
                  <a:cubicBezTo>
                    <a:pt x="192" y="32"/>
                    <a:pt x="189" y="34"/>
                    <a:pt x="186" y="35"/>
                  </a:cubicBezTo>
                  <a:cubicBezTo>
                    <a:pt x="180" y="30"/>
                    <a:pt x="189" y="28"/>
                    <a:pt x="195" y="31"/>
                  </a:cubicBezTo>
                  <a:close/>
                  <a:moveTo>
                    <a:pt x="181" y="39"/>
                  </a:moveTo>
                  <a:cubicBezTo>
                    <a:pt x="179" y="40"/>
                    <a:pt x="177" y="42"/>
                    <a:pt x="176" y="44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6" y="38"/>
                    <a:pt x="181" y="32"/>
                    <a:pt x="181" y="39"/>
                  </a:cubicBezTo>
                  <a:close/>
                  <a:moveTo>
                    <a:pt x="175" y="54"/>
                  </a:moveTo>
                  <a:cubicBezTo>
                    <a:pt x="173" y="58"/>
                    <a:pt x="171" y="61"/>
                    <a:pt x="167" y="63"/>
                  </a:cubicBezTo>
                  <a:cubicBezTo>
                    <a:pt x="163" y="58"/>
                    <a:pt x="170" y="55"/>
                    <a:pt x="172" y="52"/>
                  </a:cubicBezTo>
                  <a:cubicBezTo>
                    <a:pt x="174" y="52"/>
                    <a:pt x="174" y="53"/>
                    <a:pt x="175" y="54"/>
                  </a:cubicBezTo>
                  <a:close/>
                  <a:moveTo>
                    <a:pt x="172" y="29"/>
                  </a:moveTo>
                  <a:cubicBezTo>
                    <a:pt x="171" y="31"/>
                    <a:pt x="169" y="33"/>
                    <a:pt x="167" y="32"/>
                  </a:cubicBezTo>
                  <a:cubicBezTo>
                    <a:pt x="167" y="30"/>
                    <a:pt x="169" y="29"/>
                    <a:pt x="172" y="29"/>
                  </a:cubicBezTo>
                  <a:close/>
                  <a:moveTo>
                    <a:pt x="166" y="40"/>
                  </a:moveTo>
                  <a:cubicBezTo>
                    <a:pt x="167" y="42"/>
                    <a:pt x="163" y="47"/>
                    <a:pt x="161" y="46"/>
                  </a:cubicBezTo>
                  <a:cubicBezTo>
                    <a:pt x="161" y="43"/>
                    <a:pt x="164" y="41"/>
                    <a:pt x="166" y="40"/>
                  </a:cubicBezTo>
                  <a:close/>
                  <a:moveTo>
                    <a:pt x="164" y="36"/>
                  </a:moveTo>
                  <a:cubicBezTo>
                    <a:pt x="162" y="39"/>
                    <a:pt x="158" y="41"/>
                    <a:pt x="155" y="44"/>
                  </a:cubicBezTo>
                  <a:cubicBezTo>
                    <a:pt x="154" y="43"/>
                    <a:pt x="159" y="37"/>
                    <a:pt x="161" y="35"/>
                  </a:cubicBezTo>
                  <a:cubicBezTo>
                    <a:pt x="163" y="34"/>
                    <a:pt x="162" y="36"/>
                    <a:pt x="164" y="36"/>
                  </a:cubicBezTo>
                  <a:close/>
                  <a:moveTo>
                    <a:pt x="162" y="23"/>
                  </a:moveTo>
                  <a:cubicBezTo>
                    <a:pt x="163" y="30"/>
                    <a:pt x="157" y="25"/>
                    <a:pt x="153" y="28"/>
                  </a:cubicBezTo>
                  <a:cubicBezTo>
                    <a:pt x="152" y="25"/>
                    <a:pt x="157" y="23"/>
                    <a:pt x="162" y="23"/>
                  </a:cubicBezTo>
                  <a:close/>
                  <a:moveTo>
                    <a:pt x="153" y="35"/>
                  </a:moveTo>
                  <a:cubicBezTo>
                    <a:pt x="154" y="38"/>
                    <a:pt x="149" y="46"/>
                    <a:pt x="143" y="46"/>
                  </a:cubicBezTo>
                  <a:cubicBezTo>
                    <a:pt x="147" y="43"/>
                    <a:pt x="150" y="38"/>
                    <a:pt x="153" y="35"/>
                  </a:cubicBezTo>
                  <a:close/>
                  <a:moveTo>
                    <a:pt x="142" y="82"/>
                  </a:moveTo>
                  <a:cubicBezTo>
                    <a:pt x="144" y="79"/>
                    <a:pt x="146" y="82"/>
                    <a:pt x="147" y="80"/>
                  </a:cubicBezTo>
                  <a:cubicBezTo>
                    <a:pt x="151" y="83"/>
                    <a:pt x="146" y="93"/>
                    <a:pt x="143" y="97"/>
                  </a:cubicBezTo>
                  <a:cubicBezTo>
                    <a:pt x="141" y="93"/>
                    <a:pt x="142" y="86"/>
                    <a:pt x="142" y="82"/>
                  </a:cubicBezTo>
                  <a:close/>
                  <a:moveTo>
                    <a:pt x="137" y="51"/>
                  </a:moveTo>
                  <a:cubicBezTo>
                    <a:pt x="138" y="54"/>
                    <a:pt x="133" y="56"/>
                    <a:pt x="132" y="60"/>
                  </a:cubicBezTo>
                  <a:cubicBezTo>
                    <a:pt x="134" y="60"/>
                    <a:pt x="135" y="58"/>
                    <a:pt x="136" y="57"/>
                  </a:cubicBezTo>
                  <a:cubicBezTo>
                    <a:pt x="136" y="61"/>
                    <a:pt x="131" y="65"/>
                    <a:pt x="127" y="67"/>
                  </a:cubicBezTo>
                  <a:cubicBezTo>
                    <a:pt x="128" y="61"/>
                    <a:pt x="133" y="57"/>
                    <a:pt x="137" y="51"/>
                  </a:cubicBezTo>
                  <a:close/>
                  <a:moveTo>
                    <a:pt x="136" y="84"/>
                  </a:moveTo>
                  <a:cubicBezTo>
                    <a:pt x="132" y="93"/>
                    <a:pt x="124" y="98"/>
                    <a:pt x="119" y="106"/>
                  </a:cubicBezTo>
                  <a:cubicBezTo>
                    <a:pt x="116" y="104"/>
                    <a:pt x="119" y="104"/>
                    <a:pt x="121" y="103"/>
                  </a:cubicBezTo>
                  <a:cubicBezTo>
                    <a:pt x="122" y="99"/>
                    <a:pt x="124" y="96"/>
                    <a:pt x="127" y="94"/>
                  </a:cubicBezTo>
                  <a:cubicBezTo>
                    <a:pt x="127" y="93"/>
                    <a:pt x="127" y="92"/>
                    <a:pt x="127" y="91"/>
                  </a:cubicBezTo>
                  <a:cubicBezTo>
                    <a:pt x="132" y="90"/>
                    <a:pt x="131" y="86"/>
                    <a:pt x="135" y="83"/>
                  </a:cubicBezTo>
                  <a:cubicBezTo>
                    <a:pt x="136" y="83"/>
                    <a:pt x="135" y="84"/>
                    <a:pt x="136" y="84"/>
                  </a:cubicBezTo>
                  <a:close/>
                  <a:moveTo>
                    <a:pt x="128" y="49"/>
                  </a:moveTo>
                  <a:cubicBezTo>
                    <a:pt x="130" y="48"/>
                    <a:pt x="131" y="50"/>
                    <a:pt x="134" y="48"/>
                  </a:cubicBezTo>
                  <a:cubicBezTo>
                    <a:pt x="119" y="67"/>
                    <a:pt x="106" y="88"/>
                    <a:pt x="91" y="107"/>
                  </a:cubicBezTo>
                  <a:cubicBezTo>
                    <a:pt x="101" y="89"/>
                    <a:pt x="115" y="68"/>
                    <a:pt x="128" y="49"/>
                  </a:cubicBezTo>
                  <a:close/>
                  <a:moveTo>
                    <a:pt x="113" y="110"/>
                  </a:moveTo>
                  <a:cubicBezTo>
                    <a:pt x="114" y="109"/>
                    <a:pt x="116" y="108"/>
                    <a:pt x="117" y="106"/>
                  </a:cubicBezTo>
                  <a:cubicBezTo>
                    <a:pt x="118" y="107"/>
                    <a:pt x="116" y="111"/>
                    <a:pt x="113" y="110"/>
                  </a:cubicBezTo>
                  <a:close/>
                  <a:moveTo>
                    <a:pt x="113" y="111"/>
                  </a:moveTo>
                  <a:cubicBezTo>
                    <a:pt x="113" y="114"/>
                    <a:pt x="111" y="114"/>
                    <a:pt x="110" y="116"/>
                  </a:cubicBezTo>
                  <a:cubicBezTo>
                    <a:pt x="109" y="115"/>
                    <a:pt x="112" y="112"/>
                    <a:pt x="113" y="111"/>
                  </a:cubicBezTo>
                  <a:close/>
                  <a:moveTo>
                    <a:pt x="107" y="96"/>
                  </a:moveTo>
                  <a:cubicBezTo>
                    <a:pt x="105" y="96"/>
                    <a:pt x="104" y="98"/>
                    <a:pt x="102" y="99"/>
                  </a:cubicBezTo>
                  <a:cubicBezTo>
                    <a:pt x="104" y="97"/>
                    <a:pt x="105" y="93"/>
                    <a:pt x="108" y="92"/>
                  </a:cubicBezTo>
                  <a:cubicBezTo>
                    <a:pt x="108" y="95"/>
                    <a:pt x="106" y="93"/>
                    <a:pt x="107" y="96"/>
                  </a:cubicBezTo>
                  <a:close/>
                  <a:moveTo>
                    <a:pt x="91" y="114"/>
                  </a:moveTo>
                  <a:cubicBezTo>
                    <a:pt x="97" y="112"/>
                    <a:pt x="96" y="109"/>
                    <a:pt x="100" y="105"/>
                  </a:cubicBezTo>
                  <a:cubicBezTo>
                    <a:pt x="101" y="109"/>
                    <a:pt x="93" y="115"/>
                    <a:pt x="92" y="120"/>
                  </a:cubicBezTo>
                  <a:cubicBezTo>
                    <a:pt x="86" y="123"/>
                    <a:pt x="83" y="133"/>
                    <a:pt x="77" y="137"/>
                  </a:cubicBezTo>
                  <a:cubicBezTo>
                    <a:pt x="79" y="129"/>
                    <a:pt x="89" y="121"/>
                    <a:pt x="91" y="114"/>
                  </a:cubicBezTo>
                  <a:close/>
                  <a:moveTo>
                    <a:pt x="14" y="209"/>
                  </a:moveTo>
                  <a:cubicBezTo>
                    <a:pt x="20" y="195"/>
                    <a:pt x="29" y="185"/>
                    <a:pt x="38" y="174"/>
                  </a:cubicBezTo>
                  <a:cubicBezTo>
                    <a:pt x="40" y="185"/>
                    <a:pt x="25" y="192"/>
                    <a:pt x="21" y="203"/>
                  </a:cubicBezTo>
                  <a:cubicBezTo>
                    <a:pt x="22" y="207"/>
                    <a:pt x="19" y="209"/>
                    <a:pt x="18" y="211"/>
                  </a:cubicBezTo>
                  <a:cubicBezTo>
                    <a:pt x="17" y="210"/>
                    <a:pt x="15" y="210"/>
                    <a:pt x="14" y="209"/>
                  </a:cubicBezTo>
                  <a:close/>
                  <a:moveTo>
                    <a:pt x="24" y="220"/>
                  </a:moveTo>
                  <a:cubicBezTo>
                    <a:pt x="23" y="221"/>
                    <a:pt x="20" y="219"/>
                    <a:pt x="21" y="217"/>
                  </a:cubicBezTo>
                  <a:cubicBezTo>
                    <a:pt x="22" y="215"/>
                    <a:pt x="22" y="218"/>
                    <a:pt x="24" y="218"/>
                  </a:cubicBezTo>
                  <a:cubicBezTo>
                    <a:pt x="24" y="219"/>
                    <a:pt x="23" y="219"/>
                    <a:pt x="24" y="220"/>
                  </a:cubicBezTo>
                  <a:close/>
                  <a:moveTo>
                    <a:pt x="24" y="214"/>
                  </a:moveTo>
                  <a:cubicBezTo>
                    <a:pt x="29" y="209"/>
                    <a:pt x="33" y="204"/>
                    <a:pt x="35" y="197"/>
                  </a:cubicBezTo>
                  <a:cubicBezTo>
                    <a:pt x="38" y="197"/>
                    <a:pt x="37" y="200"/>
                    <a:pt x="39" y="200"/>
                  </a:cubicBezTo>
                  <a:cubicBezTo>
                    <a:pt x="45" y="195"/>
                    <a:pt x="49" y="188"/>
                    <a:pt x="53" y="180"/>
                  </a:cubicBezTo>
                  <a:cubicBezTo>
                    <a:pt x="68" y="169"/>
                    <a:pt x="79" y="153"/>
                    <a:pt x="92" y="140"/>
                  </a:cubicBezTo>
                  <a:cubicBezTo>
                    <a:pt x="85" y="154"/>
                    <a:pt x="71" y="165"/>
                    <a:pt x="63" y="179"/>
                  </a:cubicBezTo>
                  <a:cubicBezTo>
                    <a:pt x="54" y="188"/>
                    <a:pt x="45" y="200"/>
                    <a:pt x="35" y="209"/>
                  </a:cubicBezTo>
                  <a:cubicBezTo>
                    <a:pt x="33" y="211"/>
                    <a:pt x="29" y="219"/>
                    <a:pt x="24" y="214"/>
                  </a:cubicBezTo>
                  <a:close/>
                  <a:moveTo>
                    <a:pt x="87" y="286"/>
                  </a:moveTo>
                  <a:cubicBezTo>
                    <a:pt x="74" y="272"/>
                    <a:pt x="60" y="255"/>
                    <a:pt x="45" y="241"/>
                  </a:cubicBezTo>
                  <a:cubicBezTo>
                    <a:pt x="46" y="239"/>
                    <a:pt x="44" y="240"/>
                    <a:pt x="45" y="238"/>
                  </a:cubicBezTo>
                  <a:cubicBezTo>
                    <a:pt x="62" y="254"/>
                    <a:pt x="78" y="272"/>
                    <a:pt x="92" y="290"/>
                  </a:cubicBezTo>
                  <a:cubicBezTo>
                    <a:pt x="90" y="290"/>
                    <a:pt x="88" y="288"/>
                    <a:pt x="87" y="286"/>
                  </a:cubicBezTo>
                  <a:close/>
                  <a:moveTo>
                    <a:pt x="98" y="290"/>
                  </a:moveTo>
                  <a:cubicBezTo>
                    <a:pt x="94" y="280"/>
                    <a:pt x="87" y="274"/>
                    <a:pt x="80" y="267"/>
                  </a:cubicBezTo>
                  <a:cubicBezTo>
                    <a:pt x="76" y="260"/>
                    <a:pt x="71" y="253"/>
                    <a:pt x="64" y="248"/>
                  </a:cubicBezTo>
                  <a:cubicBezTo>
                    <a:pt x="62" y="241"/>
                    <a:pt x="58" y="234"/>
                    <a:pt x="52" y="231"/>
                  </a:cubicBezTo>
                  <a:cubicBezTo>
                    <a:pt x="50" y="223"/>
                    <a:pt x="44" y="219"/>
                    <a:pt x="40" y="214"/>
                  </a:cubicBezTo>
                  <a:cubicBezTo>
                    <a:pt x="41" y="210"/>
                    <a:pt x="46" y="209"/>
                    <a:pt x="48" y="207"/>
                  </a:cubicBezTo>
                  <a:cubicBezTo>
                    <a:pt x="48" y="205"/>
                    <a:pt x="48" y="203"/>
                    <a:pt x="49" y="202"/>
                  </a:cubicBezTo>
                  <a:cubicBezTo>
                    <a:pt x="62" y="184"/>
                    <a:pt x="78" y="167"/>
                    <a:pt x="92" y="150"/>
                  </a:cubicBezTo>
                  <a:cubicBezTo>
                    <a:pt x="106" y="132"/>
                    <a:pt x="118" y="113"/>
                    <a:pt x="135" y="97"/>
                  </a:cubicBezTo>
                  <a:cubicBezTo>
                    <a:pt x="136" y="97"/>
                    <a:pt x="136" y="98"/>
                    <a:pt x="136" y="98"/>
                  </a:cubicBezTo>
                  <a:cubicBezTo>
                    <a:pt x="137" y="158"/>
                    <a:pt x="145" y="231"/>
                    <a:pt x="142" y="285"/>
                  </a:cubicBezTo>
                  <a:cubicBezTo>
                    <a:pt x="143" y="302"/>
                    <a:pt x="145" y="317"/>
                    <a:pt x="145" y="336"/>
                  </a:cubicBezTo>
                  <a:cubicBezTo>
                    <a:pt x="129" y="322"/>
                    <a:pt x="113" y="306"/>
                    <a:pt x="98" y="290"/>
                  </a:cubicBezTo>
                  <a:close/>
                  <a:moveTo>
                    <a:pt x="144" y="345"/>
                  </a:moveTo>
                  <a:cubicBezTo>
                    <a:pt x="142" y="346"/>
                    <a:pt x="144" y="343"/>
                    <a:pt x="142" y="344"/>
                  </a:cubicBezTo>
                  <a:cubicBezTo>
                    <a:pt x="142" y="343"/>
                    <a:pt x="142" y="343"/>
                    <a:pt x="142" y="342"/>
                  </a:cubicBezTo>
                  <a:cubicBezTo>
                    <a:pt x="144" y="342"/>
                    <a:pt x="144" y="343"/>
                    <a:pt x="144" y="345"/>
                  </a:cubicBezTo>
                  <a:close/>
                  <a:moveTo>
                    <a:pt x="134" y="344"/>
                  </a:moveTo>
                  <a:cubicBezTo>
                    <a:pt x="133" y="342"/>
                    <a:pt x="133" y="339"/>
                    <a:pt x="132" y="337"/>
                  </a:cubicBezTo>
                  <a:cubicBezTo>
                    <a:pt x="134" y="339"/>
                    <a:pt x="137" y="341"/>
                    <a:pt x="134" y="344"/>
                  </a:cubicBezTo>
                  <a:close/>
                  <a:moveTo>
                    <a:pt x="129" y="362"/>
                  </a:moveTo>
                  <a:cubicBezTo>
                    <a:pt x="125" y="357"/>
                    <a:pt x="127" y="349"/>
                    <a:pt x="128" y="344"/>
                  </a:cubicBezTo>
                  <a:cubicBezTo>
                    <a:pt x="130" y="349"/>
                    <a:pt x="132" y="356"/>
                    <a:pt x="129" y="362"/>
                  </a:cubicBezTo>
                  <a:close/>
                  <a:moveTo>
                    <a:pt x="125" y="386"/>
                  </a:moveTo>
                  <a:cubicBezTo>
                    <a:pt x="123" y="378"/>
                    <a:pt x="123" y="372"/>
                    <a:pt x="124" y="363"/>
                  </a:cubicBezTo>
                  <a:cubicBezTo>
                    <a:pt x="130" y="367"/>
                    <a:pt x="128" y="381"/>
                    <a:pt x="125" y="386"/>
                  </a:cubicBezTo>
                  <a:close/>
                  <a:moveTo>
                    <a:pt x="128" y="392"/>
                  </a:moveTo>
                  <a:cubicBezTo>
                    <a:pt x="129" y="389"/>
                    <a:pt x="130" y="387"/>
                    <a:pt x="131" y="384"/>
                  </a:cubicBezTo>
                  <a:cubicBezTo>
                    <a:pt x="133" y="393"/>
                    <a:pt x="137" y="400"/>
                    <a:pt x="139" y="407"/>
                  </a:cubicBezTo>
                  <a:cubicBezTo>
                    <a:pt x="134" y="407"/>
                    <a:pt x="135" y="393"/>
                    <a:pt x="128" y="392"/>
                  </a:cubicBezTo>
                  <a:close/>
                  <a:moveTo>
                    <a:pt x="149" y="415"/>
                  </a:moveTo>
                  <a:cubicBezTo>
                    <a:pt x="143" y="407"/>
                    <a:pt x="140" y="392"/>
                    <a:pt x="137" y="382"/>
                  </a:cubicBezTo>
                  <a:cubicBezTo>
                    <a:pt x="136" y="381"/>
                    <a:pt x="133" y="382"/>
                    <a:pt x="132" y="381"/>
                  </a:cubicBezTo>
                  <a:cubicBezTo>
                    <a:pt x="136" y="375"/>
                    <a:pt x="136" y="362"/>
                    <a:pt x="139" y="354"/>
                  </a:cubicBezTo>
                  <a:cubicBezTo>
                    <a:pt x="142" y="354"/>
                    <a:pt x="145" y="350"/>
                    <a:pt x="143" y="348"/>
                  </a:cubicBezTo>
                  <a:cubicBezTo>
                    <a:pt x="145" y="347"/>
                    <a:pt x="148" y="350"/>
                    <a:pt x="150" y="350"/>
                  </a:cubicBezTo>
                  <a:cubicBezTo>
                    <a:pt x="148" y="370"/>
                    <a:pt x="149" y="397"/>
                    <a:pt x="149" y="415"/>
                  </a:cubicBezTo>
                  <a:close/>
                  <a:moveTo>
                    <a:pt x="150" y="341"/>
                  </a:moveTo>
                  <a:cubicBezTo>
                    <a:pt x="148" y="341"/>
                    <a:pt x="148" y="338"/>
                    <a:pt x="146" y="337"/>
                  </a:cubicBezTo>
                  <a:cubicBezTo>
                    <a:pt x="147" y="335"/>
                    <a:pt x="149" y="338"/>
                    <a:pt x="151" y="337"/>
                  </a:cubicBezTo>
                  <a:cubicBezTo>
                    <a:pt x="151" y="339"/>
                    <a:pt x="151" y="340"/>
                    <a:pt x="150" y="341"/>
                  </a:cubicBezTo>
                  <a:close/>
                  <a:moveTo>
                    <a:pt x="151" y="405"/>
                  </a:moveTo>
                  <a:cubicBezTo>
                    <a:pt x="153" y="395"/>
                    <a:pt x="151" y="387"/>
                    <a:pt x="153" y="373"/>
                  </a:cubicBezTo>
                  <a:cubicBezTo>
                    <a:pt x="155" y="375"/>
                    <a:pt x="157" y="377"/>
                    <a:pt x="158" y="379"/>
                  </a:cubicBezTo>
                  <a:cubicBezTo>
                    <a:pt x="157" y="380"/>
                    <a:pt x="155" y="380"/>
                    <a:pt x="155" y="382"/>
                  </a:cubicBezTo>
                  <a:cubicBezTo>
                    <a:pt x="155" y="403"/>
                    <a:pt x="157" y="414"/>
                    <a:pt x="157" y="432"/>
                  </a:cubicBezTo>
                  <a:cubicBezTo>
                    <a:pt x="149" y="423"/>
                    <a:pt x="154" y="414"/>
                    <a:pt x="151" y="405"/>
                  </a:cubicBezTo>
                  <a:close/>
                  <a:moveTo>
                    <a:pt x="153" y="481"/>
                  </a:moveTo>
                  <a:cubicBezTo>
                    <a:pt x="153" y="468"/>
                    <a:pt x="154" y="454"/>
                    <a:pt x="153" y="445"/>
                  </a:cubicBezTo>
                  <a:cubicBezTo>
                    <a:pt x="154" y="444"/>
                    <a:pt x="156" y="444"/>
                    <a:pt x="155" y="441"/>
                  </a:cubicBezTo>
                  <a:cubicBezTo>
                    <a:pt x="156" y="441"/>
                    <a:pt x="156" y="441"/>
                    <a:pt x="157" y="442"/>
                  </a:cubicBezTo>
                  <a:cubicBezTo>
                    <a:pt x="157" y="478"/>
                    <a:pt x="159" y="516"/>
                    <a:pt x="157" y="555"/>
                  </a:cubicBezTo>
                  <a:cubicBezTo>
                    <a:pt x="155" y="535"/>
                    <a:pt x="155" y="506"/>
                    <a:pt x="153" y="481"/>
                  </a:cubicBezTo>
                  <a:close/>
                  <a:moveTo>
                    <a:pt x="162" y="806"/>
                  </a:moveTo>
                  <a:cubicBezTo>
                    <a:pt x="164" y="809"/>
                    <a:pt x="158" y="815"/>
                    <a:pt x="158" y="820"/>
                  </a:cubicBezTo>
                  <a:cubicBezTo>
                    <a:pt x="155" y="818"/>
                    <a:pt x="153" y="821"/>
                    <a:pt x="151" y="821"/>
                  </a:cubicBezTo>
                  <a:cubicBezTo>
                    <a:pt x="154" y="815"/>
                    <a:pt x="158" y="811"/>
                    <a:pt x="162" y="806"/>
                  </a:cubicBezTo>
                  <a:close/>
                  <a:moveTo>
                    <a:pt x="136" y="866"/>
                  </a:moveTo>
                  <a:cubicBezTo>
                    <a:pt x="136" y="863"/>
                    <a:pt x="134" y="862"/>
                    <a:pt x="138" y="861"/>
                  </a:cubicBezTo>
                  <a:cubicBezTo>
                    <a:pt x="137" y="862"/>
                    <a:pt x="138" y="863"/>
                    <a:pt x="139" y="863"/>
                  </a:cubicBezTo>
                  <a:cubicBezTo>
                    <a:pt x="139" y="864"/>
                    <a:pt x="138" y="866"/>
                    <a:pt x="136" y="866"/>
                  </a:cubicBezTo>
                  <a:close/>
                  <a:moveTo>
                    <a:pt x="140" y="841"/>
                  </a:moveTo>
                  <a:cubicBezTo>
                    <a:pt x="141" y="841"/>
                    <a:pt x="141" y="842"/>
                    <a:pt x="142" y="842"/>
                  </a:cubicBezTo>
                  <a:cubicBezTo>
                    <a:pt x="142" y="844"/>
                    <a:pt x="140" y="845"/>
                    <a:pt x="140" y="846"/>
                  </a:cubicBezTo>
                  <a:cubicBezTo>
                    <a:pt x="137" y="844"/>
                    <a:pt x="141" y="843"/>
                    <a:pt x="140" y="841"/>
                  </a:cubicBezTo>
                  <a:close/>
                  <a:moveTo>
                    <a:pt x="140" y="869"/>
                  </a:moveTo>
                  <a:cubicBezTo>
                    <a:pt x="140" y="868"/>
                    <a:pt x="140" y="867"/>
                    <a:pt x="140" y="867"/>
                  </a:cubicBezTo>
                  <a:cubicBezTo>
                    <a:pt x="141" y="867"/>
                    <a:pt x="142" y="867"/>
                    <a:pt x="142" y="867"/>
                  </a:cubicBezTo>
                  <a:cubicBezTo>
                    <a:pt x="142" y="868"/>
                    <a:pt x="142" y="869"/>
                    <a:pt x="140" y="869"/>
                  </a:cubicBezTo>
                  <a:close/>
                  <a:moveTo>
                    <a:pt x="143" y="858"/>
                  </a:moveTo>
                  <a:cubicBezTo>
                    <a:pt x="138" y="856"/>
                    <a:pt x="141" y="852"/>
                    <a:pt x="143" y="850"/>
                  </a:cubicBezTo>
                  <a:cubicBezTo>
                    <a:pt x="147" y="850"/>
                    <a:pt x="146" y="857"/>
                    <a:pt x="143" y="858"/>
                  </a:cubicBezTo>
                  <a:close/>
                  <a:moveTo>
                    <a:pt x="146" y="833"/>
                  </a:moveTo>
                  <a:cubicBezTo>
                    <a:pt x="144" y="829"/>
                    <a:pt x="146" y="826"/>
                    <a:pt x="149" y="823"/>
                  </a:cubicBezTo>
                  <a:cubicBezTo>
                    <a:pt x="150" y="824"/>
                    <a:pt x="150" y="826"/>
                    <a:pt x="151" y="827"/>
                  </a:cubicBezTo>
                  <a:cubicBezTo>
                    <a:pt x="150" y="829"/>
                    <a:pt x="150" y="833"/>
                    <a:pt x="146" y="833"/>
                  </a:cubicBezTo>
                  <a:close/>
                  <a:moveTo>
                    <a:pt x="153" y="834"/>
                  </a:moveTo>
                  <a:cubicBezTo>
                    <a:pt x="157" y="838"/>
                    <a:pt x="158" y="843"/>
                    <a:pt x="153" y="846"/>
                  </a:cubicBezTo>
                  <a:cubicBezTo>
                    <a:pt x="151" y="845"/>
                    <a:pt x="152" y="841"/>
                    <a:pt x="149" y="840"/>
                  </a:cubicBezTo>
                  <a:cubicBezTo>
                    <a:pt x="151" y="838"/>
                    <a:pt x="152" y="836"/>
                    <a:pt x="153" y="834"/>
                  </a:cubicBezTo>
                  <a:close/>
                  <a:moveTo>
                    <a:pt x="151" y="866"/>
                  </a:moveTo>
                  <a:cubicBezTo>
                    <a:pt x="150" y="863"/>
                    <a:pt x="151" y="860"/>
                    <a:pt x="153" y="859"/>
                  </a:cubicBezTo>
                  <a:cubicBezTo>
                    <a:pt x="155" y="858"/>
                    <a:pt x="154" y="861"/>
                    <a:pt x="155" y="862"/>
                  </a:cubicBezTo>
                  <a:cubicBezTo>
                    <a:pt x="154" y="864"/>
                    <a:pt x="153" y="866"/>
                    <a:pt x="151" y="866"/>
                  </a:cubicBezTo>
                  <a:close/>
                  <a:moveTo>
                    <a:pt x="154" y="870"/>
                  </a:moveTo>
                  <a:cubicBezTo>
                    <a:pt x="155" y="869"/>
                    <a:pt x="156" y="867"/>
                    <a:pt x="158" y="867"/>
                  </a:cubicBezTo>
                  <a:cubicBezTo>
                    <a:pt x="156" y="868"/>
                    <a:pt x="156" y="872"/>
                    <a:pt x="154" y="870"/>
                  </a:cubicBezTo>
                  <a:close/>
                  <a:moveTo>
                    <a:pt x="159" y="857"/>
                  </a:moveTo>
                  <a:cubicBezTo>
                    <a:pt x="158" y="855"/>
                    <a:pt x="157" y="854"/>
                    <a:pt x="156" y="853"/>
                  </a:cubicBezTo>
                  <a:cubicBezTo>
                    <a:pt x="156" y="852"/>
                    <a:pt x="158" y="851"/>
                    <a:pt x="158" y="849"/>
                  </a:cubicBezTo>
                  <a:cubicBezTo>
                    <a:pt x="160" y="850"/>
                    <a:pt x="163" y="857"/>
                    <a:pt x="159" y="857"/>
                  </a:cubicBezTo>
                  <a:close/>
                  <a:moveTo>
                    <a:pt x="164" y="850"/>
                  </a:moveTo>
                  <a:cubicBezTo>
                    <a:pt x="164" y="848"/>
                    <a:pt x="163" y="846"/>
                    <a:pt x="162" y="845"/>
                  </a:cubicBezTo>
                  <a:cubicBezTo>
                    <a:pt x="164" y="843"/>
                    <a:pt x="163" y="849"/>
                    <a:pt x="166" y="848"/>
                  </a:cubicBezTo>
                  <a:cubicBezTo>
                    <a:pt x="165" y="849"/>
                    <a:pt x="166" y="851"/>
                    <a:pt x="164" y="850"/>
                  </a:cubicBezTo>
                  <a:close/>
                  <a:moveTo>
                    <a:pt x="168" y="835"/>
                  </a:moveTo>
                  <a:cubicBezTo>
                    <a:pt x="171" y="836"/>
                    <a:pt x="170" y="840"/>
                    <a:pt x="173" y="841"/>
                  </a:cubicBezTo>
                  <a:cubicBezTo>
                    <a:pt x="173" y="843"/>
                    <a:pt x="171" y="844"/>
                    <a:pt x="169" y="844"/>
                  </a:cubicBezTo>
                  <a:cubicBezTo>
                    <a:pt x="168" y="842"/>
                    <a:pt x="167" y="841"/>
                    <a:pt x="166" y="838"/>
                  </a:cubicBezTo>
                  <a:cubicBezTo>
                    <a:pt x="167" y="837"/>
                    <a:pt x="168" y="837"/>
                    <a:pt x="168" y="835"/>
                  </a:cubicBezTo>
                  <a:close/>
                  <a:moveTo>
                    <a:pt x="170" y="857"/>
                  </a:moveTo>
                  <a:cubicBezTo>
                    <a:pt x="176" y="860"/>
                    <a:pt x="173" y="864"/>
                    <a:pt x="168" y="866"/>
                  </a:cubicBezTo>
                  <a:cubicBezTo>
                    <a:pt x="168" y="862"/>
                    <a:pt x="169" y="859"/>
                    <a:pt x="170" y="857"/>
                  </a:cubicBezTo>
                  <a:close/>
                  <a:moveTo>
                    <a:pt x="174" y="872"/>
                  </a:moveTo>
                  <a:cubicBezTo>
                    <a:pt x="173" y="872"/>
                    <a:pt x="171" y="872"/>
                    <a:pt x="169" y="872"/>
                  </a:cubicBezTo>
                  <a:cubicBezTo>
                    <a:pt x="173" y="869"/>
                    <a:pt x="174" y="863"/>
                    <a:pt x="180" y="863"/>
                  </a:cubicBezTo>
                  <a:cubicBezTo>
                    <a:pt x="178" y="866"/>
                    <a:pt x="176" y="869"/>
                    <a:pt x="174" y="872"/>
                  </a:cubicBezTo>
                  <a:close/>
                  <a:moveTo>
                    <a:pt x="175" y="851"/>
                  </a:moveTo>
                  <a:cubicBezTo>
                    <a:pt x="177" y="851"/>
                    <a:pt x="176" y="853"/>
                    <a:pt x="177" y="853"/>
                  </a:cubicBezTo>
                  <a:cubicBezTo>
                    <a:pt x="176" y="855"/>
                    <a:pt x="173" y="852"/>
                    <a:pt x="175" y="851"/>
                  </a:cubicBezTo>
                  <a:close/>
                  <a:moveTo>
                    <a:pt x="181" y="842"/>
                  </a:moveTo>
                  <a:cubicBezTo>
                    <a:pt x="183" y="840"/>
                    <a:pt x="185" y="838"/>
                    <a:pt x="186" y="836"/>
                  </a:cubicBezTo>
                  <a:cubicBezTo>
                    <a:pt x="190" y="838"/>
                    <a:pt x="190" y="844"/>
                    <a:pt x="186" y="847"/>
                  </a:cubicBezTo>
                  <a:cubicBezTo>
                    <a:pt x="183" y="846"/>
                    <a:pt x="182" y="844"/>
                    <a:pt x="181" y="842"/>
                  </a:cubicBezTo>
                  <a:close/>
                  <a:moveTo>
                    <a:pt x="190" y="846"/>
                  </a:moveTo>
                  <a:cubicBezTo>
                    <a:pt x="191" y="846"/>
                    <a:pt x="192" y="847"/>
                    <a:pt x="193" y="847"/>
                  </a:cubicBezTo>
                  <a:cubicBezTo>
                    <a:pt x="191" y="849"/>
                    <a:pt x="191" y="852"/>
                    <a:pt x="187" y="852"/>
                  </a:cubicBezTo>
                  <a:cubicBezTo>
                    <a:pt x="188" y="848"/>
                    <a:pt x="189" y="850"/>
                    <a:pt x="190" y="846"/>
                  </a:cubicBezTo>
                  <a:close/>
                  <a:moveTo>
                    <a:pt x="193" y="874"/>
                  </a:moveTo>
                  <a:cubicBezTo>
                    <a:pt x="190" y="874"/>
                    <a:pt x="186" y="875"/>
                    <a:pt x="184" y="873"/>
                  </a:cubicBezTo>
                  <a:cubicBezTo>
                    <a:pt x="187" y="871"/>
                    <a:pt x="190" y="864"/>
                    <a:pt x="195" y="868"/>
                  </a:cubicBezTo>
                  <a:cubicBezTo>
                    <a:pt x="195" y="871"/>
                    <a:pt x="193" y="872"/>
                    <a:pt x="193" y="874"/>
                  </a:cubicBezTo>
                  <a:close/>
                  <a:moveTo>
                    <a:pt x="193" y="858"/>
                  </a:moveTo>
                  <a:cubicBezTo>
                    <a:pt x="191" y="857"/>
                    <a:pt x="194" y="855"/>
                    <a:pt x="194" y="853"/>
                  </a:cubicBezTo>
                  <a:cubicBezTo>
                    <a:pt x="195" y="854"/>
                    <a:pt x="195" y="854"/>
                    <a:pt x="195" y="855"/>
                  </a:cubicBezTo>
                  <a:cubicBezTo>
                    <a:pt x="193" y="855"/>
                    <a:pt x="193" y="857"/>
                    <a:pt x="193" y="858"/>
                  </a:cubicBezTo>
                  <a:close/>
                  <a:moveTo>
                    <a:pt x="200" y="872"/>
                  </a:moveTo>
                  <a:cubicBezTo>
                    <a:pt x="200" y="869"/>
                    <a:pt x="201" y="867"/>
                    <a:pt x="202" y="865"/>
                  </a:cubicBezTo>
                  <a:cubicBezTo>
                    <a:pt x="204" y="865"/>
                    <a:pt x="205" y="867"/>
                    <a:pt x="207" y="867"/>
                  </a:cubicBezTo>
                  <a:cubicBezTo>
                    <a:pt x="206" y="870"/>
                    <a:pt x="203" y="871"/>
                    <a:pt x="200" y="872"/>
                  </a:cubicBezTo>
                  <a:close/>
                  <a:moveTo>
                    <a:pt x="204" y="850"/>
                  </a:moveTo>
                  <a:cubicBezTo>
                    <a:pt x="206" y="851"/>
                    <a:pt x="202" y="852"/>
                    <a:pt x="202" y="853"/>
                  </a:cubicBezTo>
                  <a:cubicBezTo>
                    <a:pt x="200" y="852"/>
                    <a:pt x="203" y="850"/>
                    <a:pt x="204" y="850"/>
                  </a:cubicBezTo>
                  <a:close/>
                  <a:moveTo>
                    <a:pt x="210" y="863"/>
                  </a:moveTo>
                  <a:cubicBezTo>
                    <a:pt x="208" y="863"/>
                    <a:pt x="207" y="861"/>
                    <a:pt x="206" y="859"/>
                  </a:cubicBezTo>
                  <a:cubicBezTo>
                    <a:pt x="207" y="853"/>
                    <a:pt x="211" y="850"/>
                    <a:pt x="213" y="844"/>
                  </a:cubicBezTo>
                  <a:cubicBezTo>
                    <a:pt x="214" y="851"/>
                    <a:pt x="213" y="858"/>
                    <a:pt x="210" y="863"/>
                  </a:cubicBezTo>
                  <a:close/>
                  <a:moveTo>
                    <a:pt x="213" y="836"/>
                  </a:moveTo>
                  <a:cubicBezTo>
                    <a:pt x="213" y="838"/>
                    <a:pt x="214" y="839"/>
                    <a:pt x="213" y="841"/>
                  </a:cubicBezTo>
                  <a:cubicBezTo>
                    <a:pt x="212" y="842"/>
                    <a:pt x="211" y="839"/>
                    <a:pt x="208" y="840"/>
                  </a:cubicBezTo>
                  <a:cubicBezTo>
                    <a:pt x="204" y="841"/>
                    <a:pt x="203" y="846"/>
                    <a:pt x="200" y="848"/>
                  </a:cubicBezTo>
                  <a:cubicBezTo>
                    <a:pt x="198" y="844"/>
                    <a:pt x="205" y="839"/>
                    <a:pt x="206" y="834"/>
                  </a:cubicBezTo>
                  <a:cubicBezTo>
                    <a:pt x="208" y="836"/>
                    <a:pt x="209" y="838"/>
                    <a:pt x="213" y="836"/>
                  </a:cubicBezTo>
                  <a:close/>
                  <a:moveTo>
                    <a:pt x="207" y="831"/>
                  </a:moveTo>
                  <a:cubicBezTo>
                    <a:pt x="202" y="830"/>
                    <a:pt x="197" y="832"/>
                    <a:pt x="194" y="835"/>
                  </a:cubicBezTo>
                  <a:cubicBezTo>
                    <a:pt x="189" y="828"/>
                    <a:pt x="195" y="826"/>
                    <a:pt x="198" y="819"/>
                  </a:cubicBezTo>
                  <a:cubicBezTo>
                    <a:pt x="201" y="823"/>
                    <a:pt x="204" y="826"/>
                    <a:pt x="207" y="831"/>
                  </a:cubicBezTo>
                  <a:close/>
                  <a:moveTo>
                    <a:pt x="188" y="810"/>
                  </a:moveTo>
                  <a:cubicBezTo>
                    <a:pt x="193" y="811"/>
                    <a:pt x="195" y="815"/>
                    <a:pt x="197" y="818"/>
                  </a:cubicBezTo>
                  <a:cubicBezTo>
                    <a:pt x="188" y="817"/>
                    <a:pt x="183" y="829"/>
                    <a:pt x="178" y="835"/>
                  </a:cubicBezTo>
                  <a:cubicBezTo>
                    <a:pt x="175" y="834"/>
                    <a:pt x="175" y="830"/>
                    <a:pt x="173" y="829"/>
                  </a:cubicBezTo>
                  <a:cubicBezTo>
                    <a:pt x="176" y="822"/>
                    <a:pt x="183" y="818"/>
                    <a:pt x="188" y="810"/>
                  </a:cubicBezTo>
                  <a:close/>
                  <a:moveTo>
                    <a:pt x="184" y="791"/>
                  </a:moveTo>
                  <a:cubicBezTo>
                    <a:pt x="179" y="790"/>
                    <a:pt x="185" y="786"/>
                    <a:pt x="181" y="783"/>
                  </a:cubicBezTo>
                  <a:cubicBezTo>
                    <a:pt x="182" y="781"/>
                    <a:pt x="183" y="786"/>
                    <a:pt x="187" y="784"/>
                  </a:cubicBezTo>
                  <a:cubicBezTo>
                    <a:pt x="185" y="786"/>
                    <a:pt x="184" y="788"/>
                    <a:pt x="184" y="791"/>
                  </a:cubicBezTo>
                  <a:close/>
                  <a:moveTo>
                    <a:pt x="189" y="778"/>
                  </a:moveTo>
                  <a:cubicBezTo>
                    <a:pt x="179" y="769"/>
                    <a:pt x="193" y="751"/>
                    <a:pt x="187" y="740"/>
                  </a:cubicBezTo>
                  <a:cubicBezTo>
                    <a:pt x="187" y="738"/>
                    <a:pt x="190" y="739"/>
                    <a:pt x="191" y="738"/>
                  </a:cubicBezTo>
                  <a:cubicBezTo>
                    <a:pt x="192" y="730"/>
                    <a:pt x="187" y="724"/>
                    <a:pt x="190" y="717"/>
                  </a:cubicBezTo>
                  <a:cubicBezTo>
                    <a:pt x="191" y="717"/>
                    <a:pt x="191" y="717"/>
                    <a:pt x="192" y="717"/>
                  </a:cubicBezTo>
                  <a:cubicBezTo>
                    <a:pt x="193" y="735"/>
                    <a:pt x="192" y="757"/>
                    <a:pt x="189" y="778"/>
                  </a:cubicBezTo>
                  <a:close/>
                  <a:moveTo>
                    <a:pt x="194" y="703"/>
                  </a:moveTo>
                  <a:cubicBezTo>
                    <a:pt x="186" y="700"/>
                    <a:pt x="198" y="688"/>
                    <a:pt x="190" y="685"/>
                  </a:cubicBezTo>
                  <a:cubicBezTo>
                    <a:pt x="197" y="683"/>
                    <a:pt x="190" y="674"/>
                    <a:pt x="192" y="669"/>
                  </a:cubicBezTo>
                  <a:cubicBezTo>
                    <a:pt x="189" y="666"/>
                    <a:pt x="187" y="662"/>
                    <a:pt x="187" y="659"/>
                  </a:cubicBezTo>
                  <a:cubicBezTo>
                    <a:pt x="190" y="659"/>
                    <a:pt x="189" y="662"/>
                    <a:pt x="192" y="661"/>
                  </a:cubicBezTo>
                  <a:cubicBezTo>
                    <a:pt x="196" y="660"/>
                    <a:pt x="194" y="653"/>
                    <a:pt x="193" y="650"/>
                  </a:cubicBezTo>
                  <a:cubicBezTo>
                    <a:pt x="195" y="647"/>
                    <a:pt x="197" y="644"/>
                    <a:pt x="198" y="641"/>
                  </a:cubicBezTo>
                  <a:cubicBezTo>
                    <a:pt x="198" y="639"/>
                    <a:pt x="196" y="639"/>
                    <a:pt x="195" y="638"/>
                  </a:cubicBezTo>
                  <a:cubicBezTo>
                    <a:pt x="192" y="638"/>
                    <a:pt x="192" y="643"/>
                    <a:pt x="190" y="641"/>
                  </a:cubicBezTo>
                  <a:cubicBezTo>
                    <a:pt x="189" y="638"/>
                    <a:pt x="189" y="637"/>
                    <a:pt x="191" y="635"/>
                  </a:cubicBezTo>
                  <a:cubicBezTo>
                    <a:pt x="192" y="634"/>
                    <a:pt x="192" y="636"/>
                    <a:pt x="194" y="636"/>
                  </a:cubicBezTo>
                  <a:cubicBezTo>
                    <a:pt x="197" y="631"/>
                    <a:pt x="194" y="624"/>
                    <a:pt x="198" y="621"/>
                  </a:cubicBezTo>
                  <a:cubicBezTo>
                    <a:pt x="200" y="622"/>
                    <a:pt x="202" y="624"/>
                    <a:pt x="204" y="625"/>
                  </a:cubicBezTo>
                  <a:cubicBezTo>
                    <a:pt x="200" y="652"/>
                    <a:pt x="195" y="676"/>
                    <a:pt x="194" y="703"/>
                  </a:cubicBezTo>
                  <a:close/>
                  <a:moveTo>
                    <a:pt x="206" y="613"/>
                  </a:moveTo>
                  <a:cubicBezTo>
                    <a:pt x="205" y="607"/>
                    <a:pt x="201" y="604"/>
                    <a:pt x="199" y="596"/>
                  </a:cubicBezTo>
                  <a:cubicBezTo>
                    <a:pt x="200" y="596"/>
                    <a:pt x="201" y="596"/>
                    <a:pt x="202" y="596"/>
                  </a:cubicBezTo>
                  <a:cubicBezTo>
                    <a:pt x="201" y="589"/>
                    <a:pt x="209" y="587"/>
                    <a:pt x="210" y="579"/>
                  </a:cubicBezTo>
                  <a:cubicBezTo>
                    <a:pt x="209" y="578"/>
                    <a:pt x="207" y="578"/>
                    <a:pt x="205" y="578"/>
                  </a:cubicBezTo>
                  <a:cubicBezTo>
                    <a:pt x="206" y="571"/>
                    <a:pt x="211" y="568"/>
                    <a:pt x="213" y="561"/>
                  </a:cubicBezTo>
                  <a:cubicBezTo>
                    <a:pt x="212" y="557"/>
                    <a:pt x="208" y="557"/>
                    <a:pt x="205" y="558"/>
                  </a:cubicBezTo>
                  <a:cubicBezTo>
                    <a:pt x="201" y="549"/>
                    <a:pt x="216" y="538"/>
                    <a:pt x="217" y="528"/>
                  </a:cubicBezTo>
                  <a:cubicBezTo>
                    <a:pt x="215" y="523"/>
                    <a:pt x="210" y="524"/>
                    <a:pt x="207" y="527"/>
                  </a:cubicBezTo>
                  <a:cubicBezTo>
                    <a:pt x="209" y="525"/>
                    <a:pt x="209" y="520"/>
                    <a:pt x="210" y="517"/>
                  </a:cubicBezTo>
                  <a:cubicBezTo>
                    <a:pt x="212" y="517"/>
                    <a:pt x="211" y="518"/>
                    <a:pt x="213" y="517"/>
                  </a:cubicBezTo>
                  <a:cubicBezTo>
                    <a:pt x="212" y="507"/>
                    <a:pt x="217" y="503"/>
                    <a:pt x="220" y="497"/>
                  </a:cubicBezTo>
                  <a:cubicBezTo>
                    <a:pt x="221" y="494"/>
                    <a:pt x="216" y="493"/>
                    <a:pt x="215" y="495"/>
                  </a:cubicBezTo>
                  <a:cubicBezTo>
                    <a:pt x="215" y="488"/>
                    <a:pt x="219" y="478"/>
                    <a:pt x="223" y="469"/>
                  </a:cubicBezTo>
                  <a:cubicBezTo>
                    <a:pt x="225" y="472"/>
                    <a:pt x="226" y="475"/>
                    <a:pt x="228" y="477"/>
                  </a:cubicBezTo>
                  <a:cubicBezTo>
                    <a:pt x="221" y="519"/>
                    <a:pt x="215" y="569"/>
                    <a:pt x="206" y="613"/>
                  </a:cubicBezTo>
                  <a:close/>
                  <a:moveTo>
                    <a:pt x="226" y="466"/>
                  </a:moveTo>
                  <a:cubicBezTo>
                    <a:pt x="226" y="464"/>
                    <a:pt x="228" y="463"/>
                    <a:pt x="230" y="462"/>
                  </a:cubicBezTo>
                  <a:cubicBezTo>
                    <a:pt x="229" y="466"/>
                    <a:pt x="230" y="468"/>
                    <a:pt x="226" y="466"/>
                  </a:cubicBezTo>
                  <a:close/>
                  <a:moveTo>
                    <a:pt x="227" y="439"/>
                  </a:moveTo>
                  <a:cubicBezTo>
                    <a:pt x="230" y="440"/>
                    <a:pt x="230" y="444"/>
                    <a:pt x="232" y="447"/>
                  </a:cubicBezTo>
                  <a:cubicBezTo>
                    <a:pt x="230" y="444"/>
                    <a:pt x="227" y="443"/>
                    <a:pt x="227" y="439"/>
                  </a:cubicBezTo>
                  <a:close/>
                  <a:moveTo>
                    <a:pt x="231" y="437"/>
                  </a:moveTo>
                  <a:cubicBezTo>
                    <a:pt x="231" y="435"/>
                    <a:pt x="232" y="435"/>
                    <a:pt x="232" y="434"/>
                  </a:cubicBezTo>
                  <a:cubicBezTo>
                    <a:pt x="234" y="434"/>
                    <a:pt x="234" y="436"/>
                    <a:pt x="236" y="436"/>
                  </a:cubicBezTo>
                  <a:cubicBezTo>
                    <a:pt x="234" y="436"/>
                    <a:pt x="233" y="437"/>
                    <a:pt x="231" y="437"/>
                  </a:cubicBezTo>
                  <a:close/>
                  <a:moveTo>
                    <a:pt x="235" y="423"/>
                  </a:moveTo>
                  <a:cubicBezTo>
                    <a:pt x="233" y="423"/>
                    <a:pt x="233" y="421"/>
                    <a:pt x="231" y="420"/>
                  </a:cubicBezTo>
                  <a:cubicBezTo>
                    <a:pt x="232" y="417"/>
                    <a:pt x="236" y="413"/>
                    <a:pt x="239" y="416"/>
                  </a:cubicBezTo>
                  <a:cubicBezTo>
                    <a:pt x="238" y="419"/>
                    <a:pt x="236" y="421"/>
                    <a:pt x="235" y="423"/>
                  </a:cubicBezTo>
                  <a:close/>
                  <a:moveTo>
                    <a:pt x="240" y="434"/>
                  </a:moveTo>
                  <a:cubicBezTo>
                    <a:pt x="239" y="431"/>
                    <a:pt x="240" y="429"/>
                    <a:pt x="238" y="428"/>
                  </a:cubicBezTo>
                  <a:cubicBezTo>
                    <a:pt x="238" y="425"/>
                    <a:pt x="241" y="424"/>
                    <a:pt x="242" y="422"/>
                  </a:cubicBezTo>
                  <a:cubicBezTo>
                    <a:pt x="245" y="423"/>
                    <a:pt x="246" y="426"/>
                    <a:pt x="248" y="429"/>
                  </a:cubicBezTo>
                  <a:cubicBezTo>
                    <a:pt x="244" y="430"/>
                    <a:pt x="243" y="433"/>
                    <a:pt x="240" y="434"/>
                  </a:cubicBezTo>
                  <a:close/>
                  <a:moveTo>
                    <a:pt x="246" y="415"/>
                  </a:moveTo>
                  <a:cubicBezTo>
                    <a:pt x="249" y="418"/>
                    <a:pt x="254" y="421"/>
                    <a:pt x="253" y="425"/>
                  </a:cubicBezTo>
                  <a:cubicBezTo>
                    <a:pt x="252" y="420"/>
                    <a:pt x="246" y="420"/>
                    <a:pt x="246" y="415"/>
                  </a:cubicBezTo>
                  <a:close/>
                  <a:moveTo>
                    <a:pt x="253" y="415"/>
                  </a:moveTo>
                  <a:cubicBezTo>
                    <a:pt x="255" y="415"/>
                    <a:pt x="255" y="417"/>
                    <a:pt x="255" y="418"/>
                  </a:cubicBezTo>
                  <a:cubicBezTo>
                    <a:pt x="254" y="418"/>
                    <a:pt x="254" y="417"/>
                    <a:pt x="253" y="415"/>
                  </a:cubicBezTo>
                  <a:close/>
                  <a:moveTo>
                    <a:pt x="260" y="460"/>
                  </a:moveTo>
                  <a:cubicBezTo>
                    <a:pt x="257" y="454"/>
                    <a:pt x="256" y="444"/>
                    <a:pt x="255" y="438"/>
                  </a:cubicBezTo>
                  <a:cubicBezTo>
                    <a:pt x="258" y="441"/>
                    <a:pt x="259" y="446"/>
                    <a:pt x="263" y="447"/>
                  </a:cubicBezTo>
                  <a:cubicBezTo>
                    <a:pt x="259" y="450"/>
                    <a:pt x="261" y="455"/>
                    <a:pt x="260" y="460"/>
                  </a:cubicBezTo>
                  <a:close/>
                  <a:moveTo>
                    <a:pt x="266" y="446"/>
                  </a:moveTo>
                  <a:cubicBezTo>
                    <a:pt x="265" y="443"/>
                    <a:pt x="265" y="441"/>
                    <a:pt x="263" y="437"/>
                  </a:cubicBezTo>
                  <a:cubicBezTo>
                    <a:pt x="268" y="438"/>
                    <a:pt x="268" y="442"/>
                    <a:pt x="266" y="446"/>
                  </a:cubicBezTo>
                  <a:close/>
                  <a:moveTo>
                    <a:pt x="266" y="452"/>
                  </a:moveTo>
                  <a:cubicBezTo>
                    <a:pt x="266" y="456"/>
                    <a:pt x="270" y="456"/>
                    <a:pt x="274" y="454"/>
                  </a:cubicBezTo>
                  <a:cubicBezTo>
                    <a:pt x="274" y="457"/>
                    <a:pt x="275" y="460"/>
                    <a:pt x="276" y="461"/>
                  </a:cubicBezTo>
                  <a:cubicBezTo>
                    <a:pt x="276" y="463"/>
                    <a:pt x="274" y="463"/>
                    <a:pt x="274" y="465"/>
                  </a:cubicBezTo>
                  <a:cubicBezTo>
                    <a:pt x="272" y="466"/>
                    <a:pt x="273" y="463"/>
                    <a:pt x="271" y="463"/>
                  </a:cubicBezTo>
                  <a:cubicBezTo>
                    <a:pt x="263" y="464"/>
                    <a:pt x="272" y="471"/>
                    <a:pt x="266" y="474"/>
                  </a:cubicBezTo>
                  <a:cubicBezTo>
                    <a:pt x="267" y="471"/>
                    <a:pt x="265" y="471"/>
                    <a:pt x="265" y="469"/>
                  </a:cubicBezTo>
                  <a:cubicBezTo>
                    <a:pt x="268" y="465"/>
                    <a:pt x="265" y="459"/>
                    <a:pt x="266" y="452"/>
                  </a:cubicBezTo>
                  <a:close/>
                  <a:moveTo>
                    <a:pt x="266" y="478"/>
                  </a:moveTo>
                  <a:cubicBezTo>
                    <a:pt x="267" y="480"/>
                    <a:pt x="271" y="480"/>
                    <a:pt x="272" y="481"/>
                  </a:cubicBezTo>
                  <a:cubicBezTo>
                    <a:pt x="273" y="484"/>
                    <a:pt x="270" y="483"/>
                    <a:pt x="270" y="485"/>
                  </a:cubicBezTo>
                  <a:cubicBezTo>
                    <a:pt x="270" y="492"/>
                    <a:pt x="270" y="493"/>
                    <a:pt x="273" y="498"/>
                  </a:cubicBezTo>
                  <a:cubicBezTo>
                    <a:pt x="272" y="505"/>
                    <a:pt x="281" y="510"/>
                    <a:pt x="275" y="514"/>
                  </a:cubicBezTo>
                  <a:cubicBezTo>
                    <a:pt x="274" y="512"/>
                    <a:pt x="275" y="509"/>
                    <a:pt x="274" y="507"/>
                  </a:cubicBezTo>
                  <a:cubicBezTo>
                    <a:pt x="271" y="507"/>
                    <a:pt x="271" y="509"/>
                    <a:pt x="270" y="511"/>
                  </a:cubicBezTo>
                  <a:cubicBezTo>
                    <a:pt x="268" y="501"/>
                    <a:pt x="265" y="489"/>
                    <a:pt x="266" y="478"/>
                  </a:cubicBezTo>
                  <a:close/>
                  <a:moveTo>
                    <a:pt x="272" y="518"/>
                  </a:moveTo>
                  <a:cubicBezTo>
                    <a:pt x="275" y="519"/>
                    <a:pt x="272" y="523"/>
                    <a:pt x="272" y="524"/>
                  </a:cubicBezTo>
                  <a:cubicBezTo>
                    <a:pt x="270" y="523"/>
                    <a:pt x="271" y="519"/>
                    <a:pt x="272" y="518"/>
                  </a:cubicBezTo>
                  <a:close/>
                  <a:moveTo>
                    <a:pt x="272" y="533"/>
                  </a:moveTo>
                  <a:cubicBezTo>
                    <a:pt x="274" y="533"/>
                    <a:pt x="276" y="533"/>
                    <a:pt x="278" y="533"/>
                  </a:cubicBezTo>
                  <a:cubicBezTo>
                    <a:pt x="280" y="538"/>
                    <a:pt x="284" y="546"/>
                    <a:pt x="279" y="551"/>
                  </a:cubicBezTo>
                  <a:cubicBezTo>
                    <a:pt x="275" y="549"/>
                    <a:pt x="277" y="541"/>
                    <a:pt x="276" y="537"/>
                  </a:cubicBezTo>
                  <a:cubicBezTo>
                    <a:pt x="274" y="537"/>
                    <a:pt x="274" y="538"/>
                    <a:pt x="273" y="539"/>
                  </a:cubicBezTo>
                  <a:cubicBezTo>
                    <a:pt x="272" y="538"/>
                    <a:pt x="273" y="536"/>
                    <a:pt x="272" y="533"/>
                  </a:cubicBezTo>
                  <a:close/>
                  <a:moveTo>
                    <a:pt x="274" y="554"/>
                  </a:moveTo>
                  <a:cubicBezTo>
                    <a:pt x="278" y="561"/>
                    <a:pt x="283" y="569"/>
                    <a:pt x="281" y="579"/>
                  </a:cubicBezTo>
                  <a:cubicBezTo>
                    <a:pt x="278" y="572"/>
                    <a:pt x="275" y="569"/>
                    <a:pt x="274" y="562"/>
                  </a:cubicBezTo>
                  <a:cubicBezTo>
                    <a:pt x="276" y="560"/>
                    <a:pt x="274" y="558"/>
                    <a:pt x="274" y="554"/>
                  </a:cubicBezTo>
                  <a:close/>
                  <a:moveTo>
                    <a:pt x="277" y="589"/>
                  </a:moveTo>
                  <a:cubicBezTo>
                    <a:pt x="277" y="587"/>
                    <a:pt x="280" y="586"/>
                    <a:pt x="277" y="585"/>
                  </a:cubicBezTo>
                  <a:cubicBezTo>
                    <a:pt x="280" y="584"/>
                    <a:pt x="280" y="591"/>
                    <a:pt x="282" y="592"/>
                  </a:cubicBezTo>
                  <a:cubicBezTo>
                    <a:pt x="282" y="594"/>
                    <a:pt x="281" y="594"/>
                    <a:pt x="280" y="596"/>
                  </a:cubicBezTo>
                  <a:cubicBezTo>
                    <a:pt x="275" y="596"/>
                    <a:pt x="280" y="589"/>
                    <a:pt x="277" y="589"/>
                  </a:cubicBezTo>
                  <a:close/>
                  <a:moveTo>
                    <a:pt x="280" y="613"/>
                  </a:moveTo>
                  <a:cubicBezTo>
                    <a:pt x="279" y="608"/>
                    <a:pt x="281" y="603"/>
                    <a:pt x="284" y="599"/>
                  </a:cubicBezTo>
                  <a:cubicBezTo>
                    <a:pt x="285" y="601"/>
                    <a:pt x="287" y="603"/>
                    <a:pt x="287" y="606"/>
                  </a:cubicBezTo>
                  <a:cubicBezTo>
                    <a:pt x="285" y="608"/>
                    <a:pt x="284" y="612"/>
                    <a:pt x="280" y="613"/>
                  </a:cubicBezTo>
                  <a:close/>
                  <a:moveTo>
                    <a:pt x="286" y="620"/>
                  </a:moveTo>
                  <a:cubicBezTo>
                    <a:pt x="282" y="619"/>
                    <a:pt x="285" y="616"/>
                    <a:pt x="287" y="614"/>
                  </a:cubicBezTo>
                  <a:cubicBezTo>
                    <a:pt x="288" y="615"/>
                    <a:pt x="287" y="619"/>
                    <a:pt x="286" y="620"/>
                  </a:cubicBezTo>
                  <a:close/>
                  <a:moveTo>
                    <a:pt x="283" y="648"/>
                  </a:moveTo>
                  <a:cubicBezTo>
                    <a:pt x="284" y="645"/>
                    <a:pt x="284" y="645"/>
                    <a:pt x="283" y="642"/>
                  </a:cubicBezTo>
                  <a:cubicBezTo>
                    <a:pt x="284" y="641"/>
                    <a:pt x="286" y="641"/>
                    <a:pt x="287" y="640"/>
                  </a:cubicBezTo>
                  <a:cubicBezTo>
                    <a:pt x="290" y="641"/>
                    <a:pt x="288" y="646"/>
                    <a:pt x="289" y="649"/>
                  </a:cubicBezTo>
                  <a:cubicBezTo>
                    <a:pt x="287" y="651"/>
                    <a:pt x="287" y="647"/>
                    <a:pt x="283" y="648"/>
                  </a:cubicBezTo>
                  <a:close/>
                  <a:moveTo>
                    <a:pt x="284" y="670"/>
                  </a:moveTo>
                  <a:cubicBezTo>
                    <a:pt x="286" y="670"/>
                    <a:pt x="286" y="668"/>
                    <a:pt x="287" y="669"/>
                  </a:cubicBezTo>
                  <a:cubicBezTo>
                    <a:pt x="289" y="673"/>
                    <a:pt x="288" y="677"/>
                    <a:pt x="285" y="678"/>
                  </a:cubicBezTo>
                  <a:cubicBezTo>
                    <a:pt x="285" y="676"/>
                    <a:pt x="286" y="672"/>
                    <a:pt x="284" y="670"/>
                  </a:cubicBezTo>
                  <a:close/>
                  <a:moveTo>
                    <a:pt x="286" y="696"/>
                  </a:moveTo>
                  <a:cubicBezTo>
                    <a:pt x="290" y="698"/>
                    <a:pt x="290" y="705"/>
                    <a:pt x="286" y="706"/>
                  </a:cubicBezTo>
                  <a:cubicBezTo>
                    <a:pt x="286" y="703"/>
                    <a:pt x="286" y="700"/>
                    <a:pt x="286" y="696"/>
                  </a:cubicBezTo>
                  <a:close/>
                  <a:moveTo>
                    <a:pt x="289" y="737"/>
                  </a:moveTo>
                  <a:cubicBezTo>
                    <a:pt x="295" y="740"/>
                    <a:pt x="289" y="745"/>
                    <a:pt x="287" y="747"/>
                  </a:cubicBezTo>
                  <a:cubicBezTo>
                    <a:pt x="285" y="744"/>
                    <a:pt x="289" y="741"/>
                    <a:pt x="289" y="737"/>
                  </a:cubicBezTo>
                  <a:close/>
                  <a:moveTo>
                    <a:pt x="287" y="754"/>
                  </a:moveTo>
                  <a:cubicBezTo>
                    <a:pt x="288" y="755"/>
                    <a:pt x="288" y="761"/>
                    <a:pt x="288" y="763"/>
                  </a:cubicBezTo>
                  <a:cubicBezTo>
                    <a:pt x="287" y="761"/>
                    <a:pt x="286" y="756"/>
                    <a:pt x="287" y="754"/>
                  </a:cubicBezTo>
                  <a:close/>
                  <a:moveTo>
                    <a:pt x="288" y="824"/>
                  </a:moveTo>
                  <a:cubicBezTo>
                    <a:pt x="290" y="824"/>
                    <a:pt x="288" y="830"/>
                    <a:pt x="291" y="831"/>
                  </a:cubicBezTo>
                  <a:cubicBezTo>
                    <a:pt x="289" y="834"/>
                    <a:pt x="287" y="837"/>
                    <a:pt x="285" y="840"/>
                  </a:cubicBezTo>
                  <a:cubicBezTo>
                    <a:pt x="282" y="840"/>
                    <a:pt x="283" y="836"/>
                    <a:pt x="280" y="836"/>
                  </a:cubicBezTo>
                  <a:cubicBezTo>
                    <a:pt x="282" y="831"/>
                    <a:pt x="286" y="829"/>
                    <a:pt x="288" y="824"/>
                  </a:cubicBezTo>
                  <a:close/>
                  <a:moveTo>
                    <a:pt x="291" y="857"/>
                  </a:moveTo>
                  <a:cubicBezTo>
                    <a:pt x="290" y="858"/>
                    <a:pt x="289" y="860"/>
                    <a:pt x="287" y="861"/>
                  </a:cubicBezTo>
                  <a:cubicBezTo>
                    <a:pt x="287" y="859"/>
                    <a:pt x="289" y="858"/>
                    <a:pt x="289" y="855"/>
                  </a:cubicBezTo>
                  <a:cubicBezTo>
                    <a:pt x="290" y="856"/>
                    <a:pt x="290" y="857"/>
                    <a:pt x="291" y="857"/>
                  </a:cubicBezTo>
                  <a:close/>
                  <a:moveTo>
                    <a:pt x="352" y="827"/>
                  </a:moveTo>
                  <a:cubicBezTo>
                    <a:pt x="353" y="827"/>
                    <a:pt x="354" y="827"/>
                    <a:pt x="355" y="827"/>
                  </a:cubicBezTo>
                  <a:cubicBezTo>
                    <a:pt x="356" y="832"/>
                    <a:pt x="354" y="834"/>
                    <a:pt x="353" y="836"/>
                  </a:cubicBezTo>
                  <a:cubicBezTo>
                    <a:pt x="349" y="834"/>
                    <a:pt x="350" y="831"/>
                    <a:pt x="352" y="827"/>
                  </a:cubicBezTo>
                  <a:close/>
                  <a:moveTo>
                    <a:pt x="350" y="846"/>
                  </a:moveTo>
                  <a:cubicBezTo>
                    <a:pt x="348" y="848"/>
                    <a:pt x="348" y="842"/>
                    <a:pt x="347" y="840"/>
                  </a:cubicBezTo>
                  <a:cubicBezTo>
                    <a:pt x="349" y="841"/>
                    <a:pt x="349" y="845"/>
                    <a:pt x="350" y="846"/>
                  </a:cubicBezTo>
                  <a:close/>
                  <a:moveTo>
                    <a:pt x="334" y="844"/>
                  </a:moveTo>
                  <a:cubicBezTo>
                    <a:pt x="332" y="842"/>
                    <a:pt x="335" y="839"/>
                    <a:pt x="336" y="837"/>
                  </a:cubicBezTo>
                  <a:cubicBezTo>
                    <a:pt x="339" y="840"/>
                    <a:pt x="335" y="842"/>
                    <a:pt x="334" y="844"/>
                  </a:cubicBezTo>
                  <a:close/>
                  <a:moveTo>
                    <a:pt x="336" y="850"/>
                  </a:moveTo>
                  <a:cubicBezTo>
                    <a:pt x="337" y="852"/>
                    <a:pt x="336" y="852"/>
                    <a:pt x="334" y="852"/>
                  </a:cubicBezTo>
                  <a:cubicBezTo>
                    <a:pt x="334" y="850"/>
                    <a:pt x="334" y="849"/>
                    <a:pt x="336" y="850"/>
                  </a:cubicBezTo>
                  <a:close/>
                  <a:moveTo>
                    <a:pt x="330" y="829"/>
                  </a:moveTo>
                  <a:cubicBezTo>
                    <a:pt x="332" y="829"/>
                    <a:pt x="333" y="830"/>
                    <a:pt x="334" y="832"/>
                  </a:cubicBezTo>
                  <a:cubicBezTo>
                    <a:pt x="332" y="831"/>
                    <a:pt x="332" y="832"/>
                    <a:pt x="330" y="832"/>
                  </a:cubicBezTo>
                  <a:cubicBezTo>
                    <a:pt x="330" y="831"/>
                    <a:pt x="330" y="830"/>
                    <a:pt x="330" y="829"/>
                  </a:cubicBezTo>
                  <a:close/>
                  <a:moveTo>
                    <a:pt x="330" y="865"/>
                  </a:moveTo>
                  <a:cubicBezTo>
                    <a:pt x="333" y="864"/>
                    <a:pt x="333" y="861"/>
                    <a:pt x="334" y="859"/>
                  </a:cubicBezTo>
                  <a:cubicBezTo>
                    <a:pt x="344" y="858"/>
                    <a:pt x="342" y="852"/>
                    <a:pt x="342" y="843"/>
                  </a:cubicBezTo>
                  <a:cubicBezTo>
                    <a:pt x="345" y="850"/>
                    <a:pt x="347" y="860"/>
                    <a:pt x="347" y="867"/>
                  </a:cubicBezTo>
                  <a:cubicBezTo>
                    <a:pt x="323" y="861"/>
                    <a:pt x="303" y="880"/>
                    <a:pt x="280" y="872"/>
                  </a:cubicBezTo>
                  <a:cubicBezTo>
                    <a:pt x="280" y="868"/>
                    <a:pt x="282" y="866"/>
                    <a:pt x="286" y="866"/>
                  </a:cubicBezTo>
                  <a:cubicBezTo>
                    <a:pt x="285" y="868"/>
                    <a:pt x="286" y="870"/>
                    <a:pt x="288" y="871"/>
                  </a:cubicBezTo>
                  <a:cubicBezTo>
                    <a:pt x="293" y="870"/>
                    <a:pt x="294" y="866"/>
                    <a:pt x="297" y="864"/>
                  </a:cubicBezTo>
                  <a:cubicBezTo>
                    <a:pt x="301" y="865"/>
                    <a:pt x="301" y="868"/>
                    <a:pt x="304" y="868"/>
                  </a:cubicBezTo>
                  <a:cubicBezTo>
                    <a:pt x="310" y="868"/>
                    <a:pt x="311" y="859"/>
                    <a:pt x="317" y="861"/>
                  </a:cubicBezTo>
                  <a:cubicBezTo>
                    <a:pt x="320" y="861"/>
                    <a:pt x="318" y="864"/>
                    <a:pt x="320" y="865"/>
                  </a:cubicBezTo>
                  <a:cubicBezTo>
                    <a:pt x="323" y="864"/>
                    <a:pt x="324" y="863"/>
                    <a:pt x="327" y="862"/>
                  </a:cubicBezTo>
                  <a:cubicBezTo>
                    <a:pt x="329" y="862"/>
                    <a:pt x="329" y="864"/>
                    <a:pt x="330" y="865"/>
                  </a:cubicBezTo>
                  <a:close/>
                  <a:moveTo>
                    <a:pt x="326" y="842"/>
                  </a:moveTo>
                  <a:cubicBezTo>
                    <a:pt x="327" y="842"/>
                    <a:pt x="327" y="842"/>
                    <a:pt x="327" y="843"/>
                  </a:cubicBezTo>
                  <a:cubicBezTo>
                    <a:pt x="325" y="849"/>
                    <a:pt x="321" y="851"/>
                    <a:pt x="320" y="857"/>
                  </a:cubicBezTo>
                  <a:cubicBezTo>
                    <a:pt x="319" y="857"/>
                    <a:pt x="317" y="857"/>
                    <a:pt x="316" y="857"/>
                  </a:cubicBezTo>
                  <a:cubicBezTo>
                    <a:pt x="318" y="851"/>
                    <a:pt x="324" y="849"/>
                    <a:pt x="326" y="842"/>
                  </a:cubicBezTo>
                  <a:close/>
                  <a:moveTo>
                    <a:pt x="321" y="163"/>
                  </a:moveTo>
                  <a:cubicBezTo>
                    <a:pt x="323" y="163"/>
                    <a:pt x="323" y="162"/>
                    <a:pt x="323" y="161"/>
                  </a:cubicBezTo>
                  <a:cubicBezTo>
                    <a:pt x="326" y="161"/>
                    <a:pt x="322" y="165"/>
                    <a:pt x="324" y="167"/>
                  </a:cubicBezTo>
                  <a:cubicBezTo>
                    <a:pt x="321" y="167"/>
                    <a:pt x="321" y="165"/>
                    <a:pt x="321" y="163"/>
                  </a:cubicBezTo>
                  <a:close/>
                  <a:moveTo>
                    <a:pt x="327" y="288"/>
                  </a:moveTo>
                  <a:cubicBezTo>
                    <a:pt x="323" y="286"/>
                    <a:pt x="326" y="281"/>
                    <a:pt x="324" y="276"/>
                  </a:cubicBezTo>
                  <a:cubicBezTo>
                    <a:pt x="330" y="278"/>
                    <a:pt x="326" y="282"/>
                    <a:pt x="327" y="288"/>
                  </a:cubicBezTo>
                  <a:close/>
                  <a:moveTo>
                    <a:pt x="327" y="268"/>
                  </a:moveTo>
                  <a:cubicBezTo>
                    <a:pt x="325" y="266"/>
                    <a:pt x="325" y="262"/>
                    <a:pt x="325" y="259"/>
                  </a:cubicBezTo>
                  <a:cubicBezTo>
                    <a:pt x="327" y="258"/>
                    <a:pt x="327" y="260"/>
                    <a:pt x="328" y="260"/>
                  </a:cubicBezTo>
                  <a:cubicBezTo>
                    <a:pt x="328" y="263"/>
                    <a:pt x="329" y="266"/>
                    <a:pt x="327" y="268"/>
                  </a:cubicBezTo>
                  <a:close/>
                  <a:moveTo>
                    <a:pt x="331" y="462"/>
                  </a:moveTo>
                  <a:cubicBezTo>
                    <a:pt x="327" y="449"/>
                    <a:pt x="330" y="435"/>
                    <a:pt x="331" y="418"/>
                  </a:cubicBezTo>
                  <a:cubicBezTo>
                    <a:pt x="331" y="416"/>
                    <a:pt x="328" y="419"/>
                    <a:pt x="328" y="417"/>
                  </a:cubicBezTo>
                  <a:cubicBezTo>
                    <a:pt x="328" y="389"/>
                    <a:pt x="330" y="351"/>
                    <a:pt x="334" y="323"/>
                  </a:cubicBezTo>
                  <a:cubicBezTo>
                    <a:pt x="336" y="371"/>
                    <a:pt x="333" y="418"/>
                    <a:pt x="331" y="462"/>
                  </a:cubicBezTo>
                  <a:close/>
                  <a:moveTo>
                    <a:pt x="334" y="259"/>
                  </a:moveTo>
                  <a:cubicBezTo>
                    <a:pt x="336" y="257"/>
                    <a:pt x="334" y="256"/>
                    <a:pt x="335" y="254"/>
                  </a:cubicBezTo>
                  <a:cubicBezTo>
                    <a:pt x="336" y="254"/>
                    <a:pt x="337" y="260"/>
                    <a:pt x="334" y="259"/>
                  </a:cubicBezTo>
                  <a:close/>
                  <a:moveTo>
                    <a:pt x="342" y="137"/>
                  </a:moveTo>
                  <a:cubicBezTo>
                    <a:pt x="342" y="136"/>
                    <a:pt x="342" y="135"/>
                    <a:pt x="342" y="135"/>
                  </a:cubicBezTo>
                  <a:cubicBezTo>
                    <a:pt x="345" y="137"/>
                    <a:pt x="340" y="140"/>
                    <a:pt x="342" y="142"/>
                  </a:cubicBezTo>
                  <a:cubicBezTo>
                    <a:pt x="340" y="142"/>
                    <a:pt x="342" y="145"/>
                    <a:pt x="340" y="144"/>
                  </a:cubicBezTo>
                  <a:cubicBezTo>
                    <a:pt x="340" y="142"/>
                    <a:pt x="340" y="140"/>
                    <a:pt x="340" y="137"/>
                  </a:cubicBezTo>
                  <a:cubicBezTo>
                    <a:pt x="341" y="137"/>
                    <a:pt x="342" y="137"/>
                    <a:pt x="342" y="137"/>
                  </a:cubicBezTo>
                  <a:close/>
                  <a:moveTo>
                    <a:pt x="371" y="120"/>
                  </a:moveTo>
                  <a:cubicBezTo>
                    <a:pt x="368" y="120"/>
                    <a:pt x="370" y="116"/>
                    <a:pt x="369" y="115"/>
                  </a:cubicBezTo>
                  <a:cubicBezTo>
                    <a:pt x="370" y="113"/>
                    <a:pt x="371" y="118"/>
                    <a:pt x="371" y="120"/>
                  </a:cubicBezTo>
                  <a:close/>
                  <a:moveTo>
                    <a:pt x="366" y="77"/>
                  </a:moveTo>
                  <a:cubicBezTo>
                    <a:pt x="368" y="78"/>
                    <a:pt x="369" y="82"/>
                    <a:pt x="368" y="84"/>
                  </a:cubicBezTo>
                  <a:cubicBezTo>
                    <a:pt x="367" y="83"/>
                    <a:pt x="367" y="83"/>
                    <a:pt x="366" y="83"/>
                  </a:cubicBezTo>
                  <a:cubicBezTo>
                    <a:pt x="365" y="79"/>
                    <a:pt x="367" y="80"/>
                    <a:pt x="366" y="77"/>
                  </a:cubicBezTo>
                  <a:close/>
                  <a:moveTo>
                    <a:pt x="368" y="109"/>
                  </a:moveTo>
                  <a:cubicBezTo>
                    <a:pt x="366" y="110"/>
                    <a:pt x="365" y="105"/>
                    <a:pt x="365" y="103"/>
                  </a:cubicBezTo>
                  <a:cubicBezTo>
                    <a:pt x="367" y="104"/>
                    <a:pt x="366" y="107"/>
                    <a:pt x="368" y="109"/>
                  </a:cubicBezTo>
                  <a:close/>
                  <a:moveTo>
                    <a:pt x="364" y="68"/>
                  </a:moveTo>
                  <a:cubicBezTo>
                    <a:pt x="364" y="69"/>
                    <a:pt x="364" y="71"/>
                    <a:pt x="365" y="71"/>
                  </a:cubicBezTo>
                  <a:cubicBezTo>
                    <a:pt x="365" y="72"/>
                    <a:pt x="363" y="70"/>
                    <a:pt x="361" y="70"/>
                  </a:cubicBezTo>
                  <a:cubicBezTo>
                    <a:pt x="361" y="69"/>
                    <a:pt x="362" y="68"/>
                    <a:pt x="364" y="68"/>
                  </a:cubicBezTo>
                  <a:close/>
                  <a:moveTo>
                    <a:pt x="350" y="112"/>
                  </a:moveTo>
                  <a:cubicBezTo>
                    <a:pt x="350" y="112"/>
                    <a:pt x="350" y="111"/>
                    <a:pt x="350" y="111"/>
                  </a:cubicBezTo>
                  <a:cubicBezTo>
                    <a:pt x="347" y="108"/>
                    <a:pt x="345" y="99"/>
                    <a:pt x="344" y="92"/>
                  </a:cubicBezTo>
                  <a:cubicBezTo>
                    <a:pt x="354" y="110"/>
                    <a:pt x="360" y="130"/>
                    <a:pt x="367" y="151"/>
                  </a:cubicBezTo>
                  <a:cubicBezTo>
                    <a:pt x="361" y="138"/>
                    <a:pt x="356" y="124"/>
                    <a:pt x="350" y="110"/>
                  </a:cubicBezTo>
                  <a:cubicBezTo>
                    <a:pt x="350" y="110"/>
                    <a:pt x="350" y="111"/>
                    <a:pt x="350" y="111"/>
                  </a:cubicBezTo>
                  <a:cubicBezTo>
                    <a:pt x="350" y="111"/>
                    <a:pt x="350" y="112"/>
                    <a:pt x="350" y="112"/>
                  </a:cubicBezTo>
                  <a:close/>
                  <a:moveTo>
                    <a:pt x="367" y="159"/>
                  </a:moveTo>
                  <a:cubicBezTo>
                    <a:pt x="369" y="160"/>
                    <a:pt x="369" y="163"/>
                    <a:pt x="370" y="165"/>
                  </a:cubicBezTo>
                  <a:cubicBezTo>
                    <a:pt x="368" y="165"/>
                    <a:pt x="367" y="162"/>
                    <a:pt x="367" y="159"/>
                  </a:cubicBezTo>
                  <a:close/>
                  <a:moveTo>
                    <a:pt x="372" y="124"/>
                  </a:moveTo>
                  <a:cubicBezTo>
                    <a:pt x="370" y="124"/>
                    <a:pt x="370" y="122"/>
                    <a:pt x="371" y="121"/>
                  </a:cubicBezTo>
                  <a:cubicBezTo>
                    <a:pt x="372" y="121"/>
                    <a:pt x="373" y="123"/>
                    <a:pt x="372" y="124"/>
                  </a:cubicBezTo>
                  <a:close/>
                  <a:moveTo>
                    <a:pt x="373" y="128"/>
                  </a:moveTo>
                  <a:cubicBezTo>
                    <a:pt x="375" y="129"/>
                    <a:pt x="375" y="132"/>
                    <a:pt x="376" y="134"/>
                  </a:cubicBezTo>
                  <a:cubicBezTo>
                    <a:pt x="376" y="134"/>
                    <a:pt x="375" y="133"/>
                    <a:pt x="374" y="133"/>
                  </a:cubicBezTo>
                  <a:cubicBezTo>
                    <a:pt x="375" y="131"/>
                    <a:pt x="373" y="130"/>
                    <a:pt x="373" y="128"/>
                  </a:cubicBezTo>
                  <a:close/>
                  <a:moveTo>
                    <a:pt x="375" y="178"/>
                  </a:moveTo>
                  <a:cubicBezTo>
                    <a:pt x="377" y="178"/>
                    <a:pt x="377" y="180"/>
                    <a:pt x="377" y="182"/>
                  </a:cubicBezTo>
                  <a:cubicBezTo>
                    <a:pt x="375" y="181"/>
                    <a:pt x="376" y="180"/>
                    <a:pt x="375" y="178"/>
                  </a:cubicBezTo>
                  <a:close/>
                  <a:moveTo>
                    <a:pt x="378" y="140"/>
                  </a:moveTo>
                  <a:cubicBezTo>
                    <a:pt x="380" y="141"/>
                    <a:pt x="379" y="143"/>
                    <a:pt x="380" y="144"/>
                  </a:cubicBezTo>
                  <a:cubicBezTo>
                    <a:pt x="379" y="146"/>
                    <a:pt x="378" y="142"/>
                    <a:pt x="378" y="140"/>
                  </a:cubicBezTo>
                  <a:close/>
                  <a:moveTo>
                    <a:pt x="381" y="197"/>
                  </a:moveTo>
                  <a:cubicBezTo>
                    <a:pt x="383" y="198"/>
                    <a:pt x="383" y="200"/>
                    <a:pt x="383" y="202"/>
                  </a:cubicBezTo>
                  <a:cubicBezTo>
                    <a:pt x="381" y="202"/>
                    <a:pt x="382" y="198"/>
                    <a:pt x="381" y="197"/>
                  </a:cubicBezTo>
                  <a:close/>
                  <a:moveTo>
                    <a:pt x="408" y="241"/>
                  </a:moveTo>
                  <a:cubicBezTo>
                    <a:pt x="404" y="239"/>
                    <a:pt x="402" y="235"/>
                    <a:pt x="400" y="232"/>
                  </a:cubicBezTo>
                  <a:cubicBezTo>
                    <a:pt x="403" y="228"/>
                    <a:pt x="406" y="231"/>
                    <a:pt x="410" y="231"/>
                  </a:cubicBezTo>
                  <a:cubicBezTo>
                    <a:pt x="412" y="234"/>
                    <a:pt x="411" y="239"/>
                    <a:pt x="408" y="241"/>
                  </a:cubicBezTo>
                  <a:close/>
                  <a:moveTo>
                    <a:pt x="415" y="229"/>
                  </a:moveTo>
                  <a:cubicBezTo>
                    <a:pt x="414" y="226"/>
                    <a:pt x="412" y="225"/>
                    <a:pt x="411" y="222"/>
                  </a:cubicBezTo>
                  <a:cubicBezTo>
                    <a:pt x="414" y="222"/>
                    <a:pt x="416" y="226"/>
                    <a:pt x="415" y="229"/>
                  </a:cubicBezTo>
                  <a:close/>
                  <a:moveTo>
                    <a:pt x="418" y="216"/>
                  </a:moveTo>
                  <a:cubicBezTo>
                    <a:pt x="415" y="217"/>
                    <a:pt x="417" y="214"/>
                    <a:pt x="414" y="214"/>
                  </a:cubicBezTo>
                  <a:cubicBezTo>
                    <a:pt x="415" y="213"/>
                    <a:pt x="416" y="213"/>
                    <a:pt x="416" y="211"/>
                  </a:cubicBezTo>
                  <a:cubicBezTo>
                    <a:pt x="418" y="210"/>
                    <a:pt x="418" y="210"/>
                    <a:pt x="420" y="210"/>
                  </a:cubicBezTo>
                  <a:cubicBezTo>
                    <a:pt x="419" y="206"/>
                    <a:pt x="423" y="204"/>
                    <a:pt x="425" y="201"/>
                  </a:cubicBezTo>
                  <a:cubicBezTo>
                    <a:pt x="425" y="206"/>
                    <a:pt x="421" y="212"/>
                    <a:pt x="418" y="216"/>
                  </a:cubicBezTo>
                  <a:close/>
                  <a:moveTo>
                    <a:pt x="428" y="222"/>
                  </a:moveTo>
                  <a:cubicBezTo>
                    <a:pt x="426" y="221"/>
                    <a:pt x="429" y="218"/>
                    <a:pt x="429" y="217"/>
                  </a:cubicBezTo>
                  <a:cubicBezTo>
                    <a:pt x="431" y="218"/>
                    <a:pt x="428" y="221"/>
                    <a:pt x="428" y="222"/>
                  </a:cubicBezTo>
                  <a:close/>
                  <a:moveTo>
                    <a:pt x="461" y="154"/>
                  </a:moveTo>
                  <a:cubicBezTo>
                    <a:pt x="464" y="146"/>
                    <a:pt x="466" y="139"/>
                    <a:pt x="470" y="134"/>
                  </a:cubicBezTo>
                  <a:cubicBezTo>
                    <a:pt x="469" y="139"/>
                    <a:pt x="465" y="148"/>
                    <a:pt x="461" y="154"/>
                  </a:cubicBezTo>
                  <a:close/>
                  <a:moveTo>
                    <a:pt x="490" y="105"/>
                  </a:moveTo>
                  <a:cubicBezTo>
                    <a:pt x="489" y="106"/>
                    <a:pt x="487" y="106"/>
                    <a:pt x="486" y="108"/>
                  </a:cubicBezTo>
                  <a:cubicBezTo>
                    <a:pt x="488" y="99"/>
                    <a:pt x="494" y="93"/>
                    <a:pt x="498" y="85"/>
                  </a:cubicBezTo>
                  <a:cubicBezTo>
                    <a:pt x="499" y="90"/>
                    <a:pt x="492" y="98"/>
                    <a:pt x="490" y="105"/>
                  </a:cubicBezTo>
                  <a:close/>
                  <a:moveTo>
                    <a:pt x="484" y="101"/>
                  </a:moveTo>
                  <a:cubicBezTo>
                    <a:pt x="481" y="107"/>
                    <a:pt x="480" y="112"/>
                    <a:pt x="474" y="111"/>
                  </a:cubicBezTo>
                  <a:cubicBezTo>
                    <a:pt x="478" y="110"/>
                    <a:pt x="476" y="108"/>
                    <a:pt x="477" y="106"/>
                  </a:cubicBezTo>
                  <a:cubicBezTo>
                    <a:pt x="478" y="104"/>
                    <a:pt x="483" y="102"/>
                    <a:pt x="484" y="99"/>
                  </a:cubicBezTo>
                  <a:cubicBezTo>
                    <a:pt x="484" y="98"/>
                    <a:pt x="482" y="98"/>
                    <a:pt x="484" y="97"/>
                  </a:cubicBezTo>
                  <a:cubicBezTo>
                    <a:pt x="495" y="80"/>
                    <a:pt x="505" y="61"/>
                    <a:pt x="516" y="44"/>
                  </a:cubicBezTo>
                  <a:cubicBezTo>
                    <a:pt x="508" y="62"/>
                    <a:pt x="496" y="82"/>
                    <a:pt x="484" y="101"/>
                  </a:cubicBezTo>
                  <a:close/>
                  <a:moveTo>
                    <a:pt x="528" y="21"/>
                  </a:moveTo>
                  <a:cubicBezTo>
                    <a:pt x="527" y="18"/>
                    <a:pt x="531" y="20"/>
                    <a:pt x="530" y="16"/>
                  </a:cubicBezTo>
                  <a:cubicBezTo>
                    <a:pt x="533" y="16"/>
                    <a:pt x="533" y="17"/>
                    <a:pt x="535" y="17"/>
                  </a:cubicBezTo>
                  <a:cubicBezTo>
                    <a:pt x="532" y="18"/>
                    <a:pt x="531" y="21"/>
                    <a:pt x="528" y="21"/>
                  </a:cubicBezTo>
                  <a:close/>
                  <a:moveTo>
                    <a:pt x="570" y="21"/>
                  </a:moveTo>
                  <a:cubicBezTo>
                    <a:pt x="567" y="22"/>
                    <a:pt x="567" y="20"/>
                    <a:pt x="565" y="19"/>
                  </a:cubicBezTo>
                  <a:cubicBezTo>
                    <a:pt x="567" y="18"/>
                    <a:pt x="570" y="19"/>
                    <a:pt x="570" y="21"/>
                  </a:cubicBezTo>
                  <a:close/>
                  <a:moveTo>
                    <a:pt x="564" y="13"/>
                  </a:moveTo>
                  <a:cubicBezTo>
                    <a:pt x="564" y="14"/>
                    <a:pt x="560" y="13"/>
                    <a:pt x="561" y="12"/>
                  </a:cubicBezTo>
                  <a:cubicBezTo>
                    <a:pt x="563" y="11"/>
                    <a:pt x="563" y="13"/>
                    <a:pt x="564" y="13"/>
                  </a:cubicBezTo>
                  <a:close/>
                  <a:moveTo>
                    <a:pt x="555" y="10"/>
                  </a:moveTo>
                  <a:cubicBezTo>
                    <a:pt x="552" y="10"/>
                    <a:pt x="550" y="10"/>
                    <a:pt x="549" y="11"/>
                  </a:cubicBezTo>
                  <a:cubicBezTo>
                    <a:pt x="547" y="10"/>
                    <a:pt x="554" y="6"/>
                    <a:pt x="555" y="10"/>
                  </a:cubicBezTo>
                  <a:close/>
                  <a:moveTo>
                    <a:pt x="544" y="26"/>
                  </a:moveTo>
                  <a:cubicBezTo>
                    <a:pt x="546" y="22"/>
                    <a:pt x="553" y="21"/>
                    <a:pt x="557" y="23"/>
                  </a:cubicBezTo>
                  <a:cubicBezTo>
                    <a:pt x="554" y="25"/>
                    <a:pt x="548" y="28"/>
                    <a:pt x="544" y="26"/>
                  </a:cubicBezTo>
                  <a:close/>
                  <a:moveTo>
                    <a:pt x="593" y="44"/>
                  </a:moveTo>
                  <a:cubicBezTo>
                    <a:pt x="593" y="46"/>
                    <a:pt x="592" y="49"/>
                    <a:pt x="594" y="49"/>
                  </a:cubicBezTo>
                  <a:cubicBezTo>
                    <a:pt x="581" y="48"/>
                    <a:pt x="569" y="42"/>
                    <a:pt x="558" y="36"/>
                  </a:cubicBezTo>
                  <a:cubicBezTo>
                    <a:pt x="560" y="33"/>
                    <a:pt x="565" y="33"/>
                    <a:pt x="567" y="33"/>
                  </a:cubicBezTo>
                  <a:cubicBezTo>
                    <a:pt x="566" y="34"/>
                    <a:pt x="568" y="35"/>
                    <a:pt x="568" y="36"/>
                  </a:cubicBezTo>
                  <a:cubicBezTo>
                    <a:pt x="575" y="37"/>
                    <a:pt x="582" y="34"/>
                    <a:pt x="586" y="32"/>
                  </a:cubicBezTo>
                  <a:cubicBezTo>
                    <a:pt x="587" y="34"/>
                    <a:pt x="580" y="35"/>
                    <a:pt x="579" y="38"/>
                  </a:cubicBezTo>
                  <a:cubicBezTo>
                    <a:pt x="579" y="40"/>
                    <a:pt x="580" y="39"/>
                    <a:pt x="580" y="41"/>
                  </a:cubicBezTo>
                  <a:cubicBezTo>
                    <a:pt x="589" y="42"/>
                    <a:pt x="596" y="38"/>
                    <a:pt x="601" y="38"/>
                  </a:cubicBezTo>
                  <a:cubicBezTo>
                    <a:pt x="600" y="42"/>
                    <a:pt x="596" y="43"/>
                    <a:pt x="593" y="44"/>
                  </a:cubicBezTo>
                  <a:close/>
                  <a:moveTo>
                    <a:pt x="616" y="38"/>
                  </a:moveTo>
                  <a:cubicBezTo>
                    <a:pt x="614" y="37"/>
                    <a:pt x="619" y="36"/>
                    <a:pt x="618" y="34"/>
                  </a:cubicBezTo>
                  <a:cubicBezTo>
                    <a:pt x="615" y="34"/>
                    <a:pt x="612" y="35"/>
                    <a:pt x="611" y="37"/>
                  </a:cubicBezTo>
                  <a:cubicBezTo>
                    <a:pt x="606" y="32"/>
                    <a:pt x="600" y="35"/>
                    <a:pt x="593" y="35"/>
                  </a:cubicBezTo>
                  <a:cubicBezTo>
                    <a:pt x="594" y="34"/>
                    <a:pt x="595" y="33"/>
                    <a:pt x="595" y="31"/>
                  </a:cubicBezTo>
                  <a:cubicBezTo>
                    <a:pt x="601" y="34"/>
                    <a:pt x="607" y="31"/>
                    <a:pt x="611" y="35"/>
                  </a:cubicBezTo>
                  <a:cubicBezTo>
                    <a:pt x="615" y="32"/>
                    <a:pt x="621" y="31"/>
                    <a:pt x="623" y="26"/>
                  </a:cubicBezTo>
                  <a:cubicBezTo>
                    <a:pt x="633" y="21"/>
                    <a:pt x="645" y="20"/>
                    <a:pt x="654" y="14"/>
                  </a:cubicBezTo>
                  <a:cubicBezTo>
                    <a:pt x="654" y="14"/>
                    <a:pt x="654" y="15"/>
                    <a:pt x="654" y="16"/>
                  </a:cubicBezTo>
                  <a:cubicBezTo>
                    <a:pt x="642" y="24"/>
                    <a:pt x="630" y="35"/>
                    <a:pt x="6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413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Final Result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269" y="5065238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51371" y="2798467"/>
            <a:ext cx="5552156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1E43BE-CD03-5643-BD89-9D079D5B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2" y="1513688"/>
            <a:ext cx="1115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Final Result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269" y="5065238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51371" y="2798467"/>
            <a:ext cx="5552156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33E252-C710-E94E-94ED-AE3D6D92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98" y="846793"/>
            <a:ext cx="7210313" cy="6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8986020" y="1243236"/>
            <a:ext cx="2855706" cy="2702686"/>
            <a:chOff x="4953001" y="2349501"/>
            <a:chExt cx="2281238" cy="2159000"/>
          </a:xfrm>
          <a:noFill/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5892801" y="2855913"/>
              <a:ext cx="823913" cy="768350"/>
            </a:xfrm>
            <a:custGeom>
              <a:avLst/>
              <a:gdLst>
                <a:gd name="T0" fmla="*/ 73 w 382"/>
                <a:gd name="T1" fmla="*/ 312 h 357"/>
                <a:gd name="T2" fmla="*/ 16 w 382"/>
                <a:gd name="T3" fmla="*/ 352 h 357"/>
                <a:gd name="T4" fmla="*/ 10 w 382"/>
                <a:gd name="T5" fmla="*/ 352 h 357"/>
                <a:gd name="T6" fmla="*/ 4 w 382"/>
                <a:gd name="T7" fmla="*/ 353 h 357"/>
                <a:gd name="T8" fmla="*/ 8 w 382"/>
                <a:gd name="T9" fmla="*/ 354 h 357"/>
                <a:gd name="T10" fmla="*/ 98 w 382"/>
                <a:gd name="T11" fmla="*/ 279 h 357"/>
                <a:gd name="T12" fmla="*/ 42 w 382"/>
                <a:gd name="T13" fmla="*/ 331 h 357"/>
                <a:gd name="T14" fmla="*/ 101 w 382"/>
                <a:gd name="T15" fmla="*/ 245 h 357"/>
                <a:gd name="T16" fmla="*/ 101 w 382"/>
                <a:gd name="T17" fmla="*/ 250 h 357"/>
                <a:gd name="T18" fmla="*/ 79 w 382"/>
                <a:gd name="T19" fmla="*/ 268 h 357"/>
                <a:gd name="T20" fmla="*/ 47 w 382"/>
                <a:gd name="T21" fmla="*/ 299 h 357"/>
                <a:gd name="T22" fmla="*/ 14 w 382"/>
                <a:gd name="T23" fmla="*/ 332 h 357"/>
                <a:gd name="T24" fmla="*/ 2 w 382"/>
                <a:gd name="T25" fmla="*/ 346 h 357"/>
                <a:gd name="T26" fmla="*/ 1 w 382"/>
                <a:gd name="T27" fmla="*/ 348 h 357"/>
                <a:gd name="T28" fmla="*/ 55 w 382"/>
                <a:gd name="T29" fmla="*/ 328 h 357"/>
                <a:gd name="T30" fmla="*/ 62 w 382"/>
                <a:gd name="T31" fmla="*/ 322 h 357"/>
                <a:gd name="T32" fmla="*/ 24 w 382"/>
                <a:gd name="T33" fmla="*/ 349 h 357"/>
                <a:gd name="T34" fmla="*/ 50 w 382"/>
                <a:gd name="T35" fmla="*/ 327 h 357"/>
                <a:gd name="T36" fmla="*/ 133 w 382"/>
                <a:gd name="T37" fmla="*/ 250 h 357"/>
                <a:gd name="T38" fmla="*/ 77 w 382"/>
                <a:gd name="T39" fmla="*/ 308 h 357"/>
                <a:gd name="T40" fmla="*/ 84 w 382"/>
                <a:gd name="T41" fmla="*/ 301 h 357"/>
                <a:gd name="T42" fmla="*/ 85 w 382"/>
                <a:gd name="T43" fmla="*/ 301 h 357"/>
                <a:gd name="T44" fmla="*/ 128 w 382"/>
                <a:gd name="T45" fmla="*/ 257 h 357"/>
                <a:gd name="T46" fmla="*/ 128 w 382"/>
                <a:gd name="T47" fmla="*/ 258 h 357"/>
                <a:gd name="T48" fmla="*/ 152 w 382"/>
                <a:gd name="T49" fmla="*/ 235 h 357"/>
                <a:gd name="T50" fmla="*/ 47 w 382"/>
                <a:gd name="T51" fmla="*/ 322 h 357"/>
                <a:gd name="T52" fmla="*/ 15 w 382"/>
                <a:gd name="T53" fmla="*/ 349 h 357"/>
                <a:gd name="T54" fmla="*/ 5 w 382"/>
                <a:gd name="T55" fmla="*/ 349 h 357"/>
                <a:gd name="T56" fmla="*/ 30 w 382"/>
                <a:gd name="T57" fmla="*/ 320 h 357"/>
                <a:gd name="T58" fmla="*/ 109 w 382"/>
                <a:gd name="T59" fmla="*/ 244 h 357"/>
                <a:gd name="T60" fmla="*/ 110 w 382"/>
                <a:gd name="T61" fmla="*/ 240 h 357"/>
                <a:gd name="T62" fmla="*/ 129 w 382"/>
                <a:gd name="T63" fmla="*/ 216 h 357"/>
                <a:gd name="T64" fmla="*/ 136 w 382"/>
                <a:gd name="T65" fmla="*/ 217 h 357"/>
                <a:gd name="T66" fmla="*/ 131 w 382"/>
                <a:gd name="T67" fmla="*/ 215 h 357"/>
                <a:gd name="T68" fmla="*/ 133 w 382"/>
                <a:gd name="T69" fmla="*/ 213 h 357"/>
                <a:gd name="T70" fmla="*/ 270 w 382"/>
                <a:gd name="T71" fmla="*/ 121 h 357"/>
                <a:gd name="T72" fmla="*/ 300 w 382"/>
                <a:gd name="T73" fmla="*/ 57 h 357"/>
                <a:gd name="T74" fmla="*/ 261 w 382"/>
                <a:gd name="T75" fmla="*/ 95 h 357"/>
                <a:gd name="T76" fmla="*/ 340 w 382"/>
                <a:gd name="T77" fmla="*/ 19 h 357"/>
                <a:gd name="T78" fmla="*/ 218 w 382"/>
                <a:gd name="T79" fmla="*/ 133 h 357"/>
                <a:gd name="T80" fmla="*/ 136 w 382"/>
                <a:gd name="T81" fmla="*/ 213 h 357"/>
                <a:gd name="T82" fmla="*/ 137 w 382"/>
                <a:gd name="T83" fmla="*/ 214 h 357"/>
                <a:gd name="T84" fmla="*/ 182 w 382"/>
                <a:gd name="T85" fmla="*/ 175 h 357"/>
                <a:gd name="T86" fmla="*/ 326 w 382"/>
                <a:gd name="T87" fmla="*/ 36 h 357"/>
                <a:gd name="T88" fmla="*/ 369 w 382"/>
                <a:gd name="T89" fmla="*/ 19 h 357"/>
                <a:gd name="T90" fmla="*/ 378 w 382"/>
                <a:gd name="T91" fmla="*/ 20 h 357"/>
                <a:gd name="T92" fmla="*/ 375 w 382"/>
                <a:gd name="T93" fmla="*/ 21 h 357"/>
                <a:gd name="T94" fmla="*/ 305 w 382"/>
                <a:gd name="T95" fmla="*/ 85 h 357"/>
                <a:gd name="T96" fmla="*/ 196 w 382"/>
                <a:gd name="T97" fmla="*/ 187 h 357"/>
                <a:gd name="T98" fmla="*/ 180 w 382"/>
                <a:gd name="T99" fmla="*/ 207 h 357"/>
                <a:gd name="T100" fmla="*/ 288 w 382"/>
                <a:gd name="T101" fmla="*/ 108 h 357"/>
                <a:gd name="T102" fmla="*/ 377 w 382"/>
                <a:gd name="T103" fmla="*/ 25 h 357"/>
                <a:gd name="T104" fmla="*/ 378 w 382"/>
                <a:gd name="T105" fmla="*/ 22 h 357"/>
                <a:gd name="T106" fmla="*/ 381 w 382"/>
                <a:gd name="T107" fmla="*/ 18 h 357"/>
                <a:gd name="T108" fmla="*/ 363 w 382"/>
                <a:gd name="T109" fmla="*/ 14 h 357"/>
                <a:gd name="T110" fmla="*/ 361 w 382"/>
                <a:gd name="T111" fmla="*/ 0 h 357"/>
                <a:gd name="T112" fmla="*/ 362 w 382"/>
                <a:gd name="T113" fmla="*/ 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2" h="357">
                  <a:moveTo>
                    <a:pt x="73" y="312"/>
                  </a:moveTo>
                  <a:cubicBezTo>
                    <a:pt x="71" y="313"/>
                    <a:pt x="70" y="314"/>
                    <a:pt x="69" y="316"/>
                  </a:cubicBezTo>
                  <a:cubicBezTo>
                    <a:pt x="71" y="314"/>
                    <a:pt x="72" y="313"/>
                    <a:pt x="73" y="312"/>
                  </a:cubicBezTo>
                  <a:cubicBezTo>
                    <a:pt x="73" y="312"/>
                    <a:pt x="73" y="312"/>
                    <a:pt x="73" y="312"/>
                  </a:cubicBezTo>
                  <a:moveTo>
                    <a:pt x="10" y="352"/>
                  </a:moveTo>
                  <a:cubicBezTo>
                    <a:pt x="12" y="352"/>
                    <a:pt x="14" y="352"/>
                    <a:pt x="16" y="352"/>
                  </a:cubicBezTo>
                  <a:cubicBezTo>
                    <a:pt x="15" y="352"/>
                    <a:pt x="15" y="352"/>
                    <a:pt x="15" y="352"/>
                  </a:cubicBezTo>
                  <a:cubicBezTo>
                    <a:pt x="14" y="353"/>
                    <a:pt x="13" y="353"/>
                    <a:pt x="12" y="353"/>
                  </a:cubicBezTo>
                  <a:cubicBezTo>
                    <a:pt x="11" y="353"/>
                    <a:pt x="11" y="353"/>
                    <a:pt x="10" y="352"/>
                  </a:cubicBezTo>
                  <a:cubicBezTo>
                    <a:pt x="10" y="352"/>
                    <a:pt x="10" y="352"/>
                    <a:pt x="10" y="352"/>
                  </a:cubicBezTo>
                  <a:moveTo>
                    <a:pt x="8" y="354"/>
                  </a:moveTo>
                  <a:cubicBezTo>
                    <a:pt x="6" y="354"/>
                    <a:pt x="5" y="354"/>
                    <a:pt x="4" y="353"/>
                  </a:cubicBezTo>
                  <a:cubicBezTo>
                    <a:pt x="4" y="352"/>
                    <a:pt x="3" y="352"/>
                    <a:pt x="3" y="351"/>
                  </a:cubicBezTo>
                  <a:cubicBezTo>
                    <a:pt x="3" y="351"/>
                    <a:pt x="3" y="352"/>
                    <a:pt x="3" y="352"/>
                  </a:cubicBezTo>
                  <a:cubicBezTo>
                    <a:pt x="5" y="353"/>
                    <a:pt x="6" y="354"/>
                    <a:pt x="8" y="354"/>
                  </a:cubicBezTo>
                  <a:moveTo>
                    <a:pt x="42" y="331"/>
                  </a:moveTo>
                  <a:cubicBezTo>
                    <a:pt x="42" y="330"/>
                    <a:pt x="42" y="330"/>
                    <a:pt x="42" y="330"/>
                  </a:cubicBezTo>
                  <a:cubicBezTo>
                    <a:pt x="60" y="312"/>
                    <a:pt x="79" y="296"/>
                    <a:pt x="98" y="279"/>
                  </a:cubicBezTo>
                  <a:cubicBezTo>
                    <a:pt x="95" y="282"/>
                    <a:pt x="93" y="284"/>
                    <a:pt x="91" y="286"/>
                  </a:cubicBezTo>
                  <a:cubicBezTo>
                    <a:pt x="76" y="300"/>
                    <a:pt x="61" y="314"/>
                    <a:pt x="45" y="327"/>
                  </a:cubicBezTo>
                  <a:cubicBezTo>
                    <a:pt x="44" y="328"/>
                    <a:pt x="43" y="329"/>
                    <a:pt x="42" y="331"/>
                  </a:cubicBezTo>
                  <a:moveTo>
                    <a:pt x="129" y="216"/>
                  </a:moveTo>
                  <a:cubicBezTo>
                    <a:pt x="124" y="221"/>
                    <a:pt x="119" y="226"/>
                    <a:pt x="114" y="231"/>
                  </a:cubicBezTo>
                  <a:cubicBezTo>
                    <a:pt x="110" y="236"/>
                    <a:pt x="105" y="241"/>
                    <a:pt x="101" y="245"/>
                  </a:cubicBezTo>
                  <a:cubicBezTo>
                    <a:pt x="102" y="246"/>
                    <a:pt x="102" y="247"/>
                    <a:pt x="103" y="248"/>
                  </a:cubicBezTo>
                  <a:cubicBezTo>
                    <a:pt x="103" y="249"/>
                    <a:pt x="102" y="250"/>
                    <a:pt x="102" y="250"/>
                  </a:cubicBezTo>
                  <a:cubicBezTo>
                    <a:pt x="101" y="250"/>
                    <a:pt x="101" y="250"/>
                    <a:pt x="101" y="250"/>
                  </a:cubicBezTo>
                  <a:cubicBezTo>
                    <a:pt x="100" y="250"/>
                    <a:pt x="99" y="249"/>
                    <a:pt x="98" y="248"/>
                  </a:cubicBezTo>
                  <a:cubicBezTo>
                    <a:pt x="93" y="253"/>
                    <a:pt x="89" y="258"/>
                    <a:pt x="84" y="263"/>
                  </a:cubicBezTo>
                  <a:cubicBezTo>
                    <a:pt x="83" y="265"/>
                    <a:pt x="81" y="266"/>
                    <a:pt x="79" y="268"/>
                  </a:cubicBezTo>
                  <a:cubicBezTo>
                    <a:pt x="69" y="278"/>
                    <a:pt x="59" y="288"/>
                    <a:pt x="49" y="297"/>
                  </a:cubicBezTo>
                  <a:cubicBezTo>
                    <a:pt x="49" y="298"/>
                    <a:pt x="48" y="299"/>
                    <a:pt x="48" y="299"/>
                  </a:cubicBezTo>
                  <a:cubicBezTo>
                    <a:pt x="47" y="299"/>
                    <a:pt x="47" y="299"/>
                    <a:pt x="47" y="299"/>
                  </a:cubicBezTo>
                  <a:cubicBezTo>
                    <a:pt x="41" y="306"/>
                    <a:pt x="34" y="312"/>
                    <a:pt x="28" y="319"/>
                  </a:cubicBezTo>
                  <a:cubicBezTo>
                    <a:pt x="24" y="323"/>
                    <a:pt x="20" y="327"/>
                    <a:pt x="16" y="330"/>
                  </a:cubicBezTo>
                  <a:cubicBezTo>
                    <a:pt x="16" y="331"/>
                    <a:pt x="15" y="332"/>
                    <a:pt x="14" y="332"/>
                  </a:cubicBezTo>
                  <a:cubicBezTo>
                    <a:pt x="14" y="332"/>
                    <a:pt x="14" y="332"/>
                    <a:pt x="14" y="332"/>
                  </a:cubicBezTo>
                  <a:cubicBezTo>
                    <a:pt x="13" y="332"/>
                    <a:pt x="13" y="333"/>
                    <a:pt x="12" y="334"/>
                  </a:cubicBezTo>
                  <a:cubicBezTo>
                    <a:pt x="8" y="338"/>
                    <a:pt x="3" y="341"/>
                    <a:pt x="2" y="346"/>
                  </a:cubicBezTo>
                  <a:cubicBezTo>
                    <a:pt x="1" y="347"/>
                    <a:pt x="1" y="348"/>
                    <a:pt x="2" y="348"/>
                  </a:cubicBezTo>
                  <a:cubicBezTo>
                    <a:pt x="2" y="348"/>
                    <a:pt x="2" y="348"/>
                    <a:pt x="2" y="348"/>
                  </a:cubicBezTo>
                  <a:cubicBezTo>
                    <a:pt x="2" y="348"/>
                    <a:pt x="1" y="348"/>
                    <a:pt x="1" y="348"/>
                  </a:cubicBezTo>
                  <a:cubicBezTo>
                    <a:pt x="1" y="348"/>
                    <a:pt x="0" y="349"/>
                    <a:pt x="0" y="350"/>
                  </a:cubicBezTo>
                  <a:cubicBezTo>
                    <a:pt x="1" y="355"/>
                    <a:pt x="4" y="357"/>
                    <a:pt x="8" y="357"/>
                  </a:cubicBezTo>
                  <a:cubicBezTo>
                    <a:pt x="20" y="357"/>
                    <a:pt x="40" y="341"/>
                    <a:pt x="55" y="328"/>
                  </a:cubicBezTo>
                  <a:cubicBezTo>
                    <a:pt x="55" y="327"/>
                    <a:pt x="56" y="326"/>
                    <a:pt x="57" y="326"/>
                  </a:cubicBezTo>
                  <a:cubicBezTo>
                    <a:pt x="57" y="326"/>
                    <a:pt x="57" y="326"/>
                    <a:pt x="57" y="326"/>
                  </a:cubicBezTo>
                  <a:cubicBezTo>
                    <a:pt x="59" y="325"/>
                    <a:pt x="60" y="324"/>
                    <a:pt x="62" y="322"/>
                  </a:cubicBezTo>
                  <a:cubicBezTo>
                    <a:pt x="63" y="320"/>
                    <a:pt x="65" y="317"/>
                    <a:pt x="67" y="315"/>
                  </a:cubicBezTo>
                  <a:cubicBezTo>
                    <a:pt x="58" y="322"/>
                    <a:pt x="50" y="329"/>
                    <a:pt x="41" y="336"/>
                  </a:cubicBezTo>
                  <a:cubicBezTo>
                    <a:pt x="36" y="341"/>
                    <a:pt x="30" y="345"/>
                    <a:pt x="24" y="349"/>
                  </a:cubicBezTo>
                  <a:cubicBezTo>
                    <a:pt x="24" y="348"/>
                    <a:pt x="25" y="348"/>
                    <a:pt x="25" y="347"/>
                  </a:cubicBezTo>
                  <a:cubicBezTo>
                    <a:pt x="27" y="346"/>
                    <a:pt x="30" y="344"/>
                    <a:pt x="32" y="342"/>
                  </a:cubicBezTo>
                  <a:cubicBezTo>
                    <a:pt x="38" y="337"/>
                    <a:pt x="44" y="332"/>
                    <a:pt x="50" y="327"/>
                  </a:cubicBezTo>
                  <a:cubicBezTo>
                    <a:pt x="56" y="322"/>
                    <a:pt x="62" y="316"/>
                    <a:pt x="68" y="311"/>
                  </a:cubicBezTo>
                  <a:cubicBezTo>
                    <a:pt x="80" y="300"/>
                    <a:pt x="92" y="288"/>
                    <a:pt x="104" y="277"/>
                  </a:cubicBezTo>
                  <a:cubicBezTo>
                    <a:pt x="114" y="268"/>
                    <a:pt x="123" y="259"/>
                    <a:pt x="133" y="250"/>
                  </a:cubicBezTo>
                  <a:cubicBezTo>
                    <a:pt x="119" y="264"/>
                    <a:pt x="105" y="278"/>
                    <a:pt x="90" y="292"/>
                  </a:cubicBezTo>
                  <a:cubicBezTo>
                    <a:pt x="84" y="298"/>
                    <a:pt x="78" y="304"/>
                    <a:pt x="72" y="310"/>
                  </a:cubicBezTo>
                  <a:cubicBezTo>
                    <a:pt x="74" y="309"/>
                    <a:pt x="75" y="308"/>
                    <a:pt x="77" y="308"/>
                  </a:cubicBezTo>
                  <a:cubicBezTo>
                    <a:pt x="79" y="305"/>
                    <a:pt x="81" y="303"/>
                    <a:pt x="84" y="301"/>
                  </a:cubicBezTo>
                  <a:cubicBezTo>
                    <a:pt x="84" y="301"/>
                    <a:pt x="84" y="301"/>
                    <a:pt x="84" y="301"/>
                  </a:cubicBezTo>
                  <a:cubicBezTo>
                    <a:pt x="84" y="301"/>
                    <a:pt x="84" y="301"/>
                    <a:pt x="84" y="301"/>
                  </a:cubicBezTo>
                  <a:cubicBezTo>
                    <a:pt x="84" y="301"/>
                    <a:pt x="84" y="301"/>
                    <a:pt x="84" y="301"/>
                  </a:cubicBezTo>
                  <a:cubicBezTo>
                    <a:pt x="84" y="301"/>
                    <a:pt x="84" y="301"/>
                    <a:pt x="85" y="301"/>
                  </a:cubicBezTo>
                  <a:cubicBezTo>
                    <a:pt x="85" y="301"/>
                    <a:pt x="85" y="301"/>
                    <a:pt x="85" y="301"/>
                  </a:cubicBezTo>
                  <a:cubicBezTo>
                    <a:pt x="99" y="287"/>
                    <a:pt x="113" y="274"/>
                    <a:pt x="127" y="260"/>
                  </a:cubicBezTo>
                  <a:cubicBezTo>
                    <a:pt x="127" y="260"/>
                    <a:pt x="127" y="260"/>
                    <a:pt x="127" y="260"/>
                  </a:cubicBezTo>
                  <a:cubicBezTo>
                    <a:pt x="126" y="259"/>
                    <a:pt x="127" y="257"/>
                    <a:pt x="128" y="257"/>
                  </a:cubicBezTo>
                  <a:cubicBezTo>
                    <a:pt x="128" y="257"/>
                    <a:pt x="128" y="257"/>
                    <a:pt x="128" y="258"/>
                  </a:cubicBezTo>
                  <a:cubicBezTo>
                    <a:pt x="128" y="258"/>
                    <a:pt x="128" y="258"/>
                    <a:pt x="128" y="258"/>
                  </a:cubicBezTo>
                  <a:cubicBezTo>
                    <a:pt x="128" y="258"/>
                    <a:pt x="128" y="258"/>
                    <a:pt x="128" y="258"/>
                  </a:cubicBezTo>
                  <a:cubicBezTo>
                    <a:pt x="129" y="258"/>
                    <a:pt x="129" y="258"/>
                    <a:pt x="129" y="258"/>
                  </a:cubicBezTo>
                  <a:cubicBezTo>
                    <a:pt x="134" y="253"/>
                    <a:pt x="138" y="248"/>
                    <a:pt x="143" y="244"/>
                  </a:cubicBezTo>
                  <a:cubicBezTo>
                    <a:pt x="146" y="241"/>
                    <a:pt x="149" y="238"/>
                    <a:pt x="152" y="235"/>
                  </a:cubicBezTo>
                  <a:cubicBezTo>
                    <a:pt x="151" y="233"/>
                    <a:pt x="150" y="232"/>
                    <a:pt x="148" y="231"/>
                  </a:cubicBezTo>
                  <a:cubicBezTo>
                    <a:pt x="127" y="250"/>
                    <a:pt x="105" y="270"/>
                    <a:pt x="83" y="289"/>
                  </a:cubicBezTo>
                  <a:cubicBezTo>
                    <a:pt x="71" y="300"/>
                    <a:pt x="58" y="310"/>
                    <a:pt x="47" y="322"/>
                  </a:cubicBezTo>
                  <a:cubicBezTo>
                    <a:pt x="41" y="328"/>
                    <a:pt x="35" y="333"/>
                    <a:pt x="29" y="339"/>
                  </a:cubicBezTo>
                  <a:cubicBezTo>
                    <a:pt x="27" y="341"/>
                    <a:pt x="25" y="343"/>
                    <a:pt x="23" y="345"/>
                  </a:cubicBezTo>
                  <a:cubicBezTo>
                    <a:pt x="21" y="347"/>
                    <a:pt x="18" y="349"/>
                    <a:pt x="15" y="349"/>
                  </a:cubicBezTo>
                  <a:cubicBezTo>
                    <a:pt x="13" y="350"/>
                    <a:pt x="12" y="350"/>
                    <a:pt x="10" y="350"/>
                  </a:cubicBezTo>
                  <a:cubicBezTo>
                    <a:pt x="9" y="350"/>
                    <a:pt x="7" y="350"/>
                    <a:pt x="5" y="349"/>
                  </a:cubicBezTo>
                  <a:cubicBezTo>
                    <a:pt x="5" y="349"/>
                    <a:pt x="5" y="349"/>
                    <a:pt x="5" y="349"/>
                  </a:cubicBezTo>
                  <a:cubicBezTo>
                    <a:pt x="4" y="348"/>
                    <a:pt x="4" y="347"/>
                    <a:pt x="4" y="346"/>
                  </a:cubicBezTo>
                  <a:cubicBezTo>
                    <a:pt x="5" y="345"/>
                    <a:pt x="5" y="345"/>
                    <a:pt x="5" y="345"/>
                  </a:cubicBezTo>
                  <a:cubicBezTo>
                    <a:pt x="13" y="337"/>
                    <a:pt x="22" y="329"/>
                    <a:pt x="30" y="320"/>
                  </a:cubicBezTo>
                  <a:cubicBezTo>
                    <a:pt x="40" y="311"/>
                    <a:pt x="49" y="302"/>
                    <a:pt x="59" y="293"/>
                  </a:cubicBezTo>
                  <a:cubicBezTo>
                    <a:pt x="68" y="284"/>
                    <a:pt x="77" y="275"/>
                    <a:pt x="85" y="266"/>
                  </a:cubicBezTo>
                  <a:cubicBezTo>
                    <a:pt x="93" y="258"/>
                    <a:pt x="101" y="251"/>
                    <a:pt x="109" y="244"/>
                  </a:cubicBezTo>
                  <a:cubicBezTo>
                    <a:pt x="118" y="236"/>
                    <a:pt x="127" y="228"/>
                    <a:pt x="135" y="220"/>
                  </a:cubicBezTo>
                  <a:cubicBezTo>
                    <a:pt x="134" y="219"/>
                    <a:pt x="134" y="219"/>
                    <a:pt x="133" y="218"/>
                  </a:cubicBezTo>
                  <a:cubicBezTo>
                    <a:pt x="125" y="226"/>
                    <a:pt x="117" y="233"/>
                    <a:pt x="110" y="240"/>
                  </a:cubicBezTo>
                  <a:cubicBezTo>
                    <a:pt x="115" y="234"/>
                    <a:pt x="120" y="229"/>
                    <a:pt x="126" y="223"/>
                  </a:cubicBezTo>
                  <a:cubicBezTo>
                    <a:pt x="128" y="221"/>
                    <a:pt x="130" y="220"/>
                    <a:pt x="131" y="218"/>
                  </a:cubicBezTo>
                  <a:cubicBezTo>
                    <a:pt x="131" y="217"/>
                    <a:pt x="130" y="217"/>
                    <a:pt x="129" y="216"/>
                  </a:cubicBezTo>
                  <a:moveTo>
                    <a:pt x="135" y="216"/>
                  </a:moveTo>
                  <a:cubicBezTo>
                    <a:pt x="135" y="216"/>
                    <a:pt x="135" y="216"/>
                    <a:pt x="135" y="217"/>
                  </a:cubicBezTo>
                  <a:cubicBezTo>
                    <a:pt x="135" y="217"/>
                    <a:pt x="136" y="217"/>
                    <a:pt x="136" y="217"/>
                  </a:cubicBezTo>
                  <a:cubicBezTo>
                    <a:pt x="136" y="217"/>
                    <a:pt x="136" y="216"/>
                    <a:pt x="135" y="216"/>
                  </a:cubicBezTo>
                  <a:moveTo>
                    <a:pt x="133" y="213"/>
                  </a:moveTo>
                  <a:cubicBezTo>
                    <a:pt x="132" y="214"/>
                    <a:pt x="132" y="214"/>
                    <a:pt x="131" y="215"/>
                  </a:cubicBezTo>
                  <a:cubicBezTo>
                    <a:pt x="132" y="215"/>
                    <a:pt x="133" y="215"/>
                    <a:pt x="133" y="216"/>
                  </a:cubicBezTo>
                  <a:cubicBezTo>
                    <a:pt x="134" y="216"/>
                    <a:pt x="134" y="215"/>
                    <a:pt x="134" y="215"/>
                  </a:cubicBezTo>
                  <a:cubicBezTo>
                    <a:pt x="134" y="214"/>
                    <a:pt x="133" y="214"/>
                    <a:pt x="133" y="213"/>
                  </a:cubicBezTo>
                  <a:moveTo>
                    <a:pt x="270" y="121"/>
                  </a:moveTo>
                  <a:cubicBezTo>
                    <a:pt x="273" y="118"/>
                    <a:pt x="276" y="116"/>
                    <a:pt x="278" y="113"/>
                  </a:cubicBezTo>
                  <a:cubicBezTo>
                    <a:pt x="276" y="116"/>
                    <a:pt x="273" y="118"/>
                    <a:pt x="270" y="121"/>
                  </a:cubicBezTo>
                  <a:moveTo>
                    <a:pt x="261" y="95"/>
                  </a:moveTo>
                  <a:cubicBezTo>
                    <a:pt x="262" y="94"/>
                    <a:pt x="263" y="92"/>
                    <a:pt x="265" y="91"/>
                  </a:cubicBezTo>
                  <a:cubicBezTo>
                    <a:pt x="276" y="79"/>
                    <a:pt x="288" y="68"/>
                    <a:pt x="300" y="57"/>
                  </a:cubicBezTo>
                  <a:cubicBezTo>
                    <a:pt x="306" y="51"/>
                    <a:pt x="312" y="46"/>
                    <a:pt x="318" y="41"/>
                  </a:cubicBezTo>
                  <a:cubicBezTo>
                    <a:pt x="310" y="49"/>
                    <a:pt x="302" y="57"/>
                    <a:pt x="294" y="65"/>
                  </a:cubicBezTo>
                  <a:cubicBezTo>
                    <a:pt x="283" y="75"/>
                    <a:pt x="272" y="85"/>
                    <a:pt x="261" y="95"/>
                  </a:cubicBezTo>
                  <a:moveTo>
                    <a:pt x="356" y="4"/>
                  </a:moveTo>
                  <a:cubicBezTo>
                    <a:pt x="352" y="7"/>
                    <a:pt x="349" y="10"/>
                    <a:pt x="345" y="13"/>
                  </a:cubicBezTo>
                  <a:cubicBezTo>
                    <a:pt x="344" y="15"/>
                    <a:pt x="342" y="17"/>
                    <a:pt x="340" y="19"/>
                  </a:cubicBezTo>
                  <a:cubicBezTo>
                    <a:pt x="335" y="23"/>
                    <a:pt x="329" y="28"/>
                    <a:pt x="324" y="32"/>
                  </a:cubicBezTo>
                  <a:cubicBezTo>
                    <a:pt x="312" y="43"/>
                    <a:pt x="300" y="54"/>
                    <a:pt x="288" y="65"/>
                  </a:cubicBezTo>
                  <a:cubicBezTo>
                    <a:pt x="264" y="87"/>
                    <a:pt x="242" y="111"/>
                    <a:pt x="218" y="133"/>
                  </a:cubicBezTo>
                  <a:cubicBezTo>
                    <a:pt x="195" y="155"/>
                    <a:pt x="171" y="176"/>
                    <a:pt x="148" y="198"/>
                  </a:cubicBezTo>
                  <a:cubicBezTo>
                    <a:pt x="144" y="202"/>
                    <a:pt x="139" y="207"/>
                    <a:pt x="134" y="211"/>
                  </a:cubicBezTo>
                  <a:cubicBezTo>
                    <a:pt x="135" y="212"/>
                    <a:pt x="136" y="213"/>
                    <a:pt x="136" y="213"/>
                  </a:cubicBezTo>
                  <a:cubicBezTo>
                    <a:pt x="153" y="197"/>
                    <a:pt x="171" y="180"/>
                    <a:pt x="189" y="164"/>
                  </a:cubicBezTo>
                  <a:cubicBezTo>
                    <a:pt x="176" y="176"/>
                    <a:pt x="164" y="189"/>
                    <a:pt x="152" y="201"/>
                  </a:cubicBezTo>
                  <a:cubicBezTo>
                    <a:pt x="147" y="205"/>
                    <a:pt x="142" y="210"/>
                    <a:pt x="137" y="214"/>
                  </a:cubicBezTo>
                  <a:cubicBezTo>
                    <a:pt x="138" y="215"/>
                    <a:pt x="138" y="216"/>
                    <a:pt x="139" y="216"/>
                  </a:cubicBezTo>
                  <a:cubicBezTo>
                    <a:pt x="141" y="214"/>
                    <a:pt x="144" y="212"/>
                    <a:pt x="146" y="210"/>
                  </a:cubicBezTo>
                  <a:cubicBezTo>
                    <a:pt x="158" y="198"/>
                    <a:pt x="170" y="187"/>
                    <a:pt x="182" y="175"/>
                  </a:cubicBezTo>
                  <a:cubicBezTo>
                    <a:pt x="193" y="163"/>
                    <a:pt x="205" y="152"/>
                    <a:pt x="216" y="140"/>
                  </a:cubicBezTo>
                  <a:cubicBezTo>
                    <a:pt x="240" y="117"/>
                    <a:pt x="264" y="96"/>
                    <a:pt x="288" y="73"/>
                  </a:cubicBezTo>
                  <a:cubicBezTo>
                    <a:pt x="301" y="61"/>
                    <a:pt x="314" y="49"/>
                    <a:pt x="326" y="36"/>
                  </a:cubicBezTo>
                  <a:cubicBezTo>
                    <a:pt x="331" y="31"/>
                    <a:pt x="337" y="26"/>
                    <a:pt x="342" y="21"/>
                  </a:cubicBezTo>
                  <a:cubicBezTo>
                    <a:pt x="346" y="17"/>
                    <a:pt x="351" y="12"/>
                    <a:pt x="356" y="8"/>
                  </a:cubicBezTo>
                  <a:cubicBezTo>
                    <a:pt x="359" y="13"/>
                    <a:pt x="363" y="16"/>
                    <a:pt x="369" y="19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70" y="19"/>
                    <a:pt x="370" y="18"/>
                    <a:pt x="370" y="18"/>
                  </a:cubicBezTo>
                  <a:cubicBezTo>
                    <a:pt x="373" y="19"/>
                    <a:pt x="375" y="20"/>
                    <a:pt x="378" y="20"/>
                  </a:cubicBezTo>
                  <a:cubicBezTo>
                    <a:pt x="378" y="21"/>
                    <a:pt x="377" y="21"/>
                    <a:pt x="377" y="22"/>
                  </a:cubicBezTo>
                  <a:cubicBezTo>
                    <a:pt x="377" y="21"/>
                    <a:pt x="376" y="20"/>
                    <a:pt x="376" y="20"/>
                  </a:cubicBezTo>
                  <a:cubicBezTo>
                    <a:pt x="375" y="20"/>
                    <a:pt x="375" y="20"/>
                    <a:pt x="375" y="21"/>
                  </a:cubicBezTo>
                  <a:cubicBezTo>
                    <a:pt x="371" y="24"/>
                    <a:pt x="367" y="27"/>
                    <a:pt x="364" y="30"/>
                  </a:cubicBezTo>
                  <a:cubicBezTo>
                    <a:pt x="356" y="38"/>
                    <a:pt x="347" y="46"/>
                    <a:pt x="339" y="53"/>
                  </a:cubicBezTo>
                  <a:cubicBezTo>
                    <a:pt x="328" y="64"/>
                    <a:pt x="317" y="74"/>
                    <a:pt x="305" y="85"/>
                  </a:cubicBezTo>
                  <a:cubicBezTo>
                    <a:pt x="297" y="92"/>
                    <a:pt x="288" y="100"/>
                    <a:pt x="280" y="108"/>
                  </a:cubicBezTo>
                  <a:cubicBezTo>
                    <a:pt x="265" y="122"/>
                    <a:pt x="250" y="136"/>
                    <a:pt x="234" y="150"/>
                  </a:cubicBezTo>
                  <a:cubicBezTo>
                    <a:pt x="222" y="162"/>
                    <a:pt x="209" y="175"/>
                    <a:pt x="196" y="187"/>
                  </a:cubicBezTo>
                  <a:cubicBezTo>
                    <a:pt x="181" y="201"/>
                    <a:pt x="166" y="215"/>
                    <a:pt x="150" y="229"/>
                  </a:cubicBezTo>
                  <a:cubicBezTo>
                    <a:pt x="152" y="230"/>
                    <a:pt x="153" y="231"/>
                    <a:pt x="154" y="233"/>
                  </a:cubicBezTo>
                  <a:cubicBezTo>
                    <a:pt x="163" y="224"/>
                    <a:pt x="172" y="216"/>
                    <a:pt x="180" y="207"/>
                  </a:cubicBezTo>
                  <a:cubicBezTo>
                    <a:pt x="181" y="207"/>
                    <a:pt x="181" y="206"/>
                    <a:pt x="182" y="206"/>
                  </a:cubicBezTo>
                  <a:cubicBezTo>
                    <a:pt x="193" y="196"/>
                    <a:pt x="204" y="185"/>
                    <a:pt x="215" y="175"/>
                  </a:cubicBezTo>
                  <a:cubicBezTo>
                    <a:pt x="239" y="153"/>
                    <a:pt x="264" y="131"/>
                    <a:pt x="288" y="108"/>
                  </a:cubicBezTo>
                  <a:cubicBezTo>
                    <a:pt x="300" y="96"/>
                    <a:pt x="313" y="83"/>
                    <a:pt x="326" y="70"/>
                  </a:cubicBezTo>
                  <a:cubicBezTo>
                    <a:pt x="342" y="56"/>
                    <a:pt x="359" y="41"/>
                    <a:pt x="375" y="26"/>
                  </a:cubicBezTo>
                  <a:cubicBezTo>
                    <a:pt x="376" y="26"/>
                    <a:pt x="376" y="25"/>
                    <a:pt x="377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4"/>
                    <a:pt x="378" y="24"/>
                    <a:pt x="379" y="23"/>
                  </a:cubicBezTo>
                  <a:cubicBezTo>
                    <a:pt x="379" y="23"/>
                    <a:pt x="379" y="22"/>
                    <a:pt x="378" y="22"/>
                  </a:cubicBezTo>
                  <a:cubicBezTo>
                    <a:pt x="377" y="22"/>
                    <a:pt x="378" y="20"/>
                    <a:pt x="379" y="20"/>
                  </a:cubicBezTo>
                  <a:cubicBezTo>
                    <a:pt x="380" y="20"/>
                    <a:pt x="381" y="20"/>
                    <a:pt x="382" y="20"/>
                  </a:cubicBezTo>
                  <a:cubicBezTo>
                    <a:pt x="382" y="19"/>
                    <a:pt x="382" y="18"/>
                    <a:pt x="381" y="18"/>
                  </a:cubicBezTo>
                  <a:cubicBezTo>
                    <a:pt x="376" y="17"/>
                    <a:pt x="370" y="16"/>
                    <a:pt x="365" y="13"/>
                  </a:cubicBezTo>
                  <a:cubicBezTo>
                    <a:pt x="365" y="14"/>
                    <a:pt x="365" y="14"/>
                    <a:pt x="364" y="14"/>
                  </a:cubicBezTo>
                  <a:cubicBezTo>
                    <a:pt x="364" y="14"/>
                    <a:pt x="364" y="14"/>
                    <a:pt x="363" y="14"/>
                  </a:cubicBezTo>
                  <a:cubicBezTo>
                    <a:pt x="360" y="11"/>
                    <a:pt x="358" y="8"/>
                    <a:pt x="356" y="4"/>
                  </a:cubicBezTo>
                  <a:moveTo>
                    <a:pt x="362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60" y="1"/>
                    <a:pt x="359" y="2"/>
                    <a:pt x="358" y="2"/>
                  </a:cubicBezTo>
                  <a:cubicBezTo>
                    <a:pt x="358" y="3"/>
                    <a:pt x="359" y="4"/>
                    <a:pt x="359" y="5"/>
                  </a:cubicBezTo>
                  <a:cubicBezTo>
                    <a:pt x="360" y="4"/>
                    <a:pt x="361" y="3"/>
                    <a:pt x="362" y="3"/>
                  </a:cubicBezTo>
                  <a:cubicBezTo>
                    <a:pt x="362" y="2"/>
                    <a:pt x="362" y="1"/>
                    <a:pt x="362" y="0"/>
                  </a:cubicBezTo>
                  <a:cubicBezTo>
                    <a:pt x="362" y="0"/>
                    <a:pt x="362" y="0"/>
                    <a:pt x="36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6621463" y="2359026"/>
              <a:ext cx="382588" cy="503238"/>
            </a:xfrm>
            <a:custGeom>
              <a:avLst/>
              <a:gdLst>
                <a:gd name="T0" fmla="*/ 13 w 177"/>
                <a:gd name="T1" fmla="*/ 232 h 234"/>
                <a:gd name="T2" fmla="*/ 15 w 177"/>
                <a:gd name="T3" fmla="*/ 233 h 234"/>
                <a:gd name="T4" fmla="*/ 16 w 177"/>
                <a:gd name="T5" fmla="*/ 231 h 234"/>
                <a:gd name="T6" fmla="*/ 15 w 177"/>
                <a:gd name="T7" fmla="*/ 229 h 234"/>
                <a:gd name="T8" fmla="*/ 17 w 177"/>
                <a:gd name="T9" fmla="*/ 227 h 234"/>
                <a:gd name="T10" fmla="*/ 18 w 177"/>
                <a:gd name="T11" fmla="*/ 230 h 234"/>
                <a:gd name="T12" fmla="*/ 22 w 177"/>
                <a:gd name="T13" fmla="*/ 221 h 234"/>
                <a:gd name="T14" fmla="*/ 24 w 177"/>
                <a:gd name="T15" fmla="*/ 219 h 234"/>
                <a:gd name="T16" fmla="*/ 29 w 177"/>
                <a:gd name="T17" fmla="*/ 217 h 234"/>
                <a:gd name="T18" fmla="*/ 58 w 177"/>
                <a:gd name="T19" fmla="*/ 186 h 234"/>
                <a:gd name="T20" fmla="*/ 32 w 177"/>
                <a:gd name="T21" fmla="*/ 214 h 234"/>
                <a:gd name="T22" fmla="*/ 59 w 177"/>
                <a:gd name="T23" fmla="*/ 189 h 234"/>
                <a:gd name="T24" fmla="*/ 11 w 177"/>
                <a:gd name="T25" fmla="*/ 175 h 234"/>
                <a:gd name="T26" fmla="*/ 8 w 177"/>
                <a:gd name="T27" fmla="*/ 227 h 234"/>
                <a:gd name="T28" fmla="*/ 7 w 177"/>
                <a:gd name="T29" fmla="*/ 191 h 234"/>
                <a:gd name="T30" fmla="*/ 11 w 177"/>
                <a:gd name="T31" fmla="*/ 177 h 234"/>
                <a:gd name="T32" fmla="*/ 76 w 177"/>
                <a:gd name="T33" fmla="*/ 169 h 234"/>
                <a:gd name="T34" fmla="*/ 61 w 177"/>
                <a:gd name="T35" fmla="*/ 187 h 234"/>
                <a:gd name="T36" fmla="*/ 76 w 177"/>
                <a:gd name="T37" fmla="*/ 169 h 234"/>
                <a:gd name="T38" fmla="*/ 22 w 177"/>
                <a:gd name="T39" fmla="*/ 159 h 234"/>
                <a:gd name="T40" fmla="*/ 22 w 177"/>
                <a:gd name="T41" fmla="*/ 158 h 234"/>
                <a:gd name="T42" fmla="*/ 78 w 177"/>
                <a:gd name="T43" fmla="*/ 167 h 234"/>
                <a:gd name="T44" fmla="*/ 80 w 177"/>
                <a:gd name="T45" fmla="*/ 169 h 234"/>
                <a:gd name="T46" fmla="*/ 104 w 177"/>
                <a:gd name="T47" fmla="*/ 142 h 234"/>
                <a:gd name="T48" fmla="*/ 109 w 177"/>
                <a:gd name="T49" fmla="*/ 136 h 234"/>
                <a:gd name="T50" fmla="*/ 106 w 177"/>
                <a:gd name="T51" fmla="*/ 143 h 234"/>
                <a:gd name="T52" fmla="*/ 118 w 177"/>
                <a:gd name="T53" fmla="*/ 132 h 234"/>
                <a:gd name="T54" fmla="*/ 66 w 177"/>
                <a:gd name="T55" fmla="*/ 109 h 234"/>
                <a:gd name="T56" fmla="*/ 40 w 177"/>
                <a:gd name="T57" fmla="*/ 138 h 234"/>
                <a:gd name="T58" fmla="*/ 29 w 177"/>
                <a:gd name="T59" fmla="*/ 153 h 234"/>
                <a:gd name="T60" fmla="*/ 32 w 177"/>
                <a:gd name="T61" fmla="*/ 150 h 234"/>
                <a:gd name="T62" fmla="*/ 58 w 177"/>
                <a:gd name="T63" fmla="*/ 122 h 234"/>
                <a:gd name="T64" fmla="*/ 66 w 177"/>
                <a:gd name="T65" fmla="*/ 109 h 234"/>
                <a:gd name="T66" fmla="*/ 120 w 177"/>
                <a:gd name="T67" fmla="*/ 127 h 234"/>
                <a:gd name="T68" fmla="*/ 142 w 177"/>
                <a:gd name="T69" fmla="*/ 109 h 234"/>
                <a:gd name="T70" fmla="*/ 171 w 177"/>
                <a:gd name="T71" fmla="*/ 78 h 234"/>
                <a:gd name="T72" fmla="*/ 146 w 177"/>
                <a:gd name="T73" fmla="*/ 102 h 234"/>
                <a:gd name="T74" fmla="*/ 144 w 177"/>
                <a:gd name="T75" fmla="*/ 107 h 234"/>
                <a:gd name="T76" fmla="*/ 174 w 177"/>
                <a:gd name="T77" fmla="*/ 79 h 234"/>
                <a:gd name="T78" fmla="*/ 172 w 177"/>
                <a:gd name="T79" fmla="*/ 79 h 234"/>
                <a:gd name="T80" fmla="*/ 99 w 177"/>
                <a:gd name="T81" fmla="*/ 76 h 234"/>
                <a:gd name="T82" fmla="*/ 83 w 177"/>
                <a:gd name="T83" fmla="*/ 93 h 234"/>
                <a:gd name="T84" fmla="*/ 71 w 177"/>
                <a:gd name="T85" fmla="*/ 108 h 234"/>
                <a:gd name="T86" fmla="*/ 99 w 177"/>
                <a:gd name="T87" fmla="*/ 76 h 234"/>
                <a:gd name="T88" fmla="*/ 173 w 177"/>
                <a:gd name="T89" fmla="*/ 74 h 234"/>
                <a:gd name="T90" fmla="*/ 174 w 177"/>
                <a:gd name="T91" fmla="*/ 74 h 234"/>
                <a:gd name="T92" fmla="*/ 174 w 177"/>
                <a:gd name="T93" fmla="*/ 30 h 234"/>
                <a:gd name="T94" fmla="*/ 174 w 177"/>
                <a:gd name="T95" fmla="*/ 35 h 234"/>
                <a:gd name="T96" fmla="*/ 177 w 177"/>
                <a:gd name="T97" fmla="*/ 44 h 234"/>
                <a:gd name="T98" fmla="*/ 143 w 177"/>
                <a:gd name="T99" fmla="*/ 26 h 234"/>
                <a:gd name="T100" fmla="*/ 106 w 177"/>
                <a:gd name="T101" fmla="*/ 67 h 234"/>
                <a:gd name="T102" fmla="*/ 122 w 177"/>
                <a:gd name="T103" fmla="*/ 52 h 234"/>
                <a:gd name="T104" fmla="*/ 147 w 177"/>
                <a:gd name="T105" fmla="*/ 17 h 234"/>
                <a:gd name="T106" fmla="*/ 142 w 177"/>
                <a:gd name="T107" fmla="*/ 24 h 234"/>
                <a:gd name="T108" fmla="*/ 155 w 177"/>
                <a:gd name="T109" fmla="*/ 8 h 234"/>
                <a:gd name="T110" fmla="*/ 149 w 177"/>
                <a:gd name="T111" fmla="*/ 14 h 234"/>
                <a:gd name="T112" fmla="*/ 167 w 177"/>
                <a:gd name="T113" fmla="*/ 0 h 234"/>
                <a:gd name="T114" fmla="*/ 158 w 177"/>
                <a:gd name="T115" fmla="*/ 9 h 234"/>
                <a:gd name="T116" fmla="*/ 169 w 177"/>
                <a:gd name="T117" fmla="*/ 15 h 234"/>
                <a:gd name="T118" fmla="*/ 169 w 177"/>
                <a:gd name="T119" fmla="*/ 11 h 234"/>
                <a:gd name="T120" fmla="*/ 169 w 177"/>
                <a:gd name="T121" fmla="*/ 11 h 234"/>
                <a:gd name="T122" fmla="*/ 171 w 177"/>
                <a:gd name="T123" fmla="*/ 1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7" h="234">
                  <a:moveTo>
                    <a:pt x="15" y="229"/>
                  </a:moveTo>
                  <a:cubicBezTo>
                    <a:pt x="14" y="230"/>
                    <a:pt x="14" y="231"/>
                    <a:pt x="13" y="232"/>
                  </a:cubicBezTo>
                  <a:cubicBezTo>
                    <a:pt x="12" y="233"/>
                    <a:pt x="13" y="234"/>
                    <a:pt x="14" y="234"/>
                  </a:cubicBezTo>
                  <a:cubicBezTo>
                    <a:pt x="14" y="234"/>
                    <a:pt x="15" y="234"/>
                    <a:pt x="15" y="233"/>
                  </a:cubicBezTo>
                  <a:cubicBezTo>
                    <a:pt x="15" y="233"/>
                    <a:pt x="16" y="233"/>
                    <a:pt x="16" y="232"/>
                  </a:cubicBezTo>
                  <a:cubicBezTo>
                    <a:pt x="16" y="232"/>
                    <a:pt x="16" y="232"/>
                    <a:pt x="16" y="231"/>
                  </a:cubicBezTo>
                  <a:cubicBezTo>
                    <a:pt x="15" y="231"/>
                    <a:pt x="15" y="230"/>
                    <a:pt x="15" y="230"/>
                  </a:cubicBezTo>
                  <a:cubicBezTo>
                    <a:pt x="15" y="230"/>
                    <a:pt x="15" y="229"/>
                    <a:pt x="15" y="229"/>
                  </a:cubicBezTo>
                  <a:moveTo>
                    <a:pt x="22" y="221"/>
                  </a:moveTo>
                  <a:cubicBezTo>
                    <a:pt x="20" y="223"/>
                    <a:pt x="19" y="225"/>
                    <a:pt x="17" y="227"/>
                  </a:cubicBezTo>
                  <a:cubicBezTo>
                    <a:pt x="17" y="228"/>
                    <a:pt x="18" y="229"/>
                    <a:pt x="18" y="230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8"/>
                    <a:pt x="21" y="226"/>
                    <a:pt x="22" y="225"/>
                  </a:cubicBezTo>
                  <a:cubicBezTo>
                    <a:pt x="22" y="223"/>
                    <a:pt x="22" y="222"/>
                    <a:pt x="22" y="221"/>
                  </a:cubicBezTo>
                  <a:moveTo>
                    <a:pt x="30" y="213"/>
                  </a:moveTo>
                  <a:cubicBezTo>
                    <a:pt x="28" y="215"/>
                    <a:pt x="26" y="217"/>
                    <a:pt x="24" y="219"/>
                  </a:cubicBezTo>
                  <a:cubicBezTo>
                    <a:pt x="25" y="219"/>
                    <a:pt x="25" y="220"/>
                    <a:pt x="26" y="221"/>
                  </a:cubicBezTo>
                  <a:cubicBezTo>
                    <a:pt x="27" y="220"/>
                    <a:pt x="28" y="218"/>
                    <a:pt x="29" y="217"/>
                  </a:cubicBezTo>
                  <a:cubicBezTo>
                    <a:pt x="30" y="216"/>
                    <a:pt x="30" y="215"/>
                    <a:pt x="30" y="213"/>
                  </a:cubicBezTo>
                  <a:moveTo>
                    <a:pt x="58" y="186"/>
                  </a:moveTo>
                  <a:cubicBezTo>
                    <a:pt x="50" y="194"/>
                    <a:pt x="41" y="202"/>
                    <a:pt x="32" y="211"/>
                  </a:cubicBezTo>
                  <a:cubicBezTo>
                    <a:pt x="32" y="212"/>
                    <a:pt x="32" y="213"/>
                    <a:pt x="32" y="214"/>
                  </a:cubicBezTo>
                  <a:cubicBezTo>
                    <a:pt x="37" y="210"/>
                    <a:pt x="42" y="205"/>
                    <a:pt x="47" y="200"/>
                  </a:cubicBezTo>
                  <a:cubicBezTo>
                    <a:pt x="51" y="197"/>
                    <a:pt x="55" y="193"/>
                    <a:pt x="59" y="189"/>
                  </a:cubicBezTo>
                  <a:cubicBezTo>
                    <a:pt x="59" y="188"/>
                    <a:pt x="58" y="187"/>
                    <a:pt x="58" y="186"/>
                  </a:cubicBezTo>
                  <a:moveTo>
                    <a:pt x="11" y="175"/>
                  </a:moveTo>
                  <a:cubicBezTo>
                    <a:pt x="3" y="191"/>
                    <a:pt x="0" y="208"/>
                    <a:pt x="7" y="226"/>
                  </a:cubicBezTo>
                  <a:cubicBezTo>
                    <a:pt x="7" y="226"/>
                    <a:pt x="7" y="227"/>
                    <a:pt x="8" y="227"/>
                  </a:cubicBezTo>
                  <a:cubicBezTo>
                    <a:pt x="9" y="227"/>
                    <a:pt x="10" y="226"/>
                    <a:pt x="9" y="225"/>
                  </a:cubicBezTo>
                  <a:cubicBezTo>
                    <a:pt x="5" y="214"/>
                    <a:pt x="4" y="203"/>
                    <a:pt x="7" y="191"/>
                  </a:cubicBezTo>
                  <a:cubicBezTo>
                    <a:pt x="8" y="189"/>
                    <a:pt x="9" y="186"/>
                    <a:pt x="10" y="184"/>
                  </a:cubicBezTo>
                  <a:cubicBezTo>
                    <a:pt x="10" y="182"/>
                    <a:pt x="10" y="180"/>
                    <a:pt x="11" y="177"/>
                  </a:cubicBezTo>
                  <a:cubicBezTo>
                    <a:pt x="11" y="177"/>
                    <a:pt x="11" y="176"/>
                    <a:pt x="11" y="175"/>
                  </a:cubicBezTo>
                  <a:moveTo>
                    <a:pt x="76" y="169"/>
                  </a:moveTo>
                  <a:cubicBezTo>
                    <a:pt x="71" y="174"/>
                    <a:pt x="66" y="179"/>
                    <a:pt x="61" y="184"/>
                  </a:cubicBezTo>
                  <a:cubicBezTo>
                    <a:pt x="61" y="185"/>
                    <a:pt x="61" y="186"/>
                    <a:pt x="61" y="187"/>
                  </a:cubicBezTo>
                  <a:cubicBezTo>
                    <a:pt x="66" y="182"/>
                    <a:pt x="71" y="177"/>
                    <a:pt x="76" y="173"/>
                  </a:cubicBezTo>
                  <a:cubicBezTo>
                    <a:pt x="76" y="171"/>
                    <a:pt x="76" y="170"/>
                    <a:pt x="76" y="169"/>
                  </a:cubicBezTo>
                  <a:moveTo>
                    <a:pt x="22" y="158"/>
                  </a:moveTo>
                  <a:cubicBezTo>
                    <a:pt x="22" y="159"/>
                    <a:pt x="22" y="159"/>
                    <a:pt x="22" y="159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2" y="159"/>
                    <a:pt x="22" y="158"/>
                    <a:pt x="22" y="158"/>
                  </a:cubicBezTo>
                  <a:moveTo>
                    <a:pt x="104" y="142"/>
                  </a:moveTo>
                  <a:cubicBezTo>
                    <a:pt x="95" y="150"/>
                    <a:pt x="87" y="158"/>
                    <a:pt x="78" y="167"/>
                  </a:cubicBezTo>
                  <a:cubicBezTo>
                    <a:pt x="79" y="168"/>
                    <a:pt x="79" y="169"/>
                    <a:pt x="79" y="170"/>
                  </a:cubicBezTo>
                  <a:cubicBezTo>
                    <a:pt x="79" y="170"/>
                    <a:pt x="80" y="169"/>
                    <a:pt x="80" y="169"/>
                  </a:cubicBezTo>
                  <a:cubicBezTo>
                    <a:pt x="88" y="161"/>
                    <a:pt x="96" y="153"/>
                    <a:pt x="104" y="145"/>
                  </a:cubicBezTo>
                  <a:cubicBezTo>
                    <a:pt x="104" y="144"/>
                    <a:pt x="104" y="143"/>
                    <a:pt x="104" y="142"/>
                  </a:cubicBezTo>
                  <a:moveTo>
                    <a:pt x="117" y="129"/>
                  </a:moveTo>
                  <a:cubicBezTo>
                    <a:pt x="115" y="131"/>
                    <a:pt x="112" y="134"/>
                    <a:pt x="109" y="136"/>
                  </a:cubicBezTo>
                  <a:cubicBezTo>
                    <a:pt x="108" y="137"/>
                    <a:pt x="107" y="138"/>
                    <a:pt x="106" y="139"/>
                  </a:cubicBezTo>
                  <a:cubicBezTo>
                    <a:pt x="106" y="140"/>
                    <a:pt x="106" y="142"/>
                    <a:pt x="106" y="143"/>
                  </a:cubicBezTo>
                  <a:cubicBezTo>
                    <a:pt x="110" y="139"/>
                    <a:pt x="114" y="136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8" y="131"/>
                    <a:pt x="117" y="130"/>
                    <a:pt x="117" y="129"/>
                  </a:cubicBezTo>
                  <a:moveTo>
                    <a:pt x="66" y="109"/>
                  </a:moveTo>
                  <a:cubicBezTo>
                    <a:pt x="61" y="116"/>
                    <a:pt x="55" y="122"/>
                    <a:pt x="49" y="128"/>
                  </a:cubicBezTo>
                  <a:cubicBezTo>
                    <a:pt x="46" y="131"/>
                    <a:pt x="43" y="134"/>
                    <a:pt x="40" y="138"/>
                  </a:cubicBezTo>
                  <a:cubicBezTo>
                    <a:pt x="38" y="141"/>
                    <a:pt x="36" y="143"/>
                    <a:pt x="34" y="146"/>
                  </a:cubicBezTo>
                  <a:cubicBezTo>
                    <a:pt x="32" y="149"/>
                    <a:pt x="30" y="151"/>
                    <a:pt x="29" y="153"/>
                  </a:cubicBezTo>
                  <a:cubicBezTo>
                    <a:pt x="29" y="153"/>
                    <a:pt x="29" y="153"/>
                    <a:pt x="30" y="152"/>
                  </a:cubicBezTo>
                  <a:cubicBezTo>
                    <a:pt x="30" y="152"/>
                    <a:pt x="31" y="151"/>
                    <a:pt x="32" y="150"/>
                  </a:cubicBezTo>
                  <a:cubicBezTo>
                    <a:pt x="36" y="145"/>
                    <a:pt x="41" y="141"/>
                    <a:pt x="45" y="136"/>
                  </a:cubicBezTo>
                  <a:cubicBezTo>
                    <a:pt x="50" y="131"/>
                    <a:pt x="54" y="127"/>
                    <a:pt x="58" y="122"/>
                  </a:cubicBezTo>
                  <a:cubicBezTo>
                    <a:pt x="59" y="121"/>
                    <a:pt x="59" y="120"/>
                    <a:pt x="60" y="120"/>
                  </a:cubicBezTo>
                  <a:cubicBezTo>
                    <a:pt x="62" y="116"/>
                    <a:pt x="64" y="113"/>
                    <a:pt x="66" y="109"/>
                  </a:cubicBezTo>
                  <a:moveTo>
                    <a:pt x="142" y="106"/>
                  </a:moveTo>
                  <a:cubicBezTo>
                    <a:pt x="134" y="113"/>
                    <a:pt x="127" y="120"/>
                    <a:pt x="120" y="127"/>
                  </a:cubicBezTo>
                  <a:cubicBezTo>
                    <a:pt x="120" y="128"/>
                    <a:pt x="120" y="129"/>
                    <a:pt x="120" y="130"/>
                  </a:cubicBezTo>
                  <a:cubicBezTo>
                    <a:pt x="127" y="123"/>
                    <a:pt x="135" y="116"/>
                    <a:pt x="142" y="109"/>
                  </a:cubicBezTo>
                  <a:cubicBezTo>
                    <a:pt x="142" y="108"/>
                    <a:pt x="142" y="107"/>
                    <a:pt x="142" y="106"/>
                  </a:cubicBezTo>
                  <a:moveTo>
                    <a:pt x="171" y="78"/>
                  </a:moveTo>
                  <a:cubicBezTo>
                    <a:pt x="168" y="82"/>
                    <a:pt x="164" y="85"/>
                    <a:pt x="160" y="89"/>
                  </a:cubicBezTo>
                  <a:cubicBezTo>
                    <a:pt x="155" y="93"/>
                    <a:pt x="150" y="98"/>
                    <a:pt x="146" y="102"/>
                  </a:cubicBezTo>
                  <a:cubicBezTo>
                    <a:pt x="145" y="103"/>
                    <a:pt x="145" y="103"/>
                    <a:pt x="144" y="104"/>
                  </a:cubicBezTo>
                  <a:cubicBezTo>
                    <a:pt x="144" y="105"/>
                    <a:pt x="144" y="106"/>
                    <a:pt x="144" y="107"/>
                  </a:cubicBezTo>
                  <a:cubicBezTo>
                    <a:pt x="147" y="104"/>
                    <a:pt x="150" y="102"/>
                    <a:pt x="152" y="99"/>
                  </a:cubicBezTo>
                  <a:cubicBezTo>
                    <a:pt x="159" y="93"/>
                    <a:pt x="168" y="86"/>
                    <a:pt x="174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3" y="79"/>
                    <a:pt x="172" y="79"/>
                    <a:pt x="172" y="79"/>
                  </a:cubicBezTo>
                  <a:cubicBezTo>
                    <a:pt x="172" y="79"/>
                    <a:pt x="171" y="79"/>
                    <a:pt x="171" y="78"/>
                  </a:cubicBezTo>
                  <a:moveTo>
                    <a:pt x="99" y="76"/>
                  </a:moveTo>
                  <a:cubicBezTo>
                    <a:pt x="96" y="79"/>
                    <a:pt x="93" y="82"/>
                    <a:pt x="89" y="85"/>
                  </a:cubicBezTo>
                  <a:cubicBezTo>
                    <a:pt x="87" y="87"/>
                    <a:pt x="85" y="90"/>
                    <a:pt x="83" y="93"/>
                  </a:cubicBezTo>
                  <a:cubicBezTo>
                    <a:pt x="77" y="99"/>
                    <a:pt x="72" y="105"/>
                    <a:pt x="68" y="112"/>
                  </a:cubicBezTo>
                  <a:cubicBezTo>
                    <a:pt x="69" y="110"/>
                    <a:pt x="70" y="109"/>
                    <a:pt x="71" y="108"/>
                  </a:cubicBezTo>
                  <a:cubicBezTo>
                    <a:pt x="80" y="98"/>
                    <a:pt x="88" y="88"/>
                    <a:pt x="96" y="79"/>
                  </a:cubicBezTo>
                  <a:cubicBezTo>
                    <a:pt x="97" y="78"/>
                    <a:pt x="98" y="77"/>
                    <a:pt x="99" y="76"/>
                  </a:cubicBezTo>
                  <a:moveTo>
                    <a:pt x="174" y="74"/>
                  </a:moveTo>
                  <a:cubicBezTo>
                    <a:pt x="174" y="74"/>
                    <a:pt x="173" y="74"/>
                    <a:pt x="173" y="74"/>
                  </a:cubicBezTo>
                  <a:cubicBezTo>
                    <a:pt x="173" y="74"/>
                    <a:pt x="174" y="74"/>
                    <a:pt x="174" y="74"/>
                  </a:cubicBezTo>
                  <a:cubicBezTo>
                    <a:pt x="174" y="74"/>
                    <a:pt x="174" y="74"/>
                    <a:pt x="174" y="74"/>
                  </a:cubicBezTo>
                  <a:moveTo>
                    <a:pt x="174" y="29"/>
                  </a:moveTo>
                  <a:cubicBezTo>
                    <a:pt x="174" y="29"/>
                    <a:pt x="174" y="30"/>
                    <a:pt x="174" y="30"/>
                  </a:cubicBezTo>
                  <a:cubicBezTo>
                    <a:pt x="174" y="32"/>
                    <a:pt x="174" y="33"/>
                    <a:pt x="174" y="34"/>
                  </a:cubicBezTo>
                  <a:cubicBezTo>
                    <a:pt x="174" y="34"/>
                    <a:pt x="174" y="34"/>
                    <a:pt x="174" y="35"/>
                  </a:cubicBezTo>
                  <a:cubicBezTo>
                    <a:pt x="175" y="38"/>
                    <a:pt x="176" y="41"/>
                    <a:pt x="177" y="45"/>
                  </a:cubicBezTo>
                  <a:cubicBezTo>
                    <a:pt x="177" y="44"/>
                    <a:pt x="177" y="44"/>
                    <a:pt x="177" y="44"/>
                  </a:cubicBezTo>
                  <a:cubicBezTo>
                    <a:pt x="176" y="39"/>
                    <a:pt x="175" y="34"/>
                    <a:pt x="174" y="29"/>
                  </a:cubicBezTo>
                  <a:moveTo>
                    <a:pt x="143" y="26"/>
                  </a:moveTo>
                  <a:cubicBezTo>
                    <a:pt x="138" y="31"/>
                    <a:pt x="133" y="37"/>
                    <a:pt x="128" y="42"/>
                  </a:cubicBezTo>
                  <a:cubicBezTo>
                    <a:pt x="121" y="51"/>
                    <a:pt x="113" y="59"/>
                    <a:pt x="106" y="67"/>
                  </a:cubicBezTo>
                  <a:cubicBezTo>
                    <a:pt x="108" y="65"/>
                    <a:pt x="110" y="64"/>
                    <a:pt x="112" y="62"/>
                  </a:cubicBezTo>
                  <a:cubicBezTo>
                    <a:pt x="115" y="59"/>
                    <a:pt x="119" y="55"/>
                    <a:pt x="122" y="52"/>
                  </a:cubicBezTo>
                  <a:cubicBezTo>
                    <a:pt x="130" y="44"/>
                    <a:pt x="136" y="35"/>
                    <a:pt x="143" y="26"/>
                  </a:cubicBezTo>
                  <a:moveTo>
                    <a:pt x="147" y="17"/>
                  </a:moveTo>
                  <a:cubicBezTo>
                    <a:pt x="147" y="17"/>
                    <a:pt x="147" y="17"/>
                    <a:pt x="147" y="17"/>
                  </a:cubicBezTo>
                  <a:cubicBezTo>
                    <a:pt x="145" y="19"/>
                    <a:pt x="143" y="21"/>
                    <a:pt x="142" y="24"/>
                  </a:cubicBezTo>
                  <a:cubicBezTo>
                    <a:pt x="144" y="21"/>
                    <a:pt x="145" y="19"/>
                    <a:pt x="147" y="17"/>
                  </a:cubicBezTo>
                  <a:moveTo>
                    <a:pt x="155" y="8"/>
                  </a:moveTo>
                  <a:cubicBezTo>
                    <a:pt x="153" y="10"/>
                    <a:pt x="151" y="12"/>
                    <a:pt x="149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1" y="12"/>
                    <a:pt x="153" y="10"/>
                    <a:pt x="155" y="8"/>
                  </a:cubicBezTo>
                  <a:moveTo>
                    <a:pt x="167" y="0"/>
                  </a:moveTo>
                  <a:cubicBezTo>
                    <a:pt x="165" y="2"/>
                    <a:pt x="162" y="4"/>
                    <a:pt x="160" y="6"/>
                  </a:cubicBezTo>
                  <a:cubicBezTo>
                    <a:pt x="159" y="7"/>
                    <a:pt x="158" y="8"/>
                    <a:pt x="158" y="9"/>
                  </a:cubicBezTo>
                  <a:cubicBezTo>
                    <a:pt x="160" y="6"/>
                    <a:pt x="163" y="4"/>
                    <a:pt x="165" y="2"/>
                  </a:cubicBezTo>
                  <a:cubicBezTo>
                    <a:pt x="168" y="6"/>
                    <a:pt x="169" y="11"/>
                    <a:pt x="169" y="15"/>
                  </a:cubicBezTo>
                  <a:cubicBezTo>
                    <a:pt x="169" y="14"/>
                    <a:pt x="169" y="13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0"/>
                    <a:pt x="169" y="10"/>
                    <a:pt x="170" y="10"/>
                  </a:cubicBezTo>
                  <a:cubicBezTo>
                    <a:pt x="170" y="10"/>
                    <a:pt x="171" y="10"/>
                    <a:pt x="171" y="10"/>
                  </a:cubicBezTo>
                  <a:cubicBezTo>
                    <a:pt x="170" y="7"/>
                    <a:pt x="170" y="3"/>
                    <a:pt x="16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6678613" y="2846388"/>
              <a:ext cx="3175" cy="47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0"/>
                    <a:pt x="0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6729413" y="2560638"/>
              <a:ext cx="319088" cy="314325"/>
            </a:xfrm>
            <a:custGeom>
              <a:avLst/>
              <a:gdLst>
                <a:gd name="T0" fmla="*/ 23 w 148"/>
                <a:gd name="T1" fmla="*/ 126 h 146"/>
                <a:gd name="T2" fmla="*/ 12 w 148"/>
                <a:gd name="T3" fmla="*/ 135 h 146"/>
                <a:gd name="T4" fmla="*/ 1 w 148"/>
                <a:gd name="T5" fmla="*/ 143 h 146"/>
                <a:gd name="T6" fmla="*/ 2 w 148"/>
                <a:gd name="T7" fmla="*/ 146 h 146"/>
                <a:gd name="T8" fmla="*/ 3 w 148"/>
                <a:gd name="T9" fmla="*/ 145 h 146"/>
                <a:gd name="T10" fmla="*/ 24 w 148"/>
                <a:gd name="T11" fmla="*/ 128 h 146"/>
                <a:gd name="T12" fmla="*/ 24 w 148"/>
                <a:gd name="T13" fmla="*/ 128 h 146"/>
                <a:gd name="T14" fmla="*/ 23 w 148"/>
                <a:gd name="T15" fmla="*/ 126 h 146"/>
                <a:gd name="T16" fmla="*/ 23 w 148"/>
                <a:gd name="T17" fmla="*/ 126 h 146"/>
                <a:gd name="T18" fmla="*/ 141 w 148"/>
                <a:gd name="T19" fmla="*/ 5 h 146"/>
                <a:gd name="T20" fmla="*/ 76 w 148"/>
                <a:gd name="T21" fmla="*/ 71 h 146"/>
                <a:gd name="T22" fmla="*/ 28 w 148"/>
                <a:gd name="T23" fmla="*/ 121 h 146"/>
                <a:gd name="T24" fmla="*/ 26 w 148"/>
                <a:gd name="T25" fmla="*/ 125 h 146"/>
                <a:gd name="T26" fmla="*/ 27 w 148"/>
                <a:gd name="T27" fmla="*/ 125 h 146"/>
                <a:gd name="T28" fmla="*/ 61 w 148"/>
                <a:gd name="T29" fmla="*/ 91 h 146"/>
                <a:gd name="T30" fmla="*/ 70 w 148"/>
                <a:gd name="T31" fmla="*/ 79 h 146"/>
                <a:gd name="T32" fmla="*/ 71 w 148"/>
                <a:gd name="T33" fmla="*/ 79 h 146"/>
                <a:gd name="T34" fmla="*/ 72 w 148"/>
                <a:gd name="T35" fmla="*/ 79 h 146"/>
                <a:gd name="T36" fmla="*/ 135 w 148"/>
                <a:gd name="T37" fmla="*/ 15 h 146"/>
                <a:gd name="T38" fmla="*/ 141 w 148"/>
                <a:gd name="T39" fmla="*/ 9 h 146"/>
                <a:gd name="T40" fmla="*/ 141 w 148"/>
                <a:gd name="T41" fmla="*/ 9 h 146"/>
                <a:gd name="T42" fmla="*/ 140 w 148"/>
                <a:gd name="T43" fmla="*/ 9 h 146"/>
                <a:gd name="T44" fmla="*/ 140 w 148"/>
                <a:gd name="T45" fmla="*/ 7 h 146"/>
                <a:gd name="T46" fmla="*/ 140 w 148"/>
                <a:gd name="T47" fmla="*/ 7 h 146"/>
                <a:gd name="T48" fmla="*/ 140 w 148"/>
                <a:gd name="T49" fmla="*/ 7 h 146"/>
                <a:gd name="T50" fmla="*/ 140 w 148"/>
                <a:gd name="T51" fmla="*/ 7 h 146"/>
                <a:gd name="T52" fmla="*/ 142 w 148"/>
                <a:gd name="T53" fmla="*/ 6 h 146"/>
                <a:gd name="T54" fmla="*/ 142 w 148"/>
                <a:gd name="T55" fmla="*/ 6 h 146"/>
                <a:gd name="T56" fmla="*/ 141 w 148"/>
                <a:gd name="T57" fmla="*/ 5 h 146"/>
                <a:gd name="T58" fmla="*/ 146 w 148"/>
                <a:gd name="T59" fmla="*/ 0 h 146"/>
                <a:gd name="T60" fmla="*/ 145 w 148"/>
                <a:gd name="T61" fmla="*/ 0 h 146"/>
                <a:gd name="T62" fmla="*/ 144 w 148"/>
                <a:gd name="T63" fmla="*/ 2 h 146"/>
                <a:gd name="T64" fmla="*/ 144 w 148"/>
                <a:gd name="T65" fmla="*/ 4 h 146"/>
                <a:gd name="T66" fmla="*/ 148 w 148"/>
                <a:gd name="T67" fmla="*/ 1 h 146"/>
                <a:gd name="T68" fmla="*/ 146 w 148"/>
                <a:gd name="T6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" h="146">
                  <a:moveTo>
                    <a:pt x="23" y="126"/>
                  </a:moveTo>
                  <a:cubicBezTo>
                    <a:pt x="19" y="129"/>
                    <a:pt x="16" y="132"/>
                    <a:pt x="12" y="135"/>
                  </a:cubicBezTo>
                  <a:cubicBezTo>
                    <a:pt x="9" y="138"/>
                    <a:pt x="5" y="141"/>
                    <a:pt x="1" y="143"/>
                  </a:cubicBezTo>
                  <a:cubicBezTo>
                    <a:pt x="0" y="144"/>
                    <a:pt x="1" y="146"/>
                    <a:pt x="2" y="146"/>
                  </a:cubicBezTo>
                  <a:cubicBezTo>
                    <a:pt x="2" y="146"/>
                    <a:pt x="2" y="146"/>
                    <a:pt x="3" y="145"/>
                  </a:cubicBezTo>
                  <a:cubicBezTo>
                    <a:pt x="10" y="140"/>
                    <a:pt x="18" y="134"/>
                    <a:pt x="24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3" y="128"/>
                    <a:pt x="22" y="127"/>
                    <a:pt x="23" y="126"/>
                  </a:cubicBezTo>
                  <a:cubicBezTo>
                    <a:pt x="23" y="126"/>
                    <a:pt x="23" y="126"/>
                    <a:pt x="23" y="126"/>
                  </a:cubicBezTo>
                  <a:moveTo>
                    <a:pt x="141" y="5"/>
                  </a:moveTo>
                  <a:cubicBezTo>
                    <a:pt x="120" y="27"/>
                    <a:pt x="98" y="49"/>
                    <a:pt x="76" y="71"/>
                  </a:cubicBezTo>
                  <a:cubicBezTo>
                    <a:pt x="60" y="88"/>
                    <a:pt x="45" y="105"/>
                    <a:pt x="28" y="121"/>
                  </a:cubicBezTo>
                  <a:cubicBezTo>
                    <a:pt x="27" y="123"/>
                    <a:pt x="26" y="124"/>
                    <a:pt x="26" y="125"/>
                  </a:cubicBezTo>
                  <a:cubicBezTo>
                    <a:pt x="26" y="125"/>
                    <a:pt x="27" y="125"/>
                    <a:pt x="27" y="125"/>
                  </a:cubicBezTo>
                  <a:cubicBezTo>
                    <a:pt x="39" y="114"/>
                    <a:pt x="50" y="102"/>
                    <a:pt x="61" y="91"/>
                  </a:cubicBezTo>
                  <a:cubicBezTo>
                    <a:pt x="64" y="87"/>
                    <a:pt x="67" y="83"/>
                    <a:pt x="70" y="79"/>
                  </a:cubicBezTo>
                  <a:cubicBezTo>
                    <a:pt x="70" y="79"/>
                    <a:pt x="70" y="79"/>
                    <a:pt x="71" y="79"/>
                  </a:cubicBezTo>
                  <a:cubicBezTo>
                    <a:pt x="71" y="79"/>
                    <a:pt x="71" y="79"/>
                    <a:pt x="72" y="79"/>
                  </a:cubicBezTo>
                  <a:cubicBezTo>
                    <a:pt x="92" y="57"/>
                    <a:pt x="114" y="37"/>
                    <a:pt x="135" y="15"/>
                  </a:cubicBezTo>
                  <a:cubicBezTo>
                    <a:pt x="137" y="13"/>
                    <a:pt x="139" y="11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0" y="9"/>
                    <a:pt x="140" y="9"/>
                  </a:cubicBezTo>
                  <a:cubicBezTo>
                    <a:pt x="139" y="9"/>
                    <a:pt x="138" y="8"/>
                    <a:pt x="140" y="7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7"/>
                    <a:pt x="141" y="6"/>
                    <a:pt x="142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2" y="5"/>
                    <a:pt x="142" y="5"/>
                    <a:pt x="141" y="5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5" y="0"/>
                  </a:cubicBezTo>
                  <a:cubicBezTo>
                    <a:pt x="145" y="1"/>
                    <a:pt x="144" y="2"/>
                    <a:pt x="144" y="2"/>
                  </a:cubicBezTo>
                  <a:cubicBezTo>
                    <a:pt x="144" y="3"/>
                    <a:pt x="144" y="3"/>
                    <a:pt x="144" y="4"/>
                  </a:cubicBezTo>
                  <a:cubicBezTo>
                    <a:pt x="145" y="3"/>
                    <a:pt x="147" y="2"/>
                    <a:pt x="148" y="1"/>
                  </a:cubicBezTo>
                  <a:cubicBezTo>
                    <a:pt x="147" y="0"/>
                    <a:pt x="147" y="0"/>
                    <a:pt x="146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7024688" y="2486026"/>
              <a:ext cx="6350" cy="317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0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0"/>
                    <a:pt x="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7046913" y="2492376"/>
              <a:ext cx="20638" cy="36513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2 h 17"/>
                <a:gd name="T4" fmla="*/ 0 w 10"/>
                <a:gd name="T5" fmla="*/ 2 h 17"/>
                <a:gd name="T6" fmla="*/ 0 w 10"/>
                <a:gd name="T7" fmla="*/ 2 h 17"/>
                <a:gd name="T8" fmla="*/ 8 w 10"/>
                <a:gd name="T9" fmla="*/ 11 h 17"/>
                <a:gd name="T10" fmla="*/ 9 w 10"/>
                <a:gd name="T11" fmla="*/ 17 h 17"/>
                <a:gd name="T12" fmla="*/ 9 w 10"/>
                <a:gd name="T13" fmla="*/ 17 h 17"/>
                <a:gd name="T14" fmla="*/ 10 w 10"/>
                <a:gd name="T15" fmla="*/ 9 h 17"/>
                <a:gd name="T16" fmla="*/ 2 w 1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8" y="7"/>
                    <a:pt x="8" y="11"/>
                  </a:cubicBezTo>
                  <a:cubicBezTo>
                    <a:pt x="9" y="13"/>
                    <a:pt x="9" y="15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10" y="12"/>
                    <a:pt x="10" y="9"/>
                  </a:cubicBezTo>
                  <a:cubicBezTo>
                    <a:pt x="9" y="5"/>
                    <a:pt x="6" y="2"/>
                    <a:pt x="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42101" y="2349501"/>
              <a:ext cx="376238" cy="536575"/>
            </a:xfrm>
            <a:custGeom>
              <a:avLst/>
              <a:gdLst>
                <a:gd name="T0" fmla="*/ 13 w 175"/>
                <a:gd name="T1" fmla="*/ 229 h 249"/>
                <a:gd name="T2" fmla="*/ 16 w 175"/>
                <a:gd name="T3" fmla="*/ 245 h 249"/>
                <a:gd name="T4" fmla="*/ 9 w 175"/>
                <a:gd name="T5" fmla="*/ 234 h 249"/>
                <a:gd name="T6" fmla="*/ 8 w 175"/>
                <a:gd name="T7" fmla="*/ 236 h 249"/>
                <a:gd name="T8" fmla="*/ 16 w 175"/>
                <a:gd name="T9" fmla="*/ 249 h 249"/>
                <a:gd name="T10" fmla="*/ 18 w 175"/>
                <a:gd name="T11" fmla="*/ 248 h 249"/>
                <a:gd name="T12" fmla="*/ 16 w 175"/>
                <a:gd name="T13" fmla="*/ 228 h 249"/>
                <a:gd name="T14" fmla="*/ 1 w 175"/>
                <a:gd name="T15" fmla="*/ 204 h 249"/>
                <a:gd name="T16" fmla="*/ 6 w 175"/>
                <a:gd name="T17" fmla="*/ 234 h 249"/>
                <a:gd name="T18" fmla="*/ 15 w 175"/>
                <a:gd name="T19" fmla="*/ 164 h 249"/>
                <a:gd name="T20" fmla="*/ 5 w 175"/>
                <a:gd name="T21" fmla="*/ 192 h 249"/>
                <a:gd name="T22" fmla="*/ 25 w 175"/>
                <a:gd name="T23" fmla="*/ 146 h 249"/>
                <a:gd name="T24" fmla="*/ 25 w 175"/>
                <a:gd name="T25" fmla="*/ 146 h 249"/>
                <a:gd name="T26" fmla="*/ 43 w 175"/>
                <a:gd name="T27" fmla="*/ 138 h 249"/>
                <a:gd name="T28" fmla="*/ 11 w 175"/>
                <a:gd name="T29" fmla="*/ 215 h 249"/>
                <a:gd name="T30" fmla="*/ 13 w 175"/>
                <a:gd name="T31" fmla="*/ 207 h 249"/>
                <a:gd name="T32" fmla="*/ 40 w 175"/>
                <a:gd name="T33" fmla="*/ 152 h 249"/>
                <a:gd name="T34" fmla="*/ 53 w 175"/>
                <a:gd name="T35" fmla="*/ 107 h 249"/>
                <a:gd name="T36" fmla="*/ 36 w 175"/>
                <a:gd name="T37" fmla="*/ 130 h 249"/>
                <a:gd name="T38" fmla="*/ 62 w 175"/>
                <a:gd name="T39" fmla="*/ 107 h 249"/>
                <a:gd name="T40" fmla="*/ 49 w 175"/>
                <a:gd name="T41" fmla="*/ 126 h 249"/>
                <a:gd name="T42" fmla="*/ 55 w 175"/>
                <a:gd name="T43" fmla="*/ 121 h 249"/>
                <a:gd name="T44" fmla="*/ 80 w 175"/>
                <a:gd name="T45" fmla="*/ 89 h 249"/>
                <a:gd name="T46" fmla="*/ 170 w 175"/>
                <a:gd name="T47" fmla="*/ 83 h 249"/>
                <a:gd name="T48" fmla="*/ 172 w 175"/>
                <a:gd name="T49" fmla="*/ 89 h 249"/>
                <a:gd name="T50" fmla="*/ 172 w 175"/>
                <a:gd name="T51" fmla="*/ 90 h 249"/>
                <a:gd name="T52" fmla="*/ 174 w 175"/>
                <a:gd name="T53" fmla="*/ 90 h 249"/>
                <a:gd name="T54" fmla="*/ 172 w 175"/>
                <a:gd name="T55" fmla="*/ 88 h 249"/>
                <a:gd name="T56" fmla="*/ 174 w 175"/>
                <a:gd name="T57" fmla="*/ 86 h 249"/>
                <a:gd name="T58" fmla="*/ 170 w 175"/>
                <a:gd name="T59" fmla="*/ 74 h 249"/>
                <a:gd name="T60" fmla="*/ 92 w 175"/>
                <a:gd name="T61" fmla="*/ 62 h 249"/>
                <a:gd name="T62" fmla="*/ 54 w 175"/>
                <a:gd name="T63" fmla="*/ 103 h 249"/>
                <a:gd name="T64" fmla="*/ 164 w 175"/>
                <a:gd name="T65" fmla="*/ 55 h 249"/>
                <a:gd name="T66" fmla="*/ 166 w 175"/>
                <a:gd name="T67" fmla="*/ 73 h 249"/>
                <a:gd name="T68" fmla="*/ 166 w 175"/>
                <a:gd name="T69" fmla="*/ 48 h 249"/>
                <a:gd name="T70" fmla="*/ 165 w 175"/>
                <a:gd name="T71" fmla="*/ 48 h 249"/>
                <a:gd name="T72" fmla="*/ 146 w 175"/>
                <a:gd name="T73" fmla="*/ 12 h 249"/>
                <a:gd name="T74" fmla="*/ 139 w 175"/>
                <a:gd name="T75" fmla="*/ 18 h 249"/>
                <a:gd name="T76" fmla="*/ 104 w 175"/>
                <a:gd name="T77" fmla="*/ 49 h 249"/>
                <a:gd name="T78" fmla="*/ 119 w 175"/>
                <a:gd name="T79" fmla="*/ 37 h 249"/>
                <a:gd name="T80" fmla="*/ 133 w 175"/>
                <a:gd name="T81" fmla="*/ 28 h 249"/>
                <a:gd name="T82" fmla="*/ 97 w 175"/>
                <a:gd name="T83" fmla="*/ 71 h 249"/>
                <a:gd name="T84" fmla="*/ 143 w 175"/>
                <a:gd name="T85" fmla="*/ 20 h 249"/>
                <a:gd name="T86" fmla="*/ 158 w 175"/>
                <a:gd name="T87" fmla="*/ 4 h 249"/>
                <a:gd name="T88" fmla="*/ 162 w 175"/>
                <a:gd name="T89" fmla="*/ 15 h 249"/>
                <a:gd name="T90" fmla="*/ 162 w 175"/>
                <a:gd name="T91" fmla="*/ 14 h 249"/>
                <a:gd name="T92" fmla="*/ 160 w 175"/>
                <a:gd name="T93" fmla="*/ 15 h 249"/>
                <a:gd name="T94" fmla="*/ 160 w 175"/>
                <a:gd name="T95" fmla="*/ 19 h 249"/>
                <a:gd name="T96" fmla="*/ 164 w 175"/>
                <a:gd name="T97" fmla="*/ 36 h 249"/>
                <a:gd name="T98" fmla="*/ 165 w 175"/>
                <a:gd name="T99" fmla="*/ 34 h 249"/>
                <a:gd name="T100" fmla="*/ 162 w 175"/>
                <a:gd name="T10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5" h="249">
                  <a:moveTo>
                    <a:pt x="12" y="222"/>
                  </a:moveTo>
                  <a:cubicBezTo>
                    <a:pt x="13" y="223"/>
                    <a:pt x="13" y="224"/>
                    <a:pt x="13" y="225"/>
                  </a:cubicBezTo>
                  <a:cubicBezTo>
                    <a:pt x="13" y="226"/>
                    <a:pt x="13" y="227"/>
                    <a:pt x="13" y="229"/>
                  </a:cubicBezTo>
                  <a:cubicBezTo>
                    <a:pt x="14" y="231"/>
                    <a:pt x="14" y="233"/>
                    <a:pt x="15" y="235"/>
                  </a:cubicBezTo>
                  <a:cubicBezTo>
                    <a:pt x="15" y="236"/>
                    <a:pt x="15" y="237"/>
                    <a:pt x="15" y="238"/>
                  </a:cubicBezTo>
                  <a:cubicBezTo>
                    <a:pt x="15" y="240"/>
                    <a:pt x="16" y="242"/>
                    <a:pt x="16" y="245"/>
                  </a:cubicBezTo>
                  <a:cubicBezTo>
                    <a:pt x="14" y="243"/>
                    <a:pt x="13" y="242"/>
                    <a:pt x="12" y="240"/>
                  </a:cubicBezTo>
                  <a:cubicBezTo>
                    <a:pt x="12" y="239"/>
                    <a:pt x="11" y="238"/>
                    <a:pt x="11" y="237"/>
                  </a:cubicBezTo>
                  <a:cubicBezTo>
                    <a:pt x="10" y="236"/>
                    <a:pt x="9" y="235"/>
                    <a:pt x="9" y="234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9" y="234"/>
                    <a:pt x="9" y="235"/>
                    <a:pt x="9" y="235"/>
                  </a:cubicBezTo>
                  <a:cubicBezTo>
                    <a:pt x="9" y="236"/>
                    <a:pt x="9" y="236"/>
                    <a:pt x="8" y="236"/>
                  </a:cubicBezTo>
                  <a:cubicBezTo>
                    <a:pt x="8" y="236"/>
                    <a:pt x="7" y="236"/>
                    <a:pt x="7" y="236"/>
                  </a:cubicBezTo>
                  <a:cubicBezTo>
                    <a:pt x="8" y="237"/>
                    <a:pt x="8" y="238"/>
                    <a:pt x="9" y="239"/>
                  </a:cubicBezTo>
                  <a:cubicBezTo>
                    <a:pt x="11" y="243"/>
                    <a:pt x="13" y="246"/>
                    <a:pt x="16" y="249"/>
                  </a:cubicBezTo>
                  <a:cubicBezTo>
                    <a:pt x="17" y="249"/>
                    <a:pt x="17" y="249"/>
                    <a:pt x="17" y="249"/>
                  </a:cubicBezTo>
                  <a:cubicBezTo>
                    <a:pt x="18" y="249"/>
                    <a:pt x="18" y="249"/>
                    <a:pt x="18" y="248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18" y="243"/>
                    <a:pt x="18" y="238"/>
                    <a:pt x="17" y="233"/>
                  </a:cubicBezTo>
                  <a:cubicBezTo>
                    <a:pt x="17" y="232"/>
                    <a:pt x="17" y="232"/>
                    <a:pt x="17" y="231"/>
                  </a:cubicBezTo>
                  <a:cubicBezTo>
                    <a:pt x="16" y="230"/>
                    <a:pt x="16" y="229"/>
                    <a:pt x="16" y="228"/>
                  </a:cubicBezTo>
                  <a:cubicBezTo>
                    <a:pt x="15" y="226"/>
                    <a:pt x="13" y="224"/>
                    <a:pt x="12" y="222"/>
                  </a:cubicBezTo>
                  <a:moveTo>
                    <a:pt x="1" y="201"/>
                  </a:moveTo>
                  <a:cubicBezTo>
                    <a:pt x="1" y="202"/>
                    <a:pt x="1" y="203"/>
                    <a:pt x="1" y="204"/>
                  </a:cubicBezTo>
                  <a:cubicBezTo>
                    <a:pt x="0" y="212"/>
                    <a:pt x="2" y="220"/>
                    <a:pt x="4" y="228"/>
                  </a:cubicBezTo>
                  <a:cubicBezTo>
                    <a:pt x="5" y="230"/>
                    <a:pt x="5" y="232"/>
                    <a:pt x="6" y="233"/>
                  </a:cubicBezTo>
                  <a:cubicBezTo>
                    <a:pt x="6" y="233"/>
                    <a:pt x="6" y="234"/>
                    <a:pt x="6" y="234"/>
                  </a:cubicBezTo>
                  <a:cubicBezTo>
                    <a:pt x="5" y="225"/>
                    <a:pt x="3" y="217"/>
                    <a:pt x="2" y="209"/>
                  </a:cubicBezTo>
                  <a:cubicBezTo>
                    <a:pt x="1" y="206"/>
                    <a:pt x="1" y="203"/>
                    <a:pt x="1" y="201"/>
                  </a:cubicBezTo>
                  <a:moveTo>
                    <a:pt x="15" y="164"/>
                  </a:moveTo>
                  <a:cubicBezTo>
                    <a:pt x="15" y="165"/>
                    <a:pt x="15" y="165"/>
                    <a:pt x="14" y="165"/>
                  </a:cubicBezTo>
                  <a:cubicBezTo>
                    <a:pt x="11" y="171"/>
                    <a:pt x="8" y="177"/>
                    <a:pt x="6" y="184"/>
                  </a:cubicBezTo>
                  <a:cubicBezTo>
                    <a:pt x="5" y="186"/>
                    <a:pt x="5" y="189"/>
                    <a:pt x="5" y="192"/>
                  </a:cubicBezTo>
                  <a:cubicBezTo>
                    <a:pt x="6" y="186"/>
                    <a:pt x="8" y="181"/>
                    <a:pt x="10" y="176"/>
                  </a:cubicBezTo>
                  <a:cubicBezTo>
                    <a:pt x="11" y="172"/>
                    <a:pt x="13" y="168"/>
                    <a:pt x="15" y="164"/>
                  </a:cubicBezTo>
                  <a:moveTo>
                    <a:pt x="25" y="146"/>
                  </a:moveTo>
                  <a:cubicBezTo>
                    <a:pt x="23" y="148"/>
                    <a:pt x="22" y="149"/>
                    <a:pt x="20" y="151"/>
                  </a:cubicBezTo>
                  <a:cubicBezTo>
                    <a:pt x="18" y="154"/>
                    <a:pt x="16" y="157"/>
                    <a:pt x="15" y="160"/>
                  </a:cubicBezTo>
                  <a:cubicBezTo>
                    <a:pt x="18" y="155"/>
                    <a:pt x="21" y="151"/>
                    <a:pt x="25" y="146"/>
                  </a:cubicBezTo>
                  <a:moveTo>
                    <a:pt x="50" y="131"/>
                  </a:moveTo>
                  <a:cubicBezTo>
                    <a:pt x="48" y="133"/>
                    <a:pt x="46" y="135"/>
                    <a:pt x="44" y="137"/>
                  </a:cubicBezTo>
                  <a:cubicBezTo>
                    <a:pt x="44" y="138"/>
                    <a:pt x="43" y="138"/>
                    <a:pt x="43" y="138"/>
                  </a:cubicBezTo>
                  <a:cubicBezTo>
                    <a:pt x="41" y="144"/>
                    <a:pt x="39" y="149"/>
                    <a:pt x="36" y="154"/>
                  </a:cubicBezTo>
                  <a:cubicBezTo>
                    <a:pt x="30" y="164"/>
                    <a:pt x="20" y="171"/>
                    <a:pt x="14" y="181"/>
                  </a:cubicBezTo>
                  <a:cubicBezTo>
                    <a:pt x="9" y="192"/>
                    <a:pt x="9" y="203"/>
                    <a:pt x="11" y="215"/>
                  </a:cubicBezTo>
                  <a:cubicBezTo>
                    <a:pt x="12" y="216"/>
                    <a:pt x="12" y="217"/>
                    <a:pt x="13" y="219"/>
                  </a:cubicBezTo>
                  <a:cubicBezTo>
                    <a:pt x="14" y="220"/>
                    <a:pt x="14" y="221"/>
                    <a:pt x="15" y="222"/>
                  </a:cubicBezTo>
                  <a:cubicBezTo>
                    <a:pt x="14" y="217"/>
                    <a:pt x="13" y="212"/>
                    <a:pt x="13" y="207"/>
                  </a:cubicBezTo>
                  <a:cubicBezTo>
                    <a:pt x="12" y="199"/>
                    <a:pt x="13" y="192"/>
                    <a:pt x="15" y="186"/>
                  </a:cubicBezTo>
                  <a:cubicBezTo>
                    <a:pt x="18" y="179"/>
                    <a:pt x="23" y="173"/>
                    <a:pt x="28" y="168"/>
                  </a:cubicBezTo>
                  <a:cubicBezTo>
                    <a:pt x="33" y="163"/>
                    <a:pt x="37" y="158"/>
                    <a:pt x="40" y="152"/>
                  </a:cubicBezTo>
                  <a:cubicBezTo>
                    <a:pt x="43" y="145"/>
                    <a:pt x="46" y="139"/>
                    <a:pt x="49" y="132"/>
                  </a:cubicBezTo>
                  <a:cubicBezTo>
                    <a:pt x="49" y="132"/>
                    <a:pt x="49" y="131"/>
                    <a:pt x="50" y="131"/>
                  </a:cubicBezTo>
                  <a:moveTo>
                    <a:pt x="53" y="107"/>
                  </a:moveTo>
                  <a:cubicBezTo>
                    <a:pt x="48" y="113"/>
                    <a:pt x="42" y="119"/>
                    <a:pt x="36" y="126"/>
                  </a:cubicBezTo>
                  <a:cubicBezTo>
                    <a:pt x="33" y="131"/>
                    <a:pt x="29" y="136"/>
                    <a:pt x="26" y="141"/>
                  </a:cubicBezTo>
                  <a:cubicBezTo>
                    <a:pt x="29" y="137"/>
                    <a:pt x="33" y="134"/>
                    <a:pt x="36" y="130"/>
                  </a:cubicBezTo>
                  <a:cubicBezTo>
                    <a:pt x="41" y="122"/>
                    <a:pt x="47" y="115"/>
                    <a:pt x="53" y="107"/>
                  </a:cubicBezTo>
                  <a:moveTo>
                    <a:pt x="80" y="89"/>
                  </a:moveTo>
                  <a:cubicBezTo>
                    <a:pt x="74" y="95"/>
                    <a:pt x="68" y="101"/>
                    <a:pt x="62" y="107"/>
                  </a:cubicBezTo>
                  <a:cubicBezTo>
                    <a:pt x="60" y="109"/>
                    <a:pt x="59" y="111"/>
                    <a:pt x="57" y="113"/>
                  </a:cubicBezTo>
                  <a:cubicBezTo>
                    <a:pt x="55" y="117"/>
                    <a:pt x="53" y="120"/>
                    <a:pt x="51" y="124"/>
                  </a:cubicBezTo>
                  <a:cubicBezTo>
                    <a:pt x="50" y="124"/>
                    <a:pt x="50" y="125"/>
                    <a:pt x="49" y="126"/>
                  </a:cubicBezTo>
                  <a:cubicBezTo>
                    <a:pt x="49" y="127"/>
                    <a:pt x="48" y="128"/>
                    <a:pt x="47" y="130"/>
                  </a:cubicBezTo>
                  <a:cubicBezTo>
                    <a:pt x="49" y="128"/>
                    <a:pt x="51" y="125"/>
                    <a:pt x="53" y="123"/>
                  </a:cubicBezTo>
                  <a:cubicBezTo>
                    <a:pt x="54" y="123"/>
                    <a:pt x="55" y="122"/>
                    <a:pt x="55" y="121"/>
                  </a:cubicBezTo>
                  <a:cubicBezTo>
                    <a:pt x="56" y="119"/>
                    <a:pt x="58" y="117"/>
                    <a:pt x="59" y="116"/>
                  </a:cubicBezTo>
                  <a:cubicBezTo>
                    <a:pt x="63" y="109"/>
                    <a:pt x="68" y="103"/>
                    <a:pt x="74" y="97"/>
                  </a:cubicBezTo>
                  <a:cubicBezTo>
                    <a:pt x="76" y="94"/>
                    <a:pt x="78" y="91"/>
                    <a:pt x="80" y="89"/>
                  </a:cubicBezTo>
                  <a:moveTo>
                    <a:pt x="170" y="81"/>
                  </a:moveTo>
                  <a:cubicBezTo>
                    <a:pt x="170" y="81"/>
                    <a:pt x="170" y="81"/>
                    <a:pt x="170" y="81"/>
                  </a:cubicBezTo>
                  <a:cubicBezTo>
                    <a:pt x="170" y="82"/>
                    <a:pt x="170" y="82"/>
                    <a:pt x="170" y="83"/>
                  </a:cubicBezTo>
                  <a:cubicBezTo>
                    <a:pt x="170" y="82"/>
                    <a:pt x="170" y="81"/>
                    <a:pt x="170" y="81"/>
                  </a:cubicBezTo>
                  <a:moveTo>
                    <a:pt x="173" y="81"/>
                  </a:moveTo>
                  <a:cubicBezTo>
                    <a:pt x="173" y="83"/>
                    <a:pt x="172" y="86"/>
                    <a:pt x="172" y="89"/>
                  </a:cubicBezTo>
                  <a:cubicBezTo>
                    <a:pt x="172" y="89"/>
                    <a:pt x="172" y="89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3" y="91"/>
                    <a:pt x="173" y="91"/>
                  </a:cubicBezTo>
                  <a:cubicBezTo>
                    <a:pt x="174" y="91"/>
                    <a:pt x="175" y="91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3" y="90"/>
                  </a:cubicBezTo>
                  <a:cubicBezTo>
                    <a:pt x="172" y="90"/>
                    <a:pt x="172" y="89"/>
                    <a:pt x="172" y="88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3" y="87"/>
                    <a:pt x="173" y="87"/>
                    <a:pt x="174" y="86"/>
                  </a:cubicBezTo>
                  <a:cubicBezTo>
                    <a:pt x="174" y="84"/>
                    <a:pt x="173" y="82"/>
                    <a:pt x="173" y="81"/>
                  </a:cubicBezTo>
                  <a:moveTo>
                    <a:pt x="170" y="70"/>
                  </a:moveTo>
                  <a:cubicBezTo>
                    <a:pt x="170" y="72"/>
                    <a:pt x="170" y="73"/>
                    <a:pt x="170" y="74"/>
                  </a:cubicBezTo>
                  <a:cubicBezTo>
                    <a:pt x="170" y="74"/>
                    <a:pt x="170" y="74"/>
                    <a:pt x="170" y="74"/>
                  </a:cubicBezTo>
                  <a:cubicBezTo>
                    <a:pt x="170" y="73"/>
                    <a:pt x="170" y="71"/>
                    <a:pt x="170" y="70"/>
                  </a:cubicBezTo>
                  <a:moveTo>
                    <a:pt x="92" y="62"/>
                  </a:moveTo>
                  <a:cubicBezTo>
                    <a:pt x="87" y="67"/>
                    <a:pt x="82" y="72"/>
                    <a:pt x="77" y="77"/>
                  </a:cubicBezTo>
                  <a:cubicBezTo>
                    <a:pt x="68" y="86"/>
                    <a:pt x="60" y="96"/>
                    <a:pt x="52" y="105"/>
                  </a:cubicBezTo>
                  <a:cubicBezTo>
                    <a:pt x="53" y="104"/>
                    <a:pt x="53" y="104"/>
                    <a:pt x="54" y="103"/>
                  </a:cubicBezTo>
                  <a:cubicBezTo>
                    <a:pt x="59" y="97"/>
                    <a:pt x="65" y="92"/>
                    <a:pt x="70" y="86"/>
                  </a:cubicBezTo>
                  <a:cubicBezTo>
                    <a:pt x="77" y="78"/>
                    <a:pt x="84" y="70"/>
                    <a:pt x="92" y="62"/>
                  </a:cubicBezTo>
                  <a:moveTo>
                    <a:pt x="164" y="55"/>
                  </a:moveTo>
                  <a:cubicBezTo>
                    <a:pt x="164" y="55"/>
                    <a:pt x="164" y="55"/>
                    <a:pt x="164" y="55"/>
                  </a:cubicBezTo>
                  <a:cubicBezTo>
                    <a:pt x="164" y="61"/>
                    <a:pt x="164" y="66"/>
                    <a:pt x="165" y="71"/>
                  </a:cubicBezTo>
                  <a:cubicBezTo>
                    <a:pt x="165" y="72"/>
                    <a:pt x="166" y="72"/>
                    <a:pt x="166" y="73"/>
                  </a:cubicBezTo>
                  <a:cubicBezTo>
                    <a:pt x="165" y="67"/>
                    <a:pt x="164" y="61"/>
                    <a:pt x="164" y="55"/>
                  </a:cubicBezTo>
                  <a:moveTo>
                    <a:pt x="165" y="48"/>
                  </a:moveTo>
                  <a:cubicBezTo>
                    <a:pt x="165" y="48"/>
                    <a:pt x="165" y="48"/>
                    <a:pt x="166" y="48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6" y="49"/>
                    <a:pt x="166" y="48"/>
                    <a:pt x="165" y="48"/>
                  </a:cubicBezTo>
                  <a:moveTo>
                    <a:pt x="162" y="0"/>
                  </a:moveTo>
                  <a:cubicBezTo>
                    <a:pt x="157" y="1"/>
                    <a:pt x="153" y="5"/>
                    <a:pt x="149" y="8"/>
                  </a:cubicBezTo>
                  <a:cubicBezTo>
                    <a:pt x="148" y="9"/>
                    <a:pt x="147" y="11"/>
                    <a:pt x="146" y="12"/>
                  </a:cubicBezTo>
                  <a:cubicBezTo>
                    <a:pt x="144" y="14"/>
                    <a:pt x="142" y="16"/>
                    <a:pt x="140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18"/>
                    <a:pt x="140" y="18"/>
                    <a:pt x="139" y="18"/>
                  </a:cubicBezTo>
                  <a:cubicBezTo>
                    <a:pt x="139" y="18"/>
                    <a:pt x="139" y="18"/>
                    <a:pt x="139" y="18"/>
                  </a:cubicBezTo>
                  <a:cubicBezTo>
                    <a:pt x="127" y="22"/>
                    <a:pt x="118" y="34"/>
                    <a:pt x="110" y="43"/>
                  </a:cubicBezTo>
                  <a:cubicBezTo>
                    <a:pt x="108" y="45"/>
                    <a:pt x="106" y="47"/>
                    <a:pt x="104" y="49"/>
                  </a:cubicBezTo>
                  <a:cubicBezTo>
                    <a:pt x="109" y="45"/>
                    <a:pt x="114" y="41"/>
                    <a:pt x="118" y="37"/>
                  </a:cubicBezTo>
                  <a:cubicBezTo>
                    <a:pt x="119" y="37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7"/>
                  </a:cubicBezTo>
                  <a:cubicBezTo>
                    <a:pt x="125" y="31"/>
                    <a:pt x="130" y="24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6" y="23"/>
                    <a:pt x="135" y="25"/>
                    <a:pt x="133" y="28"/>
                  </a:cubicBezTo>
                  <a:cubicBezTo>
                    <a:pt x="124" y="38"/>
                    <a:pt x="115" y="47"/>
                    <a:pt x="106" y="57"/>
                  </a:cubicBezTo>
                  <a:cubicBezTo>
                    <a:pt x="97" y="67"/>
                    <a:pt x="87" y="77"/>
                    <a:pt x="78" y="88"/>
                  </a:cubicBezTo>
                  <a:cubicBezTo>
                    <a:pt x="84" y="82"/>
                    <a:pt x="90" y="76"/>
                    <a:pt x="97" y="71"/>
                  </a:cubicBezTo>
                  <a:cubicBezTo>
                    <a:pt x="104" y="63"/>
                    <a:pt x="112" y="55"/>
                    <a:pt x="119" y="46"/>
                  </a:cubicBezTo>
                  <a:cubicBezTo>
                    <a:pt x="124" y="41"/>
                    <a:pt x="129" y="35"/>
                    <a:pt x="134" y="30"/>
                  </a:cubicBezTo>
                  <a:cubicBezTo>
                    <a:pt x="137" y="27"/>
                    <a:pt x="140" y="23"/>
                    <a:pt x="143" y="20"/>
                  </a:cubicBezTo>
                  <a:cubicBezTo>
                    <a:pt x="144" y="18"/>
                    <a:pt x="146" y="15"/>
                    <a:pt x="149" y="13"/>
                  </a:cubicBezTo>
                  <a:cubicBezTo>
                    <a:pt x="149" y="12"/>
                    <a:pt x="150" y="11"/>
                    <a:pt x="151" y="10"/>
                  </a:cubicBezTo>
                  <a:cubicBezTo>
                    <a:pt x="153" y="8"/>
                    <a:pt x="156" y="6"/>
                    <a:pt x="158" y="4"/>
                  </a:cubicBezTo>
                  <a:cubicBezTo>
                    <a:pt x="159" y="4"/>
                    <a:pt x="160" y="3"/>
                    <a:pt x="161" y="3"/>
                  </a:cubicBezTo>
                  <a:cubicBezTo>
                    <a:pt x="163" y="8"/>
                    <a:pt x="163" y="13"/>
                    <a:pt x="163" y="19"/>
                  </a:cubicBezTo>
                  <a:cubicBezTo>
                    <a:pt x="163" y="18"/>
                    <a:pt x="163" y="16"/>
                    <a:pt x="162" y="15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5"/>
                    <a:pt x="162" y="14"/>
                    <a:pt x="162" y="14"/>
                  </a:cubicBezTo>
                  <a:cubicBezTo>
                    <a:pt x="162" y="14"/>
                    <a:pt x="161" y="14"/>
                    <a:pt x="161" y="14"/>
                  </a:cubicBezTo>
                  <a:cubicBezTo>
                    <a:pt x="160" y="14"/>
                    <a:pt x="160" y="14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7"/>
                    <a:pt x="160" y="18"/>
                    <a:pt x="160" y="19"/>
                  </a:cubicBezTo>
                  <a:cubicBezTo>
                    <a:pt x="161" y="25"/>
                    <a:pt x="161" y="30"/>
                    <a:pt x="162" y="36"/>
                  </a:cubicBezTo>
                  <a:cubicBezTo>
                    <a:pt x="162" y="36"/>
                    <a:pt x="163" y="35"/>
                    <a:pt x="163" y="35"/>
                  </a:cubicBezTo>
                  <a:cubicBezTo>
                    <a:pt x="164" y="35"/>
                    <a:pt x="164" y="36"/>
                    <a:pt x="164" y="36"/>
                  </a:cubicBezTo>
                  <a:cubicBezTo>
                    <a:pt x="165" y="37"/>
                    <a:pt x="165" y="38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6"/>
                    <a:pt x="165" y="34"/>
                  </a:cubicBezTo>
                  <a:cubicBezTo>
                    <a:pt x="165" y="34"/>
                    <a:pt x="165" y="33"/>
                    <a:pt x="165" y="33"/>
                  </a:cubicBezTo>
                  <a:cubicBezTo>
                    <a:pt x="165" y="22"/>
                    <a:pt x="167" y="11"/>
                    <a:pt x="164" y="1"/>
                  </a:cubicBezTo>
                  <a:cubicBezTo>
                    <a:pt x="163" y="0"/>
                    <a:pt x="163" y="0"/>
                    <a:pt x="16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6702426" y="2522538"/>
              <a:ext cx="531813" cy="414338"/>
            </a:xfrm>
            <a:custGeom>
              <a:avLst/>
              <a:gdLst>
                <a:gd name="T0" fmla="*/ 5 w 247"/>
                <a:gd name="T1" fmla="*/ 182 h 193"/>
                <a:gd name="T2" fmla="*/ 25 w 247"/>
                <a:gd name="T3" fmla="*/ 188 h 193"/>
                <a:gd name="T4" fmla="*/ 30 w 247"/>
                <a:gd name="T5" fmla="*/ 190 h 193"/>
                <a:gd name="T6" fmla="*/ 4 w 247"/>
                <a:gd name="T7" fmla="*/ 182 h 193"/>
                <a:gd name="T8" fmla="*/ 10 w 247"/>
                <a:gd name="T9" fmla="*/ 177 h 193"/>
                <a:gd name="T10" fmla="*/ 57 w 247"/>
                <a:gd name="T11" fmla="*/ 185 h 193"/>
                <a:gd name="T12" fmla="*/ 57 w 247"/>
                <a:gd name="T13" fmla="*/ 187 h 193"/>
                <a:gd name="T14" fmla="*/ 27 w 247"/>
                <a:gd name="T15" fmla="*/ 186 h 193"/>
                <a:gd name="T16" fmla="*/ 8 w 247"/>
                <a:gd name="T17" fmla="*/ 177 h 193"/>
                <a:gd name="T18" fmla="*/ 94 w 247"/>
                <a:gd name="T19" fmla="*/ 171 h 193"/>
                <a:gd name="T20" fmla="*/ 80 w 247"/>
                <a:gd name="T21" fmla="*/ 180 h 193"/>
                <a:gd name="T22" fmla="*/ 139 w 247"/>
                <a:gd name="T23" fmla="*/ 136 h 193"/>
                <a:gd name="T24" fmla="*/ 129 w 247"/>
                <a:gd name="T25" fmla="*/ 147 h 193"/>
                <a:gd name="T26" fmla="*/ 124 w 247"/>
                <a:gd name="T27" fmla="*/ 151 h 193"/>
                <a:gd name="T28" fmla="*/ 113 w 247"/>
                <a:gd name="T29" fmla="*/ 153 h 193"/>
                <a:gd name="T30" fmla="*/ 172 w 247"/>
                <a:gd name="T31" fmla="*/ 94 h 193"/>
                <a:gd name="T32" fmla="*/ 123 w 247"/>
                <a:gd name="T33" fmla="*/ 146 h 193"/>
                <a:gd name="T34" fmla="*/ 171 w 247"/>
                <a:gd name="T35" fmla="*/ 19 h 193"/>
                <a:gd name="T36" fmla="*/ 167 w 247"/>
                <a:gd name="T37" fmla="*/ 21 h 193"/>
                <a:gd name="T38" fmla="*/ 181 w 247"/>
                <a:gd name="T39" fmla="*/ 15 h 193"/>
                <a:gd name="T40" fmla="*/ 213 w 247"/>
                <a:gd name="T41" fmla="*/ 7 h 193"/>
                <a:gd name="T42" fmla="*/ 195 w 247"/>
                <a:gd name="T43" fmla="*/ 13 h 193"/>
                <a:gd name="T44" fmla="*/ 238 w 247"/>
                <a:gd name="T45" fmla="*/ 0 h 193"/>
                <a:gd name="T46" fmla="*/ 220 w 247"/>
                <a:gd name="T47" fmla="*/ 4 h 193"/>
                <a:gd name="T48" fmla="*/ 187 w 247"/>
                <a:gd name="T49" fmla="*/ 10 h 193"/>
                <a:gd name="T50" fmla="*/ 169 w 247"/>
                <a:gd name="T51" fmla="*/ 17 h 193"/>
                <a:gd name="T52" fmla="*/ 162 w 247"/>
                <a:gd name="T53" fmla="*/ 20 h 193"/>
                <a:gd name="T54" fmla="*/ 156 w 247"/>
                <a:gd name="T55" fmla="*/ 25 h 193"/>
                <a:gd name="T56" fmla="*/ 153 w 247"/>
                <a:gd name="T57" fmla="*/ 25 h 193"/>
                <a:gd name="T58" fmla="*/ 153 w 247"/>
                <a:gd name="T59" fmla="*/ 25 h 193"/>
                <a:gd name="T60" fmla="*/ 153 w 247"/>
                <a:gd name="T61" fmla="*/ 27 h 193"/>
                <a:gd name="T62" fmla="*/ 154 w 247"/>
                <a:gd name="T63" fmla="*/ 27 h 193"/>
                <a:gd name="T64" fmla="*/ 222 w 247"/>
                <a:gd name="T65" fmla="*/ 7 h 193"/>
                <a:gd name="T66" fmla="*/ 228 w 247"/>
                <a:gd name="T67" fmla="*/ 5 h 193"/>
                <a:gd name="T68" fmla="*/ 244 w 247"/>
                <a:gd name="T69" fmla="*/ 4 h 193"/>
                <a:gd name="T70" fmla="*/ 220 w 247"/>
                <a:gd name="T71" fmla="*/ 37 h 193"/>
                <a:gd name="T72" fmla="*/ 172 w 247"/>
                <a:gd name="T73" fmla="*/ 90 h 193"/>
                <a:gd name="T74" fmla="*/ 107 w 247"/>
                <a:gd name="T75" fmla="*/ 155 h 193"/>
                <a:gd name="T76" fmla="*/ 57 w 247"/>
                <a:gd name="T77" fmla="*/ 182 h 193"/>
                <a:gd name="T78" fmla="*/ 9 w 247"/>
                <a:gd name="T79" fmla="*/ 175 h 193"/>
                <a:gd name="T80" fmla="*/ 4 w 247"/>
                <a:gd name="T81" fmla="*/ 175 h 193"/>
                <a:gd name="T82" fmla="*/ 4 w 247"/>
                <a:gd name="T83" fmla="*/ 178 h 193"/>
                <a:gd name="T84" fmla="*/ 5 w 247"/>
                <a:gd name="T85" fmla="*/ 180 h 193"/>
                <a:gd name="T86" fmla="*/ 2 w 247"/>
                <a:gd name="T87" fmla="*/ 180 h 193"/>
                <a:gd name="T88" fmla="*/ 1 w 247"/>
                <a:gd name="T89" fmla="*/ 182 h 193"/>
                <a:gd name="T90" fmla="*/ 34 w 247"/>
                <a:gd name="T91" fmla="*/ 193 h 193"/>
                <a:gd name="T92" fmla="*/ 49 w 247"/>
                <a:gd name="T93" fmla="*/ 192 h 193"/>
                <a:gd name="T94" fmla="*/ 100 w 247"/>
                <a:gd name="T95" fmla="*/ 174 h 193"/>
                <a:gd name="T96" fmla="*/ 175 w 247"/>
                <a:gd name="T97" fmla="*/ 98 h 193"/>
                <a:gd name="T98" fmla="*/ 216 w 247"/>
                <a:gd name="T99" fmla="*/ 50 h 193"/>
                <a:gd name="T100" fmla="*/ 244 w 247"/>
                <a:gd name="T101" fmla="*/ 12 h 193"/>
                <a:gd name="T102" fmla="*/ 242 w 247"/>
                <a:gd name="T103" fmla="*/ 13 h 193"/>
                <a:gd name="T104" fmla="*/ 246 w 247"/>
                <a:gd name="T105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7" h="193">
                  <a:moveTo>
                    <a:pt x="4" y="182"/>
                  </a:moveTo>
                  <a:cubicBezTo>
                    <a:pt x="5" y="182"/>
                    <a:pt x="5" y="182"/>
                    <a:pt x="5" y="182"/>
                  </a:cubicBezTo>
                  <a:cubicBezTo>
                    <a:pt x="10" y="182"/>
                    <a:pt x="15" y="184"/>
                    <a:pt x="20" y="186"/>
                  </a:cubicBezTo>
                  <a:cubicBezTo>
                    <a:pt x="22" y="187"/>
                    <a:pt x="24" y="187"/>
                    <a:pt x="25" y="188"/>
                  </a:cubicBezTo>
                  <a:cubicBezTo>
                    <a:pt x="25" y="188"/>
                    <a:pt x="25" y="189"/>
                    <a:pt x="26" y="189"/>
                  </a:cubicBezTo>
                  <a:cubicBezTo>
                    <a:pt x="27" y="190"/>
                    <a:pt x="29" y="190"/>
                    <a:pt x="30" y="190"/>
                  </a:cubicBezTo>
                  <a:cubicBezTo>
                    <a:pt x="29" y="190"/>
                    <a:pt x="28" y="190"/>
                    <a:pt x="28" y="190"/>
                  </a:cubicBezTo>
                  <a:cubicBezTo>
                    <a:pt x="20" y="189"/>
                    <a:pt x="11" y="188"/>
                    <a:pt x="4" y="182"/>
                  </a:cubicBezTo>
                  <a:moveTo>
                    <a:pt x="8" y="177"/>
                  </a:moveTo>
                  <a:cubicBezTo>
                    <a:pt x="9" y="177"/>
                    <a:pt x="9" y="177"/>
                    <a:pt x="10" y="177"/>
                  </a:cubicBezTo>
                  <a:cubicBezTo>
                    <a:pt x="21" y="177"/>
                    <a:pt x="33" y="181"/>
                    <a:pt x="45" y="184"/>
                  </a:cubicBezTo>
                  <a:cubicBezTo>
                    <a:pt x="49" y="184"/>
                    <a:pt x="53" y="185"/>
                    <a:pt x="57" y="185"/>
                  </a:cubicBezTo>
                  <a:cubicBezTo>
                    <a:pt x="59" y="185"/>
                    <a:pt x="61" y="185"/>
                    <a:pt x="63" y="185"/>
                  </a:cubicBezTo>
                  <a:cubicBezTo>
                    <a:pt x="61" y="185"/>
                    <a:pt x="59" y="186"/>
                    <a:pt x="57" y="187"/>
                  </a:cubicBezTo>
                  <a:cubicBezTo>
                    <a:pt x="53" y="188"/>
                    <a:pt x="49" y="188"/>
                    <a:pt x="45" y="188"/>
                  </a:cubicBezTo>
                  <a:cubicBezTo>
                    <a:pt x="39" y="188"/>
                    <a:pt x="33" y="187"/>
                    <a:pt x="27" y="186"/>
                  </a:cubicBezTo>
                  <a:cubicBezTo>
                    <a:pt x="26" y="185"/>
                    <a:pt x="25" y="185"/>
                    <a:pt x="24" y="184"/>
                  </a:cubicBezTo>
                  <a:cubicBezTo>
                    <a:pt x="18" y="183"/>
                    <a:pt x="13" y="180"/>
                    <a:pt x="8" y="177"/>
                  </a:cubicBezTo>
                  <a:moveTo>
                    <a:pt x="80" y="180"/>
                  </a:moveTo>
                  <a:cubicBezTo>
                    <a:pt x="85" y="177"/>
                    <a:pt x="90" y="174"/>
                    <a:pt x="94" y="171"/>
                  </a:cubicBezTo>
                  <a:cubicBezTo>
                    <a:pt x="102" y="166"/>
                    <a:pt x="109" y="161"/>
                    <a:pt x="115" y="156"/>
                  </a:cubicBezTo>
                  <a:cubicBezTo>
                    <a:pt x="105" y="165"/>
                    <a:pt x="93" y="174"/>
                    <a:pt x="80" y="180"/>
                  </a:cubicBezTo>
                  <a:moveTo>
                    <a:pt x="124" y="151"/>
                  </a:moveTo>
                  <a:cubicBezTo>
                    <a:pt x="129" y="146"/>
                    <a:pt x="134" y="141"/>
                    <a:pt x="139" y="136"/>
                  </a:cubicBezTo>
                  <a:cubicBezTo>
                    <a:pt x="141" y="134"/>
                    <a:pt x="143" y="132"/>
                    <a:pt x="145" y="130"/>
                  </a:cubicBezTo>
                  <a:cubicBezTo>
                    <a:pt x="140" y="136"/>
                    <a:pt x="135" y="142"/>
                    <a:pt x="129" y="147"/>
                  </a:cubicBezTo>
                  <a:cubicBezTo>
                    <a:pt x="126" y="150"/>
                    <a:pt x="124" y="152"/>
                    <a:pt x="121" y="155"/>
                  </a:cubicBezTo>
                  <a:cubicBezTo>
                    <a:pt x="122" y="154"/>
                    <a:pt x="123" y="152"/>
                    <a:pt x="124" y="151"/>
                  </a:cubicBezTo>
                  <a:moveTo>
                    <a:pt x="105" y="161"/>
                  </a:moveTo>
                  <a:cubicBezTo>
                    <a:pt x="107" y="158"/>
                    <a:pt x="110" y="156"/>
                    <a:pt x="113" y="153"/>
                  </a:cubicBezTo>
                  <a:cubicBezTo>
                    <a:pt x="123" y="143"/>
                    <a:pt x="134" y="132"/>
                    <a:pt x="144" y="122"/>
                  </a:cubicBezTo>
                  <a:cubicBezTo>
                    <a:pt x="153" y="113"/>
                    <a:pt x="163" y="103"/>
                    <a:pt x="172" y="94"/>
                  </a:cubicBezTo>
                  <a:cubicBezTo>
                    <a:pt x="160" y="107"/>
                    <a:pt x="148" y="121"/>
                    <a:pt x="136" y="135"/>
                  </a:cubicBezTo>
                  <a:cubicBezTo>
                    <a:pt x="132" y="138"/>
                    <a:pt x="128" y="142"/>
                    <a:pt x="123" y="146"/>
                  </a:cubicBezTo>
                  <a:cubicBezTo>
                    <a:pt x="117" y="151"/>
                    <a:pt x="111" y="156"/>
                    <a:pt x="105" y="161"/>
                  </a:cubicBezTo>
                  <a:moveTo>
                    <a:pt x="171" y="19"/>
                  </a:moveTo>
                  <a:cubicBezTo>
                    <a:pt x="174" y="18"/>
                    <a:pt x="176" y="18"/>
                    <a:pt x="179" y="18"/>
                  </a:cubicBezTo>
                  <a:cubicBezTo>
                    <a:pt x="175" y="19"/>
                    <a:pt x="171" y="20"/>
                    <a:pt x="167" y="21"/>
                  </a:cubicBezTo>
                  <a:cubicBezTo>
                    <a:pt x="169" y="20"/>
                    <a:pt x="170" y="20"/>
                    <a:pt x="171" y="19"/>
                  </a:cubicBezTo>
                  <a:moveTo>
                    <a:pt x="181" y="15"/>
                  </a:moveTo>
                  <a:cubicBezTo>
                    <a:pt x="183" y="14"/>
                    <a:pt x="184" y="13"/>
                    <a:pt x="186" y="13"/>
                  </a:cubicBezTo>
                  <a:cubicBezTo>
                    <a:pt x="195" y="10"/>
                    <a:pt x="204" y="7"/>
                    <a:pt x="213" y="7"/>
                  </a:cubicBezTo>
                  <a:cubicBezTo>
                    <a:pt x="212" y="7"/>
                    <a:pt x="211" y="7"/>
                    <a:pt x="211" y="8"/>
                  </a:cubicBezTo>
                  <a:cubicBezTo>
                    <a:pt x="205" y="10"/>
                    <a:pt x="200" y="11"/>
                    <a:pt x="195" y="13"/>
                  </a:cubicBezTo>
                  <a:cubicBezTo>
                    <a:pt x="190" y="14"/>
                    <a:pt x="186" y="14"/>
                    <a:pt x="181" y="15"/>
                  </a:cubicBezTo>
                  <a:moveTo>
                    <a:pt x="238" y="0"/>
                  </a:moveTo>
                  <a:cubicBezTo>
                    <a:pt x="236" y="0"/>
                    <a:pt x="233" y="1"/>
                    <a:pt x="231" y="1"/>
                  </a:cubicBezTo>
                  <a:cubicBezTo>
                    <a:pt x="227" y="2"/>
                    <a:pt x="223" y="3"/>
                    <a:pt x="220" y="4"/>
                  </a:cubicBezTo>
                  <a:cubicBezTo>
                    <a:pt x="218" y="4"/>
                    <a:pt x="216" y="4"/>
                    <a:pt x="214" y="4"/>
                  </a:cubicBezTo>
                  <a:cubicBezTo>
                    <a:pt x="205" y="4"/>
                    <a:pt x="196" y="7"/>
                    <a:pt x="187" y="10"/>
                  </a:cubicBezTo>
                  <a:cubicBezTo>
                    <a:pt x="181" y="12"/>
                    <a:pt x="176" y="14"/>
                    <a:pt x="171" y="16"/>
                  </a:cubicBezTo>
                  <a:cubicBezTo>
                    <a:pt x="170" y="17"/>
                    <a:pt x="170" y="17"/>
                    <a:pt x="169" y="17"/>
                  </a:cubicBezTo>
                  <a:cubicBezTo>
                    <a:pt x="169" y="17"/>
                    <a:pt x="168" y="17"/>
                    <a:pt x="168" y="17"/>
                  </a:cubicBezTo>
                  <a:cubicBezTo>
                    <a:pt x="166" y="18"/>
                    <a:pt x="164" y="19"/>
                    <a:pt x="162" y="20"/>
                  </a:cubicBezTo>
                  <a:cubicBezTo>
                    <a:pt x="161" y="22"/>
                    <a:pt x="159" y="24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4"/>
                    <a:pt x="155" y="24"/>
                  </a:cubicBezTo>
                  <a:cubicBezTo>
                    <a:pt x="154" y="24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1" y="26"/>
                    <a:pt x="152" y="27"/>
                    <a:pt x="153" y="27"/>
                  </a:cubicBezTo>
                  <a:cubicBezTo>
                    <a:pt x="153" y="27"/>
                    <a:pt x="154" y="27"/>
                    <a:pt x="154" y="27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68" y="23"/>
                    <a:pt x="183" y="20"/>
                    <a:pt x="197" y="15"/>
                  </a:cubicBezTo>
                  <a:cubicBezTo>
                    <a:pt x="206" y="14"/>
                    <a:pt x="215" y="12"/>
                    <a:pt x="222" y="7"/>
                  </a:cubicBezTo>
                  <a:cubicBezTo>
                    <a:pt x="223" y="7"/>
                    <a:pt x="223" y="6"/>
                    <a:pt x="223" y="6"/>
                  </a:cubicBezTo>
                  <a:cubicBezTo>
                    <a:pt x="225" y="6"/>
                    <a:pt x="226" y="5"/>
                    <a:pt x="228" y="5"/>
                  </a:cubicBezTo>
                  <a:cubicBezTo>
                    <a:pt x="231" y="4"/>
                    <a:pt x="235" y="3"/>
                    <a:pt x="238" y="3"/>
                  </a:cubicBezTo>
                  <a:cubicBezTo>
                    <a:pt x="240" y="3"/>
                    <a:pt x="242" y="3"/>
                    <a:pt x="244" y="4"/>
                  </a:cubicBezTo>
                  <a:cubicBezTo>
                    <a:pt x="242" y="10"/>
                    <a:pt x="238" y="15"/>
                    <a:pt x="234" y="20"/>
                  </a:cubicBezTo>
                  <a:cubicBezTo>
                    <a:pt x="229" y="26"/>
                    <a:pt x="225" y="31"/>
                    <a:pt x="220" y="37"/>
                  </a:cubicBezTo>
                  <a:cubicBezTo>
                    <a:pt x="218" y="41"/>
                    <a:pt x="215" y="44"/>
                    <a:pt x="212" y="48"/>
                  </a:cubicBezTo>
                  <a:cubicBezTo>
                    <a:pt x="199" y="62"/>
                    <a:pt x="186" y="76"/>
                    <a:pt x="172" y="90"/>
                  </a:cubicBezTo>
                  <a:cubicBezTo>
                    <a:pt x="161" y="102"/>
                    <a:pt x="149" y="113"/>
                    <a:pt x="138" y="125"/>
                  </a:cubicBezTo>
                  <a:cubicBezTo>
                    <a:pt x="127" y="135"/>
                    <a:pt x="117" y="145"/>
                    <a:pt x="107" y="155"/>
                  </a:cubicBezTo>
                  <a:cubicBezTo>
                    <a:pt x="94" y="167"/>
                    <a:pt x="78" y="181"/>
                    <a:pt x="60" y="182"/>
                  </a:cubicBezTo>
                  <a:cubicBezTo>
                    <a:pt x="59" y="182"/>
                    <a:pt x="58" y="182"/>
                    <a:pt x="57" y="182"/>
                  </a:cubicBezTo>
                  <a:cubicBezTo>
                    <a:pt x="49" y="182"/>
                    <a:pt x="41" y="180"/>
                    <a:pt x="33" y="178"/>
                  </a:cubicBezTo>
                  <a:cubicBezTo>
                    <a:pt x="25" y="177"/>
                    <a:pt x="17" y="175"/>
                    <a:pt x="9" y="175"/>
                  </a:cubicBezTo>
                  <a:cubicBezTo>
                    <a:pt x="9" y="175"/>
                    <a:pt x="8" y="175"/>
                    <a:pt x="7" y="175"/>
                  </a:cubicBezTo>
                  <a:cubicBezTo>
                    <a:pt x="6" y="175"/>
                    <a:pt x="5" y="175"/>
                    <a:pt x="4" y="175"/>
                  </a:cubicBezTo>
                  <a:cubicBezTo>
                    <a:pt x="3" y="175"/>
                    <a:pt x="2" y="177"/>
                    <a:pt x="3" y="177"/>
                  </a:cubicBezTo>
                  <a:cubicBezTo>
                    <a:pt x="4" y="177"/>
                    <a:pt x="4" y="178"/>
                    <a:pt x="4" y="178"/>
                  </a:cubicBezTo>
                  <a:cubicBezTo>
                    <a:pt x="5" y="179"/>
                    <a:pt x="7" y="179"/>
                    <a:pt x="8" y="180"/>
                  </a:cubicBezTo>
                  <a:cubicBezTo>
                    <a:pt x="7" y="180"/>
                    <a:pt x="6" y="180"/>
                    <a:pt x="5" y="180"/>
                  </a:cubicBezTo>
                  <a:cubicBezTo>
                    <a:pt x="4" y="180"/>
                    <a:pt x="3" y="180"/>
                    <a:pt x="2" y="180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1" y="180"/>
                    <a:pt x="1" y="181"/>
                    <a:pt x="0" y="181"/>
                  </a:cubicBezTo>
                  <a:cubicBezTo>
                    <a:pt x="0" y="182"/>
                    <a:pt x="0" y="182"/>
                    <a:pt x="1" y="182"/>
                  </a:cubicBezTo>
                  <a:cubicBezTo>
                    <a:pt x="7" y="189"/>
                    <a:pt x="17" y="192"/>
                    <a:pt x="27" y="193"/>
                  </a:cubicBezTo>
                  <a:cubicBezTo>
                    <a:pt x="29" y="193"/>
                    <a:pt x="32" y="193"/>
                    <a:pt x="34" y="193"/>
                  </a:cubicBezTo>
                  <a:cubicBezTo>
                    <a:pt x="38" y="193"/>
                    <a:pt x="42" y="193"/>
                    <a:pt x="45" y="192"/>
                  </a:cubicBezTo>
                  <a:cubicBezTo>
                    <a:pt x="47" y="192"/>
                    <a:pt x="48" y="192"/>
                    <a:pt x="49" y="192"/>
                  </a:cubicBezTo>
                  <a:cubicBezTo>
                    <a:pt x="55" y="192"/>
                    <a:pt x="61" y="192"/>
                    <a:pt x="66" y="190"/>
                  </a:cubicBezTo>
                  <a:cubicBezTo>
                    <a:pt x="79" y="188"/>
                    <a:pt x="90" y="181"/>
                    <a:pt x="100" y="174"/>
                  </a:cubicBezTo>
                  <a:cubicBezTo>
                    <a:pt x="118" y="163"/>
                    <a:pt x="133" y="148"/>
                    <a:pt x="147" y="132"/>
                  </a:cubicBezTo>
                  <a:cubicBezTo>
                    <a:pt x="157" y="121"/>
                    <a:pt x="166" y="110"/>
                    <a:pt x="175" y="98"/>
                  </a:cubicBezTo>
                  <a:cubicBezTo>
                    <a:pt x="181" y="92"/>
                    <a:pt x="187" y="85"/>
                    <a:pt x="193" y="78"/>
                  </a:cubicBezTo>
                  <a:cubicBezTo>
                    <a:pt x="201" y="69"/>
                    <a:pt x="209" y="59"/>
                    <a:pt x="216" y="50"/>
                  </a:cubicBezTo>
                  <a:cubicBezTo>
                    <a:pt x="226" y="38"/>
                    <a:pt x="236" y="27"/>
                    <a:pt x="245" y="14"/>
                  </a:cubicBezTo>
                  <a:cubicBezTo>
                    <a:pt x="246" y="13"/>
                    <a:pt x="245" y="12"/>
                    <a:pt x="244" y="12"/>
                  </a:cubicBezTo>
                  <a:cubicBezTo>
                    <a:pt x="244" y="12"/>
                    <a:pt x="243" y="12"/>
                    <a:pt x="243" y="12"/>
                  </a:cubicBezTo>
                  <a:cubicBezTo>
                    <a:pt x="243" y="13"/>
                    <a:pt x="243" y="13"/>
                    <a:pt x="242" y="13"/>
                  </a:cubicBezTo>
                  <a:cubicBezTo>
                    <a:pt x="244" y="10"/>
                    <a:pt x="246" y="7"/>
                    <a:pt x="247" y="4"/>
                  </a:cubicBezTo>
                  <a:cubicBezTo>
                    <a:pt x="247" y="4"/>
                    <a:pt x="247" y="3"/>
                    <a:pt x="246" y="3"/>
                  </a:cubicBezTo>
                  <a:cubicBezTo>
                    <a:pt x="244" y="1"/>
                    <a:pt x="241" y="0"/>
                    <a:pt x="238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6775451" y="2868613"/>
              <a:ext cx="125413" cy="12700"/>
            </a:xfrm>
            <a:custGeom>
              <a:avLst/>
              <a:gdLst>
                <a:gd name="T0" fmla="*/ 2 w 58"/>
                <a:gd name="T1" fmla="*/ 0 h 6"/>
                <a:gd name="T2" fmla="*/ 2 w 58"/>
                <a:gd name="T3" fmla="*/ 3 h 6"/>
                <a:gd name="T4" fmla="*/ 30 w 58"/>
                <a:gd name="T5" fmla="*/ 6 h 6"/>
                <a:gd name="T6" fmla="*/ 39 w 58"/>
                <a:gd name="T7" fmla="*/ 6 h 6"/>
                <a:gd name="T8" fmla="*/ 57 w 58"/>
                <a:gd name="T9" fmla="*/ 4 h 6"/>
                <a:gd name="T10" fmla="*/ 57 w 58"/>
                <a:gd name="T11" fmla="*/ 1 h 6"/>
                <a:gd name="T12" fmla="*/ 56 w 58"/>
                <a:gd name="T13" fmla="*/ 1 h 6"/>
                <a:gd name="T14" fmla="*/ 39 w 58"/>
                <a:gd name="T15" fmla="*/ 4 h 6"/>
                <a:gd name="T16" fmla="*/ 29 w 58"/>
                <a:gd name="T17" fmla="*/ 3 h 6"/>
                <a:gd name="T18" fmla="*/ 2 w 58"/>
                <a:gd name="T19" fmla="*/ 0 h 6"/>
                <a:gd name="T20" fmla="*/ 2 w 5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6">
                  <a:moveTo>
                    <a:pt x="2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11" y="4"/>
                    <a:pt x="20" y="5"/>
                    <a:pt x="30" y="6"/>
                  </a:cubicBezTo>
                  <a:cubicBezTo>
                    <a:pt x="33" y="6"/>
                    <a:pt x="36" y="6"/>
                    <a:pt x="39" y="6"/>
                  </a:cubicBezTo>
                  <a:cubicBezTo>
                    <a:pt x="45" y="6"/>
                    <a:pt x="51" y="6"/>
                    <a:pt x="57" y="4"/>
                  </a:cubicBezTo>
                  <a:cubicBezTo>
                    <a:pt x="58" y="3"/>
                    <a:pt x="58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45" y="4"/>
                    <a:pt x="39" y="4"/>
                  </a:cubicBezTo>
                  <a:cubicBezTo>
                    <a:pt x="36" y="4"/>
                    <a:pt x="32" y="4"/>
                    <a:pt x="29" y="3"/>
                  </a:cubicBezTo>
                  <a:cubicBezTo>
                    <a:pt x="20" y="3"/>
                    <a:pt x="1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6789738" y="2833688"/>
              <a:ext cx="138113" cy="15875"/>
            </a:xfrm>
            <a:custGeom>
              <a:avLst/>
              <a:gdLst>
                <a:gd name="T0" fmla="*/ 62 w 64"/>
                <a:gd name="T1" fmla="*/ 0 h 7"/>
                <a:gd name="T2" fmla="*/ 62 w 64"/>
                <a:gd name="T3" fmla="*/ 0 h 7"/>
                <a:gd name="T4" fmla="*/ 37 w 64"/>
                <a:gd name="T5" fmla="*/ 4 h 7"/>
                <a:gd name="T6" fmla="*/ 2 w 64"/>
                <a:gd name="T7" fmla="*/ 1 h 7"/>
                <a:gd name="T8" fmla="*/ 2 w 64"/>
                <a:gd name="T9" fmla="*/ 1 h 7"/>
                <a:gd name="T10" fmla="*/ 2 w 64"/>
                <a:gd name="T11" fmla="*/ 4 h 7"/>
                <a:gd name="T12" fmla="*/ 37 w 64"/>
                <a:gd name="T13" fmla="*/ 7 h 7"/>
                <a:gd name="T14" fmla="*/ 63 w 64"/>
                <a:gd name="T15" fmla="*/ 3 h 7"/>
                <a:gd name="T16" fmla="*/ 62 w 6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4" y="3"/>
                    <a:pt x="46" y="4"/>
                    <a:pt x="37" y="4"/>
                  </a:cubicBezTo>
                  <a:cubicBezTo>
                    <a:pt x="26" y="4"/>
                    <a:pt x="14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4"/>
                    <a:pt x="2" y="4"/>
                  </a:cubicBezTo>
                  <a:cubicBezTo>
                    <a:pt x="13" y="5"/>
                    <a:pt x="25" y="7"/>
                    <a:pt x="37" y="7"/>
                  </a:cubicBezTo>
                  <a:cubicBezTo>
                    <a:pt x="46" y="7"/>
                    <a:pt x="55" y="6"/>
                    <a:pt x="63" y="3"/>
                  </a:cubicBezTo>
                  <a:cubicBezTo>
                    <a:pt x="64" y="2"/>
                    <a:pt x="64" y="0"/>
                    <a:pt x="6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6859588" y="2779713"/>
              <a:ext cx="111125" cy="20638"/>
            </a:xfrm>
            <a:custGeom>
              <a:avLst/>
              <a:gdLst>
                <a:gd name="T0" fmla="*/ 50 w 52"/>
                <a:gd name="T1" fmla="*/ 0 h 9"/>
                <a:gd name="T2" fmla="*/ 49 w 52"/>
                <a:gd name="T3" fmla="*/ 1 h 9"/>
                <a:gd name="T4" fmla="*/ 26 w 52"/>
                <a:gd name="T5" fmla="*/ 6 h 9"/>
                <a:gd name="T6" fmla="*/ 23 w 52"/>
                <a:gd name="T7" fmla="*/ 6 h 9"/>
                <a:gd name="T8" fmla="*/ 2 w 52"/>
                <a:gd name="T9" fmla="*/ 5 h 9"/>
                <a:gd name="T10" fmla="*/ 1 w 52"/>
                <a:gd name="T11" fmla="*/ 5 h 9"/>
                <a:gd name="T12" fmla="*/ 1 w 52"/>
                <a:gd name="T13" fmla="*/ 8 h 9"/>
                <a:gd name="T14" fmla="*/ 23 w 52"/>
                <a:gd name="T15" fmla="*/ 9 h 9"/>
                <a:gd name="T16" fmla="*/ 27 w 52"/>
                <a:gd name="T17" fmla="*/ 9 h 9"/>
                <a:gd name="T18" fmla="*/ 51 w 52"/>
                <a:gd name="T19" fmla="*/ 3 h 9"/>
                <a:gd name="T20" fmla="*/ 50 w 5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9">
                  <a:moveTo>
                    <a:pt x="50" y="0"/>
                  </a:moveTo>
                  <a:cubicBezTo>
                    <a:pt x="50" y="0"/>
                    <a:pt x="50" y="1"/>
                    <a:pt x="49" y="1"/>
                  </a:cubicBezTo>
                  <a:cubicBezTo>
                    <a:pt x="43" y="6"/>
                    <a:pt x="34" y="6"/>
                    <a:pt x="26" y="6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16" y="6"/>
                    <a:pt x="9" y="6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8" y="8"/>
                    <a:pt x="16" y="9"/>
                    <a:pt x="23" y="9"/>
                  </a:cubicBezTo>
                  <a:cubicBezTo>
                    <a:pt x="24" y="9"/>
                    <a:pt x="25" y="9"/>
                    <a:pt x="27" y="9"/>
                  </a:cubicBezTo>
                  <a:cubicBezTo>
                    <a:pt x="35" y="9"/>
                    <a:pt x="44" y="8"/>
                    <a:pt x="51" y="3"/>
                  </a:cubicBezTo>
                  <a:cubicBezTo>
                    <a:pt x="52" y="2"/>
                    <a:pt x="51" y="0"/>
                    <a:pt x="50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6884988" y="2740026"/>
              <a:ext cx="139700" cy="20638"/>
            </a:xfrm>
            <a:custGeom>
              <a:avLst/>
              <a:gdLst>
                <a:gd name="T0" fmla="*/ 64 w 65"/>
                <a:gd name="T1" fmla="*/ 0 h 10"/>
                <a:gd name="T2" fmla="*/ 63 w 65"/>
                <a:gd name="T3" fmla="*/ 0 h 10"/>
                <a:gd name="T4" fmla="*/ 33 w 65"/>
                <a:gd name="T5" fmla="*/ 7 h 10"/>
                <a:gd name="T6" fmla="*/ 25 w 65"/>
                <a:gd name="T7" fmla="*/ 8 h 10"/>
                <a:gd name="T8" fmla="*/ 2 w 65"/>
                <a:gd name="T9" fmla="*/ 6 h 10"/>
                <a:gd name="T10" fmla="*/ 2 w 65"/>
                <a:gd name="T11" fmla="*/ 6 h 10"/>
                <a:gd name="T12" fmla="*/ 2 w 65"/>
                <a:gd name="T13" fmla="*/ 9 h 10"/>
                <a:gd name="T14" fmla="*/ 26 w 65"/>
                <a:gd name="T15" fmla="*/ 10 h 10"/>
                <a:gd name="T16" fmla="*/ 34 w 65"/>
                <a:gd name="T17" fmla="*/ 10 h 10"/>
                <a:gd name="T18" fmla="*/ 64 w 65"/>
                <a:gd name="T19" fmla="*/ 2 h 10"/>
                <a:gd name="T20" fmla="*/ 64 w 65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0">
                  <a:moveTo>
                    <a:pt x="64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4" y="6"/>
                    <a:pt x="43" y="7"/>
                    <a:pt x="33" y="7"/>
                  </a:cubicBezTo>
                  <a:cubicBezTo>
                    <a:pt x="30" y="7"/>
                    <a:pt x="28" y="8"/>
                    <a:pt x="25" y="8"/>
                  </a:cubicBezTo>
                  <a:cubicBezTo>
                    <a:pt x="18" y="8"/>
                    <a:pt x="10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9"/>
                    <a:pt x="2" y="9"/>
                  </a:cubicBezTo>
                  <a:cubicBezTo>
                    <a:pt x="10" y="10"/>
                    <a:pt x="18" y="10"/>
                    <a:pt x="26" y="10"/>
                  </a:cubicBezTo>
                  <a:cubicBezTo>
                    <a:pt x="29" y="10"/>
                    <a:pt x="31" y="10"/>
                    <a:pt x="34" y="10"/>
                  </a:cubicBezTo>
                  <a:cubicBezTo>
                    <a:pt x="44" y="9"/>
                    <a:pt x="56" y="8"/>
                    <a:pt x="64" y="2"/>
                  </a:cubicBezTo>
                  <a:cubicBezTo>
                    <a:pt x="65" y="1"/>
                    <a:pt x="65" y="0"/>
                    <a:pt x="64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7"/>
            <p:cNvSpPr/>
            <p:nvPr/>
          </p:nvSpPr>
          <p:spPr bwMode="auto">
            <a:xfrm>
              <a:off x="6921501" y="2689226"/>
              <a:ext cx="131763" cy="30163"/>
            </a:xfrm>
            <a:custGeom>
              <a:avLst/>
              <a:gdLst>
                <a:gd name="T0" fmla="*/ 57 w 61"/>
                <a:gd name="T1" fmla="*/ 0 h 14"/>
                <a:gd name="T2" fmla="*/ 57 w 61"/>
                <a:gd name="T3" fmla="*/ 3 h 14"/>
                <a:gd name="T4" fmla="*/ 56 w 61"/>
                <a:gd name="T5" fmla="*/ 5 h 14"/>
                <a:gd name="T6" fmla="*/ 53 w 61"/>
                <a:gd name="T7" fmla="*/ 7 h 14"/>
                <a:gd name="T8" fmla="*/ 45 w 61"/>
                <a:gd name="T9" fmla="*/ 9 h 14"/>
                <a:gd name="T10" fmla="*/ 31 w 61"/>
                <a:gd name="T11" fmla="*/ 11 h 14"/>
                <a:gd name="T12" fmla="*/ 2 w 61"/>
                <a:gd name="T13" fmla="*/ 12 h 14"/>
                <a:gd name="T14" fmla="*/ 2 w 61"/>
                <a:gd name="T15" fmla="*/ 14 h 14"/>
                <a:gd name="T16" fmla="*/ 2 w 61"/>
                <a:gd name="T17" fmla="*/ 14 h 14"/>
                <a:gd name="T18" fmla="*/ 39 w 61"/>
                <a:gd name="T19" fmla="*/ 13 h 14"/>
                <a:gd name="T20" fmla="*/ 56 w 61"/>
                <a:gd name="T21" fmla="*/ 8 h 14"/>
                <a:gd name="T22" fmla="*/ 61 w 61"/>
                <a:gd name="T23" fmla="*/ 5 h 14"/>
                <a:gd name="T24" fmla="*/ 58 w 61"/>
                <a:gd name="T25" fmla="*/ 0 h 14"/>
                <a:gd name="T26" fmla="*/ 57 w 61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4">
                  <a:moveTo>
                    <a:pt x="57" y="0"/>
                  </a:moveTo>
                  <a:cubicBezTo>
                    <a:pt x="56" y="0"/>
                    <a:pt x="56" y="2"/>
                    <a:pt x="57" y="3"/>
                  </a:cubicBezTo>
                  <a:cubicBezTo>
                    <a:pt x="60" y="4"/>
                    <a:pt x="57" y="5"/>
                    <a:pt x="56" y="5"/>
                  </a:cubicBezTo>
                  <a:cubicBezTo>
                    <a:pt x="55" y="6"/>
                    <a:pt x="54" y="6"/>
                    <a:pt x="53" y="7"/>
                  </a:cubicBezTo>
                  <a:cubicBezTo>
                    <a:pt x="50" y="8"/>
                    <a:pt x="48" y="8"/>
                    <a:pt x="45" y="9"/>
                  </a:cubicBezTo>
                  <a:cubicBezTo>
                    <a:pt x="41" y="10"/>
                    <a:pt x="36" y="11"/>
                    <a:pt x="31" y="11"/>
                  </a:cubicBezTo>
                  <a:cubicBezTo>
                    <a:pt x="21" y="12"/>
                    <a:pt x="11" y="11"/>
                    <a:pt x="2" y="12"/>
                  </a:cubicBezTo>
                  <a:cubicBezTo>
                    <a:pt x="0" y="12"/>
                    <a:pt x="0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4" y="14"/>
                    <a:pt x="26" y="14"/>
                    <a:pt x="39" y="13"/>
                  </a:cubicBezTo>
                  <a:cubicBezTo>
                    <a:pt x="44" y="12"/>
                    <a:pt x="50" y="11"/>
                    <a:pt x="56" y="8"/>
                  </a:cubicBezTo>
                  <a:cubicBezTo>
                    <a:pt x="57" y="8"/>
                    <a:pt x="61" y="7"/>
                    <a:pt x="61" y="5"/>
                  </a:cubicBezTo>
                  <a:cubicBezTo>
                    <a:pt x="61" y="3"/>
                    <a:pt x="60" y="1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8"/>
            <p:cNvSpPr/>
            <p:nvPr/>
          </p:nvSpPr>
          <p:spPr bwMode="auto">
            <a:xfrm>
              <a:off x="6980238" y="2649538"/>
              <a:ext cx="114300" cy="31750"/>
            </a:xfrm>
            <a:custGeom>
              <a:avLst/>
              <a:gdLst>
                <a:gd name="T0" fmla="*/ 51 w 53"/>
                <a:gd name="T1" fmla="*/ 0 h 15"/>
                <a:gd name="T2" fmla="*/ 50 w 53"/>
                <a:gd name="T3" fmla="*/ 1 h 15"/>
                <a:gd name="T4" fmla="*/ 27 w 53"/>
                <a:gd name="T5" fmla="*/ 10 h 15"/>
                <a:gd name="T6" fmla="*/ 1 w 53"/>
                <a:gd name="T7" fmla="*/ 12 h 15"/>
                <a:gd name="T8" fmla="*/ 1 w 53"/>
                <a:gd name="T9" fmla="*/ 15 h 15"/>
                <a:gd name="T10" fmla="*/ 2 w 53"/>
                <a:gd name="T11" fmla="*/ 15 h 15"/>
                <a:gd name="T12" fmla="*/ 28 w 53"/>
                <a:gd name="T13" fmla="*/ 13 h 15"/>
                <a:gd name="T14" fmla="*/ 52 w 53"/>
                <a:gd name="T15" fmla="*/ 3 h 15"/>
                <a:gd name="T16" fmla="*/ 51 w 5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5">
                  <a:moveTo>
                    <a:pt x="51" y="0"/>
                  </a:moveTo>
                  <a:cubicBezTo>
                    <a:pt x="51" y="0"/>
                    <a:pt x="51" y="0"/>
                    <a:pt x="50" y="1"/>
                  </a:cubicBezTo>
                  <a:cubicBezTo>
                    <a:pt x="44" y="7"/>
                    <a:pt x="35" y="9"/>
                    <a:pt x="27" y="10"/>
                  </a:cubicBezTo>
                  <a:cubicBezTo>
                    <a:pt x="18" y="12"/>
                    <a:pt x="10" y="12"/>
                    <a:pt x="1" y="12"/>
                  </a:cubicBezTo>
                  <a:cubicBezTo>
                    <a:pt x="0" y="12"/>
                    <a:pt x="0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1" y="14"/>
                    <a:pt x="20" y="14"/>
                    <a:pt x="28" y="13"/>
                  </a:cubicBezTo>
                  <a:cubicBezTo>
                    <a:pt x="37" y="11"/>
                    <a:pt x="46" y="9"/>
                    <a:pt x="52" y="3"/>
                  </a:cubicBezTo>
                  <a:cubicBezTo>
                    <a:pt x="53" y="2"/>
                    <a:pt x="52" y="0"/>
                    <a:pt x="5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7021513" y="2608263"/>
              <a:ext cx="79375" cy="17463"/>
            </a:xfrm>
            <a:custGeom>
              <a:avLst/>
              <a:gdLst>
                <a:gd name="T0" fmla="*/ 36 w 37"/>
                <a:gd name="T1" fmla="*/ 0 h 8"/>
                <a:gd name="T2" fmla="*/ 35 w 37"/>
                <a:gd name="T3" fmla="*/ 0 h 8"/>
                <a:gd name="T4" fmla="*/ 2 w 37"/>
                <a:gd name="T5" fmla="*/ 5 h 8"/>
                <a:gd name="T6" fmla="*/ 2 w 37"/>
                <a:gd name="T7" fmla="*/ 8 h 8"/>
                <a:gd name="T8" fmla="*/ 2 w 37"/>
                <a:gd name="T9" fmla="*/ 8 h 8"/>
                <a:gd name="T10" fmla="*/ 36 w 37"/>
                <a:gd name="T11" fmla="*/ 2 h 8"/>
                <a:gd name="T12" fmla="*/ 36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6" y="0"/>
                  </a:moveTo>
                  <a:cubicBezTo>
                    <a:pt x="36" y="0"/>
                    <a:pt x="36" y="0"/>
                    <a:pt x="35" y="0"/>
                  </a:cubicBezTo>
                  <a:cubicBezTo>
                    <a:pt x="24" y="3"/>
                    <a:pt x="13" y="5"/>
                    <a:pt x="2" y="5"/>
                  </a:cubicBezTo>
                  <a:cubicBezTo>
                    <a:pt x="0" y="5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4" y="7"/>
                    <a:pt x="25" y="5"/>
                    <a:pt x="36" y="2"/>
                  </a:cubicBezTo>
                  <a:cubicBezTo>
                    <a:pt x="37" y="2"/>
                    <a:pt x="37" y="0"/>
                    <a:pt x="36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"/>
            <p:cNvSpPr>
              <a:spLocks noEditPoints="1"/>
            </p:cNvSpPr>
            <p:nvPr/>
          </p:nvSpPr>
          <p:spPr bwMode="auto">
            <a:xfrm>
              <a:off x="6729413" y="2559051"/>
              <a:ext cx="282575" cy="293688"/>
            </a:xfrm>
            <a:custGeom>
              <a:avLst/>
              <a:gdLst>
                <a:gd name="T0" fmla="*/ 5 w 131"/>
                <a:gd name="T1" fmla="*/ 127 h 137"/>
                <a:gd name="T2" fmla="*/ 22 w 131"/>
                <a:gd name="T3" fmla="*/ 110 h 137"/>
                <a:gd name="T4" fmla="*/ 48 w 131"/>
                <a:gd name="T5" fmla="*/ 87 h 137"/>
                <a:gd name="T6" fmla="*/ 38 w 131"/>
                <a:gd name="T7" fmla="*/ 99 h 137"/>
                <a:gd name="T8" fmla="*/ 77 w 131"/>
                <a:gd name="T9" fmla="*/ 58 h 137"/>
                <a:gd name="T10" fmla="*/ 88 w 131"/>
                <a:gd name="T11" fmla="*/ 49 h 137"/>
                <a:gd name="T12" fmla="*/ 64 w 131"/>
                <a:gd name="T13" fmla="*/ 73 h 137"/>
                <a:gd name="T14" fmla="*/ 79 w 131"/>
                <a:gd name="T15" fmla="*/ 50 h 137"/>
                <a:gd name="T16" fmla="*/ 79 w 131"/>
                <a:gd name="T17" fmla="*/ 50 h 137"/>
                <a:gd name="T18" fmla="*/ 94 w 131"/>
                <a:gd name="T19" fmla="*/ 35 h 137"/>
                <a:gd name="T20" fmla="*/ 92 w 131"/>
                <a:gd name="T21" fmla="*/ 37 h 137"/>
                <a:gd name="T22" fmla="*/ 98 w 131"/>
                <a:gd name="T23" fmla="*/ 34 h 137"/>
                <a:gd name="T24" fmla="*/ 102 w 131"/>
                <a:gd name="T25" fmla="*/ 30 h 137"/>
                <a:gd name="T26" fmla="*/ 107 w 131"/>
                <a:gd name="T27" fmla="*/ 24 h 137"/>
                <a:gd name="T28" fmla="*/ 107 w 131"/>
                <a:gd name="T29" fmla="*/ 25 h 137"/>
                <a:gd name="T30" fmla="*/ 107 w 131"/>
                <a:gd name="T31" fmla="*/ 24 h 137"/>
                <a:gd name="T32" fmla="*/ 128 w 131"/>
                <a:gd name="T33" fmla="*/ 0 h 137"/>
                <a:gd name="T34" fmla="*/ 55 w 131"/>
                <a:gd name="T35" fmla="*/ 75 h 137"/>
                <a:gd name="T36" fmla="*/ 35 w 131"/>
                <a:gd name="T37" fmla="*/ 96 h 137"/>
                <a:gd name="T38" fmla="*/ 29 w 131"/>
                <a:gd name="T39" fmla="*/ 104 h 137"/>
                <a:gd name="T40" fmla="*/ 29 w 131"/>
                <a:gd name="T41" fmla="*/ 105 h 137"/>
                <a:gd name="T42" fmla="*/ 5 w 131"/>
                <a:gd name="T43" fmla="*/ 133 h 137"/>
                <a:gd name="T44" fmla="*/ 1 w 131"/>
                <a:gd name="T45" fmla="*/ 137 h 137"/>
                <a:gd name="T46" fmla="*/ 2 w 131"/>
                <a:gd name="T47" fmla="*/ 136 h 137"/>
                <a:gd name="T48" fmla="*/ 2 w 131"/>
                <a:gd name="T49" fmla="*/ 136 h 137"/>
                <a:gd name="T50" fmla="*/ 26 w 131"/>
                <a:gd name="T51" fmla="*/ 114 h 137"/>
                <a:gd name="T52" fmla="*/ 41 w 131"/>
                <a:gd name="T53" fmla="*/ 99 h 137"/>
                <a:gd name="T54" fmla="*/ 23 w 131"/>
                <a:gd name="T55" fmla="*/ 127 h 137"/>
                <a:gd name="T56" fmla="*/ 24 w 131"/>
                <a:gd name="T57" fmla="*/ 129 h 137"/>
                <a:gd name="T58" fmla="*/ 36 w 131"/>
                <a:gd name="T59" fmla="*/ 124 h 137"/>
                <a:gd name="T60" fmla="*/ 72 w 131"/>
                <a:gd name="T61" fmla="*/ 82 h 137"/>
                <a:gd name="T62" fmla="*/ 71 w 131"/>
                <a:gd name="T63" fmla="*/ 80 h 137"/>
                <a:gd name="T64" fmla="*/ 61 w 131"/>
                <a:gd name="T65" fmla="*/ 92 h 137"/>
                <a:gd name="T66" fmla="*/ 36 w 131"/>
                <a:gd name="T67" fmla="*/ 121 h 137"/>
                <a:gd name="T68" fmla="*/ 26 w 131"/>
                <a:gd name="T69" fmla="*/ 126 h 137"/>
                <a:gd name="T70" fmla="*/ 45 w 131"/>
                <a:gd name="T71" fmla="*/ 98 h 137"/>
                <a:gd name="T72" fmla="*/ 90 w 131"/>
                <a:gd name="T73" fmla="*/ 50 h 137"/>
                <a:gd name="T74" fmla="*/ 124 w 131"/>
                <a:gd name="T75" fmla="*/ 9 h 137"/>
                <a:gd name="T76" fmla="*/ 129 w 131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1" h="137">
                  <a:moveTo>
                    <a:pt x="24" y="106"/>
                  </a:moveTo>
                  <a:cubicBezTo>
                    <a:pt x="17" y="113"/>
                    <a:pt x="11" y="120"/>
                    <a:pt x="5" y="127"/>
                  </a:cubicBezTo>
                  <a:cubicBezTo>
                    <a:pt x="3" y="129"/>
                    <a:pt x="2" y="131"/>
                    <a:pt x="0" y="133"/>
                  </a:cubicBezTo>
                  <a:cubicBezTo>
                    <a:pt x="9" y="127"/>
                    <a:pt x="16" y="118"/>
                    <a:pt x="22" y="110"/>
                  </a:cubicBezTo>
                  <a:cubicBezTo>
                    <a:pt x="22" y="108"/>
                    <a:pt x="23" y="107"/>
                    <a:pt x="24" y="106"/>
                  </a:cubicBezTo>
                  <a:moveTo>
                    <a:pt x="48" y="87"/>
                  </a:moveTo>
                  <a:cubicBezTo>
                    <a:pt x="50" y="85"/>
                    <a:pt x="52" y="83"/>
                    <a:pt x="54" y="81"/>
                  </a:cubicBezTo>
                  <a:cubicBezTo>
                    <a:pt x="49" y="87"/>
                    <a:pt x="43" y="93"/>
                    <a:pt x="38" y="99"/>
                  </a:cubicBezTo>
                  <a:cubicBezTo>
                    <a:pt x="41" y="95"/>
                    <a:pt x="45" y="91"/>
                    <a:pt x="48" y="87"/>
                  </a:cubicBezTo>
                  <a:moveTo>
                    <a:pt x="77" y="58"/>
                  </a:moveTo>
                  <a:cubicBezTo>
                    <a:pt x="83" y="52"/>
                    <a:pt x="89" y="47"/>
                    <a:pt x="94" y="41"/>
                  </a:cubicBezTo>
                  <a:cubicBezTo>
                    <a:pt x="92" y="44"/>
                    <a:pt x="90" y="46"/>
                    <a:pt x="88" y="49"/>
                  </a:cubicBezTo>
                  <a:cubicBezTo>
                    <a:pt x="80" y="57"/>
                    <a:pt x="72" y="64"/>
                    <a:pt x="65" y="72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8" y="68"/>
                    <a:pt x="73" y="63"/>
                    <a:pt x="77" y="58"/>
                  </a:cubicBezTo>
                  <a:moveTo>
                    <a:pt x="79" y="50"/>
                  </a:moveTo>
                  <a:cubicBezTo>
                    <a:pt x="82" y="47"/>
                    <a:pt x="85" y="43"/>
                    <a:pt x="88" y="40"/>
                  </a:cubicBezTo>
                  <a:cubicBezTo>
                    <a:pt x="85" y="43"/>
                    <a:pt x="82" y="47"/>
                    <a:pt x="79" y="50"/>
                  </a:cubicBezTo>
                  <a:moveTo>
                    <a:pt x="92" y="37"/>
                  </a:moveTo>
                  <a:cubicBezTo>
                    <a:pt x="92" y="36"/>
                    <a:pt x="93" y="35"/>
                    <a:pt x="94" y="35"/>
                  </a:cubicBezTo>
                  <a:cubicBezTo>
                    <a:pt x="93" y="35"/>
                    <a:pt x="93" y="36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moveTo>
                    <a:pt x="98" y="34"/>
                  </a:moveTo>
                  <a:cubicBezTo>
                    <a:pt x="99" y="33"/>
                    <a:pt x="101" y="31"/>
                    <a:pt x="102" y="29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0" y="32"/>
                    <a:pt x="99" y="33"/>
                    <a:pt x="98" y="34"/>
                  </a:cubicBezTo>
                  <a:moveTo>
                    <a:pt x="107" y="24"/>
                  </a:moveTo>
                  <a:cubicBezTo>
                    <a:pt x="110" y="21"/>
                    <a:pt x="113" y="18"/>
                    <a:pt x="115" y="15"/>
                  </a:cubicBezTo>
                  <a:cubicBezTo>
                    <a:pt x="113" y="19"/>
                    <a:pt x="110" y="22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moveTo>
                    <a:pt x="129" y="0"/>
                  </a:moveTo>
                  <a:cubicBezTo>
                    <a:pt x="129" y="0"/>
                    <a:pt x="128" y="0"/>
                    <a:pt x="128" y="0"/>
                  </a:cubicBezTo>
                  <a:cubicBezTo>
                    <a:pt x="120" y="7"/>
                    <a:pt x="112" y="15"/>
                    <a:pt x="104" y="24"/>
                  </a:cubicBezTo>
                  <a:cubicBezTo>
                    <a:pt x="84" y="37"/>
                    <a:pt x="70" y="57"/>
                    <a:pt x="55" y="75"/>
                  </a:cubicBezTo>
                  <a:cubicBezTo>
                    <a:pt x="52" y="78"/>
                    <a:pt x="49" y="82"/>
                    <a:pt x="46" y="85"/>
                  </a:cubicBezTo>
                  <a:cubicBezTo>
                    <a:pt x="42" y="89"/>
                    <a:pt x="38" y="93"/>
                    <a:pt x="35" y="96"/>
                  </a:cubicBezTo>
                  <a:cubicBezTo>
                    <a:pt x="34" y="96"/>
                    <a:pt x="34" y="97"/>
                    <a:pt x="33" y="97"/>
                  </a:cubicBezTo>
                  <a:cubicBezTo>
                    <a:pt x="32" y="99"/>
                    <a:pt x="30" y="101"/>
                    <a:pt x="29" y="104"/>
                  </a:cubicBezTo>
                  <a:cubicBezTo>
                    <a:pt x="28" y="105"/>
                    <a:pt x="27" y="106"/>
                    <a:pt x="26" y="107"/>
                  </a:cubicBezTo>
                  <a:cubicBezTo>
                    <a:pt x="27" y="106"/>
                    <a:pt x="28" y="106"/>
                    <a:pt x="29" y="105"/>
                  </a:cubicBezTo>
                  <a:cubicBezTo>
                    <a:pt x="28" y="106"/>
                    <a:pt x="26" y="108"/>
                    <a:pt x="25" y="109"/>
                  </a:cubicBezTo>
                  <a:cubicBezTo>
                    <a:pt x="19" y="118"/>
                    <a:pt x="13" y="126"/>
                    <a:pt x="5" y="133"/>
                  </a:cubicBezTo>
                  <a:cubicBezTo>
                    <a:pt x="4" y="134"/>
                    <a:pt x="2" y="135"/>
                    <a:pt x="0" y="137"/>
                  </a:cubicBezTo>
                  <a:cubicBezTo>
                    <a:pt x="0" y="137"/>
                    <a:pt x="0" y="137"/>
                    <a:pt x="1" y="137"/>
                  </a:cubicBezTo>
                  <a:cubicBezTo>
                    <a:pt x="1" y="137"/>
                    <a:pt x="1" y="137"/>
                    <a:pt x="1" y="136"/>
                  </a:cubicBezTo>
                  <a:cubicBezTo>
                    <a:pt x="1" y="136"/>
                    <a:pt x="2" y="136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0" y="129"/>
                    <a:pt x="18" y="121"/>
                    <a:pt x="25" y="113"/>
                  </a:cubicBezTo>
                  <a:cubicBezTo>
                    <a:pt x="25" y="114"/>
                    <a:pt x="25" y="114"/>
                    <a:pt x="26" y="114"/>
                  </a:cubicBezTo>
                  <a:cubicBezTo>
                    <a:pt x="26" y="114"/>
                    <a:pt x="27" y="114"/>
                    <a:pt x="27" y="114"/>
                  </a:cubicBezTo>
                  <a:cubicBezTo>
                    <a:pt x="32" y="109"/>
                    <a:pt x="37" y="104"/>
                    <a:pt x="41" y="99"/>
                  </a:cubicBezTo>
                  <a:cubicBezTo>
                    <a:pt x="34" y="107"/>
                    <a:pt x="27" y="11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8"/>
                    <a:pt x="23" y="129"/>
                    <a:pt x="24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9" y="129"/>
                    <a:pt x="33" y="127"/>
                    <a:pt x="36" y="124"/>
                  </a:cubicBezTo>
                  <a:cubicBezTo>
                    <a:pt x="42" y="120"/>
                    <a:pt x="46" y="115"/>
                    <a:pt x="50" y="110"/>
                  </a:cubicBezTo>
                  <a:cubicBezTo>
                    <a:pt x="58" y="101"/>
                    <a:pt x="64" y="91"/>
                    <a:pt x="72" y="82"/>
                  </a:cubicBezTo>
                  <a:cubicBezTo>
                    <a:pt x="72" y="81"/>
                    <a:pt x="72" y="81"/>
                    <a:pt x="72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7" y="84"/>
                    <a:pt x="64" y="88"/>
                    <a:pt x="61" y="92"/>
                  </a:cubicBezTo>
                  <a:cubicBezTo>
                    <a:pt x="57" y="97"/>
                    <a:pt x="54" y="102"/>
                    <a:pt x="50" y="107"/>
                  </a:cubicBezTo>
                  <a:cubicBezTo>
                    <a:pt x="46" y="112"/>
                    <a:pt x="41" y="117"/>
                    <a:pt x="36" y="121"/>
                  </a:cubicBezTo>
                  <a:cubicBezTo>
                    <a:pt x="34" y="123"/>
                    <a:pt x="31" y="125"/>
                    <a:pt x="27" y="126"/>
                  </a:cubicBezTo>
                  <a:cubicBezTo>
                    <a:pt x="27" y="126"/>
                    <a:pt x="26" y="126"/>
                    <a:pt x="26" y="126"/>
                  </a:cubicBezTo>
                  <a:cubicBezTo>
                    <a:pt x="26" y="125"/>
                    <a:pt x="27" y="124"/>
                    <a:pt x="28" y="122"/>
                  </a:cubicBezTo>
                  <a:cubicBezTo>
                    <a:pt x="32" y="114"/>
                    <a:pt x="39" y="106"/>
                    <a:pt x="45" y="98"/>
                  </a:cubicBezTo>
                  <a:cubicBezTo>
                    <a:pt x="52" y="90"/>
                    <a:pt x="60" y="81"/>
                    <a:pt x="68" y="73"/>
                  </a:cubicBezTo>
                  <a:cubicBezTo>
                    <a:pt x="75" y="65"/>
                    <a:pt x="83" y="58"/>
                    <a:pt x="90" y="50"/>
                  </a:cubicBezTo>
                  <a:cubicBezTo>
                    <a:pt x="95" y="44"/>
                    <a:pt x="100" y="38"/>
                    <a:pt x="104" y="32"/>
                  </a:cubicBezTo>
                  <a:cubicBezTo>
                    <a:pt x="111" y="24"/>
                    <a:pt x="118" y="17"/>
                    <a:pt x="124" y="9"/>
                  </a:cubicBezTo>
                  <a:cubicBezTo>
                    <a:pt x="126" y="7"/>
                    <a:pt x="128" y="4"/>
                    <a:pt x="130" y="2"/>
                  </a:cubicBezTo>
                  <a:cubicBezTo>
                    <a:pt x="131" y="1"/>
                    <a:pt x="130" y="0"/>
                    <a:pt x="129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6981826" y="2425701"/>
              <a:ext cx="120650" cy="150813"/>
            </a:xfrm>
            <a:custGeom>
              <a:avLst/>
              <a:gdLst>
                <a:gd name="T0" fmla="*/ 12 w 56"/>
                <a:gd name="T1" fmla="*/ 48 h 70"/>
                <a:gd name="T2" fmla="*/ 11 w 56"/>
                <a:gd name="T3" fmla="*/ 46 h 70"/>
                <a:gd name="T4" fmla="*/ 16 w 56"/>
                <a:gd name="T5" fmla="*/ 40 h 70"/>
                <a:gd name="T6" fmla="*/ 15 w 56"/>
                <a:gd name="T7" fmla="*/ 40 h 70"/>
                <a:gd name="T8" fmla="*/ 12 w 56"/>
                <a:gd name="T9" fmla="*/ 39 h 70"/>
                <a:gd name="T10" fmla="*/ 42 w 56"/>
                <a:gd name="T11" fmla="*/ 25 h 70"/>
                <a:gd name="T12" fmla="*/ 39 w 56"/>
                <a:gd name="T13" fmla="*/ 48 h 70"/>
                <a:gd name="T14" fmla="*/ 38 w 56"/>
                <a:gd name="T15" fmla="*/ 42 h 70"/>
                <a:gd name="T16" fmla="*/ 30 w 56"/>
                <a:gd name="T17" fmla="*/ 33 h 70"/>
                <a:gd name="T18" fmla="*/ 21 w 56"/>
                <a:gd name="T19" fmla="*/ 35 h 70"/>
                <a:gd name="T20" fmla="*/ 39 w 56"/>
                <a:gd name="T21" fmla="*/ 24 h 70"/>
                <a:gd name="T22" fmla="*/ 23 w 56"/>
                <a:gd name="T23" fmla="*/ 35 h 70"/>
                <a:gd name="T24" fmla="*/ 52 w 56"/>
                <a:gd name="T25" fmla="*/ 21 h 70"/>
                <a:gd name="T26" fmla="*/ 45 w 56"/>
                <a:gd name="T27" fmla="*/ 52 h 70"/>
                <a:gd name="T28" fmla="*/ 44 w 56"/>
                <a:gd name="T29" fmla="*/ 35 h 70"/>
                <a:gd name="T30" fmla="*/ 6 w 56"/>
                <a:gd name="T31" fmla="*/ 20 h 70"/>
                <a:gd name="T32" fmla="*/ 7 w 56"/>
                <a:gd name="T33" fmla="*/ 34 h 70"/>
                <a:gd name="T34" fmla="*/ 7 w 56"/>
                <a:gd name="T35" fmla="*/ 13 h 70"/>
                <a:gd name="T36" fmla="*/ 8 w 56"/>
                <a:gd name="T37" fmla="*/ 13 h 70"/>
                <a:gd name="T38" fmla="*/ 4 w 56"/>
                <a:gd name="T39" fmla="*/ 2 h 70"/>
                <a:gd name="T40" fmla="*/ 7 w 56"/>
                <a:gd name="T41" fmla="*/ 43 h 70"/>
                <a:gd name="T42" fmla="*/ 4 w 56"/>
                <a:gd name="T43" fmla="*/ 47 h 70"/>
                <a:gd name="T44" fmla="*/ 7 w 56"/>
                <a:gd name="T45" fmla="*/ 48 h 70"/>
                <a:gd name="T46" fmla="*/ 9 w 56"/>
                <a:gd name="T47" fmla="*/ 48 h 70"/>
                <a:gd name="T48" fmla="*/ 10 w 56"/>
                <a:gd name="T49" fmla="*/ 58 h 70"/>
                <a:gd name="T50" fmla="*/ 12 w 56"/>
                <a:gd name="T51" fmla="*/ 55 h 70"/>
                <a:gd name="T52" fmla="*/ 15 w 56"/>
                <a:gd name="T53" fmla="*/ 46 h 70"/>
                <a:gd name="T54" fmla="*/ 27 w 56"/>
                <a:gd name="T55" fmla="*/ 37 h 70"/>
                <a:gd name="T56" fmla="*/ 31 w 56"/>
                <a:gd name="T57" fmla="*/ 64 h 70"/>
                <a:gd name="T58" fmla="*/ 27 w 56"/>
                <a:gd name="T59" fmla="*/ 62 h 70"/>
                <a:gd name="T60" fmla="*/ 34 w 56"/>
                <a:gd name="T61" fmla="*/ 47 h 70"/>
                <a:gd name="T62" fmla="*/ 34 w 56"/>
                <a:gd name="T63" fmla="*/ 47 h 70"/>
                <a:gd name="T64" fmla="*/ 29 w 56"/>
                <a:gd name="T65" fmla="*/ 41 h 70"/>
                <a:gd name="T66" fmla="*/ 27 w 56"/>
                <a:gd name="T67" fmla="*/ 41 h 70"/>
                <a:gd name="T68" fmla="*/ 24 w 56"/>
                <a:gd name="T69" fmla="*/ 43 h 70"/>
                <a:gd name="T70" fmla="*/ 14 w 56"/>
                <a:gd name="T71" fmla="*/ 53 h 70"/>
                <a:gd name="T72" fmla="*/ 15 w 56"/>
                <a:gd name="T73" fmla="*/ 55 h 70"/>
                <a:gd name="T74" fmla="*/ 21 w 56"/>
                <a:gd name="T75" fmla="*/ 50 h 70"/>
                <a:gd name="T76" fmla="*/ 20 w 56"/>
                <a:gd name="T77" fmla="*/ 57 h 70"/>
                <a:gd name="T78" fmla="*/ 21 w 56"/>
                <a:gd name="T79" fmla="*/ 57 h 70"/>
                <a:gd name="T80" fmla="*/ 25 w 56"/>
                <a:gd name="T81" fmla="*/ 57 h 70"/>
                <a:gd name="T82" fmla="*/ 25 w 56"/>
                <a:gd name="T83" fmla="*/ 61 h 70"/>
                <a:gd name="T84" fmla="*/ 22 w 56"/>
                <a:gd name="T85" fmla="*/ 67 h 70"/>
                <a:gd name="T86" fmla="*/ 25 w 56"/>
                <a:gd name="T87" fmla="*/ 69 h 70"/>
                <a:gd name="T88" fmla="*/ 26 w 56"/>
                <a:gd name="T89" fmla="*/ 70 h 70"/>
                <a:gd name="T90" fmla="*/ 38 w 56"/>
                <a:gd name="T91" fmla="*/ 53 h 70"/>
                <a:gd name="T92" fmla="*/ 40 w 56"/>
                <a:gd name="T93" fmla="*/ 61 h 70"/>
                <a:gd name="T94" fmla="*/ 55 w 56"/>
                <a:gd name="T95" fmla="*/ 29 h 70"/>
                <a:gd name="T96" fmla="*/ 53 w 56"/>
                <a:gd name="T97" fmla="*/ 19 h 70"/>
                <a:gd name="T98" fmla="*/ 39 w 56"/>
                <a:gd name="T99" fmla="*/ 21 h 70"/>
                <a:gd name="T100" fmla="*/ 15 w 56"/>
                <a:gd name="T101" fmla="*/ 37 h 70"/>
                <a:gd name="T102" fmla="*/ 7 w 56"/>
                <a:gd name="T10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" h="70"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7"/>
                    <a:pt x="12" y="48"/>
                  </a:cubicBezTo>
                  <a:cubicBezTo>
                    <a:pt x="12" y="48"/>
                    <a:pt x="12" y="49"/>
                    <a:pt x="12" y="50"/>
                  </a:cubicBezTo>
                  <a:cubicBezTo>
                    <a:pt x="12" y="49"/>
                    <a:pt x="11" y="48"/>
                    <a:pt x="11" y="47"/>
                  </a:cubicBezTo>
                  <a:cubicBezTo>
                    <a:pt x="11" y="47"/>
                    <a:pt x="11" y="47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moveTo>
                    <a:pt x="15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5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0"/>
                    <a:pt x="15" y="40"/>
                    <a:pt x="15" y="40"/>
                  </a:cubicBezTo>
                  <a:moveTo>
                    <a:pt x="12" y="39"/>
                  </a:moveTo>
                  <a:cubicBezTo>
                    <a:pt x="12" y="38"/>
                    <a:pt x="12" y="37"/>
                    <a:pt x="12" y="35"/>
                  </a:cubicBezTo>
                  <a:cubicBezTo>
                    <a:pt x="12" y="36"/>
                    <a:pt x="12" y="38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moveTo>
                    <a:pt x="32" y="31"/>
                  </a:moveTo>
                  <a:cubicBezTo>
                    <a:pt x="35" y="29"/>
                    <a:pt x="38" y="27"/>
                    <a:pt x="42" y="25"/>
                  </a:cubicBezTo>
                  <a:cubicBezTo>
                    <a:pt x="43" y="28"/>
                    <a:pt x="41" y="35"/>
                    <a:pt x="41" y="38"/>
                  </a:cubicBezTo>
                  <a:cubicBezTo>
                    <a:pt x="41" y="39"/>
                    <a:pt x="41" y="40"/>
                    <a:pt x="40" y="40"/>
                  </a:cubicBezTo>
                  <a:cubicBezTo>
                    <a:pt x="40" y="43"/>
                    <a:pt x="39" y="45"/>
                    <a:pt x="39" y="48"/>
                  </a:cubicBezTo>
                  <a:cubicBezTo>
                    <a:pt x="39" y="48"/>
                    <a:pt x="39" y="49"/>
                    <a:pt x="39" y="49"/>
                  </a:cubicBezTo>
                  <a:cubicBezTo>
                    <a:pt x="39" y="49"/>
                    <a:pt x="39" y="48"/>
                    <a:pt x="39" y="48"/>
                  </a:cubicBezTo>
                  <a:cubicBezTo>
                    <a:pt x="39" y="46"/>
                    <a:pt x="39" y="44"/>
                    <a:pt x="38" y="42"/>
                  </a:cubicBezTo>
                  <a:cubicBezTo>
                    <a:pt x="38" y="41"/>
                    <a:pt x="37" y="40"/>
                    <a:pt x="37" y="39"/>
                  </a:cubicBezTo>
                  <a:cubicBezTo>
                    <a:pt x="35" y="36"/>
                    <a:pt x="31" y="35"/>
                    <a:pt x="28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1" y="32"/>
                    <a:pt x="32" y="31"/>
                  </a:cubicBezTo>
                  <a:moveTo>
                    <a:pt x="21" y="35"/>
                  </a:moveTo>
                  <a:cubicBezTo>
                    <a:pt x="23" y="33"/>
                    <a:pt x="26" y="31"/>
                    <a:pt x="29" y="28"/>
                  </a:cubicBezTo>
                  <a:cubicBezTo>
                    <a:pt x="32" y="27"/>
                    <a:pt x="35" y="25"/>
                    <a:pt x="38" y="24"/>
                  </a:cubicBezTo>
                  <a:cubicBezTo>
                    <a:pt x="38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8" y="31"/>
                    <a:pt x="25" y="33"/>
                    <a:pt x="23" y="35"/>
                  </a:cubicBezTo>
                  <a:cubicBezTo>
                    <a:pt x="22" y="35"/>
                    <a:pt x="21" y="35"/>
                    <a:pt x="21" y="35"/>
                  </a:cubicBezTo>
                  <a:moveTo>
                    <a:pt x="44" y="24"/>
                  </a:moveTo>
                  <a:cubicBezTo>
                    <a:pt x="46" y="23"/>
                    <a:pt x="49" y="22"/>
                    <a:pt x="52" y="21"/>
                  </a:cubicBezTo>
                  <a:cubicBezTo>
                    <a:pt x="53" y="24"/>
                    <a:pt x="53" y="26"/>
                    <a:pt x="52" y="29"/>
                  </a:cubicBezTo>
                  <a:cubicBezTo>
                    <a:pt x="52" y="33"/>
                    <a:pt x="51" y="37"/>
                    <a:pt x="50" y="41"/>
                  </a:cubicBezTo>
                  <a:cubicBezTo>
                    <a:pt x="49" y="45"/>
                    <a:pt x="47" y="49"/>
                    <a:pt x="45" y="52"/>
                  </a:cubicBezTo>
                  <a:cubicBezTo>
                    <a:pt x="44" y="54"/>
                    <a:pt x="42" y="56"/>
                    <a:pt x="40" y="58"/>
                  </a:cubicBezTo>
                  <a:cubicBezTo>
                    <a:pt x="40" y="55"/>
                    <a:pt x="41" y="52"/>
                    <a:pt x="41" y="49"/>
                  </a:cubicBezTo>
                  <a:cubicBezTo>
                    <a:pt x="42" y="44"/>
                    <a:pt x="43" y="40"/>
                    <a:pt x="44" y="35"/>
                  </a:cubicBezTo>
                  <a:cubicBezTo>
                    <a:pt x="45" y="32"/>
                    <a:pt x="45" y="27"/>
                    <a:pt x="44" y="24"/>
                  </a:cubicBezTo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6"/>
                    <a:pt x="7" y="32"/>
                    <a:pt x="8" y="38"/>
                  </a:cubicBezTo>
                  <a:cubicBezTo>
                    <a:pt x="8" y="37"/>
                    <a:pt x="7" y="37"/>
                    <a:pt x="7" y="36"/>
                  </a:cubicBezTo>
                  <a:cubicBezTo>
                    <a:pt x="7" y="36"/>
                    <a:pt x="7" y="35"/>
                    <a:pt x="7" y="34"/>
                  </a:cubicBezTo>
                  <a:cubicBezTo>
                    <a:pt x="6" y="30"/>
                    <a:pt x="5" y="25"/>
                    <a:pt x="6" y="20"/>
                  </a:cubicBezTo>
                  <a:moveTo>
                    <a:pt x="8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3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6"/>
                    <a:pt x="5" y="10"/>
                    <a:pt x="5" y="14"/>
                  </a:cubicBezTo>
                  <a:cubicBezTo>
                    <a:pt x="0" y="23"/>
                    <a:pt x="3" y="34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6" y="43"/>
                    <a:pt x="6" y="43"/>
                  </a:cubicBezTo>
                  <a:cubicBezTo>
                    <a:pt x="6" y="44"/>
                    <a:pt x="5" y="45"/>
                    <a:pt x="4" y="46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8"/>
                    <a:pt x="6" y="48"/>
                    <a:pt x="7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8" y="48"/>
                    <a:pt x="8" y="48"/>
                  </a:cubicBezTo>
                  <a:cubicBezTo>
                    <a:pt x="8" y="48"/>
                    <a:pt x="8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1"/>
                    <a:pt x="9" y="54"/>
                    <a:pt x="9" y="57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1" y="58"/>
                    <a:pt x="12" y="58"/>
                    <a:pt x="12" y="57"/>
                  </a:cubicBez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4"/>
                  </a:cubicBezTo>
                  <a:cubicBezTo>
                    <a:pt x="13" y="54"/>
                    <a:pt x="14" y="54"/>
                    <a:pt x="14" y="54"/>
                  </a:cubicBezTo>
                  <a:cubicBezTo>
                    <a:pt x="14" y="51"/>
                    <a:pt x="15" y="48"/>
                    <a:pt x="15" y="46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8" y="42"/>
                    <a:pt x="21" y="39"/>
                    <a:pt x="24" y="37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30" y="37"/>
                    <a:pt x="32" y="38"/>
                    <a:pt x="34" y="40"/>
                  </a:cubicBezTo>
                  <a:cubicBezTo>
                    <a:pt x="38" y="44"/>
                    <a:pt x="36" y="51"/>
                    <a:pt x="35" y="55"/>
                  </a:cubicBezTo>
                  <a:cubicBezTo>
                    <a:pt x="34" y="58"/>
                    <a:pt x="33" y="61"/>
                    <a:pt x="31" y="64"/>
                  </a:cubicBezTo>
                  <a:cubicBezTo>
                    <a:pt x="30" y="65"/>
                    <a:pt x="28" y="66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4"/>
                    <a:pt x="27" y="63"/>
                    <a:pt x="27" y="62"/>
                  </a:cubicBezTo>
                  <a:cubicBezTo>
                    <a:pt x="30" y="57"/>
                    <a:pt x="32" y="53"/>
                    <a:pt x="36" y="49"/>
                  </a:cubicBezTo>
                  <a:cubicBezTo>
                    <a:pt x="37" y="48"/>
                    <a:pt x="36" y="47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2" y="48"/>
                    <a:pt x="31" y="50"/>
                    <a:pt x="30" y="51"/>
                  </a:cubicBezTo>
                  <a:cubicBezTo>
                    <a:pt x="30" y="48"/>
                    <a:pt x="31" y="45"/>
                    <a:pt x="30" y="42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2"/>
                    <a:pt x="26" y="42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4" y="43"/>
                    <a:pt x="24" y="43"/>
                  </a:cubicBezTo>
                  <a:cubicBezTo>
                    <a:pt x="21" y="45"/>
                    <a:pt x="18" y="48"/>
                    <a:pt x="16" y="51"/>
                  </a:cubicBezTo>
                  <a:cubicBezTo>
                    <a:pt x="15" y="52"/>
                    <a:pt x="15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4"/>
                    <a:pt x="14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8" y="53"/>
                    <a:pt x="19" y="51"/>
                    <a:pt x="21" y="50"/>
                  </a:cubicBezTo>
                  <a:cubicBezTo>
                    <a:pt x="20" y="52"/>
                    <a:pt x="19" y="54"/>
                    <a:pt x="18" y="56"/>
                  </a:cubicBezTo>
                  <a:cubicBezTo>
                    <a:pt x="18" y="57"/>
                    <a:pt x="19" y="58"/>
                    <a:pt x="20" y="58"/>
                  </a:cubicBezTo>
                  <a:cubicBezTo>
                    <a:pt x="20" y="58"/>
                    <a:pt x="20" y="57"/>
                    <a:pt x="20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2" y="55"/>
                    <a:pt x="23" y="53"/>
                    <a:pt x="24" y="51"/>
                  </a:cubicBezTo>
                  <a:cubicBezTo>
                    <a:pt x="24" y="53"/>
                    <a:pt x="24" y="54"/>
                    <a:pt x="23" y="56"/>
                  </a:cubicBezTo>
                  <a:cubicBezTo>
                    <a:pt x="23" y="56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8"/>
                    <a:pt x="25" y="60"/>
                    <a:pt x="25" y="61"/>
                  </a:cubicBezTo>
                  <a:cubicBezTo>
                    <a:pt x="23" y="63"/>
                    <a:pt x="22" y="64"/>
                    <a:pt x="21" y="65"/>
                  </a:cubicBezTo>
                  <a:cubicBezTo>
                    <a:pt x="20" y="66"/>
                    <a:pt x="21" y="68"/>
                    <a:pt x="22" y="68"/>
                  </a:cubicBezTo>
                  <a:cubicBezTo>
                    <a:pt x="22" y="68"/>
                    <a:pt x="22" y="68"/>
                    <a:pt x="22" y="67"/>
                  </a:cubicBezTo>
                  <a:cubicBezTo>
                    <a:pt x="23" y="67"/>
                    <a:pt x="24" y="66"/>
                    <a:pt x="24" y="65"/>
                  </a:cubicBezTo>
                  <a:cubicBezTo>
                    <a:pt x="24" y="66"/>
                    <a:pt x="24" y="67"/>
                    <a:pt x="24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9" y="69"/>
                    <a:pt x="31" y="67"/>
                    <a:pt x="32" y="65"/>
                  </a:cubicBezTo>
                  <a:cubicBezTo>
                    <a:pt x="34" y="63"/>
                    <a:pt x="36" y="60"/>
                    <a:pt x="37" y="57"/>
                  </a:cubicBezTo>
                  <a:cubicBezTo>
                    <a:pt x="37" y="56"/>
                    <a:pt x="38" y="55"/>
                    <a:pt x="38" y="53"/>
                  </a:cubicBezTo>
                  <a:cubicBezTo>
                    <a:pt x="38" y="55"/>
                    <a:pt x="37" y="58"/>
                    <a:pt x="38" y="60"/>
                  </a:cubicBezTo>
                  <a:cubicBezTo>
                    <a:pt x="38" y="60"/>
                    <a:pt x="39" y="61"/>
                    <a:pt x="39" y="61"/>
                  </a:cubicBezTo>
                  <a:cubicBezTo>
                    <a:pt x="39" y="61"/>
                    <a:pt x="40" y="61"/>
                    <a:pt x="40" y="61"/>
                  </a:cubicBezTo>
                  <a:cubicBezTo>
                    <a:pt x="43" y="60"/>
                    <a:pt x="45" y="57"/>
                    <a:pt x="46" y="55"/>
                  </a:cubicBezTo>
                  <a:cubicBezTo>
                    <a:pt x="49" y="51"/>
                    <a:pt x="51" y="47"/>
                    <a:pt x="52" y="42"/>
                  </a:cubicBezTo>
                  <a:cubicBezTo>
                    <a:pt x="53" y="38"/>
                    <a:pt x="55" y="34"/>
                    <a:pt x="55" y="29"/>
                  </a:cubicBezTo>
                  <a:cubicBezTo>
                    <a:pt x="55" y="26"/>
                    <a:pt x="56" y="22"/>
                    <a:pt x="54" y="19"/>
                  </a:cubicBezTo>
                  <a:cubicBezTo>
                    <a:pt x="54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9" y="19"/>
                    <a:pt x="46" y="21"/>
                    <a:pt x="42" y="22"/>
                  </a:cubicBezTo>
                  <a:cubicBezTo>
                    <a:pt x="41" y="22"/>
                    <a:pt x="40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6" y="21"/>
                    <a:pt x="33" y="23"/>
                    <a:pt x="31" y="24"/>
                  </a:cubicBezTo>
                  <a:cubicBezTo>
                    <a:pt x="27" y="27"/>
                    <a:pt x="24" y="29"/>
                    <a:pt x="21" y="32"/>
                  </a:cubicBezTo>
                  <a:cubicBezTo>
                    <a:pt x="19" y="34"/>
                    <a:pt x="17" y="35"/>
                    <a:pt x="15" y="37"/>
                  </a:cubicBezTo>
                  <a:cubicBezTo>
                    <a:pt x="15" y="34"/>
                    <a:pt x="14" y="31"/>
                    <a:pt x="13" y="28"/>
                  </a:cubicBezTo>
                  <a:cubicBezTo>
                    <a:pt x="13" y="23"/>
                    <a:pt x="12" y="18"/>
                    <a:pt x="10" y="14"/>
                  </a:cubicBezTo>
                  <a:cubicBezTo>
                    <a:pt x="9" y="10"/>
                    <a:pt x="8" y="7"/>
                    <a:pt x="7" y="4"/>
                  </a:cubicBezTo>
                  <a:cubicBezTo>
                    <a:pt x="7" y="3"/>
                    <a:pt x="7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"/>
            <p:cNvSpPr/>
            <p:nvPr/>
          </p:nvSpPr>
          <p:spPr bwMode="auto">
            <a:xfrm>
              <a:off x="6923088" y="2509838"/>
              <a:ext cx="11113" cy="92075"/>
            </a:xfrm>
            <a:custGeom>
              <a:avLst/>
              <a:gdLst>
                <a:gd name="T0" fmla="*/ 1 w 5"/>
                <a:gd name="T1" fmla="*/ 0 h 43"/>
                <a:gd name="T2" fmla="*/ 0 w 5"/>
                <a:gd name="T3" fmla="*/ 2 h 43"/>
                <a:gd name="T4" fmla="*/ 2 w 5"/>
                <a:gd name="T5" fmla="*/ 36 h 43"/>
                <a:gd name="T6" fmla="*/ 2 w 5"/>
                <a:gd name="T7" fmla="*/ 39 h 43"/>
                <a:gd name="T8" fmla="*/ 2 w 5"/>
                <a:gd name="T9" fmla="*/ 42 h 43"/>
                <a:gd name="T10" fmla="*/ 3 w 5"/>
                <a:gd name="T11" fmla="*/ 43 h 43"/>
                <a:gd name="T12" fmla="*/ 5 w 5"/>
                <a:gd name="T13" fmla="*/ 41 h 43"/>
                <a:gd name="T14" fmla="*/ 4 w 5"/>
                <a:gd name="T15" fmla="*/ 37 h 43"/>
                <a:gd name="T16" fmla="*/ 4 w 5"/>
                <a:gd name="T17" fmla="*/ 34 h 43"/>
                <a:gd name="T18" fmla="*/ 2 w 5"/>
                <a:gd name="T19" fmla="*/ 2 h 43"/>
                <a:gd name="T20" fmla="*/ 1 w 5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3"/>
                    <a:pt x="1" y="25"/>
                    <a:pt x="2" y="36"/>
                  </a:cubicBezTo>
                  <a:cubicBezTo>
                    <a:pt x="2" y="37"/>
                    <a:pt x="2" y="38"/>
                    <a:pt x="2" y="39"/>
                  </a:cubicBezTo>
                  <a:cubicBezTo>
                    <a:pt x="2" y="40"/>
                    <a:pt x="2" y="41"/>
                    <a:pt x="2" y="42"/>
                  </a:cubicBezTo>
                  <a:cubicBezTo>
                    <a:pt x="2" y="42"/>
                    <a:pt x="3" y="43"/>
                    <a:pt x="3" y="43"/>
                  </a:cubicBezTo>
                  <a:cubicBezTo>
                    <a:pt x="4" y="43"/>
                    <a:pt x="5" y="42"/>
                    <a:pt x="5" y="41"/>
                  </a:cubicBezTo>
                  <a:cubicBezTo>
                    <a:pt x="5" y="40"/>
                    <a:pt x="4" y="38"/>
                    <a:pt x="4" y="37"/>
                  </a:cubicBezTo>
                  <a:cubicBezTo>
                    <a:pt x="4" y="36"/>
                    <a:pt x="4" y="35"/>
                    <a:pt x="4" y="34"/>
                  </a:cubicBezTo>
                  <a:cubicBezTo>
                    <a:pt x="3" y="23"/>
                    <a:pt x="3" y="1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3"/>
            <p:cNvSpPr/>
            <p:nvPr/>
          </p:nvSpPr>
          <p:spPr bwMode="auto">
            <a:xfrm>
              <a:off x="6870701" y="2549526"/>
              <a:ext cx="9525" cy="95250"/>
            </a:xfrm>
            <a:custGeom>
              <a:avLst/>
              <a:gdLst>
                <a:gd name="T0" fmla="*/ 2 w 5"/>
                <a:gd name="T1" fmla="*/ 0 h 44"/>
                <a:gd name="T2" fmla="*/ 0 w 5"/>
                <a:gd name="T3" fmla="*/ 1 h 44"/>
                <a:gd name="T4" fmla="*/ 2 w 5"/>
                <a:gd name="T5" fmla="*/ 40 h 44"/>
                <a:gd name="T6" fmla="*/ 3 w 5"/>
                <a:gd name="T7" fmla="*/ 43 h 44"/>
                <a:gd name="T8" fmla="*/ 3 w 5"/>
                <a:gd name="T9" fmla="*/ 43 h 44"/>
                <a:gd name="T10" fmla="*/ 4 w 5"/>
                <a:gd name="T11" fmla="*/ 44 h 44"/>
                <a:gd name="T12" fmla="*/ 5 w 5"/>
                <a:gd name="T13" fmla="*/ 43 h 44"/>
                <a:gd name="T14" fmla="*/ 5 w 5"/>
                <a:gd name="T15" fmla="*/ 41 h 44"/>
                <a:gd name="T16" fmla="*/ 5 w 5"/>
                <a:gd name="T17" fmla="*/ 38 h 44"/>
                <a:gd name="T18" fmla="*/ 3 w 5"/>
                <a:gd name="T19" fmla="*/ 1 h 44"/>
                <a:gd name="T20" fmla="*/ 2 w 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4"/>
                    <a:pt x="1" y="27"/>
                    <a:pt x="2" y="40"/>
                  </a:cubicBezTo>
                  <a:cubicBezTo>
                    <a:pt x="2" y="41"/>
                    <a:pt x="3" y="42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4"/>
                    <a:pt x="3" y="44"/>
                    <a:pt x="4" y="44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5" y="40"/>
                    <a:pt x="5" y="39"/>
                    <a:pt x="5" y="38"/>
                  </a:cubicBezTo>
                  <a:cubicBezTo>
                    <a:pt x="3" y="26"/>
                    <a:pt x="3" y="13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4"/>
            <p:cNvSpPr/>
            <p:nvPr/>
          </p:nvSpPr>
          <p:spPr bwMode="auto">
            <a:xfrm>
              <a:off x="6840538" y="2590801"/>
              <a:ext cx="12700" cy="95250"/>
            </a:xfrm>
            <a:custGeom>
              <a:avLst/>
              <a:gdLst>
                <a:gd name="T0" fmla="*/ 2 w 6"/>
                <a:gd name="T1" fmla="*/ 0 h 44"/>
                <a:gd name="T2" fmla="*/ 1 w 6"/>
                <a:gd name="T3" fmla="*/ 1 h 44"/>
                <a:gd name="T4" fmla="*/ 3 w 6"/>
                <a:gd name="T5" fmla="*/ 34 h 44"/>
                <a:gd name="T6" fmla="*/ 3 w 6"/>
                <a:gd name="T7" fmla="*/ 37 h 44"/>
                <a:gd name="T8" fmla="*/ 2 w 6"/>
                <a:gd name="T9" fmla="*/ 43 h 44"/>
                <a:gd name="T10" fmla="*/ 3 w 6"/>
                <a:gd name="T11" fmla="*/ 44 h 44"/>
                <a:gd name="T12" fmla="*/ 5 w 6"/>
                <a:gd name="T13" fmla="*/ 43 h 44"/>
                <a:gd name="T14" fmla="*/ 5 w 6"/>
                <a:gd name="T15" fmla="*/ 35 h 44"/>
                <a:gd name="T16" fmla="*/ 5 w 6"/>
                <a:gd name="T17" fmla="*/ 31 h 44"/>
                <a:gd name="T18" fmla="*/ 3 w 6"/>
                <a:gd name="T19" fmla="*/ 1 h 44"/>
                <a:gd name="T20" fmla="*/ 2 w 6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4">
                  <a:moveTo>
                    <a:pt x="2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2" y="12"/>
                    <a:pt x="3" y="23"/>
                    <a:pt x="3" y="34"/>
                  </a:cubicBezTo>
                  <a:cubicBezTo>
                    <a:pt x="3" y="35"/>
                    <a:pt x="3" y="36"/>
                    <a:pt x="3" y="37"/>
                  </a:cubicBezTo>
                  <a:cubicBezTo>
                    <a:pt x="3" y="39"/>
                    <a:pt x="2" y="41"/>
                    <a:pt x="2" y="43"/>
                  </a:cubicBezTo>
                  <a:cubicBezTo>
                    <a:pt x="2" y="44"/>
                    <a:pt x="3" y="44"/>
                    <a:pt x="3" y="44"/>
                  </a:cubicBezTo>
                  <a:cubicBezTo>
                    <a:pt x="4" y="44"/>
                    <a:pt x="5" y="44"/>
                    <a:pt x="5" y="43"/>
                  </a:cubicBezTo>
                  <a:cubicBezTo>
                    <a:pt x="5" y="40"/>
                    <a:pt x="5" y="38"/>
                    <a:pt x="5" y="35"/>
                  </a:cubicBezTo>
                  <a:cubicBezTo>
                    <a:pt x="5" y="34"/>
                    <a:pt x="5" y="32"/>
                    <a:pt x="5" y="31"/>
                  </a:cubicBezTo>
                  <a:cubicBezTo>
                    <a:pt x="6" y="21"/>
                    <a:pt x="4" y="1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5"/>
            <p:cNvSpPr>
              <a:spLocks noEditPoints="1"/>
            </p:cNvSpPr>
            <p:nvPr/>
          </p:nvSpPr>
          <p:spPr bwMode="auto">
            <a:xfrm>
              <a:off x="6786563" y="2644776"/>
              <a:ext cx="7938" cy="114300"/>
            </a:xfrm>
            <a:custGeom>
              <a:avLst/>
              <a:gdLst>
                <a:gd name="T0" fmla="*/ 4 w 4"/>
                <a:gd name="T1" fmla="*/ 52 h 53"/>
                <a:gd name="T2" fmla="*/ 4 w 4"/>
                <a:gd name="T3" fmla="*/ 53 h 53"/>
                <a:gd name="T4" fmla="*/ 4 w 4"/>
                <a:gd name="T5" fmla="*/ 52 h 53"/>
                <a:gd name="T6" fmla="*/ 1 w 4"/>
                <a:gd name="T7" fmla="*/ 0 h 53"/>
                <a:gd name="T8" fmla="*/ 0 w 4"/>
                <a:gd name="T9" fmla="*/ 2 h 53"/>
                <a:gd name="T10" fmla="*/ 0 w 4"/>
                <a:gd name="T11" fmla="*/ 36 h 53"/>
                <a:gd name="T12" fmla="*/ 0 w 4"/>
                <a:gd name="T13" fmla="*/ 40 h 53"/>
                <a:gd name="T14" fmla="*/ 1 w 4"/>
                <a:gd name="T15" fmla="*/ 51 h 53"/>
                <a:gd name="T16" fmla="*/ 4 w 4"/>
                <a:gd name="T17" fmla="*/ 49 h 53"/>
                <a:gd name="T18" fmla="*/ 3 w 4"/>
                <a:gd name="T19" fmla="*/ 37 h 53"/>
                <a:gd name="T20" fmla="*/ 2 w 4"/>
                <a:gd name="T21" fmla="*/ 34 h 53"/>
                <a:gd name="T22" fmla="*/ 2 w 4"/>
                <a:gd name="T23" fmla="*/ 1 h 53"/>
                <a:gd name="T24" fmla="*/ 1 w 4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3">
                  <a:moveTo>
                    <a:pt x="4" y="52"/>
                  </a:move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2"/>
                    <a:pt x="4" y="5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25"/>
                    <a:pt x="0" y="36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0" y="43"/>
                    <a:pt x="1" y="47"/>
                    <a:pt x="1" y="51"/>
                  </a:cubicBezTo>
                  <a:cubicBezTo>
                    <a:pt x="2" y="50"/>
                    <a:pt x="3" y="50"/>
                    <a:pt x="4" y="49"/>
                  </a:cubicBezTo>
                  <a:cubicBezTo>
                    <a:pt x="3" y="45"/>
                    <a:pt x="3" y="41"/>
                    <a:pt x="3" y="37"/>
                  </a:cubicBezTo>
                  <a:cubicBezTo>
                    <a:pt x="3" y="36"/>
                    <a:pt x="3" y="35"/>
                    <a:pt x="2" y="34"/>
                  </a:cubicBezTo>
                  <a:cubicBezTo>
                    <a:pt x="2" y="23"/>
                    <a:pt x="3" y="1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6745288" y="2693988"/>
              <a:ext cx="7938" cy="112713"/>
            </a:xfrm>
            <a:custGeom>
              <a:avLst/>
              <a:gdLst>
                <a:gd name="T0" fmla="*/ 4 w 4"/>
                <a:gd name="T1" fmla="*/ 49 h 52"/>
                <a:gd name="T2" fmla="*/ 2 w 4"/>
                <a:gd name="T3" fmla="*/ 51 h 52"/>
                <a:gd name="T4" fmla="*/ 3 w 4"/>
                <a:gd name="T5" fmla="*/ 52 h 52"/>
                <a:gd name="T6" fmla="*/ 4 w 4"/>
                <a:gd name="T7" fmla="*/ 50 h 52"/>
                <a:gd name="T8" fmla="*/ 4 w 4"/>
                <a:gd name="T9" fmla="*/ 49 h 52"/>
                <a:gd name="T10" fmla="*/ 1 w 4"/>
                <a:gd name="T11" fmla="*/ 0 h 52"/>
                <a:gd name="T12" fmla="*/ 0 w 4"/>
                <a:gd name="T13" fmla="*/ 1 h 52"/>
                <a:gd name="T14" fmla="*/ 1 w 4"/>
                <a:gd name="T15" fmla="*/ 30 h 52"/>
                <a:gd name="T16" fmla="*/ 2 w 4"/>
                <a:gd name="T17" fmla="*/ 33 h 52"/>
                <a:gd name="T18" fmla="*/ 1 w 4"/>
                <a:gd name="T19" fmla="*/ 48 h 52"/>
                <a:gd name="T20" fmla="*/ 4 w 4"/>
                <a:gd name="T21" fmla="*/ 45 h 52"/>
                <a:gd name="T22" fmla="*/ 4 w 4"/>
                <a:gd name="T23" fmla="*/ 31 h 52"/>
                <a:gd name="T24" fmla="*/ 4 w 4"/>
                <a:gd name="T25" fmla="*/ 28 h 52"/>
                <a:gd name="T26" fmla="*/ 2 w 4"/>
                <a:gd name="T27" fmla="*/ 1 h 52"/>
                <a:gd name="T28" fmla="*/ 1 w 4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2">
                  <a:moveTo>
                    <a:pt x="4" y="49"/>
                  </a:moveTo>
                  <a:cubicBezTo>
                    <a:pt x="3" y="50"/>
                    <a:pt x="3" y="50"/>
                    <a:pt x="2" y="51"/>
                  </a:cubicBezTo>
                  <a:cubicBezTo>
                    <a:pt x="2" y="51"/>
                    <a:pt x="2" y="52"/>
                    <a:pt x="3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49"/>
                    <a:pt x="4" y="49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1" y="21"/>
                    <a:pt x="1" y="30"/>
                  </a:cubicBezTo>
                  <a:cubicBezTo>
                    <a:pt x="1" y="31"/>
                    <a:pt x="2" y="32"/>
                    <a:pt x="2" y="33"/>
                  </a:cubicBezTo>
                  <a:cubicBezTo>
                    <a:pt x="2" y="38"/>
                    <a:pt x="2" y="43"/>
                    <a:pt x="1" y="48"/>
                  </a:cubicBezTo>
                  <a:cubicBezTo>
                    <a:pt x="2" y="47"/>
                    <a:pt x="3" y="46"/>
                    <a:pt x="4" y="45"/>
                  </a:cubicBezTo>
                  <a:cubicBezTo>
                    <a:pt x="4" y="40"/>
                    <a:pt x="4" y="36"/>
                    <a:pt x="4" y="31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19"/>
                    <a:pt x="3" y="10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7"/>
            <p:cNvSpPr/>
            <p:nvPr/>
          </p:nvSpPr>
          <p:spPr bwMode="auto">
            <a:xfrm>
              <a:off x="6680201" y="2741613"/>
              <a:ext cx="11113" cy="96838"/>
            </a:xfrm>
            <a:custGeom>
              <a:avLst/>
              <a:gdLst>
                <a:gd name="T0" fmla="*/ 1 w 5"/>
                <a:gd name="T1" fmla="*/ 0 h 45"/>
                <a:gd name="T2" fmla="*/ 0 w 5"/>
                <a:gd name="T3" fmla="*/ 2 h 45"/>
                <a:gd name="T4" fmla="*/ 3 w 5"/>
                <a:gd name="T5" fmla="*/ 35 h 45"/>
                <a:gd name="T6" fmla="*/ 2 w 5"/>
                <a:gd name="T7" fmla="*/ 39 h 45"/>
                <a:gd name="T8" fmla="*/ 2 w 5"/>
                <a:gd name="T9" fmla="*/ 43 h 45"/>
                <a:gd name="T10" fmla="*/ 4 w 5"/>
                <a:gd name="T11" fmla="*/ 45 h 45"/>
                <a:gd name="T12" fmla="*/ 5 w 5"/>
                <a:gd name="T13" fmla="*/ 43 h 45"/>
                <a:gd name="T14" fmla="*/ 5 w 5"/>
                <a:gd name="T15" fmla="*/ 36 h 45"/>
                <a:gd name="T16" fmla="*/ 5 w 5"/>
                <a:gd name="T17" fmla="*/ 33 h 45"/>
                <a:gd name="T18" fmla="*/ 2 w 5"/>
                <a:gd name="T19" fmla="*/ 1 h 45"/>
                <a:gd name="T20" fmla="*/ 1 w 5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5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3"/>
                    <a:pt x="3" y="24"/>
                    <a:pt x="3" y="35"/>
                  </a:cubicBezTo>
                  <a:cubicBezTo>
                    <a:pt x="3" y="37"/>
                    <a:pt x="3" y="38"/>
                    <a:pt x="2" y="39"/>
                  </a:cubicBezTo>
                  <a:cubicBezTo>
                    <a:pt x="2" y="40"/>
                    <a:pt x="2" y="42"/>
                    <a:pt x="2" y="43"/>
                  </a:cubicBezTo>
                  <a:cubicBezTo>
                    <a:pt x="2" y="44"/>
                    <a:pt x="3" y="45"/>
                    <a:pt x="4" y="45"/>
                  </a:cubicBezTo>
                  <a:cubicBezTo>
                    <a:pt x="4" y="45"/>
                    <a:pt x="5" y="44"/>
                    <a:pt x="5" y="43"/>
                  </a:cubicBezTo>
                  <a:cubicBezTo>
                    <a:pt x="5" y="41"/>
                    <a:pt x="5" y="39"/>
                    <a:pt x="5" y="36"/>
                  </a:cubicBezTo>
                  <a:cubicBezTo>
                    <a:pt x="5" y="35"/>
                    <a:pt x="5" y="34"/>
                    <a:pt x="5" y="33"/>
                  </a:cubicBezTo>
                  <a:cubicBezTo>
                    <a:pt x="5" y="22"/>
                    <a:pt x="3" y="1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auto">
            <a:xfrm>
              <a:off x="6637338" y="2427288"/>
              <a:ext cx="265113" cy="433388"/>
            </a:xfrm>
            <a:custGeom>
              <a:avLst/>
              <a:gdLst>
                <a:gd name="T0" fmla="*/ 56 w 123"/>
                <a:gd name="T1" fmla="*/ 71 h 201"/>
                <a:gd name="T2" fmla="*/ 38 w 123"/>
                <a:gd name="T3" fmla="*/ 94 h 201"/>
                <a:gd name="T4" fmla="*/ 5 w 123"/>
                <a:gd name="T5" fmla="*/ 126 h 201"/>
                <a:gd name="T6" fmla="*/ 27 w 123"/>
                <a:gd name="T7" fmla="*/ 102 h 201"/>
                <a:gd name="T8" fmla="*/ 55 w 123"/>
                <a:gd name="T9" fmla="*/ 71 h 201"/>
                <a:gd name="T10" fmla="*/ 105 w 123"/>
                <a:gd name="T11" fmla="*/ 34 h 201"/>
                <a:gd name="T12" fmla="*/ 69 w 123"/>
                <a:gd name="T13" fmla="*/ 73 h 201"/>
                <a:gd name="T14" fmla="*/ 55 w 123"/>
                <a:gd name="T15" fmla="*/ 87 h 201"/>
                <a:gd name="T16" fmla="*/ 25 w 123"/>
                <a:gd name="T17" fmla="*/ 118 h 201"/>
                <a:gd name="T18" fmla="*/ 22 w 123"/>
                <a:gd name="T19" fmla="*/ 121 h 201"/>
                <a:gd name="T20" fmla="*/ 33 w 123"/>
                <a:gd name="T21" fmla="*/ 106 h 201"/>
                <a:gd name="T22" fmla="*/ 53 w 123"/>
                <a:gd name="T23" fmla="*/ 82 h 201"/>
                <a:gd name="T24" fmla="*/ 82 w 123"/>
                <a:gd name="T25" fmla="*/ 53 h 201"/>
                <a:gd name="T26" fmla="*/ 121 w 123"/>
                <a:gd name="T27" fmla="*/ 0 h 201"/>
                <a:gd name="T28" fmla="*/ 106 w 123"/>
                <a:gd name="T29" fmla="*/ 13 h 201"/>
                <a:gd name="T30" fmla="*/ 72 w 123"/>
                <a:gd name="T31" fmla="*/ 50 h 201"/>
                <a:gd name="T32" fmla="*/ 54 w 123"/>
                <a:gd name="T33" fmla="*/ 69 h 201"/>
                <a:gd name="T34" fmla="*/ 10 w 123"/>
                <a:gd name="T35" fmla="*/ 116 h 201"/>
                <a:gd name="T36" fmla="*/ 1 w 123"/>
                <a:gd name="T37" fmla="*/ 131 h 201"/>
                <a:gd name="T38" fmla="*/ 22 w 123"/>
                <a:gd name="T39" fmla="*/ 115 h 201"/>
                <a:gd name="T40" fmla="*/ 17 w 123"/>
                <a:gd name="T41" fmla="*/ 124 h 201"/>
                <a:gd name="T42" fmla="*/ 15 w 123"/>
                <a:gd name="T43" fmla="*/ 127 h 201"/>
                <a:gd name="T44" fmla="*/ 9 w 123"/>
                <a:gd name="T45" fmla="*/ 133 h 201"/>
                <a:gd name="T46" fmla="*/ 4 w 123"/>
                <a:gd name="T47" fmla="*/ 145 h 201"/>
                <a:gd name="T48" fmla="*/ 3 w 123"/>
                <a:gd name="T49" fmla="*/ 165 h 201"/>
                <a:gd name="T50" fmla="*/ 8 w 123"/>
                <a:gd name="T51" fmla="*/ 198 h 201"/>
                <a:gd name="T52" fmla="*/ 9 w 123"/>
                <a:gd name="T53" fmla="*/ 200 h 201"/>
                <a:gd name="T54" fmla="*/ 10 w 123"/>
                <a:gd name="T55" fmla="*/ 200 h 201"/>
                <a:gd name="T56" fmla="*/ 11 w 123"/>
                <a:gd name="T57" fmla="*/ 198 h 201"/>
                <a:gd name="T58" fmla="*/ 6 w 123"/>
                <a:gd name="T59" fmla="*/ 168 h 201"/>
                <a:gd name="T60" fmla="*/ 14 w 123"/>
                <a:gd name="T61" fmla="*/ 185 h 201"/>
                <a:gd name="T62" fmla="*/ 18 w 123"/>
                <a:gd name="T63" fmla="*/ 192 h 201"/>
                <a:gd name="T64" fmla="*/ 33 w 123"/>
                <a:gd name="T65" fmla="*/ 201 h 201"/>
                <a:gd name="T66" fmla="*/ 43 w 123"/>
                <a:gd name="T67" fmla="*/ 198 h 201"/>
                <a:gd name="T68" fmla="*/ 68 w 123"/>
                <a:gd name="T69" fmla="*/ 170 h 201"/>
                <a:gd name="T70" fmla="*/ 72 w 123"/>
                <a:gd name="T71" fmla="*/ 165 h 201"/>
                <a:gd name="T72" fmla="*/ 120 w 123"/>
                <a:gd name="T73" fmla="*/ 103 h 201"/>
                <a:gd name="T74" fmla="*/ 120 w 123"/>
                <a:gd name="T75" fmla="*/ 103 h 201"/>
                <a:gd name="T76" fmla="*/ 119 w 123"/>
                <a:gd name="T77" fmla="*/ 101 h 201"/>
                <a:gd name="T78" fmla="*/ 118 w 123"/>
                <a:gd name="T79" fmla="*/ 101 h 201"/>
                <a:gd name="T80" fmla="*/ 73 w 123"/>
                <a:gd name="T81" fmla="*/ 150 h 201"/>
                <a:gd name="T82" fmla="*/ 54 w 123"/>
                <a:gd name="T83" fmla="*/ 169 h 201"/>
                <a:gd name="T84" fmla="*/ 36 w 123"/>
                <a:gd name="T85" fmla="*/ 188 h 201"/>
                <a:gd name="T86" fmla="*/ 38 w 123"/>
                <a:gd name="T87" fmla="*/ 189 h 201"/>
                <a:gd name="T88" fmla="*/ 54 w 123"/>
                <a:gd name="T89" fmla="*/ 173 h 201"/>
                <a:gd name="T90" fmla="*/ 73 w 123"/>
                <a:gd name="T91" fmla="*/ 153 h 201"/>
                <a:gd name="T92" fmla="*/ 88 w 123"/>
                <a:gd name="T93" fmla="*/ 138 h 201"/>
                <a:gd name="T94" fmla="*/ 65 w 123"/>
                <a:gd name="T95" fmla="*/ 171 h 201"/>
                <a:gd name="T96" fmla="*/ 38 w 123"/>
                <a:gd name="T97" fmla="*/ 197 h 201"/>
                <a:gd name="T98" fmla="*/ 19 w 123"/>
                <a:gd name="T99" fmla="*/ 189 h 201"/>
                <a:gd name="T100" fmla="*/ 17 w 123"/>
                <a:gd name="T101" fmla="*/ 186 h 201"/>
                <a:gd name="T102" fmla="*/ 13 w 123"/>
                <a:gd name="T103" fmla="*/ 179 h 201"/>
                <a:gd name="T104" fmla="*/ 7 w 123"/>
                <a:gd name="T105" fmla="*/ 156 h 201"/>
                <a:gd name="T106" fmla="*/ 16 w 123"/>
                <a:gd name="T107" fmla="*/ 129 h 201"/>
                <a:gd name="T108" fmla="*/ 22 w 123"/>
                <a:gd name="T109" fmla="*/ 125 h 201"/>
                <a:gd name="T110" fmla="*/ 46 w 123"/>
                <a:gd name="T111" fmla="*/ 101 h 201"/>
                <a:gd name="T112" fmla="*/ 68 w 123"/>
                <a:gd name="T113" fmla="*/ 77 h 201"/>
                <a:gd name="T114" fmla="*/ 108 w 123"/>
                <a:gd name="T115" fmla="*/ 28 h 201"/>
                <a:gd name="T116" fmla="*/ 105 w 123"/>
                <a:gd name="T117" fmla="*/ 30 h 201"/>
                <a:gd name="T118" fmla="*/ 80 w 123"/>
                <a:gd name="T119" fmla="*/ 52 h 201"/>
                <a:gd name="T120" fmla="*/ 75 w 123"/>
                <a:gd name="T121" fmla="*/ 51 h 201"/>
                <a:gd name="T122" fmla="*/ 121 w 123"/>
                <a:gd name="T123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201">
                  <a:moveTo>
                    <a:pt x="55" y="71"/>
                  </a:moveTo>
                  <a:cubicBezTo>
                    <a:pt x="56" y="71"/>
                    <a:pt x="56" y="71"/>
                    <a:pt x="56" y="71"/>
                  </a:cubicBezTo>
                  <a:cubicBezTo>
                    <a:pt x="50" y="78"/>
                    <a:pt x="45" y="85"/>
                    <a:pt x="40" y="92"/>
                  </a:cubicBezTo>
                  <a:cubicBezTo>
                    <a:pt x="39" y="92"/>
                    <a:pt x="39" y="93"/>
                    <a:pt x="38" y="94"/>
                  </a:cubicBezTo>
                  <a:cubicBezTo>
                    <a:pt x="35" y="98"/>
                    <a:pt x="31" y="101"/>
                    <a:pt x="28" y="105"/>
                  </a:cubicBezTo>
                  <a:cubicBezTo>
                    <a:pt x="21" y="112"/>
                    <a:pt x="13" y="120"/>
                    <a:pt x="5" y="126"/>
                  </a:cubicBezTo>
                  <a:cubicBezTo>
                    <a:pt x="7" y="122"/>
                    <a:pt x="10" y="119"/>
                    <a:pt x="13" y="116"/>
                  </a:cubicBezTo>
                  <a:cubicBezTo>
                    <a:pt x="18" y="112"/>
                    <a:pt x="22" y="107"/>
                    <a:pt x="27" y="102"/>
                  </a:cubicBezTo>
                  <a:cubicBezTo>
                    <a:pt x="31" y="98"/>
                    <a:pt x="34" y="94"/>
                    <a:pt x="38" y="90"/>
                  </a:cubicBezTo>
                  <a:cubicBezTo>
                    <a:pt x="44" y="83"/>
                    <a:pt x="50" y="77"/>
                    <a:pt x="55" y="71"/>
                  </a:cubicBezTo>
                  <a:moveTo>
                    <a:pt x="92" y="44"/>
                  </a:moveTo>
                  <a:cubicBezTo>
                    <a:pt x="96" y="40"/>
                    <a:pt x="100" y="37"/>
                    <a:pt x="105" y="34"/>
                  </a:cubicBezTo>
                  <a:cubicBezTo>
                    <a:pt x="99" y="43"/>
                    <a:pt x="91" y="51"/>
                    <a:pt x="83" y="59"/>
                  </a:cubicBezTo>
                  <a:cubicBezTo>
                    <a:pt x="78" y="64"/>
                    <a:pt x="74" y="68"/>
                    <a:pt x="69" y="73"/>
                  </a:cubicBezTo>
                  <a:cubicBezTo>
                    <a:pt x="65" y="77"/>
                    <a:pt x="61" y="81"/>
                    <a:pt x="57" y="85"/>
                  </a:cubicBezTo>
                  <a:cubicBezTo>
                    <a:pt x="57" y="86"/>
                    <a:pt x="56" y="87"/>
                    <a:pt x="55" y="87"/>
                  </a:cubicBezTo>
                  <a:cubicBezTo>
                    <a:pt x="53" y="89"/>
                    <a:pt x="51" y="92"/>
                    <a:pt x="49" y="94"/>
                  </a:cubicBezTo>
                  <a:cubicBezTo>
                    <a:pt x="42" y="102"/>
                    <a:pt x="34" y="110"/>
                    <a:pt x="25" y="118"/>
                  </a:cubicBezTo>
                  <a:cubicBezTo>
                    <a:pt x="24" y="119"/>
                    <a:pt x="23" y="120"/>
                    <a:pt x="23" y="120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3" y="119"/>
                    <a:pt x="25" y="117"/>
                    <a:pt x="27" y="114"/>
                  </a:cubicBezTo>
                  <a:cubicBezTo>
                    <a:pt x="29" y="111"/>
                    <a:pt x="31" y="109"/>
                    <a:pt x="33" y="106"/>
                  </a:cubicBezTo>
                  <a:cubicBezTo>
                    <a:pt x="36" y="102"/>
                    <a:pt x="39" y="97"/>
                    <a:pt x="42" y="93"/>
                  </a:cubicBezTo>
                  <a:cubicBezTo>
                    <a:pt x="46" y="89"/>
                    <a:pt x="50" y="85"/>
                    <a:pt x="53" y="82"/>
                  </a:cubicBezTo>
                  <a:cubicBezTo>
                    <a:pt x="57" y="78"/>
                    <a:pt x="60" y="75"/>
                    <a:pt x="64" y="71"/>
                  </a:cubicBezTo>
                  <a:cubicBezTo>
                    <a:pt x="70" y="65"/>
                    <a:pt x="76" y="59"/>
                    <a:pt x="82" y="53"/>
                  </a:cubicBezTo>
                  <a:cubicBezTo>
                    <a:pt x="86" y="50"/>
                    <a:pt x="89" y="47"/>
                    <a:pt x="92" y="44"/>
                  </a:cubicBezTo>
                  <a:moveTo>
                    <a:pt x="121" y="0"/>
                  </a:moveTo>
                  <a:cubicBezTo>
                    <a:pt x="121" y="0"/>
                    <a:pt x="121" y="1"/>
                    <a:pt x="120" y="1"/>
                  </a:cubicBezTo>
                  <a:cubicBezTo>
                    <a:pt x="116" y="5"/>
                    <a:pt x="111" y="9"/>
                    <a:pt x="106" y="13"/>
                  </a:cubicBezTo>
                  <a:cubicBezTo>
                    <a:pt x="102" y="17"/>
                    <a:pt x="98" y="22"/>
                    <a:pt x="94" y="26"/>
                  </a:cubicBezTo>
                  <a:cubicBezTo>
                    <a:pt x="86" y="34"/>
                    <a:pt x="79" y="42"/>
                    <a:pt x="72" y="50"/>
                  </a:cubicBezTo>
                  <a:cubicBezTo>
                    <a:pt x="67" y="56"/>
                    <a:pt x="61" y="61"/>
                    <a:pt x="56" y="67"/>
                  </a:cubicBezTo>
                  <a:cubicBezTo>
                    <a:pt x="55" y="68"/>
                    <a:pt x="55" y="68"/>
                    <a:pt x="54" y="69"/>
                  </a:cubicBezTo>
                  <a:cubicBezTo>
                    <a:pt x="44" y="80"/>
                    <a:pt x="34" y="90"/>
                    <a:pt x="24" y="101"/>
                  </a:cubicBezTo>
                  <a:cubicBezTo>
                    <a:pt x="20" y="106"/>
                    <a:pt x="15" y="111"/>
                    <a:pt x="10" y="116"/>
                  </a:cubicBezTo>
                  <a:cubicBezTo>
                    <a:pt x="6" y="120"/>
                    <a:pt x="2" y="124"/>
                    <a:pt x="0" y="130"/>
                  </a:cubicBezTo>
                  <a:cubicBezTo>
                    <a:pt x="0" y="131"/>
                    <a:pt x="1" y="131"/>
                    <a:pt x="1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9" y="126"/>
                    <a:pt x="16" y="121"/>
                    <a:pt x="22" y="115"/>
                  </a:cubicBezTo>
                  <a:cubicBezTo>
                    <a:pt x="24" y="113"/>
                    <a:pt x="25" y="112"/>
                    <a:pt x="27" y="110"/>
                  </a:cubicBezTo>
                  <a:cubicBezTo>
                    <a:pt x="23" y="115"/>
                    <a:pt x="20" y="119"/>
                    <a:pt x="17" y="124"/>
                  </a:cubicBezTo>
                  <a:cubicBezTo>
                    <a:pt x="16" y="125"/>
                    <a:pt x="16" y="126"/>
                    <a:pt x="15" y="126"/>
                  </a:cubicBezTo>
                  <a:cubicBezTo>
                    <a:pt x="15" y="126"/>
                    <a:pt x="15" y="127"/>
                    <a:pt x="15" y="127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3" y="129"/>
                    <a:pt x="11" y="131"/>
                    <a:pt x="9" y="133"/>
                  </a:cubicBezTo>
                  <a:cubicBezTo>
                    <a:pt x="7" y="136"/>
                    <a:pt x="5" y="140"/>
                    <a:pt x="4" y="143"/>
                  </a:cubicBezTo>
                  <a:cubicBezTo>
                    <a:pt x="4" y="144"/>
                    <a:pt x="4" y="145"/>
                    <a:pt x="4" y="145"/>
                  </a:cubicBezTo>
                  <a:cubicBezTo>
                    <a:pt x="3" y="148"/>
                    <a:pt x="3" y="150"/>
                    <a:pt x="3" y="152"/>
                  </a:cubicBezTo>
                  <a:cubicBezTo>
                    <a:pt x="2" y="156"/>
                    <a:pt x="3" y="160"/>
                    <a:pt x="3" y="165"/>
                  </a:cubicBezTo>
                  <a:cubicBezTo>
                    <a:pt x="3" y="167"/>
                    <a:pt x="3" y="170"/>
                    <a:pt x="4" y="173"/>
                  </a:cubicBezTo>
                  <a:cubicBezTo>
                    <a:pt x="5" y="181"/>
                    <a:pt x="7" y="189"/>
                    <a:pt x="8" y="198"/>
                  </a:cubicBezTo>
                  <a:cubicBezTo>
                    <a:pt x="8" y="198"/>
                    <a:pt x="8" y="199"/>
                    <a:pt x="9" y="199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9" y="200"/>
                    <a:pt x="10" y="200"/>
                    <a:pt x="10" y="200"/>
                  </a:cubicBezTo>
                  <a:cubicBezTo>
                    <a:pt x="11" y="200"/>
                    <a:pt x="11" y="200"/>
                    <a:pt x="11" y="199"/>
                  </a:cubicBezTo>
                  <a:cubicBezTo>
                    <a:pt x="11" y="199"/>
                    <a:pt x="11" y="198"/>
                    <a:pt x="11" y="198"/>
                  </a:cubicBezTo>
                  <a:cubicBezTo>
                    <a:pt x="11" y="197"/>
                    <a:pt x="10" y="196"/>
                    <a:pt x="10" y="195"/>
                  </a:cubicBezTo>
                  <a:cubicBezTo>
                    <a:pt x="9" y="186"/>
                    <a:pt x="7" y="177"/>
                    <a:pt x="6" y="168"/>
                  </a:cubicBezTo>
                  <a:cubicBezTo>
                    <a:pt x="6" y="169"/>
                    <a:pt x="6" y="169"/>
                    <a:pt x="6" y="170"/>
                  </a:cubicBezTo>
                  <a:cubicBezTo>
                    <a:pt x="8" y="175"/>
                    <a:pt x="11" y="180"/>
                    <a:pt x="14" y="185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5" y="188"/>
                    <a:pt x="17" y="190"/>
                    <a:pt x="18" y="192"/>
                  </a:cubicBezTo>
                  <a:cubicBezTo>
                    <a:pt x="19" y="194"/>
                    <a:pt x="21" y="196"/>
                    <a:pt x="23" y="197"/>
                  </a:cubicBezTo>
                  <a:cubicBezTo>
                    <a:pt x="25" y="200"/>
                    <a:pt x="29" y="201"/>
                    <a:pt x="33" y="201"/>
                  </a:cubicBezTo>
                  <a:cubicBezTo>
                    <a:pt x="33" y="201"/>
                    <a:pt x="34" y="201"/>
                    <a:pt x="34" y="201"/>
                  </a:cubicBezTo>
                  <a:cubicBezTo>
                    <a:pt x="37" y="201"/>
                    <a:pt x="40" y="199"/>
                    <a:pt x="43" y="198"/>
                  </a:cubicBezTo>
                  <a:cubicBezTo>
                    <a:pt x="45" y="196"/>
                    <a:pt x="47" y="195"/>
                    <a:pt x="48" y="194"/>
                  </a:cubicBezTo>
                  <a:cubicBezTo>
                    <a:pt x="56" y="187"/>
                    <a:pt x="62" y="179"/>
                    <a:pt x="68" y="170"/>
                  </a:cubicBezTo>
                  <a:cubicBezTo>
                    <a:pt x="69" y="169"/>
                    <a:pt x="69" y="169"/>
                    <a:pt x="69" y="168"/>
                  </a:cubicBezTo>
                  <a:cubicBezTo>
                    <a:pt x="70" y="167"/>
                    <a:pt x="71" y="166"/>
                    <a:pt x="72" y="165"/>
                  </a:cubicBezTo>
                  <a:cubicBezTo>
                    <a:pt x="73" y="162"/>
                    <a:pt x="75" y="160"/>
                    <a:pt x="76" y="158"/>
                  </a:cubicBezTo>
                  <a:cubicBezTo>
                    <a:pt x="90" y="139"/>
                    <a:pt x="106" y="122"/>
                    <a:pt x="120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0" y="102"/>
                    <a:pt x="120" y="101"/>
                    <a:pt x="11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03" y="118"/>
                    <a:pt x="88" y="134"/>
                    <a:pt x="73" y="150"/>
                  </a:cubicBezTo>
                  <a:cubicBezTo>
                    <a:pt x="72" y="151"/>
                    <a:pt x="71" y="151"/>
                    <a:pt x="70" y="152"/>
                  </a:cubicBezTo>
                  <a:cubicBezTo>
                    <a:pt x="65" y="158"/>
                    <a:pt x="60" y="163"/>
                    <a:pt x="54" y="169"/>
                  </a:cubicBezTo>
                  <a:cubicBezTo>
                    <a:pt x="53" y="170"/>
                    <a:pt x="52" y="171"/>
                    <a:pt x="51" y="172"/>
                  </a:cubicBezTo>
                  <a:cubicBezTo>
                    <a:pt x="46" y="177"/>
                    <a:pt x="41" y="182"/>
                    <a:pt x="36" y="188"/>
                  </a:cubicBezTo>
                  <a:cubicBezTo>
                    <a:pt x="36" y="189"/>
                    <a:pt x="37" y="190"/>
                    <a:pt x="38" y="190"/>
                  </a:cubicBezTo>
                  <a:cubicBezTo>
                    <a:pt x="38" y="190"/>
                    <a:pt x="38" y="190"/>
                    <a:pt x="38" y="189"/>
                  </a:cubicBezTo>
                  <a:cubicBezTo>
                    <a:pt x="43" y="184"/>
                    <a:pt x="47" y="180"/>
                    <a:pt x="52" y="175"/>
                  </a:cubicBezTo>
                  <a:cubicBezTo>
                    <a:pt x="53" y="174"/>
                    <a:pt x="53" y="174"/>
                    <a:pt x="54" y="173"/>
                  </a:cubicBezTo>
                  <a:cubicBezTo>
                    <a:pt x="60" y="166"/>
                    <a:pt x="66" y="160"/>
                    <a:pt x="73" y="154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80" y="146"/>
                    <a:pt x="88" y="138"/>
                    <a:pt x="95" y="130"/>
                  </a:cubicBezTo>
                  <a:cubicBezTo>
                    <a:pt x="93" y="133"/>
                    <a:pt x="91" y="136"/>
                    <a:pt x="88" y="138"/>
                  </a:cubicBezTo>
                  <a:cubicBezTo>
                    <a:pt x="81" y="148"/>
                    <a:pt x="74" y="157"/>
                    <a:pt x="67" y="167"/>
                  </a:cubicBezTo>
                  <a:cubicBezTo>
                    <a:pt x="66" y="168"/>
                    <a:pt x="65" y="169"/>
                    <a:pt x="65" y="171"/>
                  </a:cubicBezTo>
                  <a:cubicBezTo>
                    <a:pt x="59" y="179"/>
                    <a:pt x="52" y="188"/>
                    <a:pt x="43" y="194"/>
                  </a:cubicBezTo>
                  <a:cubicBezTo>
                    <a:pt x="42" y="195"/>
                    <a:pt x="40" y="196"/>
                    <a:pt x="38" y="197"/>
                  </a:cubicBezTo>
                  <a:cubicBezTo>
                    <a:pt x="37" y="198"/>
                    <a:pt x="35" y="199"/>
                    <a:pt x="33" y="199"/>
                  </a:cubicBezTo>
                  <a:cubicBezTo>
                    <a:pt x="27" y="199"/>
                    <a:pt x="22" y="194"/>
                    <a:pt x="19" y="189"/>
                  </a:cubicBezTo>
                  <a:cubicBezTo>
                    <a:pt x="18" y="188"/>
                    <a:pt x="18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6" y="185"/>
                    <a:pt x="16" y="184"/>
                    <a:pt x="15" y="183"/>
                  </a:cubicBezTo>
                  <a:cubicBezTo>
                    <a:pt x="14" y="181"/>
                    <a:pt x="14" y="180"/>
                    <a:pt x="13" y="179"/>
                  </a:cubicBezTo>
                  <a:cubicBezTo>
                    <a:pt x="11" y="175"/>
                    <a:pt x="9" y="170"/>
                    <a:pt x="8" y="166"/>
                  </a:cubicBezTo>
                  <a:cubicBezTo>
                    <a:pt x="7" y="163"/>
                    <a:pt x="7" y="159"/>
                    <a:pt x="7" y="156"/>
                  </a:cubicBezTo>
                  <a:cubicBezTo>
                    <a:pt x="7" y="153"/>
                    <a:pt x="7" y="150"/>
                    <a:pt x="8" y="148"/>
                  </a:cubicBezTo>
                  <a:cubicBezTo>
                    <a:pt x="10" y="141"/>
                    <a:pt x="13" y="135"/>
                    <a:pt x="16" y="129"/>
                  </a:cubicBezTo>
                  <a:cubicBezTo>
                    <a:pt x="17" y="129"/>
                    <a:pt x="17" y="129"/>
                    <a:pt x="17" y="128"/>
                  </a:cubicBezTo>
                  <a:cubicBezTo>
                    <a:pt x="19" y="127"/>
                    <a:pt x="20" y="126"/>
                    <a:pt x="22" y="125"/>
                  </a:cubicBezTo>
                  <a:cubicBezTo>
                    <a:pt x="27" y="120"/>
                    <a:pt x="33" y="115"/>
                    <a:pt x="38" y="109"/>
                  </a:cubicBezTo>
                  <a:cubicBezTo>
                    <a:pt x="41" y="106"/>
                    <a:pt x="43" y="104"/>
                    <a:pt x="46" y="101"/>
                  </a:cubicBezTo>
                  <a:cubicBezTo>
                    <a:pt x="48" y="99"/>
                    <a:pt x="50" y="97"/>
                    <a:pt x="52" y="95"/>
                  </a:cubicBezTo>
                  <a:cubicBezTo>
                    <a:pt x="57" y="89"/>
                    <a:pt x="63" y="83"/>
                    <a:pt x="68" y="77"/>
                  </a:cubicBezTo>
                  <a:cubicBezTo>
                    <a:pt x="83" y="62"/>
                    <a:pt x="101" y="49"/>
                    <a:pt x="109" y="30"/>
                  </a:cubicBezTo>
                  <a:cubicBezTo>
                    <a:pt x="110" y="29"/>
                    <a:pt x="109" y="28"/>
                    <a:pt x="108" y="28"/>
                  </a:cubicBezTo>
                  <a:cubicBezTo>
                    <a:pt x="108" y="28"/>
                    <a:pt x="108" y="28"/>
                    <a:pt x="107" y="28"/>
                  </a:cubicBezTo>
                  <a:cubicBezTo>
                    <a:pt x="107" y="29"/>
                    <a:pt x="106" y="30"/>
                    <a:pt x="105" y="30"/>
                  </a:cubicBezTo>
                  <a:cubicBezTo>
                    <a:pt x="103" y="32"/>
                    <a:pt x="101" y="33"/>
                    <a:pt x="99" y="35"/>
                  </a:cubicBezTo>
                  <a:cubicBezTo>
                    <a:pt x="92" y="40"/>
                    <a:pt x="86" y="46"/>
                    <a:pt x="80" y="52"/>
                  </a:cubicBezTo>
                  <a:cubicBezTo>
                    <a:pt x="71" y="60"/>
                    <a:pt x="63" y="69"/>
                    <a:pt x="54" y="77"/>
                  </a:cubicBezTo>
                  <a:cubicBezTo>
                    <a:pt x="61" y="68"/>
                    <a:pt x="68" y="59"/>
                    <a:pt x="75" y="51"/>
                  </a:cubicBezTo>
                  <a:cubicBezTo>
                    <a:pt x="91" y="35"/>
                    <a:pt x="107" y="19"/>
                    <a:pt x="122" y="3"/>
                  </a:cubicBezTo>
                  <a:cubicBezTo>
                    <a:pt x="123" y="2"/>
                    <a:pt x="122" y="1"/>
                    <a:pt x="121" y="1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5792788" y="3548063"/>
              <a:ext cx="200025" cy="142875"/>
            </a:xfrm>
            <a:custGeom>
              <a:avLst/>
              <a:gdLst>
                <a:gd name="T0" fmla="*/ 72 w 93"/>
                <a:gd name="T1" fmla="*/ 60 h 66"/>
                <a:gd name="T2" fmla="*/ 76 w 93"/>
                <a:gd name="T3" fmla="*/ 60 h 66"/>
                <a:gd name="T4" fmla="*/ 77 w 93"/>
                <a:gd name="T5" fmla="*/ 61 h 66"/>
                <a:gd name="T6" fmla="*/ 84 w 93"/>
                <a:gd name="T7" fmla="*/ 59 h 66"/>
                <a:gd name="T8" fmla="*/ 82 w 93"/>
                <a:gd name="T9" fmla="*/ 60 h 66"/>
                <a:gd name="T10" fmla="*/ 85 w 93"/>
                <a:gd name="T11" fmla="*/ 55 h 66"/>
                <a:gd name="T12" fmla="*/ 85 w 93"/>
                <a:gd name="T13" fmla="*/ 42 h 66"/>
                <a:gd name="T14" fmla="*/ 85 w 93"/>
                <a:gd name="T15" fmla="*/ 55 h 66"/>
                <a:gd name="T16" fmla="*/ 81 w 93"/>
                <a:gd name="T17" fmla="*/ 29 h 66"/>
                <a:gd name="T18" fmla="*/ 87 w 93"/>
                <a:gd name="T19" fmla="*/ 38 h 66"/>
                <a:gd name="T20" fmla="*/ 29 w 93"/>
                <a:gd name="T21" fmla="*/ 37 h 66"/>
                <a:gd name="T22" fmla="*/ 24 w 93"/>
                <a:gd name="T23" fmla="*/ 30 h 66"/>
                <a:gd name="T24" fmla="*/ 24 w 93"/>
                <a:gd name="T25" fmla="*/ 14 h 66"/>
                <a:gd name="T26" fmla="*/ 26 w 93"/>
                <a:gd name="T27" fmla="*/ 15 h 66"/>
                <a:gd name="T28" fmla="*/ 41 w 93"/>
                <a:gd name="T29" fmla="*/ 46 h 66"/>
                <a:gd name="T30" fmla="*/ 23 w 93"/>
                <a:gd name="T31" fmla="*/ 19 h 66"/>
                <a:gd name="T32" fmla="*/ 42 w 93"/>
                <a:gd name="T33" fmla="*/ 50 h 66"/>
                <a:gd name="T34" fmla="*/ 22 w 93"/>
                <a:gd name="T35" fmla="*/ 12 h 66"/>
                <a:gd name="T36" fmla="*/ 19 w 93"/>
                <a:gd name="T37" fmla="*/ 31 h 66"/>
                <a:gd name="T38" fmla="*/ 42 w 93"/>
                <a:gd name="T39" fmla="*/ 50 h 66"/>
                <a:gd name="T40" fmla="*/ 55 w 93"/>
                <a:gd name="T41" fmla="*/ 6 h 66"/>
                <a:gd name="T42" fmla="*/ 55 w 93"/>
                <a:gd name="T43" fmla="*/ 6 h 66"/>
                <a:gd name="T44" fmla="*/ 35 w 93"/>
                <a:gd name="T45" fmla="*/ 4 h 66"/>
                <a:gd name="T46" fmla="*/ 44 w 93"/>
                <a:gd name="T47" fmla="*/ 5 h 66"/>
                <a:gd name="T48" fmla="*/ 31 w 93"/>
                <a:gd name="T49" fmla="*/ 7 h 66"/>
                <a:gd name="T50" fmla="*/ 46 w 93"/>
                <a:gd name="T51" fmla="*/ 3 h 66"/>
                <a:gd name="T52" fmla="*/ 49 w 93"/>
                <a:gd name="T53" fmla="*/ 5 h 66"/>
                <a:gd name="T54" fmla="*/ 32 w 93"/>
                <a:gd name="T55" fmla="*/ 1 h 66"/>
                <a:gd name="T56" fmla="*/ 20 w 93"/>
                <a:gd name="T57" fmla="*/ 10 h 66"/>
                <a:gd name="T58" fmla="*/ 15 w 93"/>
                <a:gd name="T59" fmla="*/ 31 h 66"/>
                <a:gd name="T60" fmla="*/ 50 w 93"/>
                <a:gd name="T61" fmla="*/ 56 h 66"/>
                <a:gd name="T62" fmla="*/ 75 w 93"/>
                <a:gd name="T63" fmla="*/ 66 h 66"/>
                <a:gd name="T64" fmla="*/ 90 w 93"/>
                <a:gd name="T65" fmla="*/ 57 h 66"/>
                <a:gd name="T66" fmla="*/ 92 w 93"/>
                <a:gd name="T67" fmla="*/ 51 h 66"/>
                <a:gd name="T68" fmla="*/ 91 w 93"/>
                <a:gd name="T69" fmla="*/ 42 h 66"/>
                <a:gd name="T70" fmla="*/ 79 w 93"/>
                <a:gd name="T71" fmla="*/ 26 h 66"/>
                <a:gd name="T72" fmla="*/ 79 w 93"/>
                <a:gd name="T73" fmla="*/ 30 h 66"/>
                <a:gd name="T74" fmla="*/ 78 w 93"/>
                <a:gd name="T75" fmla="*/ 30 h 66"/>
                <a:gd name="T76" fmla="*/ 77 w 93"/>
                <a:gd name="T77" fmla="*/ 32 h 66"/>
                <a:gd name="T78" fmla="*/ 77 w 93"/>
                <a:gd name="T79" fmla="*/ 32 h 66"/>
                <a:gd name="T80" fmla="*/ 81 w 93"/>
                <a:gd name="T81" fmla="*/ 57 h 66"/>
                <a:gd name="T82" fmla="*/ 74 w 93"/>
                <a:gd name="T83" fmla="*/ 58 h 66"/>
                <a:gd name="T84" fmla="*/ 60 w 93"/>
                <a:gd name="T85" fmla="*/ 56 h 66"/>
                <a:gd name="T86" fmla="*/ 37 w 93"/>
                <a:gd name="T87" fmla="*/ 37 h 66"/>
                <a:gd name="T88" fmla="*/ 29 w 93"/>
                <a:gd name="T89" fmla="*/ 14 h 66"/>
                <a:gd name="T90" fmla="*/ 36 w 93"/>
                <a:gd name="T91" fmla="*/ 9 h 66"/>
                <a:gd name="T92" fmla="*/ 47 w 93"/>
                <a:gd name="T93" fmla="*/ 8 h 66"/>
                <a:gd name="T94" fmla="*/ 50 w 93"/>
                <a:gd name="T95" fmla="*/ 9 h 66"/>
                <a:gd name="T96" fmla="*/ 61 w 93"/>
                <a:gd name="T97" fmla="*/ 10 h 66"/>
                <a:gd name="T98" fmla="*/ 61 w 93"/>
                <a:gd name="T99" fmla="*/ 10 h 66"/>
                <a:gd name="T100" fmla="*/ 62 w 93"/>
                <a:gd name="T101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66">
                  <a:moveTo>
                    <a:pt x="77" y="61"/>
                  </a:moveTo>
                  <a:cubicBezTo>
                    <a:pt x="76" y="61"/>
                    <a:pt x="74" y="60"/>
                    <a:pt x="72" y="60"/>
                  </a:cubicBezTo>
                  <a:cubicBezTo>
                    <a:pt x="73" y="60"/>
                    <a:pt x="75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1"/>
                    <a:pt x="77" y="61"/>
                  </a:cubicBezTo>
                  <a:moveTo>
                    <a:pt x="82" y="60"/>
                  </a:moveTo>
                  <a:cubicBezTo>
                    <a:pt x="83" y="60"/>
                    <a:pt x="83" y="59"/>
                    <a:pt x="84" y="59"/>
                  </a:cubicBezTo>
                  <a:cubicBezTo>
                    <a:pt x="84" y="59"/>
                    <a:pt x="83" y="60"/>
                    <a:pt x="83" y="60"/>
                  </a:cubicBezTo>
                  <a:cubicBezTo>
                    <a:pt x="83" y="60"/>
                    <a:pt x="83" y="60"/>
                    <a:pt x="82" y="60"/>
                  </a:cubicBezTo>
                  <a:cubicBezTo>
                    <a:pt x="82" y="60"/>
                    <a:pt x="82" y="60"/>
                    <a:pt x="82" y="60"/>
                  </a:cubicBezTo>
                  <a:moveTo>
                    <a:pt x="85" y="55"/>
                  </a:moveTo>
                  <a:cubicBezTo>
                    <a:pt x="86" y="53"/>
                    <a:pt x="86" y="52"/>
                    <a:pt x="86" y="51"/>
                  </a:cubicBezTo>
                  <a:cubicBezTo>
                    <a:pt x="86" y="48"/>
                    <a:pt x="86" y="45"/>
                    <a:pt x="85" y="42"/>
                  </a:cubicBezTo>
                  <a:cubicBezTo>
                    <a:pt x="86" y="45"/>
                    <a:pt x="87" y="48"/>
                    <a:pt x="87" y="52"/>
                  </a:cubicBezTo>
                  <a:cubicBezTo>
                    <a:pt x="86" y="53"/>
                    <a:pt x="86" y="54"/>
                    <a:pt x="85" y="55"/>
                  </a:cubicBezTo>
                  <a:moveTo>
                    <a:pt x="83" y="32"/>
                  </a:moveTo>
                  <a:cubicBezTo>
                    <a:pt x="83" y="31"/>
                    <a:pt x="82" y="30"/>
                    <a:pt x="81" y="29"/>
                  </a:cubicBezTo>
                  <a:cubicBezTo>
                    <a:pt x="85" y="30"/>
                    <a:pt x="87" y="34"/>
                    <a:pt x="88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6"/>
                    <a:pt x="85" y="34"/>
                    <a:pt x="83" y="32"/>
                  </a:cubicBezTo>
                  <a:moveTo>
                    <a:pt x="29" y="37"/>
                  </a:moveTo>
                  <a:cubicBezTo>
                    <a:pt x="23" y="32"/>
                    <a:pt x="17" y="26"/>
                    <a:pt x="21" y="19"/>
                  </a:cubicBezTo>
                  <a:cubicBezTo>
                    <a:pt x="21" y="22"/>
                    <a:pt x="22" y="26"/>
                    <a:pt x="24" y="30"/>
                  </a:cubicBezTo>
                  <a:cubicBezTo>
                    <a:pt x="25" y="32"/>
                    <a:pt x="27" y="35"/>
                    <a:pt x="29" y="37"/>
                  </a:cubicBezTo>
                  <a:moveTo>
                    <a:pt x="24" y="14"/>
                  </a:moveTo>
                  <a:cubicBezTo>
                    <a:pt x="24" y="14"/>
                    <a:pt x="25" y="13"/>
                    <a:pt x="26" y="13"/>
                  </a:cubicBezTo>
                  <a:cubicBezTo>
                    <a:pt x="26" y="13"/>
                    <a:pt x="26" y="14"/>
                    <a:pt x="26" y="15"/>
                  </a:cubicBezTo>
                  <a:cubicBezTo>
                    <a:pt x="23" y="23"/>
                    <a:pt x="30" y="33"/>
                    <a:pt x="36" y="39"/>
                  </a:cubicBezTo>
                  <a:cubicBezTo>
                    <a:pt x="37" y="41"/>
                    <a:pt x="39" y="44"/>
                    <a:pt x="41" y="46"/>
                  </a:cubicBezTo>
                  <a:cubicBezTo>
                    <a:pt x="38" y="43"/>
                    <a:pt x="34" y="40"/>
                    <a:pt x="32" y="36"/>
                  </a:cubicBezTo>
                  <a:cubicBezTo>
                    <a:pt x="27" y="32"/>
                    <a:pt x="23" y="26"/>
                    <a:pt x="23" y="19"/>
                  </a:cubicBezTo>
                  <a:cubicBezTo>
                    <a:pt x="23" y="18"/>
                    <a:pt x="23" y="16"/>
                    <a:pt x="24" y="14"/>
                  </a:cubicBezTo>
                  <a:moveTo>
                    <a:pt x="42" y="50"/>
                  </a:moveTo>
                  <a:cubicBezTo>
                    <a:pt x="33" y="45"/>
                    <a:pt x="0" y="23"/>
                    <a:pt x="20" y="13"/>
                  </a:cubicBezTo>
                  <a:cubicBezTo>
                    <a:pt x="20" y="13"/>
                    <a:pt x="21" y="12"/>
                    <a:pt x="22" y="12"/>
                  </a:cubicBezTo>
                  <a:cubicBezTo>
                    <a:pt x="22" y="12"/>
                    <a:pt x="22" y="13"/>
                    <a:pt x="22" y="13"/>
                  </a:cubicBezTo>
                  <a:cubicBezTo>
                    <a:pt x="17" y="18"/>
                    <a:pt x="16" y="24"/>
                    <a:pt x="19" y="31"/>
                  </a:cubicBezTo>
                  <a:cubicBezTo>
                    <a:pt x="24" y="38"/>
                    <a:pt x="32" y="43"/>
                    <a:pt x="39" y="48"/>
                  </a:cubicBezTo>
                  <a:cubicBezTo>
                    <a:pt x="40" y="48"/>
                    <a:pt x="41" y="49"/>
                    <a:pt x="42" y="50"/>
                  </a:cubicBezTo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moveTo>
                    <a:pt x="31" y="7"/>
                  </a:moveTo>
                  <a:cubicBezTo>
                    <a:pt x="32" y="6"/>
                    <a:pt x="33" y="5"/>
                    <a:pt x="35" y="4"/>
                  </a:cubicBezTo>
                  <a:cubicBezTo>
                    <a:pt x="36" y="3"/>
                    <a:pt x="37" y="3"/>
                    <a:pt x="38" y="3"/>
                  </a:cubicBezTo>
                  <a:cubicBezTo>
                    <a:pt x="40" y="3"/>
                    <a:pt x="42" y="4"/>
                    <a:pt x="44" y="5"/>
                  </a:cubicBezTo>
                  <a:cubicBezTo>
                    <a:pt x="41" y="5"/>
                    <a:pt x="37" y="6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moveTo>
                    <a:pt x="49" y="5"/>
                  </a:moveTo>
                  <a:cubicBezTo>
                    <a:pt x="48" y="4"/>
                    <a:pt x="47" y="4"/>
                    <a:pt x="46" y="3"/>
                  </a:cubicBezTo>
                  <a:cubicBezTo>
                    <a:pt x="49" y="4"/>
                    <a:pt x="51" y="4"/>
                    <a:pt x="53" y="5"/>
                  </a:cubicBezTo>
                  <a:cubicBezTo>
                    <a:pt x="52" y="5"/>
                    <a:pt x="51" y="5"/>
                    <a:pt x="49" y="5"/>
                  </a:cubicBezTo>
                  <a:moveTo>
                    <a:pt x="41" y="0"/>
                  </a:moveTo>
                  <a:cubicBezTo>
                    <a:pt x="38" y="0"/>
                    <a:pt x="35" y="1"/>
                    <a:pt x="32" y="1"/>
                  </a:cubicBezTo>
                  <a:cubicBezTo>
                    <a:pt x="28" y="3"/>
                    <a:pt x="26" y="5"/>
                    <a:pt x="24" y="9"/>
                  </a:cubicBezTo>
                  <a:cubicBezTo>
                    <a:pt x="23" y="9"/>
                    <a:pt x="21" y="9"/>
                    <a:pt x="20" y="10"/>
                  </a:cubicBezTo>
                  <a:cubicBezTo>
                    <a:pt x="15" y="12"/>
                    <a:pt x="11" y="16"/>
                    <a:pt x="11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8" y="36"/>
                    <a:pt x="22" y="40"/>
                    <a:pt x="27" y="43"/>
                  </a:cubicBezTo>
                  <a:cubicBezTo>
                    <a:pt x="34" y="49"/>
                    <a:pt x="42" y="53"/>
                    <a:pt x="50" y="56"/>
                  </a:cubicBezTo>
                  <a:cubicBezTo>
                    <a:pt x="55" y="60"/>
                    <a:pt x="62" y="63"/>
                    <a:pt x="68" y="65"/>
                  </a:cubicBezTo>
                  <a:cubicBezTo>
                    <a:pt x="70" y="65"/>
                    <a:pt x="72" y="66"/>
                    <a:pt x="75" y="66"/>
                  </a:cubicBezTo>
                  <a:cubicBezTo>
                    <a:pt x="79" y="66"/>
                    <a:pt x="83" y="64"/>
                    <a:pt x="86" y="61"/>
                  </a:cubicBezTo>
                  <a:cubicBezTo>
                    <a:pt x="88" y="60"/>
                    <a:pt x="89" y="59"/>
                    <a:pt x="90" y="57"/>
                  </a:cubicBezTo>
                  <a:cubicBezTo>
                    <a:pt x="91" y="55"/>
                    <a:pt x="92" y="53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3" y="48"/>
                    <a:pt x="92" y="45"/>
                    <a:pt x="91" y="43"/>
                  </a:cubicBezTo>
                  <a:cubicBezTo>
                    <a:pt x="91" y="43"/>
                    <a:pt x="91" y="43"/>
                    <a:pt x="91" y="42"/>
                  </a:cubicBezTo>
                  <a:cubicBezTo>
                    <a:pt x="90" y="36"/>
                    <a:pt x="87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8" y="26"/>
                    <a:pt x="78" y="27"/>
                    <a:pt x="78" y="28"/>
                  </a:cubicBezTo>
                  <a:cubicBezTo>
                    <a:pt x="78" y="29"/>
                    <a:pt x="79" y="29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8" y="30"/>
                    <a:pt x="78" y="30"/>
                  </a:cubicBezTo>
                  <a:cubicBezTo>
                    <a:pt x="77" y="30"/>
                    <a:pt x="76" y="31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83" y="38"/>
                    <a:pt x="86" y="50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0" y="57"/>
                    <a:pt x="79" y="57"/>
                  </a:cubicBezTo>
                  <a:cubicBezTo>
                    <a:pt x="78" y="58"/>
                    <a:pt x="76" y="58"/>
                    <a:pt x="74" y="58"/>
                  </a:cubicBezTo>
                  <a:cubicBezTo>
                    <a:pt x="70" y="58"/>
                    <a:pt x="66" y="57"/>
                    <a:pt x="62" y="57"/>
                  </a:cubicBezTo>
                  <a:cubicBezTo>
                    <a:pt x="61" y="56"/>
                    <a:pt x="61" y="56"/>
                    <a:pt x="60" y="56"/>
                  </a:cubicBezTo>
                  <a:cubicBezTo>
                    <a:pt x="52" y="51"/>
                    <a:pt x="45" y="46"/>
                    <a:pt x="39" y="39"/>
                  </a:cubicBezTo>
                  <a:cubicBezTo>
                    <a:pt x="38" y="39"/>
                    <a:pt x="38" y="38"/>
                    <a:pt x="37" y="37"/>
                  </a:cubicBezTo>
                  <a:cubicBezTo>
                    <a:pt x="33" y="31"/>
                    <a:pt x="29" y="24"/>
                    <a:pt x="29" y="16"/>
                  </a:cubicBezTo>
                  <a:cubicBezTo>
                    <a:pt x="29" y="16"/>
                    <a:pt x="29" y="15"/>
                    <a:pt x="29" y="14"/>
                  </a:cubicBezTo>
                  <a:cubicBezTo>
                    <a:pt x="29" y="13"/>
                    <a:pt x="30" y="12"/>
                    <a:pt x="31" y="11"/>
                  </a:cubicBezTo>
                  <a:cubicBezTo>
                    <a:pt x="33" y="10"/>
                    <a:pt x="35" y="9"/>
                    <a:pt x="36" y="9"/>
                  </a:cubicBezTo>
                  <a:cubicBezTo>
                    <a:pt x="38" y="9"/>
                    <a:pt x="39" y="9"/>
                    <a:pt x="41" y="9"/>
                  </a:cubicBezTo>
                  <a:cubicBezTo>
                    <a:pt x="43" y="9"/>
                    <a:pt x="45" y="8"/>
                    <a:pt x="47" y="8"/>
                  </a:cubicBezTo>
                  <a:cubicBezTo>
                    <a:pt x="48" y="8"/>
                    <a:pt x="49" y="8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4" y="9"/>
                    <a:pt x="58" y="9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2" y="10"/>
                    <a:pt x="63" y="9"/>
                    <a:pt x="63" y="8"/>
                  </a:cubicBezTo>
                  <a:cubicBezTo>
                    <a:pt x="63" y="8"/>
                    <a:pt x="62" y="8"/>
                    <a:pt x="62" y="7"/>
                  </a:cubicBezTo>
                  <a:cubicBezTo>
                    <a:pt x="56" y="3"/>
                    <a:pt x="48" y="0"/>
                    <a:pt x="4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5721351" y="3463926"/>
              <a:ext cx="369888" cy="333375"/>
            </a:xfrm>
            <a:custGeom>
              <a:avLst/>
              <a:gdLst>
                <a:gd name="T0" fmla="*/ 100 w 172"/>
                <a:gd name="T1" fmla="*/ 149 h 155"/>
                <a:gd name="T2" fmla="*/ 75 w 172"/>
                <a:gd name="T3" fmla="*/ 141 h 155"/>
                <a:gd name="T4" fmla="*/ 77 w 172"/>
                <a:gd name="T5" fmla="*/ 142 h 155"/>
                <a:gd name="T6" fmla="*/ 154 w 172"/>
                <a:gd name="T7" fmla="*/ 61 h 155"/>
                <a:gd name="T8" fmla="*/ 153 w 172"/>
                <a:gd name="T9" fmla="*/ 136 h 155"/>
                <a:gd name="T10" fmla="*/ 158 w 172"/>
                <a:gd name="T11" fmla="*/ 75 h 155"/>
                <a:gd name="T12" fmla="*/ 167 w 172"/>
                <a:gd name="T13" fmla="*/ 122 h 155"/>
                <a:gd name="T14" fmla="*/ 137 w 172"/>
                <a:gd name="T15" fmla="*/ 43 h 155"/>
                <a:gd name="T16" fmla="*/ 137 w 172"/>
                <a:gd name="T17" fmla="*/ 48 h 155"/>
                <a:gd name="T18" fmla="*/ 159 w 172"/>
                <a:gd name="T19" fmla="*/ 115 h 155"/>
                <a:gd name="T20" fmla="*/ 115 w 172"/>
                <a:gd name="T21" fmla="*/ 146 h 155"/>
                <a:gd name="T22" fmla="*/ 107 w 172"/>
                <a:gd name="T23" fmla="*/ 149 h 155"/>
                <a:gd name="T24" fmla="*/ 139 w 172"/>
                <a:gd name="T25" fmla="*/ 146 h 155"/>
                <a:gd name="T26" fmla="*/ 125 w 172"/>
                <a:gd name="T27" fmla="*/ 155 h 155"/>
                <a:gd name="T28" fmla="*/ 136 w 172"/>
                <a:gd name="T29" fmla="*/ 151 h 155"/>
                <a:gd name="T30" fmla="*/ 169 w 172"/>
                <a:gd name="T31" fmla="*/ 117 h 155"/>
                <a:gd name="T32" fmla="*/ 172 w 172"/>
                <a:gd name="T33" fmla="*/ 95 h 155"/>
                <a:gd name="T34" fmla="*/ 157 w 172"/>
                <a:gd name="T35" fmla="*/ 66 h 155"/>
                <a:gd name="T36" fmla="*/ 148 w 172"/>
                <a:gd name="T37" fmla="*/ 54 h 155"/>
                <a:gd name="T38" fmla="*/ 137 w 172"/>
                <a:gd name="T39" fmla="*/ 44 h 155"/>
                <a:gd name="T40" fmla="*/ 137 w 172"/>
                <a:gd name="T41" fmla="*/ 43 h 155"/>
                <a:gd name="T42" fmla="*/ 107 w 172"/>
                <a:gd name="T43" fmla="*/ 21 h 155"/>
                <a:gd name="T44" fmla="*/ 106 w 172"/>
                <a:gd name="T45" fmla="*/ 22 h 155"/>
                <a:gd name="T46" fmla="*/ 114 w 172"/>
                <a:gd name="T47" fmla="*/ 25 h 155"/>
                <a:gd name="T48" fmla="*/ 116 w 172"/>
                <a:gd name="T49" fmla="*/ 23 h 155"/>
                <a:gd name="T50" fmla="*/ 97 w 172"/>
                <a:gd name="T51" fmla="*/ 11 h 155"/>
                <a:gd name="T52" fmla="*/ 32 w 172"/>
                <a:gd name="T53" fmla="*/ 104 h 155"/>
                <a:gd name="T54" fmla="*/ 52 w 172"/>
                <a:gd name="T55" fmla="*/ 127 h 155"/>
                <a:gd name="T56" fmla="*/ 12 w 172"/>
                <a:gd name="T57" fmla="*/ 77 h 155"/>
                <a:gd name="T58" fmla="*/ 3 w 172"/>
                <a:gd name="T59" fmla="*/ 48 h 155"/>
                <a:gd name="T60" fmla="*/ 6 w 172"/>
                <a:gd name="T61" fmla="*/ 38 h 155"/>
                <a:gd name="T62" fmla="*/ 3 w 172"/>
                <a:gd name="T63" fmla="*/ 36 h 155"/>
                <a:gd name="T64" fmla="*/ 30 w 172"/>
                <a:gd name="T65" fmla="*/ 6 h 155"/>
                <a:gd name="T66" fmla="*/ 30 w 172"/>
                <a:gd name="T67" fmla="*/ 6 h 155"/>
                <a:gd name="T68" fmla="*/ 18 w 172"/>
                <a:gd name="T69" fmla="*/ 12 h 155"/>
                <a:gd name="T70" fmla="*/ 0 w 172"/>
                <a:gd name="T71" fmla="*/ 51 h 155"/>
                <a:gd name="T72" fmla="*/ 27 w 172"/>
                <a:gd name="T73" fmla="*/ 108 h 155"/>
                <a:gd name="T74" fmla="*/ 54 w 172"/>
                <a:gd name="T75" fmla="*/ 132 h 155"/>
                <a:gd name="T76" fmla="*/ 80 w 172"/>
                <a:gd name="T77" fmla="*/ 140 h 155"/>
                <a:gd name="T78" fmla="*/ 15 w 172"/>
                <a:gd name="T79" fmla="*/ 77 h 155"/>
                <a:gd name="T80" fmla="*/ 30 w 172"/>
                <a:gd name="T81" fmla="*/ 10 h 155"/>
                <a:gd name="T82" fmla="*/ 56 w 172"/>
                <a:gd name="T83" fmla="*/ 5 h 155"/>
                <a:gd name="T84" fmla="*/ 97 w 172"/>
                <a:gd name="T85" fmla="*/ 16 h 155"/>
                <a:gd name="T86" fmla="*/ 51 w 172"/>
                <a:gd name="T8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2" h="155">
                  <a:moveTo>
                    <a:pt x="86" y="147"/>
                  </a:moveTo>
                  <a:cubicBezTo>
                    <a:pt x="95" y="151"/>
                    <a:pt x="105" y="154"/>
                    <a:pt x="114" y="154"/>
                  </a:cubicBezTo>
                  <a:cubicBezTo>
                    <a:pt x="110" y="153"/>
                    <a:pt x="105" y="151"/>
                    <a:pt x="100" y="149"/>
                  </a:cubicBezTo>
                  <a:cubicBezTo>
                    <a:pt x="98" y="149"/>
                    <a:pt x="96" y="149"/>
                    <a:pt x="94" y="148"/>
                  </a:cubicBezTo>
                  <a:cubicBezTo>
                    <a:pt x="91" y="148"/>
                    <a:pt x="89" y="147"/>
                    <a:pt x="86" y="147"/>
                  </a:cubicBezTo>
                  <a:moveTo>
                    <a:pt x="75" y="141"/>
                  </a:moveTo>
                  <a:cubicBezTo>
                    <a:pt x="75" y="142"/>
                    <a:pt x="75" y="142"/>
                    <a:pt x="76" y="142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2"/>
                    <a:pt x="77" y="142"/>
                    <a:pt x="77" y="142"/>
                  </a:cubicBezTo>
                  <a:cubicBezTo>
                    <a:pt x="76" y="142"/>
                    <a:pt x="75" y="142"/>
                    <a:pt x="75" y="141"/>
                  </a:cubicBezTo>
                  <a:moveTo>
                    <a:pt x="151" y="57"/>
                  </a:moveTo>
                  <a:cubicBezTo>
                    <a:pt x="152" y="59"/>
                    <a:pt x="153" y="60"/>
                    <a:pt x="154" y="61"/>
                  </a:cubicBezTo>
                  <a:cubicBezTo>
                    <a:pt x="154" y="61"/>
                    <a:pt x="154" y="60"/>
                    <a:pt x="153" y="60"/>
                  </a:cubicBezTo>
                  <a:cubicBezTo>
                    <a:pt x="153" y="59"/>
                    <a:pt x="152" y="58"/>
                    <a:pt x="151" y="57"/>
                  </a:cubicBezTo>
                  <a:moveTo>
                    <a:pt x="153" y="136"/>
                  </a:moveTo>
                  <a:cubicBezTo>
                    <a:pt x="159" y="128"/>
                    <a:pt x="163" y="117"/>
                    <a:pt x="164" y="106"/>
                  </a:cubicBezTo>
                  <a:cubicBezTo>
                    <a:pt x="165" y="97"/>
                    <a:pt x="163" y="87"/>
                    <a:pt x="160" y="78"/>
                  </a:cubicBezTo>
                  <a:cubicBezTo>
                    <a:pt x="159" y="77"/>
                    <a:pt x="159" y="76"/>
                    <a:pt x="158" y="75"/>
                  </a:cubicBezTo>
                  <a:cubicBezTo>
                    <a:pt x="162" y="80"/>
                    <a:pt x="166" y="85"/>
                    <a:pt x="168" y="91"/>
                  </a:cubicBezTo>
                  <a:cubicBezTo>
                    <a:pt x="170" y="97"/>
                    <a:pt x="170" y="104"/>
                    <a:pt x="169" y="110"/>
                  </a:cubicBezTo>
                  <a:cubicBezTo>
                    <a:pt x="169" y="114"/>
                    <a:pt x="168" y="118"/>
                    <a:pt x="167" y="122"/>
                  </a:cubicBezTo>
                  <a:cubicBezTo>
                    <a:pt x="164" y="127"/>
                    <a:pt x="159" y="131"/>
                    <a:pt x="155" y="135"/>
                  </a:cubicBezTo>
                  <a:cubicBezTo>
                    <a:pt x="154" y="135"/>
                    <a:pt x="153" y="136"/>
                    <a:pt x="153" y="136"/>
                  </a:cubicBezTo>
                  <a:moveTo>
                    <a:pt x="137" y="43"/>
                  </a:moveTo>
                  <a:cubicBezTo>
                    <a:pt x="136" y="43"/>
                    <a:pt x="135" y="44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6" y="46"/>
                    <a:pt x="137" y="47"/>
                    <a:pt x="137" y="48"/>
                  </a:cubicBezTo>
                  <a:cubicBezTo>
                    <a:pt x="136" y="48"/>
                    <a:pt x="136" y="49"/>
                    <a:pt x="136" y="50"/>
                  </a:cubicBezTo>
                  <a:cubicBezTo>
                    <a:pt x="145" y="61"/>
                    <a:pt x="155" y="70"/>
                    <a:pt x="159" y="84"/>
                  </a:cubicBezTo>
                  <a:cubicBezTo>
                    <a:pt x="162" y="94"/>
                    <a:pt x="162" y="105"/>
                    <a:pt x="159" y="115"/>
                  </a:cubicBezTo>
                  <a:cubicBezTo>
                    <a:pt x="157" y="125"/>
                    <a:pt x="153" y="134"/>
                    <a:pt x="146" y="140"/>
                  </a:cubicBezTo>
                  <a:cubicBezTo>
                    <a:pt x="137" y="145"/>
                    <a:pt x="128" y="146"/>
                    <a:pt x="118" y="146"/>
                  </a:cubicBezTo>
                  <a:cubicBezTo>
                    <a:pt x="117" y="146"/>
                    <a:pt x="116" y="146"/>
                    <a:pt x="115" y="146"/>
                  </a:cubicBezTo>
                  <a:cubicBezTo>
                    <a:pt x="106" y="146"/>
                    <a:pt x="98" y="145"/>
                    <a:pt x="89" y="143"/>
                  </a:cubicBezTo>
                  <a:cubicBezTo>
                    <a:pt x="92" y="144"/>
                    <a:pt x="95" y="145"/>
                    <a:pt x="98" y="146"/>
                  </a:cubicBezTo>
                  <a:cubicBezTo>
                    <a:pt x="101" y="147"/>
                    <a:pt x="104" y="148"/>
                    <a:pt x="107" y="149"/>
                  </a:cubicBezTo>
                  <a:cubicBezTo>
                    <a:pt x="108" y="149"/>
                    <a:pt x="108" y="149"/>
                    <a:pt x="109" y="149"/>
                  </a:cubicBezTo>
                  <a:cubicBezTo>
                    <a:pt x="112" y="149"/>
                    <a:pt x="114" y="149"/>
                    <a:pt x="116" y="149"/>
                  </a:cubicBezTo>
                  <a:cubicBezTo>
                    <a:pt x="124" y="149"/>
                    <a:pt x="132" y="148"/>
                    <a:pt x="139" y="146"/>
                  </a:cubicBezTo>
                  <a:cubicBezTo>
                    <a:pt x="133" y="150"/>
                    <a:pt x="125" y="152"/>
                    <a:pt x="117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20" y="153"/>
                    <a:pt x="123" y="154"/>
                    <a:pt x="125" y="155"/>
                  </a:cubicBezTo>
                  <a:cubicBezTo>
                    <a:pt x="131" y="154"/>
                    <a:pt x="137" y="153"/>
                    <a:pt x="143" y="151"/>
                  </a:cubicBezTo>
                  <a:cubicBezTo>
                    <a:pt x="147" y="148"/>
                    <a:pt x="150" y="145"/>
                    <a:pt x="153" y="142"/>
                  </a:cubicBezTo>
                  <a:cubicBezTo>
                    <a:pt x="148" y="146"/>
                    <a:pt x="142" y="149"/>
                    <a:pt x="136" y="151"/>
                  </a:cubicBezTo>
                  <a:cubicBezTo>
                    <a:pt x="140" y="149"/>
                    <a:pt x="144" y="146"/>
                    <a:pt x="148" y="142"/>
                  </a:cubicBezTo>
                  <a:cubicBezTo>
                    <a:pt x="151" y="141"/>
                    <a:pt x="155" y="138"/>
                    <a:pt x="159" y="135"/>
                  </a:cubicBezTo>
                  <a:cubicBezTo>
                    <a:pt x="163" y="129"/>
                    <a:pt x="166" y="123"/>
                    <a:pt x="169" y="117"/>
                  </a:cubicBezTo>
                  <a:cubicBezTo>
                    <a:pt x="169" y="116"/>
                    <a:pt x="169" y="115"/>
                    <a:pt x="169" y="114"/>
                  </a:cubicBezTo>
                  <a:cubicBezTo>
                    <a:pt x="171" y="108"/>
                    <a:pt x="171" y="102"/>
                    <a:pt x="172" y="96"/>
                  </a:cubicBezTo>
                  <a:cubicBezTo>
                    <a:pt x="172" y="96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4"/>
                  </a:cubicBezTo>
                  <a:cubicBezTo>
                    <a:pt x="171" y="88"/>
                    <a:pt x="169" y="83"/>
                    <a:pt x="166" y="77"/>
                  </a:cubicBezTo>
                  <a:cubicBezTo>
                    <a:pt x="163" y="73"/>
                    <a:pt x="160" y="70"/>
                    <a:pt x="157" y="66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3" y="64"/>
                    <a:pt x="149" y="62"/>
                    <a:pt x="148" y="58"/>
                  </a:cubicBezTo>
                  <a:cubicBezTo>
                    <a:pt x="148" y="57"/>
                    <a:pt x="148" y="56"/>
                    <a:pt x="148" y="54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42" y="50"/>
                    <a:pt x="140" y="47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4"/>
                    <a:pt x="137" y="43"/>
                    <a:pt x="137" y="43"/>
                  </a:cubicBezTo>
                  <a:cubicBezTo>
                    <a:pt x="137" y="43"/>
                    <a:pt x="137" y="43"/>
                    <a:pt x="137" y="43"/>
                  </a:cubicBezTo>
                  <a:moveTo>
                    <a:pt x="96" y="11"/>
                  </a:moveTo>
                  <a:cubicBezTo>
                    <a:pt x="100" y="13"/>
                    <a:pt x="104" y="16"/>
                    <a:pt x="107" y="19"/>
                  </a:cubicBezTo>
                  <a:cubicBezTo>
                    <a:pt x="109" y="19"/>
                    <a:pt x="108" y="21"/>
                    <a:pt x="107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0"/>
                    <a:pt x="103" y="20"/>
                    <a:pt x="101" y="19"/>
                  </a:cubicBezTo>
                  <a:cubicBezTo>
                    <a:pt x="103" y="20"/>
                    <a:pt x="105" y="21"/>
                    <a:pt x="106" y="22"/>
                  </a:cubicBezTo>
                  <a:cubicBezTo>
                    <a:pt x="106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1"/>
                  </a:cubicBezTo>
                  <a:cubicBezTo>
                    <a:pt x="110" y="22"/>
                    <a:pt x="112" y="23"/>
                    <a:pt x="114" y="25"/>
                  </a:cubicBezTo>
                  <a:cubicBezTo>
                    <a:pt x="114" y="25"/>
                    <a:pt x="115" y="25"/>
                    <a:pt x="115" y="25"/>
                  </a:cubicBezTo>
                  <a:cubicBezTo>
                    <a:pt x="116" y="25"/>
                    <a:pt x="117" y="23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0" y="18"/>
                    <a:pt x="104" y="14"/>
                    <a:pt x="97" y="11"/>
                  </a:cubicBezTo>
                  <a:cubicBezTo>
                    <a:pt x="97" y="11"/>
                    <a:pt x="97" y="11"/>
                    <a:pt x="96" y="11"/>
                  </a:cubicBezTo>
                  <a:moveTo>
                    <a:pt x="43" y="115"/>
                  </a:moveTo>
                  <a:cubicBezTo>
                    <a:pt x="39" y="112"/>
                    <a:pt x="36" y="108"/>
                    <a:pt x="32" y="104"/>
                  </a:cubicBezTo>
                  <a:cubicBezTo>
                    <a:pt x="36" y="108"/>
                    <a:pt x="39" y="111"/>
                    <a:pt x="43" y="115"/>
                  </a:cubicBezTo>
                  <a:moveTo>
                    <a:pt x="60" y="132"/>
                  </a:moveTo>
                  <a:cubicBezTo>
                    <a:pt x="57" y="130"/>
                    <a:pt x="54" y="129"/>
                    <a:pt x="52" y="127"/>
                  </a:cubicBezTo>
                  <a:cubicBezTo>
                    <a:pt x="33" y="115"/>
                    <a:pt x="16" y="98"/>
                    <a:pt x="8" y="77"/>
                  </a:cubicBezTo>
                  <a:cubicBezTo>
                    <a:pt x="5" y="72"/>
                    <a:pt x="4" y="65"/>
                    <a:pt x="3" y="59"/>
                  </a:cubicBezTo>
                  <a:cubicBezTo>
                    <a:pt x="5" y="65"/>
                    <a:pt x="8" y="71"/>
                    <a:pt x="12" y="77"/>
                  </a:cubicBezTo>
                  <a:cubicBezTo>
                    <a:pt x="17" y="88"/>
                    <a:pt x="24" y="98"/>
                    <a:pt x="32" y="107"/>
                  </a:cubicBezTo>
                  <a:cubicBezTo>
                    <a:pt x="40" y="116"/>
                    <a:pt x="49" y="125"/>
                    <a:pt x="60" y="132"/>
                  </a:cubicBezTo>
                  <a:moveTo>
                    <a:pt x="3" y="48"/>
                  </a:moveTo>
                  <a:cubicBezTo>
                    <a:pt x="3" y="48"/>
                    <a:pt x="3" y="47"/>
                    <a:pt x="3" y="47"/>
                  </a:cubicBezTo>
                  <a:cubicBezTo>
                    <a:pt x="4" y="40"/>
                    <a:pt x="6" y="34"/>
                    <a:pt x="9" y="28"/>
                  </a:cubicBezTo>
                  <a:cubicBezTo>
                    <a:pt x="8" y="31"/>
                    <a:pt x="7" y="34"/>
                    <a:pt x="6" y="38"/>
                  </a:cubicBezTo>
                  <a:cubicBezTo>
                    <a:pt x="5" y="45"/>
                    <a:pt x="5" y="52"/>
                    <a:pt x="6" y="60"/>
                  </a:cubicBezTo>
                  <a:cubicBezTo>
                    <a:pt x="5" y="56"/>
                    <a:pt x="4" y="52"/>
                    <a:pt x="3" y="48"/>
                  </a:cubicBezTo>
                  <a:moveTo>
                    <a:pt x="3" y="36"/>
                  </a:moveTo>
                  <a:cubicBezTo>
                    <a:pt x="4" y="31"/>
                    <a:pt x="6" y="27"/>
                    <a:pt x="9" y="23"/>
                  </a:cubicBezTo>
                  <a:cubicBezTo>
                    <a:pt x="7" y="27"/>
                    <a:pt x="5" y="31"/>
                    <a:pt x="3" y="36"/>
                  </a:cubicBezTo>
                  <a:moveTo>
                    <a:pt x="30" y="6"/>
                  </a:moveTo>
                  <a:cubicBezTo>
                    <a:pt x="34" y="5"/>
                    <a:pt x="39" y="3"/>
                    <a:pt x="43" y="3"/>
                  </a:cubicBezTo>
                  <a:cubicBezTo>
                    <a:pt x="40" y="3"/>
                    <a:pt x="36" y="4"/>
                    <a:pt x="33" y="6"/>
                  </a:cubicBezTo>
                  <a:cubicBezTo>
                    <a:pt x="32" y="6"/>
                    <a:pt x="31" y="6"/>
                    <a:pt x="30" y="6"/>
                  </a:cubicBezTo>
                  <a:moveTo>
                    <a:pt x="51" y="0"/>
                  </a:moveTo>
                  <a:cubicBezTo>
                    <a:pt x="48" y="0"/>
                    <a:pt x="46" y="0"/>
                    <a:pt x="44" y="0"/>
                  </a:cubicBezTo>
                  <a:cubicBezTo>
                    <a:pt x="34" y="1"/>
                    <a:pt x="25" y="5"/>
                    <a:pt x="18" y="12"/>
                  </a:cubicBezTo>
                  <a:cubicBezTo>
                    <a:pt x="11" y="16"/>
                    <a:pt x="5" y="22"/>
                    <a:pt x="2" y="31"/>
                  </a:cubicBezTo>
                  <a:cubicBezTo>
                    <a:pt x="0" y="37"/>
                    <a:pt x="0" y="43"/>
                    <a:pt x="1" y="49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1" y="54"/>
                    <a:pt x="1" y="57"/>
                    <a:pt x="1" y="59"/>
                  </a:cubicBezTo>
                  <a:cubicBezTo>
                    <a:pt x="1" y="68"/>
                    <a:pt x="4" y="77"/>
                    <a:pt x="8" y="85"/>
                  </a:cubicBezTo>
                  <a:cubicBezTo>
                    <a:pt x="15" y="92"/>
                    <a:pt x="21" y="100"/>
                    <a:pt x="27" y="108"/>
                  </a:cubicBezTo>
                  <a:cubicBezTo>
                    <a:pt x="30" y="111"/>
                    <a:pt x="32" y="114"/>
                    <a:pt x="35" y="117"/>
                  </a:cubicBezTo>
                  <a:cubicBezTo>
                    <a:pt x="36" y="117"/>
                    <a:pt x="36" y="117"/>
                    <a:pt x="36" y="118"/>
                  </a:cubicBezTo>
                  <a:cubicBezTo>
                    <a:pt x="43" y="122"/>
                    <a:pt x="49" y="127"/>
                    <a:pt x="54" y="132"/>
                  </a:cubicBezTo>
                  <a:cubicBezTo>
                    <a:pt x="58" y="134"/>
                    <a:pt x="62" y="136"/>
                    <a:pt x="65" y="137"/>
                  </a:cubicBezTo>
                  <a:cubicBezTo>
                    <a:pt x="69" y="138"/>
                    <a:pt x="73" y="138"/>
                    <a:pt x="76" y="139"/>
                  </a:cubicBezTo>
                  <a:cubicBezTo>
                    <a:pt x="77" y="139"/>
                    <a:pt x="79" y="140"/>
                    <a:pt x="80" y="140"/>
                  </a:cubicBezTo>
                  <a:cubicBezTo>
                    <a:pt x="79" y="140"/>
                    <a:pt x="78" y="139"/>
                    <a:pt x="77" y="139"/>
                  </a:cubicBezTo>
                  <a:cubicBezTo>
                    <a:pt x="67" y="132"/>
                    <a:pt x="57" y="124"/>
                    <a:pt x="48" y="116"/>
                  </a:cubicBezTo>
                  <a:cubicBezTo>
                    <a:pt x="35" y="104"/>
                    <a:pt x="24" y="91"/>
                    <a:pt x="15" y="77"/>
                  </a:cubicBezTo>
                  <a:cubicBezTo>
                    <a:pt x="14" y="75"/>
                    <a:pt x="14" y="74"/>
                    <a:pt x="13" y="72"/>
                  </a:cubicBezTo>
                  <a:cubicBezTo>
                    <a:pt x="8" y="60"/>
                    <a:pt x="6" y="47"/>
                    <a:pt x="10" y="34"/>
                  </a:cubicBezTo>
                  <a:cubicBezTo>
                    <a:pt x="13" y="23"/>
                    <a:pt x="20" y="14"/>
                    <a:pt x="30" y="10"/>
                  </a:cubicBezTo>
                  <a:cubicBezTo>
                    <a:pt x="32" y="9"/>
                    <a:pt x="33" y="8"/>
                    <a:pt x="34" y="8"/>
                  </a:cubicBezTo>
                  <a:cubicBezTo>
                    <a:pt x="41" y="6"/>
                    <a:pt x="47" y="6"/>
                    <a:pt x="54" y="5"/>
                  </a:cubicBezTo>
                  <a:cubicBezTo>
                    <a:pt x="54" y="5"/>
                    <a:pt x="55" y="5"/>
                    <a:pt x="56" y="5"/>
                  </a:cubicBezTo>
                  <a:cubicBezTo>
                    <a:pt x="62" y="5"/>
                    <a:pt x="68" y="6"/>
                    <a:pt x="75" y="7"/>
                  </a:cubicBezTo>
                  <a:cubicBezTo>
                    <a:pt x="80" y="9"/>
                    <a:pt x="86" y="11"/>
                    <a:pt x="91" y="13"/>
                  </a:cubicBezTo>
                  <a:cubicBezTo>
                    <a:pt x="93" y="14"/>
                    <a:pt x="95" y="15"/>
                    <a:pt x="97" y="16"/>
                  </a:cubicBezTo>
                  <a:cubicBezTo>
                    <a:pt x="93" y="14"/>
                    <a:pt x="91" y="11"/>
                    <a:pt x="88" y="9"/>
                  </a:cubicBezTo>
                  <a:cubicBezTo>
                    <a:pt x="81" y="7"/>
                    <a:pt x="74" y="4"/>
                    <a:pt x="67" y="1"/>
                  </a:cubicBezTo>
                  <a:cubicBezTo>
                    <a:pt x="62" y="0"/>
                    <a:pt x="56" y="0"/>
                    <a:pt x="5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5573713" y="3346451"/>
              <a:ext cx="668338" cy="614363"/>
            </a:xfrm>
            <a:custGeom>
              <a:avLst/>
              <a:gdLst>
                <a:gd name="T0" fmla="*/ 239 w 310"/>
                <a:gd name="T1" fmla="*/ 266 h 286"/>
                <a:gd name="T2" fmla="*/ 187 w 310"/>
                <a:gd name="T3" fmla="*/ 266 h 286"/>
                <a:gd name="T4" fmla="*/ 191 w 310"/>
                <a:gd name="T5" fmla="*/ 266 h 286"/>
                <a:gd name="T6" fmla="*/ 220 w 310"/>
                <a:gd name="T7" fmla="*/ 262 h 286"/>
                <a:gd name="T8" fmla="*/ 219 w 310"/>
                <a:gd name="T9" fmla="*/ 264 h 286"/>
                <a:gd name="T10" fmla="*/ 146 w 310"/>
                <a:gd name="T11" fmla="*/ 260 h 286"/>
                <a:gd name="T12" fmla="*/ 246 w 310"/>
                <a:gd name="T13" fmla="*/ 258 h 286"/>
                <a:gd name="T14" fmla="*/ 253 w 310"/>
                <a:gd name="T15" fmla="*/ 253 h 286"/>
                <a:gd name="T16" fmla="*/ 153 w 310"/>
                <a:gd name="T17" fmla="*/ 252 h 286"/>
                <a:gd name="T18" fmla="*/ 261 w 310"/>
                <a:gd name="T19" fmla="*/ 247 h 286"/>
                <a:gd name="T20" fmla="*/ 162 w 310"/>
                <a:gd name="T21" fmla="*/ 259 h 286"/>
                <a:gd name="T22" fmla="*/ 134 w 310"/>
                <a:gd name="T23" fmla="*/ 236 h 286"/>
                <a:gd name="T24" fmla="*/ 101 w 310"/>
                <a:gd name="T25" fmla="*/ 231 h 286"/>
                <a:gd name="T26" fmla="*/ 103 w 310"/>
                <a:gd name="T27" fmla="*/ 228 h 286"/>
                <a:gd name="T28" fmla="*/ 106 w 310"/>
                <a:gd name="T29" fmla="*/ 220 h 286"/>
                <a:gd name="T30" fmla="*/ 90 w 310"/>
                <a:gd name="T31" fmla="*/ 217 h 286"/>
                <a:gd name="T32" fmla="*/ 72 w 310"/>
                <a:gd name="T33" fmla="*/ 198 h 286"/>
                <a:gd name="T34" fmla="*/ 81 w 310"/>
                <a:gd name="T35" fmla="*/ 200 h 286"/>
                <a:gd name="T36" fmla="*/ 84 w 310"/>
                <a:gd name="T37" fmla="*/ 202 h 286"/>
                <a:gd name="T38" fmla="*/ 54 w 310"/>
                <a:gd name="T39" fmla="*/ 163 h 286"/>
                <a:gd name="T40" fmla="*/ 25 w 310"/>
                <a:gd name="T41" fmla="*/ 109 h 286"/>
                <a:gd name="T42" fmla="*/ 267 w 310"/>
                <a:gd name="T43" fmla="*/ 260 h 286"/>
                <a:gd name="T44" fmla="*/ 290 w 310"/>
                <a:gd name="T45" fmla="*/ 217 h 286"/>
                <a:gd name="T46" fmla="*/ 296 w 310"/>
                <a:gd name="T47" fmla="*/ 211 h 286"/>
                <a:gd name="T48" fmla="*/ 286 w 310"/>
                <a:gd name="T49" fmla="*/ 153 h 286"/>
                <a:gd name="T50" fmla="*/ 293 w 310"/>
                <a:gd name="T51" fmla="*/ 153 h 286"/>
                <a:gd name="T52" fmla="*/ 293 w 310"/>
                <a:gd name="T53" fmla="*/ 153 h 286"/>
                <a:gd name="T54" fmla="*/ 270 w 310"/>
                <a:gd name="T55" fmla="*/ 99 h 286"/>
                <a:gd name="T56" fmla="*/ 269 w 310"/>
                <a:gd name="T57" fmla="*/ 105 h 286"/>
                <a:gd name="T58" fmla="*/ 286 w 310"/>
                <a:gd name="T59" fmla="*/ 168 h 286"/>
                <a:gd name="T60" fmla="*/ 266 w 310"/>
                <a:gd name="T61" fmla="*/ 246 h 286"/>
                <a:gd name="T62" fmla="*/ 253 w 310"/>
                <a:gd name="T63" fmla="*/ 266 h 286"/>
                <a:gd name="T64" fmla="*/ 219 w 310"/>
                <a:gd name="T65" fmla="*/ 278 h 286"/>
                <a:gd name="T66" fmla="*/ 217 w 310"/>
                <a:gd name="T67" fmla="*/ 272 h 286"/>
                <a:gd name="T68" fmla="*/ 230 w 310"/>
                <a:gd name="T69" fmla="*/ 282 h 286"/>
                <a:gd name="T70" fmla="*/ 226 w 310"/>
                <a:gd name="T71" fmla="*/ 285 h 286"/>
                <a:gd name="T72" fmla="*/ 281 w 310"/>
                <a:gd name="T73" fmla="*/ 114 h 286"/>
                <a:gd name="T74" fmla="*/ 37 w 310"/>
                <a:gd name="T75" fmla="*/ 29 h 286"/>
                <a:gd name="T76" fmla="*/ 44 w 310"/>
                <a:gd name="T77" fmla="*/ 21 h 286"/>
                <a:gd name="T78" fmla="*/ 126 w 310"/>
                <a:gd name="T79" fmla="*/ 17 h 286"/>
                <a:gd name="T80" fmla="*/ 62 w 310"/>
                <a:gd name="T81" fmla="*/ 17 h 286"/>
                <a:gd name="T82" fmla="*/ 88 w 310"/>
                <a:gd name="T83" fmla="*/ 12 h 286"/>
                <a:gd name="T84" fmla="*/ 88 w 310"/>
                <a:gd name="T85" fmla="*/ 12 h 286"/>
                <a:gd name="T86" fmla="*/ 16 w 310"/>
                <a:gd name="T87" fmla="*/ 117 h 286"/>
                <a:gd name="T88" fmla="*/ 14 w 310"/>
                <a:gd name="T89" fmla="*/ 86 h 286"/>
                <a:gd name="T90" fmla="*/ 11 w 310"/>
                <a:gd name="T91" fmla="*/ 83 h 286"/>
                <a:gd name="T92" fmla="*/ 91 w 310"/>
                <a:gd name="T93" fmla="*/ 0 h 286"/>
                <a:gd name="T94" fmla="*/ 0 w 310"/>
                <a:gd name="T95" fmla="*/ 100 h 286"/>
                <a:gd name="T96" fmla="*/ 14 w 310"/>
                <a:gd name="T97" fmla="*/ 53 h 286"/>
                <a:gd name="T98" fmla="*/ 41 w 310"/>
                <a:gd name="T99" fmla="*/ 166 h 286"/>
                <a:gd name="T100" fmla="*/ 45 w 310"/>
                <a:gd name="T101" fmla="*/ 175 h 286"/>
                <a:gd name="T102" fmla="*/ 67 w 310"/>
                <a:gd name="T103" fmla="*/ 197 h 286"/>
                <a:gd name="T104" fmla="*/ 49 w 310"/>
                <a:gd name="T105" fmla="*/ 172 h 286"/>
                <a:gd name="T106" fmla="*/ 57 w 310"/>
                <a:gd name="T107" fmla="*/ 176 h 286"/>
                <a:gd name="T108" fmla="*/ 18 w 310"/>
                <a:gd name="T109" fmla="*/ 65 h 286"/>
                <a:gd name="T110" fmla="*/ 28 w 310"/>
                <a:gd name="T111" fmla="*/ 39 h 286"/>
                <a:gd name="T112" fmla="*/ 28 w 310"/>
                <a:gd name="T113" fmla="*/ 29 h 286"/>
                <a:gd name="T114" fmla="*/ 101 w 310"/>
                <a:gd name="T115" fmla="*/ 5 h 286"/>
                <a:gd name="T116" fmla="*/ 214 w 310"/>
                <a:gd name="T117" fmla="*/ 47 h 286"/>
                <a:gd name="T118" fmla="*/ 208 w 310"/>
                <a:gd name="T119" fmla="*/ 3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0" h="286">
                  <a:moveTo>
                    <a:pt x="172" y="267"/>
                  </a:moveTo>
                  <a:cubicBezTo>
                    <a:pt x="176" y="269"/>
                    <a:pt x="179" y="270"/>
                    <a:pt x="182" y="271"/>
                  </a:cubicBezTo>
                  <a:cubicBezTo>
                    <a:pt x="183" y="271"/>
                    <a:pt x="183" y="271"/>
                    <a:pt x="184" y="271"/>
                  </a:cubicBezTo>
                  <a:cubicBezTo>
                    <a:pt x="186" y="271"/>
                    <a:pt x="187" y="271"/>
                    <a:pt x="189" y="271"/>
                  </a:cubicBezTo>
                  <a:cubicBezTo>
                    <a:pt x="185" y="270"/>
                    <a:pt x="182" y="269"/>
                    <a:pt x="179" y="267"/>
                  </a:cubicBezTo>
                  <a:cubicBezTo>
                    <a:pt x="178" y="267"/>
                    <a:pt x="177" y="267"/>
                    <a:pt x="176" y="267"/>
                  </a:cubicBezTo>
                  <a:cubicBezTo>
                    <a:pt x="175" y="267"/>
                    <a:pt x="174" y="267"/>
                    <a:pt x="172" y="267"/>
                  </a:cubicBezTo>
                  <a:moveTo>
                    <a:pt x="239" y="266"/>
                  </a:moveTo>
                  <a:cubicBezTo>
                    <a:pt x="234" y="267"/>
                    <a:pt x="229" y="268"/>
                    <a:pt x="224" y="268"/>
                  </a:cubicBezTo>
                  <a:cubicBezTo>
                    <a:pt x="224" y="268"/>
                    <a:pt x="224" y="268"/>
                    <a:pt x="223" y="268"/>
                  </a:cubicBezTo>
                  <a:cubicBezTo>
                    <a:pt x="222" y="269"/>
                    <a:pt x="221" y="271"/>
                    <a:pt x="220" y="272"/>
                  </a:cubicBezTo>
                  <a:cubicBezTo>
                    <a:pt x="222" y="272"/>
                    <a:pt x="225" y="272"/>
                    <a:pt x="227" y="272"/>
                  </a:cubicBezTo>
                  <a:cubicBezTo>
                    <a:pt x="228" y="271"/>
                    <a:pt x="229" y="271"/>
                    <a:pt x="229" y="271"/>
                  </a:cubicBezTo>
                  <a:cubicBezTo>
                    <a:pt x="233" y="269"/>
                    <a:pt x="236" y="268"/>
                    <a:pt x="239" y="266"/>
                  </a:cubicBezTo>
                  <a:moveTo>
                    <a:pt x="188" y="265"/>
                  </a:moveTo>
                  <a:cubicBezTo>
                    <a:pt x="188" y="265"/>
                    <a:pt x="188" y="266"/>
                    <a:pt x="187" y="266"/>
                  </a:cubicBezTo>
                  <a:cubicBezTo>
                    <a:pt x="184" y="267"/>
                    <a:pt x="182" y="267"/>
                    <a:pt x="179" y="267"/>
                  </a:cubicBezTo>
                  <a:cubicBezTo>
                    <a:pt x="183" y="269"/>
                    <a:pt x="187" y="270"/>
                    <a:pt x="192" y="271"/>
                  </a:cubicBezTo>
                  <a:cubicBezTo>
                    <a:pt x="195" y="271"/>
                    <a:pt x="198" y="270"/>
                    <a:pt x="201" y="269"/>
                  </a:cubicBezTo>
                  <a:cubicBezTo>
                    <a:pt x="201" y="269"/>
                    <a:pt x="201" y="269"/>
                    <a:pt x="201" y="269"/>
                  </a:cubicBezTo>
                  <a:cubicBezTo>
                    <a:pt x="197" y="269"/>
                    <a:pt x="194" y="269"/>
                    <a:pt x="191" y="268"/>
                  </a:cubicBezTo>
                  <a:cubicBezTo>
                    <a:pt x="189" y="268"/>
                    <a:pt x="189" y="266"/>
                    <a:pt x="191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2" y="266"/>
                    <a:pt x="194" y="266"/>
                    <a:pt x="195" y="266"/>
                  </a:cubicBezTo>
                  <a:cubicBezTo>
                    <a:pt x="193" y="266"/>
                    <a:pt x="190" y="265"/>
                    <a:pt x="188" y="265"/>
                  </a:cubicBezTo>
                  <a:moveTo>
                    <a:pt x="168" y="264"/>
                  </a:moveTo>
                  <a:cubicBezTo>
                    <a:pt x="171" y="265"/>
                    <a:pt x="173" y="265"/>
                    <a:pt x="176" y="265"/>
                  </a:cubicBezTo>
                  <a:cubicBezTo>
                    <a:pt x="177" y="265"/>
                    <a:pt x="178" y="265"/>
                    <a:pt x="179" y="265"/>
                  </a:cubicBezTo>
                  <a:cubicBezTo>
                    <a:pt x="175" y="264"/>
                    <a:pt x="172" y="264"/>
                    <a:pt x="168" y="264"/>
                  </a:cubicBezTo>
                  <a:moveTo>
                    <a:pt x="220" y="262"/>
                  </a:moveTo>
                  <a:cubicBezTo>
                    <a:pt x="218" y="263"/>
                    <a:pt x="215" y="263"/>
                    <a:pt x="213" y="263"/>
                  </a:cubicBezTo>
                  <a:cubicBezTo>
                    <a:pt x="209" y="263"/>
                    <a:pt x="205" y="264"/>
                    <a:pt x="201" y="264"/>
                  </a:cubicBezTo>
                  <a:cubicBezTo>
                    <a:pt x="198" y="264"/>
                    <a:pt x="195" y="264"/>
                    <a:pt x="193" y="263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92" y="263"/>
                    <a:pt x="192" y="263"/>
                    <a:pt x="191" y="263"/>
                  </a:cubicBezTo>
                  <a:cubicBezTo>
                    <a:pt x="194" y="264"/>
                    <a:pt x="197" y="264"/>
                    <a:pt x="200" y="265"/>
                  </a:cubicBezTo>
                  <a:cubicBezTo>
                    <a:pt x="203" y="265"/>
                    <a:pt x="205" y="265"/>
                    <a:pt x="208" y="265"/>
                  </a:cubicBezTo>
                  <a:cubicBezTo>
                    <a:pt x="211" y="265"/>
                    <a:pt x="215" y="265"/>
                    <a:pt x="219" y="264"/>
                  </a:cubicBezTo>
                  <a:cubicBezTo>
                    <a:pt x="219" y="264"/>
                    <a:pt x="220" y="264"/>
                    <a:pt x="220" y="264"/>
                  </a:cubicBezTo>
                  <a:cubicBezTo>
                    <a:pt x="221" y="263"/>
                    <a:pt x="221" y="263"/>
                    <a:pt x="222" y="263"/>
                  </a:cubicBezTo>
                  <a:cubicBezTo>
                    <a:pt x="222" y="263"/>
                    <a:pt x="221" y="263"/>
                    <a:pt x="221" y="263"/>
                  </a:cubicBezTo>
                  <a:cubicBezTo>
                    <a:pt x="221" y="263"/>
                    <a:pt x="220" y="263"/>
                    <a:pt x="220" y="262"/>
                  </a:cubicBezTo>
                  <a:moveTo>
                    <a:pt x="144" y="259"/>
                  </a:moveTo>
                  <a:cubicBezTo>
                    <a:pt x="148" y="262"/>
                    <a:pt x="153" y="265"/>
                    <a:pt x="158" y="266"/>
                  </a:cubicBezTo>
                  <a:cubicBezTo>
                    <a:pt x="156" y="265"/>
                    <a:pt x="153" y="263"/>
                    <a:pt x="150" y="262"/>
                  </a:cubicBezTo>
                  <a:cubicBezTo>
                    <a:pt x="149" y="261"/>
                    <a:pt x="147" y="261"/>
                    <a:pt x="146" y="260"/>
                  </a:cubicBezTo>
                  <a:cubicBezTo>
                    <a:pt x="145" y="260"/>
                    <a:pt x="145" y="260"/>
                    <a:pt x="144" y="259"/>
                  </a:cubicBezTo>
                  <a:moveTo>
                    <a:pt x="250" y="255"/>
                  </a:moveTo>
                  <a:cubicBezTo>
                    <a:pt x="249" y="255"/>
                    <a:pt x="248" y="256"/>
                    <a:pt x="247" y="256"/>
                  </a:cubicBezTo>
                  <a:cubicBezTo>
                    <a:pt x="246" y="256"/>
                    <a:pt x="245" y="257"/>
                    <a:pt x="244" y="257"/>
                  </a:cubicBezTo>
                  <a:cubicBezTo>
                    <a:pt x="242" y="258"/>
                    <a:pt x="241" y="258"/>
                    <a:pt x="239" y="259"/>
                  </a:cubicBezTo>
                  <a:cubicBezTo>
                    <a:pt x="238" y="260"/>
                    <a:pt x="236" y="261"/>
                    <a:pt x="234" y="261"/>
                  </a:cubicBezTo>
                  <a:cubicBezTo>
                    <a:pt x="236" y="261"/>
                    <a:pt x="238" y="260"/>
                    <a:pt x="241" y="259"/>
                  </a:cubicBezTo>
                  <a:cubicBezTo>
                    <a:pt x="242" y="259"/>
                    <a:pt x="244" y="258"/>
                    <a:pt x="246" y="258"/>
                  </a:cubicBezTo>
                  <a:cubicBezTo>
                    <a:pt x="247" y="257"/>
                    <a:pt x="248" y="256"/>
                    <a:pt x="250" y="255"/>
                  </a:cubicBezTo>
                  <a:moveTo>
                    <a:pt x="169" y="255"/>
                  </a:moveTo>
                  <a:cubicBezTo>
                    <a:pt x="171" y="255"/>
                    <a:pt x="173" y="256"/>
                    <a:pt x="176" y="256"/>
                  </a:cubicBezTo>
                  <a:cubicBezTo>
                    <a:pt x="176" y="256"/>
                    <a:pt x="177" y="256"/>
                    <a:pt x="177" y="256"/>
                  </a:cubicBezTo>
                  <a:cubicBezTo>
                    <a:pt x="177" y="256"/>
                    <a:pt x="176" y="256"/>
                    <a:pt x="175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2" y="255"/>
                    <a:pt x="171" y="255"/>
                    <a:pt x="169" y="255"/>
                  </a:cubicBezTo>
                  <a:moveTo>
                    <a:pt x="253" y="253"/>
                  </a:moveTo>
                  <a:cubicBezTo>
                    <a:pt x="253" y="253"/>
                    <a:pt x="253" y="253"/>
                    <a:pt x="253" y="253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53" y="253"/>
                    <a:pt x="253" y="253"/>
                    <a:pt x="253" y="253"/>
                  </a:cubicBezTo>
                  <a:moveTo>
                    <a:pt x="140" y="247"/>
                  </a:moveTo>
                  <a:cubicBezTo>
                    <a:pt x="140" y="247"/>
                    <a:pt x="141" y="247"/>
                    <a:pt x="141" y="248"/>
                  </a:cubicBezTo>
                  <a:cubicBezTo>
                    <a:pt x="142" y="248"/>
                    <a:pt x="142" y="248"/>
                    <a:pt x="143" y="249"/>
                  </a:cubicBezTo>
                  <a:cubicBezTo>
                    <a:pt x="147" y="250"/>
                    <a:pt x="150" y="252"/>
                    <a:pt x="154" y="253"/>
                  </a:cubicBezTo>
                  <a:cubicBezTo>
                    <a:pt x="154" y="253"/>
                    <a:pt x="153" y="253"/>
                    <a:pt x="153" y="252"/>
                  </a:cubicBezTo>
                  <a:cubicBezTo>
                    <a:pt x="152" y="252"/>
                    <a:pt x="151" y="251"/>
                    <a:pt x="150" y="251"/>
                  </a:cubicBezTo>
                  <a:cubicBezTo>
                    <a:pt x="147" y="250"/>
                    <a:pt x="143" y="248"/>
                    <a:pt x="140" y="247"/>
                  </a:cubicBezTo>
                  <a:moveTo>
                    <a:pt x="261" y="247"/>
                  </a:moveTo>
                  <a:cubicBezTo>
                    <a:pt x="260" y="248"/>
                    <a:pt x="259" y="249"/>
                    <a:pt x="258" y="250"/>
                  </a:cubicBezTo>
                  <a:cubicBezTo>
                    <a:pt x="257" y="251"/>
                    <a:pt x="257" y="252"/>
                    <a:pt x="256" y="253"/>
                  </a:cubicBezTo>
                  <a:cubicBezTo>
                    <a:pt x="257" y="252"/>
                    <a:pt x="258" y="252"/>
                    <a:pt x="259" y="251"/>
                  </a:cubicBezTo>
                  <a:cubicBezTo>
                    <a:pt x="260" y="250"/>
                    <a:pt x="261" y="249"/>
                    <a:pt x="262" y="247"/>
                  </a:cubicBezTo>
                  <a:cubicBezTo>
                    <a:pt x="262" y="247"/>
                    <a:pt x="262" y="247"/>
                    <a:pt x="261" y="247"/>
                  </a:cubicBezTo>
                  <a:moveTo>
                    <a:pt x="151" y="244"/>
                  </a:moveTo>
                  <a:cubicBezTo>
                    <a:pt x="152" y="244"/>
                    <a:pt x="153" y="245"/>
                    <a:pt x="154" y="245"/>
                  </a:cubicBezTo>
                  <a:cubicBezTo>
                    <a:pt x="155" y="246"/>
                    <a:pt x="157" y="246"/>
                    <a:pt x="158" y="247"/>
                  </a:cubicBezTo>
                  <a:cubicBezTo>
                    <a:pt x="156" y="246"/>
                    <a:pt x="153" y="245"/>
                    <a:pt x="151" y="244"/>
                  </a:cubicBezTo>
                  <a:moveTo>
                    <a:pt x="120" y="242"/>
                  </a:moveTo>
                  <a:cubicBezTo>
                    <a:pt x="123" y="244"/>
                    <a:pt x="125" y="245"/>
                    <a:pt x="128" y="246"/>
                  </a:cubicBezTo>
                  <a:cubicBezTo>
                    <a:pt x="138" y="252"/>
                    <a:pt x="149" y="256"/>
                    <a:pt x="160" y="259"/>
                  </a:cubicBezTo>
                  <a:cubicBezTo>
                    <a:pt x="161" y="259"/>
                    <a:pt x="161" y="259"/>
                    <a:pt x="162" y="259"/>
                  </a:cubicBezTo>
                  <a:cubicBezTo>
                    <a:pt x="159" y="258"/>
                    <a:pt x="156" y="257"/>
                    <a:pt x="153" y="256"/>
                  </a:cubicBezTo>
                  <a:cubicBezTo>
                    <a:pt x="142" y="252"/>
                    <a:pt x="131" y="248"/>
                    <a:pt x="120" y="242"/>
                  </a:cubicBezTo>
                  <a:moveTo>
                    <a:pt x="134" y="236"/>
                  </a:moveTo>
                  <a:cubicBezTo>
                    <a:pt x="134" y="236"/>
                    <a:pt x="134" y="236"/>
                    <a:pt x="134" y="236"/>
                  </a:cubicBezTo>
                  <a:cubicBezTo>
                    <a:pt x="134" y="236"/>
                    <a:pt x="135" y="237"/>
                    <a:pt x="135" y="237"/>
                  </a:cubicBezTo>
                  <a:cubicBezTo>
                    <a:pt x="136" y="238"/>
                    <a:pt x="138" y="238"/>
                    <a:pt x="139" y="239"/>
                  </a:cubicBezTo>
                  <a:cubicBezTo>
                    <a:pt x="137" y="238"/>
                    <a:pt x="136" y="237"/>
                    <a:pt x="134" y="236"/>
                  </a:cubicBezTo>
                  <a:cubicBezTo>
                    <a:pt x="134" y="236"/>
                    <a:pt x="134" y="236"/>
                    <a:pt x="134" y="236"/>
                  </a:cubicBezTo>
                  <a:moveTo>
                    <a:pt x="120" y="231"/>
                  </a:moveTo>
                  <a:cubicBezTo>
                    <a:pt x="120" y="231"/>
                    <a:pt x="120" y="231"/>
                    <a:pt x="120" y="231"/>
                  </a:cubicBezTo>
                  <a:cubicBezTo>
                    <a:pt x="122" y="232"/>
                    <a:pt x="124" y="234"/>
                    <a:pt x="126" y="235"/>
                  </a:cubicBezTo>
                  <a:cubicBezTo>
                    <a:pt x="126" y="235"/>
                    <a:pt x="126" y="234"/>
                    <a:pt x="125" y="234"/>
                  </a:cubicBezTo>
                  <a:cubicBezTo>
                    <a:pt x="124" y="233"/>
                    <a:pt x="122" y="232"/>
                    <a:pt x="120" y="231"/>
                  </a:cubicBezTo>
                  <a:moveTo>
                    <a:pt x="100" y="230"/>
                  </a:moveTo>
                  <a:cubicBezTo>
                    <a:pt x="100" y="230"/>
                    <a:pt x="100" y="230"/>
                    <a:pt x="100" y="230"/>
                  </a:cubicBezTo>
                  <a:cubicBezTo>
                    <a:pt x="101" y="230"/>
                    <a:pt x="101" y="230"/>
                    <a:pt x="101" y="231"/>
                  </a:cubicBezTo>
                  <a:cubicBezTo>
                    <a:pt x="101" y="231"/>
                    <a:pt x="101" y="230"/>
                    <a:pt x="101" y="230"/>
                  </a:cubicBezTo>
                  <a:cubicBezTo>
                    <a:pt x="101" y="230"/>
                    <a:pt x="100" y="230"/>
                    <a:pt x="100" y="230"/>
                  </a:cubicBezTo>
                  <a:moveTo>
                    <a:pt x="100" y="226"/>
                  </a:moveTo>
                  <a:cubicBezTo>
                    <a:pt x="101" y="226"/>
                    <a:pt x="101" y="227"/>
                    <a:pt x="102" y="227"/>
                  </a:cubicBezTo>
                  <a:cubicBezTo>
                    <a:pt x="103" y="228"/>
                    <a:pt x="103" y="229"/>
                    <a:pt x="104" y="229"/>
                  </a:cubicBezTo>
                  <a:cubicBezTo>
                    <a:pt x="105" y="230"/>
                    <a:pt x="106" y="231"/>
                    <a:pt x="107" y="231"/>
                  </a:cubicBezTo>
                  <a:cubicBezTo>
                    <a:pt x="108" y="232"/>
                    <a:pt x="109" y="232"/>
                    <a:pt x="109" y="232"/>
                  </a:cubicBezTo>
                  <a:cubicBezTo>
                    <a:pt x="107" y="231"/>
                    <a:pt x="105" y="229"/>
                    <a:pt x="103" y="228"/>
                  </a:cubicBezTo>
                  <a:cubicBezTo>
                    <a:pt x="102" y="227"/>
                    <a:pt x="101" y="226"/>
                    <a:pt x="100" y="226"/>
                  </a:cubicBezTo>
                  <a:moveTo>
                    <a:pt x="94" y="218"/>
                  </a:moveTo>
                  <a:cubicBezTo>
                    <a:pt x="94" y="219"/>
                    <a:pt x="94" y="219"/>
                    <a:pt x="95" y="219"/>
                  </a:cubicBezTo>
                  <a:cubicBezTo>
                    <a:pt x="95" y="220"/>
                    <a:pt x="95" y="220"/>
                    <a:pt x="95" y="220"/>
                  </a:cubicBezTo>
                  <a:cubicBezTo>
                    <a:pt x="95" y="219"/>
                    <a:pt x="94" y="219"/>
                    <a:pt x="94" y="218"/>
                  </a:cubicBezTo>
                  <a:moveTo>
                    <a:pt x="94" y="211"/>
                  </a:moveTo>
                  <a:cubicBezTo>
                    <a:pt x="96" y="213"/>
                    <a:pt x="98" y="215"/>
                    <a:pt x="100" y="216"/>
                  </a:cubicBezTo>
                  <a:cubicBezTo>
                    <a:pt x="102" y="218"/>
                    <a:pt x="104" y="219"/>
                    <a:pt x="106" y="220"/>
                  </a:cubicBezTo>
                  <a:cubicBezTo>
                    <a:pt x="104" y="218"/>
                    <a:pt x="103" y="217"/>
                    <a:pt x="101" y="215"/>
                  </a:cubicBezTo>
                  <a:cubicBezTo>
                    <a:pt x="100" y="215"/>
                    <a:pt x="100" y="215"/>
                    <a:pt x="100" y="214"/>
                  </a:cubicBezTo>
                  <a:cubicBezTo>
                    <a:pt x="98" y="213"/>
                    <a:pt x="96" y="212"/>
                    <a:pt x="94" y="211"/>
                  </a:cubicBezTo>
                  <a:moveTo>
                    <a:pt x="78" y="205"/>
                  </a:moveTo>
                  <a:cubicBezTo>
                    <a:pt x="80" y="207"/>
                    <a:pt x="81" y="209"/>
                    <a:pt x="83" y="211"/>
                  </a:cubicBezTo>
                  <a:cubicBezTo>
                    <a:pt x="84" y="212"/>
                    <a:pt x="84" y="212"/>
                    <a:pt x="85" y="213"/>
                  </a:cubicBezTo>
                  <a:cubicBezTo>
                    <a:pt x="87" y="214"/>
                    <a:pt x="88" y="215"/>
                    <a:pt x="90" y="217"/>
                  </a:cubicBezTo>
                  <a:cubicBezTo>
                    <a:pt x="90" y="217"/>
                    <a:pt x="90" y="217"/>
                    <a:pt x="90" y="217"/>
                  </a:cubicBezTo>
                  <a:cubicBezTo>
                    <a:pt x="90" y="216"/>
                    <a:pt x="89" y="216"/>
                    <a:pt x="89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8" y="214"/>
                    <a:pt x="87" y="213"/>
                    <a:pt x="86" y="212"/>
                  </a:cubicBezTo>
                  <a:cubicBezTo>
                    <a:pt x="87" y="213"/>
                    <a:pt x="88" y="214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4"/>
                    <a:pt x="89" y="213"/>
                    <a:pt x="89" y="213"/>
                  </a:cubicBezTo>
                  <a:cubicBezTo>
                    <a:pt x="85" y="211"/>
                    <a:pt x="82" y="208"/>
                    <a:pt x="78" y="205"/>
                  </a:cubicBezTo>
                  <a:moveTo>
                    <a:pt x="72" y="198"/>
                  </a:moveTo>
                  <a:cubicBezTo>
                    <a:pt x="72" y="198"/>
                    <a:pt x="73" y="199"/>
                    <a:pt x="73" y="199"/>
                  </a:cubicBezTo>
                  <a:cubicBezTo>
                    <a:pt x="73" y="199"/>
                    <a:pt x="73" y="199"/>
                    <a:pt x="73" y="199"/>
                  </a:cubicBezTo>
                  <a:cubicBezTo>
                    <a:pt x="73" y="199"/>
                    <a:pt x="74" y="199"/>
                    <a:pt x="74" y="199"/>
                  </a:cubicBezTo>
                  <a:cubicBezTo>
                    <a:pt x="73" y="199"/>
                    <a:pt x="72" y="198"/>
                    <a:pt x="72" y="198"/>
                  </a:cubicBezTo>
                  <a:moveTo>
                    <a:pt x="28" y="122"/>
                  </a:moveTo>
                  <a:cubicBezTo>
                    <a:pt x="28" y="122"/>
                    <a:pt x="28" y="122"/>
                    <a:pt x="28" y="122"/>
                  </a:cubicBezTo>
                  <a:cubicBezTo>
                    <a:pt x="39" y="149"/>
                    <a:pt x="56" y="173"/>
                    <a:pt x="76" y="195"/>
                  </a:cubicBezTo>
                  <a:cubicBezTo>
                    <a:pt x="77" y="197"/>
                    <a:pt x="79" y="199"/>
                    <a:pt x="81" y="200"/>
                  </a:cubicBezTo>
                  <a:cubicBezTo>
                    <a:pt x="81" y="200"/>
                    <a:pt x="81" y="201"/>
                    <a:pt x="81" y="201"/>
                  </a:cubicBezTo>
                  <a:cubicBezTo>
                    <a:pt x="81" y="201"/>
                    <a:pt x="81" y="201"/>
                    <a:pt x="81" y="201"/>
                  </a:cubicBezTo>
                  <a:cubicBezTo>
                    <a:pt x="81" y="201"/>
                    <a:pt x="81" y="201"/>
                    <a:pt x="81" y="201"/>
                  </a:cubicBezTo>
                  <a:cubicBezTo>
                    <a:pt x="81" y="201"/>
                    <a:pt x="82" y="201"/>
                    <a:pt x="82" y="201"/>
                  </a:cubicBezTo>
                  <a:cubicBezTo>
                    <a:pt x="82" y="201"/>
                    <a:pt x="82" y="201"/>
                    <a:pt x="83" y="201"/>
                  </a:cubicBezTo>
                  <a:cubicBezTo>
                    <a:pt x="83" y="201"/>
                    <a:pt x="83" y="201"/>
                    <a:pt x="84" y="202"/>
                  </a:cubicBezTo>
                  <a:cubicBezTo>
                    <a:pt x="84" y="202"/>
                    <a:pt x="84" y="202"/>
                    <a:pt x="84" y="202"/>
                  </a:cubicBezTo>
                  <a:cubicBezTo>
                    <a:pt x="84" y="202"/>
                    <a:pt x="84" y="202"/>
                    <a:pt x="84" y="202"/>
                  </a:cubicBezTo>
                  <a:cubicBezTo>
                    <a:pt x="84" y="202"/>
                    <a:pt x="84" y="202"/>
                    <a:pt x="85" y="203"/>
                  </a:cubicBezTo>
                  <a:cubicBezTo>
                    <a:pt x="87" y="204"/>
                    <a:pt x="89" y="205"/>
                    <a:pt x="91" y="206"/>
                  </a:cubicBezTo>
                  <a:cubicBezTo>
                    <a:pt x="84" y="200"/>
                    <a:pt x="78" y="194"/>
                    <a:pt x="73" y="187"/>
                  </a:cubicBezTo>
                  <a:cubicBezTo>
                    <a:pt x="73" y="188"/>
                    <a:pt x="72" y="189"/>
                    <a:pt x="71" y="189"/>
                  </a:cubicBezTo>
                  <a:cubicBezTo>
                    <a:pt x="71" y="189"/>
                    <a:pt x="71" y="189"/>
                    <a:pt x="70" y="188"/>
                  </a:cubicBezTo>
                  <a:cubicBezTo>
                    <a:pt x="65" y="181"/>
                    <a:pt x="59" y="173"/>
                    <a:pt x="55" y="164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4" y="164"/>
                    <a:pt x="54" y="164"/>
                    <a:pt x="54" y="163"/>
                  </a:cubicBezTo>
                  <a:cubicBezTo>
                    <a:pt x="50" y="161"/>
                    <a:pt x="48" y="157"/>
                    <a:pt x="45" y="153"/>
                  </a:cubicBezTo>
                  <a:cubicBezTo>
                    <a:pt x="42" y="148"/>
                    <a:pt x="39" y="142"/>
                    <a:pt x="36" y="136"/>
                  </a:cubicBezTo>
                  <a:cubicBezTo>
                    <a:pt x="33" y="132"/>
                    <a:pt x="30" y="127"/>
                    <a:pt x="28" y="122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21" y="87"/>
                  </a:moveTo>
                  <a:cubicBezTo>
                    <a:pt x="21" y="89"/>
                    <a:pt x="21" y="90"/>
                    <a:pt x="21" y="92"/>
                  </a:cubicBezTo>
                  <a:cubicBezTo>
                    <a:pt x="22" y="98"/>
                    <a:pt x="23" y="104"/>
                    <a:pt x="25" y="109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5" y="108"/>
                    <a:pt x="24" y="107"/>
                    <a:pt x="24" y="106"/>
                  </a:cubicBezTo>
                  <a:cubicBezTo>
                    <a:pt x="24" y="104"/>
                    <a:pt x="24" y="102"/>
                    <a:pt x="23" y="100"/>
                  </a:cubicBezTo>
                  <a:cubicBezTo>
                    <a:pt x="22" y="96"/>
                    <a:pt x="22" y="91"/>
                    <a:pt x="21" y="87"/>
                  </a:cubicBezTo>
                  <a:moveTo>
                    <a:pt x="197" y="273"/>
                  </a:moveTo>
                  <a:cubicBezTo>
                    <a:pt x="198" y="273"/>
                    <a:pt x="199" y="273"/>
                    <a:pt x="200" y="273"/>
                  </a:cubicBezTo>
                  <a:cubicBezTo>
                    <a:pt x="203" y="274"/>
                    <a:pt x="206" y="275"/>
                    <a:pt x="209" y="275"/>
                  </a:cubicBezTo>
                  <a:cubicBezTo>
                    <a:pt x="205" y="275"/>
                    <a:pt x="201" y="274"/>
                    <a:pt x="197" y="273"/>
                  </a:cubicBezTo>
                  <a:moveTo>
                    <a:pt x="267" y="260"/>
                  </a:moveTo>
                  <a:cubicBezTo>
                    <a:pt x="268" y="260"/>
                    <a:pt x="269" y="259"/>
                    <a:pt x="270" y="259"/>
                  </a:cubicBezTo>
                  <a:cubicBezTo>
                    <a:pt x="270" y="259"/>
                    <a:pt x="271" y="259"/>
                    <a:pt x="271" y="258"/>
                  </a:cubicBezTo>
                  <a:cubicBezTo>
                    <a:pt x="267" y="262"/>
                    <a:pt x="263" y="266"/>
                    <a:pt x="258" y="269"/>
                  </a:cubicBezTo>
                  <a:cubicBezTo>
                    <a:pt x="258" y="269"/>
                    <a:pt x="259" y="269"/>
                    <a:pt x="259" y="269"/>
                  </a:cubicBezTo>
                  <a:cubicBezTo>
                    <a:pt x="261" y="266"/>
                    <a:pt x="264" y="264"/>
                    <a:pt x="266" y="261"/>
                  </a:cubicBezTo>
                  <a:cubicBezTo>
                    <a:pt x="267" y="261"/>
                    <a:pt x="267" y="260"/>
                    <a:pt x="267" y="260"/>
                  </a:cubicBezTo>
                  <a:moveTo>
                    <a:pt x="288" y="220"/>
                  </a:moveTo>
                  <a:cubicBezTo>
                    <a:pt x="289" y="219"/>
                    <a:pt x="289" y="218"/>
                    <a:pt x="290" y="217"/>
                  </a:cubicBezTo>
                  <a:cubicBezTo>
                    <a:pt x="290" y="217"/>
                    <a:pt x="290" y="217"/>
                    <a:pt x="290" y="218"/>
                  </a:cubicBezTo>
                  <a:cubicBezTo>
                    <a:pt x="287" y="229"/>
                    <a:pt x="283" y="241"/>
                    <a:pt x="276" y="250"/>
                  </a:cubicBezTo>
                  <a:cubicBezTo>
                    <a:pt x="275" y="251"/>
                    <a:pt x="274" y="252"/>
                    <a:pt x="273" y="253"/>
                  </a:cubicBezTo>
                  <a:cubicBezTo>
                    <a:pt x="272" y="253"/>
                    <a:pt x="272" y="253"/>
                    <a:pt x="272" y="254"/>
                  </a:cubicBezTo>
                  <a:cubicBezTo>
                    <a:pt x="279" y="244"/>
                    <a:pt x="285" y="232"/>
                    <a:pt x="288" y="220"/>
                  </a:cubicBezTo>
                  <a:moveTo>
                    <a:pt x="295" y="204"/>
                  </a:moveTo>
                  <a:cubicBezTo>
                    <a:pt x="296" y="201"/>
                    <a:pt x="296" y="198"/>
                    <a:pt x="297" y="195"/>
                  </a:cubicBezTo>
                  <a:cubicBezTo>
                    <a:pt x="297" y="200"/>
                    <a:pt x="297" y="206"/>
                    <a:pt x="296" y="211"/>
                  </a:cubicBezTo>
                  <a:cubicBezTo>
                    <a:pt x="295" y="223"/>
                    <a:pt x="290" y="235"/>
                    <a:pt x="283" y="245"/>
                  </a:cubicBezTo>
                  <a:cubicBezTo>
                    <a:pt x="283" y="245"/>
                    <a:pt x="282" y="245"/>
                    <a:pt x="282" y="246"/>
                  </a:cubicBezTo>
                  <a:cubicBezTo>
                    <a:pt x="287" y="238"/>
                    <a:pt x="290" y="228"/>
                    <a:pt x="292" y="219"/>
                  </a:cubicBezTo>
                  <a:cubicBezTo>
                    <a:pt x="293" y="214"/>
                    <a:pt x="294" y="209"/>
                    <a:pt x="295" y="204"/>
                  </a:cubicBezTo>
                  <a:moveTo>
                    <a:pt x="290" y="209"/>
                  </a:moveTo>
                  <a:cubicBezTo>
                    <a:pt x="291" y="206"/>
                    <a:pt x="291" y="203"/>
                    <a:pt x="291" y="200"/>
                  </a:cubicBezTo>
                  <a:cubicBezTo>
                    <a:pt x="292" y="185"/>
                    <a:pt x="289" y="171"/>
                    <a:pt x="287" y="157"/>
                  </a:cubicBezTo>
                  <a:cubicBezTo>
                    <a:pt x="287" y="156"/>
                    <a:pt x="286" y="154"/>
                    <a:pt x="286" y="153"/>
                  </a:cubicBezTo>
                  <a:cubicBezTo>
                    <a:pt x="289" y="160"/>
                    <a:pt x="292" y="168"/>
                    <a:pt x="294" y="175"/>
                  </a:cubicBezTo>
                  <a:cubicBezTo>
                    <a:pt x="294" y="185"/>
                    <a:pt x="294" y="195"/>
                    <a:pt x="292" y="204"/>
                  </a:cubicBezTo>
                  <a:cubicBezTo>
                    <a:pt x="292" y="206"/>
                    <a:pt x="291" y="208"/>
                    <a:pt x="290" y="209"/>
                  </a:cubicBezTo>
                  <a:moveTo>
                    <a:pt x="283" y="131"/>
                  </a:moveTo>
                  <a:cubicBezTo>
                    <a:pt x="282" y="128"/>
                    <a:pt x="282" y="126"/>
                    <a:pt x="281" y="124"/>
                  </a:cubicBezTo>
                  <a:cubicBezTo>
                    <a:pt x="283" y="128"/>
                    <a:pt x="285" y="132"/>
                    <a:pt x="286" y="137"/>
                  </a:cubicBezTo>
                  <a:cubicBezTo>
                    <a:pt x="285" y="135"/>
                    <a:pt x="284" y="133"/>
                    <a:pt x="283" y="131"/>
                  </a:cubicBezTo>
                  <a:moveTo>
                    <a:pt x="293" y="153"/>
                  </a:moveTo>
                  <a:cubicBezTo>
                    <a:pt x="291" y="142"/>
                    <a:pt x="287" y="131"/>
                    <a:pt x="282" y="120"/>
                  </a:cubicBezTo>
                  <a:cubicBezTo>
                    <a:pt x="287" y="127"/>
                    <a:pt x="290" y="134"/>
                    <a:pt x="294" y="141"/>
                  </a:cubicBezTo>
                  <a:cubicBezTo>
                    <a:pt x="305" y="165"/>
                    <a:pt x="310" y="194"/>
                    <a:pt x="300" y="219"/>
                  </a:cubicBezTo>
                  <a:cubicBezTo>
                    <a:pt x="299" y="222"/>
                    <a:pt x="298" y="225"/>
                    <a:pt x="296" y="228"/>
                  </a:cubicBezTo>
                  <a:cubicBezTo>
                    <a:pt x="300" y="218"/>
                    <a:pt x="302" y="206"/>
                    <a:pt x="302" y="195"/>
                  </a:cubicBezTo>
                  <a:cubicBezTo>
                    <a:pt x="301" y="185"/>
                    <a:pt x="299" y="176"/>
                    <a:pt x="296" y="166"/>
                  </a:cubicBezTo>
                  <a:cubicBezTo>
                    <a:pt x="296" y="166"/>
                    <a:pt x="296" y="165"/>
                    <a:pt x="296" y="164"/>
                  </a:cubicBezTo>
                  <a:cubicBezTo>
                    <a:pt x="295" y="160"/>
                    <a:pt x="294" y="157"/>
                    <a:pt x="293" y="153"/>
                  </a:cubicBezTo>
                  <a:moveTo>
                    <a:pt x="278" y="120"/>
                  </a:moveTo>
                  <a:cubicBezTo>
                    <a:pt x="277" y="117"/>
                    <a:pt x="275" y="115"/>
                    <a:pt x="274" y="112"/>
                  </a:cubicBezTo>
                  <a:cubicBezTo>
                    <a:pt x="273" y="109"/>
                    <a:pt x="272" y="106"/>
                    <a:pt x="270" y="104"/>
                  </a:cubicBezTo>
                  <a:cubicBezTo>
                    <a:pt x="272" y="106"/>
                    <a:pt x="274" y="109"/>
                    <a:pt x="275" y="112"/>
                  </a:cubicBezTo>
                  <a:cubicBezTo>
                    <a:pt x="276" y="115"/>
                    <a:pt x="277" y="117"/>
                    <a:pt x="278" y="120"/>
                  </a:cubicBezTo>
                  <a:moveTo>
                    <a:pt x="251" y="77"/>
                  </a:moveTo>
                  <a:cubicBezTo>
                    <a:pt x="250" y="76"/>
                    <a:pt x="249" y="75"/>
                    <a:pt x="247" y="74"/>
                  </a:cubicBezTo>
                  <a:cubicBezTo>
                    <a:pt x="258" y="79"/>
                    <a:pt x="265" y="88"/>
                    <a:pt x="270" y="99"/>
                  </a:cubicBezTo>
                  <a:cubicBezTo>
                    <a:pt x="270" y="98"/>
                    <a:pt x="269" y="98"/>
                    <a:pt x="269" y="97"/>
                  </a:cubicBezTo>
                  <a:cubicBezTo>
                    <a:pt x="264" y="91"/>
                    <a:pt x="259" y="85"/>
                    <a:pt x="253" y="79"/>
                  </a:cubicBezTo>
                  <a:cubicBezTo>
                    <a:pt x="252" y="78"/>
                    <a:pt x="252" y="78"/>
                    <a:pt x="251" y="77"/>
                  </a:cubicBezTo>
                  <a:moveTo>
                    <a:pt x="241" y="69"/>
                  </a:moveTo>
                  <a:cubicBezTo>
                    <a:pt x="240" y="69"/>
                    <a:pt x="240" y="70"/>
                    <a:pt x="241" y="71"/>
                  </a:cubicBezTo>
                  <a:cubicBezTo>
                    <a:pt x="246" y="76"/>
                    <a:pt x="251" y="81"/>
                    <a:pt x="256" y="87"/>
                  </a:cubicBezTo>
                  <a:cubicBezTo>
                    <a:pt x="258" y="89"/>
                    <a:pt x="259" y="90"/>
                    <a:pt x="260" y="92"/>
                  </a:cubicBezTo>
                  <a:cubicBezTo>
                    <a:pt x="264" y="96"/>
                    <a:pt x="267" y="100"/>
                    <a:pt x="269" y="105"/>
                  </a:cubicBezTo>
                  <a:cubicBezTo>
                    <a:pt x="270" y="105"/>
                    <a:pt x="270" y="106"/>
                    <a:pt x="269" y="106"/>
                  </a:cubicBezTo>
                  <a:cubicBezTo>
                    <a:pt x="270" y="108"/>
                    <a:pt x="271" y="110"/>
                    <a:pt x="272" y="112"/>
                  </a:cubicBezTo>
                  <a:cubicBezTo>
                    <a:pt x="273" y="116"/>
                    <a:pt x="275" y="120"/>
                    <a:pt x="277" y="124"/>
                  </a:cubicBezTo>
                  <a:cubicBezTo>
                    <a:pt x="277" y="124"/>
                    <a:pt x="277" y="124"/>
                    <a:pt x="276" y="124"/>
                  </a:cubicBezTo>
                  <a:cubicBezTo>
                    <a:pt x="276" y="124"/>
                    <a:pt x="275" y="124"/>
                    <a:pt x="275" y="125"/>
                  </a:cubicBezTo>
                  <a:cubicBezTo>
                    <a:pt x="277" y="131"/>
                    <a:pt x="280" y="137"/>
                    <a:pt x="282" y="142"/>
                  </a:cubicBezTo>
                  <a:cubicBezTo>
                    <a:pt x="283" y="146"/>
                    <a:pt x="283" y="151"/>
                    <a:pt x="284" y="155"/>
                  </a:cubicBezTo>
                  <a:cubicBezTo>
                    <a:pt x="285" y="159"/>
                    <a:pt x="285" y="164"/>
                    <a:pt x="286" y="168"/>
                  </a:cubicBezTo>
                  <a:cubicBezTo>
                    <a:pt x="286" y="168"/>
                    <a:pt x="286" y="168"/>
                    <a:pt x="286" y="168"/>
                  </a:cubicBezTo>
                  <a:cubicBezTo>
                    <a:pt x="286" y="168"/>
                    <a:pt x="287" y="168"/>
                    <a:pt x="287" y="168"/>
                  </a:cubicBezTo>
                  <a:cubicBezTo>
                    <a:pt x="288" y="168"/>
                    <a:pt x="289" y="168"/>
                    <a:pt x="289" y="169"/>
                  </a:cubicBezTo>
                  <a:cubicBezTo>
                    <a:pt x="289" y="172"/>
                    <a:pt x="288" y="175"/>
                    <a:pt x="288" y="179"/>
                  </a:cubicBezTo>
                  <a:cubicBezTo>
                    <a:pt x="288" y="185"/>
                    <a:pt x="289" y="192"/>
                    <a:pt x="289" y="198"/>
                  </a:cubicBezTo>
                  <a:cubicBezTo>
                    <a:pt x="289" y="206"/>
                    <a:pt x="288" y="213"/>
                    <a:pt x="286" y="219"/>
                  </a:cubicBezTo>
                  <a:cubicBezTo>
                    <a:pt x="281" y="227"/>
                    <a:pt x="276" y="234"/>
                    <a:pt x="269" y="240"/>
                  </a:cubicBezTo>
                  <a:cubicBezTo>
                    <a:pt x="268" y="242"/>
                    <a:pt x="267" y="244"/>
                    <a:pt x="266" y="246"/>
                  </a:cubicBezTo>
                  <a:cubicBezTo>
                    <a:pt x="272" y="241"/>
                    <a:pt x="278" y="235"/>
                    <a:pt x="283" y="229"/>
                  </a:cubicBezTo>
                  <a:cubicBezTo>
                    <a:pt x="279" y="239"/>
                    <a:pt x="273" y="249"/>
                    <a:pt x="266" y="257"/>
                  </a:cubicBezTo>
                  <a:cubicBezTo>
                    <a:pt x="264" y="258"/>
                    <a:pt x="263" y="259"/>
                    <a:pt x="261" y="260"/>
                  </a:cubicBezTo>
                  <a:cubicBezTo>
                    <a:pt x="257" y="261"/>
                    <a:pt x="252" y="263"/>
                    <a:pt x="247" y="264"/>
                  </a:cubicBezTo>
                  <a:cubicBezTo>
                    <a:pt x="246" y="265"/>
                    <a:pt x="245" y="265"/>
                    <a:pt x="244" y="266"/>
                  </a:cubicBezTo>
                  <a:cubicBezTo>
                    <a:pt x="242" y="268"/>
                    <a:pt x="239" y="269"/>
                    <a:pt x="236" y="270"/>
                  </a:cubicBezTo>
                  <a:cubicBezTo>
                    <a:pt x="240" y="270"/>
                    <a:pt x="244" y="269"/>
                    <a:pt x="248" y="268"/>
                  </a:cubicBezTo>
                  <a:cubicBezTo>
                    <a:pt x="250" y="267"/>
                    <a:pt x="251" y="267"/>
                    <a:pt x="253" y="266"/>
                  </a:cubicBezTo>
                  <a:cubicBezTo>
                    <a:pt x="255" y="266"/>
                    <a:pt x="257" y="265"/>
                    <a:pt x="259" y="264"/>
                  </a:cubicBezTo>
                  <a:cubicBezTo>
                    <a:pt x="258" y="266"/>
                    <a:pt x="256" y="268"/>
                    <a:pt x="254" y="269"/>
                  </a:cubicBezTo>
                  <a:cubicBezTo>
                    <a:pt x="251" y="272"/>
                    <a:pt x="247" y="274"/>
                    <a:pt x="244" y="276"/>
                  </a:cubicBezTo>
                  <a:cubicBezTo>
                    <a:pt x="237" y="279"/>
                    <a:pt x="229" y="280"/>
                    <a:pt x="221" y="280"/>
                  </a:cubicBezTo>
                  <a:cubicBezTo>
                    <a:pt x="220" y="280"/>
                    <a:pt x="219" y="280"/>
                    <a:pt x="217" y="280"/>
                  </a:cubicBezTo>
                  <a:cubicBezTo>
                    <a:pt x="210" y="279"/>
                    <a:pt x="201" y="279"/>
                    <a:pt x="195" y="275"/>
                  </a:cubicBezTo>
                  <a:cubicBezTo>
                    <a:pt x="202" y="277"/>
                    <a:pt x="209" y="278"/>
                    <a:pt x="217" y="278"/>
                  </a:cubicBezTo>
                  <a:cubicBezTo>
                    <a:pt x="218" y="278"/>
                    <a:pt x="218" y="278"/>
                    <a:pt x="219" y="278"/>
                  </a:cubicBezTo>
                  <a:cubicBezTo>
                    <a:pt x="220" y="278"/>
                    <a:pt x="220" y="276"/>
                    <a:pt x="219" y="276"/>
                  </a:cubicBezTo>
                  <a:cubicBezTo>
                    <a:pt x="219" y="276"/>
                    <a:pt x="219" y="276"/>
                    <a:pt x="219" y="276"/>
                  </a:cubicBezTo>
                  <a:cubicBezTo>
                    <a:pt x="219" y="276"/>
                    <a:pt x="218" y="276"/>
                    <a:pt x="218" y="276"/>
                  </a:cubicBezTo>
                  <a:cubicBezTo>
                    <a:pt x="217" y="276"/>
                    <a:pt x="217" y="275"/>
                    <a:pt x="217" y="275"/>
                  </a:cubicBezTo>
                  <a:cubicBezTo>
                    <a:pt x="213" y="274"/>
                    <a:pt x="210" y="273"/>
                    <a:pt x="207" y="272"/>
                  </a:cubicBezTo>
                  <a:cubicBezTo>
                    <a:pt x="208" y="272"/>
                    <a:pt x="209" y="272"/>
                    <a:pt x="210" y="272"/>
                  </a:cubicBezTo>
                  <a:cubicBezTo>
                    <a:pt x="212" y="272"/>
                    <a:pt x="215" y="272"/>
                    <a:pt x="217" y="272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8" y="271"/>
                    <a:pt x="219" y="270"/>
                    <a:pt x="219" y="269"/>
                  </a:cubicBezTo>
                  <a:cubicBezTo>
                    <a:pt x="217" y="269"/>
                    <a:pt x="214" y="269"/>
                    <a:pt x="211" y="269"/>
                  </a:cubicBezTo>
                  <a:cubicBezTo>
                    <a:pt x="204" y="272"/>
                    <a:pt x="197" y="273"/>
                    <a:pt x="190" y="274"/>
                  </a:cubicBezTo>
                  <a:cubicBezTo>
                    <a:pt x="189" y="274"/>
                    <a:pt x="189" y="274"/>
                    <a:pt x="188" y="274"/>
                  </a:cubicBezTo>
                  <a:cubicBezTo>
                    <a:pt x="188" y="274"/>
                    <a:pt x="189" y="274"/>
                    <a:pt x="189" y="274"/>
                  </a:cubicBezTo>
                  <a:cubicBezTo>
                    <a:pt x="195" y="281"/>
                    <a:pt x="207" y="282"/>
                    <a:pt x="216" y="282"/>
                  </a:cubicBezTo>
                  <a:cubicBezTo>
                    <a:pt x="218" y="282"/>
                    <a:pt x="220" y="282"/>
                    <a:pt x="222" y="282"/>
                  </a:cubicBezTo>
                  <a:cubicBezTo>
                    <a:pt x="224" y="282"/>
                    <a:pt x="227" y="282"/>
                    <a:pt x="230" y="282"/>
                  </a:cubicBezTo>
                  <a:cubicBezTo>
                    <a:pt x="226" y="283"/>
                    <a:pt x="223" y="283"/>
                    <a:pt x="219" y="284"/>
                  </a:cubicBezTo>
                  <a:cubicBezTo>
                    <a:pt x="217" y="284"/>
                    <a:pt x="216" y="284"/>
                    <a:pt x="214" y="284"/>
                  </a:cubicBezTo>
                  <a:cubicBezTo>
                    <a:pt x="202" y="284"/>
                    <a:pt x="190" y="281"/>
                    <a:pt x="179" y="276"/>
                  </a:cubicBezTo>
                  <a:cubicBezTo>
                    <a:pt x="176" y="275"/>
                    <a:pt x="173" y="274"/>
                    <a:pt x="170" y="272"/>
                  </a:cubicBezTo>
                  <a:cubicBezTo>
                    <a:pt x="166" y="271"/>
                    <a:pt x="161" y="270"/>
                    <a:pt x="157" y="269"/>
                  </a:cubicBezTo>
                  <a:cubicBezTo>
                    <a:pt x="167" y="274"/>
                    <a:pt x="177" y="279"/>
                    <a:pt x="188" y="282"/>
                  </a:cubicBezTo>
                  <a:cubicBezTo>
                    <a:pt x="197" y="285"/>
                    <a:pt x="206" y="286"/>
                    <a:pt x="215" y="286"/>
                  </a:cubicBezTo>
                  <a:cubicBezTo>
                    <a:pt x="219" y="286"/>
                    <a:pt x="222" y="286"/>
                    <a:pt x="226" y="285"/>
                  </a:cubicBezTo>
                  <a:cubicBezTo>
                    <a:pt x="233" y="284"/>
                    <a:pt x="239" y="282"/>
                    <a:pt x="245" y="279"/>
                  </a:cubicBezTo>
                  <a:cubicBezTo>
                    <a:pt x="246" y="278"/>
                    <a:pt x="246" y="278"/>
                    <a:pt x="247" y="278"/>
                  </a:cubicBezTo>
                  <a:cubicBezTo>
                    <a:pt x="259" y="273"/>
                    <a:pt x="270" y="264"/>
                    <a:pt x="278" y="255"/>
                  </a:cubicBezTo>
                  <a:cubicBezTo>
                    <a:pt x="278" y="255"/>
                    <a:pt x="279" y="254"/>
                    <a:pt x="279" y="254"/>
                  </a:cubicBezTo>
                  <a:cubicBezTo>
                    <a:pt x="281" y="253"/>
                    <a:pt x="282" y="251"/>
                    <a:pt x="284" y="250"/>
                  </a:cubicBezTo>
                  <a:cubicBezTo>
                    <a:pt x="287" y="247"/>
                    <a:pt x="289" y="244"/>
                    <a:pt x="291" y="240"/>
                  </a:cubicBezTo>
                  <a:cubicBezTo>
                    <a:pt x="302" y="227"/>
                    <a:pt x="307" y="210"/>
                    <a:pt x="308" y="193"/>
                  </a:cubicBezTo>
                  <a:cubicBezTo>
                    <a:pt x="309" y="164"/>
                    <a:pt x="297" y="137"/>
                    <a:pt x="281" y="114"/>
                  </a:cubicBezTo>
                  <a:cubicBezTo>
                    <a:pt x="279" y="111"/>
                    <a:pt x="278" y="109"/>
                    <a:pt x="276" y="107"/>
                  </a:cubicBezTo>
                  <a:cubicBezTo>
                    <a:pt x="270" y="90"/>
                    <a:pt x="260" y="74"/>
                    <a:pt x="242" y="69"/>
                  </a:cubicBezTo>
                  <a:cubicBezTo>
                    <a:pt x="242" y="69"/>
                    <a:pt x="242" y="69"/>
                    <a:pt x="241" y="69"/>
                  </a:cubicBezTo>
                  <a:moveTo>
                    <a:pt x="39" y="26"/>
                  </a:moveTo>
                  <a:cubicBezTo>
                    <a:pt x="35" y="29"/>
                    <a:pt x="32" y="33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30" y="36"/>
                    <a:pt x="30" y="35"/>
                  </a:cubicBezTo>
                  <a:cubicBezTo>
                    <a:pt x="32" y="33"/>
                    <a:pt x="35" y="31"/>
                    <a:pt x="37" y="29"/>
                  </a:cubicBezTo>
                  <a:cubicBezTo>
                    <a:pt x="38" y="28"/>
                    <a:pt x="38" y="27"/>
                    <a:pt x="39" y="26"/>
                  </a:cubicBezTo>
                  <a:moveTo>
                    <a:pt x="44" y="21"/>
                  </a:moveTo>
                  <a:cubicBezTo>
                    <a:pt x="41" y="22"/>
                    <a:pt x="37" y="24"/>
                    <a:pt x="34" y="26"/>
                  </a:cubicBezTo>
                  <a:cubicBezTo>
                    <a:pt x="33" y="28"/>
                    <a:pt x="30" y="30"/>
                    <a:pt x="28" y="33"/>
                  </a:cubicBezTo>
                  <a:cubicBezTo>
                    <a:pt x="30" y="31"/>
                    <a:pt x="32" y="29"/>
                    <a:pt x="35" y="27"/>
                  </a:cubicBezTo>
                  <a:cubicBezTo>
                    <a:pt x="37" y="26"/>
                    <a:pt x="39" y="25"/>
                    <a:pt x="41" y="24"/>
                  </a:cubicBezTo>
                  <a:cubicBezTo>
                    <a:pt x="42" y="23"/>
                    <a:pt x="43" y="22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moveTo>
                    <a:pt x="57" y="18"/>
                  </a:moveTo>
                  <a:cubicBezTo>
                    <a:pt x="56" y="18"/>
                    <a:pt x="56" y="18"/>
                    <a:pt x="55" y="18"/>
                  </a:cubicBezTo>
                  <a:cubicBezTo>
                    <a:pt x="51" y="20"/>
                    <a:pt x="46" y="22"/>
                    <a:pt x="43" y="25"/>
                  </a:cubicBezTo>
                  <a:cubicBezTo>
                    <a:pt x="46" y="24"/>
                    <a:pt x="49" y="22"/>
                    <a:pt x="52" y="21"/>
                  </a:cubicBezTo>
                  <a:cubicBezTo>
                    <a:pt x="54" y="20"/>
                    <a:pt x="56" y="19"/>
                    <a:pt x="58" y="18"/>
                  </a:cubicBezTo>
                  <a:cubicBezTo>
                    <a:pt x="58" y="18"/>
                    <a:pt x="57" y="18"/>
                    <a:pt x="57" y="18"/>
                  </a:cubicBezTo>
                  <a:moveTo>
                    <a:pt x="123" y="16"/>
                  </a:moveTo>
                  <a:cubicBezTo>
                    <a:pt x="124" y="16"/>
                    <a:pt x="125" y="16"/>
                    <a:pt x="126" y="17"/>
                  </a:cubicBezTo>
                  <a:cubicBezTo>
                    <a:pt x="128" y="17"/>
                    <a:pt x="130" y="17"/>
                    <a:pt x="131" y="18"/>
                  </a:cubicBezTo>
                  <a:cubicBezTo>
                    <a:pt x="133" y="18"/>
                    <a:pt x="134" y="18"/>
                    <a:pt x="135" y="18"/>
                  </a:cubicBezTo>
                  <a:cubicBezTo>
                    <a:pt x="135" y="18"/>
                    <a:pt x="135" y="17"/>
                    <a:pt x="134" y="17"/>
                  </a:cubicBezTo>
                  <a:cubicBezTo>
                    <a:pt x="130" y="17"/>
                    <a:pt x="127" y="16"/>
                    <a:pt x="123" y="16"/>
                  </a:cubicBezTo>
                  <a:moveTo>
                    <a:pt x="75" y="14"/>
                  </a:moveTo>
                  <a:cubicBezTo>
                    <a:pt x="71" y="14"/>
                    <a:pt x="66" y="15"/>
                    <a:pt x="62" y="16"/>
                  </a:cubicBezTo>
                  <a:cubicBezTo>
                    <a:pt x="62" y="16"/>
                    <a:pt x="61" y="16"/>
                    <a:pt x="61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6" y="16"/>
                    <a:pt x="70" y="15"/>
                    <a:pt x="74" y="15"/>
                  </a:cubicBezTo>
                  <a:cubicBezTo>
                    <a:pt x="74" y="15"/>
                    <a:pt x="75" y="14"/>
                    <a:pt x="75" y="14"/>
                  </a:cubicBezTo>
                  <a:moveTo>
                    <a:pt x="79" y="14"/>
                  </a:moveTo>
                  <a:cubicBezTo>
                    <a:pt x="78" y="14"/>
                    <a:pt x="78" y="14"/>
                    <a:pt x="77" y="14"/>
                  </a:cubicBezTo>
                  <a:cubicBezTo>
                    <a:pt x="80" y="14"/>
                    <a:pt x="83" y="14"/>
                    <a:pt x="86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3" y="14"/>
                    <a:pt x="81" y="14"/>
                    <a:pt x="79" y="14"/>
                  </a:cubicBezTo>
                  <a:moveTo>
                    <a:pt x="88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9" y="12"/>
                    <a:pt x="91" y="13"/>
                    <a:pt x="93" y="15"/>
                  </a:cubicBezTo>
                  <a:cubicBezTo>
                    <a:pt x="95" y="15"/>
                    <a:pt x="97" y="15"/>
                    <a:pt x="99" y="15"/>
                  </a:cubicBezTo>
                  <a:cubicBezTo>
                    <a:pt x="99" y="14"/>
                    <a:pt x="100" y="14"/>
                    <a:pt x="101" y="14"/>
                  </a:cubicBezTo>
                  <a:cubicBezTo>
                    <a:pt x="105" y="14"/>
                    <a:pt x="109" y="14"/>
                    <a:pt x="113" y="15"/>
                  </a:cubicBezTo>
                  <a:cubicBezTo>
                    <a:pt x="110" y="14"/>
                    <a:pt x="106" y="13"/>
                    <a:pt x="103" y="12"/>
                  </a:cubicBezTo>
                  <a:cubicBezTo>
                    <a:pt x="98" y="12"/>
                    <a:pt x="93" y="12"/>
                    <a:pt x="88" y="12"/>
                  </a:cubicBezTo>
                  <a:moveTo>
                    <a:pt x="86" y="8"/>
                  </a:moveTo>
                  <a:cubicBezTo>
                    <a:pt x="79" y="9"/>
                    <a:pt x="73" y="11"/>
                    <a:pt x="67" y="13"/>
                  </a:cubicBezTo>
                  <a:cubicBezTo>
                    <a:pt x="71" y="12"/>
                    <a:pt x="75" y="11"/>
                    <a:pt x="80" y="11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5" y="10"/>
                    <a:pt x="89" y="9"/>
                    <a:pt x="93" y="9"/>
                  </a:cubicBezTo>
                  <a:cubicBezTo>
                    <a:pt x="91" y="9"/>
                    <a:pt x="89" y="9"/>
                    <a:pt x="87" y="9"/>
                  </a:cubicBezTo>
                  <a:cubicBezTo>
                    <a:pt x="86" y="9"/>
                    <a:pt x="86" y="8"/>
                    <a:pt x="86" y="8"/>
                  </a:cubicBezTo>
                  <a:moveTo>
                    <a:pt x="16" y="117"/>
                  </a:moveTo>
                  <a:cubicBezTo>
                    <a:pt x="15" y="115"/>
                    <a:pt x="15" y="112"/>
                    <a:pt x="14" y="109"/>
                  </a:cubicBezTo>
                  <a:cubicBezTo>
                    <a:pt x="14" y="108"/>
                    <a:pt x="14" y="107"/>
                    <a:pt x="14" y="106"/>
                  </a:cubicBezTo>
                  <a:cubicBezTo>
                    <a:pt x="15" y="112"/>
                    <a:pt x="17" y="117"/>
                    <a:pt x="19" y="123"/>
                  </a:cubicBezTo>
                  <a:cubicBezTo>
                    <a:pt x="20" y="126"/>
                    <a:pt x="21" y="129"/>
                    <a:pt x="23" y="132"/>
                  </a:cubicBezTo>
                  <a:cubicBezTo>
                    <a:pt x="21" y="129"/>
                    <a:pt x="20" y="126"/>
                    <a:pt x="19" y="124"/>
                  </a:cubicBezTo>
                  <a:cubicBezTo>
                    <a:pt x="18" y="122"/>
                    <a:pt x="17" y="120"/>
                    <a:pt x="16" y="117"/>
                  </a:cubicBezTo>
                  <a:moveTo>
                    <a:pt x="14" y="88"/>
                  </a:moveTo>
                  <a:cubicBezTo>
                    <a:pt x="14" y="87"/>
                    <a:pt x="14" y="86"/>
                    <a:pt x="14" y="86"/>
                  </a:cubicBezTo>
                  <a:cubicBezTo>
                    <a:pt x="15" y="87"/>
                    <a:pt x="15" y="89"/>
                    <a:pt x="16" y="91"/>
                  </a:cubicBezTo>
                  <a:cubicBezTo>
                    <a:pt x="17" y="96"/>
                    <a:pt x="19" y="102"/>
                    <a:pt x="22" y="107"/>
                  </a:cubicBezTo>
                  <a:cubicBezTo>
                    <a:pt x="23" y="115"/>
                    <a:pt x="25" y="123"/>
                    <a:pt x="27" y="130"/>
                  </a:cubicBezTo>
                  <a:cubicBezTo>
                    <a:pt x="29" y="136"/>
                    <a:pt x="31" y="142"/>
                    <a:pt x="33" y="148"/>
                  </a:cubicBezTo>
                  <a:cubicBezTo>
                    <a:pt x="26" y="135"/>
                    <a:pt x="20" y="121"/>
                    <a:pt x="17" y="107"/>
                  </a:cubicBezTo>
                  <a:cubicBezTo>
                    <a:pt x="15" y="101"/>
                    <a:pt x="14" y="95"/>
                    <a:pt x="14" y="88"/>
                  </a:cubicBezTo>
                  <a:moveTo>
                    <a:pt x="11" y="91"/>
                  </a:moveTo>
                  <a:cubicBezTo>
                    <a:pt x="11" y="88"/>
                    <a:pt x="11" y="86"/>
                    <a:pt x="11" y="83"/>
                  </a:cubicBezTo>
                  <a:cubicBezTo>
                    <a:pt x="11" y="84"/>
                    <a:pt x="11" y="86"/>
                    <a:pt x="11" y="87"/>
                  </a:cubicBezTo>
                  <a:cubicBezTo>
                    <a:pt x="11" y="89"/>
                    <a:pt x="11" y="90"/>
                    <a:pt x="11" y="91"/>
                  </a:cubicBezTo>
                  <a:moveTo>
                    <a:pt x="164" y="16"/>
                  </a:moveTo>
                  <a:cubicBezTo>
                    <a:pt x="153" y="12"/>
                    <a:pt x="142" y="9"/>
                    <a:pt x="130" y="6"/>
                  </a:cubicBezTo>
                  <a:cubicBezTo>
                    <a:pt x="129" y="6"/>
                    <a:pt x="128" y="5"/>
                    <a:pt x="127" y="5"/>
                  </a:cubicBezTo>
                  <a:cubicBezTo>
                    <a:pt x="139" y="7"/>
                    <a:pt x="151" y="11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moveTo>
                    <a:pt x="91" y="0"/>
                  </a:moveTo>
                  <a:cubicBezTo>
                    <a:pt x="81" y="0"/>
                    <a:pt x="72" y="2"/>
                    <a:pt x="64" y="5"/>
                  </a:cubicBezTo>
                  <a:cubicBezTo>
                    <a:pt x="61" y="5"/>
                    <a:pt x="57" y="6"/>
                    <a:pt x="55" y="8"/>
                  </a:cubicBezTo>
                  <a:cubicBezTo>
                    <a:pt x="46" y="11"/>
                    <a:pt x="39" y="15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27" y="26"/>
                    <a:pt x="23" y="32"/>
                    <a:pt x="19" y="38"/>
                  </a:cubicBezTo>
                  <a:cubicBezTo>
                    <a:pt x="15" y="45"/>
                    <a:pt x="11" y="52"/>
                    <a:pt x="8" y="60"/>
                  </a:cubicBezTo>
                  <a:cubicBezTo>
                    <a:pt x="6" y="66"/>
                    <a:pt x="4" y="72"/>
                    <a:pt x="2" y="78"/>
                  </a:cubicBezTo>
                  <a:cubicBezTo>
                    <a:pt x="0" y="85"/>
                    <a:pt x="0" y="93"/>
                    <a:pt x="0" y="100"/>
                  </a:cubicBezTo>
                  <a:cubicBezTo>
                    <a:pt x="1" y="115"/>
                    <a:pt x="7" y="129"/>
                    <a:pt x="14" y="142"/>
                  </a:cubicBezTo>
                  <a:cubicBezTo>
                    <a:pt x="32" y="174"/>
                    <a:pt x="56" y="201"/>
                    <a:pt x="86" y="222"/>
                  </a:cubicBezTo>
                  <a:cubicBezTo>
                    <a:pt x="76" y="215"/>
                    <a:pt x="66" y="207"/>
                    <a:pt x="58" y="198"/>
                  </a:cubicBezTo>
                  <a:cubicBezTo>
                    <a:pt x="54" y="194"/>
                    <a:pt x="50" y="189"/>
                    <a:pt x="47" y="184"/>
                  </a:cubicBezTo>
                  <a:cubicBezTo>
                    <a:pt x="43" y="179"/>
                    <a:pt x="39" y="174"/>
                    <a:pt x="35" y="169"/>
                  </a:cubicBezTo>
                  <a:cubicBezTo>
                    <a:pt x="18" y="146"/>
                    <a:pt x="0" y="119"/>
                    <a:pt x="3" y="90"/>
                  </a:cubicBezTo>
                  <a:cubicBezTo>
                    <a:pt x="3" y="82"/>
                    <a:pt x="6" y="75"/>
                    <a:pt x="8" y="68"/>
                  </a:cubicBezTo>
                  <a:cubicBezTo>
                    <a:pt x="10" y="63"/>
                    <a:pt x="12" y="58"/>
                    <a:pt x="14" y="53"/>
                  </a:cubicBezTo>
                  <a:cubicBezTo>
                    <a:pt x="12" y="59"/>
                    <a:pt x="11" y="65"/>
                    <a:pt x="10" y="71"/>
                  </a:cubicBezTo>
                  <a:cubicBezTo>
                    <a:pt x="8" y="85"/>
                    <a:pt x="8" y="99"/>
                    <a:pt x="12" y="113"/>
                  </a:cubicBezTo>
                  <a:cubicBezTo>
                    <a:pt x="12" y="115"/>
                    <a:pt x="13" y="116"/>
                    <a:pt x="13" y="118"/>
                  </a:cubicBezTo>
                  <a:cubicBezTo>
                    <a:pt x="16" y="129"/>
                    <a:pt x="21" y="140"/>
                    <a:pt x="27" y="150"/>
                  </a:cubicBezTo>
                  <a:cubicBezTo>
                    <a:pt x="31" y="157"/>
                    <a:pt x="35" y="163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7"/>
                    <a:pt x="40" y="166"/>
                    <a:pt x="41" y="166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6" y="160"/>
                    <a:pt x="32" y="154"/>
                    <a:pt x="28" y="148"/>
                  </a:cubicBezTo>
                  <a:cubicBezTo>
                    <a:pt x="26" y="144"/>
                    <a:pt x="25" y="141"/>
                    <a:pt x="23" y="138"/>
                  </a:cubicBezTo>
                  <a:cubicBezTo>
                    <a:pt x="26" y="142"/>
                    <a:pt x="28" y="146"/>
                    <a:pt x="31" y="150"/>
                  </a:cubicBezTo>
                  <a:cubicBezTo>
                    <a:pt x="32" y="151"/>
                    <a:pt x="33" y="153"/>
                    <a:pt x="34" y="154"/>
                  </a:cubicBezTo>
                  <a:cubicBezTo>
                    <a:pt x="37" y="159"/>
                    <a:pt x="40" y="163"/>
                    <a:pt x="43" y="168"/>
                  </a:cubicBezTo>
                  <a:cubicBezTo>
                    <a:pt x="44" y="169"/>
                    <a:pt x="45" y="170"/>
                    <a:pt x="45" y="172"/>
                  </a:cubicBezTo>
                  <a:cubicBezTo>
                    <a:pt x="44" y="170"/>
                    <a:pt x="43" y="169"/>
                    <a:pt x="42" y="167"/>
                  </a:cubicBezTo>
                  <a:cubicBezTo>
                    <a:pt x="43" y="170"/>
                    <a:pt x="44" y="172"/>
                    <a:pt x="45" y="175"/>
                  </a:cubicBezTo>
                  <a:cubicBezTo>
                    <a:pt x="48" y="178"/>
                    <a:pt x="50" y="181"/>
                    <a:pt x="54" y="184"/>
                  </a:cubicBezTo>
                  <a:cubicBezTo>
                    <a:pt x="56" y="188"/>
                    <a:pt x="59" y="192"/>
                    <a:pt x="62" y="195"/>
                  </a:cubicBezTo>
                  <a:cubicBezTo>
                    <a:pt x="68" y="202"/>
                    <a:pt x="74" y="208"/>
                    <a:pt x="81" y="213"/>
                  </a:cubicBezTo>
                  <a:cubicBezTo>
                    <a:pt x="81" y="213"/>
                    <a:pt x="80" y="212"/>
                    <a:pt x="79" y="211"/>
                  </a:cubicBezTo>
                  <a:cubicBezTo>
                    <a:pt x="77" y="210"/>
                    <a:pt x="76" y="208"/>
                    <a:pt x="74" y="206"/>
                  </a:cubicBezTo>
                  <a:cubicBezTo>
                    <a:pt x="73" y="204"/>
                    <a:pt x="72" y="203"/>
                    <a:pt x="71" y="201"/>
                  </a:cubicBezTo>
                  <a:cubicBezTo>
                    <a:pt x="69" y="199"/>
                    <a:pt x="67" y="197"/>
                    <a:pt x="65" y="195"/>
                  </a:cubicBezTo>
                  <a:cubicBezTo>
                    <a:pt x="66" y="196"/>
                    <a:pt x="66" y="196"/>
                    <a:pt x="67" y="197"/>
                  </a:cubicBezTo>
                  <a:cubicBezTo>
                    <a:pt x="68" y="198"/>
                    <a:pt x="68" y="198"/>
                    <a:pt x="69" y="199"/>
                  </a:cubicBezTo>
                  <a:cubicBezTo>
                    <a:pt x="68" y="197"/>
                    <a:pt x="67" y="196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5" y="193"/>
                    <a:pt x="65" y="193"/>
                    <a:pt x="66" y="192"/>
                  </a:cubicBezTo>
                  <a:cubicBezTo>
                    <a:pt x="62" y="188"/>
                    <a:pt x="58" y="183"/>
                    <a:pt x="54" y="178"/>
                  </a:cubicBezTo>
                  <a:cubicBezTo>
                    <a:pt x="52" y="176"/>
                    <a:pt x="51" y="174"/>
                    <a:pt x="49" y="172"/>
                  </a:cubicBezTo>
                  <a:cubicBezTo>
                    <a:pt x="54" y="177"/>
                    <a:pt x="59" y="182"/>
                    <a:pt x="64" y="187"/>
                  </a:cubicBezTo>
                  <a:cubicBezTo>
                    <a:pt x="69" y="192"/>
                    <a:pt x="73" y="198"/>
                    <a:pt x="79" y="202"/>
                  </a:cubicBezTo>
                  <a:cubicBezTo>
                    <a:pt x="80" y="204"/>
                    <a:pt x="82" y="205"/>
                    <a:pt x="84" y="206"/>
                  </a:cubicBezTo>
                  <a:cubicBezTo>
                    <a:pt x="83" y="206"/>
                    <a:pt x="83" y="205"/>
                    <a:pt x="83" y="205"/>
                  </a:cubicBezTo>
                  <a:cubicBezTo>
                    <a:pt x="82" y="204"/>
                    <a:pt x="81" y="203"/>
                    <a:pt x="80" y="203"/>
                  </a:cubicBezTo>
                  <a:cubicBezTo>
                    <a:pt x="79" y="202"/>
                    <a:pt x="79" y="200"/>
                    <a:pt x="80" y="200"/>
                  </a:cubicBezTo>
                  <a:cubicBezTo>
                    <a:pt x="78" y="198"/>
                    <a:pt x="75" y="195"/>
                    <a:pt x="72" y="193"/>
                  </a:cubicBezTo>
                  <a:cubicBezTo>
                    <a:pt x="67" y="187"/>
                    <a:pt x="63" y="181"/>
                    <a:pt x="57" y="176"/>
                  </a:cubicBezTo>
                  <a:cubicBezTo>
                    <a:pt x="52" y="171"/>
                    <a:pt x="47" y="166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35" y="147"/>
                    <a:pt x="30" y="133"/>
                    <a:pt x="27" y="119"/>
                  </a:cubicBezTo>
                  <a:cubicBezTo>
                    <a:pt x="23" y="111"/>
                    <a:pt x="20" y="102"/>
                    <a:pt x="19" y="93"/>
                  </a:cubicBezTo>
                  <a:cubicBezTo>
                    <a:pt x="19" y="92"/>
                    <a:pt x="19" y="92"/>
                    <a:pt x="18" y="91"/>
                  </a:cubicBezTo>
                  <a:cubicBezTo>
                    <a:pt x="17" y="87"/>
                    <a:pt x="16" y="82"/>
                    <a:pt x="15" y="77"/>
                  </a:cubicBezTo>
                  <a:cubicBezTo>
                    <a:pt x="15" y="76"/>
                    <a:pt x="16" y="74"/>
                    <a:pt x="16" y="72"/>
                  </a:cubicBezTo>
                  <a:cubicBezTo>
                    <a:pt x="17" y="70"/>
                    <a:pt x="17" y="67"/>
                    <a:pt x="18" y="65"/>
                  </a:cubicBezTo>
                  <a:cubicBezTo>
                    <a:pt x="20" y="68"/>
                    <a:pt x="20" y="72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1" y="75"/>
                    <a:pt x="21" y="73"/>
                    <a:pt x="22" y="70"/>
                  </a:cubicBezTo>
                  <a:cubicBezTo>
                    <a:pt x="22" y="67"/>
                    <a:pt x="21" y="64"/>
                    <a:pt x="19" y="62"/>
                  </a:cubicBezTo>
                  <a:cubicBezTo>
                    <a:pt x="19" y="61"/>
                    <a:pt x="19" y="60"/>
                    <a:pt x="20" y="59"/>
                  </a:cubicBezTo>
                  <a:cubicBezTo>
                    <a:pt x="19" y="59"/>
                    <a:pt x="19" y="58"/>
                    <a:pt x="20" y="57"/>
                  </a:cubicBezTo>
                  <a:cubicBezTo>
                    <a:pt x="22" y="53"/>
                    <a:pt x="24" y="49"/>
                    <a:pt x="26" y="45"/>
                  </a:cubicBezTo>
                  <a:cubicBezTo>
                    <a:pt x="26" y="43"/>
                    <a:pt x="27" y="41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2" y="46"/>
                    <a:pt x="19" y="53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5" y="63"/>
                    <a:pt x="15" y="64"/>
                  </a:cubicBezTo>
                  <a:cubicBezTo>
                    <a:pt x="15" y="61"/>
                    <a:pt x="16" y="57"/>
                    <a:pt x="16" y="54"/>
                  </a:cubicBezTo>
                  <a:cubicBezTo>
                    <a:pt x="18" y="49"/>
                    <a:pt x="20" y="45"/>
                    <a:pt x="23" y="40"/>
                  </a:cubicBezTo>
                  <a:cubicBezTo>
                    <a:pt x="24" y="39"/>
                    <a:pt x="25" y="37"/>
                    <a:pt x="26" y="36"/>
                  </a:cubicBezTo>
                  <a:cubicBezTo>
                    <a:pt x="25" y="34"/>
                    <a:pt x="26" y="31"/>
                    <a:pt x="28" y="29"/>
                  </a:cubicBezTo>
                  <a:cubicBezTo>
                    <a:pt x="29" y="27"/>
                    <a:pt x="31" y="26"/>
                    <a:pt x="33" y="24"/>
                  </a:cubicBezTo>
                  <a:cubicBezTo>
                    <a:pt x="38" y="20"/>
                    <a:pt x="44" y="16"/>
                    <a:pt x="50" y="13"/>
                  </a:cubicBezTo>
                  <a:cubicBezTo>
                    <a:pt x="54" y="11"/>
                    <a:pt x="59" y="9"/>
                    <a:pt x="64" y="7"/>
                  </a:cubicBezTo>
                  <a:cubicBezTo>
                    <a:pt x="67" y="6"/>
                    <a:pt x="71" y="5"/>
                    <a:pt x="74" y="5"/>
                  </a:cubicBezTo>
                  <a:cubicBezTo>
                    <a:pt x="80" y="3"/>
                    <a:pt x="87" y="3"/>
                    <a:pt x="93" y="3"/>
                  </a:cubicBezTo>
                  <a:cubicBezTo>
                    <a:pt x="100" y="3"/>
                    <a:pt x="107" y="4"/>
                    <a:pt x="114" y="5"/>
                  </a:cubicBezTo>
                  <a:cubicBezTo>
                    <a:pt x="112" y="5"/>
                    <a:pt x="110" y="5"/>
                    <a:pt x="108" y="5"/>
                  </a:cubicBezTo>
                  <a:cubicBezTo>
                    <a:pt x="106" y="5"/>
                    <a:pt x="104" y="5"/>
                    <a:pt x="101" y="5"/>
                  </a:cubicBezTo>
                  <a:cubicBezTo>
                    <a:pt x="100" y="5"/>
                    <a:pt x="100" y="5"/>
                    <a:pt x="99" y="5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114" y="5"/>
                    <a:pt x="129" y="8"/>
                    <a:pt x="143" y="12"/>
                  </a:cubicBezTo>
                  <a:cubicBezTo>
                    <a:pt x="148" y="13"/>
                    <a:pt x="154" y="15"/>
                    <a:pt x="159" y="17"/>
                  </a:cubicBezTo>
                  <a:cubicBezTo>
                    <a:pt x="162" y="19"/>
                    <a:pt x="166" y="20"/>
                    <a:pt x="170" y="21"/>
                  </a:cubicBezTo>
                  <a:cubicBezTo>
                    <a:pt x="176" y="24"/>
                    <a:pt x="183" y="27"/>
                    <a:pt x="190" y="30"/>
                  </a:cubicBezTo>
                  <a:cubicBezTo>
                    <a:pt x="193" y="33"/>
                    <a:pt x="196" y="35"/>
                    <a:pt x="199" y="37"/>
                  </a:cubicBezTo>
                  <a:cubicBezTo>
                    <a:pt x="204" y="40"/>
                    <a:pt x="209" y="44"/>
                    <a:pt x="214" y="47"/>
                  </a:cubicBezTo>
                  <a:cubicBezTo>
                    <a:pt x="214" y="47"/>
                    <a:pt x="214" y="47"/>
                    <a:pt x="215" y="47"/>
                  </a:cubicBezTo>
                  <a:cubicBezTo>
                    <a:pt x="216" y="47"/>
                    <a:pt x="217" y="46"/>
                    <a:pt x="216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5" y="45"/>
                    <a:pt x="215" y="45"/>
                  </a:cubicBezTo>
                  <a:cubicBezTo>
                    <a:pt x="214" y="43"/>
                    <a:pt x="213" y="42"/>
                    <a:pt x="212" y="41"/>
                  </a:cubicBezTo>
                  <a:cubicBezTo>
                    <a:pt x="212" y="41"/>
                    <a:pt x="212" y="40"/>
                    <a:pt x="211" y="40"/>
                  </a:cubicBezTo>
                  <a:cubicBezTo>
                    <a:pt x="210" y="39"/>
                    <a:pt x="209" y="39"/>
                    <a:pt x="208" y="38"/>
                  </a:cubicBezTo>
                  <a:cubicBezTo>
                    <a:pt x="202" y="33"/>
                    <a:pt x="194" y="29"/>
                    <a:pt x="187" y="26"/>
                  </a:cubicBezTo>
                  <a:cubicBezTo>
                    <a:pt x="185" y="25"/>
                    <a:pt x="183" y="23"/>
                    <a:pt x="181" y="22"/>
                  </a:cubicBezTo>
                  <a:cubicBezTo>
                    <a:pt x="169" y="15"/>
                    <a:pt x="156" y="9"/>
                    <a:pt x="142" y="6"/>
                  </a:cubicBezTo>
                  <a:cubicBezTo>
                    <a:pt x="128" y="2"/>
                    <a:pt x="113" y="0"/>
                    <a:pt x="98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3" y="0"/>
                    <a:pt x="92" y="0"/>
                    <a:pt x="9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>
              <a:spLocks noEditPoints="1"/>
            </p:cNvSpPr>
            <p:nvPr/>
          </p:nvSpPr>
          <p:spPr bwMode="auto">
            <a:xfrm>
              <a:off x="5375276" y="3213101"/>
              <a:ext cx="1035050" cy="935038"/>
            </a:xfrm>
            <a:custGeom>
              <a:avLst/>
              <a:gdLst>
                <a:gd name="T0" fmla="*/ 421 w 480"/>
                <a:gd name="T1" fmla="*/ 418 h 435"/>
                <a:gd name="T2" fmla="*/ 422 w 480"/>
                <a:gd name="T3" fmla="*/ 420 h 435"/>
                <a:gd name="T4" fmla="*/ 444 w 480"/>
                <a:gd name="T5" fmla="*/ 399 h 435"/>
                <a:gd name="T6" fmla="*/ 456 w 480"/>
                <a:gd name="T7" fmla="*/ 388 h 435"/>
                <a:gd name="T8" fmla="*/ 475 w 480"/>
                <a:gd name="T9" fmla="*/ 347 h 435"/>
                <a:gd name="T10" fmla="*/ 474 w 480"/>
                <a:gd name="T11" fmla="*/ 348 h 435"/>
                <a:gd name="T12" fmla="*/ 480 w 480"/>
                <a:gd name="T13" fmla="*/ 326 h 435"/>
                <a:gd name="T14" fmla="*/ 474 w 480"/>
                <a:gd name="T15" fmla="*/ 321 h 435"/>
                <a:gd name="T16" fmla="*/ 459 w 480"/>
                <a:gd name="T17" fmla="*/ 371 h 435"/>
                <a:gd name="T18" fmla="*/ 442 w 480"/>
                <a:gd name="T19" fmla="*/ 397 h 435"/>
                <a:gd name="T20" fmla="*/ 473 w 480"/>
                <a:gd name="T21" fmla="*/ 352 h 435"/>
                <a:gd name="T22" fmla="*/ 475 w 480"/>
                <a:gd name="T23" fmla="*/ 298 h 435"/>
                <a:gd name="T24" fmla="*/ 472 w 480"/>
                <a:gd name="T25" fmla="*/ 265 h 435"/>
                <a:gd name="T26" fmla="*/ 475 w 480"/>
                <a:gd name="T27" fmla="*/ 273 h 435"/>
                <a:gd name="T28" fmla="*/ 443 w 480"/>
                <a:gd name="T29" fmla="*/ 208 h 435"/>
                <a:gd name="T30" fmla="*/ 470 w 480"/>
                <a:gd name="T31" fmla="*/ 277 h 435"/>
                <a:gd name="T32" fmla="*/ 427 w 480"/>
                <a:gd name="T33" fmla="*/ 166 h 435"/>
                <a:gd name="T34" fmla="*/ 467 w 480"/>
                <a:gd name="T35" fmla="*/ 246 h 435"/>
                <a:gd name="T36" fmla="*/ 460 w 480"/>
                <a:gd name="T37" fmla="*/ 222 h 435"/>
                <a:gd name="T38" fmla="*/ 366 w 480"/>
                <a:gd name="T39" fmla="*/ 99 h 435"/>
                <a:gd name="T40" fmla="*/ 421 w 480"/>
                <a:gd name="T41" fmla="*/ 169 h 435"/>
                <a:gd name="T42" fmla="*/ 410 w 480"/>
                <a:gd name="T43" fmla="*/ 148 h 435"/>
                <a:gd name="T44" fmla="*/ 367 w 480"/>
                <a:gd name="T45" fmla="*/ 97 h 435"/>
                <a:gd name="T46" fmla="*/ 217 w 480"/>
                <a:gd name="T47" fmla="*/ 15 h 435"/>
                <a:gd name="T48" fmla="*/ 296 w 480"/>
                <a:gd name="T49" fmla="*/ 54 h 435"/>
                <a:gd name="T50" fmla="*/ 342 w 480"/>
                <a:gd name="T51" fmla="*/ 84 h 435"/>
                <a:gd name="T52" fmla="*/ 332 w 480"/>
                <a:gd name="T53" fmla="*/ 71 h 435"/>
                <a:gd name="T54" fmla="*/ 299 w 480"/>
                <a:gd name="T55" fmla="*/ 52 h 435"/>
                <a:gd name="T56" fmla="*/ 264 w 480"/>
                <a:gd name="T57" fmla="*/ 27 h 435"/>
                <a:gd name="T58" fmla="*/ 242 w 480"/>
                <a:gd name="T59" fmla="*/ 20 h 435"/>
                <a:gd name="T60" fmla="*/ 223 w 480"/>
                <a:gd name="T61" fmla="*/ 16 h 435"/>
                <a:gd name="T62" fmla="*/ 212 w 480"/>
                <a:gd name="T63" fmla="*/ 14 h 435"/>
                <a:gd name="T64" fmla="*/ 209 w 480"/>
                <a:gd name="T65" fmla="*/ 10 h 435"/>
                <a:gd name="T66" fmla="*/ 227 w 480"/>
                <a:gd name="T67" fmla="*/ 14 h 435"/>
                <a:gd name="T68" fmla="*/ 192 w 480"/>
                <a:gd name="T69" fmla="*/ 6 h 435"/>
                <a:gd name="T70" fmla="*/ 362 w 480"/>
                <a:gd name="T71" fmla="*/ 426 h 435"/>
                <a:gd name="T72" fmla="*/ 358 w 480"/>
                <a:gd name="T73" fmla="*/ 428 h 435"/>
                <a:gd name="T74" fmla="*/ 362 w 480"/>
                <a:gd name="T75" fmla="*/ 426 h 435"/>
                <a:gd name="T76" fmla="*/ 248 w 480"/>
                <a:gd name="T77" fmla="*/ 406 h 435"/>
                <a:gd name="T78" fmla="*/ 195 w 480"/>
                <a:gd name="T79" fmla="*/ 375 h 435"/>
                <a:gd name="T80" fmla="*/ 146 w 480"/>
                <a:gd name="T81" fmla="*/ 335 h 435"/>
                <a:gd name="T82" fmla="*/ 12 w 480"/>
                <a:gd name="T83" fmla="*/ 84 h 435"/>
                <a:gd name="T84" fmla="*/ 101 w 480"/>
                <a:gd name="T85" fmla="*/ 12 h 435"/>
                <a:gd name="T86" fmla="*/ 101 w 480"/>
                <a:gd name="T87" fmla="*/ 12 h 435"/>
                <a:gd name="T88" fmla="*/ 48 w 480"/>
                <a:gd name="T89" fmla="*/ 35 h 435"/>
                <a:gd name="T90" fmla="*/ 22 w 480"/>
                <a:gd name="T91" fmla="*/ 186 h 435"/>
                <a:gd name="T92" fmla="*/ 240 w 480"/>
                <a:gd name="T93" fmla="*/ 406 h 435"/>
                <a:gd name="T94" fmla="*/ 353 w 480"/>
                <a:gd name="T95" fmla="*/ 435 h 435"/>
                <a:gd name="T96" fmla="*/ 376 w 480"/>
                <a:gd name="T97" fmla="*/ 431 h 435"/>
                <a:gd name="T98" fmla="*/ 282 w 480"/>
                <a:gd name="T99" fmla="*/ 419 h 435"/>
                <a:gd name="T100" fmla="*/ 417 w 480"/>
                <a:gd name="T101" fmla="*/ 418 h 435"/>
                <a:gd name="T102" fmla="*/ 420 w 480"/>
                <a:gd name="T103" fmla="*/ 413 h 435"/>
                <a:gd name="T104" fmla="*/ 291 w 480"/>
                <a:gd name="T105" fmla="*/ 417 h 435"/>
                <a:gd name="T106" fmla="*/ 124 w 480"/>
                <a:gd name="T107" fmla="*/ 312 h 435"/>
                <a:gd name="T108" fmla="*/ 22 w 480"/>
                <a:gd name="T109" fmla="*/ 175 h 435"/>
                <a:gd name="T110" fmla="*/ 44 w 480"/>
                <a:gd name="T111" fmla="*/ 45 h 435"/>
                <a:gd name="T112" fmla="*/ 131 w 480"/>
                <a:gd name="T113" fmla="*/ 5 h 435"/>
                <a:gd name="T114" fmla="*/ 141 w 480"/>
                <a:gd name="T115" fmla="*/ 4 h 435"/>
                <a:gd name="T116" fmla="*/ 204 w 480"/>
                <a:gd name="T117" fmla="*/ 11 h 435"/>
                <a:gd name="T118" fmla="*/ 136 w 480"/>
                <a:gd name="T119" fmla="*/ 1 h 435"/>
                <a:gd name="T120" fmla="*/ 156 w 480"/>
                <a:gd name="T12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0" h="435">
                  <a:moveTo>
                    <a:pt x="444" y="399"/>
                  </a:moveTo>
                  <a:cubicBezTo>
                    <a:pt x="438" y="404"/>
                    <a:pt x="433" y="408"/>
                    <a:pt x="428" y="413"/>
                  </a:cubicBezTo>
                  <a:cubicBezTo>
                    <a:pt x="431" y="411"/>
                    <a:pt x="434" y="409"/>
                    <a:pt x="437" y="408"/>
                  </a:cubicBezTo>
                  <a:cubicBezTo>
                    <a:pt x="432" y="412"/>
                    <a:pt x="426" y="415"/>
                    <a:pt x="421" y="418"/>
                  </a:cubicBezTo>
                  <a:cubicBezTo>
                    <a:pt x="419" y="419"/>
                    <a:pt x="417" y="421"/>
                    <a:pt x="415" y="422"/>
                  </a:cubicBezTo>
                  <a:cubicBezTo>
                    <a:pt x="414" y="423"/>
                    <a:pt x="413" y="424"/>
                    <a:pt x="411" y="425"/>
                  </a:cubicBezTo>
                  <a:cubicBezTo>
                    <a:pt x="414" y="424"/>
                    <a:pt x="417" y="422"/>
                    <a:pt x="421" y="421"/>
                  </a:cubicBezTo>
                  <a:cubicBezTo>
                    <a:pt x="421" y="421"/>
                    <a:pt x="422" y="420"/>
                    <a:pt x="422" y="420"/>
                  </a:cubicBezTo>
                  <a:cubicBezTo>
                    <a:pt x="427" y="417"/>
                    <a:pt x="432" y="413"/>
                    <a:pt x="436" y="409"/>
                  </a:cubicBezTo>
                  <a:cubicBezTo>
                    <a:pt x="439" y="406"/>
                    <a:pt x="442" y="403"/>
                    <a:pt x="445" y="399"/>
                  </a:cubicBezTo>
                  <a:cubicBezTo>
                    <a:pt x="443" y="401"/>
                    <a:pt x="440" y="403"/>
                    <a:pt x="438" y="404"/>
                  </a:cubicBezTo>
                  <a:cubicBezTo>
                    <a:pt x="440" y="403"/>
                    <a:pt x="442" y="401"/>
                    <a:pt x="444" y="399"/>
                  </a:cubicBezTo>
                  <a:moveTo>
                    <a:pt x="468" y="375"/>
                  </a:moveTo>
                  <a:cubicBezTo>
                    <a:pt x="465" y="378"/>
                    <a:pt x="462" y="381"/>
                    <a:pt x="458" y="385"/>
                  </a:cubicBezTo>
                  <a:cubicBezTo>
                    <a:pt x="457" y="386"/>
                    <a:pt x="456" y="388"/>
                    <a:pt x="455" y="389"/>
                  </a:cubicBezTo>
                  <a:cubicBezTo>
                    <a:pt x="455" y="389"/>
                    <a:pt x="455" y="389"/>
                    <a:pt x="456" y="388"/>
                  </a:cubicBezTo>
                  <a:cubicBezTo>
                    <a:pt x="451" y="395"/>
                    <a:pt x="446" y="402"/>
                    <a:pt x="441" y="408"/>
                  </a:cubicBezTo>
                  <a:cubicBezTo>
                    <a:pt x="444" y="406"/>
                    <a:pt x="446" y="403"/>
                    <a:pt x="449" y="400"/>
                  </a:cubicBezTo>
                  <a:cubicBezTo>
                    <a:pt x="457" y="393"/>
                    <a:pt x="463" y="384"/>
                    <a:pt x="468" y="375"/>
                  </a:cubicBezTo>
                  <a:moveTo>
                    <a:pt x="475" y="347"/>
                  </a:moveTo>
                  <a:cubicBezTo>
                    <a:pt x="473" y="354"/>
                    <a:pt x="471" y="361"/>
                    <a:pt x="468" y="367"/>
                  </a:cubicBezTo>
                  <a:cubicBezTo>
                    <a:pt x="469" y="367"/>
                    <a:pt x="470" y="366"/>
                    <a:pt x="471" y="365"/>
                  </a:cubicBezTo>
                  <a:cubicBezTo>
                    <a:pt x="472" y="361"/>
                    <a:pt x="473" y="356"/>
                    <a:pt x="474" y="352"/>
                  </a:cubicBezTo>
                  <a:cubicBezTo>
                    <a:pt x="474" y="351"/>
                    <a:pt x="474" y="349"/>
                    <a:pt x="474" y="348"/>
                  </a:cubicBezTo>
                  <a:cubicBezTo>
                    <a:pt x="474" y="348"/>
                    <a:pt x="474" y="348"/>
                    <a:pt x="475" y="347"/>
                  </a:cubicBezTo>
                  <a:moveTo>
                    <a:pt x="479" y="293"/>
                  </a:moveTo>
                  <a:cubicBezTo>
                    <a:pt x="479" y="305"/>
                    <a:pt x="480" y="317"/>
                    <a:pt x="479" y="328"/>
                  </a:cubicBezTo>
                  <a:cubicBezTo>
                    <a:pt x="479" y="328"/>
                    <a:pt x="479" y="327"/>
                    <a:pt x="480" y="326"/>
                  </a:cubicBezTo>
                  <a:cubicBezTo>
                    <a:pt x="480" y="325"/>
                    <a:pt x="480" y="325"/>
                    <a:pt x="480" y="324"/>
                  </a:cubicBezTo>
                  <a:cubicBezTo>
                    <a:pt x="480" y="314"/>
                    <a:pt x="480" y="303"/>
                    <a:pt x="479" y="293"/>
                  </a:cubicBezTo>
                  <a:moveTo>
                    <a:pt x="468" y="278"/>
                  </a:moveTo>
                  <a:cubicBezTo>
                    <a:pt x="472" y="292"/>
                    <a:pt x="474" y="306"/>
                    <a:pt x="474" y="321"/>
                  </a:cubicBezTo>
                  <a:cubicBezTo>
                    <a:pt x="475" y="334"/>
                    <a:pt x="473" y="346"/>
                    <a:pt x="468" y="358"/>
                  </a:cubicBezTo>
                  <a:cubicBezTo>
                    <a:pt x="466" y="364"/>
                    <a:pt x="463" y="369"/>
                    <a:pt x="460" y="374"/>
                  </a:cubicBezTo>
                  <a:cubicBezTo>
                    <a:pt x="460" y="373"/>
                    <a:pt x="461" y="373"/>
                    <a:pt x="461" y="373"/>
                  </a:cubicBezTo>
                  <a:cubicBezTo>
                    <a:pt x="461" y="372"/>
                    <a:pt x="460" y="371"/>
                    <a:pt x="459" y="371"/>
                  </a:cubicBezTo>
                  <a:cubicBezTo>
                    <a:pt x="459" y="371"/>
                    <a:pt x="458" y="371"/>
                    <a:pt x="458" y="372"/>
                  </a:cubicBezTo>
                  <a:cubicBezTo>
                    <a:pt x="457" y="375"/>
                    <a:pt x="457" y="378"/>
                    <a:pt x="456" y="381"/>
                  </a:cubicBezTo>
                  <a:cubicBezTo>
                    <a:pt x="454" y="384"/>
                    <a:pt x="451" y="387"/>
                    <a:pt x="449" y="389"/>
                  </a:cubicBezTo>
                  <a:cubicBezTo>
                    <a:pt x="447" y="392"/>
                    <a:pt x="444" y="395"/>
                    <a:pt x="442" y="397"/>
                  </a:cubicBezTo>
                  <a:cubicBezTo>
                    <a:pt x="446" y="393"/>
                    <a:pt x="450" y="390"/>
                    <a:pt x="454" y="386"/>
                  </a:cubicBezTo>
                  <a:cubicBezTo>
                    <a:pt x="455" y="385"/>
                    <a:pt x="455" y="384"/>
                    <a:pt x="456" y="383"/>
                  </a:cubicBezTo>
                  <a:cubicBezTo>
                    <a:pt x="459" y="379"/>
                    <a:pt x="462" y="374"/>
                    <a:pt x="466" y="370"/>
                  </a:cubicBezTo>
                  <a:cubicBezTo>
                    <a:pt x="469" y="364"/>
                    <a:pt x="471" y="358"/>
                    <a:pt x="473" y="352"/>
                  </a:cubicBezTo>
                  <a:cubicBezTo>
                    <a:pt x="474" y="349"/>
                    <a:pt x="474" y="346"/>
                    <a:pt x="475" y="344"/>
                  </a:cubicBezTo>
                  <a:cubicBezTo>
                    <a:pt x="475" y="340"/>
                    <a:pt x="476" y="337"/>
                    <a:pt x="476" y="333"/>
                  </a:cubicBezTo>
                  <a:cubicBezTo>
                    <a:pt x="476" y="330"/>
                    <a:pt x="476" y="327"/>
                    <a:pt x="476" y="324"/>
                  </a:cubicBezTo>
                  <a:cubicBezTo>
                    <a:pt x="476" y="315"/>
                    <a:pt x="475" y="307"/>
                    <a:pt x="475" y="298"/>
                  </a:cubicBezTo>
                  <a:cubicBezTo>
                    <a:pt x="475" y="297"/>
                    <a:pt x="475" y="297"/>
                    <a:pt x="475" y="297"/>
                  </a:cubicBezTo>
                  <a:cubicBezTo>
                    <a:pt x="474" y="292"/>
                    <a:pt x="473" y="288"/>
                    <a:pt x="472" y="283"/>
                  </a:cubicBezTo>
                  <a:cubicBezTo>
                    <a:pt x="471" y="282"/>
                    <a:pt x="469" y="280"/>
                    <a:pt x="468" y="278"/>
                  </a:cubicBezTo>
                  <a:moveTo>
                    <a:pt x="472" y="265"/>
                  </a:moveTo>
                  <a:cubicBezTo>
                    <a:pt x="473" y="271"/>
                    <a:pt x="474" y="278"/>
                    <a:pt x="475" y="285"/>
                  </a:cubicBezTo>
                  <a:cubicBezTo>
                    <a:pt x="475" y="285"/>
                    <a:pt x="475" y="286"/>
                    <a:pt x="475" y="286"/>
                  </a:cubicBezTo>
                  <a:cubicBezTo>
                    <a:pt x="476" y="285"/>
                    <a:pt x="476" y="284"/>
                    <a:pt x="476" y="283"/>
                  </a:cubicBezTo>
                  <a:cubicBezTo>
                    <a:pt x="476" y="280"/>
                    <a:pt x="475" y="277"/>
                    <a:pt x="475" y="273"/>
                  </a:cubicBezTo>
                  <a:cubicBezTo>
                    <a:pt x="474" y="271"/>
                    <a:pt x="473" y="268"/>
                    <a:pt x="472" y="265"/>
                  </a:cubicBezTo>
                  <a:moveTo>
                    <a:pt x="427" y="175"/>
                  </a:moveTo>
                  <a:cubicBezTo>
                    <a:pt x="429" y="180"/>
                    <a:pt x="431" y="184"/>
                    <a:pt x="433" y="188"/>
                  </a:cubicBezTo>
                  <a:cubicBezTo>
                    <a:pt x="436" y="195"/>
                    <a:pt x="440" y="202"/>
                    <a:pt x="443" y="208"/>
                  </a:cubicBezTo>
                  <a:cubicBezTo>
                    <a:pt x="448" y="220"/>
                    <a:pt x="453" y="232"/>
                    <a:pt x="458" y="245"/>
                  </a:cubicBezTo>
                  <a:cubicBezTo>
                    <a:pt x="461" y="253"/>
                    <a:pt x="464" y="262"/>
                    <a:pt x="466" y="271"/>
                  </a:cubicBezTo>
                  <a:cubicBezTo>
                    <a:pt x="468" y="273"/>
                    <a:pt x="469" y="275"/>
                    <a:pt x="471" y="277"/>
                  </a:cubicBezTo>
                  <a:cubicBezTo>
                    <a:pt x="471" y="277"/>
                    <a:pt x="470" y="277"/>
                    <a:pt x="470" y="277"/>
                  </a:cubicBezTo>
                  <a:cubicBezTo>
                    <a:pt x="467" y="264"/>
                    <a:pt x="463" y="252"/>
                    <a:pt x="459" y="240"/>
                  </a:cubicBezTo>
                  <a:cubicBezTo>
                    <a:pt x="456" y="232"/>
                    <a:pt x="452" y="224"/>
                    <a:pt x="449" y="216"/>
                  </a:cubicBezTo>
                  <a:cubicBezTo>
                    <a:pt x="442" y="202"/>
                    <a:pt x="435" y="189"/>
                    <a:pt x="427" y="175"/>
                  </a:cubicBezTo>
                  <a:moveTo>
                    <a:pt x="427" y="166"/>
                  </a:moveTo>
                  <a:cubicBezTo>
                    <a:pt x="431" y="172"/>
                    <a:pt x="434" y="178"/>
                    <a:pt x="438" y="183"/>
                  </a:cubicBezTo>
                  <a:cubicBezTo>
                    <a:pt x="440" y="189"/>
                    <a:pt x="443" y="194"/>
                    <a:pt x="446" y="199"/>
                  </a:cubicBezTo>
                  <a:cubicBezTo>
                    <a:pt x="454" y="214"/>
                    <a:pt x="461" y="229"/>
                    <a:pt x="466" y="244"/>
                  </a:cubicBezTo>
                  <a:cubicBezTo>
                    <a:pt x="467" y="245"/>
                    <a:pt x="467" y="246"/>
                    <a:pt x="467" y="246"/>
                  </a:cubicBezTo>
                  <a:cubicBezTo>
                    <a:pt x="469" y="252"/>
                    <a:pt x="472" y="257"/>
                    <a:pt x="474" y="263"/>
                  </a:cubicBezTo>
                  <a:cubicBezTo>
                    <a:pt x="474" y="263"/>
                    <a:pt x="474" y="262"/>
                    <a:pt x="474" y="262"/>
                  </a:cubicBezTo>
                  <a:cubicBezTo>
                    <a:pt x="471" y="251"/>
                    <a:pt x="468" y="240"/>
                    <a:pt x="464" y="230"/>
                  </a:cubicBezTo>
                  <a:cubicBezTo>
                    <a:pt x="463" y="227"/>
                    <a:pt x="461" y="225"/>
                    <a:pt x="460" y="222"/>
                  </a:cubicBezTo>
                  <a:cubicBezTo>
                    <a:pt x="454" y="208"/>
                    <a:pt x="446" y="195"/>
                    <a:pt x="438" y="182"/>
                  </a:cubicBezTo>
                  <a:cubicBezTo>
                    <a:pt x="435" y="177"/>
                    <a:pt x="431" y="171"/>
                    <a:pt x="427" y="166"/>
                  </a:cubicBezTo>
                  <a:moveTo>
                    <a:pt x="367" y="97"/>
                  </a:moveTo>
                  <a:cubicBezTo>
                    <a:pt x="366" y="97"/>
                    <a:pt x="365" y="98"/>
                    <a:pt x="366" y="99"/>
                  </a:cubicBezTo>
                  <a:cubicBezTo>
                    <a:pt x="366" y="99"/>
                    <a:pt x="366" y="99"/>
                    <a:pt x="366" y="100"/>
                  </a:cubicBezTo>
                  <a:cubicBezTo>
                    <a:pt x="366" y="100"/>
                    <a:pt x="366" y="100"/>
                    <a:pt x="366" y="100"/>
                  </a:cubicBezTo>
                  <a:cubicBezTo>
                    <a:pt x="366" y="100"/>
                    <a:pt x="366" y="100"/>
                    <a:pt x="366" y="100"/>
                  </a:cubicBezTo>
                  <a:cubicBezTo>
                    <a:pt x="385" y="122"/>
                    <a:pt x="405" y="144"/>
                    <a:pt x="421" y="169"/>
                  </a:cubicBezTo>
                  <a:cubicBezTo>
                    <a:pt x="422" y="170"/>
                    <a:pt x="423" y="172"/>
                    <a:pt x="424" y="173"/>
                  </a:cubicBezTo>
                  <a:cubicBezTo>
                    <a:pt x="422" y="169"/>
                    <a:pt x="420" y="164"/>
                    <a:pt x="418" y="160"/>
                  </a:cubicBezTo>
                  <a:cubicBezTo>
                    <a:pt x="411" y="149"/>
                    <a:pt x="403" y="140"/>
                    <a:pt x="395" y="130"/>
                  </a:cubicBezTo>
                  <a:cubicBezTo>
                    <a:pt x="400" y="136"/>
                    <a:pt x="405" y="142"/>
                    <a:pt x="410" y="148"/>
                  </a:cubicBezTo>
                  <a:cubicBezTo>
                    <a:pt x="405" y="140"/>
                    <a:pt x="400" y="132"/>
                    <a:pt x="394" y="124"/>
                  </a:cubicBezTo>
                  <a:cubicBezTo>
                    <a:pt x="390" y="120"/>
                    <a:pt x="386" y="115"/>
                    <a:pt x="382" y="111"/>
                  </a:cubicBezTo>
                  <a:cubicBezTo>
                    <a:pt x="378" y="106"/>
                    <a:pt x="373" y="101"/>
                    <a:pt x="367" y="97"/>
                  </a:cubicBezTo>
                  <a:cubicBezTo>
                    <a:pt x="367" y="97"/>
                    <a:pt x="367" y="97"/>
                    <a:pt x="367" y="97"/>
                  </a:cubicBezTo>
                  <a:moveTo>
                    <a:pt x="338" y="80"/>
                  </a:moveTo>
                  <a:cubicBezTo>
                    <a:pt x="330" y="75"/>
                    <a:pt x="322" y="69"/>
                    <a:pt x="315" y="64"/>
                  </a:cubicBezTo>
                  <a:cubicBezTo>
                    <a:pt x="323" y="68"/>
                    <a:pt x="332" y="72"/>
                    <a:pt x="338" y="80"/>
                  </a:cubicBezTo>
                  <a:moveTo>
                    <a:pt x="217" y="15"/>
                  </a:moveTo>
                  <a:cubicBezTo>
                    <a:pt x="217" y="16"/>
                    <a:pt x="217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36" y="23"/>
                    <a:pt x="255" y="32"/>
                    <a:pt x="273" y="41"/>
                  </a:cubicBezTo>
                  <a:cubicBezTo>
                    <a:pt x="281" y="45"/>
                    <a:pt x="289" y="49"/>
                    <a:pt x="296" y="54"/>
                  </a:cubicBezTo>
                  <a:cubicBezTo>
                    <a:pt x="300" y="56"/>
                    <a:pt x="304" y="59"/>
                    <a:pt x="308" y="62"/>
                  </a:cubicBezTo>
                  <a:cubicBezTo>
                    <a:pt x="317" y="69"/>
                    <a:pt x="327" y="76"/>
                    <a:pt x="338" y="82"/>
                  </a:cubicBezTo>
                  <a:cubicBezTo>
                    <a:pt x="339" y="83"/>
                    <a:pt x="340" y="84"/>
                    <a:pt x="341" y="84"/>
                  </a:cubicBezTo>
                  <a:cubicBezTo>
                    <a:pt x="341" y="84"/>
                    <a:pt x="341" y="84"/>
                    <a:pt x="342" y="84"/>
                  </a:cubicBezTo>
                  <a:cubicBezTo>
                    <a:pt x="342" y="84"/>
                    <a:pt x="343" y="83"/>
                    <a:pt x="343" y="82"/>
                  </a:cubicBezTo>
                  <a:cubicBezTo>
                    <a:pt x="342" y="81"/>
                    <a:pt x="342" y="80"/>
                    <a:pt x="341" y="79"/>
                  </a:cubicBezTo>
                  <a:cubicBezTo>
                    <a:pt x="339" y="76"/>
                    <a:pt x="335" y="73"/>
                    <a:pt x="332" y="71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1"/>
                    <a:pt x="331" y="71"/>
                    <a:pt x="331" y="70"/>
                  </a:cubicBezTo>
                  <a:cubicBezTo>
                    <a:pt x="331" y="70"/>
                    <a:pt x="331" y="70"/>
                    <a:pt x="330" y="70"/>
                  </a:cubicBezTo>
                  <a:cubicBezTo>
                    <a:pt x="326" y="67"/>
                    <a:pt x="320" y="64"/>
                    <a:pt x="316" y="62"/>
                  </a:cubicBezTo>
                  <a:cubicBezTo>
                    <a:pt x="310" y="59"/>
                    <a:pt x="305" y="55"/>
                    <a:pt x="299" y="52"/>
                  </a:cubicBezTo>
                  <a:cubicBezTo>
                    <a:pt x="289" y="45"/>
                    <a:pt x="279" y="39"/>
                    <a:pt x="268" y="33"/>
                  </a:cubicBezTo>
                  <a:cubicBezTo>
                    <a:pt x="262" y="30"/>
                    <a:pt x="257" y="27"/>
                    <a:pt x="251" y="24"/>
                  </a:cubicBezTo>
                  <a:cubicBezTo>
                    <a:pt x="259" y="27"/>
                    <a:pt x="267" y="31"/>
                    <a:pt x="275" y="34"/>
                  </a:cubicBezTo>
                  <a:cubicBezTo>
                    <a:pt x="272" y="32"/>
                    <a:pt x="268" y="29"/>
                    <a:pt x="264" y="27"/>
                  </a:cubicBezTo>
                  <a:cubicBezTo>
                    <a:pt x="262" y="26"/>
                    <a:pt x="260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3" y="24"/>
                    <a:pt x="248" y="22"/>
                    <a:pt x="243" y="20"/>
                  </a:cubicBezTo>
                  <a:cubicBezTo>
                    <a:pt x="242" y="20"/>
                    <a:pt x="242" y="20"/>
                    <a:pt x="242" y="20"/>
                  </a:cubicBezTo>
                  <a:cubicBezTo>
                    <a:pt x="239" y="20"/>
                    <a:pt x="236" y="19"/>
                    <a:pt x="233" y="18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44" y="23"/>
                    <a:pt x="256" y="29"/>
                    <a:pt x="267" y="35"/>
                  </a:cubicBezTo>
                  <a:cubicBezTo>
                    <a:pt x="252" y="28"/>
                    <a:pt x="238" y="21"/>
                    <a:pt x="223" y="16"/>
                  </a:cubicBezTo>
                  <a:cubicBezTo>
                    <a:pt x="221" y="16"/>
                    <a:pt x="219" y="16"/>
                    <a:pt x="217" y="15"/>
                  </a:cubicBezTo>
                  <a:moveTo>
                    <a:pt x="207" y="14"/>
                  </a:moveTo>
                  <a:cubicBezTo>
                    <a:pt x="210" y="15"/>
                    <a:pt x="213" y="15"/>
                    <a:pt x="215" y="16"/>
                  </a:cubicBezTo>
                  <a:cubicBezTo>
                    <a:pt x="214" y="16"/>
                    <a:pt x="213" y="15"/>
                    <a:pt x="212" y="14"/>
                  </a:cubicBezTo>
                  <a:cubicBezTo>
                    <a:pt x="211" y="14"/>
                    <a:pt x="210" y="14"/>
                    <a:pt x="209" y="14"/>
                  </a:cubicBezTo>
                  <a:cubicBezTo>
                    <a:pt x="209" y="14"/>
                    <a:pt x="208" y="14"/>
                    <a:pt x="207" y="14"/>
                  </a:cubicBezTo>
                  <a:moveTo>
                    <a:pt x="204" y="8"/>
                  </a:moveTo>
                  <a:cubicBezTo>
                    <a:pt x="206" y="9"/>
                    <a:pt x="208" y="10"/>
                    <a:pt x="209" y="10"/>
                  </a:cubicBezTo>
                  <a:cubicBezTo>
                    <a:pt x="210" y="11"/>
                    <a:pt x="211" y="11"/>
                    <a:pt x="212" y="11"/>
                  </a:cubicBezTo>
                  <a:cubicBezTo>
                    <a:pt x="214" y="12"/>
                    <a:pt x="215" y="12"/>
                    <a:pt x="217" y="13"/>
                  </a:cubicBezTo>
                  <a:cubicBezTo>
                    <a:pt x="219" y="13"/>
                    <a:pt x="222" y="13"/>
                    <a:pt x="225" y="14"/>
                  </a:cubicBezTo>
                  <a:cubicBezTo>
                    <a:pt x="226" y="14"/>
                    <a:pt x="226" y="14"/>
                    <a:pt x="227" y="14"/>
                  </a:cubicBezTo>
                  <a:cubicBezTo>
                    <a:pt x="224" y="13"/>
                    <a:pt x="220" y="13"/>
                    <a:pt x="217" y="12"/>
                  </a:cubicBezTo>
                  <a:cubicBezTo>
                    <a:pt x="213" y="10"/>
                    <a:pt x="209" y="9"/>
                    <a:pt x="204" y="8"/>
                  </a:cubicBezTo>
                  <a:moveTo>
                    <a:pt x="188" y="6"/>
                  </a:moveTo>
                  <a:cubicBezTo>
                    <a:pt x="189" y="6"/>
                    <a:pt x="190" y="6"/>
                    <a:pt x="192" y="6"/>
                  </a:cubicBezTo>
                  <a:cubicBezTo>
                    <a:pt x="194" y="7"/>
                    <a:pt x="196" y="7"/>
                    <a:pt x="199" y="8"/>
                  </a:cubicBezTo>
                  <a:cubicBezTo>
                    <a:pt x="198" y="7"/>
                    <a:pt x="197" y="7"/>
                    <a:pt x="196" y="7"/>
                  </a:cubicBezTo>
                  <a:cubicBezTo>
                    <a:pt x="194" y="6"/>
                    <a:pt x="191" y="6"/>
                    <a:pt x="188" y="6"/>
                  </a:cubicBezTo>
                  <a:moveTo>
                    <a:pt x="362" y="426"/>
                  </a:moveTo>
                  <a:cubicBezTo>
                    <a:pt x="365" y="426"/>
                    <a:pt x="368" y="426"/>
                    <a:pt x="371" y="426"/>
                  </a:cubicBezTo>
                  <a:cubicBezTo>
                    <a:pt x="382" y="425"/>
                    <a:pt x="394" y="423"/>
                    <a:pt x="405" y="420"/>
                  </a:cubicBezTo>
                  <a:cubicBezTo>
                    <a:pt x="402" y="421"/>
                    <a:pt x="400" y="422"/>
                    <a:pt x="397" y="423"/>
                  </a:cubicBezTo>
                  <a:cubicBezTo>
                    <a:pt x="384" y="426"/>
                    <a:pt x="371" y="428"/>
                    <a:pt x="358" y="428"/>
                  </a:cubicBezTo>
                  <a:cubicBezTo>
                    <a:pt x="350" y="428"/>
                    <a:pt x="342" y="427"/>
                    <a:pt x="334" y="426"/>
                  </a:cubicBezTo>
                  <a:cubicBezTo>
                    <a:pt x="325" y="425"/>
                    <a:pt x="317" y="424"/>
                    <a:pt x="309" y="422"/>
                  </a:cubicBezTo>
                  <a:cubicBezTo>
                    <a:pt x="315" y="423"/>
                    <a:pt x="321" y="423"/>
                    <a:pt x="327" y="424"/>
                  </a:cubicBezTo>
                  <a:cubicBezTo>
                    <a:pt x="338" y="425"/>
                    <a:pt x="350" y="426"/>
                    <a:pt x="362" y="426"/>
                  </a:cubicBezTo>
                  <a:moveTo>
                    <a:pt x="248" y="406"/>
                  </a:moveTo>
                  <a:cubicBezTo>
                    <a:pt x="241" y="403"/>
                    <a:pt x="235" y="399"/>
                    <a:pt x="229" y="394"/>
                  </a:cubicBezTo>
                  <a:cubicBezTo>
                    <a:pt x="243" y="402"/>
                    <a:pt x="258" y="409"/>
                    <a:pt x="274" y="414"/>
                  </a:cubicBezTo>
                  <a:cubicBezTo>
                    <a:pt x="265" y="412"/>
                    <a:pt x="256" y="410"/>
                    <a:pt x="248" y="406"/>
                  </a:cubicBezTo>
                  <a:moveTo>
                    <a:pt x="215" y="388"/>
                  </a:moveTo>
                  <a:cubicBezTo>
                    <a:pt x="212" y="386"/>
                    <a:pt x="208" y="384"/>
                    <a:pt x="205" y="382"/>
                  </a:cubicBezTo>
                  <a:cubicBezTo>
                    <a:pt x="198" y="377"/>
                    <a:pt x="191" y="372"/>
                    <a:pt x="183" y="367"/>
                  </a:cubicBezTo>
                  <a:cubicBezTo>
                    <a:pt x="187" y="369"/>
                    <a:pt x="191" y="372"/>
                    <a:pt x="195" y="375"/>
                  </a:cubicBezTo>
                  <a:cubicBezTo>
                    <a:pt x="198" y="377"/>
                    <a:pt x="201" y="379"/>
                    <a:pt x="204" y="381"/>
                  </a:cubicBezTo>
                  <a:cubicBezTo>
                    <a:pt x="208" y="383"/>
                    <a:pt x="212" y="386"/>
                    <a:pt x="215" y="388"/>
                  </a:cubicBezTo>
                  <a:moveTo>
                    <a:pt x="165" y="350"/>
                  </a:moveTo>
                  <a:cubicBezTo>
                    <a:pt x="158" y="345"/>
                    <a:pt x="152" y="340"/>
                    <a:pt x="146" y="335"/>
                  </a:cubicBezTo>
                  <a:cubicBezTo>
                    <a:pt x="152" y="340"/>
                    <a:pt x="159" y="345"/>
                    <a:pt x="165" y="350"/>
                  </a:cubicBezTo>
                  <a:moveTo>
                    <a:pt x="6" y="111"/>
                  </a:moveTo>
                  <a:cubicBezTo>
                    <a:pt x="6" y="109"/>
                    <a:pt x="7" y="107"/>
                    <a:pt x="7" y="106"/>
                  </a:cubicBezTo>
                  <a:cubicBezTo>
                    <a:pt x="8" y="98"/>
                    <a:pt x="10" y="91"/>
                    <a:pt x="12" y="84"/>
                  </a:cubicBezTo>
                  <a:cubicBezTo>
                    <a:pt x="11" y="88"/>
                    <a:pt x="10" y="91"/>
                    <a:pt x="9" y="95"/>
                  </a:cubicBezTo>
                  <a:cubicBezTo>
                    <a:pt x="9" y="96"/>
                    <a:pt x="9" y="97"/>
                    <a:pt x="9" y="98"/>
                  </a:cubicBezTo>
                  <a:cubicBezTo>
                    <a:pt x="7" y="102"/>
                    <a:pt x="7" y="107"/>
                    <a:pt x="6" y="111"/>
                  </a:cubicBezTo>
                  <a:moveTo>
                    <a:pt x="101" y="12"/>
                  </a:moveTo>
                  <a:cubicBezTo>
                    <a:pt x="102" y="12"/>
                    <a:pt x="103" y="12"/>
                    <a:pt x="104" y="12"/>
                  </a:cubicBezTo>
                  <a:cubicBezTo>
                    <a:pt x="102" y="12"/>
                    <a:pt x="100" y="13"/>
                    <a:pt x="99" y="13"/>
                  </a:cubicBezTo>
                  <a:cubicBezTo>
                    <a:pt x="95" y="15"/>
                    <a:pt x="91" y="16"/>
                    <a:pt x="88" y="17"/>
                  </a:cubicBezTo>
                  <a:cubicBezTo>
                    <a:pt x="92" y="16"/>
                    <a:pt x="96" y="14"/>
                    <a:pt x="101" y="12"/>
                  </a:cubicBezTo>
                  <a:moveTo>
                    <a:pt x="126" y="3"/>
                  </a:moveTo>
                  <a:cubicBezTo>
                    <a:pt x="122" y="4"/>
                    <a:pt x="118" y="5"/>
                    <a:pt x="114" y="6"/>
                  </a:cubicBezTo>
                  <a:cubicBezTo>
                    <a:pt x="108" y="7"/>
                    <a:pt x="103" y="9"/>
                    <a:pt x="98" y="11"/>
                  </a:cubicBezTo>
                  <a:cubicBezTo>
                    <a:pt x="80" y="16"/>
                    <a:pt x="63" y="24"/>
                    <a:pt x="48" y="35"/>
                  </a:cubicBezTo>
                  <a:cubicBezTo>
                    <a:pt x="29" y="50"/>
                    <a:pt x="12" y="71"/>
                    <a:pt x="6" y="95"/>
                  </a:cubicBezTo>
                  <a:cubicBezTo>
                    <a:pt x="0" y="119"/>
                    <a:pt x="5" y="145"/>
                    <a:pt x="14" y="167"/>
                  </a:cubicBezTo>
                  <a:cubicBezTo>
                    <a:pt x="16" y="173"/>
                    <a:pt x="19" y="179"/>
                    <a:pt x="21" y="184"/>
                  </a:cubicBezTo>
                  <a:cubicBezTo>
                    <a:pt x="22" y="185"/>
                    <a:pt x="22" y="185"/>
                    <a:pt x="22" y="186"/>
                  </a:cubicBezTo>
                  <a:cubicBezTo>
                    <a:pt x="26" y="193"/>
                    <a:pt x="30" y="200"/>
                    <a:pt x="34" y="206"/>
                  </a:cubicBezTo>
                  <a:cubicBezTo>
                    <a:pt x="57" y="252"/>
                    <a:pt x="93" y="292"/>
                    <a:pt x="131" y="326"/>
                  </a:cubicBezTo>
                  <a:cubicBezTo>
                    <a:pt x="153" y="346"/>
                    <a:pt x="176" y="365"/>
                    <a:pt x="201" y="382"/>
                  </a:cubicBezTo>
                  <a:cubicBezTo>
                    <a:pt x="214" y="391"/>
                    <a:pt x="227" y="399"/>
                    <a:pt x="240" y="406"/>
                  </a:cubicBezTo>
                  <a:cubicBezTo>
                    <a:pt x="243" y="407"/>
                    <a:pt x="245" y="408"/>
                    <a:pt x="247" y="409"/>
                  </a:cubicBezTo>
                  <a:cubicBezTo>
                    <a:pt x="266" y="419"/>
                    <a:pt x="287" y="428"/>
                    <a:pt x="309" y="432"/>
                  </a:cubicBezTo>
                  <a:cubicBezTo>
                    <a:pt x="323" y="434"/>
                    <a:pt x="337" y="435"/>
                    <a:pt x="351" y="435"/>
                  </a:cubicBezTo>
                  <a:cubicBezTo>
                    <a:pt x="352" y="435"/>
                    <a:pt x="353" y="435"/>
                    <a:pt x="353" y="435"/>
                  </a:cubicBezTo>
                  <a:cubicBezTo>
                    <a:pt x="367" y="435"/>
                    <a:pt x="382" y="434"/>
                    <a:pt x="396" y="430"/>
                  </a:cubicBezTo>
                  <a:cubicBezTo>
                    <a:pt x="398" y="430"/>
                    <a:pt x="400" y="429"/>
                    <a:pt x="402" y="428"/>
                  </a:cubicBezTo>
                  <a:cubicBezTo>
                    <a:pt x="405" y="426"/>
                    <a:pt x="408" y="424"/>
                    <a:pt x="410" y="423"/>
                  </a:cubicBezTo>
                  <a:cubicBezTo>
                    <a:pt x="399" y="427"/>
                    <a:pt x="388" y="430"/>
                    <a:pt x="376" y="431"/>
                  </a:cubicBezTo>
                  <a:cubicBezTo>
                    <a:pt x="368" y="432"/>
                    <a:pt x="361" y="432"/>
                    <a:pt x="353" y="432"/>
                  </a:cubicBezTo>
                  <a:cubicBezTo>
                    <a:pt x="346" y="432"/>
                    <a:pt x="338" y="432"/>
                    <a:pt x="330" y="431"/>
                  </a:cubicBezTo>
                  <a:cubicBezTo>
                    <a:pt x="307" y="430"/>
                    <a:pt x="286" y="424"/>
                    <a:pt x="265" y="415"/>
                  </a:cubicBezTo>
                  <a:cubicBezTo>
                    <a:pt x="270" y="416"/>
                    <a:pt x="276" y="417"/>
                    <a:pt x="282" y="419"/>
                  </a:cubicBezTo>
                  <a:cubicBezTo>
                    <a:pt x="285" y="419"/>
                    <a:pt x="288" y="420"/>
                    <a:pt x="292" y="420"/>
                  </a:cubicBezTo>
                  <a:cubicBezTo>
                    <a:pt x="299" y="422"/>
                    <a:pt x="307" y="424"/>
                    <a:pt x="315" y="426"/>
                  </a:cubicBezTo>
                  <a:cubicBezTo>
                    <a:pt x="328" y="429"/>
                    <a:pt x="343" y="430"/>
                    <a:pt x="357" y="430"/>
                  </a:cubicBezTo>
                  <a:cubicBezTo>
                    <a:pt x="378" y="430"/>
                    <a:pt x="398" y="427"/>
                    <a:pt x="417" y="418"/>
                  </a:cubicBezTo>
                  <a:cubicBezTo>
                    <a:pt x="420" y="415"/>
                    <a:pt x="423" y="413"/>
                    <a:pt x="426" y="411"/>
                  </a:cubicBezTo>
                  <a:cubicBezTo>
                    <a:pt x="428" y="409"/>
                    <a:pt x="430" y="407"/>
                    <a:pt x="433" y="405"/>
                  </a:cubicBezTo>
                  <a:cubicBezTo>
                    <a:pt x="429" y="407"/>
                    <a:pt x="426" y="410"/>
                    <a:pt x="422" y="412"/>
                  </a:cubicBezTo>
                  <a:cubicBezTo>
                    <a:pt x="421" y="412"/>
                    <a:pt x="421" y="413"/>
                    <a:pt x="420" y="413"/>
                  </a:cubicBezTo>
                  <a:cubicBezTo>
                    <a:pt x="407" y="418"/>
                    <a:pt x="392" y="421"/>
                    <a:pt x="378" y="422"/>
                  </a:cubicBezTo>
                  <a:cubicBezTo>
                    <a:pt x="373" y="423"/>
                    <a:pt x="367" y="423"/>
                    <a:pt x="361" y="423"/>
                  </a:cubicBezTo>
                  <a:cubicBezTo>
                    <a:pt x="352" y="423"/>
                    <a:pt x="342" y="423"/>
                    <a:pt x="333" y="422"/>
                  </a:cubicBezTo>
                  <a:cubicBezTo>
                    <a:pt x="319" y="420"/>
                    <a:pt x="305" y="419"/>
                    <a:pt x="291" y="417"/>
                  </a:cubicBezTo>
                  <a:cubicBezTo>
                    <a:pt x="263" y="409"/>
                    <a:pt x="236" y="396"/>
                    <a:pt x="211" y="381"/>
                  </a:cubicBezTo>
                  <a:cubicBezTo>
                    <a:pt x="209" y="381"/>
                    <a:pt x="208" y="380"/>
                    <a:pt x="207" y="379"/>
                  </a:cubicBezTo>
                  <a:cubicBezTo>
                    <a:pt x="201" y="374"/>
                    <a:pt x="195" y="370"/>
                    <a:pt x="189" y="365"/>
                  </a:cubicBezTo>
                  <a:cubicBezTo>
                    <a:pt x="166" y="348"/>
                    <a:pt x="144" y="331"/>
                    <a:pt x="124" y="312"/>
                  </a:cubicBezTo>
                  <a:cubicBezTo>
                    <a:pt x="102" y="292"/>
                    <a:pt x="83" y="270"/>
                    <a:pt x="66" y="247"/>
                  </a:cubicBezTo>
                  <a:cubicBezTo>
                    <a:pt x="60" y="240"/>
                    <a:pt x="54" y="232"/>
                    <a:pt x="48" y="224"/>
                  </a:cubicBezTo>
                  <a:cubicBezTo>
                    <a:pt x="41" y="213"/>
                    <a:pt x="36" y="202"/>
                    <a:pt x="30" y="191"/>
                  </a:cubicBezTo>
                  <a:cubicBezTo>
                    <a:pt x="27" y="186"/>
                    <a:pt x="25" y="180"/>
                    <a:pt x="22" y="175"/>
                  </a:cubicBezTo>
                  <a:cubicBezTo>
                    <a:pt x="14" y="155"/>
                    <a:pt x="9" y="134"/>
                    <a:pt x="10" y="113"/>
                  </a:cubicBezTo>
                  <a:cubicBezTo>
                    <a:pt x="10" y="107"/>
                    <a:pt x="11" y="101"/>
                    <a:pt x="12" y="95"/>
                  </a:cubicBezTo>
                  <a:cubicBezTo>
                    <a:pt x="17" y="76"/>
                    <a:pt x="29" y="59"/>
                    <a:pt x="43" y="46"/>
                  </a:cubicBezTo>
                  <a:cubicBezTo>
                    <a:pt x="43" y="46"/>
                    <a:pt x="43" y="46"/>
                    <a:pt x="44" y="45"/>
                  </a:cubicBezTo>
                  <a:cubicBezTo>
                    <a:pt x="52" y="39"/>
                    <a:pt x="61" y="34"/>
                    <a:pt x="70" y="29"/>
                  </a:cubicBezTo>
                  <a:cubicBezTo>
                    <a:pt x="83" y="22"/>
                    <a:pt x="97" y="16"/>
                    <a:pt x="111" y="12"/>
                  </a:cubicBezTo>
                  <a:cubicBezTo>
                    <a:pt x="120" y="9"/>
                    <a:pt x="129" y="7"/>
                    <a:pt x="139" y="6"/>
                  </a:cubicBezTo>
                  <a:cubicBezTo>
                    <a:pt x="136" y="6"/>
                    <a:pt x="134" y="5"/>
                    <a:pt x="131" y="5"/>
                  </a:cubicBezTo>
                  <a:cubicBezTo>
                    <a:pt x="130" y="4"/>
                    <a:pt x="128" y="4"/>
                    <a:pt x="126" y="3"/>
                  </a:cubicBezTo>
                  <a:moveTo>
                    <a:pt x="136" y="1"/>
                  </a:moveTo>
                  <a:cubicBezTo>
                    <a:pt x="135" y="2"/>
                    <a:pt x="133" y="2"/>
                    <a:pt x="131" y="2"/>
                  </a:cubicBezTo>
                  <a:cubicBezTo>
                    <a:pt x="135" y="3"/>
                    <a:pt x="138" y="3"/>
                    <a:pt x="141" y="4"/>
                  </a:cubicBezTo>
                  <a:cubicBezTo>
                    <a:pt x="146" y="5"/>
                    <a:pt x="152" y="5"/>
                    <a:pt x="157" y="6"/>
                  </a:cubicBezTo>
                  <a:cubicBezTo>
                    <a:pt x="162" y="6"/>
                    <a:pt x="167" y="6"/>
                    <a:pt x="172" y="7"/>
                  </a:cubicBezTo>
                  <a:cubicBezTo>
                    <a:pt x="182" y="7"/>
                    <a:pt x="191" y="9"/>
                    <a:pt x="201" y="10"/>
                  </a:cubicBezTo>
                  <a:cubicBezTo>
                    <a:pt x="202" y="10"/>
                    <a:pt x="203" y="11"/>
                    <a:pt x="204" y="11"/>
                  </a:cubicBezTo>
                  <a:cubicBezTo>
                    <a:pt x="204" y="10"/>
                    <a:pt x="203" y="10"/>
                    <a:pt x="203" y="10"/>
                  </a:cubicBezTo>
                  <a:cubicBezTo>
                    <a:pt x="200" y="9"/>
                    <a:pt x="197" y="9"/>
                    <a:pt x="195" y="8"/>
                  </a:cubicBezTo>
                  <a:cubicBezTo>
                    <a:pt x="190" y="7"/>
                    <a:pt x="185" y="6"/>
                    <a:pt x="180" y="5"/>
                  </a:cubicBezTo>
                  <a:cubicBezTo>
                    <a:pt x="166" y="4"/>
                    <a:pt x="151" y="2"/>
                    <a:pt x="136" y="1"/>
                  </a:cubicBezTo>
                  <a:moveTo>
                    <a:pt x="156" y="0"/>
                  </a:moveTo>
                  <a:cubicBezTo>
                    <a:pt x="156" y="0"/>
                    <a:pt x="156" y="0"/>
                    <a:pt x="155" y="0"/>
                  </a:cubicBezTo>
                  <a:cubicBezTo>
                    <a:pt x="167" y="1"/>
                    <a:pt x="178" y="3"/>
                    <a:pt x="190" y="4"/>
                  </a:cubicBezTo>
                  <a:cubicBezTo>
                    <a:pt x="179" y="2"/>
                    <a:pt x="167" y="0"/>
                    <a:pt x="156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3"/>
            <p:cNvSpPr>
              <a:spLocks noEditPoints="1"/>
            </p:cNvSpPr>
            <p:nvPr/>
          </p:nvSpPr>
          <p:spPr bwMode="auto">
            <a:xfrm>
              <a:off x="5156201" y="3030538"/>
              <a:ext cx="1414463" cy="1316038"/>
            </a:xfrm>
            <a:custGeom>
              <a:avLst/>
              <a:gdLst>
                <a:gd name="T0" fmla="*/ 435 w 656"/>
                <a:gd name="T1" fmla="*/ 603 h 612"/>
                <a:gd name="T2" fmla="*/ 497 w 656"/>
                <a:gd name="T3" fmla="*/ 596 h 612"/>
                <a:gd name="T4" fmla="*/ 388 w 656"/>
                <a:gd name="T5" fmla="*/ 576 h 612"/>
                <a:gd name="T6" fmla="*/ 388 w 656"/>
                <a:gd name="T7" fmla="*/ 576 h 612"/>
                <a:gd name="T8" fmla="*/ 376 w 656"/>
                <a:gd name="T9" fmla="*/ 575 h 612"/>
                <a:gd name="T10" fmla="*/ 347 w 656"/>
                <a:gd name="T11" fmla="*/ 567 h 612"/>
                <a:gd name="T12" fmla="*/ 316 w 656"/>
                <a:gd name="T13" fmla="*/ 553 h 612"/>
                <a:gd name="T14" fmla="*/ 275 w 656"/>
                <a:gd name="T15" fmla="*/ 534 h 612"/>
                <a:gd name="T16" fmla="*/ 575 w 656"/>
                <a:gd name="T17" fmla="*/ 247 h 612"/>
                <a:gd name="T18" fmla="*/ 538 w 656"/>
                <a:gd name="T19" fmla="*/ 186 h 612"/>
                <a:gd name="T20" fmla="*/ 550 w 656"/>
                <a:gd name="T21" fmla="*/ 207 h 612"/>
                <a:gd name="T22" fmla="*/ 586 w 656"/>
                <a:gd name="T23" fmla="*/ 262 h 612"/>
                <a:gd name="T24" fmla="*/ 511 w 656"/>
                <a:gd name="T25" fmla="*/ 166 h 612"/>
                <a:gd name="T26" fmla="*/ 534 w 656"/>
                <a:gd name="T27" fmla="*/ 185 h 612"/>
                <a:gd name="T28" fmla="*/ 25 w 656"/>
                <a:gd name="T29" fmla="*/ 94 h 612"/>
                <a:gd name="T30" fmla="*/ 59 w 656"/>
                <a:gd name="T31" fmla="*/ 59 h 612"/>
                <a:gd name="T32" fmla="*/ 88 w 656"/>
                <a:gd name="T33" fmla="*/ 41 h 612"/>
                <a:gd name="T34" fmla="*/ 145 w 656"/>
                <a:gd name="T35" fmla="*/ 19 h 612"/>
                <a:gd name="T36" fmla="*/ 145 w 656"/>
                <a:gd name="T37" fmla="*/ 19 h 612"/>
                <a:gd name="T38" fmla="*/ 180 w 656"/>
                <a:gd name="T39" fmla="*/ 16 h 612"/>
                <a:gd name="T40" fmla="*/ 193 w 656"/>
                <a:gd name="T41" fmla="*/ 15 h 612"/>
                <a:gd name="T42" fmla="*/ 603 w 656"/>
                <a:gd name="T43" fmla="*/ 569 h 612"/>
                <a:gd name="T44" fmla="*/ 635 w 656"/>
                <a:gd name="T45" fmla="*/ 516 h 612"/>
                <a:gd name="T46" fmla="*/ 27 w 656"/>
                <a:gd name="T47" fmla="*/ 274 h 612"/>
                <a:gd name="T48" fmla="*/ 64 w 656"/>
                <a:gd name="T49" fmla="*/ 345 h 612"/>
                <a:gd name="T50" fmla="*/ 47 w 656"/>
                <a:gd name="T51" fmla="*/ 316 h 612"/>
                <a:gd name="T52" fmla="*/ 82 w 656"/>
                <a:gd name="T53" fmla="*/ 28 h 612"/>
                <a:gd name="T54" fmla="*/ 52 w 656"/>
                <a:gd name="T55" fmla="*/ 52 h 612"/>
                <a:gd name="T56" fmla="*/ 28 w 656"/>
                <a:gd name="T57" fmla="*/ 79 h 612"/>
                <a:gd name="T58" fmla="*/ 19 w 656"/>
                <a:gd name="T59" fmla="*/ 277 h 612"/>
                <a:gd name="T60" fmla="*/ 315 w 656"/>
                <a:gd name="T61" fmla="*/ 573 h 612"/>
                <a:gd name="T62" fmla="*/ 560 w 656"/>
                <a:gd name="T63" fmla="*/ 594 h 612"/>
                <a:gd name="T64" fmla="*/ 619 w 656"/>
                <a:gd name="T65" fmla="*/ 320 h 612"/>
                <a:gd name="T66" fmla="*/ 641 w 656"/>
                <a:gd name="T67" fmla="*/ 393 h 612"/>
                <a:gd name="T68" fmla="*/ 512 w 656"/>
                <a:gd name="T69" fmla="*/ 595 h 612"/>
                <a:gd name="T70" fmla="*/ 482 w 656"/>
                <a:gd name="T71" fmla="*/ 603 h 612"/>
                <a:gd name="T72" fmla="*/ 477 w 656"/>
                <a:gd name="T73" fmla="*/ 610 h 612"/>
                <a:gd name="T74" fmla="*/ 417 w 656"/>
                <a:gd name="T75" fmla="*/ 601 h 612"/>
                <a:gd name="T76" fmla="*/ 271 w 656"/>
                <a:gd name="T77" fmla="*/ 534 h 612"/>
                <a:gd name="T78" fmla="*/ 237 w 656"/>
                <a:gd name="T79" fmla="*/ 511 h 612"/>
                <a:gd name="T80" fmla="*/ 148 w 656"/>
                <a:gd name="T81" fmla="*/ 441 h 612"/>
                <a:gd name="T82" fmla="*/ 108 w 656"/>
                <a:gd name="T83" fmla="*/ 396 h 612"/>
                <a:gd name="T84" fmla="*/ 5 w 656"/>
                <a:gd name="T85" fmla="*/ 194 h 612"/>
                <a:gd name="T86" fmla="*/ 29 w 656"/>
                <a:gd name="T87" fmla="*/ 83 h 612"/>
                <a:gd name="T88" fmla="*/ 249 w 656"/>
                <a:gd name="T89" fmla="*/ 15 h 612"/>
                <a:gd name="T90" fmla="*/ 327 w 656"/>
                <a:gd name="T91" fmla="*/ 48 h 612"/>
                <a:gd name="T92" fmla="*/ 419 w 656"/>
                <a:gd name="T93" fmla="*/ 98 h 612"/>
                <a:gd name="T94" fmla="*/ 301 w 656"/>
                <a:gd name="T95" fmla="*/ 33 h 612"/>
                <a:gd name="T96" fmla="*/ 478 w 656"/>
                <a:gd name="T97" fmla="*/ 136 h 612"/>
                <a:gd name="T98" fmla="*/ 448 w 656"/>
                <a:gd name="T99" fmla="*/ 117 h 612"/>
                <a:gd name="T100" fmla="*/ 475 w 656"/>
                <a:gd name="T101" fmla="*/ 137 h 612"/>
                <a:gd name="T102" fmla="*/ 499 w 656"/>
                <a:gd name="T103" fmla="*/ 158 h 612"/>
                <a:gd name="T104" fmla="*/ 492 w 656"/>
                <a:gd name="T105" fmla="*/ 148 h 612"/>
                <a:gd name="T106" fmla="*/ 476 w 656"/>
                <a:gd name="T107" fmla="*/ 130 h 612"/>
                <a:gd name="T108" fmla="*/ 232 w 656"/>
                <a:gd name="T109" fmla="*/ 7 h 612"/>
                <a:gd name="T110" fmla="*/ 211 w 656"/>
                <a:gd name="T111" fmla="*/ 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6" h="612">
                  <a:moveTo>
                    <a:pt x="464" y="602"/>
                  </a:moveTo>
                  <a:cubicBezTo>
                    <a:pt x="464" y="602"/>
                    <a:pt x="463" y="602"/>
                    <a:pt x="462" y="602"/>
                  </a:cubicBezTo>
                  <a:cubicBezTo>
                    <a:pt x="460" y="602"/>
                    <a:pt x="459" y="602"/>
                    <a:pt x="457" y="602"/>
                  </a:cubicBezTo>
                  <a:cubicBezTo>
                    <a:pt x="458" y="602"/>
                    <a:pt x="457" y="603"/>
                    <a:pt x="456" y="603"/>
                  </a:cubicBezTo>
                  <a:cubicBezTo>
                    <a:pt x="454" y="603"/>
                    <a:pt x="452" y="604"/>
                    <a:pt x="449" y="604"/>
                  </a:cubicBezTo>
                  <a:cubicBezTo>
                    <a:pt x="445" y="604"/>
                    <a:pt x="440" y="603"/>
                    <a:pt x="435" y="603"/>
                  </a:cubicBezTo>
                  <a:cubicBezTo>
                    <a:pt x="439" y="604"/>
                    <a:pt x="442" y="604"/>
                    <a:pt x="446" y="605"/>
                  </a:cubicBezTo>
                  <a:cubicBezTo>
                    <a:pt x="446" y="605"/>
                    <a:pt x="446" y="605"/>
                    <a:pt x="446" y="605"/>
                  </a:cubicBezTo>
                  <a:cubicBezTo>
                    <a:pt x="457" y="605"/>
                    <a:pt x="467" y="604"/>
                    <a:pt x="477" y="603"/>
                  </a:cubicBezTo>
                  <a:cubicBezTo>
                    <a:pt x="473" y="602"/>
                    <a:pt x="469" y="602"/>
                    <a:pt x="464" y="602"/>
                  </a:cubicBezTo>
                  <a:moveTo>
                    <a:pt x="502" y="595"/>
                  </a:moveTo>
                  <a:cubicBezTo>
                    <a:pt x="500" y="596"/>
                    <a:pt x="498" y="596"/>
                    <a:pt x="497" y="596"/>
                  </a:cubicBezTo>
                  <a:cubicBezTo>
                    <a:pt x="496" y="596"/>
                    <a:pt x="496" y="596"/>
                    <a:pt x="496" y="596"/>
                  </a:cubicBezTo>
                  <a:cubicBezTo>
                    <a:pt x="497" y="596"/>
                    <a:pt x="499" y="596"/>
                    <a:pt x="500" y="596"/>
                  </a:cubicBezTo>
                  <a:cubicBezTo>
                    <a:pt x="502" y="596"/>
                    <a:pt x="504" y="596"/>
                    <a:pt x="505" y="595"/>
                  </a:cubicBezTo>
                  <a:cubicBezTo>
                    <a:pt x="505" y="595"/>
                    <a:pt x="505" y="595"/>
                    <a:pt x="505" y="595"/>
                  </a:cubicBezTo>
                  <a:cubicBezTo>
                    <a:pt x="504" y="595"/>
                    <a:pt x="503" y="595"/>
                    <a:pt x="502" y="595"/>
                  </a:cubicBezTo>
                  <a:moveTo>
                    <a:pt x="388" y="576"/>
                  </a:moveTo>
                  <a:cubicBezTo>
                    <a:pt x="394" y="579"/>
                    <a:pt x="401" y="581"/>
                    <a:pt x="407" y="584"/>
                  </a:cubicBezTo>
                  <a:cubicBezTo>
                    <a:pt x="417" y="586"/>
                    <a:pt x="427" y="588"/>
                    <a:pt x="437" y="590"/>
                  </a:cubicBezTo>
                  <a:cubicBezTo>
                    <a:pt x="436" y="590"/>
                    <a:pt x="434" y="589"/>
                    <a:pt x="433" y="588"/>
                  </a:cubicBezTo>
                  <a:cubicBezTo>
                    <a:pt x="428" y="587"/>
                    <a:pt x="423" y="585"/>
                    <a:pt x="419" y="584"/>
                  </a:cubicBezTo>
                  <a:cubicBezTo>
                    <a:pt x="414" y="583"/>
                    <a:pt x="409" y="581"/>
                    <a:pt x="404" y="580"/>
                  </a:cubicBezTo>
                  <a:cubicBezTo>
                    <a:pt x="399" y="579"/>
                    <a:pt x="393" y="578"/>
                    <a:pt x="388" y="576"/>
                  </a:cubicBezTo>
                  <a:moveTo>
                    <a:pt x="363" y="572"/>
                  </a:moveTo>
                  <a:cubicBezTo>
                    <a:pt x="363" y="572"/>
                    <a:pt x="363" y="572"/>
                    <a:pt x="363" y="572"/>
                  </a:cubicBezTo>
                  <a:cubicBezTo>
                    <a:pt x="371" y="574"/>
                    <a:pt x="379" y="576"/>
                    <a:pt x="387" y="579"/>
                  </a:cubicBezTo>
                  <a:cubicBezTo>
                    <a:pt x="384" y="577"/>
                    <a:pt x="380" y="576"/>
                    <a:pt x="377" y="575"/>
                  </a:cubicBezTo>
                  <a:cubicBezTo>
                    <a:pt x="377" y="575"/>
                    <a:pt x="377" y="575"/>
                    <a:pt x="376" y="575"/>
                  </a:cubicBezTo>
                  <a:cubicBezTo>
                    <a:pt x="376" y="575"/>
                    <a:pt x="376" y="575"/>
                    <a:pt x="376" y="575"/>
                  </a:cubicBezTo>
                  <a:cubicBezTo>
                    <a:pt x="372" y="574"/>
                    <a:pt x="367" y="573"/>
                    <a:pt x="363" y="572"/>
                  </a:cubicBezTo>
                  <a:moveTo>
                    <a:pt x="334" y="561"/>
                  </a:moveTo>
                  <a:cubicBezTo>
                    <a:pt x="335" y="562"/>
                    <a:pt x="336" y="563"/>
                    <a:pt x="338" y="563"/>
                  </a:cubicBezTo>
                  <a:cubicBezTo>
                    <a:pt x="339" y="564"/>
                    <a:pt x="340" y="564"/>
                    <a:pt x="341" y="565"/>
                  </a:cubicBezTo>
                  <a:cubicBezTo>
                    <a:pt x="344" y="566"/>
                    <a:pt x="347" y="567"/>
                    <a:pt x="350" y="568"/>
                  </a:cubicBezTo>
                  <a:cubicBezTo>
                    <a:pt x="349" y="567"/>
                    <a:pt x="348" y="567"/>
                    <a:pt x="347" y="567"/>
                  </a:cubicBezTo>
                  <a:cubicBezTo>
                    <a:pt x="343" y="565"/>
                    <a:pt x="338" y="563"/>
                    <a:pt x="334" y="561"/>
                  </a:cubicBezTo>
                  <a:moveTo>
                    <a:pt x="316" y="553"/>
                  </a:moveTo>
                  <a:cubicBezTo>
                    <a:pt x="316" y="553"/>
                    <a:pt x="316" y="553"/>
                    <a:pt x="317" y="553"/>
                  </a:cubicBezTo>
                  <a:cubicBezTo>
                    <a:pt x="317" y="553"/>
                    <a:pt x="318" y="554"/>
                    <a:pt x="318" y="554"/>
                  </a:cubicBezTo>
                  <a:cubicBezTo>
                    <a:pt x="317" y="554"/>
                    <a:pt x="317" y="553"/>
                    <a:pt x="317" y="553"/>
                  </a:cubicBezTo>
                  <a:cubicBezTo>
                    <a:pt x="316" y="553"/>
                    <a:pt x="316" y="553"/>
                    <a:pt x="316" y="553"/>
                  </a:cubicBezTo>
                  <a:moveTo>
                    <a:pt x="275" y="534"/>
                  </a:moveTo>
                  <a:cubicBezTo>
                    <a:pt x="278" y="536"/>
                    <a:pt x="280" y="538"/>
                    <a:pt x="283" y="540"/>
                  </a:cubicBezTo>
                  <a:cubicBezTo>
                    <a:pt x="285" y="541"/>
                    <a:pt x="288" y="542"/>
                    <a:pt x="290" y="544"/>
                  </a:cubicBezTo>
                  <a:cubicBezTo>
                    <a:pt x="290" y="544"/>
                    <a:pt x="290" y="544"/>
                    <a:pt x="291" y="544"/>
                  </a:cubicBezTo>
                  <a:cubicBezTo>
                    <a:pt x="286" y="541"/>
                    <a:pt x="282" y="538"/>
                    <a:pt x="277" y="535"/>
                  </a:cubicBezTo>
                  <a:cubicBezTo>
                    <a:pt x="277" y="534"/>
                    <a:pt x="276" y="534"/>
                    <a:pt x="275" y="534"/>
                  </a:cubicBezTo>
                  <a:moveTo>
                    <a:pt x="612" y="315"/>
                  </a:moveTo>
                  <a:cubicBezTo>
                    <a:pt x="611" y="315"/>
                    <a:pt x="611" y="315"/>
                    <a:pt x="611" y="315"/>
                  </a:cubicBezTo>
                  <a:cubicBezTo>
                    <a:pt x="611" y="315"/>
                    <a:pt x="611" y="315"/>
                    <a:pt x="611" y="315"/>
                  </a:cubicBezTo>
                  <a:cubicBezTo>
                    <a:pt x="612" y="317"/>
                    <a:pt x="613" y="320"/>
                    <a:pt x="614" y="322"/>
                  </a:cubicBezTo>
                  <a:cubicBezTo>
                    <a:pt x="614" y="320"/>
                    <a:pt x="613" y="317"/>
                    <a:pt x="612" y="315"/>
                  </a:cubicBezTo>
                  <a:moveTo>
                    <a:pt x="575" y="247"/>
                  </a:moveTo>
                  <a:cubicBezTo>
                    <a:pt x="577" y="252"/>
                    <a:pt x="580" y="256"/>
                    <a:pt x="582" y="261"/>
                  </a:cubicBezTo>
                  <a:cubicBezTo>
                    <a:pt x="591" y="274"/>
                    <a:pt x="598" y="288"/>
                    <a:pt x="606" y="301"/>
                  </a:cubicBezTo>
                  <a:cubicBezTo>
                    <a:pt x="606" y="301"/>
                    <a:pt x="605" y="300"/>
                    <a:pt x="605" y="299"/>
                  </a:cubicBezTo>
                  <a:cubicBezTo>
                    <a:pt x="603" y="295"/>
                    <a:pt x="601" y="291"/>
                    <a:pt x="599" y="287"/>
                  </a:cubicBezTo>
                  <a:cubicBezTo>
                    <a:pt x="591" y="273"/>
                    <a:pt x="583" y="260"/>
                    <a:pt x="575" y="247"/>
                  </a:cubicBezTo>
                  <a:moveTo>
                    <a:pt x="538" y="186"/>
                  </a:moveTo>
                  <a:cubicBezTo>
                    <a:pt x="539" y="188"/>
                    <a:pt x="540" y="191"/>
                    <a:pt x="541" y="194"/>
                  </a:cubicBezTo>
                  <a:cubicBezTo>
                    <a:pt x="542" y="196"/>
                    <a:pt x="543" y="198"/>
                    <a:pt x="544" y="200"/>
                  </a:cubicBezTo>
                  <a:cubicBezTo>
                    <a:pt x="546" y="202"/>
                    <a:pt x="547" y="204"/>
                    <a:pt x="549" y="207"/>
                  </a:cubicBezTo>
                  <a:cubicBezTo>
                    <a:pt x="549" y="207"/>
                    <a:pt x="549" y="207"/>
                    <a:pt x="550" y="207"/>
                  </a:cubicBezTo>
                  <a:cubicBezTo>
                    <a:pt x="550" y="207"/>
                    <a:pt x="550" y="207"/>
                    <a:pt x="550" y="207"/>
                  </a:cubicBezTo>
                  <a:cubicBezTo>
                    <a:pt x="550" y="207"/>
                    <a:pt x="550" y="207"/>
                    <a:pt x="550" y="207"/>
                  </a:cubicBezTo>
                  <a:cubicBezTo>
                    <a:pt x="550" y="207"/>
                    <a:pt x="550" y="207"/>
                    <a:pt x="550" y="207"/>
                  </a:cubicBezTo>
                  <a:cubicBezTo>
                    <a:pt x="550" y="207"/>
                    <a:pt x="550" y="208"/>
                    <a:pt x="550" y="208"/>
                  </a:cubicBezTo>
                  <a:cubicBezTo>
                    <a:pt x="559" y="221"/>
                    <a:pt x="568" y="233"/>
                    <a:pt x="576" y="246"/>
                  </a:cubicBezTo>
                  <a:cubicBezTo>
                    <a:pt x="577" y="247"/>
                    <a:pt x="578" y="249"/>
                    <a:pt x="579" y="250"/>
                  </a:cubicBezTo>
                  <a:cubicBezTo>
                    <a:pt x="582" y="255"/>
                    <a:pt x="585" y="260"/>
                    <a:pt x="588" y="266"/>
                  </a:cubicBezTo>
                  <a:cubicBezTo>
                    <a:pt x="587" y="265"/>
                    <a:pt x="587" y="263"/>
                    <a:pt x="586" y="262"/>
                  </a:cubicBezTo>
                  <a:cubicBezTo>
                    <a:pt x="572" y="235"/>
                    <a:pt x="556" y="210"/>
                    <a:pt x="538" y="186"/>
                  </a:cubicBezTo>
                  <a:moveTo>
                    <a:pt x="511" y="166"/>
                  </a:moveTo>
                  <a:cubicBezTo>
                    <a:pt x="512" y="167"/>
                    <a:pt x="513" y="168"/>
                    <a:pt x="514" y="169"/>
                  </a:cubicBezTo>
                  <a:cubicBezTo>
                    <a:pt x="518" y="173"/>
                    <a:pt x="521" y="177"/>
                    <a:pt x="525" y="181"/>
                  </a:cubicBezTo>
                  <a:cubicBezTo>
                    <a:pt x="525" y="181"/>
                    <a:pt x="525" y="181"/>
                    <a:pt x="525" y="180"/>
                  </a:cubicBezTo>
                  <a:cubicBezTo>
                    <a:pt x="520" y="175"/>
                    <a:pt x="516" y="171"/>
                    <a:pt x="511" y="166"/>
                  </a:cubicBezTo>
                  <a:moveTo>
                    <a:pt x="510" y="152"/>
                  </a:moveTo>
                  <a:cubicBezTo>
                    <a:pt x="509" y="152"/>
                    <a:pt x="508" y="152"/>
                    <a:pt x="508" y="153"/>
                  </a:cubicBezTo>
                  <a:cubicBezTo>
                    <a:pt x="508" y="153"/>
                    <a:pt x="508" y="154"/>
                    <a:pt x="509" y="154"/>
                  </a:cubicBezTo>
                  <a:cubicBezTo>
                    <a:pt x="509" y="154"/>
                    <a:pt x="509" y="154"/>
                    <a:pt x="509" y="154"/>
                  </a:cubicBezTo>
                  <a:cubicBezTo>
                    <a:pt x="509" y="154"/>
                    <a:pt x="509" y="154"/>
                    <a:pt x="509" y="154"/>
                  </a:cubicBezTo>
                  <a:cubicBezTo>
                    <a:pt x="515" y="166"/>
                    <a:pt x="525" y="175"/>
                    <a:pt x="534" y="185"/>
                  </a:cubicBezTo>
                  <a:cubicBezTo>
                    <a:pt x="535" y="186"/>
                    <a:pt x="535" y="187"/>
                    <a:pt x="536" y="188"/>
                  </a:cubicBezTo>
                  <a:cubicBezTo>
                    <a:pt x="535" y="186"/>
                    <a:pt x="535" y="184"/>
                    <a:pt x="535" y="182"/>
                  </a:cubicBezTo>
                  <a:cubicBezTo>
                    <a:pt x="527" y="172"/>
                    <a:pt x="520" y="161"/>
                    <a:pt x="511" y="152"/>
                  </a:cubicBezTo>
                  <a:cubicBezTo>
                    <a:pt x="510" y="152"/>
                    <a:pt x="510" y="152"/>
                    <a:pt x="510" y="152"/>
                  </a:cubicBezTo>
                  <a:moveTo>
                    <a:pt x="27" y="88"/>
                  </a:moveTo>
                  <a:cubicBezTo>
                    <a:pt x="26" y="90"/>
                    <a:pt x="26" y="92"/>
                    <a:pt x="25" y="94"/>
                  </a:cubicBezTo>
                  <a:cubicBezTo>
                    <a:pt x="26" y="92"/>
                    <a:pt x="27" y="91"/>
                    <a:pt x="28" y="90"/>
                  </a:cubicBezTo>
                  <a:cubicBezTo>
                    <a:pt x="27" y="89"/>
                    <a:pt x="27" y="89"/>
                    <a:pt x="27" y="88"/>
                  </a:cubicBezTo>
                  <a:moveTo>
                    <a:pt x="75" y="45"/>
                  </a:moveTo>
                  <a:cubicBezTo>
                    <a:pt x="58" y="55"/>
                    <a:pt x="42" y="68"/>
                    <a:pt x="29" y="84"/>
                  </a:cubicBezTo>
                  <a:cubicBezTo>
                    <a:pt x="29" y="85"/>
                    <a:pt x="29" y="86"/>
                    <a:pt x="30" y="87"/>
                  </a:cubicBezTo>
                  <a:cubicBezTo>
                    <a:pt x="38" y="77"/>
                    <a:pt x="48" y="67"/>
                    <a:pt x="59" y="59"/>
                  </a:cubicBezTo>
                  <a:cubicBezTo>
                    <a:pt x="63" y="54"/>
                    <a:pt x="69" y="49"/>
                    <a:pt x="75" y="45"/>
                  </a:cubicBezTo>
                  <a:moveTo>
                    <a:pt x="88" y="41"/>
                  </a:moveTo>
                  <a:cubicBezTo>
                    <a:pt x="86" y="42"/>
                    <a:pt x="83" y="43"/>
                    <a:pt x="81" y="45"/>
                  </a:cubicBezTo>
                  <a:cubicBezTo>
                    <a:pt x="80" y="45"/>
                    <a:pt x="78" y="46"/>
                    <a:pt x="77" y="47"/>
                  </a:cubicBezTo>
                  <a:cubicBezTo>
                    <a:pt x="80" y="45"/>
                    <a:pt x="84" y="43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moveTo>
                    <a:pt x="94" y="35"/>
                  </a:moveTo>
                  <a:cubicBezTo>
                    <a:pt x="91" y="37"/>
                    <a:pt x="88" y="38"/>
                    <a:pt x="85" y="40"/>
                  </a:cubicBezTo>
                  <a:cubicBezTo>
                    <a:pt x="86" y="39"/>
                    <a:pt x="87" y="39"/>
                    <a:pt x="88" y="38"/>
                  </a:cubicBezTo>
                  <a:cubicBezTo>
                    <a:pt x="90" y="37"/>
                    <a:pt x="92" y="36"/>
                    <a:pt x="94" y="36"/>
                  </a:cubicBezTo>
                  <a:cubicBezTo>
                    <a:pt x="94" y="35"/>
                    <a:pt x="94" y="35"/>
                    <a:pt x="94" y="35"/>
                  </a:cubicBezTo>
                  <a:moveTo>
                    <a:pt x="145" y="19"/>
                  </a:moveTo>
                  <a:cubicBezTo>
                    <a:pt x="130" y="22"/>
                    <a:pt x="116" y="26"/>
                    <a:pt x="102" y="32"/>
                  </a:cubicBezTo>
                  <a:cubicBezTo>
                    <a:pt x="102" y="32"/>
                    <a:pt x="102" y="32"/>
                    <a:pt x="102" y="33"/>
                  </a:cubicBezTo>
                  <a:cubicBezTo>
                    <a:pt x="104" y="32"/>
                    <a:pt x="107" y="31"/>
                    <a:pt x="109" y="30"/>
                  </a:cubicBezTo>
                  <a:cubicBezTo>
                    <a:pt x="112" y="29"/>
                    <a:pt x="114" y="28"/>
                    <a:pt x="117" y="27"/>
                  </a:cubicBezTo>
                  <a:cubicBezTo>
                    <a:pt x="126" y="24"/>
                    <a:pt x="135" y="21"/>
                    <a:pt x="144" y="19"/>
                  </a:cubicBezTo>
                  <a:cubicBezTo>
                    <a:pt x="144" y="19"/>
                    <a:pt x="145" y="19"/>
                    <a:pt x="145" y="19"/>
                  </a:cubicBezTo>
                  <a:moveTo>
                    <a:pt x="180" y="16"/>
                  </a:moveTo>
                  <a:cubicBezTo>
                    <a:pt x="174" y="16"/>
                    <a:pt x="168" y="17"/>
                    <a:pt x="163" y="18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70" y="17"/>
                    <a:pt x="176" y="17"/>
                    <a:pt x="183" y="16"/>
                  </a:cubicBezTo>
                  <a:cubicBezTo>
                    <a:pt x="182" y="16"/>
                    <a:pt x="181" y="16"/>
                    <a:pt x="180" y="16"/>
                  </a:cubicBezTo>
                  <a:moveTo>
                    <a:pt x="193" y="15"/>
                  </a:moveTo>
                  <a:cubicBezTo>
                    <a:pt x="191" y="15"/>
                    <a:pt x="189" y="15"/>
                    <a:pt x="186" y="15"/>
                  </a:cubicBezTo>
                  <a:cubicBezTo>
                    <a:pt x="187" y="16"/>
                    <a:pt x="187" y="16"/>
                    <a:pt x="188" y="16"/>
                  </a:cubicBezTo>
                  <a:cubicBezTo>
                    <a:pt x="191" y="16"/>
                    <a:pt x="195" y="16"/>
                    <a:pt x="199" y="16"/>
                  </a:cubicBezTo>
                  <a:cubicBezTo>
                    <a:pt x="203" y="16"/>
                    <a:pt x="207" y="16"/>
                    <a:pt x="211" y="16"/>
                  </a:cubicBezTo>
                  <a:cubicBezTo>
                    <a:pt x="205" y="16"/>
                    <a:pt x="199" y="15"/>
                    <a:pt x="193" y="15"/>
                  </a:cubicBezTo>
                  <a:moveTo>
                    <a:pt x="386" y="595"/>
                  </a:moveTo>
                  <a:cubicBezTo>
                    <a:pt x="369" y="591"/>
                    <a:pt x="353" y="585"/>
                    <a:pt x="337" y="579"/>
                  </a:cubicBezTo>
                  <a:cubicBezTo>
                    <a:pt x="311" y="569"/>
                    <a:pt x="286" y="555"/>
                    <a:pt x="263" y="539"/>
                  </a:cubicBezTo>
                  <a:cubicBezTo>
                    <a:pt x="290" y="554"/>
                    <a:pt x="318" y="567"/>
                    <a:pt x="346" y="579"/>
                  </a:cubicBezTo>
                  <a:cubicBezTo>
                    <a:pt x="359" y="585"/>
                    <a:pt x="372" y="590"/>
                    <a:pt x="386" y="595"/>
                  </a:cubicBezTo>
                  <a:moveTo>
                    <a:pt x="603" y="569"/>
                  </a:moveTo>
                  <a:cubicBezTo>
                    <a:pt x="620" y="555"/>
                    <a:pt x="633" y="537"/>
                    <a:pt x="642" y="516"/>
                  </a:cubicBezTo>
                  <a:cubicBezTo>
                    <a:pt x="646" y="507"/>
                    <a:pt x="650" y="497"/>
                    <a:pt x="652" y="486"/>
                  </a:cubicBezTo>
                  <a:cubicBezTo>
                    <a:pt x="649" y="507"/>
                    <a:pt x="642" y="526"/>
                    <a:pt x="629" y="544"/>
                  </a:cubicBezTo>
                  <a:cubicBezTo>
                    <a:pt x="621" y="554"/>
                    <a:pt x="612" y="562"/>
                    <a:pt x="603" y="569"/>
                  </a:cubicBezTo>
                  <a:moveTo>
                    <a:pt x="605" y="564"/>
                  </a:moveTo>
                  <a:cubicBezTo>
                    <a:pt x="618" y="551"/>
                    <a:pt x="628" y="534"/>
                    <a:pt x="635" y="516"/>
                  </a:cubicBezTo>
                  <a:cubicBezTo>
                    <a:pt x="647" y="486"/>
                    <a:pt x="650" y="453"/>
                    <a:pt x="648" y="421"/>
                  </a:cubicBezTo>
                  <a:cubicBezTo>
                    <a:pt x="648" y="419"/>
                    <a:pt x="647" y="417"/>
                    <a:pt x="647" y="416"/>
                  </a:cubicBezTo>
                  <a:cubicBezTo>
                    <a:pt x="650" y="430"/>
                    <a:pt x="652" y="444"/>
                    <a:pt x="653" y="458"/>
                  </a:cubicBezTo>
                  <a:cubicBezTo>
                    <a:pt x="652" y="483"/>
                    <a:pt x="645" y="507"/>
                    <a:pt x="633" y="529"/>
                  </a:cubicBezTo>
                  <a:cubicBezTo>
                    <a:pt x="626" y="542"/>
                    <a:pt x="616" y="554"/>
                    <a:pt x="605" y="564"/>
                  </a:cubicBezTo>
                  <a:moveTo>
                    <a:pt x="27" y="274"/>
                  </a:moveTo>
                  <a:cubicBezTo>
                    <a:pt x="25" y="270"/>
                    <a:pt x="23" y="266"/>
                    <a:pt x="21" y="262"/>
                  </a:cubicBezTo>
                  <a:cubicBezTo>
                    <a:pt x="19" y="257"/>
                    <a:pt x="17" y="252"/>
                    <a:pt x="16" y="247"/>
                  </a:cubicBezTo>
                  <a:cubicBezTo>
                    <a:pt x="19" y="256"/>
                    <a:pt x="23" y="265"/>
                    <a:pt x="27" y="274"/>
                  </a:cubicBezTo>
                  <a:moveTo>
                    <a:pt x="221" y="508"/>
                  </a:moveTo>
                  <a:cubicBezTo>
                    <a:pt x="191" y="488"/>
                    <a:pt x="163" y="464"/>
                    <a:pt x="138" y="438"/>
                  </a:cubicBezTo>
                  <a:cubicBezTo>
                    <a:pt x="111" y="410"/>
                    <a:pt x="87" y="378"/>
                    <a:pt x="64" y="345"/>
                  </a:cubicBezTo>
                  <a:cubicBezTo>
                    <a:pt x="53" y="329"/>
                    <a:pt x="43" y="313"/>
                    <a:pt x="33" y="296"/>
                  </a:cubicBezTo>
                  <a:cubicBezTo>
                    <a:pt x="22" y="280"/>
                    <a:pt x="14" y="262"/>
                    <a:pt x="9" y="242"/>
                  </a:cubicBezTo>
                  <a:cubicBezTo>
                    <a:pt x="7" y="231"/>
                    <a:pt x="5" y="220"/>
                    <a:pt x="4" y="209"/>
                  </a:cubicBezTo>
                  <a:cubicBezTo>
                    <a:pt x="4" y="210"/>
                    <a:pt x="4" y="211"/>
                    <a:pt x="4" y="212"/>
                  </a:cubicBezTo>
                  <a:cubicBezTo>
                    <a:pt x="7" y="231"/>
                    <a:pt x="13" y="250"/>
                    <a:pt x="21" y="268"/>
                  </a:cubicBezTo>
                  <a:cubicBezTo>
                    <a:pt x="28" y="284"/>
                    <a:pt x="38" y="301"/>
                    <a:pt x="47" y="316"/>
                  </a:cubicBezTo>
                  <a:cubicBezTo>
                    <a:pt x="65" y="346"/>
                    <a:pt x="85" y="373"/>
                    <a:pt x="108" y="400"/>
                  </a:cubicBezTo>
                  <a:cubicBezTo>
                    <a:pt x="111" y="403"/>
                    <a:pt x="114" y="407"/>
                    <a:pt x="117" y="410"/>
                  </a:cubicBezTo>
                  <a:cubicBezTo>
                    <a:pt x="136" y="432"/>
                    <a:pt x="157" y="452"/>
                    <a:pt x="178" y="472"/>
                  </a:cubicBezTo>
                  <a:cubicBezTo>
                    <a:pt x="192" y="484"/>
                    <a:pt x="206" y="496"/>
                    <a:pt x="221" y="508"/>
                  </a:cubicBezTo>
                  <a:moveTo>
                    <a:pt x="52" y="52"/>
                  </a:moveTo>
                  <a:cubicBezTo>
                    <a:pt x="61" y="43"/>
                    <a:pt x="72" y="35"/>
                    <a:pt x="82" y="28"/>
                  </a:cubicBezTo>
                  <a:cubicBezTo>
                    <a:pt x="98" y="18"/>
                    <a:pt x="117" y="12"/>
                    <a:pt x="135" y="8"/>
                  </a:cubicBezTo>
                  <a:cubicBezTo>
                    <a:pt x="151" y="5"/>
                    <a:pt x="166" y="2"/>
                    <a:pt x="182" y="2"/>
                  </a:cubicBezTo>
                  <a:cubicBezTo>
                    <a:pt x="183" y="2"/>
                    <a:pt x="183" y="2"/>
                    <a:pt x="184" y="2"/>
                  </a:cubicBezTo>
                  <a:cubicBezTo>
                    <a:pt x="182" y="3"/>
                    <a:pt x="181" y="3"/>
                    <a:pt x="180" y="3"/>
                  </a:cubicBezTo>
                  <a:cubicBezTo>
                    <a:pt x="146" y="5"/>
                    <a:pt x="113" y="14"/>
                    <a:pt x="84" y="30"/>
                  </a:cubicBezTo>
                  <a:cubicBezTo>
                    <a:pt x="73" y="36"/>
                    <a:pt x="62" y="44"/>
                    <a:pt x="52" y="52"/>
                  </a:cubicBezTo>
                  <a:moveTo>
                    <a:pt x="182" y="0"/>
                  </a:moveTo>
                  <a:cubicBezTo>
                    <a:pt x="178" y="0"/>
                    <a:pt x="174" y="0"/>
                    <a:pt x="170" y="1"/>
                  </a:cubicBezTo>
                  <a:cubicBezTo>
                    <a:pt x="152" y="2"/>
                    <a:pt x="134" y="5"/>
                    <a:pt x="116" y="10"/>
                  </a:cubicBezTo>
                  <a:cubicBezTo>
                    <a:pt x="99" y="15"/>
                    <a:pt x="83" y="24"/>
                    <a:pt x="69" y="35"/>
                  </a:cubicBezTo>
                  <a:cubicBezTo>
                    <a:pt x="57" y="44"/>
                    <a:pt x="46" y="54"/>
                    <a:pt x="37" y="65"/>
                  </a:cubicBezTo>
                  <a:cubicBezTo>
                    <a:pt x="34" y="70"/>
                    <a:pt x="31" y="74"/>
                    <a:pt x="28" y="79"/>
                  </a:cubicBezTo>
                  <a:cubicBezTo>
                    <a:pt x="25" y="84"/>
                    <a:pt x="22" y="89"/>
                    <a:pt x="19" y="94"/>
                  </a:cubicBezTo>
                  <a:cubicBezTo>
                    <a:pt x="14" y="104"/>
                    <a:pt x="10" y="114"/>
                    <a:pt x="7" y="124"/>
                  </a:cubicBezTo>
                  <a:cubicBezTo>
                    <a:pt x="4" y="134"/>
                    <a:pt x="2" y="144"/>
                    <a:pt x="1" y="154"/>
                  </a:cubicBezTo>
                  <a:cubicBezTo>
                    <a:pt x="1" y="158"/>
                    <a:pt x="1" y="161"/>
                    <a:pt x="1" y="165"/>
                  </a:cubicBezTo>
                  <a:cubicBezTo>
                    <a:pt x="0" y="171"/>
                    <a:pt x="0" y="177"/>
                    <a:pt x="0" y="182"/>
                  </a:cubicBezTo>
                  <a:cubicBezTo>
                    <a:pt x="0" y="215"/>
                    <a:pt x="5" y="248"/>
                    <a:pt x="19" y="277"/>
                  </a:cubicBezTo>
                  <a:cubicBezTo>
                    <a:pt x="28" y="295"/>
                    <a:pt x="38" y="311"/>
                    <a:pt x="49" y="326"/>
                  </a:cubicBezTo>
                  <a:cubicBezTo>
                    <a:pt x="60" y="343"/>
                    <a:pt x="71" y="359"/>
                    <a:pt x="82" y="376"/>
                  </a:cubicBezTo>
                  <a:cubicBezTo>
                    <a:pt x="105" y="407"/>
                    <a:pt x="130" y="436"/>
                    <a:pt x="159" y="462"/>
                  </a:cubicBezTo>
                  <a:cubicBezTo>
                    <a:pt x="184" y="486"/>
                    <a:pt x="212" y="507"/>
                    <a:pt x="242" y="525"/>
                  </a:cubicBezTo>
                  <a:cubicBezTo>
                    <a:pt x="251" y="532"/>
                    <a:pt x="260" y="539"/>
                    <a:pt x="269" y="546"/>
                  </a:cubicBezTo>
                  <a:cubicBezTo>
                    <a:pt x="284" y="556"/>
                    <a:pt x="299" y="565"/>
                    <a:pt x="315" y="573"/>
                  </a:cubicBezTo>
                  <a:cubicBezTo>
                    <a:pt x="332" y="581"/>
                    <a:pt x="350" y="587"/>
                    <a:pt x="368" y="593"/>
                  </a:cubicBezTo>
                  <a:cubicBezTo>
                    <a:pt x="382" y="597"/>
                    <a:pt x="396" y="600"/>
                    <a:pt x="411" y="603"/>
                  </a:cubicBezTo>
                  <a:cubicBezTo>
                    <a:pt x="424" y="606"/>
                    <a:pt x="438" y="609"/>
                    <a:pt x="451" y="610"/>
                  </a:cubicBezTo>
                  <a:cubicBezTo>
                    <a:pt x="460" y="612"/>
                    <a:pt x="469" y="612"/>
                    <a:pt x="478" y="612"/>
                  </a:cubicBezTo>
                  <a:cubicBezTo>
                    <a:pt x="487" y="612"/>
                    <a:pt x="497" y="611"/>
                    <a:pt x="506" y="610"/>
                  </a:cubicBezTo>
                  <a:cubicBezTo>
                    <a:pt x="524" y="607"/>
                    <a:pt x="542" y="601"/>
                    <a:pt x="560" y="594"/>
                  </a:cubicBezTo>
                  <a:cubicBezTo>
                    <a:pt x="576" y="588"/>
                    <a:pt x="592" y="581"/>
                    <a:pt x="606" y="571"/>
                  </a:cubicBezTo>
                  <a:cubicBezTo>
                    <a:pt x="619" y="561"/>
                    <a:pt x="630" y="548"/>
                    <a:pt x="639" y="533"/>
                  </a:cubicBezTo>
                  <a:cubicBezTo>
                    <a:pt x="652" y="510"/>
                    <a:pt x="656" y="484"/>
                    <a:pt x="656" y="458"/>
                  </a:cubicBezTo>
                  <a:cubicBezTo>
                    <a:pt x="656" y="448"/>
                    <a:pt x="656" y="439"/>
                    <a:pt x="655" y="430"/>
                  </a:cubicBezTo>
                  <a:cubicBezTo>
                    <a:pt x="652" y="407"/>
                    <a:pt x="645" y="385"/>
                    <a:pt x="636" y="363"/>
                  </a:cubicBezTo>
                  <a:cubicBezTo>
                    <a:pt x="631" y="349"/>
                    <a:pt x="625" y="334"/>
                    <a:pt x="619" y="320"/>
                  </a:cubicBezTo>
                  <a:cubicBezTo>
                    <a:pt x="612" y="306"/>
                    <a:pt x="605" y="292"/>
                    <a:pt x="598" y="278"/>
                  </a:cubicBezTo>
                  <a:cubicBezTo>
                    <a:pt x="595" y="272"/>
                    <a:pt x="591" y="266"/>
                    <a:pt x="588" y="260"/>
                  </a:cubicBezTo>
                  <a:cubicBezTo>
                    <a:pt x="588" y="261"/>
                    <a:pt x="589" y="261"/>
                    <a:pt x="589" y="262"/>
                  </a:cubicBezTo>
                  <a:cubicBezTo>
                    <a:pt x="601" y="286"/>
                    <a:pt x="616" y="310"/>
                    <a:pt x="621" y="337"/>
                  </a:cubicBezTo>
                  <a:cubicBezTo>
                    <a:pt x="622" y="340"/>
                    <a:pt x="623" y="343"/>
                    <a:pt x="625" y="347"/>
                  </a:cubicBezTo>
                  <a:cubicBezTo>
                    <a:pt x="631" y="361"/>
                    <a:pt x="636" y="377"/>
                    <a:pt x="641" y="393"/>
                  </a:cubicBezTo>
                  <a:cubicBezTo>
                    <a:pt x="645" y="413"/>
                    <a:pt x="647" y="433"/>
                    <a:pt x="646" y="453"/>
                  </a:cubicBezTo>
                  <a:cubicBezTo>
                    <a:pt x="644" y="473"/>
                    <a:pt x="641" y="493"/>
                    <a:pt x="634" y="511"/>
                  </a:cubicBezTo>
                  <a:cubicBezTo>
                    <a:pt x="633" y="515"/>
                    <a:pt x="632" y="519"/>
                    <a:pt x="630" y="523"/>
                  </a:cubicBezTo>
                  <a:cubicBezTo>
                    <a:pt x="629" y="524"/>
                    <a:pt x="628" y="526"/>
                    <a:pt x="628" y="528"/>
                  </a:cubicBezTo>
                  <a:cubicBezTo>
                    <a:pt x="624" y="534"/>
                    <a:pt x="621" y="540"/>
                    <a:pt x="617" y="546"/>
                  </a:cubicBezTo>
                  <a:cubicBezTo>
                    <a:pt x="593" y="582"/>
                    <a:pt x="553" y="594"/>
                    <a:pt x="512" y="595"/>
                  </a:cubicBezTo>
                  <a:cubicBezTo>
                    <a:pt x="512" y="595"/>
                    <a:pt x="512" y="595"/>
                    <a:pt x="511" y="596"/>
                  </a:cubicBezTo>
                  <a:cubicBezTo>
                    <a:pt x="509" y="597"/>
                    <a:pt x="507" y="598"/>
                    <a:pt x="504" y="598"/>
                  </a:cubicBezTo>
                  <a:cubicBezTo>
                    <a:pt x="505" y="598"/>
                    <a:pt x="505" y="598"/>
                    <a:pt x="506" y="598"/>
                  </a:cubicBezTo>
                  <a:cubicBezTo>
                    <a:pt x="509" y="598"/>
                    <a:pt x="512" y="598"/>
                    <a:pt x="515" y="598"/>
                  </a:cubicBezTo>
                  <a:cubicBezTo>
                    <a:pt x="503" y="599"/>
                    <a:pt x="490" y="600"/>
                    <a:pt x="478" y="601"/>
                  </a:cubicBezTo>
                  <a:cubicBezTo>
                    <a:pt x="479" y="601"/>
                    <a:pt x="480" y="602"/>
                    <a:pt x="482" y="603"/>
                  </a:cubicBezTo>
                  <a:cubicBezTo>
                    <a:pt x="482" y="603"/>
                    <a:pt x="482" y="603"/>
                    <a:pt x="482" y="603"/>
                  </a:cubicBezTo>
                  <a:cubicBezTo>
                    <a:pt x="501" y="602"/>
                    <a:pt x="520" y="600"/>
                    <a:pt x="538" y="597"/>
                  </a:cubicBezTo>
                  <a:cubicBezTo>
                    <a:pt x="546" y="595"/>
                    <a:pt x="555" y="593"/>
                    <a:pt x="563" y="591"/>
                  </a:cubicBezTo>
                  <a:cubicBezTo>
                    <a:pt x="555" y="594"/>
                    <a:pt x="546" y="597"/>
                    <a:pt x="538" y="599"/>
                  </a:cubicBezTo>
                  <a:cubicBezTo>
                    <a:pt x="520" y="605"/>
                    <a:pt x="502" y="609"/>
                    <a:pt x="482" y="609"/>
                  </a:cubicBezTo>
                  <a:cubicBezTo>
                    <a:pt x="481" y="610"/>
                    <a:pt x="479" y="610"/>
                    <a:pt x="477" y="610"/>
                  </a:cubicBezTo>
                  <a:cubicBezTo>
                    <a:pt x="470" y="610"/>
                    <a:pt x="462" y="609"/>
                    <a:pt x="455" y="608"/>
                  </a:cubicBezTo>
                  <a:cubicBezTo>
                    <a:pt x="450" y="608"/>
                    <a:pt x="446" y="607"/>
                    <a:pt x="441" y="607"/>
                  </a:cubicBezTo>
                  <a:cubicBezTo>
                    <a:pt x="440" y="606"/>
                    <a:pt x="438" y="606"/>
                    <a:pt x="436" y="606"/>
                  </a:cubicBezTo>
                  <a:cubicBezTo>
                    <a:pt x="434" y="605"/>
                    <a:pt x="433" y="605"/>
                    <a:pt x="431" y="605"/>
                  </a:cubicBezTo>
                  <a:cubicBezTo>
                    <a:pt x="431" y="605"/>
                    <a:pt x="431" y="605"/>
                    <a:pt x="432" y="605"/>
                  </a:cubicBezTo>
                  <a:cubicBezTo>
                    <a:pt x="427" y="603"/>
                    <a:pt x="422" y="602"/>
                    <a:pt x="417" y="601"/>
                  </a:cubicBezTo>
                  <a:cubicBezTo>
                    <a:pt x="415" y="600"/>
                    <a:pt x="412" y="600"/>
                    <a:pt x="410" y="600"/>
                  </a:cubicBezTo>
                  <a:cubicBezTo>
                    <a:pt x="380" y="591"/>
                    <a:pt x="350" y="579"/>
                    <a:pt x="321" y="565"/>
                  </a:cubicBezTo>
                  <a:cubicBezTo>
                    <a:pt x="294" y="553"/>
                    <a:pt x="268" y="539"/>
                    <a:pt x="243" y="523"/>
                  </a:cubicBezTo>
                  <a:cubicBezTo>
                    <a:pt x="224" y="508"/>
                    <a:pt x="206" y="493"/>
                    <a:pt x="188" y="477"/>
                  </a:cubicBezTo>
                  <a:cubicBezTo>
                    <a:pt x="190" y="479"/>
                    <a:pt x="192" y="480"/>
                    <a:pt x="194" y="482"/>
                  </a:cubicBezTo>
                  <a:cubicBezTo>
                    <a:pt x="219" y="501"/>
                    <a:pt x="244" y="519"/>
                    <a:pt x="271" y="534"/>
                  </a:cubicBezTo>
                  <a:cubicBezTo>
                    <a:pt x="270" y="533"/>
                    <a:pt x="270" y="532"/>
                    <a:pt x="269" y="532"/>
                  </a:cubicBezTo>
                  <a:cubicBezTo>
                    <a:pt x="269" y="531"/>
                    <a:pt x="269" y="530"/>
                    <a:pt x="270" y="530"/>
                  </a:cubicBezTo>
                  <a:cubicBezTo>
                    <a:pt x="261" y="525"/>
                    <a:pt x="251" y="519"/>
                    <a:pt x="243" y="513"/>
                  </a:cubicBezTo>
                  <a:cubicBezTo>
                    <a:pt x="241" y="513"/>
                    <a:pt x="240" y="512"/>
                    <a:pt x="238" y="511"/>
                  </a:cubicBezTo>
                  <a:cubicBezTo>
                    <a:pt x="238" y="511"/>
                    <a:pt x="238" y="511"/>
                    <a:pt x="238" y="511"/>
                  </a:cubicBezTo>
                  <a:cubicBezTo>
                    <a:pt x="237" y="511"/>
                    <a:pt x="237" y="511"/>
                    <a:pt x="237" y="511"/>
                  </a:cubicBezTo>
                  <a:cubicBezTo>
                    <a:pt x="223" y="504"/>
                    <a:pt x="211" y="494"/>
                    <a:pt x="200" y="484"/>
                  </a:cubicBezTo>
                  <a:cubicBezTo>
                    <a:pt x="200" y="484"/>
                    <a:pt x="200" y="483"/>
                    <a:pt x="199" y="483"/>
                  </a:cubicBezTo>
                  <a:cubicBezTo>
                    <a:pt x="192" y="479"/>
                    <a:pt x="185" y="473"/>
                    <a:pt x="179" y="467"/>
                  </a:cubicBezTo>
                  <a:cubicBezTo>
                    <a:pt x="169" y="458"/>
                    <a:pt x="159" y="449"/>
                    <a:pt x="150" y="440"/>
                  </a:cubicBezTo>
                  <a:cubicBezTo>
                    <a:pt x="149" y="441"/>
                    <a:pt x="149" y="441"/>
                    <a:pt x="148" y="441"/>
                  </a:cubicBezTo>
                  <a:cubicBezTo>
                    <a:pt x="148" y="441"/>
                    <a:pt x="148" y="441"/>
                    <a:pt x="148" y="441"/>
                  </a:cubicBezTo>
                  <a:cubicBezTo>
                    <a:pt x="148" y="441"/>
                    <a:pt x="147" y="441"/>
                    <a:pt x="147" y="441"/>
                  </a:cubicBezTo>
                  <a:cubicBezTo>
                    <a:pt x="147" y="441"/>
                    <a:pt x="147" y="441"/>
                    <a:pt x="147" y="441"/>
                  </a:cubicBezTo>
                  <a:cubicBezTo>
                    <a:pt x="147" y="441"/>
                    <a:pt x="147" y="441"/>
                    <a:pt x="147" y="440"/>
                  </a:cubicBezTo>
                  <a:cubicBezTo>
                    <a:pt x="144" y="437"/>
                    <a:pt x="140" y="434"/>
                    <a:pt x="137" y="430"/>
                  </a:cubicBezTo>
                  <a:cubicBezTo>
                    <a:pt x="133" y="425"/>
                    <a:pt x="129" y="420"/>
                    <a:pt x="125" y="415"/>
                  </a:cubicBezTo>
                  <a:cubicBezTo>
                    <a:pt x="119" y="409"/>
                    <a:pt x="113" y="403"/>
                    <a:pt x="108" y="396"/>
                  </a:cubicBezTo>
                  <a:cubicBezTo>
                    <a:pt x="107" y="395"/>
                    <a:pt x="105" y="393"/>
                    <a:pt x="104" y="392"/>
                  </a:cubicBezTo>
                  <a:cubicBezTo>
                    <a:pt x="77" y="358"/>
                    <a:pt x="52" y="321"/>
                    <a:pt x="33" y="281"/>
                  </a:cubicBezTo>
                  <a:cubicBezTo>
                    <a:pt x="29" y="277"/>
                    <a:pt x="25" y="272"/>
                    <a:pt x="24" y="266"/>
                  </a:cubicBezTo>
                  <a:cubicBezTo>
                    <a:pt x="23" y="265"/>
                    <a:pt x="24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16" y="243"/>
                    <a:pt x="8" y="219"/>
                    <a:pt x="5" y="194"/>
                  </a:cubicBezTo>
                  <a:cubicBezTo>
                    <a:pt x="4" y="179"/>
                    <a:pt x="4" y="164"/>
                    <a:pt x="7" y="149"/>
                  </a:cubicBezTo>
                  <a:cubicBezTo>
                    <a:pt x="9" y="133"/>
                    <a:pt x="14" y="117"/>
                    <a:pt x="20" y="102"/>
                  </a:cubicBezTo>
                  <a:cubicBezTo>
                    <a:pt x="20" y="101"/>
                    <a:pt x="20" y="101"/>
                    <a:pt x="21" y="101"/>
                  </a:cubicBezTo>
                  <a:cubicBezTo>
                    <a:pt x="22" y="95"/>
                    <a:pt x="24" y="89"/>
                    <a:pt x="26" y="83"/>
                  </a:cubicBezTo>
                  <a:cubicBezTo>
                    <a:pt x="26" y="82"/>
                    <a:pt x="27" y="82"/>
                    <a:pt x="27" y="82"/>
                  </a:cubicBezTo>
                  <a:cubicBezTo>
                    <a:pt x="28" y="82"/>
                    <a:pt x="28" y="82"/>
                    <a:pt x="29" y="83"/>
                  </a:cubicBezTo>
                  <a:cubicBezTo>
                    <a:pt x="29" y="81"/>
                    <a:pt x="30" y="80"/>
                    <a:pt x="31" y="79"/>
                  </a:cubicBezTo>
                  <a:cubicBezTo>
                    <a:pt x="34" y="75"/>
                    <a:pt x="37" y="71"/>
                    <a:pt x="40" y="67"/>
                  </a:cubicBezTo>
                  <a:cubicBezTo>
                    <a:pt x="62" y="42"/>
                    <a:pt x="93" y="25"/>
                    <a:pt x="125" y="15"/>
                  </a:cubicBezTo>
                  <a:cubicBezTo>
                    <a:pt x="148" y="8"/>
                    <a:pt x="173" y="5"/>
                    <a:pt x="197" y="5"/>
                  </a:cubicBezTo>
                  <a:cubicBezTo>
                    <a:pt x="203" y="5"/>
                    <a:pt x="208" y="5"/>
                    <a:pt x="213" y="5"/>
                  </a:cubicBezTo>
                  <a:cubicBezTo>
                    <a:pt x="226" y="8"/>
                    <a:pt x="237" y="11"/>
                    <a:pt x="249" y="15"/>
                  </a:cubicBezTo>
                  <a:cubicBezTo>
                    <a:pt x="255" y="17"/>
                    <a:pt x="261" y="19"/>
                    <a:pt x="266" y="21"/>
                  </a:cubicBezTo>
                  <a:cubicBezTo>
                    <a:pt x="254" y="18"/>
                    <a:pt x="242" y="17"/>
                    <a:pt x="230" y="15"/>
                  </a:cubicBezTo>
                  <a:cubicBezTo>
                    <a:pt x="234" y="16"/>
                    <a:pt x="237" y="17"/>
                    <a:pt x="240" y="19"/>
                  </a:cubicBezTo>
                  <a:cubicBezTo>
                    <a:pt x="254" y="21"/>
                    <a:pt x="268" y="24"/>
                    <a:pt x="281" y="27"/>
                  </a:cubicBezTo>
                  <a:cubicBezTo>
                    <a:pt x="289" y="30"/>
                    <a:pt x="296" y="34"/>
                    <a:pt x="303" y="37"/>
                  </a:cubicBezTo>
                  <a:cubicBezTo>
                    <a:pt x="311" y="40"/>
                    <a:pt x="319" y="44"/>
                    <a:pt x="327" y="48"/>
                  </a:cubicBezTo>
                  <a:cubicBezTo>
                    <a:pt x="329" y="49"/>
                    <a:pt x="332" y="50"/>
                    <a:pt x="334" y="51"/>
                  </a:cubicBezTo>
                  <a:cubicBezTo>
                    <a:pt x="335" y="51"/>
                    <a:pt x="335" y="52"/>
                    <a:pt x="336" y="52"/>
                  </a:cubicBezTo>
                  <a:cubicBezTo>
                    <a:pt x="336" y="52"/>
                    <a:pt x="336" y="52"/>
                    <a:pt x="336" y="52"/>
                  </a:cubicBezTo>
                  <a:cubicBezTo>
                    <a:pt x="337" y="52"/>
                    <a:pt x="337" y="52"/>
                    <a:pt x="337" y="53"/>
                  </a:cubicBezTo>
                  <a:cubicBezTo>
                    <a:pt x="344" y="56"/>
                    <a:pt x="351" y="60"/>
                    <a:pt x="359" y="64"/>
                  </a:cubicBezTo>
                  <a:cubicBezTo>
                    <a:pt x="379" y="74"/>
                    <a:pt x="400" y="85"/>
                    <a:pt x="419" y="98"/>
                  </a:cubicBezTo>
                  <a:cubicBezTo>
                    <a:pt x="419" y="97"/>
                    <a:pt x="420" y="96"/>
                    <a:pt x="420" y="96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3" y="97"/>
                    <a:pt x="424" y="98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14" y="92"/>
                    <a:pt x="402" y="84"/>
                    <a:pt x="390" y="78"/>
                  </a:cubicBezTo>
                  <a:cubicBezTo>
                    <a:pt x="361" y="61"/>
                    <a:pt x="331" y="46"/>
                    <a:pt x="301" y="33"/>
                  </a:cubicBezTo>
                  <a:cubicBezTo>
                    <a:pt x="317" y="38"/>
                    <a:pt x="333" y="44"/>
                    <a:pt x="349" y="52"/>
                  </a:cubicBezTo>
                  <a:cubicBezTo>
                    <a:pt x="374" y="63"/>
                    <a:pt x="398" y="77"/>
                    <a:pt x="422" y="93"/>
                  </a:cubicBezTo>
                  <a:cubicBezTo>
                    <a:pt x="440" y="105"/>
                    <a:pt x="459" y="116"/>
                    <a:pt x="475" y="132"/>
                  </a:cubicBezTo>
                  <a:cubicBezTo>
                    <a:pt x="475" y="133"/>
                    <a:pt x="476" y="133"/>
                    <a:pt x="476" y="134"/>
                  </a:cubicBezTo>
                  <a:cubicBezTo>
                    <a:pt x="477" y="134"/>
                    <a:pt x="477" y="135"/>
                    <a:pt x="477" y="135"/>
                  </a:cubicBezTo>
                  <a:cubicBezTo>
                    <a:pt x="478" y="135"/>
                    <a:pt x="478" y="136"/>
                    <a:pt x="478" y="136"/>
                  </a:cubicBezTo>
                  <a:cubicBezTo>
                    <a:pt x="478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5" y="135"/>
                  </a:cubicBezTo>
                  <a:cubicBezTo>
                    <a:pt x="475" y="134"/>
                    <a:pt x="474" y="134"/>
                    <a:pt x="473" y="134"/>
                  </a:cubicBezTo>
                  <a:cubicBezTo>
                    <a:pt x="469" y="131"/>
                    <a:pt x="465" y="128"/>
                    <a:pt x="461" y="125"/>
                  </a:cubicBezTo>
                  <a:cubicBezTo>
                    <a:pt x="457" y="122"/>
                    <a:pt x="453" y="119"/>
                    <a:pt x="449" y="116"/>
                  </a:cubicBezTo>
                  <a:cubicBezTo>
                    <a:pt x="449" y="116"/>
                    <a:pt x="449" y="117"/>
                    <a:pt x="448" y="117"/>
                  </a:cubicBezTo>
                  <a:cubicBezTo>
                    <a:pt x="448" y="117"/>
                    <a:pt x="448" y="117"/>
                    <a:pt x="448" y="117"/>
                  </a:cubicBezTo>
                  <a:cubicBezTo>
                    <a:pt x="447" y="117"/>
                    <a:pt x="446" y="116"/>
                    <a:pt x="446" y="116"/>
                  </a:cubicBezTo>
                  <a:cubicBezTo>
                    <a:pt x="449" y="119"/>
                    <a:pt x="452" y="121"/>
                    <a:pt x="456" y="124"/>
                  </a:cubicBezTo>
                  <a:cubicBezTo>
                    <a:pt x="461" y="128"/>
                    <a:pt x="466" y="132"/>
                    <a:pt x="471" y="135"/>
                  </a:cubicBezTo>
                  <a:cubicBezTo>
                    <a:pt x="472" y="136"/>
                    <a:pt x="473" y="136"/>
                    <a:pt x="473" y="137"/>
                  </a:cubicBezTo>
                  <a:cubicBezTo>
                    <a:pt x="474" y="137"/>
                    <a:pt x="474" y="137"/>
                    <a:pt x="475" y="137"/>
                  </a:cubicBezTo>
                  <a:cubicBezTo>
                    <a:pt x="476" y="138"/>
                    <a:pt x="476" y="138"/>
                    <a:pt x="477" y="139"/>
                  </a:cubicBezTo>
                  <a:cubicBezTo>
                    <a:pt x="478" y="139"/>
                    <a:pt x="479" y="139"/>
                    <a:pt x="480" y="140"/>
                  </a:cubicBezTo>
                  <a:cubicBezTo>
                    <a:pt x="479" y="140"/>
                    <a:pt x="479" y="141"/>
                    <a:pt x="480" y="142"/>
                  </a:cubicBezTo>
                  <a:cubicBezTo>
                    <a:pt x="483" y="144"/>
                    <a:pt x="487" y="147"/>
                    <a:pt x="490" y="150"/>
                  </a:cubicBezTo>
                  <a:cubicBezTo>
                    <a:pt x="492" y="151"/>
                    <a:pt x="493" y="152"/>
                    <a:pt x="494" y="154"/>
                  </a:cubicBezTo>
                  <a:cubicBezTo>
                    <a:pt x="496" y="155"/>
                    <a:pt x="498" y="156"/>
                    <a:pt x="499" y="158"/>
                  </a:cubicBezTo>
                  <a:cubicBezTo>
                    <a:pt x="499" y="157"/>
                    <a:pt x="500" y="157"/>
                    <a:pt x="500" y="157"/>
                  </a:cubicBezTo>
                  <a:cubicBezTo>
                    <a:pt x="500" y="157"/>
                    <a:pt x="501" y="157"/>
                    <a:pt x="501" y="157"/>
                  </a:cubicBezTo>
                  <a:cubicBezTo>
                    <a:pt x="501" y="157"/>
                    <a:pt x="501" y="158"/>
                    <a:pt x="502" y="158"/>
                  </a:cubicBezTo>
                  <a:cubicBezTo>
                    <a:pt x="502" y="157"/>
                    <a:pt x="502" y="157"/>
                    <a:pt x="502" y="157"/>
                  </a:cubicBezTo>
                  <a:cubicBezTo>
                    <a:pt x="500" y="155"/>
                    <a:pt x="498" y="153"/>
                    <a:pt x="496" y="152"/>
                  </a:cubicBezTo>
                  <a:cubicBezTo>
                    <a:pt x="495" y="150"/>
                    <a:pt x="494" y="149"/>
                    <a:pt x="492" y="148"/>
                  </a:cubicBezTo>
                  <a:cubicBezTo>
                    <a:pt x="489" y="145"/>
                    <a:pt x="486" y="143"/>
                    <a:pt x="482" y="140"/>
                  </a:cubicBezTo>
                  <a:cubicBezTo>
                    <a:pt x="483" y="140"/>
                    <a:pt x="484" y="139"/>
                    <a:pt x="483" y="138"/>
                  </a:cubicBezTo>
                  <a:cubicBezTo>
                    <a:pt x="482" y="137"/>
                    <a:pt x="482" y="136"/>
                    <a:pt x="481" y="135"/>
                  </a:cubicBezTo>
                  <a:cubicBezTo>
                    <a:pt x="480" y="135"/>
                    <a:pt x="480" y="134"/>
                    <a:pt x="479" y="133"/>
                  </a:cubicBezTo>
                  <a:cubicBezTo>
                    <a:pt x="479" y="133"/>
                    <a:pt x="479" y="133"/>
                    <a:pt x="478" y="132"/>
                  </a:cubicBezTo>
                  <a:cubicBezTo>
                    <a:pt x="478" y="132"/>
                    <a:pt x="477" y="131"/>
                    <a:pt x="476" y="130"/>
                  </a:cubicBezTo>
                  <a:cubicBezTo>
                    <a:pt x="467" y="120"/>
                    <a:pt x="456" y="112"/>
                    <a:pt x="444" y="104"/>
                  </a:cubicBezTo>
                  <a:cubicBezTo>
                    <a:pt x="429" y="94"/>
                    <a:pt x="414" y="84"/>
                    <a:pt x="398" y="75"/>
                  </a:cubicBezTo>
                  <a:cubicBezTo>
                    <a:pt x="365" y="55"/>
                    <a:pt x="330" y="38"/>
                    <a:pt x="293" y="28"/>
                  </a:cubicBezTo>
                  <a:cubicBezTo>
                    <a:pt x="289" y="27"/>
                    <a:pt x="286" y="26"/>
                    <a:pt x="282" y="25"/>
                  </a:cubicBezTo>
                  <a:cubicBezTo>
                    <a:pt x="282" y="24"/>
                    <a:pt x="281" y="24"/>
                    <a:pt x="280" y="24"/>
                  </a:cubicBezTo>
                  <a:cubicBezTo>
                    <a:pt x="265" y="17"/>
                    <a:pt x="248" y="11"/>
                    <a:pt x="232" y="7"/>
                  </a:cubicBezTo>
                  <a:cubicBezTo>
                    <a:pt x="264" y="11"/>
                    <a:pt x="295" y="19"/>
                    <a:pt x="326" y="30"/>
                  </a:cubicBezTo>
                  <a:cubicBezTo>
                    <a:pt x="374" y="47"/>
                    <a:pt x="421" y="72"/>
                    <a:pt x="458" y="108"/>
                  </a:cubicBezTo>
                  <a:cubicBezTo>
                    <a:pt x="458" y="108"/>
                    <a:pt x="459" y="109"/>
                    <a:pt x="459" y="109"/>
                  </a:cubicBezTo>
                  <a:cubicBezTo>
                    <a:pt x="460" y="109"/>
                    <a:pt x="460" y="107"/>
                    <a:pt x="460" y="106"/>
                  </a:cubicBezTo>
                  <a:cubicBezTo>
                    <a:pt x="410" y="59"/>
                    <a:pt x="344" y="29"/>
                    <a:pt x="278" y="13"/>
                  </a:cubicBezTo>
                  <a:cubicBezTo>
                    <a:pt x="256" y="8"/>
                    <a:pt x="234" y="4"/>
                    <a:pt x="211" y="3"/>
                  </a:cubicBezTo>
                  <a:cubicBezTo>
                    <a:pt x="201" y="1"/>
                    <a:pt x="192" y="0"/>
                    <a:pt x="18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4"/>
            <p:cNvSpPr>
              <a:spLocks noEditPoints="1"/>
            </p:cNvSpPr>
            <p:nvPr/>
          </p:nvSpPr>
          <p:spPr bwMode="auto">
            <a:xfrm>
              <a:off x="4953001" y="2892426"/>
              <a:ext cx="1785938" cy="1616075"/>
            </a:xfrm>
            <a:custGeom>
              <a:avLst/>
              <a:gdLst>
                <a:gd name="T0" fmla="*/ 506 w 828"/>
                <a:gd name="T1" fmla="*/ 740 h 751"/>
                <a:gd name="T2" fmla="*/ 633 w 828"/>
                <a:gd name="T3" fmla="*/ 746 h 751"/>
                <a:gd name="T4" fmla="*/ 376 w 828"/>
                <a:gd name="T5" fmla="*/ 695 h 751"/>
                <a:gd name="T6" fmla="*/ 327 w 828"/>
                <a:gd name="T7" fmla="*/ 666 h 751"/>
                <a:gd name="T8" fmla="*/ 804 w 828"/>
                <a:gd name="T9" fmla="*/ 630 h 751"/>
                <a:gd name="T10" fmla="*/ 589 w 828"/>
                <a:gd name="T11" fmla="*/ 747 h 751"/>
                <a:gd name="T12" fmla="*/ 592 w 828"/>
                <a:gd name="T13" fmla="*/ 746 h 751"/>
                <a:gd name="T14" fmla="*/ 276 w 828"/>
                <a:gd name="T15" fmla="*/ 630 h 751"/>
                <a:gd name="T16" fmla="*/ 821 w 828"/>
                <a:gd name="T17" fmla="*/ 564 h 751"/>
                <a:gd name="T18" fmla="*/ 813 w 828"/>
                <a:gd name="T19" fmla="*/ 603 h 751"/>
                <a:gd name="T20" fmla="*/ 817 w 828"/>
                <a:gd name="T21" fmla="*/ 563 h 751"/>
                <a:gd name="T22" fmla="*/ 141 w 828"/>
                <a:gd name="T23" fmla="*/ 498 h 751"/>
                <a:gd name="T24" fmla="*/ 108 w 828"/>
                <a:gd name="T25" fmla="*/ 455 h 751"/>
                <a:gd name="T26" fmla="*/ 72 w 828"/>
                <a:gd name="T27" fmla="*/ 402 h 751"/>
                <a:gd name="T28" fmla="*/ 26 w 828"/>
                <a:gd name="T29" fmla="*/ 327 h 751"/>
                <a:gd name="T30" fmla="*/ 15 w 828"/>
                <a:gd name="T31" fmla="*/ 287 h 751"/>
                <a:gd name="T32" fmla="*/ 157 w 828"/>
                <a:gd name="T33" fmla="*/ 521 h 751"/>
                <a:gd name="T34" fmla="*/ 720 w 828"/>
                <a:gd name="T35" fmla="*/ 307 h 751"/>
                <a:gd name="T36" fmla="*/ 716 w 828"/>
                <a:gd name="T37" fmla="*/ 295 h 751"/>
                <a:gd name="T38" fmla="*/ 806 w 828"/>
                <a:gd name="T39" fmla="*/ 497 h 751"/>
                <a:gd name="T40" fmla="*/ 648 w 828"/>
                <a:gd name="T41" fmla="*/ 227 h 751"/>
                <a:gd name="T42" fmla="*/ 709 w 828"/>
                <a:gd name="T43" fmla="*/ 297 h 751"/>
                <a:gd name="T44" fmla="*/ 12 w 828"/>
                <a:gd name="T45" fmla="*/ 186 h 751"/>
                <a:gd name="T46" fmla="*/ 20 w 828"/>
                <a:gd name="T47" fmla="*/ 156 h 751"/>
                <a:gd name="T48" fmla="*/ 24 w 828"/>
                <a:gd name="T49" fmla="*/ 147 h 751"/>
                <a:gd name="T50" fmla="*/ 125 w 828"/>
                <a:gd name="T51" fmla="*/ 23 h 751"/>
                <a:gd name="T52" fmla="*/ 47 w 828"/>
                <a:gd name="T53" fmla="*/ 94 h 751"/>
                <a:gd name="T54" fmla="*/ 213 w 828"/>
                <a:gd name="T55" fmla="*/ 5 h 751"/>
                <a:gd name="T56" fmla="*/ 268 w 828"/>
                <a:gd name="T57" fmla="*/ 7 h 751"/>
                <a:gd name="T58" fmla="*/ 227 w 828"/>
                <a:gd name="T59" fmla="*/ 0 h 751"/>
                <a:gd name="T60" fmla="*/ 4 w 828"/>
                <a:gd name="T61" fmla="*/ 204 h 751"/>
                <a:gd name="T62" fmla="*/ 154 w 828"/>
                <a:gd name="T63" fmla="*/ 522 h 751"/>
                <a:gd name="T64" fmla="*/ 496 w 828"/>
                <a:gd name="T65" fmla="*/ 741 h 751"/>
                <a:gd name="T66" fmla="*/ 820 w 828"/>
                <a:gd name="T67" fmla="*/ 544 h 751"/>
                <a:gd name="T68" fmla="*/ 619 w 828"/>
                <a:gd name="T69" fmla="*/ 190 h 751"/>
                <a:gd name="T70" fmla="*/ 617 w 828"/>
                <a:gd name="T71" fmla="*/ 192 h 751"/>
                <a:gd name="T72" fmla="*/ 803 w 828"/>
                <a:gd name="T73" fmla="*/ 495 h 751"/>
                <a:gd name="T74" fmla="*/ 638 w 828"/>
                <a:gd name="T75" fmla="*/ 738 h 751"/>
                <a:gd name="T76" fmla="*/ 417 w 828"/>
                <a:gd name="T77" fmla="*/ 709 h 751"/>
                <a:gd name="T78" fmla="*/ 131 w 828"/>
                <a:gd name="T79" fmla="*/ 483 h 751"/>
                <a:gd name="T80" fmla="*/ 14 w 828"/>
                <a:gd name="T81" fmla="*/ 261 h 751"/>
                <a:gd name="T82" fmla="*/ 77 w 828"/>
                <a:gd name="T83" fmla="*/ 64 h 751"/>
                <a:gd name="T84" fmla="*/ 266 w 828"/>
                <a:gd name="T85" fmla="*/ 10 h 751"/>
                <a:gd name="T86" fmla="*/ 578 w 828"/>
                <a:gd name="T87" fmla="*/ 171 h 751"/>
                <a:gd name="T88" fmla="*/ 562 w 828"/>
                <a:gd name="T89" fmla="*/ 150 h 751"/>
                <a:gd name="T90" fmla="*/ 527 w 828"/>
                <a:gd name="T91" fmla="*/ 129 h 751"/>
                <a:gd name="T92" fmla="*/ 354 w 828"/>
                <a:gd name="T93" fmla="*/ 29 h 751"/>
                <a:gd name="T94" fmla="*/ 549 w 828"/>
                <a:gd name="T95" fmla="*/ 138 h 751"/>
                <a:gd name="T96" fmla="*/ 419 w 828"/>
                <a:gd name="T97" fmla="*/ 55 h 751"/>
                <a:gd name="T98" fmla="*/ 559 w 828"/>
                <a:gd name="T99" fmla="*/ 143 h 751"/>
                <a:gd name="T100" fmla="*/ 571 w 828"/>
                <a:gd name="T101" fmla="*/ 153 h 751"/>
                <a:gd name="T102" fmla="*/ 480 w 828"/>
                <a:gd name="T103" fmla="*/ 8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8" h="751">
                  <a:moveTo>
                    <a:pt x="510" y="741"/>
                  </a:moveTo>
                  <a:cubicBezTo>
                    <a:pt x="502" y="739"/>
                    <a:pt x="494" y="738"/>
                    <a:pt x="486" y="736"/>
                  </a:cubicBezTo>
                  <a:cubicBezTo>
                    <a:pt x="477" y="734"/>
                    <a:pt x="469" y="732"/>
                    <a:pt x="460" y="729"/>
                  </a:cubicBezTo>
                  <a:cubicBezTo>
                    <a:pt x="471" y="732"/>
                    <a:pt x="483" y="735"/>
                    <a:pt x="494" y="737"/>
                  </a:cubicBezTo>
                  <a:cubicBezTo>
                    <a:pt x="498" y="738"/>
                    <a:pt x="502" y="739"/>
                    <a:pt x="506" y="740"/>
                  </a:cubicBezTo>
                  <a:cubicBezTo>
                    <a:pt x="507" y="740"/>
                    <a:pt x="508" y="740"/>
                    <a:pt x="510" y="741"/>
                  </a:cubicBezTo>
                  <a:moveTo>
                    <a:pt x="633" y="746"/>
                  </a:moveTo>
                  <a:cubicBezTo>
                    <a:pt x="638" y="746"/>
                    <a:pt x="642" y="745"/>
                    <a:pt x="646" y="744"/>
                  </a:cubicBezTo>
                  <a:cubicBezTo>
                    <a:pt x="678" y="737"/>
                    <a:pt x="710" y="726"/>
                    <a:pt x="738" y="710"/>
                  </a:cubicBezTo>
                  <a:cubicBezTo>
                    <a:pt x="707" y="730"/>
                    <a:pt x="670" y="742"/>
                    <a:pt x="633" y="746"/>
                  </a:cubicBezTo>
                  <a:moveTo>
                    <a:pt x="441" y="723"/>
                  </a:moveTo>
                  <a:cubicBezTo>
                    <a:pt x="414" y="714"/>
                    <a:pt x="388" y="703"/>
                    <a:pt x="364" y="689"/>
                  </a:cubicBezTo>
                  <a:cubicBezTo>
                    <a:pt x="363" y="688"/>
                    <a:pt x="362" y="688"/>
                    <a:pt x="361" y="687"/>
                  </a:cubicBezTo>
                  <a:cubicBezTo>
                    <a:pt x="365" y="689"/>
                    <a:pt x="369" y="691"/>
                    <a:pt x="372" y="693"/>
                  </a:cubicBezTo>
                  <a:cubicBezTo>
                    <a:pt x="374" y="694"/>
                    <a:pt x="375" y="694"/>
                    <a:pt x="376" y="695"/>
                  </a:cubicBezTo>
                  <a:cubicBezTo>
                    <a:pt x="397" y="706"/>
                    <a:pt x="419" y="716"/>
                    <a:pt x="441" y="723"/>
                  </a:cubicBezTo>
                  <a:moveTo>
                    <a:pt x="327" y="666"/>
                  </a:moveTo>
                  <a:cubicBezTo>
                    <a:pt x="326" y="665"/>
                    <a:pt x="324" y="664"/>
                    <a:pt x="323" y="663"/>
                  </a:cubicBezTo>
                  <a:cubicBezTo>
                    <a:pt x="325" y="664"/>
                    <a:pt x="327" y="666"/>
                    <a:pt x="330" y="668"/>
                  </a:cubicBezTo>
                  <a:cubicBezTo>
                    <a:pt x="329" y="667"/>
                    <a:pt x="328" y="667"/>
                    <a:pt x="327" y="666"/>
                  </a:cubicBezTo>
                  <a:moveTo>
                    <a:pt x="592" y="746"/>
                  </a:moveTo>
                  <a:cubicBezTo>
                    <a:pt x="609" y="746"/>
                    <a:pt x="627" y="744"/>
                    <a:pt x="644" y="739"/>
                  </a:cubicBezTo>
                  <a:cubicBezTo>
                    <a:pt x="667" y="733"/>
                    <a:pt x="690" y="724"/>
                    <a:pt x="712" y="715"/>
                  </a:cubicBezTo>
                  <a:cubicBezTo>
                    <a:pt x="732" y="706"/>
                    <a:pt x="751" y="695"/>
                    <a:pt x="768" y="680"/>
                  </a:cubicBezTo>
                  <a:cubicBezTo>
                    <a:pt x="784" y="666"/>
                    <a:pt x="796" y="649"/>
                    <a:pt x="804" y="630"/>
                  </a:cubicBezTo>
                  <a:cubicBezTo>
                    <a:pt x="804" y="630"/>
                    <a:pt x="804" y="631"/>
                    <a:pt x="804" y="631"/>
                  </a:cubicBezTo>
                  <a:cubicBezTo>
                    <a:pt x="794" y="657"/>
                    <a:pt x="778" y="679"/>
                    <a:pt x="758" y="696"/>
                  </a:cubicBezTo>
                  <a:cubicBezTo>
                    <a:pt x="737" y="710"/>
                    <a:pt x="712" y="721"/>
                    <a:pt x="687" y="729"/>
                  </a:cubicBezTo>
                  <a:cubicBezTo>
                    <a:pt x="668" y="736"/>
                    <a:pt x="648" y="742"/>
                    <a:pt x="628" y="745"/>
                  </a:cubicBezTo>
                  <a:cubicBezTo>
                    <a:pt x="615" y="747"/>
                    <a:pt x="602" y="747"/>
                    <a:pt x="589" y="747"/>
                  </a:cubicBezTo>
                  <a:cubicBezTo>
                    <a:pt x="578" y="747"/>
                    <a:pt x="567" y="747"/>
                    <a:pt x="556" y="746"/>
                  </a:cubicBezTo>
                  <a:cubicBezTo>
                    <a:pt x="543" y="744"/>
                    <a:pt x="530" y="742"/>
                    <a:pt x="518" y="740"/>
                  </a:cubicBezTo>
                  <a:cubicBezTo>
                    <a:pt x="523" y="740"/>
                    <a:pt x="529" y="741"/>
                    <a:pt x="534" y="741"/>
                  </a:cubicBezTo>
                  <a:cubicBezTo>
                    <a:pt x="547" y="742"/>
                    <a:pt x="559" y="743"/>
                    <a:pt x="571" y="745"/>
                  </a:cubicBezTo>
                  <a:cubicBezTo>
                    <a:pt x="578" y="746"/>
                    <a:pt x="585" y="746"/>
                    <a:pt x="592" y="746"/>
                  </a:cubicBezTo>
                  <a:moveTo>
                    <a:pt x="302" y="651"/>
                  </a:moveTo>
                  <a:cubicBezTo>
                    <a:pt x="298" y="648"/>
                    <a:pt x="294" y="646"/>
                    <a:pt x="290" y="643"/>
                  </a:cubicBezTo>
                  <a:cubicBezTo>
                    <a:pt x="274" y="632"/>
                    <a:pt x="259" y="618"/>
                    <a:pt x="244" y="605"/>
                  </a:cubicBezTo>
                  <a:cubicBezTo>
                    <a:pt x="248" y="608"/>
                    <a:pt x="253" y="612"/>
                    <a:pt x="257" y="615"/>
                  </a:cubicBezTo>
                  <a:cubicBezTo>
                    <a:pt x="263" y="620"/>
                    <a:pt x="270" y="625"/>
                    <a:pt x="276" y="630"/>
                  </a:cubicBezTo>
                  <a:cubicBezTo>
                    <a:pt x="285" y="637"/>
                    <a:pt x="293" y="644"/>
                    <a:pt x="302" y="651"/>
                  </a:cubicBezTo>
                  <a:moveTo>
                    <a:pt x="813" y="603"/>
                  </a:moveTo>
                  <a:cubicBezTo>
                    <a:pt x="816" y="592"/>
                    <a:pt x="818" y="581"/>
                    <a:pt x="819" y="570"/>
                  </a:cubicBezTo>
                  <a:cubicBezTo>
                    <a:pt x="820" y="566"/>
                    <a:pt x="820" y="562"/>
                    <a:pt x="820" y="557"/>
                  </a:cubicBezTo>
                  <a:cubicBezTo>
                    <a:pt x="820" y="559"/>
                    <a:pt x="821" y="562"/>
                    <a:pt x="821" y="564"/>
                  </a:cubicBezTo>
                  <a:cubicBezTo>
                    <a:pt x="824" y="585"/>
                    <a:pt x="823" y="608"/>
                    <a:pt x="816" y="628"/>
                  </a:cubicBezTo>
                  <a:cubicBezTo>
                    <a:pt x="809" y="646"/>
                    <a:pt x="798" y="661"/>
                    <a:pt x="784" y="675"/>
                  </a:cubicBezTo>
                  <a:cubicBezTo>
                    <a:pt x="781" y="678"/>
                    <a:pt x="778" y="681"/>
                    <a:pt x="774" y="684"/>
                  </a:cubicBezTo>
                  <a:cubicBezTo>
                    <a:pt x="787" y="670"/>
                    <a:pt x="798" y="653"/>
                    <a:pt x="805" y="634"/>
                  </a:cubicBezTo>
                  <a:cubicBezTo>
                    <a:pt x="809" y="624"/>
                    <a:pt x="812" y="613"/>
                    <a:pt x="813" y="603"/>
                  </a:cubicBezTo>
                  <a:moveTo>
                    <a:pt x="816" y="579"/>
                  </a:moveTo>
                  <a:cubicBezTo>
                    <a:pt x="816" y="562"/>
                    <a:pt x="815" y="545"/>
                    <a:pt x="812" y="528"/>
                  </a:cubicBezTo>
                  <a:cubicBezTo>
                    <a:pt x="811" y="524"/>
                    <a:pt x="811" y="520"/>
                    <a:pt x="810" y="515"/>
                  </a:cubicBezTo>
                  <a:cubicBezTo>
                    <a:pt x="813" y="525"/>
                    <a:pt x="816" y="535"/>
                    <a:pt x="818" y="544"/>
                  </a:cubicBezTo>
                  <a:cubicBezTo>
                    <a:pt x="818" y="550"/>
                    <a:pt x="818" y="557"/>
                    <a:pt x="817" y="563"/>
                  </a:cubicBezTo>
                  <a:cubicBezTo>
                    <a:pt x="817" y="568"/>
                    <a:pt x="816" y="574"/>
                    <a:pt x="816" y="579"/>
                  </a:cubicBezTo>
                  <a:moveTo>
                    <a:pt x="212" y="574"/>
                  </a:moveTo>
                  <a:cubicBezTo>
                    <a:pt x="204" y="567"/>
                    <a:pt x="195" y="559"/>
                    <a:pt x="187" y="551"/>
                  </a:cubicBezTo>
                  <a:cubicBezTo>
                    <a:pt x="179" y="542"/>
                    <a:pt x="171" y="533"/>
                    <a:pt x="163" y="524"/>
                  </a:cubicBezTo>
                  <a:cubicBezTo>
                    <a:pt x="155" y="515"/>
                    <a:pt x="148" y="507"/>
                    <a:pt x="141" y="498"/>
                  </a:cubicBezTo>
                  <a:cubicBezTo>
                    <a:pt x="149" y="506"/>
                    <a:pt x="158" y="515"/>
                    <a:pt x="166" y="523"/>
                  </a:cubicBezTo>
                  <a:cubicBezTo>
                    <a:pt x="191" y="550"/>
                    <a:pt x="217" y="577"/>
                    <a:pt x="245" y="602"/>
                  </a:cubicBezTo>
                  <a:cubicBezTo>
                    <a:pt x="234" y="593"/>
                    <a:pt x="223" y="584"/>
                    <a:pt x="212" y="574"/>
                  </a:cubicBezTo>
                  <a:moveTo>
                    <a:pt x="109" y="456"/>
                  </a:moveTo>
                  <a:cubicBezTo>
                    <a:pt x="109" y="456"/>
                    <a:pt x="108" y="455"/>
                    <a:pt x="108" y="455"/>
                  </a:cubicBezTo>
                  <a:cubicBezTo>
                    <a:pt x="94" y="436"/>
                    <a:pt x="81" y="416"/>
                    <a:pt x="68" y="396"/>
                  </a:cubicBezTo>
                  <a:cubicBezTo>
                    <a:pt x="55" y="375"/>
                    <a:pt x="42" y="354"/>
                    <a:pt x="32" y="332"/>
                  </a:cubicBezTo>
                  <a:cubicBezTo>
                    <a:pt x="25" y="315"/>
                    <a:pt x="20" y="297"/>
                    <a:pt x="17" y="279"/>
                  </a:cubicBezTo>
                  <a:cubicBezTo>
                    <a:pt x="22" y="299"/>
                    <a:pt x="29" y="320"/>
                    <a:pt x="37" y="339"/>
                  </a:cubicBezTo>
                  <a:cubicBezTo>
                    <a:pt x="46" y="361"/>
                    <a:pt x="59" y="382"/>
                    <a:pt x="72" y="402"/>
                  </a:cubicBezTo>
                  <a:cubicBezTo>
                    <a:pt x="84" y="421"/>
                    <a:pt x="96" y="439"/>
                    <a:pt x="109" y="456"/>
                  </a:cubicBezTo>
                  <a:moveTo>
                    <a:pt x="160" y="525"/>
                  </a:moveTo>
                  <a:cubicBezTo>
                    <a:pt x="155" y="519"/>
                    <a:pt x="150" y="514"/>
                    <a:pt x="145" y="508"/>
                  </a:cubicBezTo>
                  <a:cubicBezTo>
                    <a:pt x="113" y="473"/>
                    <a:pt x="85" y="434"/>
                    <a:pt x="61" y="392"/>
                  </a:cubicBezTo>
                  <a:cubicBezTo>
                    <a:pt x="48" y="371"/>
                    <a:pt x="36" y="349"/>
                    <a:pt x="26" y="327"/>
                  </a:cubicBezTo>
                  <a:cubicBezTo>
                    <a:pt x="20" y="316"/>
                    <a:pt x="15" y="305"/>
                    <a:pt x="11" y="293"/>
                  </a:cubicBezTo>
                  <a:cubicBezTo>
                    <a:pt x="7" y="282"/>
                    <a:pt x="5" y="270"/>
                    <a:pt x="4" y="259"/>
                  </a:cubicBezTo>
                  <a:cubicBezTo>
                    <a:pt x="3" y="247"/>
                    <a:pt x="4" y="236"/>
                    <a:pt x="5" y="224"/>
                  </a:cubicBezTo>
                  <a:cubicBezTo>
                    <a:pt x="6" y="236"/>
                    <a:pt x="8" y="249"/>
                    <a:pt x="11" y="261"/>
                  </a:cubicBezTo>
                  <a:cubicBezTo>
                    <a:pt x="12" y="269"/>
                    <a:pt x="14" y="278"/>
                    <a:pt x="15" y="287"/>
                  </a:cubicBezTo>
                  <a:cubicBezTo>
                    <a:pt x="25" y="334"/>
                    <a:pt x="51" y="375"/>
                    <a:pt x="76" y="414"/>
                  </a:cubicBezTo>
                  <a:cubicBezTo>
                    <a:pt x="90" y="434"/>
                    <a:pt x="103" y="454"/>
                    <a:pt x="119" y="472"/>
                  </a:cubicBezTo>
                  <a:cubicBezTo>
                    <a:pt x="122" y="477"/>
                    <a:pt x="126" y="481"/>
                    <a:pt x="130" y="486"/>
                  </a:cubicBezTo>
                  <a:cubicBezTo>
                    <a:pt x="132" y="488"/>
                    <a:pt x="133" y="491"/>
                    <a:pt x="135" y="493"/>
                  </a:cubicBezTo>
                  <a:cubicBezTo>
                    <a:pt x="141" y="503"/>
                    <a:pt x="149" y="512"/>
                    <a:pt x="157" y="521"/>
                  </a:cubicBezTo>
                  <a:cubicBezTo>
                    <a:pt x="158" y="522"/>
                    <a:pt x="159" y="523"/>
                    <a:pt x="160" y="525"/>
                  </a:cubicBezTo>
                  <a:moveTo>
                    <a:pt x="806" y="497"/>
                  </a:moveTo>
                  <a:cubicBezTo>
                    <a:pt x="800" y="472"/>
                    <a:pt x="791" y="447"/>
                    <a:pt x="782" y="422"/>
                  </a:cubicBezTo>
                  <a:cubicBezTo>
                    <a:pt x="775" y="404"/>
                    <a:pt x="767" y="385"/>
                    <a:pt x="758" y="367"/>
                  </a:cubicBezTo>
                  <a:cubicBezTo>
                    <a:pt x="747" y="347"/>
                    <a:pt x="733" y="327"/>
                    <a:pt x="720" y="307"/>
                  </a:cubicBezTo>
                  <a:cubicBezTo>
                    <a:pt x="705" y="288"/>
                    <a:pt x="691" y="268"/>
                    <a:pt x="675" y="250"/>
                  </a:cubicBezTo>
                  <a:cubicBezTo>
                    <a:pt x="667" y="241"/>
                    <a:pt x="659" y="232"/>
                    <a:pt x="650" y="223"/>
                  </a:cubicBezTo>
                  <a:cubicBezTo>
                    <a:pt x="647" y="219"/>
                    <a:pt x="643" y="215"/>
                    <a:pt x="640" y="210"/>
                  </a:cubicBezTo>
                  <a:cubicBezTo>
                    <a:pt x="649" y="220"/>
                    <a:pt x="658" y="230"/>
                    <a:pt x="667" y="239"/>
                  </a:cubicBezTo>
                  <a:cubicBezTo>
                    <a:pt x="684" y="257"/>
                    <a:pt x="701" y="275"/>
                    <a:pt x="716" y="295"/>
                  </a:cubicBezTo>
                  <a:cubicBezTo>
                    <a:pt x="731" y="314"/>
                    <a:pt x="744" y="335"/>
                    <a:pt x="757" y="356"/>
                  </a:cubicBezTo>
                  <a:cubicBezTo>
                    <a:pt x="769" y="377"/>
                    <a:pt x="780" y="398"/>
                    <a:pt x="790" y="421"/>
                  </a:cubicBezTo>
                  <a:cubicBezTo>
                    <a:pt x="805" y="456"/>
                    <a:pt x="815" y="494"/>
                    <a:pt x="817" y="532"/>
                  </a:cubicBezTo>
                  <a:cubicBezTo>
                    <a:pt x="814" y="520"/>
                    <a:pt x="810" y="509"/>
                    <a:pt x="806" y="498"/>
                  </a:cubicBezTo>
                  <a:cubicBezTo>
                    <a:pt x="806" y="498"/>
                    <a:pt x="806" y="498"/>
                    <a:pt x="806" y="497"/>
                  </a:cubicBezTo>
                  <a:moveTo>
                    <a:pt x="798" y="477"/>
                  </a:moveTo>
                  <a:cubicBezTo>
                    <a:pt x="791" y="460"/>
                    <a:pt x="783" y="444"/>
                    <a:pt x="776" y="428"/>
                  </a:cubicBezTo>
                  <a:cubicBezTo>
                    <a:pt x="765" y="406"/>
                    <a:pt x="754" y="383"/>
                    <a:pt x="742" y="362"/>
                  </a:cubicBezTo>
                  <a:cubicBezTo>
                    <a:pt x="724" y="330"/>
                    <a:pt x="704" y="301"/>
                    <a:pt x="682" y="272"/>
                  </a:cubicBezTo>
                  <a:cubicBezTo>
                    <a:pt x="671" y="257"/>
                    <a:pt x="660" y="241"/>
                    <a:pt x="648" y="227"/>
                  </a:cubicBezTo>
                  <a:cubicBezTo>
                    <a:pt x="643" y="221"/>
                    <a:pt x="638" y="215"/>
                    <a:pt x="632" y="209"/>
                  </a:cubicBezTo>
                  <a:cubicBezTo>
                    <a:pt x="628" y="205"/>
                    <a:pt x="624" y="200"/>
                    <a:pt x="621" y="195"/>
                  </a:cubicBezTo>
                  <a:cubicBezTo>
                    <a:pt x="628" y="200"/>
                    <a:pt x="634" y="208"/>
                    <a:pt x="639" y="215"/>
                  </a:cubicBezTo>
                  <a:cubicBezTo>
                    <a:pt x="647" y="224"/>
                    <a:pt x="655" y="232"/>
                    <a:pt x="663" y="241"/>
                  </a:cubicBezTo>
                  <a:cubicBezTo>
                    <a:pt x="679" y="259"/>
                    <a:pt x="694" y="278"/>
                    <a:pt x="709" y="297"/>
                  </a:cubicBezTo>
                  <a:cubicBezTo>
                    <a:pt x="724" y="317"/>
                    <a:pt x="738" y="337"/>
                    <a:pt x="750" y="358"/>
                  </a:cubicBezTo>
                  <a:cubicBezTo>
                    <a:pt x="760" y="377"/>
                    <a:pt x="769" y="396"/>
                    <a:pt x="776" y="416"/>
                  </a:cubicBezTo>
                  <a:cubicBezTo>
                    <a:pt x="784" y="436"/>
                    <a:pt x="792" y="456"/>
                    <a:pt x="798" y="477"/>
                  </a:cubicBezTo>
                  <a:moveTo>
                    <a:pt x="7" y="211"/>
                  </a:moveTo>
                  <a:cubicBezTo>
                    <a:pt x="8" y="203"/>
                    <a:pt x="10" y="194"/>
                    <a:pt x="12" y="186"/>
                  </a:cubicBezTo>
                  <a:cubicBezTo>
                    <a:pt x="11" y="195"/>
                    <a:pt x="11" y="205"/>
                    <a:pt x="10" y="214"/>
                  </a:cubicBezTo>
                  <a:cubicBezTo>
                    <a:pt x="10" y="224"/>
                    <a:pt x="10" y="234"/>
                    <a:pt x="10" y="244"/>
                  </a:cubicBezTo>
                  <a:cubicBezTo>
                    <a:pt x="10" y="242"/>
                    <a:pt x="9" y="239"/>
                    <a:pt x="9" y="237"/>
                  </a:cubicBezTo>
                  <a:cubicBezTo>
                    <a:pt x="8" y="228"/>
                    <a:pt x="7" y="220"/>
                    <a:pt x="7" y="211"/>
                  </a:cubicBezTo>
                  <a:moveTo>
                    <a:pt x="20" y="156"/>
                  </a:moveTo>
                  <a:cubicBezTo>
                    <a:pt x="22" y="145"/>
                    <a:pt x="26" y="135"/>
                    <a:pt x="31" y="125"/>
                  </a:cubicBezTo>
                  <a:cubicBezTo>
                    <a:pt x="36" y="115"/>
                    <a:pt x="42" y="106"/>
                    <a:pt x="48" y="96"/>
                  </a:cubicBezTo>
                  <a:cubicBezTo>
                    <a:pt x="55" y="87"/>
                    <a:pt x="61" y="78"/>
                    <a:pt x="69" y="70"/>
                  </a:cubicBezTo>
                  <a:cubicBezTo>
                    <a:pt x="69" y="69"/>
                    <a:pt x="70" y="69"/>
                    <a:pt x="70" y="68"/>
                  </a:cubicBezTo>
                  <a:cubicBezTo>
                    <a:pt x="51" y="91"/>
                    <a:pt x="36" y="119"/>
                    <a:pt x="24" y="147"/>
                  </a:cubicBezTo>
                  <a:cubicBezTo>
                    <a:pt x="22" y="150"/>
                    <a:pt x="21" y="153"/>
                    <a:pt x="20" y="156"/>
                  </a:cubicBezTo>
                  <a:moveTo>
                    <a:pt x="7" y="197"/>
                  </a:moveTo>
                  <a:cubicBezTo>
                    <a:pt x="7" y="187"/>
                    <a:pt x="9" y="176"/>
                    <a:pt x="11" y="166"/>
                  </a:cubicBezTo>
                  <a:cubicBezTo>
                    <a:pt x="21" y="125"/>
                    <a:pt x="45" y="88"/>
                    <a:pt x="74" y="59"/>
                  </a:cubicBezTo>
                  <a:cubicBezTo>
                    <a:pt x="89" y="44"/>
                    <a:pt x="106" y="32"/>
                    <a:pt x="125" y="23"/>
                  </a:cubicBezTo>
                  <a:cubicBezTo>
                    <a:pt x="132" y="19"/>
                    <a:pt x="139" y="16"/>
                    <a:pt x="146" y="14"/>
                  </a:cubicBezTo>
                  <a:cubicBezTo>
                    <a:pt x="130" y="20"/>
                    <a:pt x="115" y="28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7" y="41"/>
                    <a:pt x="94" y="43"/>
                    <a:pt x="91" y="46"/>
                  </a:cubicBezTo>
                  <a:cubicBezTo>
                    <a:pt x="73" y="58"/>
                    <a:pt x="59" y="76"/>
                    <a:pt x="47" y="94"/>
                  </a:cubicBezTo>
                  <a:cubicBezTo>
                    <a:pt x="35" y="111"/>
                    <a:pt x="24" y="129"/>
                    <a:pt x="19" y="150"/>
                  </a:cubicBezTo>
                  <a:cubicBezTo>
                    <a:pt x="17" y="157"/>
                    <a:pt x="15" y="164"/>
                    <a:pt x="14" y="171"/>
                  </a:cubicBezTo>
                  <a:cubicBezTo>
                    <a:pt x="11" y="179"/>
                    <a:pt x="9" y="188"/>
                    <a:pt x="7" y="197"/>
                  </a:cubicBezTo>
                  <a:moveTo>
                    <a:pt x="188" y="6"/>
                  </a:moveTo>
                  <a:cubicBezTo>
                    <a:pt x="196" y="5"/>
                    <a:pt x="205" y="5"/>
                    <a:pt x="213" y="5"/>
                  </a:cubicBezTo>
                  <a:cubicBezTo>
                    <a:pt x="218" y="5"/>
                    <a:pt x="224" y="5"/>
                    <a:pt x="230" y="5"/>
                  </a:cubicBezTo>
                  <a:cubicBezTo>
                    <a:pt x="229" y="5"/>
                    <a:pt x="229" y="5"/>
                    <a:pt x="228" y="5"/>
                  </a:cubicBezTo>
                  <a:cubicBezTo>
                    <a:pt x="197" y="5"/>
                    <a:pt x="165" y="10"/>
                    <a:pt x="136" y="21"/>
                  </a:cubicBezTo>
                  <a:cubicBezTo>
                    <a:pt x="153" y="14"/>
                    <a:pt x="170" y="9"/>
                    <a:pt x="188" y="6"/>
                  </a:cubicBezTo>
                  <a:moveTo>
                    <a:pt x="268" y="7"/>
                  </a:moveTo>
                  <a:cubicBezTo>
                    <a:pt x="255" y="5"/>
                    <a:pt x="242" y="3"/>
                    <a:pt x="229" y="3"/>
                  </a:cubicBezTo>
                  <a:cubicBezTo>
                    <a:pt x="241" y="3"/>
                    <a:pt x="252" y="3"/>
                    <a:pt x="264" y="5"/>
                  </a:cubicBezTo>
                  <a:cubicBezTo>
                    <a:pt x="281" y="7"/>
                    <a:pt x="298" y="11"/>
                    <a:pt x="315" y="16"/>
                  </a:cubicBezTo>
                  <a:cubicBezTo>
                    <a:pt x="299" y="12"/>
                    <a:pt x="284" y="9"/>
                    <a:pt x="268" y="7"/>
                  </a:cubicBezTo>
                  <a:moveTo>
                    <a:pt x="227" y="0"/>
                  </a:moveTo>
                  <a:cubicBezTo>
                    <a:pt x="213" y="0"/>
                    <a:pt x="200" y="1"/>
                    <a:pt x="187" y="3"/>
                  </a:cubicBezTo>
                  <a:cubicBezTo>
                    <a:pt x="171" y="5"/>
                    <a:pt x="155" y="8"/>
                    <a:pt x="140" y="13"/>
                  </a:cubicBezTo>
                  <a:cubicBezTo>
                    <a:pt x="122" y="20"/>
                    <a:pt x="104" y="30"/>
                    <a:pt x="89" y="43"/>
                  </a:cubicBezTo>
                  <a:cubicBezTo>
                    <a:pt x="57" y="68"/>
                    <a:pt x="32" y="102"/>
                    <a:pt x="17" y="140"/>
                  </a:cubicBezTo>
                  <a:cubicBezTo>
                    <a:pt x="9" y="160"/>
                    <a:pt x="4" y="182"/>
                    <a:pt x="4" y="204"/>
                  </a:cubicBezTo>
                  <a:cubicBezTo>
                    <a:pt x="4" y="206"/>
                    <a:pt x="4" y="209"/>
                    <a:pt x="4" y="212"/>
                  </a:cubicBezTo>
                  <a:cubicBezTo>
                    <a:pt x="0" y="235"/>
                    <a:pt x="0" y="258"/>
                    <a:pt x="5" y="281"/>
                  </a:cubicBezTo>
                  <a:cubicBezTo>
                    <a:pt x="10" y="304"/>
                    <a:pt x="22" y="325"/>
                    <a:pt x="32" y="346"/>
                  </a:cubicBezTo>
                  <a:cubicBezTo>
                    <a:pt x="44" y="368"/>
                    <a:pt x="56" y="389"/>
                    <a:pt x="68" y="410"/>
                  </a:cubicBezTo>
                  <a:cubicBezTo>
                    <a:pt x="93" y="450"/>
                    <a:pt x="122" y="488"/>
                    <a:pt x="154" y="522"/>
                  </a:cubicBezTo>
                  <a:cubicBezTo>
                    <a:pt x="172" y="540"/>
                    <a:pt x="190" y="558"/>
                    <a:pt x="209" y="575"/>
                  </a:cubicBezTo>
                  <a:cubicBezTo>
                    <a:pt x="224" y="589"/>
                    <a:pt x="240" y="605"/>
                    <a:pt x="256" y="619"/>
                  </a:cubicBezTo>
                  <a:cubicBezTo>
                    <a:pt x="278" y="639"/>
                    <a:pt x="303" y="655"/>
                    <a:pt x="329" y="670"/>
                  </a:cubicBezTo>
                  <a:cubicBezTo>
                    <a:pt x="343" y="680"/>
                    <a:pt x="359" y="689"/>
                    <a:pt x="375" y="698"/>
                  </a:cubicBezTo>
                  <a:cubicBezTo>
                    <a:pt x="413" y="718"/>
                    <a:pt x="454" y="732"/>
                    <a:pt x="496" y="741"/>
                  </a:cubicBezTo>
                  <a:cubicBezTo>
                    <a:pt x="527" y="747"/>
                    <a:pt x="560" y="751"/>
                    <a:pt x="593" y="751"/>
                  </a:cubicBezTo>
                  <a:cubicBezTo>
                    <a:pt x="603" y="751"/>
                    <a:pt x="612" y="751"/>
                    <a:pt x="621" y="750"/>
                  </a:cubicBezTo>
                  <a:cubicBezTo>
                    <a:pt x="670" y="746"/>
                    <a:pt x="721" y="730"/>
                    <a:pt x="759" y="698"/>
                  </a:cubicBezTo>
                  <a:cubicBezTo>
                    <a:pt x="786" y="680"/>
                    <a:pt x="810" y="655"/>
                    <a:pt x="820" y="623"/>
                  </a:cubicBezTo>
                  <a:cubicBezTo>
                    <a:pt x="828" y="598"/>
                    <a:pt x="826" y="570"/>
                    <a:pt x="820" y="544"/>
                  </a:cubicBezTo>
                  <a:cubicBezTo>
                    <a:pt x="820" y="506"/>
                    <a:pt x="811" y="468"/>
                    <a:pt x="798" y="433"/>
                  </a:cubicBezTo>
                  <a:cubicBezTo>
                    <a:pt x="789" y="410"/>
                    <a:pt x="778" y="389"/>
                    <a:pt x="766" y="368"/>
                  </a:cubicBezTo>
                  <a:cubicBezTo>
                    <a:pt x="755" y="347"/>
                    <a:pt x="742" y="327"/>
                    <a:pt x="729" y="308"/>
                  </a:cubicBezTo>
                  <a:cubicBezTo>
                    <a:pt x="712" y="285"/>
                    <a:pt x="694" y="263"/>
                    <a:pt x="674" y="243"/>
                  </a:cubicBezTo>
                  <a:cubicBezTo>
                    <a:pt x="657" y="224"/>
                    <a:pt x="640" y="204"/>
                    <a:pt x="619" y="190"/>
                  </a:cubicBezTo>
                  <a:cubicBezTo>
                    <a:pt x="618" y="189"/>
                    <a:pt x="618" y="189"/>
                    <a:pt x="618" y="189"/>
                  </a:cubicBezTo>
                  <a:cubicBezTo>
                    <a:pt x="618" y="189"/>
                    <a:pt x="618" y="189"/>
                    <a:pt x="618" y="189"/>
                  </a:cubicBezTo>
                  <a:cubicBezTo>
                    <a:pt x="617" y="189"/>
                    <a:pt x="617" y="190"/>
                    <a:pt x="616" y="190"/>
                  </a:cubicBezTo>
                  <a:cubicBezTo>
                    <a:pt x="616" y="191"/>
                    <a:pt x="617" y="191"/>
                    <a:pt x="617" y="192"/>
                  </a:cubicBezTo>
                  <a:cubicBezTo>
                    <a:pt x="617" y="192"/>
                    <a:pt x="617" y="192"/>
                    <a:pt x="617" y="192"/>
                  </a:cubicBezTo>
                  <a:cubicBezTo>
                    <a:pt x="620" y="200"/>
                    <a:pt x="626" y="207"/>
                    <a:pt x="632" y="213"/>
                  </a:cubicBezTo>
                  <a:cubicBezTo>
                    <a:pt x="640" y="221"/>
                    <a:pt x="647" y="229"/>
                    <a:pt x="653" y="238"/>
                  </a:cubicBezTo>
                  <a:cubicBezTo>
                    <a:pt x="669" y="258"/>
                    <a:pt x="684" y="278"/>
                    <a:pt x="699" y="298"/>
                  </a:cubicBezTo>
                  <a:cubicBezTo>
                    <a:pt x="728" y="339"/>
                    <a:pt x="751" y="383"/>
                    <a:pt x="772" y="428"/>
                  </a:cubicBezTo>
                  <a:cubicBezTo>
                    <a:pt x="783" y="450"/>
                    <a:pt x="794" y="472"/>
                    <a:pt x="803" y="495"/>
                  </a:cubicBezTo>
                  <a:cubicBezTo>
                    <a:pt x="805" y="504"/>
                    <a:pt x="807" y="513"/>
                    <a:pt x="808" y="522"/>
                  </a:cubicBezTo>
                  <a:cubicBezTo>
                    <a:pt x="813" y="549"/>
                    <a:pt x="815" y="577"/>
                    <a:pt x="811" y="604"/>
                  </a:cubicBezTo>
                  <a:cubicBezTo>
                    <a:pt x="803" y="632"/>
                    <a:pt x="789" y="658"/>
                    <a:pt x="766" y="678"/>
                  </a:cubicBezTo>
                  <a:cubicBezTo>
                    <a:pt x="749" y="693"/>
                    <a:pt x="729" y="704"/>
                    <a:pt x="708" y="713"/>
                  </a:cubicBezTo>
                  <a:cubicBezTo>
                    <a:pt x="686" y="723"/>
                    <a:pt x="662" y="732"/>
                    <a:pt x="638" y="738"/>
                  </a:cubicBezTo>
                  <a:cubicBezTo>
                    <a:pt x="626" y="741"/>
                    <a:pt x="614" y="743"/>
                    <a:pt x="601" y="744"/>
                  </a:cubicBezTo>
                  <a:cubicBezTo>
                    <a:pt x="599" y="744"/>
                    <a:pt x="596" y="744"/>
                    <a:pt x="594" y="744"/>
                  </a:cubicBezTo>
                  <a:cubicBezTo>
                    <a:pt x="583" y="744"/>
                    <a:pt x="573" y="743"/>
                    <a:pt x="563" y="741"/>
                  </a:cubicBezTo>
                  <a:cubicBezTo>
                    <a:pt x="539" y="738"/>
                    <a:pt x="516" y="738"/>
                    <a:pt x="493" y="734"/>
                  </a:cubicBezTo>
                  <a:cubicBezTo>
                    <a:pt x="467" y="727"/>
                    <a:pt x="441" y="719"/>
                    <a:pt x="417" y="709"/>
                  </a:cubicBezTo>
                  <a:cubicBezTo>
                    <a:pt x="403" y="704"/>
                    <a:pt x="390" y="699"/>
                    <a:pt x="378" y="693"/>
                  </a:cubicBezTo>
                  <a:cubicBezTo>
                    <a:pt x="372" y="690"/>
                    <a:pt x="366" y="686"/>
                    <a:pt x="361" y="683"/>
                  </a:cubicBezTo>
                  <a:cubicBezTo>
                    <a:pt x="331" y="667"/>
                    <a:pt x="303" y="647"/>
                    <a:pt x="276" y="627"/>
                  </a:cubicBezTo>
                  <a:cubicBezTo>
                    <a:pt x="233" y="590"/>
                    <a:pt x="193" y="549"/>
                    <a:pt x="155" y="508"/>
                  </a:cubicBezTo>
                  <a:cubicBezTo>
                    <a:pt x="147" y="500"/>
                    <a:pt x="139" y="491"/>
                    <a:pt x="131" y="483"/>
                  </a:cubicBezTo>
                  <a:cubicBezTo>
                    <a:pt x="128" y="477"/>
                    <a:pt x="124" y="472"/>
                    <a:pt x="121" y="467"/>
                  </a:cubicBezTo>
                  <a:cubicBezTo>
                    <a:pt x="113" y="457"/>
                    <a:pt x="106" y="447"/>
                    <a:pt x="98" y="437"/>
                  </a:cubicBezTo>
                  <a:cubicBezTo>
                    <a:pt x="84" y="416"/>
                    <a:pt x="70" y="395"/>
                    <a:pt x="57" y="373"/>
                  </a:cubicBezTo>
                  <a:cubicBezTo>
                    <a:pt x="45" y="352"/>
                    <a:pt x="36" y="330"/>
                    <a:pt x="28" y="307"/>
                  </a:cubicBezTo>
                  <a:cubicBezTo>
                    <a:pt x="23" y="292"/>
                    <a:pt x="18" y="277"/>
                    <a:pt x="14" y="261"/>
                  </a:cubicBezTo>
                  <a:cubicBezTo>
                    <a:pt x="14" y="261"/>
                    <a:pt x="14" y="260"/>
                    <a:pt x="14" y="260"/>
                  </a:cubicBezTo>
                  <a:cubicBezTo>
                    <a:pt x="12" y="236"/>
                    <a:pt x="12" y="212"/>
                    <a:pt x="15" y="188"/>
                  </a:cubicBezTo>
                  <a:cubicBezTo>
                    <a:pt x="15" y="183"/>
                    <a:pt x="16" y="177"/>
                    <a:pt x="17" y="172"/>
                  </a:cubicBezTo>
                  <a:cubicBezTo>
                    <a:pt x="23" y="154"/>
                    <a:pt x="30" y="138"/>
                    <a:pt x="39" y="122"/>
                  </a:cubicBezTo>
                  <a:cubicBezTo>
                    <a:pt x="49" y="101"/>
                    <a:pt x="62" y="82"/>
                    <a:pt x="77" y="64"/>
                  </a:cubicBezTo>
                  <a:cubicBezTo>
                    <a:pt x="84" y="56"/>
                    <a:pt x="93" y="48"/>
                    <a:pt x="102" y="42"/>
                  </a:cubicBezTo>
                  <a:cubicBezTo>
                    <a:pt x="109" y="37"/>
                    <a:pt x="117" y="33"/>
                    <a:pt x="125" y="29"/>
                  </a:cubicBezTo>
                  <a:cubicBezTo>
                    <a:pt x="157" y="14"/>
                    <a:pt x="193" y="8"/>
                    <a:pt x="229" y="8"/>
                  </a:cubicBezTo>
                  <a:cubicBezTo>
                    <a:pt x="240" y="8"/>
                    <a:pt x="251" y="8"/>
                    <a:pt x="262" y="9"/>
                  </a:cubicBezTo>
                  <a:cubicBezTo>
                    <a:pt x="263" y="9"/>
                    <a:pt x="265" y="10"/>
                    <a:pt x="266" y="10"/>
                  </a:cubicBezTo>
                  <a:cubicBezTo>
                    <a:pt x="287" y="13"/>
                    <a:pt x="307" y="19"/>
                    <a:pt x="327" y="26"/>
                  </a:cubicBezTo>
                  <a:cubicBezTo>
                    <a:pt x="371" y="41"/>
                    <a:pt x="414" y="63"/>
                    <a:pt x="455" y="86"/>
                  </a:cubicBezTo>
                  <a:cubicBezTo>
                    <a:pt x="478" y="99"/>
                    <a:pt x="501" y="113"/>
                    <a:pt x="523" y="129"/>
                  </a:cubicBezTo>
                  <a:cubicBezTo>
                    <a:pt x="534" y="138"/>
                    <a:pt x="545" y="147"/>
                    <a:pt x="556" y="156"/>
                  </a:cubicBezTo>
                  <a:cubicBezTo>
                    <a:pt x="563" y="161"/>
                    <a:pt x="569" y="171"/>
                    <a:pt x="578" y="171"/>
                  </a:cubicBezTo>
                  <a:cubicBezTo>
                    <a:pt x="579" y="171"/>
                    <a:pt x="580" y="170"/>
                    <a:pt x="580" y="170"/>
                  </a:cubicBezTo>
                  <a:cubicBezTo>
                    <a:pt x="580" y="163"/>
                    <a:pt x="575" y="158"/>
                    <a:pt x="570" y="154"/>
                  </a:cubicBezTo>
                  <a:cubicBezTo>
                    <a:pt x="570" y="154"/>
                    <a:pt x="570" y="154"/>
                    <a:pt x="570" y="154"/>
                  </a:cubicBezTo>
                  <a:cubicBezTo>
                    <a:pt x="570" y="154"/>
                    <a:pt x="570" y="154"/>
                    <a:pt x="569" y="154"/>
                  </a:cubicBezTo>
                  <a:cubicBezTo>
                    <a:pt x="567" y="153"/>
                    <a:pt x="565" y="151"/>
                    <a:pt x="562" y="150"/>
                  </a:cubicBezTo>
                  <a:cubicBezTo>
                    <a:pt x="565" y="152"/>
                    <a:pt x="567" y="154"/>
                    <a:pt x="570" y="157"/>
                  </a:cubicBezTo>
                  <a:cubicBezTo>
                    <a:pt x="573" y="160"/>
                    <a:pt x="576" y="164"/>
                    <a:pt x="577" y="168"/>
                  </a:cubicBezTo>
                  <a:cubicBezTo>
                    <a:pt x="573" y="167"/>
                    <a:pt x="570" y="165"/>
                    <a:pt x="567" y="162"/>
                  </a:cubicBezTo>
                  <a:cubicBezTo>
                    <a:pt x="564" y="159"/>
                    <a:pt x="560" y="156"/>
                    <a:pt x="556" y="153"/>
                  </a:cubicBezTo>
                  <a:cubicBezTo>
                    <a:pt x="547" y="145"/>
                    <a:pt x="537" y="137"/>
                    <a:pt x="527" y="129"/>
                  </a:cubicBezTo>
                  <a:cubicBezTo>
                    <a:pt x="508" y="114"/>
                    <a:pt x="488" y="102"/>
                    <a:pt x="467" y="90"/>
                  </a:cubicBezTo>
                  <a:cubicBezTo>
                    <a:pt x="446" y="77"/>
                    <a:pt x="425" y="66"/>
                    <a:pt x="403" y="56"/>
                  </a:cubicBezTo>
                  <a:cubicBezTo>
                    <a:pt x="382" y="45"/>
                    <a:pt x="361" y="36"/>
                    <a:pt x="340" y="28"/>
                  </a:cubicBezTo>
                  <a:cubicBezTo>
                    <a:pt x="326" y="23"/>
                    <a:pt x="313" y="19"/>
                    <a:pt x="300" y="15"/>
                  </a:cubicBezTo>
                  <a:cubicBezTo>
                    <a:pt x="318" y="18"/>
                    <a:pt x="336" y="23"/>
                    <a:pt x="354" y="29"/>
                  </a:cubicBezTo>
                  <a:cubicBezTo>
                    <a:pt x="368" y="34"/>
                    <a:pt x="381" y="40"/>
                    <a:pt x="394" y="46"/>
                  </a:cubicBezTo>
                  <a:cubicBezTo>
                    <a:pt x="438" y="67"/>
                    <a:pt x="482" y="90"/>
                    <a:pt x="522" y="118"/>
                  </a:cubicBezTo>
                  <a:cubicBezTo>
                    <a:pt x="531" y="124"/>
                    <a:pt x="540" y="131"/>
                    <a:pt x="548" y="137"/>
                  </a:cubicBezTo>
                  <a:cubicBezTo>
                    <a:pt x="548" y="137"/>
                    <a:pt x="548" y="137"/>
                    <a:pt x="548" y="137"/>
                  </a:cubicBezTo>
                  <a:cubicBezTo>
                    <a:pt x="549" y="137"/>
                    <a:pt x="549" y="137"/>
                    <a:pt x="549" y="138"/>
                  </a:cubicBezTo>
                  <a:cubicBezTo>
                    <a:pt x="552" y="140"/>
                    <a:pt x="554" y="142"/>
                    <a:pt x="557" y="143"/>
                  </a:cubicBezTo>
                  <a:cubicBezTo>
                    <a:pt x="557" y="143"/>
                    <a:pt x="557" y="143"/>
                    <a:pt x="558" y="143"/>
                  </a:cubicBezTo>
                  <a:cubicBezTo>
                    <a:pt x="553" y="138"/>
                    <a:pt x="548" y="134"/>
                    <a:pt x="543" y="130"/>
                  </a:cubicBezTo>
                  <a:cubicBezTo>
                    <a:pt x="524" y="115"/>
                    <a:pt x="503" y="102"/>
                    <a:pt x="482" y="89"/>
                  </a:cubicBezTo>
                  <a:cubicBezTo>
                    <a:pt x="461" y="77"/>
                    <a:pt x="440" y="66"/>
                    <a:pt x="419" y="55"/>
                  </a:cubicBezTo>
                  <a:cubicBezTo>
                    <a:pt x="409" y="50"/>
                    <a:pt x="399" y="45"/>
                    <a:pt x="389" y="41"/>
                  </a:cubicBezTo>
                  <a:cubicBezTo>
                    <a:pt x="392" y="42"/>
                    <a:pt x="395" y="43"/>
                    <a:pt x="397" y="44"/>
                  </a:cubicBezTo>
                  <a:cubicBezTo>
                    <a:pt x="433" y="57"/>
                    <a:pt x="466" y="74"/>
                    <a:pt x="498" y="96"/>
                  </a:cubicBezTo>
                  <a:cubicBezTo>
                    <a:pt x="513" y="107"/>
                    <a:pt x="528" y="118"/>
                    <a:pt x="542" y="129"/>
                  </a:cubicBezTo>
                  <a:cubicBezTo>
                    <a:pt x="548" y="134"/>
                    <a:pt x="553" y="138"/>
                    <a:pt x="559" y="143"/>
                  </a:cubicBezTo>
                  <a:cubicBezTo>
                    <a:pt x="559" y="143"/>
                    <a:pt x="559" y="143"/>
                    <a:pt x="559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2" y="143"/>
                    <a:pt x="564" y="145"/>
                    <a:pt x="565" y="146"/>
                  </a:cubicBezTo>
                  <a:cubicBezTo>
                    <a:pt x="567" y="148"/>
                    <a:pt x="569" y="150"/>
                    <a:pt x="571" y="151"/>
                  </a:cubicBezTo>
                  <a:cubicBezTo>
                    <a:pt x="571" y="152"/>
                    <a:pt x="571" y="153"/>
                    <a:pt x="571" y="153"/>
                  </a:cubicBezTo>
                  <a:cubicBezTo>
                    <a:pt x="576" y="158"/>
                    <a:pt x="581" y="163"/>
                    <a:pt x="585" y="168"/>
                  </a:cubicBezTo>
                  <a:cubicBezTo>
                    <a:pt x="586" y="169"/>
                    <a:pt x="586" y="169"/>
                    <a:pt x="586" y="169"/>
                  </a:cubicBezTo>
                  <a:cubicBezTo>
                    <a:pt x="587" y="169"/>
                    <a:pt x="588" y="168"/>
                    <a:pt x="588" y="167"/>
                  </a:cubicBezTo>
                  <a:cubicBezTo>
                    <a:pt x="572" y="150"/>
                    <a:pt x="554" y="135"/>
                    <a:pt x="536" y="121"/>
                  </a:cubicBezTo>
                  <a:cubicBezTo>
                    <a:pt x="518" y="107"/>
                    <a:pt x="499" y="93"/>
                    <a:pt x="480" y="81"/>
                  </a:cubicBezTo>
                  <a:cubicBezTo>
                    <a:pt x="442" y="58"/>
                    <a:pt x="400" y="41"/>
                    <a:pt x="358" y="27"/>
                  </a:cubicBezTo>
                  <a:cubicBezTo>
                    <a:pt x="357" y="27"/>
                    <a:pt x="356" y="26"/>
                    <a:pt x="355" y="26"/>
                  </a:cubicBezTo>
                  <a:cubicBezTo>
                    <a:pt x="315" y="11"/>
                    <a:pt x="271" y="0"/>
                    <a:pt x="22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5"/>
            <p:cNvSpPr/>
            <p:nvPr/>
          </p:nvSpPr>
          <p:spPr bwMode="auto">
            <a:xfrm>
              <a:off x="6132513" y="3187701"/>
              <a:ext cx="52388" cy="36513"/>
            </a:xfrm>
            <a:custGeom>
              <a:avLst/>
              <a:gdLst>
                <a:gd name="T0" fmla="*/ 1 w 24"/>
                <a:gd name="T1" fmla="*/ 0 h 17"/>
                <a:gd name="T2" fmla="*/ 1 w 24"/>
                <a:gd name="T3" fmla="*/ 0 h 17"/>
                <a:gd name="T4" fmla="*/ 1 w 24"/>
                <a:gd name="T5" fmla="*/ 3 h 17"/>
                <a:gd name="T6" fmla="*/ 10 w 24"/>
                <a:gd name="T7" fmla="*/ 10 h 17"/>
                <a:gd name="T8" fmla="*/ 10 w 24"/>
                <a:gd name="T9" fmla="*/ 10 h 17"/>
                <a:gd name="T10" fmla="*/ 11 w 24"/>
                <a:gd name="T11" fmla="*/ 10 h 17"/>
                <a:gd name="T12" fmla="*/ 15 w 24"/>
                <a:gd name="T13" fmla="*/ 13 h 17"/>
                <a:gd name="T14" fmla="*/ 22 w 24"/>
                <a:gd name="T15" fmla="*/ 17 h 17"/>
                <a:gd name="T16" fmla="*/ 23 w 24"/>
                <a:gd name="T17" fmla="*/ 17 h 17"/>
                <a:gd name="T18" fmla="*/ 23 w 24"/>
                <a:gd name="T19" fmla="*/ 17 h 17"/>
                <a:gd name="T20" fmla="*/ 24 w 24"/>
                <a:gd name="T21" fmla="*/ 16 h 17"/>
                <a:gd name="T22" fmla="*/ 24 w 24"/>
                <a:gd name="T23" fmla="*/ 14 h 17"/>
                <a:gd name="T24" fmla="*/ 18 w 24"/>
                <a:gd name="T25" fmla="*/ 9 h 17"/>
                <a:gd name="T26" fmla="*/ 13 w 24"/>
                <a:gd name="T27" fmla="*/ 6 h 17"/>
                <a:gd name="T28" fmla="*/ 12 w 24"/>
                <a:gd name="T29" fmla="*/ 6 h 17"/>
                <a:gd name="T30" fmla="*/ 12 w 24"/>
                <a:gd name="T31" fmla="*/ 6 h 17"/>
                <a:gd name="T32" fmla="*/ 11 w 24"/>
                <a:gd name="T33" fmla="*/ 6 h 17"/>
                <a:gd name="T34" fmla="*/ 10 w 24"/>
                <a:gd name="T35" fmla="*/ 6 h 17"/>
                <a:gd name="T36" fmla="*/ 2 w 24"/>
                <a:gd name="T37" fmla="*/ 1 h 17"/>
                <a:gd name="T38" fmla="*/ 1 w 24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4" y="5"/>
                    <a:pt x="7" y="7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11"/>
                    <a:pt x="14" y="12"/>
                    <a:pt x="15" y="13"/>
                  </a:cubicBezTo>
                  <a:cubicBezTo>
                    <a:pt x="18" y="14"/>
                    <a:pt x="20" y="16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4" y="16"/>
                    <a:pt x="24" y="15"/>
                    <a:pt x="24" y="14"/>
                  </a:cubicBezTo>
                  <a:cubicBezTo>
                    <a:pt x="22" y="13"/>
                    <a:pt x="20" y="11"/>
                    <a:pt x="18" y="9"/>
                  </a:cubicBezTo>
                  <a:cubicBezTo>
                    <a:pt x="17" y="8"/>
                    <a:pt x="15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7" y="5"/>
                    <a:pt x="5" y="3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6"/>
            <p:cNvSpPr/>
            <p:nvPr/>
          </p:nvSpPr>
          <p:spPr bwMode="auto">
            <a:xfrm>
              <a:off x="6059488" y="3236913"/>
              <a:ext cx="66675" cy="57150"/>
            </a:xfrm>
            <a:custGeom>
              <a:avLst/>
              <a:gdLst>
                <a:gd name="T0" fmla="*/ 1 w 31"/>
                <a:gd name="T1" fmla="*/ 0 h 27"/>
                <a:gd name="T2" fmla="*/ 0 w 31"/>
                <a:gd name="T3" fmla="*/ 2 h 27"/>
                <a:gd name="T4" fmla="*/ 0 w 31"/>
                <a:gd name="T5" fmla="*/ 2 h 27"/>
                <a:gd name="T6" fmla="*/ 15 w 31"/>
                <a:gd name="T7" fmla="*/ 15 h 27"/>
                <a:gd name="T8" fmla="*/ 15 w 31"/>
                <a:gd name="T9" fmla="*/ 18 h 27"/>
                <a:gd name="T10" fmla="*/ 24 w 31"/>
                <a:gd name="T11" fmla="*/ 24 h 27"/>
                <a:gd name="T12" fmla="*/ 25 w 31"/>
                <a:gd name="T13" fmla="*/ 23 h 27"/>
                <a:gd name="T14" fmla="*/ 26 w 31"/>
                <a:gd name="T15" fmla="*/ 24 h 27"/>
                <a:gd name="T16" fmla="*/ 27 w 31"/>
                <a:gd name="T17" fmla="*/ 24 h 27"/>
                <a:gd name="T18" fmla="*/ 30 w 31"/>
                <a:gd name="T19" fmla="*/ 27 h 27"/>
                <a:gd name="T20" fmla="*/ 30 w 31"/>
                <a:gd name="T21" fmla="*/ 25 h 27"/>
                <a:gd name="T22" fmla="*/ 23 w 31"/>
                <a:gd name="T23" fmla="*/ 19 h 27"/>
                <a:gd name="T24" fmla="*/ 27 w 31"/>
                <a:gd name="T25" fmla="*/ 20 h 27"/>
                <a:gd name="T26" fmla="*/ 29 w 31"/>
                <a:gd name="T27" fmla="*/ 21 h 27"/>
                <a:gd name="T28" fmla="*/ 29 w 31"/>
                <a:gd name="T29" fmla="*/ 21 h 27"/>
                <a:gd name="T30" fmla="*/ 30 w 31"/>
                <a:gd name="T31" fmla="*/ 20 h 27"/>
                <a:gd name="T32" fmla="*/ 30 w 31"/>
                <a:gd name="T33" fmla="*/ 18 h 27"/>
                <a:gd name="T34" fmla="*/ 22 w 31"/>
                <a:gd name="T35" fmla="*/ 13 h 27"/>
                <a:gd name="T36" fmla="*/ 22 w 31"/>
                <a:gd name="T37" fmla="*/ 12 h 27"/>
                <a:gd name="T38" fmla="*/ 8 w 31"/>
                <a:gd name="T39" fmla="*/ 3 h 27"/>
                <a:gd name="T40" fmla="*/ 8 w 31"/>
                <a:gd name="T41" fmla="*/ 3 h 27"/>
                <a:gd name="T42" fmla="*/ 7 w 31"/>
                <a:gd name="T43" fmla="*/ 3 h 27"/>
                <a:gd name="T44" fmla="*/ 7 w 31"/>
                <a:gd name="T45" fmla="*/ 3 h 27"/>
                <a:gd name="T46" fmla="*/ 7 w 31"/>
                <a:gd name="T47" fmla="*/ 3 h 27"/>
                <a:gd name="T48" fmla="*/ 2 w 31"/>
                <a:gd name="T49" fmla="*/ 0 h 27"/>
                <a:gd name="T50" fmla="*/ 1 w 31"/>
                <a:gd name="T5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7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7"/>
                    <a:pt x="10" y="11"/>
                    <a:pt x="15" y="15"/>
                  </a:cubicBezTo>
                  <a:cubicBezTo>
                    <a:pt x="14" y="16"/>
                    <a:pt x="14" y="17"/>
                    <a:pt x="15" y="18"/>
                  </a:cubicBezTo>
                  <a:cubicBezTo>
                    <a:pt x="18" y="19"/>
                    <a:pt x="21" y="22"/>
                    <a:pt x="24" y="24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8" y="25"/>
                    <a:pt x="29" y="26"/>
                    <a:pt x="30" y="27"/>
                  </a:cubicBezTo>
                  <a:cubicBezTo>
                    <a:pt x="30" y="26"/>
                    <a:pt x="31" y="25"/>
                    <a:pt x="30" y="25"/>
                  </a:cubicBezTo>
                  <a:cubicBezTo>
                    <a:pt x="28" y="23"/>
                    <a:pt x="26" y="20"/>
                    <a:pt x="23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8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0"/>
                    <a:pt x="30" y="20"/>
                  </a:cubicBezTo>
                  <a:cubicBezTo>
                    <a:pt x="30" y="19"/>
                    <a:pt x="30" y="19"/>
                    <a:pt x="30" y="18"/>
                  </a:cubicBezTo>
                  <a:cubicBezTo>
                    <a:pt x="27" y="17"/>
                    <a:pt x="25" y="15"/>
                    <a:pt x="22" y="13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17" y="9"/>
                    <a:pt x="12" y="6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>
              <a:off x="5783263" y="3133726"/>
              <a:ext cx="341313" cy="212725"/>
            </a:xfrm>
            <a:custGeom>
              <a:avLst/>
              <a:gdLst>
                <a:gd name="T0" fmla="*/ 148 w 158"/>
                <a:gd name="T1" fmla="*/ 96 h 99"/>
                <a:gd name="T2" fmla="*/ 157 w 158"/>
                <a:gd name="T3" fmla="*/ 87 h 99"/>
                <a:gd name="T4" fmla="*/ 111 w 158"/>
                <a:gd name="T5" fmla="*/ 62 h 99"/>
                <a:gd name="T6" fmla="*/ 109 w 158"/>
                <a:gd name="T7" fmla="*/ 58 h 99"/>
                <a:gd name="T8" fmla="*/ 104 w 158"/>
                <a:gd name="T9" fmla="*/ 52 h 99"/>
                <a:gd name="T10" fmla="*/ 27 w 158"/>
                <a:gd name="T11" fmla="*/ 53 h 99"/>
                <a:gd name="T12" fmla="*/ 103 w 158"/>
                <a:gd name="T13" fmla="*/ 54 h 99"/>
                <a:gd name="T14" fmla="*/ 84 w 158"/>
                <a:gd name="T15" fmla="*/ 48 h 99"/>
                <a:gd name="T16" fmla="*/ 68 w 158"/>
                <a:gd name="T17" fmla="*/ 44 h 99"/>
                <a:gd name="T18" fmla="*/ 15 w 158"/>
                <a:gd name="T19" fmla="*/ 45 h 99"/>
                <a:gd name="T20" fmla="*/ 45 w 158"/>
                <a:gd name="T21" fmla="*/ 51 h 99"/>
                <a:gd name="T22" fmla="*/ 63 w 158"/>
                <a:gd name="T23" fmla="*/ 42 h 99"/>
                <a:gd name="T24" fmla="*/ 74 w 158"/>
                <a:gd name="T25" fmla="*/ 39 h 99"/>
                <a:gd name="T26" fmla="*/ 80 w 158"/>
                <a:gd name="T27" fmla="*/ 40 h 99"/>
                <a:gd name="T28" fmla="*/ 72 w 158"/>
                <a:gd name="T29" fmla="*/ 43 h 99"/>
                <a:gd name="T30" fmla="*/ 59 w 158"/>
                <a:gd name="T31" fmla="*/ 38 h 99"/>
                <a:gd name="T32" fmla="*/ 53 w 158"/>
                <a:gd name="T33" fmla="*/ 38 h 99"/>
                <a:gd name="T34" fmla="*/ 108 w 158"/>
                <a:gd name="T35" fmla="*/ 79 h 99"/>
                <a:gd name="T36" fmla="*/ 105 w 158"/>
                <a:gd name="T37" fmla="*/ 74 h 99"/>
                <a:gd name="T38" fmla="*/ 96 w 158"/>
                <a:gd name="T39" fmla="*/ 72 h 99"/>
                <a:gd name="T40" fmla="*/ 70 w 158"/>
                <a:gd name="T41" fmla="*/ 54 h 99"/>
                <a:gd name="T42" fmla="*/ 59 w 158"/>
                <a:gd name="T43" fmla="*/ 57 h 99"/>
                <a:gd name="T44" fmla="*/ 75 w 158"/>
                <a:gd name="T45" fmla="*/ 64 h 99"/>
                <a:gd name="T46" fmla="*/ 140 w 158"/>
                <a:gd name="T47" fmla="*/ 99 h 99"/>
                <a:gd name="T48" fmla="*/ 137 w 158"/>
                <a:gd name="T49" fmla="*/ 91 h 99"/>
                <a:gd name="T50" fmla="*/ 109 w 158"/>
                <a:gd name="T51" fmla="*/ 66 h 99"/>
                <a:gd name="T52" fmla="*/ 107 w 158"/>
                <a:gd name="T53" fmla="*/ 69 h 99"/>
                <a:gd name="T54" fmla="*/ 79 w 158"/>
                <a:gd name="T55" fmla="*/ 59 h 99"/>
                <a:gd name="T56" fmla="*/ 75 w 158"/>
                <a:gd name="T57" fmla="*/ 56 h 99"/>
                <a:gd name="T58" fmla="*/ 31 w 158"/>
                <a:gd name="T59" fmla="*/ 32 h 99"/>
                <a:gd name="T60" fmla="*/ 0 w 158"/>
                <a:gd name="T61" fmla="*/ 14 h 99"/>
                <a:gd name="T62" fmla="*/ 17 w 158"/>
                <a:gd name="T63" fmla="*/ 25 h 99"/>
                <a:gd name="T64" fmla="*/ 45 w 158"/>
                <a:gd name="T65" fmla="*/ 30 h 99"/>
                <a:gd name="T66" fmla="*/ 1 w 158"/>
                <a:gd name="T67" fmla="*/ 11 h 99"/>
                <a:gd name="T68" fmla="*/ 125 w 158"/>
                <a:gd name="T69" fmla="*/ 58 h 99"/>
                <a:gd name="T70" fmla="*/ 79 w 158"/>
                <a:gd name="T71" fmla="*/ 25 h 99"/>
                <a:gd name="T72" fmla="*/ 35 w 158"/>
                <a:gd name="T73" fmla="*/ 4 h 99"/>
                <a:gd name="T74" fmla="*/ 29 w 158"/>
                <a:gd name="T75" fmla="*/ 7 h 99"/>
                <a:gd name="T76" fmla="*/ 25 w 158"/>
                <a:gd name="T77" fmla="*/ 16 h 99"/>
                <a:gd name="T78" fmla="*/ 28 w 158"/>
                <a:gd name="T79" fmla="*/ 19 h 99"/>
                <a:gd name="T80" fmla="*/ 70 w 158"/>
                <a:gd name="T81" fmla="*/ 37 h 99"/>
                <a:gd name="T82" fmla="*/ 32 w 158"/>
                <a:gd name="T83" fmla="*/ 16 h 99"/>
                <a:gd name="T84" fmla="*/ 82 w 158"/>
                <a:gd name="T85" fmla="*/ 38 h 99"/>
                <a:gd name="T86" fmla="*/ 91 w 158"/>
                <a:gd name="T87" fmla="*/ 39 h 99"/>
                <a:gd name="T88" fmla="*/ 112 w 158"/>
                <a:gd name="T89" fmla="*/ 51 h 99"/>
                <a:gd name="T90" fmla="*/ 123 w 158"/>
                <a:gd name="T91" fmla="*/ 65 h 99"/>
                <a:gd name="T92" fmla="*/ 148 w 158"/>
                <a:gd name="T93" fmla="*/ 90 h 99"/>
                <a:gd name="T94" fmla="*/ 152 w 158"/>
                <a:gd name="T95" fmla="*/ 95 h 99"/>
                <a:gd name="T96" fmla="*/ 131 w 158"/>
                <a:gd name="T97" fmla="*/ 70 h 99"/>
                <a:gd name="T98" fmla="*/ 155 w 158"/>
                <a:gd name="T99" fmla="*/ 82 h 99"/>
                <a:gd name="T100" fmla="*/ 151 w 158"/>
                <a:gd name="T101" fmla="*/ 77 h 99"/>
                <a:gd name="T102" fmla="*/ 153 w 158"/>
                <a:gd name="T103" fmla="*/ 75 h 99"/>
                <a:gd name="T104" fmla="*/ 152 w 158"/>
                <a:gd name="T105" fmla="*/ 74 h 99"/>
                <a:gd name="T106" fmla="*/ 117 w 158"/>
                <a:gd name="T107" fmla="*/ 48 h 99"/>
                <a:gd name="T108" fmla="*/ 45 w 158"/>
                <a:gd name="T109" fmla="*/ 6 h 99"/>
                <a:gd name="T110" fmla="*/ 25 w 158"/>
                <a:gd name="T111" fmla="*/ 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" h="99">
                  <a:moveTo>
                    <a:pt x="148" y="98"/>
                  </a:moveTo>
                  <a:cubicBezTo>
                    <a:pt x="148" y="99"/>
                    <a:pt x="148" y="99"/>
                    <a:pt x="149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49" y="99"/>
                    <a:pt x="148" y="99"/>
                    <a:pt x="148" y="98"/>
                  </a:cubicBezTo>
                  <a:moveTo>
                    <a:pt x="145" y="91"/>
                  </a:moveTo>
                  <a:cubicBezTo>
                    <a:pt x="145" y="92"/>
                    <a:pt x="145" y="92"/>
                    <a:pt x="145" y="93"/>
                  </a:cubicBezTo>
                  <a:cubicBezTo>
                    <a:pt x="145" y="95"/>
                    <a:pt x="146" y="95"/>
                    <a:pt x="148" y="96"/>
                  </a:cubicBezTo>
                  <a:cubicBezTo>
                    <a:pt x="148" y="96"/>
                    <a:pt x="149" y="96"/>
                    <a:pt x="149" y="96"/>
                  </a:cubicBezTo>
                  <a:cubicBezTo>
                    <a:pt x="149" y="96"/>
                    <a:pt x="149" y="95"/>
                    <a:pt x="149" y="95"/>
                  </a:cubicBezTo>
                  <a:cubicBezTo>
                    <a:pt x="147" y="94"/>
                    <a:pt x="146" y="93"/>
                    <a:pt x="145" y="91"/>
                  </a:cubicBezTo>
                  <a:moveTo>
                    <a:pt x="156" y="86"/>
                  </a:moveTo>
                  <a:cubicBezTo>
                    <a:pt x="157" y="87"/>
                    <a:pt x="158" y="88"/>
                    <a:pt x="158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7" y="87"/>
                    <a:pt x="156" y="86"/>
                    <a:pt x="156" y="86"/>
                  </a:cubicBezTo>
                  <a:moveTo>
                    <a:pt x="97" y="59"/>
                  </a:moveTo>
                  <a:cubicBezTo>
                    <a:pt x="99" y="60"/>
                    <a:pt x="101" y="61"/>
                    <a:pt x="103" y="63"/>
                  </a:cubicBezTo>
                  <a:cubicBezTo>
                    <a:pt x="103" y="63"/>
                    <a:pt x="104" y="63"/>
                    <a:pt x="105" y="63"/>
                  </a:cubicBezTo>
                  <a:cubicBezTo>
                    <a:pt x="105" y="62"/>
                    <a:pt x="105" y="61"/>
                    <a:pt x="106" y="61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8" y="62"/>
                    <a:pt x="109" y="62"/>
                    <a:pt x="111" y="62"/>
                  </a:cubicBezTo>
                  <a:cubicBezTo>
                    <a:pt x="111" y="62"/>
                    <a:pt x="111" y="62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0" y="61"/>
                    <a:pt x="109" y="61"/>
                    <a:pt x="107" y="60"/>
                  </a:cubicBezTo>
                  <a:cubicBezTo>
                    <a:pt x="107" y="60"/>
                    <a:pt x="106" y="60"/>
                    <a:pt x="105" y="60"/>
                  </a:cubicBezTo>
                  <a:cubicBezTo>
                    <a:pt x="102" y="60"/>
                    <a:pt x="99" y="60"/>
                    <a:pt x="97" y="59"/>
                  </a:cubicBezTo>
                  <a:moveTo>
                    <a:pt x="109" y="58"/>
                  </a:move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10" y="58"/>
                  </a:cubicBezTo>
                  <a:cubicBezTo>
                    <a:pt x="109" y="58"/>
                    <a:pt x="109" y="58"/>
                    <a:pt x="109" y="58"/>
                  </a:cubicBezTo>
                  <a:moveTo>
                    <a:pt x="104" y="52"/>
                  </a:move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moveTo>
                    <a:pt x="79" y="51"/>
                  </a:moveTo>
                  <a:cubicBezTo>
                    <a:pt x="79" y="52"/>
                    <a:pt x="80" y="52"/>
                    <a:pt x="80" y="52"/>
                  </a:cubicBezTo>
                  <a:cubicBezTo>
                    <a:pt x="80" y="52"/>
                    <a:pt x="80" y="52"/>
                    <a:pt x="79" y="52"/>
                  </a:cubicBezTo>
                  <a:cubicBezTo>
                    <a:pt x="79" y="52"/>
                    <a:pt x="79" y="51"/>
                    <a:pt x="79" y="51"/>
                  </a:cubicBezTo>
                  <a:moveTo>
                    <a:pt x="23" y="51"/>
                  </a:moveTo>
                  <a:cubicBezTo>
                    <a:pt x="24" y="52"/>
                    <a:pt x="25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6" y="52"/>
                    <a:pt x="25" y="52"/>
                    <a:pt x="23" y="51"/>
                  </a:cubicBezTo>
                  <a:moveTo>
                    <a:pt x="93" y="50"/>
                  </a:moveTo>
                  <a:cubicBezTo>
                    <a:pt x="94" y="51"/>
                    <a:pt x="95" y="52"/>
                    <a:pt x="97" y="52"/>
                  </a:cubicBezTo>
                  <a:cubicBezTo>
                    <a:pt x="99" y="53"/>
                    <a:pt x="101" y="54"/>
                    <a:pt x="103" y="54"/>
                  </a:cubicBezTo>
                  <a:cubicBezTo>
                    <a:pt x="100" y="53"/>
                    <a:pt x="96" y="52"/>
                    <a:pt x="93" y="50"/>
                  </a:cubicBezTo>
                  <a:moveTo>
                    <a:pt x="77" y="46"/>
                  </a:moveTo>
                  <a:cubicBezTo>
                    <a:pt x="77" y="46"/>
                    <a:pt x="77" y="46"/>
                    <a:pt x="78" y="46"/>
                  </a:cubicBezTo>
                  <a:cubicBezTo>
                    <a:pt x="78" y="47"/>
                    <a:pt x="79" y="47"/>
                    <a:pt x="80" y="48"/>
                  </a:cubicBezTo>
                  <a:cubicBezTo>
                    <a:pt x="81" y="49"/>
                    <a:pt x="83" y="50"/>
                    <a:pt x="84" y="51"/>
                  </a:cubicBezTo>
                  <a:cubicBezTo>
                    <a:pt x="87" y="51"/>
                    <a:pt x="89" y="52"/>
                    <a:pt x="91" y="52"/>
                  </a:cubicBezTo>
                  <a:cubicBezTo>
                    <a:pt x="89" y="51"/>
                    <a:pt x="87" y="49"/>
                    <a:pt x="84" y="48"/>
                  </a:cubicBezTo>
                  <a:cubicBezTo>
                    <a:pt x="82" y="47"/>
                    <a:pt x="79" y="47"/>
                    <a:pt x="77" y="46"/>
                  </a:cubicBezTo>
                  <a:moveTo>
                    <a:pt x="68" y="44"/>
                  </a:moveTo>
                  <a:cubicBezTo>
                    <a:pt x="69" y="45"/>
                    <a:pt x="70" y="46"/>
                    <a:pt x="71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8"/>
                    <a:pt x="77" y="50"/>
                    <a:pt x="79" y="51"/>
                  </a:cubicBezTo>
                  <a:cubicBezTo>
                    <a:pt x="78" y="51"/>
                    <a:pt x="77" y="50"/>
                    <a:pt x="76" y="48"/>
                  </a:cubicBezTo>
                  <a:cubicBezTo>
                    <a:pt x="74" y="47"/>
                    <a:pt x="71" y="46"/>
                    <a:pt x="68" y="44"/>
                  </a:cubicBezTo>
                  <a:moveTo>
                    <a:pt x="7" y="44"/>
                  </a:moveTo>
                  <a:cubicBezTo>
                    <a:pt x="8" y="44"/>
                    <a:pt x="9" y="44"/>
                    <a:pt x="10" y="45"/>
                  </a:cubicBezTo>
                  <a:cubicBezTo>
                    <a:pt x="11" y="46"/>
                    <a:pt x="12" y="46"/>
                    <a:pt x="14" y="47"/>
                  </a:cubicBezTo>
                  <a:cubicBezTo>
                    <a:pt x="14" y="47"/>
                    <a:pt x="15" y="47"/>
                    <a:pt x="15" y="48"/>
                  </a:cubicBezTo>
                  <a:cubicBezTo>
                    <a:pt x="18" y="48"/>
                    <a:pt x="21" y="48"/>
                    <a:pt x="23" y="49"/>
                  </a:cubicBezTo>
                  <a:cubicBezTo>
                    <a:pt x="22" y="48"/>
                    <a:pt x="21" y="48"/>
                    <a:pt x="20" y="47"/>
                  </a:cubicBezTo>
                  <a:cubicBezTo>
                    <a:pt x="19" y="47"/>
                    <a:pt x="17" y="46"/>
                    <a:pt x="15" y="45"/>
                  </a:cubicBezTo>
                  <a:cubicBezTo>
                    <a:pt x="20" y="46"/>
                    <a:pt x="24" y="47"/>
                    <a:pt x="28" y="49"/>
                  </a:cubicBezTo>
                  <a:cubicBezTo>
                    <a:pt x="31" y="50"/>
                    <a:pt x="35" y="50"/>
                    <a:pt x="38" y="51"/>
                  </a:cubicBezTo>
                  <a:cubicBezTo>
                    <a:pt x="41" y="52"/>
                    <a:pt x="44" y="53"/>
                    <a:pt x="46" y="54"/>
                  </a:cubicBezTo>
                  <a:cubicBezTo>
                    <a:pt x="48" y="54"/>
                    <a:pt x="51" y="55"/>
                    <a:pt x="53" y="55"/>
                  </a:cubicBezTo>
                  <a:cubicBezTo>
                    <a:pt x="53" y="55"/>
                    <a:pt x="54" y="55"/>
                    <a:pt x="54" y="55"/>
                  </a:cubicBezTo>
                  <a:cubicBezTo>
                    <a:pt x="54" y="55"/>
                    <a:pt x="54" y="55"/>
                    <a:pt x="54" y="54"/>
                  </a:cubicBezTo>
                  <a:cubicBezTo>
                    <a:pt x="51" y="53"/>
                    <a:pt x="48" y="52"/>
                    <a:pt x="45" y="51"/>
                  </a:cubicBezTo>
                  <a:cubicBezTo>
                    <a:pt x="39" y="49"/>
                    <a:pt x="33" y="47"/>
                    <a:pt x="26" y="45"/>
                  </a:cubicBezTo>
                  <a:cubicBezTo>
                    <a:pt x="26" y="45"/>
                    <a:pt x="25" y="45"/>
                    <a:pt x="24" y="45"/>
                  </a:cubicBezTo>
                  <a:cubicBezTo>
                    <a:pt x="19" y="44"/>
                    <a:pt x="13" y="44"/>
                    <a:pt x="7" y="44"/>
                  </a:cubicBezTo>
                  <a:moveTo>
                    <a:pt x="59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1" y="42"/>
                    <a:pt x="62" y="42"/>
                    <a:pt x="64" y="43"/>
                  </a:cubicBezTo>
                  <a:cubicBezTo>
                    <a:pt x="63" y="43"/>
                    <a:pt x="63" y="42"/>
                    <a:pt x="63" y="42"/>
                  </a:cubicBezTo>
                  <a:cubicBezTo>
                    <a:pt x="62" y="42"/>
                    <a:pt x="61" y="41"/>
                    <a:pt x="59" y="41"/>
                  </a:cubicBezTo>
                  <a:moveTo>
                    <a:pt x="6" y="40"/>
                  </a:moveTo>
                  <a:cubicBezTo>
                    <a:pt x="5" y="40"/>
                    <a:pt x="5" y="40"/>
                    <a:pt x="5" y="41"/>
                  </a:cubicBezTo>
                  <a:cubicBezTo>
                    <a:pt x="7" y="41"/>
                    <a:pt x="10" y="41"/>
                    <a:pt x="12" y="41"/>
                  </a:cubicBezTo>
                  <a:cubicBezTo>
                    <a:pt x="10" y="41"/>
                    <a:pt x="8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moveTo>
                    <a:pt x="74" y="39"/>
                  </a:moveTo>
                  <a:cubicBezTo>
                    <a:pt x="74" y="39"/>
                    <a:pt x="73" y="39"/>
                    <a:pt x="73" y="40"/>
                  </a:cubicBezTo>
                  <a:cubicBezTo>
                    <a:pt x="76" y="41"/>
                    <a:pt x="79" y="42"/>
                    <a:pt x="81" y="44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3"/>
                    <a:pt x="83" y="43"/>
                    <a:pt x="83" y="43"/>
                  </a:cubicBezTo>
                  <a:cubicBezTo>
                    <a:pt x="87" y="45"/>
                    <a:pt x="91" y="47"/>
                    <a:pt x="95" y="48"/>
                  </a:cubicBezTo>
                  <a:cubicBezTo>
                    <a:pt x="94" y="47"/>
                    <a:pt x="92" y="46"/>
                    <a:pt x="91" y="44"/>
                  </a:cubicBezTo>
                  <a:cubicBezTo>
                    <a:pt x="87" y="42"/>
                    <a:pt x="83" y="41"/>
                    <a:pt x="80" y="40"/>
                  </a:cubicBezTo>
                  <a:cubicBezTo>
                    <a:pt x="82" y="42"/>
                    <a:pt x="85" y="43"/>
                    <a:pt x="88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4" y="43"/>
                    <a:pt x="81" y="41"/>
                    <a:pt x="78" y="40"/>
                  </a:cubicBezTo>
                  <a:cubicBezTo>
                    <a:pt x="77" y="40"/>
                    <a:pt x="75" y="39"/>
                    <a:pt x="74" y="39"/>
                  </a:cubicBezTo>
                  <a:moveTo>
                    <a:pt x="64" y="39"/>
                  </a:moveTo>
                  <a:cubicBezTo>
                    <a:pt x="64" y="39"/>
                    <a:pt x="65" y="40"/>
                    <a:pt x="65" y="40"/>
                  </a:cubicBezTo>
                  <a:cubicBezTo>
                    <a:pt x="67" y="41"/>
                    <a:pt x="70" y="42"/>
                    <a:pt x="72" y="43"/>
                  </a:cubicBezTo>
                  <a:cubicBezTo>
                    <a:pt x="72" y="43"/>
                    <a:pt x="72" y="43"/>
                    <a:pt x="71" y="43"/>
                  </a:cubicBezTo>
                  <a:cubicBezTo>
                    <a:pt x="70" y="42"/>
                    <a:pt x="69" y="41"/>
                    <a:pt x="68" y="40"/>
                  </a:cubicBezTo>
                  <a:cubicBezTo>
                    <a:pt x="67" y="40"/>
                    <a:pt x="66" y="40"/>
                    <a:pt x="64" y="39"/>
                  </a:cubicBezTo>
                  <a:moveTo>
                    <a:pt x="47" y="28"/>
                  </a:moveTo>
                  <a:cubicBezTo>
                    <a:pt x="48" y="29"/>
                    <a:pt x="49" y="30"/>
                    <a:pt x="49" y="30"/>
                  </a:cubicBezTo>
                  <a:cubicBezTo>
                    <a:pt x="50" y="31"/>
                    <a:pt x="50" y="32"/>
                    <a:pt x="49" y="32"/>
                  </a:cubicBezTo>
                  <a:cubicBezTo>
                    <a:pt x="52" y="34"/>
                    <a:pt x="56" y="36"/>
                    <a:pt x="59" y="38"/>
                  </a:cubicBezTo>
                  <a:cubicBezTo>
                    <a:pt x="55" y="36"/>
                    <a:pt x="52" y="34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6" y="33"/>
                    <a:pt x="44" y="33"/>
                    <a:pt x="43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4"/>
                    <a:pt x="44" y="34"/>
                    <a:pt x="45" y="34"/>
                  </a:cubicBezTo>
                  <a:cubicBezTo>
                    <a:pt x="47" y="36"/>
                    <a:pt x="50" y="37"/>
                    <a:pt x="52" y="38"/>
                  </a:cubicBezTo>
                  <a:cubicBezTo>
                    <a:pt x="52" y="38"/>
                    <a:pt x="53" y="38"/>
                    <a:pt x="53" y="38"/>
                  </a:cubicBezTo>
                  <a:cubicBezTo>
                    <a:pt x="56" y="38"/>
                    <a:pt x="59" y="38"/>
                    <a:pt x="61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7"/>
                    <a:pt x="61" y="37"/>
                    <a:pt x="62" y="36"/>
                  </a:cubicBezTo>
                  <a:cubicBezTo>
                    <a:pt x="57" y="34"/>
                    <a:pt x="52" y="31"/>
                    <a:pt x="47" y="28"/>
                  </a:cubicBezTo>
                  <a:moveTo>
                    <a:pt x="107" y="78"/>
                  </a:moveTo>
                  <a:cubicBezTo>
                    <a:pt x="107" y="78"/>
                    <a:pt x="107" y="78"/>
                    <a:pt x="107" y="78"/>
                  </a:cubicBezTo>
                  <a:cubicBezTo>
                    <a:pt x="107" y="79"/>
                    <a:pt x="108" y="79"/>
                    <a:pt x="108" y="79"/>
                  </a:cubicBezTo>
                  <a:cubicBezTo>
                    <a:pt x="108" y="79"/>
                    <a:pt x="107" y="79"/>
                    <a:pt x="107" y="78"/>
                  </a:cubicBezTo>
                  <a:moveTo>
                    <a:pt x="132" y="89"/>
                  </a:moveTo>
                  <a:cubicBezTo>
                    <a:pt x="128" y="86"/>
                    <a:pt x="125" y="84"/>
                    <a:pt x="121" y="81"/>
                  </a:cubicBezTo>
                  <a:cubicBezTo>
                    <a:pt x="119" y="79"/>
                    <a:pt x="116" y="77"/>
                    <a:pt x="114" y="76"/>
                  </a:cubicBezTo>
                  <a:cubicBezTo>
                    <a:pt x="122" y="80"/>
                    <a:pt x="129" y="85"/>
                    <a:pt x="136" y="91"/>
                  </a:cubicBezTo>
                  <a:cubicBezTo>
                    <a:pt x="135" y="90"/>
                    <a:pt x="133" y="89"/>
                    <a:pt x="132" y="89"/>
                  </a:cubicBezTo>
                  <a:moveTo>
                    <a:pt x="105" y="74"/>
                  </a:moveTo>
                  <a:cubicBezTo>
                    <a:pt x="102" y="71"/>
                    <a:pt x="99" y="69"/>
                    <a:pt x="95" y="66"/>
                  </a:cubicBezTo>
                  <a:cubicBezTo>
                    <a:pt x="102" y="70"/>
                    <a:pt x="109" y="75"/>
                    <a:pt x="115" y="80"/>
                  </a:cubicBezTo>
                  <a:cubicBezTo>
                    <a:pt x="112" y="78"/>
                    <a:pt x="108" y="76"/>
                    <a:pt x="105" y="74"/>
                  </a:cubicBezTo>
                  <a:moveTo>
                    <a:pt x="96" y="72"/>
                  </a:moveTo>
                  <a:cubicBezTo>
                    <a:pt x="93" y="70"/>
                    <a:pt x="91" y="68"/>
                    <a:pt x="88" y="66"/>
                  </a:cubicBezTo>
                  <a:cubicBezTo>
                    <a:pt x="91" y="68"/>
                    <a:pt x="94" y="70"/>
                    <a:pt x="97" y="72"/>
                  </a:cubicBezTo>
                  <a:cubicBezTo>
                    <a:pt x="96" y="72"/>
                    <a:pt x="96" y="72"/>
                    <a:pt x="96" y="72"/>
                  </a:cubicBezTo>
                  <a:moveTo>
                    <a:pt x="16" y="28"/>
                  </a:moveTo>
                  <a:cubicBezTo>
                    <a:pt x="17" y="28"/>
                    <a:pt x="18" y="29"/>
                    <a:pt x="19" y="29"/>
                  </a:cubicBezTo>
                  <a:cubicBezTo>
                    <a:pt x="27" y="33"/>
                    <a:pt x="36" y="36"/>
                    <a:pt x="45" y="39"/>
                  </a:cubicBezTo>
                  <a:cubicBezTo>
                    <a:pt x="46" y="40"/>
                    <a:pt x="45" y="41"/>
                    <a:pt x="44" y="42"/>
                  </a:cubicBezTo>
                  <a:cubicBezTo>
                    <a:pt x="45" y="42"/>
                    <a:pt x="45" y="42"/>
                    <a:pt x="46" y="42"/>
                  </a:cubicBezTo>
                  <a:cubicBezTo>
                    <a:pt x="53" y="46"/>
                    <a:pt x="60" y="50"/>
                    <a:pt x="67" y="53"/>
                  </a:cubicBezTo>
                  <a:cubicBezTo>
                    <a:pt x="68" y="54"/>
                    <a:pt x="69" y="54"/>
                    <a:pt x="70" y="54"/>
                  </a:cubicBezTo>
                  <a:cubicBezTo>
                    <a:pt x="71" y="55"/>
                    <a:pt x="72" y="57"/>
                    <a:pt x="73" y="58"/>
                  </a:cubicBezTo>
                  <a:cubicBezTo>
                    <a:pt x="73" y="58"/>
                    <a:pt x="73" y="58"/>
                    <a:pt x="72" y="58"/>
                  </a:cubicBezTo>
                  <a:cubicBezTo>
                    <a:pt x="72" y="58"/>
                    <a:pt x="71" y="58"/>
                    <a:pt x="71" y="57"/>
                  </a:cubicBezTo>
                  <a:cubicBezTo>
                    <a:pt x="71" y="57"/>
                    <a:pt x="71" y="57"/>
                    <a:pt x="70" y="57"/>
                  </a:cubicBezTo>
                  <a:cubicBezTo>
                    <a:pt x="70" y="57"/>
                    <a:pt x="69" y="58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6" y="59"/>
                    <a:pt x="62" y="58"/>
                    <a:pt x="59" y="57"/>
                  </a:cubicBezTo>
                  <a:cubicBezTo>
                    <a:pt x="59" y="56"/>
                    <a:pt x="58" y="56"/>
                    <a:pt x="58" y="56"/>
                  </a:cubicBezTo>
                  <a:cubicBezTo>
                    <a:pt x="58" y="56"/>
                    <a:pt x="58" y="56"/>
                    <a:pt x="57" y="56"/>
                  </a:cubicBezTo>
                  <a:cubicBezTo>
                    <a:pt x="56" y="57"/>
                    <a:pt x="55" y="57"/>
                    <a:pt x="54" y="57"/>
                  </a:cubicBezTo>
                  <a:cubicBezTo>
                    <a:pt x="59" y="59"/>
                    <a:pt x="64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1" y="61"/>
                    <a:pt x="71" y="61"/>
                  </a:cubicBezTo>
                  <a:cubicBezTo>
                    <a:pt x="73" y="62"/>
                    <a:pt x="74" y="63"/>
                    <a:pt x="75" y="64"/>
                  </a:cubicBezTo>
                  <a:cubicBezTo>
                    <a:pt x="79" y="66"/>
                    <a:pt x="83" y="69"/>
                    <a:pt x="86" y="71"/>
                  </a:cubicBezTo>
                  <a:cubicBezTo>
                    <a:pt x="98" y="79"/>
                    <a:pt x="111" y="87"/>
                    <a:pt x="124" y="93"/>
                  </a:cubicBezTo>
                  <a:cubicBezTo>
                    <a:pt x="127" y="95"/>
                    <a:pt x="129" y="97"/>
                    <a:pt x="132" y="98"/>
                  </a:cubicBezTo>
                  <a:cubicBezTo>
                    <a:pt x="131" y="96"/>
                    <a:pt x="130" y="95"/>
                    <a:pt x="129" y="93"/>
                  </a:cubicBezTo>
                  <a:cubicBezTo>
                    <a:pt x="129" y="92"/>
                    <a:pt x="129" y="91"/>
                    <a:pt x="130" y="91"/>
                  </a:cubicBezTo>
                  <a:cubicBezTo>
                    <a:pt x="131" y="91"/>
                    <a:pt x="131" y="92"/>
                    <a:pt x="131" y="92"/>
                  </a:cubicBezTo>
                  <a:cubicBezTo>
                    <a:pt x="134" y="95"/>
                    <a:pt x="136" y="97"/>
                    <a:pt x="140" y="99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7"/>
                    <a:pt x="138" y="97"/>
                    <a:pt x="138" y="96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6" y="95"/>
                    <a:pt x="136" y="94"/>
                  </a:cubicBezTo>
                  <a:cubicBezTo>
                    <a:pt x="136" y="95"/>
                    <a:pt x="137" y="95"/>
                    <a:pt x="137" y="95"/>
                  </a:cubicBezTo>
                  <a:cubicBezTo>
                    <a:pt x="137" y="95"/>
                    <a:pt x="137" y="94"/>
                    <a:pt x="136" y="94"/>
                  </a:cubicBezTo>
                  <a:cubicBezTo>
                    <a:pt x="136" y="93"/>
                    <a:pt x="136" y="91"/>
                    <a:pt x="137" y="91"/>
                  </a:cubicBezTo>
                  <a:cubicBezTo>
                    <a:pt x="137" y="91"/>
                    <a:pt x="138" y="92"/>
                    <a:pt x="138" y="92"/>
                  </a:cubicBezTo>
                  <a:cubicBezTo>
                    <a:pt x="140" y="93"/>
                    <a:pt x="141" y="94"/>
                    <a:pt x="143" y="95"/>
                  </a:cubicBezTo>
                  <a:cubicBezTo>
                    <a:pt x="142" y="93"/>
                    <a:pt x="143" y="91"/>
                    <a:pt x="143" y="89"/>
                  </a:cubicBezTo>
                  <a:cubicBezTo>
                    <a:pt x="142" y="88"/>
                    <a:pt x="142" y="87"/>
                    <a:pt x="141" y="86"/>
                  </a:cubicBezTo>
                  <a:cubicBezTo>
                    <a:pt x="131" y="80"/>
                    <a:pt x="122" y="73"/>
                    <a:pt x="112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1" y="67"/>
                    <a:pt x="110" y="67"/>
                    <a:pt x="109" y="66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8"/>
                    <a:pt x="110" y="69"/>
                    <a:pt x="109" y="69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9" y="69"/>
                    <a:pt x="109" y="69"/>
                    <a:pt x="108" y="69"/>
                  </a:cubicBezTo>
                  <a:cubicBezTo>
                    <a:pt x="109" y="70"/>
                    <a:pt x="110" y="71"/>
                    <a:pt x="111" y="71"/>
                  </a:cubicBezTo>
                  <a:cubicBezTo>
                    <a:pt x="110" y="71"/>
                    <a:pt x="109" y="70"/>
                    <a:pt x="107" y="69"/>
                  </a:cubicBezTo>
                  <a:cubicBezTo>
                    <a:pt x="102" y="68"/>
                    <a:pt x="97" y="66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87" y="62"/>
                    <a:pt x="85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61"/>
                    <a:pt x="84" y="61"/>
                    <a:pt x="83" y="61"/>
                  </a:cubicBezTo>
                  <a:cubicBezTo>
                    <a:pt x="82" y="60"/>
                    <a:pt x="80" y="59"/>
                    <a:pt x="79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7" y="58"/>
                    <a:pt x="76" y="60"/>
                    <a:pt x="77" y="61"/>
                  </a:cubicBezTo>
                  <a:cubicBezTo>
                    <a:pt x="77" y="60"/>
                    <a:pt x="76" y="60"/>
                    <a:pt x="75" y="60"/>
                  </a:cubicBezTo>
                  <a:cubicBezTo>
                    <a:pt x="76" y="59"/>
                    <a:pt x="76" y="59"/>
                    <a:pt x="76" y="58"/>
                  </a:cubicBezTo>
                  <a:cubicBezTo>
                    <a:pt x="75" y="57"/>
                    <a:pt x="75" y="57"/>
                    <a:pt x="75" y="56"/>
                  </a:cubicBezTo>
                  <a:cubicBezTo>
                    <a:pt x="77" y="57"/>
                    <a:pt x="79" y="57"/>
                    <a:pt x="81" y="58"/>
                  </a:cubicBezTo>
                  <a:cubicBezTo>
                    <a:pt x="71" y="51"/>
                    <a:pt x="62" y="44"/>
                    <a:pt x="51" y="40"/>
                  </a:cubicBezTo>
                  <a:cubicBezTo>
                    <a:pt x="50" y="40"/>
                    <a:pt x="50" y="39"/>
                    <a:pt x="50" y="39"/>
                  </a:cubicBezTo>
                  <a:cubicBezTo>
                    <a:pt x="49" y="38"/>
                    <a:pt x="48" y="38"/>
                    <a:pt x="47" y="37"/>
                  </a:cubicBezTo>
                  <a:cubicBezTo>
                    <a:pt x="44" y="36"/>
                    <a:pt x="42" y="35"/>
                    <a:pt x="39" y="33"/>
                  </a:cubicBezTo>
                  <a:cubicBezTo>
                    <a:pt x="38" y="33"/>
                    <a:pt x="37" y="33"/>
                    <a:pt x="35" y="33"/>
                  </a:cubicBezTo>
                  <a:cubicBezTo>
                    <a:pt x="34" y="32"/>
                    <a:pt x="32" y="32"/>
                    <a:pt x="31" y="32"/>
                  </a:cubicBezTo>
                  <a:cubicBezTo>
                    <a:pt x="32" y="32"/>
                    <a:pt x="34" y="33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4" y="34"/>
                  </a:cubicBezTo>
                  <a:cubicBezTo>
                    <a:pt x="32" y="33"/>
                    <a:pt x="30" y="32"/>
                    <a:pt x="27" y="31"/>
                  </a:cubicBezTo>
                  <a:cubicBezTo>
                    <a:pt x="24" y="30"/>
                    <a:pt x="20" y="29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moveTo>
                    <a:pt x="0" y="14"/>
                  </a:moveTo>
                  <a:cubicBezTo>
                    <a:pt x="1" y="14"/>
                    <a:pt x="2" y="15"/>
                    <a:pt x="2" y="16"/>
                  </a:cubicBezTo>
                  <a:cubicBezTo>
                    <a:pt x="2" y="16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3" y="20"/>
                    <a:pt x="6" y="22"/>
                    <a:pt x="9" y="24"/>
                  </a:cubicBezTo>
                  <a:cubicBezTo>
                    <a:pt x="10" y="24"/>
                    <a:pt x="12" y="24"/>
                    <a:pt x="13" y="25"/>
                  </a:cubicBezTo>
                  <a:cubicBezTo>
                    <a:pt x="14" y="25"/>
                    <a:pt x="15" y="25"/>
                    <a:pt x="17" y="25"/>
                  </a:cubicBezTo>
                  <a:cubicBezTo>
                    <a:pt x="14" y="24"/>
                    <a:pt x="12" y="23"/>
                    <a:pt x="10" y="22"/>
                  </a:cubicBezTo>
                  <a:cubicBezTo>
                    <a:pt x="14" y="23"/>
                    <a:pt x="17" y="25"/>
                    <a:pt x="20" y="26"/>
                  </a:cubicBezTo>
                  <a:cubicBezTo>
                    <a:pt x="24" y="27"/>
                    <a:pt x="27" y="28"/>
                    <a:pt x="30" y="29"/>
                  </a:cubicBezTo>
                  <a:cubicBezTo>
                    <a:pt x="34" y="30"/>
                    <a:pt x="38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0" y="29"/>
                    <a:pt x="37" y="27"/>
                    <a:pt x="34" y="25"/>
                  </a:cubicBezTo>
                  <a:cubicBezTo>
                    <a:pt x="38" y="26"/>
                    <a:pt x="41" y="28"/>
                    <a:pt x="45" y="30"/>
                  </a:cubicBezTo>
                  <a:cubicBezTo>
                    <a:pt x="40" y="26"/>
                    <a:pt x="33" y="23"/>
                    <a:pt x="26" y="21"/>
                  </a:cubicBezTo>
                  <a:cubicBezTo>
                    <a:pt x="28" y="24"/>
                    <a:pt x="31" y="26"/>
                    <a:pt x="33" y="28"/>
                  </a:cubicBezTo>
                  <a:cubicBezTo>
                    <a:pt x="29" y="26"/>
                    <a:pt x="24" y="25"/>
                    <a:pt x="20" y="23"/>
                  </a:cubicBezTo>
                  <a:cubicBezTo>
                    <a:pt x="15" y="21"/>
                    <a:pt x="10" y="18"/>
                    <a:pt x="5" y="15"/>
                  </a:cubicBezTo>
                  <a:cubicBezTo>
                    <a:pt x="5" y="15"/>
                    <a:pt x="4" y="14"/>
                    <a:pt x="4" y="14"/>
                  </a:cubicBezTo>
                  <a:cubicBezTo>
                    <a:pt x="3" y="14"/>
                    <a:pt x="2" y="14"/>
                    <a:pt x="0" y="14"/>
                  </a:cubicBezTo>
                  <a:moveTo>
                    <a:pt x="1" y="11"/>
                  </a:moveTo>
                  <a:cubicBezTo>
                    <a:pt x="3" y="11"/>
                    <a:pt x="5" y="12"/>
                    <a:pt x="6" y="12"/>
                  </a:cubicBezTo>
                  <a:cubicBezTo>
                    <a:pt x="8" y="12"/>
                    <a:pt x="9" y="13"/>
                    <a:pt x="11" y="13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7" y="12"/>
                    <a:pt x="6" y="12"/>
                    <a:pt x="5" y="11"/>
                  </a:cubicBezTo>
                  <a:cubicBezTo>
                    <a:pt x="4" y="11"/>
                    <a:pt x="2" y="11"/>
                    <a:pt x="1" y="11"/>
                  </a:cubicBezTo>
                  <a:moveTo>
                    <a:pt x="136" y="65"/>
                  </a:moveTo>
                  <a:cubicBezTo>
                    <a:pt x="132" y="63"/>
                    <a:pt x="129" y="60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9" y="60"/>
                    <a:pt x="133" y="62"/>
                    <a:pt x="136" y="65"/>
                  </a:cubicBezTo>
                  <a:moveTo>
                    <a:pt x="59" y="30"/>
                  </a:moveTo>
                  <a:cubicBezTo>
                    <a:pt x="54" y="28"/>
                    <a:pt x="49" y="26"/>
                    <a:pt x="44" y="23"/>
                  </a:cubicBezTo>
                  <a:cubicBezTo>
                    <a:pt x="42" y="22"/>
                    <a:pt x="41" y="22"/>
                    <a:pt x="40" y="21"/>
                  </a:cubicBezTo>
                  <a:cubicBezTo>
                    <a:pt x="47" y="24"/>
                    <a:pt x="53" y="27"/>
                    <a:pt x="59" y="30"/>
                  </a:cubicBezTo>
                  <a:moveTo>
                    <a:pt x="79" y="25"/>
                  </a:moveTo>
                  <a:cubicBezTo>
                    <a:pt x="76" y="23"/>
                    <a:pt x="73" y="22"/>
                    <a:pt x="69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4" y="22"/>
                    <a:pt x="76" y="23"/>
                    <a:pt x="78" y="24"/>
                  </a:cubicBezTo>
                  <a:cubicBezTo>
                    <a:pt x="78" y="25"/>
                    <a:pt x="79" y="25"/>
                    <a:pt x="79" y="25"/>
                  </a:cubicBezTo>
                  <a:moveTo>
                    <a:pt x="29" y="0"/>
                  </a:moveTo>
                  <a:cubicBezTo>
                    <a:pt x="31" y="1"/>
                    <a:pt x="33" y="3"/>
                    <a:pt x="35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0" y="8"/>
                    <a:pt x="44" y="10"/>
                    <a:pt x="49" y="13"/>
                  </a:cubicBezTo>
                  <a:cubicBezTo>
                    <a:pt x="52" y="15"/>
                    <a:pt x="56" y="17"/>
                    <a:pt x="59" y="19"/>
                  </a:cubicBezTo>
                  <a:cubicBezTo>
                    <a:pt x="51" y="16"/>
                    <a:pt x="43" y="11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3" y="7"/>
                    <a:pt x="31" y="7"/>
                    <a:pt x="29" y="7"/>
                  </a:cubicBezTo>
                  <a:cubicBezTo>
                    <a:pt x="29" y="7"/>
                    <a:pt x="29" y="7"/>
                    <a:pt x="30" y="7"/>
                  </a:cubicBezTo>
                  <a:cubicBezTo>
                    <a:pt x="29" y="7"/>
                    <a:pt x="28" y="7"/>
                    <a:pt x="27" y="7"/>
                  </a:cubicBezTo>
                  <a:cubicBezTo>
                    <a:pt x="26" y="7"/>
                    <a:pt x="25" y="7"/>
                    <a:pt x="25" y="8"/>
                  </a:cubicBezTo>
                  <a:cubicBezTo>
                    <a:pt x="24" y="8"/>
                    <a:pt x="23" y="9"/>
                    <a:pt x="24" y="9"/>
                  </a:cubicBezTo>
                  <a:cubicBezTo>
                    <a:pt x="25" y="11"/>
                    <a:pt x="26" y="13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3" y="16"/>
                    <a:pt x="22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7"/>
                    <a:pt x="21" y="17"/>
                    <a:pt x="22" y="17"/>
                  </a:cubicBezTo>
                  <a:cubicBezTo>
                    <a:pt x="21" y="17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8" y="16"/>
                  </a:cubicBezTo>
                  <a:cubicBezTo>
                    <a:pt x="22" y="17"/>
                    <a:pt x="25" y="18"/>
                    <a:pt x="28" y="19"/>
                  </a:cubicBezTo>
                  <a:cubicBezTo>
                    <a:pt x="28" y="19"/>
                    <a:pt x="27" y="19"/>
                    <a:pt x="27" y="19"/>
                  </a:cubicBezTo>
                  <a:cubicBezTo>
                    <a:pt x="26" y="18"/>
                    <a:pt x="26" y="18"/>
                    <a:pt x="25" y="17"/>
                  </a:cubicBezTo>
                  <a:cubicBezTo>
                    <a:pt x="27" y="17"/>
                    <a:pt x="29" y="17"/>
                    <a:pt x="31" y="18"/>
                  </a:cubicBezTo>
                  <a:cubicBezTo>
                    <a:pt x="34" y="20"/>
                    <a:pt x="37" y="22"/>
                    <a:pt x="40" y="24"/>
                  </a:cubicBezTo>
                  <a:cubicBezTo>
                    <a:pt x="48" y="28"/>
                    <a:pt x="56" y="32"/>
                    <a:pt x="65" y="36"/>
                  </a:cubicBezTo>
                  <a:cubicBezTo>
                    <a:pt x="66" y="37"/>
                    <a:pt x="68" y="37"/>
                    <a:pt x="69" y="38"/>
                  </a:cubicBezTo>
                  <a:cubicBezTo>
                    <a:pt x="70" y="38"/>
                    <a:pt x="70" y="37"/>
                    <a:pt x="70" y="37"/>
                  </a:cubicBezTo>
                  <a:cubicBezTo>
                    <a:pt x="71" y="37"/>
                    <a:pt x="72" y="37"/>
                    <a:pt x="73" y="37"/>
                  </a:cubicBezTo>
                  <a:cubicBezTo>
                    <a:pt x="72" y="36"/>
                    <a:pt x="70" y="36"/>
                    <a:pt x="69" y="35"/>
                  </a:cubicBezTo>
                  <a:cubicBezTo>
                    <a:pt x="71" y="36"/>
                    <a:pt x="72" y="36"/>
                    <a:pt x="73" y="37"/>
                  </a:cubicBezTo>
                  <a:cubicBezTo>
                    <a:pt x="73" y="37"/>
                    <a:pt x="74" y="37"/>
                    <a:pt x="74" y="37"/>
                  </a:cubicBezTo>
                  <a:cubicBezTo>
                    <a:pt x="76" y="37"/>
                    <a:pt x="78" y="37"/>
                    <a:pt x="81" y="38"/>
                  </a:cubicBezTo>
                  <a:cubicBezTo>
                    <a:pt x="75" y="35"/>
                    <a:pt x="68" y="32"/>
                    <a:pt x="62" y="29"/>
                  </a:cubicBezTo>
                  <a:cubicBezTo>
                    <a:pt x="53" y="25"/>
                    <a:pt x="43" y="18"/>
                    <a:pt x="32" y="16"/>
                  </a:cubicBezTo>
                  <a:cubicBezTo>
                    <a:pt x="30" y="14"/>
                    <a:pt x="28" y="12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10"/>
                    <a:pt x="33" y="11"/>
                    <a:pt x="36" y="12"/>
                  </a:cubicBezTo>
                  <a:cubicBezTo>
                    <a:pt x="36" y="12"/>
                    <a:pt x="37" y="12"/>
                    <a:pt x="38" y="12"/>
                  </a:cubicBezTo>
                  <a:cubicBezTo>
                    <a:pt x="43" y="16"/>
                    <a:pt x="49" y="18"/>
                    <a:pt x="54" y="21"/>
                  </a:cubicBezTo>
                  <a:cubicBezTo>
                    <a:pt x="60" y="25"/>
                    <a:pt x="66" y="29"/>
                    <a:pt x="72" y="32"/>
                  </a:cubicBezTo>
                  <a:cubicBezTo>
                    <a:pt x="75" y="34"/>
                    <a:pt x="79" y="36"/>
                    <a:pt x="82" y="38"/>
                  </a:cubicBezTo>
                  <a:cubicBezTo>
                    <a:pt x="89" y="40"/>
                    <a:pt x="95" y="43"/>
                    <a:pt x="100" y="46"/>
                  </a:cubicBezTo>
                  <a:cubicBezTo>
                    <a:pt x="102" y="48"/>
                    <a:pt x="104" y="49"/>
                    <a:pt x="107" y="51"/>
                  </a:cubicBezTo>
                  <a:cubicBezTo>
                    <a:pt x="103" y="48"/>
                    <a:pt x="100" y="46"/>
                    <a:pt x="97" y="44"/>
                  </a:cubicBezTo>
                  <a:cubicBezTo>
                    <a:pt x="89" y="39"/>
                    <a:pt x="81" y="35"/>
                    <a:pt x="74" y="30"/>
                  </a:cubicBezTo>
                  <a:cubicBezTo>
                    <a:pt x="74" y="30"/>
                    <a:pt x="74" y="30"/>
                    <a:pt x="73" y="30"/>
                  </a:cubicBezTo>
                  <a:cubicBezTo>
                    <a:pt x="76" y="32"/>
                    <a:pt x="79" y="33"/>
                    <a:pt x="82" y="34"/>
                  </a:cubicBezTo>
                  <a:cubicBezTo>
                    <a:pt x="85" y="36"/>
                    <a:pt x="88" y="38"/>
                    <a:pt x="91" y="39"/>
                  </a:cubicBezTo>
                  <a:cubicBezTo>
                    <a:pt x="92" y="40"/>
                    <a:pt x="93" y="40"/>
                    <a:pt x="94" y="41"/>
                  </a:cubicBezTo>
                  <a:cubicBezTo>
                    <a:pt x="97" y="43"/>
                    <a:pt x="100" y="44"/>
                    <a:pt x="103" y="46"/>
                  </a:cubicBezTo>
                  <a:cubicBezTo>
                    <a:pt x="105" y="48"/>
                    <a:pt x="108" y="51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4"/>
                    <a:pt x="112" y="55"/>
                    <a:pt x="113" y="56"/>
                  </a:cubicBezTo>
                  <a:cubicBezTo>
                    <a:pt x="113" y="55"/>
                    <a:pt x="114" y="55"/>
                    <a:pt x="113" y="54"/>
                  </a:cubicBezTo>
                  <a:cubicBezTo>
                    <a:pt x="113" y="53"/>
                    <a:pt x="112" y="52"/>
                    <a:pt x="112" y="51"/>
                  </a:cubicBezTo>
                  <a:cubicBezTo>
                    <a:pt x="113" y="52"/>
                    <a:pt x="114" y="53"/>
                    <a:pt x="115" y="53"/>
                  </a:cubicBezTo>
                  <a:cubicBezTo>
                    <a:pt x="119" y="57"/>
                    <a:pt x="124" y="60"/>
                    <a:pt x="129" y="63"/>
                  </a:cubicBezTo>
                  <a:cubicBezTo>
                    <a:pt x="128" y="63"/>
                    <a:pt x="127" y="63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4" y="62"/>
                    <a:pt x="124" y="64"/>
                    <a:pt x="125" y="64"/>
                  </a:cubicBezTo>
                  <a:cubicBezTo>
                    <a:pt x="125" y="65"/>
                    <a:pt x="126" y="65"/>
                    <a:pt x="126" y="65"/>
                  </a:cubicBezTo>
                  <a:cubicBezTo>
                    <a:pt x="125" y="65"/>
                    <a:pt x="124" y="65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6"/>
                    <a:pt x="124" y="67"/>
                    <a:pt x="124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33" y="74"/>
                    <a:pt x="137" y="77"/>
                  </a:cubicBezTo>
                  <a:cubicBezTo>
                    <a:pt x="139" y="79"/>
                    <a:pt x="140" y="81"/>
                    <a:pt x="142" y="84"/>
                  </a:cubicBezTo>
                  <a:cubicBezTo>
                    <a:pt x="143" y="84"/>
                    <a:pt x="143" y="85"/>
                    <a:pt x="144" y="86"/>
                  </a:cubicBezTo>
                  <a:cubicBezTo>
                    <a:pt x="146" y="87"/>
                    <a:pt x="147" y="89"/>
                    <a:pt x="148" y="90"/>
                  </a:cubicBezTo>
                  <a:cubicBezTo>
                    <a:pt x="147" y="90"/>
                    <a:pt x="146" y="89"/>
                    <a:pt x="145" y="88"/>
                  </a:cubicBezTo>
                  <a:cubicBezTo>
                    <a:pt x="145" y="89"/>
                    <a:pt x="145" y="89"/>
                    <a:pt x="145" y="90"/>
                  </a:cubicBezTo>
                  <a:cubicBezTo>
                    <a:pt x="145" y="90"/>
                    <a:pt x="145" y="91"/>
                    <a:pt x="145" y="91"/>
                  </a:cubicBezTo>
                  <a:cubicBezTo>
                    <a:pt x="146" y="92"/>
                    <a:pt x="148" y="93"/>
                    <a:pt x="149" y="93"/>
                  </a:cubicBezTo>
                  <a:cubicBezTo>
                    <a:pt x="149" y="93"/>
                    <a:pt x="149" y="93"/>
                    <a:pt x="150" y="93"/>
                  </a:cubicBezTo>
                  <a:cubicBezTo>
                    <a:pt x="150" y="93"/>
                    <a:pt x="150" y="93"/>
                    <a:pt x="151" y="93"/>
                  </a:cubicBezTo>
                  <a:cubicBezTo>
                    <a:pt x="151" y="94"/>
                    <a:pt x="151" y="94"/>
                    <a:pt x="152" y="95"/>
                  </a:cubicBezTo>
                  <a:cubicBezTo>
                    <a:pt x="152" y="95"/>
                    <a:pt x="152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4"/>
                  </a:cubicBezTo>
                  <a:cubicBezTo>
                    <a:pt x="154" y="93"/>
                    <a:pt x="153" y="92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4" y="82"/>
                    <a:pt x="134" y="76"/>
                    <a:pt x="126" y="68"/>
                  </a:cubicBezTo>
                  <a:cubicBezTo>
                    <a:pt x="128" y="69"/>
                    <a:pt x="130" y="69"/>
                    <a:pt x="131" y="70"/>
                  </a:cubicBezTo>
                  <a:cubicBezTo>
                    <a:pt x="137" y="75"/>
                    <a:pt x="144" y="80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49" y="83"/>
                    <a:pt x="150" y="82"/>
                    <a:pt x="151" y="82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2" y="82"/>
                    <a:pt x="154" y="83"/>
                    <a:pt x="155" y="83"/>
                  </a:cubicBezTo>
                  <a:cubicBezTo>
                    <a:pt x="152" y="81"/>
                    <a:pt x="150" y="79"/>
                    <a:pt x="147" y="77"/>
                  </a:cubicBezTo>
                  <a:cubicBezTo>
                    <a:pt x="150" y="78"/>
                    <a:pt x="152" y="80"/>
                    <a:pt x="155" y="82"/>
                  </a:cubicBezTo>
                  <a:cubicBezTo>
                    <a:pt x="155" y="82"/>
                    <a:pt x="155" y="82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5" y="80"/>
                    <a:pt x="153" y="78"/>
                    <a:pt x="152" y="77"/>
                  </a:cubicBezTo>
                  <a:cubicBezTo>
                    <a:pt x="152" y="77"/>
                    <a:pt x="151" y="77"/>
                    <a:pt x="151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77"/>
                    <a:pt x="151" y="76"/>
                    <a:pt x="151" y="76"/>
                  </a:cubicBezTo>
                  <a:cubicBezTo>
                    <a:pt x="151" y="76"/>
                    <a:pt x="151" y="76"/>
                    <a:pt x="151" y="77"/>
                  </a:cubicBezTo>
                  <a:cubicBezTo>
                    <a:pt x="150" y="76"/>
                    <a:pt x="149" y="75"/>
                    <a:pt x="148" y="74"/>
                  </a:cubicBezTo>
                  <a:cubicBezTo>
                    <a:pt x="149" y="75"/>
                    <a:pt x="150" y="75"/>
                    <a:pt x="151" y="76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0" y="75"/>
                    <a:pt x="151" y="74"/>
                    <a:pt x="152" y="74"/>
                  </a:cubicBezTo>
                  <a:cubicBezTo>
                    <a:pt x="152" y="74"/>
                    <a:pt x="153" y="74"/>
                    <a:pt x="15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4" y="75"/>
                    <a:pt x="154" y="76"/>
                    <a:pt x="155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4" y="75"/>
                    <a:pt x="153" y="74"/>
                    <a:pt x="152" y="74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1" y="72"/>
                    <a:pt x="151" y="72"/>
                    <a:pt x="150" y="72"/>
                  </a:cubicBezTo>
                  <a:cubicBezTo>
                    <a:pt x="146" y="68"/>
                    <a:pt x="142" y="65"/>
                    <a:pt x="137" y="62"/>
                  </a:cubicBezTo>
                  <a:cubicBezTo>
                    <a:pt x="135" y="61"/>
                    <a:pt x="133" y="59"/>
                    <a:pt x="131" y="58"/>
                  </a:cubicBezTo>
                  <a:cubicBezTo>
                    <a:pt x="131" y="58"/>
                    <a:pt x="131" y="57"/>
                    <a:pt x="131" y="57"/>
                  </a:cubicBezTo>
                  <a:cubicBezTo>
                    <a:pt x="126" y="54"/>
                    <a:pt x="122" y="51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9" y="46"/>
                    <a:pt x="118" y="46"/>
                  </a:cubicBezTo>
                  <a:cubicBezTo>
                    <a:pt x="107" y="36"/>
                    <a:pt x="94" y="30"/>
                    <a:pt x="81" y="23"/>
                  </a:cubicBezTo>
                  <a:cubicBezTo>
                    <a:pt x="79" y="22"/>
                    <a:pt x="77" y="21"/>
                    <a:pt x="75" y="20"/>
                  </a:cubicBezTo>
                  <a:cubicBezTo>
                    <a:pt x="73" y="19"/>
                    <a:pt x="71" y="18"/>
                    <a:pt x="70" y="18"/>
                  </a:cubicBezTo>
                  <a:cubicBezTo>
                    <a:pt x="62" y="13"/>
                    <a:pt x="54" y="9"/>
                    <a:pt x="46" y="5"/>
                  </a:cubicBezTo>
                  <a:cubicBezTo>
                    <a:pt x="46" y="6"/>
                    <a:pt x="45" y="6"/>
                    <a:pt x="45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39" y="4"/>
                    <a:pt x="34" y="2"/>
                    <a:pt x="29" y="0"/>
                  </a:cubicBezTo>
                  <a:moveTo>
                    <a:pt x="24" y="0"/>
                  </a:moveTo>
                  <a:cubicBezTo>
                    <a:pt x="22" y="0"/>
                    <a:pt x="22" y="1"/>
                    <a:pt x="23" y="2"/>
                  </a:cubicBezTo>
                  <a:cubicBezTo>
                    <a:pt x="24" y="3"/>
                    <a:pt x="24" y="4"/>
                    <a:pt x="25" y="4"/>
                  </a:cubicBezTo>
                  <a:cubicBezTo>
                    <a:pt x="26" y="4"/>
                    <a:pt x="27" y="4"/>
                    <a:pt x="28" y="4"/>
                  </a:cubicBezTo>
                  <a:cubicBezTo>
                    <a:pt x="29" y="4"/>
                    <a:pt x="30" y="4"/>
                    <a:pt x="31" y="4"/>
                  </a:cubicBezTo>
                  <a:cubicBezTo>
                    <a:pt x="29" y="3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8"/>
            <p:cNvSpPr>
              <a:spLocks noEditPoints="1"/>
            </p:cNvSpPr>
            <p:nvPr/>
          </p:nvSpPr>
          <p:spPr bwMode="auto">
            <a:xfrm>
              <a:off x="5891213" y="3209926"/>
              <a:ext cx="258763" cy="157163"/>
            </a:xfrm>
            <a:custGeom>
              <a:avLst/>
              <a:gdLst>
                <a:gd name="T0" fmla="*/ 94 w 120"/>
                <a:gd name="T1" fmla="*/ 67 h 73"/>
                <a:gd name="T2" fmla="*/ 94 w 120"/>
                <a:gd name="T3" fmla="*/ 63 h 73"/>
                <a:gd name="T4" fmla="*/ 99 w 120"/>
                <a:gd name="T5" fmla="*/ 63 h 73"/>
                <a:gd name="T6" fmla="*/ 108 w 120"/>
                <a:gd name="T7" fmla="*/ 59 h 73"/>
                <a:gd name="T8" fmla="*/ 113 w 120"/>
                <a:gd name="T9" fmla="*/ 55 h 73"/>
                <a:gd name="T10" fmla="*/ 114 w 120"/>
                <a:gd name="T11" fmla="*/ 53 h 73"/>
                <a:gd name="T12" fmla="*/ 108 w 120"/>
                <a:gd name="T13" fmla="*/ 53 h 73"/>
                <a:gd name="T14" fmla="*/ 108 w 120"/>
                <a:gd name="T15" fmla="*/ 53 h 73"/>
                <a:gd name="T16" fmla="*/ 45 w 120"/>
                <a:gd name="T17" fmla="*/ 27 h 73"/>
                <a:gd name="T18" fmla="*/ 59 w 120"/>
                <a:gd name="T19" fmla="*/ 22 h 73"/>
                <a:gd name="T20" fmla="*/ 22 w 120"/>
                <a:gd name="T21" fmla="*/ 11 h 73"/>
                <a:gd name="T22" fmla="*/ 29 w 120"/>
                <a:gd name="T23" fmla="*/ 15 h 73"/>
                <a:gd name="T24" fmla="*/ 22 w 120"/>
                <a:gd name="T25" fmla="*/ 11 h 73"/>
                <a:gd name="T26" fmla="*/ 14 w 120"/>
                <a:gd name="T27" fmla="*/ 7 h 73"/>
                <a:gd name="T28" fmla="*/ 24 w 120"/>
                <a:gd name="T29" fmla="*/ 3 h 73"/>
                <a:gd name="T30" fmla="*/ 49 w 120"/>
                <a:gd name="T31" fmla="*/ 13 h 73"/>
                <a:gd name="T32" fmla="*/ 45 w 120"/>
                <a:gd name="T33" fmla="*/ 12 h 73"/>
                <a:gd name="T34" fmla="*/ 23 w 120"/>
                <a:gd name="T35" fmla="*/ 4 h 73"/>
                <a:gd name="T36" fmla="*/ 21 w 120"/>
                <a:gd name="T37" fmla="*/ 5 h 73"/>
                <a:gd name="T38" fmla="*/ 12 w 120"/>
                <a:gd name="T39" fmla="*/ 0 h 73"/>
                <a:gd name="T40" fmla="*/ 3 w 120"/>
                <a:gd name="T41" fmla="*/ 2 h 73"/>
                <a:gd name="T42" fmla="*/ 1 w 120"/>
                <a:gd name="T43" fmla="*/ 4 h 73"/>
                <a:gd name="T44" fmla="*/ 58 w 120"/>
                <a:gd name="T45" fmla="*/ 33 h 73"/>
                <a:gd name="T46" fmla="*/ 59 w 120"/>
                <a:gd name="T47" fmla="*/ 31 h 73"/>
                <a:gd name="T48" fmla="*/ 47 w 120"/>
                <a:gd name="T49" fmla="*/ 23 h 73"/>
                <a:gd name="T50" fmla="*/ 27 w 120"/>
                <a:gd name="T51" fmla="*/ 10 h 73"/>
                <a:gd name="T52" fmla="*/ 57 w 120"/>
                <a:gd name="T53" fmla="*/ 24 h 73"/>
                <a:gd name="T54" fmla="*/ 67 w 120"/>
                <a:gd name="T55" fmla="*/ 27 h 73"/>
                <a:gd name="T56" fmla="*/ 56 w 120"/>
                <a:gd name="T57" fmla="*/ 25 h 73"/>
                <a:gd name="T58" fmla="*/ 62 w 120"/>
                <a:gd name="T59" fmla="*/ 32 h 73"/>
                <a:gd name="T60" fmla="*/ 91 w 120"/>
                <a:gd name="T61" fmla="*/ 50 h 73"/>
                <a:gd name="T62" fmla="*/ 87 w 120"/>
                <a:gd name="T63" fmla="*/ 55 h 73"/>
                <a:gd name="T64" fmla="*/ 90 w 120"/>
                <a:gd name="T65" fmla="*/ 62 h 73"/>
                <a:gd name="T66" fmla="*/ 79 w 120"/>
                <a:gd name="T67" fmla="*/ 57 h 73"/>
                <a:gd name="T68" fmla="*/ 93 w 120"/>
                <a:gd name="T69" fmla="*/ 72 h 73"/>
                <a:gd name="T70" fmla="*/ 98 w 120"/>
                <a:gd name="T71" fmla="*/ 68 h 73"/>
                <a:gd name="T72" fmla="*/ 103 w 120"/>
                <a:gd name="T73" fmla="*/ 67 h 73"/>
                <a:gd name="T74" fmla="*/ 102 w 120"/>
                <a:gd name="T75" fmla="*/ 71 h 73"/>
                <a:gd name="T76" fmla="*/ 113 w 120"/>
                <a:gd name="T77" fmla="*/ 59 h 73"/>
                <a:gd name="T78" fmla="*/ 117 w 120"/>
                <a:gd name="T79" fmla="*/ 57 h 73"/>
                <a:gd name="T80" fmla="*/ 119 w 120"/>
                <a:gd name="T81" fmla="*/ 50 h 73"/>
                <a:gd name="T82" fmla="*/ 117 w 120"/>
                <a:gd name="T83" fmla="*/ 47 h 73"/>
                <a:gd name="T84" fmla="*/ 112 w 120"/>
                <a:gd name="T85" fmla="*/ 41 h 73"/>
                <a:gd name="T86" fmla="*/ 103 w 120"/>
                <a:gd name="T87" fmla="*/ 35 h 73"/>
                <a:gd name="T88" fmla="*/ 102 w 120"/>
                <a:gd name="T89" fmla="*/ 38 h 73"/>
                <a:gd name="T90" fmla="*/ 105 w 120"/>
                <a:gd name="T91" fmla="*/ 40 h 73"/>
                <a:gd name="T92" fmla="*/ 103 w 120"/>
                <a:gd name="T93" fmla="*/ 39 h 73"/>
                <a:gd name="T94" fmla="*/ 102 w 120"/>
                <a:gd name="T95" fmla="*/ 38 h 73"/>
                <a:gd name="T96" fmla="*/ 101 w 120"/>
                <a:gd name="T97" fmla="*/ 41 h 73"/>
                <a:gd name="T98" fmla="*/ 110 w 120"/>
                <a:gd name="T99" fmla="*/ 50 h 73"/>
                <a:gd name="T100" fmla="*/ 100 w 120"/>
                <a:gd name="T101" fmla="*/ 48 h 73"/>
                <a:gd name="T102" fmla="*/ 103 w 120"/>
                <a:gd name="T103" fmla="*/ 52 h 73"/>
                <a:gd name="T104" fmla="*/ 106 w 120"/>
                <a:gd name="T105" fmla="*/ 60 h 73"/>
                <a:gd name="T106" fmla="*/ 100 w 120"/>
                <a:gd name="T107" fmla="*/ 57 h 73"/>
                <a:gd name="T108" fmla="*/ 99 w 120"/>
                <a:gd name="T109" fmla="*/ 60 h 73"/>
                <a:gd name="T110" fmla="*/ 95 w 120"/>
                <a:gd name="T111" fmla="*/ 55 h 73"/>
                <a:gd name="T112" fmla="*/ 92 w 120"/>
                <a:gd name="T113" fmla="*/ 48 h 73"/>
                <a:gd name="T114" fmla="*/ 73 w 120"/>
                <a:gd name="T115" fmla="*/ 29 h 73"/>
                <a:gd name="T116" fmla="*/ 50 w 120"/>
                <a:gd name="T117" fmla="*/ 10 h 73"/>
                <a:gd name="T118" fmla="*/ 23 w 120"/>
                <a:gd name="T119" fmla="*/ 1 h 73"/>
                <a:gd name="T120" fmla="*/ 19 w 120"/>
                <a:gd name="T12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73">
                  <a:moveTo>
                    <a:pt x="93" y="68"/>
                  </a:moveTo>
                  <a:cubicBezTo>
                    <a:pt x="91" y="67"/>
                    <a:pt x="90" y="66"/>
                    <a:pt x="89" y="65"/>
                  </a:cubicBezTo>
                  <a:cubicBezTo>
                    <a:pt x="90" y="66"/>
                    <a:pt x="92" y="66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3" y="68"/>
                    <a:pt x="93" y="68"/>
                  </a:cubicBezTo>
                  <a:moveTo>
                    <a:pt x="96" y="65"/>
                  </a:moveTo>
                  <a:cubicBezTo>
                    <a:pt x="96" y="65"/>
                    <a:pt x="95" y="65"/>
                    <a:pt x="95" y="65"/>
                  </a:cubicBezTo>
                  <a:cubicBezTo>
                    <a:pt x="95" y="64"/>
                    <a:pt x="94" y="64"/>
                    <a:pt x="94" y="63"/>
                  </a:cubicBezTo>
                  <a:cubicBezTo>
                    <a:pt x="95" y="64"/>
                    <a:pt x="96" y="64"/>
                    <a:pt x="96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5"/>
                    <a:pt x="96" y="65"/>
                    <a:pt x="96" y="65"/>
                  </a:cubicBezTo>
                  <a:moveTo>
                    <a:pt x="99" y="63"/>
                  </a:moveTo>
                  <a:cubicBezTo>
                    <a:pt x="98" y="63"/>
                    <a:pt x="98" y="63"/>
                    <a:pt x="98" y="62"/>
                  </a:cubicBezTo>
                  <a:cubicBezTo>
                    <a:pt x="98" y="63"/>
                    <a:pt x="99" y="63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moveTo>
                    <a:pt x="108" y="59"/>
                  </a:moveTo>
                  <a:cubicBezTo>
                    <a:pt x="108" y="58"/>
                    <a:pt x="107" y="58"/>
                    <a:pt x="107" y="57"/>
                  </a:cubicBezTo>
                  <a:cubicBezTo>
                    <a:pt x="108" y="58"/>
                    <a:pt x="108" y="58"/>
                    <a:pt x="109" y="58"/>
                  </a:cubicBezTo>
                  <a:cubicBezTo>
                    <a:pt x="108" y="58"/>
                    <a:pt x="108" y="59"/>
                    <a:pt x="108" y="59"/>
                  </a:cubicBezTo>
                  <a:moveTo>
                    <a:pt x="113" y="55"/>
                  </a:move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5"/>
                    <a:pt x="113" y="55"/>
                  </a:cubicBezTo>
                  <a:moveTo>
                    <a:pt x="114" y="53"/>
                  </a:moveTo>
                  <a:cubicBezTo>
                    <a:pt x="114" y="53"/>
                    <a:pt x="114" y="53"/>
                    <a:pt x="115" y="52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3"/>
                    <a:pt x="115" y="53"/>
                    <a:pt x="114" y="53"/>
                  </a:cubicBezTo>
                  <a:moveTo>
                    <a:pt x="108" y="53"/>
                  </a:moveTo>
                  <a:cubicBezTo>
                    <a:pt x="108" y="52"/>
                    <a:pt x="107" y="51"/>
                    <a:pt x="106" y="50"/>
                  </a:cubicBezTo>
                  <a:cubicBezTo>
                    <a:pt x="106" y="50"/>
                    <a:pt x="107" y="51"/>
                    <a:pt x="107" y="51"/>
                  </a:cubicBezTo>
                  <a:cubicBezTo>
                    <a:pt x="107" y="51"/>
                    <a:pt x="107" y="51"/>
                    <a:pt x="108" y="52"/>
                  </a:cubicBezTo>
                  <a:cubicBezTo>
                    <a:pt x="108" y="52"/>
                    <a:pt x="108" y="52"/>
                    <a:pt x="108" y="53"/>
                  </a:cubicBezTo>
                  <a:moveTo>
                    <a:pt x="45" y="27"/>
                  </a:moveTo>
                  <a:cubicBezTo>
                    <a:pt x="43" y="26"/>
                    <a:pt x="41" y="25"/>
                    <a:pt x="39" y="24"/>
                  </a:cubicBezTo>
                  <a:cubicBezTo>
                    <a:pt x="40" y="24"/>
                    <a:pt x="41" y="25"/>
                    <a:pt x="42" y="25"/>
                  </a:cubicBezTo>
                  <a:cubicBezTo>
                    <a:pt x="43" y="26"/>
                    <a:pt x="44" y="26"/>
                    <a:pt x="45" y="27"/>
                  </a:cubicBezTo>
                  <a:moveTo>
                    <a:pt x="47" y="16"/>
                  </a:moveTo>
                  <a:cubicBezTo>
                    <a:pt x="45" y="16"/>
                    <a:pt x="44" y="15"/>
                    <a:pt x="43" y="14"/>
                  </a:cubicBezTo>
                  <a:cubicBezTo>
                    <a:pt x="46" y="16"/>
                    <a:pt x="50" y="17"/>
                    <a:pt x="53" y="18"/>
                  </a:cubicBezTo>
                  <a:cubicBezTo>
                    <a:pt x="55" y="20"/>
                    <a:pt x="57" y="21"/>
                    <a:pt x="59" y="22"/>
                  </a:cubicBezTo>
                  <a:cubicBezTo>
                    <a:pt x="59" y="22"/>
                    <a:pt x="59" y="22"/>
                    <a:pt x="60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5" y="21"/>
                    <a:pt x="51" y="19"/>
                    <a:pt x="47" y="16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1" y="11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21" y="10"/>
                    <a:pt x="24" y="11"/>
                    <a:pt x="26" y="12"/>
                  </a:cubicBezTo>
                  <a:cubicBezTo>
                    <a:pt x="27" y="14"/>
                    <a:pt x="28" y="15"/>
                    <a:pt x="29" y="1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29" y="16"/>
                    <a:pt x="29" y="15"/>
                  </a:cubicBezTo>
                  <a:cubicBezTo>
                    <a:pt x="26" y="14"/>
                    <a:pt x="24" y="13"/>
                    <a:pt x="22" y="11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9" y="5"/>
                  </a:cubicBezTo>
                  <a:cubicBezTo>
                    <a:pt x="11" y="5"/>
                    <a:pt x="12" y="6"/>
                    <a:pt x="13" y="6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1" y="6"/>
                    <a:pt x="10" y="5"/>
                  </a:cubicBezTo>
                  <a:moveTo>
                    <a:pt x="23" y="4"/>
                  </a:move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7" y="4"/>
                    <a:pt x="28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3" y="5"/>
                    <a:pt x="37" y="6"/>
                    <a:pt x="41" y="8"/>
                  </a:cubicBezTo>
                  <a:cubicBezTo>
                    <a:pt x="44" y="10"/>
                    <a:pt x="47" y="11"/>
                    <a:pt x="49" y="13"/>
                  </a:cubicBezTo>
                  <a:cubicBezTo>
                    <a:pt x="51" y="14"/>
                    <a:pt x="52" y="15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1" y="15"/>
                    <a:pt x="48" y="14"/>
                    <a:pt x="45" y="12"/>
                  </a:cubicBezTo>
                  <a:cubicBezTo>
                    <a:pt x="41" y="11"/>
                    <a:pt x="37" y="9"/>
                    <a:pt x="33" y="7"/>
                  </a:cubicBezTo>
                  <a:cubicBezTo>
                    <a:pt x="33" y="7"/>
                    <a:pt x="32" y="7"/>
                    <a:pt x="32" y="7"/>
                  </a:cubicBezTo>
                  <a:cubicBezTo>
                    <a:pt x="32" y="7"/>
                    <a:pt x="32" y="7"/>
                    <a:pt x="31" y="8"/>
                  </a:cubicBezTo>
                  <a:cubicBezTo>
                    <a:pt x="29" y="6"/>
                    <a:pt x="26" y="5"/>
                    <a:pt x="23" y="4"/>
                  </a:cubicBezTo>
                  <a:moveTo>
                    <a:pt x="15" y="4"/>
                  </a:moveTo>
                  <a:cubicBezTo>
                    <a:pt x="15" y="4"/>
                    <a:pt x="14" y="3"/>
                    <a:pt x="14" y="3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1" y="5"/>
                  </a:cubicBezTo>
                  <a:cubicBezTo>
                    <a:pt x="21" y="6"/>
                    <a:pt x="21" y="6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17" y="5"/>
                    <a:pt x="15" y="4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9" y="2"/>
                    <a:pt x="6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2" y="8"/>
                    <a:pt x="21" y="15"/>
                    <a:pt x="31" y="22"/>
                  </a:cubicBezTo>
                  <a:cubicBezTo>
                    <a:pt x="35" y="24"/>
                    <a:pt x="38" y="26"/>
                    <a:pt x="42" y="28"/>
                  </a:cubicBezTo>
                  <a:cubicBezTo>
                    <a:pt x="47" y="30"/>
                    <a:pt x="52" y="32"/>
                    <a:pt x="57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3"/>
                    <a:pt x="61" y="32"/>
                    <a:pt x="60" y="31"/>
                  </a:cubicBezTo>
                  <a:cubicBezTo>
                    <a:pt x="60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29"/>
                    <a:pt x="55" y="28"/>
                    <a:pt x="53" y="27"/>
                  </a:cubicBezTo>
                  <a:cubicBezTo>
                    <a:pt x="51" y="25"/>
                    <a:pt x="49" y="24"/>
                    <a:pt x="47" y="23"/>
                  </a:cubicBezTo>
                  <a:cubicBezTo>
                    <a:pt x="42" y="20"/>
                    <a:pt x="38" y="17"/>
                    <a:pt x="34" y="15"/>
                  </a:cubicBezTo>
                  <a:cubicBezTo>
                    <a:pt x="33" y="14"/>
                    <a:pt x="31" y="13"/>
                    <a:pt x="30" y="12"/>
                  </a:cubicBezTo>
                  <a:cubicBezTo>
                    <a:pt x="29" y="11"/>
                    <a:pt x="28" y="11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9"/>
                    <a:pt x="25" y="8"/>
                    <a:pt x="25" y="7"/>
                  </a:cubicBezTo>
                  <a:cubicBezTo>
                    <a:pt x="28" y="9"/>
                    <a:pt x="31" y="10"/>
                    <a:pt x="34" y="12"/>
                  </a:cubicBezTo>
                  <a:cubicBezTo>
                    <a:pt x="37" y="13"/>
                    <a:pt x="39" y="15"/>
                    <a:pt x="41" y="16"/>
                  </a:cubicBezTo>
                  <a:cubicBezTo>
                    <a:pt x="46" y="19"/>
                    <a:pt x="52" y="22"/>
                    <a:pt x="57" y="24"/>
                  </a:cubicBezTo>
                  <a:cubicBezTo>
                    <a:pt x="59" y="25"/>
                    <a:pt x="60" y="25"/>
                    <a:pt x="62" y="26"/>
                  </a:cubicBezTo>
                  <a:cubicBezTo>
                    <a:pt x="63" y="26"/>
                    <a:pt x="64" y="27"/>
                    <a:pt x="66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27"/>
                    <a:pt x="66" y="27"/>
                    <a:pt x="67" y="27"/>
                  </a:cubicBezTo>
                  <a:cubicBezTo>
                    <a:pt x="68" y="27"/>
                    <a:pt x="68" y="28"/>
                    <a:pt x="69" y="29"/>
                  </a:cubicBezTo>
                  <a:cubicBezTo>
                    <a:pt x="67" y="28"/>
                    <a:pt x="64" y="27"/>
                    <a:pt x="61" y="26"/>
                  </a:cubicBezTo>
                  <a:cubicBezTo>
                    <a:pt x="59" y="26"/>
                    <a:pt x="58" y="26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5"/>
                    <a:pt x="55" y="26"/>
                    <a:pt x="55" y="27"/>
                  </a:cubicBezTo>
                  <a:cubicBezTo>
                    <a:pt x="55" y="27"/>
                    <a:pt x="55" y="27"/>
                    <a:pt x="56" y="28"/>
                  </a:cubicBezTo>
                  <a:cubicBezTo>
                    <a:pt x="58" y="29"/>
                    <a:pt x="60" y="30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5" y="33"/>
                    <a:pt x="68" y="34"/>
                    <a:pt x="71" y="34"/>
                  </a:cubicBezTo>
                  <a:cubicBezTo>
                    <a:pt x="71" y="34"/>
                    <a:pt x="72" y="34"/>
                    <a:pt x="72" y="34"/>
                  </a:cubicBezTo>
                  <a:cubicBezTo>
                    <a:pt x="78" y="37"/>
                    <a:pt x="84" y="42"/>
                    <a:pt x="88" y="46"/>
                  </a:cubicBezTo>
                  <a:cubicBezTo>
                    <a:pt x="89" y="47"/>
                    <a:pt x="90" y="49"/>
                    <a:pt x="91" y="50"/>
                  </a:cubicBezTo>
                  <a:cubicBezTo>
                    <a:pt x="92" y="51"/>
                    <a:pt x="92" y="52"/>
                    <a:pt x="93" y="53"/>
                  </a:cubicBezTo>
                  <a:cubicBezTo>
                    <a:pt x="93" y="55"/>
                    <a:pt x="92" y="57"/>
                    <a:pt x="93" y="59"/>
                  </a:cubicBezTo>
                  <a:cubicBezTo>
                    <a:pt x="91" y="58"/>
                    <a:pt x="90" y="57"/>
                    <a:pt x="88" y="56"/>
                  </a:cubicBezTo>
                  <a:cubicBezTo>
                    <a:pt x="88" y="56"/>
                    <a:pt x="87" y="55"/>
                    <a:pt x="87" y="55"/>
                  </a:cubicBezTo>
                  <a:cubicBezTo>
                    <a:pt x="86" y="55"/>
                    <a:pt x="86" y="57"/>
                    <a:pt x="86" y="58"/>
                  </a:cubicBezTo>
                  <a:cubicBezTo>
                    <a:pt x="87" y="58"/>
                    <a:pt x="87" y="59"/>
                    <a:pt x="87" y="59"/>
                  </a:cubicBezTo>
                  <a:cubicBezTo>
                    <a:pt x="87" y="59"/>
                    <a:pt x="88" y="59"/>
                    <a:pt x="88" y="60"/>
                  </a:cubicBezTo>
                  <a:cubicBezTo>
                    <a:pt x="88" y="61"/>
                    <a:pt x="89" y="61"/>
                    <a:pt x="90" y="62"/>
                  </a:cubicBezTo>
                  <a:cubicBezTo>
                    <a:pt x="90" y="62"/>
                    <a:pt x="90" y="62"/>
                    <a:pt x="90" y="63"/>
                  </a:cubicBezTo>
                  <a:cubicBezTo>
                    <a:pt x="86" y="61"/>
                    <a:pt x="84" y="59"/>
                    <a:pt x="81" y="56"/>
                  </a:cubicBezTo>
                  <a:cubicBezTo>
                    <a:pt x="81" y="56"/>
                    <a:pt x="81" y="55"/>
                    <a:pt x="80" y="55"/>
                  </a:cubicBezTo>
                  <a:cubicBezTo>
                    <a:pt x="79" y="55"/>
                    <a:pt x="79" y="56"/>
                    <a:pt x="79" y="57"/>
                  </a:cubicBezTo>
                  <a:cubicBezTo>
                    <a:pt x="80" y="59"/>
                    <a:pt x="81" y="60"/>
                    <a:pt x="82" y="62"/>
                  </a:cubicBezTo>
                  <a:cubicBezTo>
                    <a:pt x="85" y="65"/>
                    <a:pt x="88" y="68"/>
                    <a:pt x="91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4" y="71"/>
                    <a:pt x="94" y="71"/>
                  </a:cubicBezTo>
                  <a:cubicBezTo>
                    <a:pt x="95" y="70"/>
                    <a:pt x="96" y="69"/>
                    <a:pt x="97" y="68"/>
                  </a:cubicBezTo>
                  <a:cubicBezTo>
                    <a:pt x="97" y="68"/>
                    <a:pt x="98" y="68"/>
                    <a:pt x="98" y="68"/>
                  </a:cubicBezTo>
                  <a:cubicBezTo>
                    <a:pt x="99" y="68"/>
                    <a:pt x="99" y="68"/>
                    <a:pt x="100" y="68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100" y="68"/>
                    <a:pt x="101" y="68"/>
                    <a:pt x="101" y="68"/>
                  </a:cubicBezTo>
                  <a:cubicBezTo>
                    <a:pt x="102" y="68"/>
                    <a:pt x="103" y="67"/>
                    <a:pt x="103" y="67"/>
                  </a:cubicBezTo>
                  <a:cubicBezTo>
                    <a:pt x="103" y="69"/>
                    <a:pt x="102" y="70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2"/>
                    <a:pt x="102" y="73"/>
                    <a:pt x="103" y="73"/>
                  </a:cubicBezTo>
                  <a:cubicBezTo>
                    <a:pt x="103" y="73"/>
                    <a:pt x="104" y="73"/>
                    <a:pt x="104" y="72"/>
                  </a:cubicBezTo>
                  <a:cubicBezTo>
                    <a:pt x="106" y="68"/>
                    <a:pt x="110" y="64"/>
                    <a:pt x="113" y="59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4" y="59"/>
                    <a:pt x="114" y="59"/>
                    <a:pt x="114" y="58"/>
                  </a:cubicBezTo>
                  <a:cubicBezTo>
                    <a:pt x="115" y="57"/>
                    <a:pt x="115" y="57"/>
                    <a:pt x="115" y="56"/>
                  </a:cubicBezTo>
                  <a:cubicBezTo>
                    <a:pt x="116" y="56"/>
                    <a:pt x="116" y="57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8" y="57"/>
                    <a:pt x="119" y="56"/>
                    <a:pt x="119" y="55"/>
                  </a:cubicBezTo>
                  <a:cubicBezTo>
                    <a:pt x="118" y="55"/>
                    <a:pt x="118" y="54"/>
                    <a:pt x="118" y="53"/>
                  </a:cubicBezTo>
                  <a:cubicBezTo>
                    <a:pt x="118" y="53"/>
                    <a:pt x="118" y="53"/>
                    <a:pt x="118" y="53"/>
                  </a:cubicBezTo>
                  <a:cubicBezTo>
                    <a:pt x="119" y="52"/>
                    <a:pt x="120" y="51"/>
                    <a:pt x="119" y="50"/>
                  </a:cubicBezTo>
                  <a:cubicBezTo>
                    <a:pt x="118" y="49"/>
                    <a:pt x="117" y="48"/>
                    <a:pt x="116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47"/>
                    <a:pt x="118" y="47"/>
                    <a:pt x="118" y="47"/>
                  </a:cubicBezTo>
                  <a:cubicBezTo>
                    <a:pt x="118" y="47"/>
                    <a:pt x="118" y="48"/>
                    <a:pt x="118" y="48"/>
                  </a:cubicBezTo>
                  <a:cubicBezTo>
                    <a:pt x="119" y="48"/>
                    <a:pt x="120" y="46"/>
                    <a:pt x="119" y="45"/>
                  </a:cubicBezTo>
                  <a:cubicBezTo>
                    <a:pt x="117" y="43"/>
                    <a:pt x="114" y="42"/>
                    <a:pt x="112" y="41"/>
                  </a:cubicBezTo>
                  <a:cubicBezTo>
                    <a:pt x="110" y="41"/>
                    <a:pt x="109" y="40"/>
                    <a:pt x="108" y="39"/>
                  </a:cubicBezTo>
                  <a:cubicBezTo>
                    <a:pt x="107" y="38"/>
                    <a:pt x="106" y="37"/>
                    <a:pt x="105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2" y="35"/>
                    <a:pt x="102" y="36"/>
                  </a:cubicBezTo>
                  <a:cubicBezTo>
                    <a:pt x="102" y="36"/>
                    <a:pt x="102" y="36"/>
                    <a:pt x="102" y="37"/>
                  </a:cubicBezTo>
                  <a:cubicBezTo>
                    <a:pt x="102" y="37"/>
                    <a:pt x="102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8"/>
                    <a:pt x="104" y="39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1"/>
                    <a:pt x="108" y="42"/>
                    <a:pt x="11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8" y="43"/>
                    <a:pt x="106" y="41"/>
                    <a:pt x="105" y="40"/>
                  </a:cubicBezTo>
                  <a:cubicBezTo>
                    <a:pt x="104" y="40"/>
                    <a:pt x="104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2" y="38"/>
                    <a:pt x="102" y="38"/>
                  </a:cubicBezTo>
                  <a:cubicBezTo>
                    <a:pt x="101" y="38"/>
                    <a:pt x="100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2" y="41"/>
                    <a:pt x="102" y="41"/>
                  </a:cubicBezTo>
                  <a:cubicBezTo>
                    <a:pt x="103" y="42"/>
                    <a:pt x="105" y="44"/>
                    <a:pt x="106" y="46"/>
                  </a:cubicBezTo>
                  <a:cubicBezTo>
                    <a:pt x="108" y="47"/>
                    <a:pt x="109" y="48"/>
                    <a:pt x="110" y="50"/>
                  </a:cubicBezTo>
                  <a:cubicBezTo>
                    <a:pt x="109" y="49"/>
                    <a:pt x="107" y="48"/>
                    <a:pt x="105" y="47"/>
                  </a:cubicBezTo>
                  <a:cubicBezTo>
                    <a:pt x="104" y="47"/>
                    <a:pt x="102" y="46"/>
                    <a:pt x="101" y="46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0" y="46"/>
                    <a:pt x="99" y="47"/>
                    <a:pt x="100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50"/>
                    <a:pt x="104" y="52"/>
                    <a:pt x="105" y="53"/>
                  </a:cubicBezTo>
                  <a:cubicBezTo>
                    <a:pt x="105" y="53"/>
                    <a:pt x="104" y="53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2" y="52"/>
                    <a:pt x="102" y="53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3" y="56"/>
                    <a:pt x="104" y="57"/>
                    <a:pt x="104" y="58"/>
                  </a:cubicBezTo>
                  <a:cubicBezTo>
                    <a:pt x="105" y="59"/>
                    <a:pt x="105" y="60"/>
                    <a:pt x="106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4" y="60"/>
                    <a:pt x="103" y="59"/>
                    <a:pt x="102" y="59"/>
                  </a:cubicBezTo>
                  <a:cubicBezTo>
                    <a:pt x="101" y="58"/>
                    <a:pt x="101" y="58"/>
                    <a:pt x="101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8" y="58"/>
                    <a:pt x="98" y="58"/>
                    <a:pt x="99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60"/>
                    <a:pt x="99" y="60"/>
                  </a:cubicBezTo>
                  <a:cubicBezTo>
                    <a:pt x="99" y="60"/>
                    <a:pt x="98" y="60"/>
                    <a:pt x="98" y="60"/>
                  </a:cubicBezTo>
                  <a:cubicBezTo>
                    <a:pt x="96" y="59"/>
                    <a:pt x="95" y="59"/>
                    <a:pt x="95" y="57"/>
                  </a:cubicBezTo>
                  <a:cubicBezTo>
                    <a:pt x="95" y="56"/>
                    <a:pt x="95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4"/>
                    <a:pt x="95" y="54"/>
                  </a:cubicBezTo>
                  <a:cubicBezTo>
                    <a:pt x="95" y="53"/>
                    <a:pt x="95" y="53"/>
                    <a:pt x="95" y="52"/>
                  </a:cubicBezTo>
                  <a:cubicBezTo>
                    <a:pt x="95" y="52"/>
                    <a:pt x="94" y="51"/>
                    <a:pt x="94" y="50"/>
                  </a:cubicBezTo>
                  <a:cubicBezTo>
                    <a:pt x="93" y="49"/>
                    <a:pt x="93" y="48"/>
                    <a:pt x="92" y="48"/>
                  </a:cubicBezTo>
                  <a:cubicBezTo>
                    <a:pt x="90" y="45"/>
                    <a:pt x="89" y="43"/>
                    <a:pt x="87" y="41"/>
                  </a:cubicBezTo>
                  <a:cubicBezTo>
                    <a:pt x="83" y="38"/>
                    <a:pt x="79" y="35"/>
                    <a:pt x="75" y="32"/>
                  </a:cubicBezTo>
                  <a:cubicBezTo>
                    <a:pt x="75" y="32"/>
                    <a:pt x="75" y="32"/>
                    <a:pt x="74" y="31"/>
                  </a:cubicBezTo>
                  <a:cubicBezTo>
                    <a:pt x="74" y="31"/>
                    <a:pt x="73" y="30"/>
                    <a:pt x="73" y="29"/>
                  </a:cubicBezTo>
                  <a:cubicBezTo>
                    <a:pt x="70" y="26"/>
                    <a:pt x="66" y="23"/>
                    <a:pt x="63" y="20"/>
                  </a:cubicBezTo>
                  <a:cubicBezTo>
                    <a:pt x="62" y="19"/>
                    <a:pt x="61" y="18"/>
                    <a:pt x="60" y="17"/>
                  </a:cubicBezTo>
                  <a:cubicBezTo>
                    <a:pt x="59" y="16"/>
                    <a:pt x="58" y="16"/>
                    <a:pt x="57" y="15"/>
                  </a:cubicBezTo>
                  <a:cubicBezTo>
                    <a:pt x="54" y="13"/>
                    <a:pt x="52" y="12"/>
                    <a:pt x="50" y="10"/>
                  </a:cubicBezTo>
                  <a:cubicBezTo>
                    <a:pt x="45" y="7"/>
                    <a:pt x="39" y="4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28" y="1"/>
                    <a:pt x="26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1" y="1"/>
                    <a:pt x="20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1"/>
                    <a:pt x="15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9"/>
            <p:cNvSpPr>
              <a:spLocks noEditPoints="1"/>
            </p:cNvSpPr>
            <p:nvPr/>
          </p:nvSpPr>
          <p:spPr bwMode="auto">
            <a:xfrm>
              <a:off x="5380038" y="3074988"/>
              <a:ext cx="528638" cy="180975"/>
            </a:xfrm>
            <a:custGeom>
              <a:avLst/>
              <a:gdLst>
                <a:gd name="T0" fmla="*/ 93 w 245"/>
                <a:gd name="T1" fmla="*/ 61 h 84"/>
                <a:gd name="T2" fmla="*/ 170 w 245"/>
                <a:gd name="T3" fmla="*/ 58 h 84"/>
                <a:gd name="T4" fmla="*/ 111 w 245"/>
                <a:gd name="T5" fmla="*/ 59 h 84"/>
                <a:gd name="T6" fmla="*/ 118 w 245"/>
                <a:gd name="T7" fmla="*/ 65 h 84"/>
                <a:gd name="T8" fmla="*/ 155 w 245"/>
                <a:gd name="T9" fmla="*/ 57 h 84"/>
                <a:gd name="T10" fmla="*/ 145 w 245"/>
                <a:gd name="T11" fmla="*/ 52 h 84"/>
                <a:gd name="T12" fmla="*/ 173 w 245"/>
                <a:gd name="T13" fmla="*/ 55 h 84"/>
                <a:gd name="T14" fmla="*/ 86 w 245"/>
                <a:gd name="T15" fmla="*/ 53 h 84"/>
                <a:gd name="T16" fmla="*/ 148 w 245"/>
                <a:gd name="T17" fmla="*/ 49 h 84"/>
                <a:gd name="T18" fmla="*/ 148 w 245"/>
                <a:gd name="T19" fmla="*/ 49 h 84"/>
                <a:gd name="T20" fmla="*/ 58 w 245"/>
                <a:gd name="T21" fmla="*/ 46 h 84"/>
                <a:gd name="T22" fmla="*/ 28 w 245"/>
                <a:gd name="T23" fmla="*/ 45 h 84"/>
                <a:gd name="T24" fmla="*/ 59 w 245"/>
                <a:gd name="T25" fmla="*/ 35 h 84"/>
                <a:gd name="T26" fmla="*/ 71 w 245"/>
                <a:gd name="T27" fmla="*/ 31 h 84"/>
                <a:gd name="T28" fmla="*/ 15 w 245"/>
                <a:gd name="T29" fmla="*/ 40 h 84"/>
                <a:gd name="T30" fmla="*/ 22 w 245"/>
                <a:gd name="T31" fmla="*/ 39 h 84"/>
                <a:gd name="T32" fmla="*/ 9 w 245"/>
                <a:gd name="T33" fmla="*/ 26 h 84"/>
                <a:gd name="T34" fmla="*/ 94 w 245"/>
                <a:gd name="T35" fmla="*/ 26 h 84"/>
                <a:gd name="T36" fmla="*/ 90 w 245"/>
                <a:gd name="T37" fmla="*/ 16 h 84"/>
                <a:gd name="T38" fmla="*/ 34 w 245"/>
                <a:gd name="T39" fmla="*/ 22 h 84"/>
                <a:gd name="T40" fmla="*/ 32 w 245"/>
                <a:gd name="T41" fmla="*/ 12 h 84"/>
                <a:gd name="T42" fmla="*/ 23 w 245"/>
                <a:gd name="T43" fmla="*/ 21 h 84"/>
                <a:gd name="T44" fmla="*/ 84 w 245"/>
                <a:gd name="T45" fmla="*/ 11 h 84"/>
                <a:gd name="T46" fmla="*/ 73 w 245"/>
                <a:gd name="T47" fmla="*/ 3 h 84"/>
                <a:gd name="T48" fmla="*/ 77 w 245"/>
                <a:gd name="T49" fmla="*/ 3 h 84"/>
                <a:gd name="T50" fmla="*/ 198 w 245"/>
                <a:gd name="T51" fmla="*/ 40 h 84"/>
                <a:gd name="T52" fmla="*/ 151 w 245"/>
                <a:gd name="T53" fmla="*/ 25 h 84"/>
                <a:gd name="T54" fmla="*/ 166 w 245"/>
                <a:gd name="T55" fmla="*/ 25 h 84"/>
                <a:gd name="T56" fmla="*/ 151 w 245"/>
                <a:gd name="T57" fmla="*/ 13 h 84"/>
                <a:gd name="T58" fmla="*/ 165 w 245"/>
                <a:gd name="T59" fmla="*/ 13 h 84"/>
                <a:gd name="T60" fmla="*/ 212 w 245"/>
                <a:gd name="T61" fmla="*/ 31 h 84"/>
                <a:gd name="T62" fmla="*/ 167 w 245"/>
                <a:gd name="T63" fmla="*/ 11 h 84"/>
                <a:gd name="T64" fmla="*/ 113 w 245"/>
                <a:gd name="T65" fmla="*/ 3 h 84"/>
                <a:gd name="T66" fmla="*/ 97 w 245"/>
                <a:gd name="T67" fmla="*/ 6 h 84"/>
                <a:gd name="T68" fmla="*/ 134 w 245"/>
                <a:gd name="T69" fmla="*/ 14 h 84"/>
                <a:gd name="T70" fmla="*/ 95 w 245"/>
                <a:gd name="T71" fmla="*/ 14 h 84"/>
                <a:gd name="T72" fmla="*/ 111 w 245"/>
                <a:gd name="T73" fmla="*/ 20 h 84"/>
                <a:gd name="T74" fmla="*/ 98 w 245"/>
                <a:gd name="T75" fmla="*/ 27 h 84"/>
                <a:gd name="T76" fmla="*/ 174 w 245"/>
                <a:gd name="T77" fmla="*/ 37 h 84"/>
                <a:gd name="T78" fmla="*/ 133 w 245"/>
                <a:gd name="T79" fmla="*/ 37 h 84"/>
                <a:gd name="T80" fmla="*/ 232 w 245"/>
                <a:gd name="T81" fmla="*/ 57 h 84"/>
                <a:gd name="T82" fmla="*/ 196 w 245"/>
                <a:gd name="T83" fmla="*/ 51 h 84"/>
                <a:gd name="T84" fmla="*/ 47 w 245"/>
                <a:gd name="T85" fmla="*/ 56 h 84"/>
                <a:gd name="T86" fmla="*/ 43 w 245"/>
                <a:gd name="T87" fmla="*/ 64 h 84"/>
                <a:gd name="T88" fmla="*/ 63 w 245"/>
                <a:gd name="T89" fmla="*/ 57 h 84"/>
                <a:gd name="T90" fmla="*/ 208 w 245"/>
                <a:gd name="T91" fmla="*/ 60 h 84"/>
                <a:gd name="T92" fmla="*/ 218 w 245"/>
                <a:gd name="T93" fmla="*/ 70 h 84"/>
                <a:gd name="T94" fmla="*/ 186 w 245"/>
                <a:gd name="T95" fmla="*/ 70 h 84"/>
                <a:gd name="T96" fmla="*/ 225 w 245"/>
                <a:gd name="T97" fmla="*/ 78 h 84"/>
                <a:gd name="T98" fmla="*/ 155 w 245"/>
                <a:gd name="T99" fmla="*/ 70 h 84"/>
                <a:gd name="T100" fmla="*/ 159 w 245"/>
                <a:gd name="T101" fmla="*/ 72 h 84"/>
                <a:gd name="T102" fmla="*/ 231 w 245"/>
                <a:gd name="T103" fmla="*/ 82 h 84"/>
                <a:gd name="T104" fmla="*/ 233 w 245"/>
                <a:gd name="T105" fmla="*/ 73 h 84"/>
                <a:gd name="T106" fmla="*/ 203 w 245"/>
                <a:gd name="T107" fmla="*/ 55 h 84"/>
                <a:gd name="T108" fmla="*/ 235 w 245"/>
                <a:gd name="T109" fmla="*/ 60 h 84"/>
                <a:gd name="T110" fmla="*/ 206 w 245"/>
                <a:gd name="T111" fmla="*/ 43 h 84"/>
                <a:gd name="T112" fmla="*/ 206 w 245"/>
                <a:gd name="T113" fmla="*/ 38 h 84"/>
                <a:gd name="T114" fmla="*/ 195 w 245"/>
                <a:gd name="T115" fmla="*/ 30 h 84"/>
                <a:gd name="T116" fmla="*/ 231 w 245"/>
                <a:gd name="T117" fmla="*/ 33 h 84"/>
                <a:gd name="T118" fmla="*/ 230 w 245"/>
                <a:gd name="T119" fmla="*/ 30 h 84"/>
                <a:gd name="T120" fmla="*/ 26 w 245"/>
                <a:gd name="T121" fmla="*/ 8 h 84"/>
                <a:gd name="T122" fmla="*/ 74 w 245"/>
                <a:gd name="T123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84">
                  <a:moveTo>
                    <a:pt x="71" y="63"/>
                  </a:moveTo>
                  <a:cubicBezTo>
                    <a:pt x="69" y="63"/>
                    <a:pt x="67" y="64"/>
                    <a:pt x="65" y="64"/>
                  </a:cubicBezTo>
                  <a:cubicBezTo>
                    <a:pt x="62" y="65"/>
                    <a:pt x="58" y="67"/>
                    <a:pt x="55" y="69"/>
                  </a:cubicBezTo>
                  <a:cubicBezTo>
                    <a:pt x="57" y="69"/>
                    <a:pt x="59" y="68"/>
                    <a:pt x="60" y="68"/>
                  </a:cubicBezTo>
                  <a:cubicBezTo>
                    <a:pt x="64" y="66"/>
                    <a:pt x="67" y="65"/>
                    <a:pt x="71" y="63"/>
                  </a:cubicBezTo>
                  <a:moveTo>
                    <a:pt x="94" y="61"/>
                  </a:moveTo>
                  <a:cubicBezTo>
                    <a:pt x="94" y="61"/>
                    <a:pt x="94" y="61"/>
                    <a:pt x="93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4" y="61"/>
                    <a:pt x="94" y="61"/>
                    <a:pt x="94" y="61"/>
                  </a:cubicBezTo>
                  <a:moveTo>
                    <a:pt x="36" y="60"/>
                  </a:moveTo>
                  <a:cubicBezTo>
                    <a:pt x="36" y="61"/>
                    <a:pt x="36" y="61"/>
                    <a:pt x="36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6" y="61"/>
                    <a:pt x="36" y="60"/>
                  </a:cubicBezTo>
                  <a:moveTo>
                    <a:pt x="165" y="56"/>
                  </a:moveTo>
                  <a:cubicBezTo>
                    <a:pt x="166" y="57"/>
                    <a:pt x="168" y="58"/>
                    <a:pt x="170" y="58"/>
                  </a:cubicBezTo>
                  <a:cubicBezTo>
                    <a:pt x="174" y="59"/>
                    <a:pt x="177" y="59"/>
                    <a:pt x="181" y="60"/>
                  </a:cubicBezTo>
                  <a:cubicBezTo>
                    <a:pt x="176" y="59"/>
                    <a:pt x="171" y="57"/>
                    <a:pt x="166" y="57"/>
                  </a:cubicBezTo>
                  <a:cubicBezTo>
                    <a:pt x="166" y="57"/>
                    <a:pt x="165" y="56"/>
                    <a:pt x="165" y="56"/>
                  </a:cubicBezTo>
                  <a:moveTo>
                    <a:pt x="138" y="55"/>
                  </a:moveTo>
                  <a:cubicBezTo>
                    <a:pt x="134" y="55"/>
                    <a:pt x="130" y="55"/>
                    <a:pt x="126" y="55"/>
                  </a:cubicBezTo>
                  <a:cubicBezTo>
                    <a:pt x="120" y="56"/>
                    <a:pt x="115" y="57"/>
                    <a:pt x="109" y="59"/>
                  </a:cubicBezTo>
                  <a:cubicBezTo>
                    <a:pt x="109" y="59"/>
                    <a:pt x="110" y="59"/>
                    <a:pt x="110" y="59"/>
                  </a:cubicBezTo>
                  <a:cubicBezTo>
                    <a:pt x="110" y="59"/>
                    <a:pt x="110" y="59"/>
                    <a:pt x="111" y="59"/>
                  </a:cubicBezTo>
                  <a:cubicBezTo>
                    <a:pt x="112" y="60"/>
                    <a:pt x="112" y="61"/>
                    <a:pt x="113" y="62"/>
                  </a:cubicBezTo>
                  <a:cubicBezTo>
                    <a:pt x="112" y="62"/>
                    <a:pt x="110" y="62"/>
                    <a:pt x="108" y="62"/>
                  </a:cubicBezTo>
                  <a:cubicBezTo>
                    <a:pt x="107" y="62"/>
                    <a:pt x="107" y="62"/>
                    <a:pt x="106" y="63"/>
                  </a:cubicBezTo>
                  <a:cubicBezTo>
                    <a:pt x="102" y="64"/>
                    <a:pt x="97" y="64"/>
                    <a:pt x="93" y="64"/>
                  </a:cubicBezTo>
                  <a:cubicBezTo>
                    <a:pt x="93" y="64"/>
                    <a:pt x="93" y="64"/>
                    <a:pt x="92" y="64"/>
                  </a:cubicBezTo>
                  <a:cubicBezTo>
                    <a:pt x="95" y="64"/>
                    <a:pt x="99" y="64"/>
                    <a:pt x="102" y="64"/>
                  </a:cubicBezTo>
                  <a:cubicBezTo>
                    <a:pt x="107" y="64"/>
                    <a:pt x="112" y="64"/>
                    <a:pt x="117" y="64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23" y="64"/>
                    <a:pt x="127" y="64"/>
                    <a:pt x="132" y="63"/>
                  </a:cubicBezTo>
                  <a:cubicBezTo>
                    <a:pt x="127" y="62"/>
                    <a:pt x="123" y="62"/>
                    <a:pt x="118" y="62"/>
                  </a:cubicBezTo>
                  <a:cubicBezTo>
                    <a:pt x="117" y="61"/>
                    <a:pt x="116" y="61"/>
                    <a:pt x="115" y="60"/>
                  </a:cubicBezTo>
                  <a:cubicBezTo>
                    <a:pt x="115" y="59"/>
                    <a:pt x="114" y="59"/>
                    <a:pt x="114" y="59"/>
                  </a:cubicBezTo>
                  <a:cubicBezTo>
                    <a:pt x="123" y="57"/>
                    <a:pt x="132" y="56"/>
                    <a:pt x="141" y="56"/>
                  </a:cubicBezTo>
                  <a:cubicBezTo>
                    <a:pt x="141" y="56"/>
                    <a:pt x="141" y="56"/>
                    <a:pt x="142" y="56"/>
                  </a:cubicBezTo>
                  <a:cubicBezTo>
                    <a:pt x="146" y="56"/>
                    <a:pt x="150" y="56"/>
                    <a:pt x="155" y="5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51" y="56"/>
                    <a:pt x="146" y="55"/>
                    <a:pt x="142" y="55"/>
                  </a:cubicBezTo>
                  <a:cubicBezTo>
                    <a:pt x="140" y="55"/>
                    <a:pt x="139" y="55"/>
                    <a:pt x="138" y="55"/>
                  </a:cubicBezTo>
                  <a:moveTo>
                    <a:pt x="83" y="54"/>
                  </a:moveTo>
                  <a:cubicBezTo>
                    <a:pt x="82" y="54"/>
                    <a:pt x="81" y="55"/>
                    <a:pt x="80" y="55"/>
                  </a:cubicBezTo>
                  <a:cubicBezTo>
                    <a:pt x="76" y="56"/>
                    <a:pt x="72" y="57"/>
                    <a:pt x="68" y="59"/>
                  </a:cubicBezTo>
                  <a:cubicBezTo>
                    <a:pt x="69" y="59"/>
                    <a:pt x="70" y="59"/>
                    <a:pt x="72" y="58"/>
                  </a:cubicBezTo>
                  <a:cubicBezTo>
                    <a:pt x="75" y="57"/>
                    <a:pt x="79" y="56"/>
                    <a:pt x="83" y="54"/>
                  </a:cubicBezTo>
                  <a:moveTo>
                    <a:pt x="145" y="52"/>
                  </a:moveTo>
                  <a:cubicBezTo>
                    <a:pt x="144" y="52"/>
                    <a:pt x="143" y="52"/>
                    <a:pt x="142" y="52"/>
                  </a:cubicBezTo>
                  <a:cubicBezTo>
                    <a:pt x="145" y="52"/>
                    <a:pt x="147" y="52"/>
                    <a:pt x="150" y="52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48" y="52"/>
                    <a:pt x="147" y="52"/>
                    <a:pt x="145" y="52"/>
                  </a:cubicBezTo>
                  <a:moveTo>
                    <a:pt x="156" y="51"/>
                  </a:moveTo>
                  <a:cubicBezTo>
                    <a:pt x="157" y="52"/>
                    <a:pt x="157" y="52"/>
                    <a:pt x="158" y="53"/>
                  </a:cubicBezTo>
                  <a:cubicBezTo>
                    <a:pt x="163" y="54"/>
                    <a:pt x="168" y="54"/>
                    <a:pt x="173" y="55"/>
                  </a:cubicBezTo>
                  <a:cubicBezTo>
                    <a:pt x="180" y="57"/>
                    <a:pt x="186" y="59"/>
                    <a:pt x="193" y="60"/>
                  </a:cubicBezTo>
                  <a:cubicBezTo>
                    <a:pt x="191" y="58"/>
                    <a:pt x="190" y="57"/>
                    <a:pt x="188" y="56"/>
                  </a:cubicBezTo>
                  <a:cubicBezTo>
                    <a:pt x="187" y="56"/>
                    <a:pt x="185" y="56"/>
                    <a:pt x="184" y="56"/>
                  </a:cubicBezTo>
                  <a:cubicBezTo>
                    <a:pt x="178" y="55"/>
                    <a:pt x="172" y="54"/>
                    <a:pt x="166" y="53"/>
                  </a:cubicBezTo>
                  <a:cubicBezTo>
                    <a:pt x="162" y="52"/>
                    <a:pt x="159" y="52"/>
                    <a:pt x="156" y="51"/>
                  </a:cubicBezTo>
                  <a:moveTo>
                    <a:pt x="97" y="50"/>
                  </a:moveTo>
                  <a:cubicBezTo>
                    <a:pt x="93" y="51"/>
                    <a:pt x="88" y="52"/>
                    <a:pt x="84" y="53"/>
                  </a:cubicBezTo>
                  <a:cubicBezTo>
                    <a:pt x="84" y="53"/>
                    <a:pt x="85" y="53"/>
                    <a:pt x="86" y="53"/>
                  </a:cubicBezTo>
                  <a:cubicBezTo>
                    <a:pt x="89" y="52"/>
                    <a:pt x="93" y="51"/>
                    <a:pt x="97" y="50"/>
                  </a:cubicBezTo>
                  <a:moveTo>
                    <a:pt x="153" y="49"/>
                  </a:moveTo>
                  <a:cubicBezTo>
                    <a:pt x="153" y="49"/>
                    <a:pt x="153" y="50"/>
                    <a:pt x="153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60" y="50"/>
                    <a:pt x="168" y="51"/>
                    <a:pt x="175" y="51"/>
                  </a:cubicBezTo>
                  <a:cubicBezTo>
                    <a:pt x="173" y="51"/>
                    <a:pt x="171" y="51"/>
                    <a:pt x="170" y="50"/>
                  </a:cubicBezTo>
                  <a:cubicBezTo>
                    <a:pt x="164" y="49"/>
                    <a:pt x="158" y="49"/>
                    <a:pt x="153" y="49"/>
                  </a:cubicBezTo>
                  <a:moveTo>
                    <a:pt x="148" y="49"/>
                  </a:moveTo>
                  <a:cubicBezTo>
                    <a:pt x="145" y="49"/>
                    <a:pt x="142" y="49"/>
                    <a:pt x="138" y="49"/>
                  </a:cubicBezTo>
                  <a:cubicBezTo>
                    <a:pt x="126" y="50"/>
                    <a:pt x="114" y="52"/>
                    <a:pt x="103" y="55"/>
                  </a:cubicBezTo>
                  <a:cubicBezTo>
                    <a:pt x="104" y="54"/>
                    <a:pt x="106" y="54"/>
                    <a:pt x="108" y="54"/>
                  </a:cubicBezTo>
                  <a:cubicBezTo>
                    <a:pt x="111" y="53"/>
                    <a:pt x="113" y="53"/>
                    <a:pt x="116" y="53"/>
                  </a:cubicBezTo>
                  <a:cubicBezTo>
                    <a:pt x="124" y="51"/>
                    <a:pt x="132" y="49"/>
                    <a:pt x="141" y="49"/>
                  </a:cubicBezTo>
                  <a:cubicBezTo>
                    <a:pt x="141" y="49"/>
                    <a:pt x="142" y="49"/>
                    <a:pt x="143" y="49"/>
                  </a:cubicBezTo>
                  <a:cubicBezTo>
                    <a:pt x="143" y="49"/>
                    <a:pt x="144" y="49"/>
                    <a:pt x="145" y="49"/>
                  </a:cubicBezTo>
                  <a:cubicBezTo>
                    <a:pt x="146" y="49"/>
                    <a:pt x="147" y="49"/>
                    <a:pt x="148" y="49"/>
                  </a:cubicBezTo>
                  <a:moveTo>
                    <a:pt x="26" y="46"/>
                  </a:moveTo>
                  <a:cubicBezTo>
                    <a:pt x="25" y="46"/>
                    <a:pt x="24" y="47"/>
                    <a:pt x="24" y="47"/>
                  </a:cubicBezTo>
                  <a:cubicBezTo>
                    <a:pt x="23" y="47"/>
                    <a:pt x="23" y="48"/>
                    <a:pt x="23" y="49"/>
                  </a:cubicBezTo>
                  <a:cubicBezTo>
                    <a:pt x="24" y="48"/>
                    <a:pt x="25" y="47"/>
                    <a:pt x="26" y="46"/>
                  </a:cubicBezTo>
                  <a:moveTo>
                    <a:pt x="67" y="42"/>
                  </a:moveTo>
                  <a:cubicBezTo>
                    <a:pt x="59" y="43"/>
                    <a:pt x="51" y="44"/>
                    <a:pt x="44" y="45"/>
                  </a:cubicBezTo>
                  <a:cubicBezTo>
                    <a:pt x="42" y="46"/>
                    <a:pt x="40" y="47"/>
                    <a:pt x="38" y="48"/>
                  </a:cubicBezTo>
                  <a:cubicBezTo>
                    <a:pt x="45" y="48"/>
                    <a:pt x="51" y="47"/>
                    <a:pt x="58" y="46"/>
                  </a:cubicBezTo>
                  <a:cubicBezTo>
                    <a:pt x="61" y="44"/>
                    <a:pt x="64" y="43"/>
                    <a:pt x="67" y="42"/>
                  </a:cubicBezTo>
                  <a:moveTo>
                    <a:pt x="93" y="39"/>
                  </a:moveTo>
                  <a:cubicBezTo>
                    <a:pt x="84" y="39"/>
                    <a:pt x="75" y="41"/>
                    <a:pt x="67" y="44"/>
                  </a:cubicBezTo>
                  <a:cubicBezTo>
                    <a:pt x="72" y="43"/>
                    <a:pt x="76" y="43"/>
                    <a:pt x="80" y="42"/>
                  </a:cubicBezTo>
                  <a:cubicBezTo>
                    <a:pt x="86" y="41"/>
                    <a:pt x="91" y="40"/>
                    <a:pt x="97" y="39"/>
                  </a:cubicBezTo>
                  <a:cubicBezTo>
                    <a:pt x="95" y="39"/>
                    <a:pt x="94" y="39"/>
                    <a:pt x="93" y="39"/>
                  </a:cubicBezTo>
                  <a:moveTo>
                    <a:pt x="59" y="35"/>
                  </a:moveTo>
                  <a:cubicBezTo>
                    <a:pt x="48" y="38"/>
                    <a:pt x="38" y="41"/>
                    <a:pt x="28" y="45"/>
                  </a:cubicBezTo>
                  <a:cubicBezTo>
                    <a:pt x="28" y="46"/>
                    <a:pt x="29" y="46"/>
                    <a:pt x="29" y="47"/>
                  </a:cubicBezTo>
                  <a:cubicBezTo>
                    <a:pt x="28" y="48"/>
                    <a:pt x="28" y="49"/>
                    <a:pt x="28" y="49"/>
                  </a:cubicBezTo>
                  <a:cubicBezTo>
                    <a:pt x="29" y="49"/>
                    <a:pt x="30" y="49"/>
                    <a:pt x="32" y="49"/>
                  </a:cubicBezTo>
                  <a:cubicBezTo>
                    <a:pt x="33" y="48"/>
                    <a:pt x="33" y="48"/>
                    <a:pt x="34" y="47"/>
                  </a:cubicBezTo>
                  <a:cubicBezTo>
                    <a:pt x="35" y="47"/>
                    <a:pt x="36" y="46"/>
                    <a:pt x="37" y="46"/>
                  </a:cubicBezTo>
                  <a:cubicBezTo>
                    <a:pt x="35" y="46"/>
                    <a:pt x="34" y="46"/>
                    <a:pt x="32" y="46"/>
                  </a:cubicBezTo>
                  <a:cubicBezTo>
                    <a:pt x="36" y="45"/>
                    <a:pt x="40" y="44"/>
                    <a:pt x="44" y="42"/>
                  </a:cubicBezTo>
                  <a:cubicBezTo>
                    <a:pt x="49" y="40"/>
                    <a:pt x="54" y="37"/>
                    <a:pt x="59" y="35"/>
                  </a:cubicBezTo>
                  <a:moveTo>
                    <a:pt x="87" y="27"/>
                  </a:moveTo>
                  <a:cubicBezTo>
                    <a:pt x="86" y="27"/>
                    <a:pt x="84" y="27"/>
                    <a:pt x="82" y="27"/>
                  </a:cubicBezTo>
                  <a:cubicBezTo>
                    <a:pt x="73" y="28"/>
                    <a:pt x="65" y="29"/>
                    <a:pt x="57" y="31"/>
                  </a:cubicBezTo>
                  <a:cubicBezTo>
                    <a:pt x="52" y="32"/>
                    <a:pt x="47" y="33"/>
                    <a:pt x="43" y="34"/>
                  </a:cubicBezTo>
                  <a:cubicBezTo>
                    <a:pt x="40" y="36"/>
                    <a:pt x="36" y="38"/>
                    <a:pt x="33" y="40"/>
                  </a:cubicBezTo>
                  <a:cubicBezTo>
                    <a:pt x="37" y="39"/>
                    <a:pt x="40" y="38"/>
                    <a:pt x="44" y="36"/>
                  </a:cubicBezTo>
                  <a:cubicBezTo>
                    <a:pt x="52" y="34"/>
                    <a:pt x="61" y="33"/>
                    <a:pt x="69" y="31"/>
                  </a:cubicBezTo>
                  <a:cubicBezTo>
                    <a:pt x="70" y="31"/>
                    <a:pt x="71" y="31"/>
                    <a:pt x="7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7" y="29"/>
                    <a:pt x="82" y="28"/>
                    <a:pt x="87" y="27"/>
                  </a:cubicBezTo>
                  <a:moveTo>
                    <a:pt x="57" y="24"/>
                  </a:moveTo>
                  <a:cubicBezTo>
                    <a:pt x="51" y="25"/>
                    <a:pt x="45" y="26"/>
                    <a:pt x="39" y="28"/>
                  </a:cubicBezTo>
                  <a:cubicBezTo>
                    <a:pt x="35" y="29"/>
                    <a:pt x="30" y="31"/>
                    <a:pt x="26" y="33"/>
                  </a:cubicBezTo>
                  <a:cubicBezTo>
                    <a:pt x="21" y="36"/>
                    <a:pt x="17" y="38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6" y="40"/>
                    <a:pt x="16" y="40"/>
                  </a:cubicBezTo>
                  <a:cubicBezTo>
                    <a:pt x="19" y="39"/>
                    <a:pt x="23" y="38"/>
                    <a:pt x="27" y="37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1" y="39"/>
                  </a:cubicBezTo>
                  <a:cubicBezTo>
                    <a:pt x="20" y="40"/>
                    <a:pt x="21" y="42"/>
                    <a:pt x="22" y="42"/>
                  </a:cubicBezTo>
                  <a:cubicBezTo>
                    <a:pt x="23" y="42"/>
                    <a:pt x="24" y="42"/>
                    <a:pt x="26" y="42"/>
                  </a:cubicBezTo>
                  <a:cubicBezTo>
                    <a:pt x="36" y="35"/>
                    <a:pt x="46" y="29"/>
                    <a:pt x="57" y="24"/>
                  </a:cubicBezTo>
                  <a:moveTo>
                    <a:pt x="19" y="23"/>
                  </a:moveTo>
                  <a:cubicBezTo>
                    <a:pt x="16" y="24"/>
                    <a:pt x="12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12" y="27"/>
                    <a:pt x="16" y="25"/>
                    <a:pt x="19" y="23"/>
                  </a:cubicBezTo>
                  <a:moveTo>
                    <a:pt x="99" y="20"/>
                  </a:moveTo>
                  <a:cubicBezTo>
                    <a:pt x="88" y="20"/>
                    <a:pt x="77" y="21"/>
                    <a:pt x="66" y="22"/>
                  </a:cubicBezTo>
                  <a:cubicBezTo>
                    <a:pt x="59" y="26"/>
                    <a:pt x="51" y="30"/>
                    <a:pt x="44" y="34"/>
                  </a:cubicBezTo>
                  <a:cubicBezTo>
                    <a:pt x="60" y="29"/>
                    <a:pt x="77" y="26"/>
                    <a:pt x="9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9" y="25"/>
                    <a:pt x="105" y="25"/>
                    <a:pt x="109" y="21"/>
                  </a:cubicBezTo>
                  <a:cubicBezTo>
                    <a:pt x="108" y="20"/>
                    <a:pt x="108" y="20"/>
                    <a:pt x="107" y="20"/>
                  </a:cubicBezTo>
                  <a:cubicBezTo>
                    <a:pt x="104" y="20"/>
                    <a:pt x="102" y="20"/>
                    <a:pt x="99" y="20"/>
                  </a:cubicBezTo>
                  <a:moveTo>
                    <a:pt x="90" y="16"/>
                  </a:moveTo>
                  <a:cubicBezTo>
                    <a:pt x="85" y="16"/>
                    <a:pt x="81" y="17"/>
                    <a:pt x="76" y="17"/>
                  </a:cubicBezTo>
                  <a:cubicBezTo>
                    <a:pt x="76" y="18"/>
                    <a:pt x="75" y="18"/>
                    <a:pt x="75" y="18"/>
                  </a:cubicBezTo>
                  <a:cubicBezTo>
                    <a:pt x="82" y="18"/>
                    <a:pt x="90" y="17"/>
                    <a:pt x="98" y="17"/>
                  </a:cubicBezTo>
                  <a:cubicBezTo>
                    <a:pt x="96" y="17"/>
                    <a:pt x="93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moveTo>
                    <a:pt x="74" y="15"/>
                  </a:moveTo>
                  <a:cubicBezTo>
                    <a:pt x="60" y="16"/>
                    <a:pt x="46" y="17"/>
                    <a:pt x="33" y="20"/>
                  </a:cubicBezTo>
                  <a:cubicBezTo>
                    <a:pt x="30" y="21"/>
                    <a:pt x="27" y="23"/>
                    <a:pt x="25" y="24"/>
                  </a:cubicBezTo>
                  <a:cubicBezTo>
                    <a:pt x="28" y="23"/>
                    <a:pt x="31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7" y="22"/>
                    <a:pt x="40" y="22"/>
                    <a:pt x="42" y="22"/>
                  </a:cubicBezTo>
                  <a:cubicBezTo>
                    <a:pt x="47" y="20"/>
                    <a:pt x="52" y="19"/>
                    <a:pt x="57" y="18"/>
                  </a:cubicBezTo>
                  <a:cubicBezTo>
                    <a:pt x="62" y="17"/>
                    <a:pt x="67" y="16"/>
                    <a:pt x="71" y="15"/>
                  </a:cubicBezTo>
                  <a:cubicBezTo>
                    <a:pt x="72" y="15"/>
                    <a:pt x="73" y="15"/>
                    <a:pt x="74" y="15"/>
                  </a:cubicBezTo>
                  <a:moveTo>
                    <a:pt x="59" y="9"/>
                  </a:moveTo>
                  <a:cubicBezTo>
                    <a:pt x="54" y="9"/>
                    <a:pt x="49" y="9"/>
                    <a:pt x="44" y="10"/>
                  </a:cubicBezTo>
                  <a:cubicBezTo>
                    <a:pt x="40" y="10"/>
                    <a:pt x="36" y="11"/>
                    <a:pt x="32" y="12"/>
                  </a:cubicBezTo>
                  <a:cubicBezTo>
                    <a:pt x="29" y="13"/>
                    <a:pt x="26" y="14"/>
                    <a:pt x="22" y="15"/>
                  </a:cubicBezTo>
                  <a:cubicBezTo>
                    <a:pt x="19" y="16"/>
                    <a:pt x="16" y="17"/>
                    <a:pt x="13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7" y="21"/>
                    <a:pt x="4" y="23"/>
                    <a:pt x="1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1" y="27"/>
                    <a:pt x="2" y="27"/>
                    <a:pt x="2" y="27"/>
                  </a:cubicBezTo>
                  <a:cubicBezTo>
                    <a:pt x="9" y="26"/>
                    <a:pt x="16" y="24"/>
                    <a:pt x="23" y="22"/>
                  </a:cubicBezTo>
                  <a:cubicBezTo>
                    <a:pt x="23" y="22"/>
                    <a:pt x="23" y="22"/>
                    <a:pt x="23" y="21"/>
                  </a:cubicBezTo>
                  <a:cubicBezTo>
                    <a:pt x="29" y="19"/>
                    <a:pt x="35" y="16"/>
                    <a:pt x="42" y="14"/>
                  </a:cubicBezTo>
                  <a:cubicBezTo>
                    <a:pt x="31" y="17"/>
                    <a:pt x="20" y="20"/>
                    <a:pt x="10" y="23"/>
                  </a:cubicBezTo>
                  <a:cubicBezTo>
                    <a:pt x="19" y="18"/>
                    <a:pt x="29" y="14"/>
                    <a:pt x="39" y="12"/>
                  </a:cubicBezTo>
                  <a:cubicBezTo>
                    <a:pt x="45" y="11"/>
                    <a:pt x="52" y="9"/>
                    <a:pt x="59" y="9"/>
                  </a:cubicBezTo>
                  <a:moveTo>
                    <a:pt x="90" y="7"/>
                  </a:moveTo>
                  <a:cubicBezTo>
                    <a:pt x="74" y="9"/>
                    <a:pt x="59" y="12"/>
                    <a:pt x="44" y="16"/>
                  </a:cubicBezTo>
                  <a:cubicBezTo>
                    <a:pt x="55" y="14"/>
                    <a:pt x="67" y="11"/>
                    <a:pt x="79" y="10"/>
                  </a:cubicBezTo>
                  <a:cubicBezTo>
                    <a:pt x="80" y="10"/>
                    <a:pt x="82" y="10"/>
                    <a:pt x="84" y="11"/>
                  </a:cubicBezTo>
                  <a:cubicBezTo>
                    <a:pt x="86" y="9"/>
                    <a:pt x="88" y="8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moveTo>
                    <a:pt x="85" y="4"/>
                  </a:moveTo>
                  <a:cubicBezTo>
                    <a:pt x="82" y="5"/>
                    <a:pt x="80" y="5"/>
                    <a:pt x="77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80" y="5"/>
                    <a:pt x="83" y="5"/>
                    <a:pt x="87" y="4"/>
                  </a:cubicBezTo>
                  <a:cubicBezTo>
                    <a:pt x="86" y="4"/>
                    <a:pt x="85" y="4"/>
                    <a:pt x="85" y="4"/>
                  </a:cubicBezTo>
                  <a:moveTo>
                    <a:pt x="73" y="3"/>
                  </a:moveTo>
                  <a:cubicBezTo>
                    <a:pt x="72" y="3"/>
                    <a:pt x="71" y="3"/>
                    <a:pt x="70" y="3"/>
                  </a:cubicBezTo>
                  <a:cubicBezTo>
                    <a:pt x="66" y="4"/>
                    <a:pt x="62" y="4"/>
                    <a:pt x="58" y="5"/>
                  </a:cubicBezTo>
                  <a:cubicBezTo>
                    <a:pt x="61" y="5"/>
                    <a:pt x="64" y="5"/>
                    <a:pt x="66" y="4"/>
                  </a:cubicBezTo>
                  <a:cubicBezTo>
                    <a:pt x="69" y="4"/>
                    <a:pt x="71" y="4"/>
                    <a:pt x="74" y="4"/>
                  </a:cubicBezTo>
                  <a:cubicBezTo>
                    <a:pt x="74" y="3"/>
                    <a:pt x="73" y="3"/>
                    <a:pt x="73" y="3"/>
                  </a:cubicBezTo>
                  <a:moveTo>
                    <a:pt x="77" y="3"/>
                  </a:move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8" y="3"/>
                    <a:pt x="78" y="3"/>
                  </a:cubicBezTo>
                  <a:cubicBezTo>
                    <a:pt x="78" y="3"/>
                    <a:pt x="78" y="3"/>
                    <a:pt x="77" y="3"/>
                  </a:cubicBezTo>
                  <a:moveTo>
                    <a:pt x="193" y="39"/>
                  </a:moveTo>
                  <a:cubicBezTo>
                    <a:pt x="192" y="39"/>
                    <a:pt x="190" y="38"/>
                    <a:pt x="188" y="38"/>
                  </a:cubicBezTo>
                  <a:cubicBezTo>
                    <a:pt x="189" y="38"/>
                    <a:pt x="191" y="38"/>
                    <a:pt x="192" y="38"/>
                  </a:cubicBezTo>
                  <a:cubicBezTo>
                    <a:pt x="193" y="39"/>
                    <a:pt x="194" y="39"/>
                    <a:pt x="195" y="39"/>
                  </a:cubicBezTo>
                  <a:cubicBezTo>
                    <a:pt x="198" y="40"/>
                    <a:pt x="201" y="40"/>
                    <a:pt x="204" y="40"/>
                  </a:cubicBezTo>
                  <a:cubicBezTo>
                    <a:pt x="202" y="40"/>
                    <a:pt x="200" y="40"/>
                    <a:pt x="198" y="40"/>
                  </a:cubicBezTo>
                  <a:cubicBezTo>
                    <a:pt x="196" y="40"/>
                    <a:pt x="195" y="39"/>
                    <a:pt x="193" y="39"/>
                  </a:cubicBezTo>
                  <a:moveTo>
                    <a:pt x="143" y="29"/>
                  </a:moveTo>
                  <a:cubicBezTo>
                    <a:pt x="140" y="29"/>
                    <a:pt x="138" y="29"/>
                    <a:pt x="135" y="29"/>
                  </a:cubicBezTo>
                  <a:cubicBezTo>
                    <a:pt x="137" y="29"/>
                    <a:pt x="139" y="29"/>
                    <a:pt x="141" y="29"/>
                  </a:cubicBezTo>
                  <a:cubicBezTo>
                    <a:pt x="141" y="29"/>
                    <a:pt x="142" y="29"/>
                    <a:pt x="143" y="29"/>
                  </a:cubicBezTo>
                  <a:moveTo>
                    <a:pt x="140" y="24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144" y="25"/>
                    <a:pt x="148" y="25"/>
                    <a:pt x="151" y="25"/>
                  </a:cubicBezTo>
                  <a:cubicBezTo>
                    <a:pt x="162" y="26"/>
                    <a:pt x="173" y="28"/>
                    <a:pt x="184" y="31"/>
                  </a:cubicBezTo>
                  <a:cubicBezTo>
                    <a:pt x="182" y="31"/>
                    <a:pt x="179" y="30"/>
                    <a:pt x="177" y="30"/>
                  </a:cubicBezTo>
                  <a:cubicBezTo>
                    <a:pt x="165" y="27"/>
                    <a:pt x="153" y="26"/>
                    <a:pt x="140" y="24"/>
                  </a:cubicBezTo>
                  <a:moveTo>
                    <a:pt x="132" y="21"/>
                  </a:moveTo>
                  <a:cubicBezTo>
                    <a:pt x="135" y="21"/>
                    <a:pt x="138" y="21"/>
                    <a:pt x="141" y="21"/>
                  </a:cubicBezTo>
                  <a:cubicBezTo>
                    <a:pt x="144" y="21"/>
                    <a:pt x="147" y="21"/>
                    <a:pt x="150" y="21"/>
                  </a:cubicBezTo>
                  <a:cubicBezTo>
                    <a:pt x="155" y="22"/>
                    <a:pt x="160" y="23"/>
                    <a:pt x="165" y="24"/>
                  </a:cubicBezTo>
                  <a:cubicBezTo>
                    <a:pt x="165" y="24"/>
                    <a:pt x="165" y="24"/>
                    <a:pt x="166" y="25"/>
                  </a:cubicBezTo>
                  <a:cubicBezTo>
                    <a:pt x="163" y="24"/>
                    <a:pt x="161" y="24"/>
                    <a:pt x="159" y="24"/>
                  </a:cubicBezTo>
                  <a:cubicBezTo>
                    <a:pt x="150" y="22"/>
                    <a:pt x="141" y="22"/>
                    <a:pt x="132" y="21"/>
                  </a:cubicBezTo>
                  <a:moveTo>
                    <a:pt x="135" y="16"/>
                  </a:moveTo>
                  <a:cubicBezTo>
                    <a:pt x="134" y="16"/>
                    <a:pt x="134" y="16"/>
                    <a:pt x="133" y="16"/>
                  </a:cubicBezTo>
                  <a:cubicBezTo>
                    <a:pt x="133" y="16"/>
                    <a:pt x="134" y="16"/>
                    <a:pt x="134" y="16"/>
                  </a:cubicBezTo>
                  <a:cubicBezTo>
                    <a:pt x="134" y="16"/>
                    <a:pt x="135" y="16"/>
                    <a:pt x="135" y="16"/>
                  </a:cubicBezTo>
                  <a:moveTo>
                    <a:pt x="153" y="14"/>
                  </a:moveTo>
                  <a:cubicBezTo>
                    <a:pt x="153" y="13"/>
                    <a:pt x="152" y="13"/>
                    <a:pt x="151" y="13"/>
                  </a:cubicBezTo>
                  <a:cubicBezTo>
                    <a:pt x="154" y="13"/>
                    <a:pt x="156" y="14"/>
                    <a:pt x="159" y="15"/>
                  </a:cubicBezTo>
                  <a:cubicBezTo>
                    <a:pt x="162" y="16"/>
                    <a:pt x="165" y="17"/>
                    <a:pt x="169" y="18"/>
                  </a:cubicBezTo>
                  <a:cubicBezTo>
                    <a:pt x="165" y="17"/>
                    <a:pt x="162" y="16"/>
                    <a:pt x="159" y="15"/>
                  </a:cubicBezTo>
                  <a:cubicBezTo>
                    <a:pt x="157" y="14"/>
                    <a:pt x="155" y="14"/>
                    <a:pt x="153" y="14"/>
                  </a:cubicBezTo>
                  <a:moveTo>
                    <a:pt x="184" y="24"/>
                  </a:moveTo>
                  <a:cubicBezTo>
                    <a:pt x="177" y="18"/>
                    <a:pt x="167" y="14"/>
                    <a:pt x="157" y="11"/>
                  </a:cubicBezTo>
                  <a:cubicBezTo>
                    <a:pt x="157" y="11"/>
                    <a:pt x="158" y="11"/>
                    <a:pt x="158" y="12"/>
                  </a:cubicBezTo>
                  <a:cubicBezTo>
                    <a:pt x="160" y="12"/>
                    <a:pt x="163" y="13"/>
                    <a:pt x="165" y="13"/>
                  </a:cubicBezTo>
                  <a:cubicBezTo>
                    <a:pt x="178" y="17"/>
                    <a:pt x="191" y="23"/>
                    <a:pt x="205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6" y="28"/>
                    <a:pt x="207" y="26"/>
                    <a:pt x="205" y="26"/>
                  </a:cubicBezTo>
                  <a:cubicBezTo>
                    <a:pt x="197" y="22"/>
                    <a:pt x="189" y="19"/>
                    <a:pt x="181" y="16"/>
                  </a:cubicBezTo>
                  <a:cubicBezTo>
                    <a:pt x="191" y="18"/>
                    <a:pt x="202" y="22"/>
                    <a:pt x="211" y="27"/>
                  </a:cubicBezTo>
                  <a:cubicBezTo>
                    <a:pt x="213" y="28"/>
                    <a:pt x="216" y="30"/>
                    <a:pt x="218" y="31"/>
                  </a:cubicBezTo>
                  <a:cubicBezTo>
                    <a:pt x="217" y="31"/>
                    <a:pt x="216" y="31"/>
                    <a:pt x="215" y="31"/>
                  </a:cubicBezTo>
                  <a:cubicBezTo>
                    <a:pt x="214" y="31"/>
                    <a:pt x="213" y="31"/>
                    <a:pt x="212" y="31"/>
                  </a:cubicBezTo>
                  <a:cubicBezTo>
                    <a:pt x="204" y="31"/>
                    <a:pt x="197" y="28"/>
                    <a:pt x="189" y="26"/>
                  </a:cubicBezTo>
                  <a:cubicBezTo>
                    <a:pt x="188" y="25"/>
                    <a:pt x="186" y="24"/>
                    <a:pt x="184" y="24"/>
                  </a:cubicBezTo>
                  <a:moveTo>
                    <a:pt x="160" y="9"/>
                  </a:moveTo>
                  <a:cubicBezTo>
                    <a:pt x="155" y="8"/>
                    <a:pt x="151" y="7"/>
                    <a:pt x="147" y="7"/>
                  </a:cubicBezTo>
                  <a:cubicBezTo>
                    <a:pt x="144" y="6"/>
                    <a:pt x="140" y="6"/>
                    <a:pt x="137" y="5"/>
                  </a:cubicBezTo>
                  <a:cubicBezTo>
                    <a:pt x="149" y="6"/>
                    <a:pt x="160" y="8"/>
                    <a:pt x="171" y="11"/>
                  </a:cubicBezTo>
                  <a:cubicBezTo>
                    <a:pt x="172" y="11"/>
                    <a:pt x="173" y="12"/>
                    <a:pt x="174" y="12"/>
                  </a:cubicBezTo>
                  <a:cubicBezTo>
                    <a:pt x="171" y="11"/>
                    <a:pt x="169" y="11"/>
                    <a:pt x="167" y="11"/>
                  </a:cubicBezTo>
                  <a:cubicBezTo>
                    <a:pt x="164" y="10"/>
                    <a:pt x="162" y="10"/>
                    <a:pt x="160" y="9"/>
                  </a:cubicBezTo>
                  <a:moveTo>
                    <a:pt x="113" y="3"/>
                  </a:moveTo>
                  <a:cubicBezTo>
                    <a:pt x="115" y="3"/>
                    <a:pt x="118" y="3"/>
                    <a:pt x="120" y="3"/>
                  </a:cubicBezTo>
                  <a:cubicBezTo>
                    <a:pt x="122" y="3"/>
                    <a:pt x="125" y="3"/>
                    <a:pt x="127" y="3"/>
                  </a:cubicBezTo>
                  <a:cubicBezTo>
                    <a:pt x="127" y="4"/>
                    <a:pt x="127" y="4"/>
                    <a:pt x="127" y="5"/>
                  </a:cubicBezTo>
                  <a:cubicBezTo>
                    <a:pt x="129" y="5"/>
                    <a:pt x="130" y="6"/>
                    <a:pt x="131" y="6"/>
                  </a:cubicBezTo>
                  <a:cubicBezTo>
                    <a:pt x="128" y="6"/>
                    <a:pt x="125" y="6"/>
                    <a:pt x="121" y="5"/>
                  </a:cubicBezTo>
                  <a:cubicBezTo>
                    <a:pt x="119" y="5"/>
                    <a:pt x="116" y="4"/>
                    <a:pt x="113" y="3"/>
                  </a:cubicBezTo>
                  <a:moveTo>
                    <a:pt x="88" y="0"/>
                  </a:moveTo>
                  <a:cubicBezTo>
                    <a:pt x="88" y="0"/>
                    <a:pt x="88" y="1"/>
                    <a:pt x="88" y="1"/>
                  </a:cubicBezTo>
                  <a:cubicBezTo>
                    <a:pt x="88" y="1"/>
                    <a:pt x="88" y="2"/>
                    <a:pt x="88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9" y="3"/>
                    <a:pt x="90" y="3"/>
                    <a:pt x="91" y="4"/>
                  </a:cubicBezTo>
                  <a:cubicBezTo>
                    <a:pt x="93" y="4"/>
                    <a:pt x="94" y="4"/>
                    <a:pt x="96" y="3"/>
                  </a:cubicBezTo>
                  <a:cubicBezTo>
                    <a:pt x="96" y="3"/>
                    <a:pt x="96" y="3"/>
                    <a:pt x="97" y="3"/>
                  </a:cubicBezTo>
                  <a:cubicBezTo>
                    <a:pt x="98" y="3"/>
                    <a:pt x="98" y="5"/>
                    <a:pt x="97" y="6"/>
                  </a:cubicBezTo>
                  <a:cubicBezTo>
                    <a:pt x="96" y="6"/>
                    <a:pt x="95" y="7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9"/>
                    <a:pt x="96" y="9"/>
                    <a:pt x="97" y="9"/>
                  </a:cubicBezTo>
                  <a:cubicBezTo>
                    <a:pt x="104" y="9"/>
                    <a:pt x="111" y="10"/>
                    <a:pt x="118" y="11"/>
                  </a:cubicBezTo>
                  <a:cubicBezTo>
                    <a:pt x="120" y="11"/>
                    <a:pt x="122" y="11"/>
                    <a:pt x="125" y="11"/>
                  </a:cubicBezTo>
                  <a:cubicBezTo>
                    <a:pt x="128" y="12"/>
                    <a:pt x="131" y="13"/>
                    <a:pt x="134" y="14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11"/>
                    <a:pt x="108" y="10"/>
                    <a:pt x="95" y="9"/>
                  </a:cubicBezTo>
                  <a:cubicBezTo>
                    <a:pt x="95" y="10"/>
                    <a:pt x="94" y="10"/>
                    <a:pt x="94" y="10"/>
                  </a:cubicBezTo>
                  <a:cubicBezTo>
                    <a:pt x="93" y="11"/>
                    <a:pt x="92" y="11"/>
                    <a:pt x="91" y="11"/>
                  </a:cubicBezTo>
                  <a:cubicBezTo>
                    <a:pt x="100" y="12"/>
                    <a:pt x="109" y="13"/>
                    <a:pt x="117" y="14"/>
                  </a:cubicBezTo>
                  <a:cubicBezTo>
                    <a:pt x="114" y="14"/>
                    <a:pt x="110" y="14"/>
                    <a:pt x="106" y="14"/>
                  </a:cubicBezTo>
                  <a:cubicBezTo>
                    <a:pt x="106" y="14"/>
                    <a:pt x="105" y="14"/>
                    <a:pt x="105" y="14"/>
                  </a:cubicBezTo>
                  <a:cubicBezTo>
                    <a:pt x="102" y="14"/>
                    <a:pt x="99" y="14"/>
                    <a:pt x="95" y="14"/>
                  </a:cubicBezTo>
                  <a:cubicBezTo>
                    <a:pt x="92" y="14"/>
                    <a:pt x="88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5" y="14"/>
                    <a:pt x="87" y="14"/>
                    <a:pt x="88" y="14"/>
                  </a:cubicBezTo>
                  <a:cubicBezTo>
                    <a:pt x="89" y="14"/>
                    <a:pt x="89" y="14"/>
                    <a:pt x="90" y="14"/>
                  </a:cubicBezTo>
                  <a:cubicBezTo>
                    <a:pt x="95" y="14"/>
                    <a:pt x="102" y="14"/>
                    <a:pt x="107" y="17"/>
                  </a:cubicBezTo>
                  <a:cubicBezTo>
                    <a:pt x="116" y="17"/>
                    <a:pt x="124" y="18"/>
                    <a:pt x="133" y="19"/>
                  </a:cubicBezTo>
                  <a:cubicBezTo>
                    <a:pt x="133" y="19"/>
                    <a:pt x="132" y="19"/>
                    <a:pt x="132" y="19"/>
                  </a:cubicBezTo>
                  <a:cubicBezTo>
                    <a:pt x="125" y="19"/>
                    <a:pt x="118" y="19"/>
                    <a:pt x="111" y="20"/>
                  </a:cubicBezTo>
                  <a:cubicBezTo>
                    <a:pt x="112" y="20"/>
                    <a:pt x="112" y="21"/>
                    <a:pt x="111" y="21"/>
                  </a:cubicBezTo>
                  <a:cubicBezTo>
                    <a:pt x="110" y="23"/>
                    <a:pt x="109" y="24"/>
                    <a:pt x="107" y="25"/>
                  </a:cubicBezTo>
                  <a:cubicBezTo>
                    <a:pt x="108" y="25"/>
                    <a:pt x="108" y="25"/>
                    <a:pt x="109" y="25"/>
                  </a:cubicBezTo>
                  <a:cubicBezTo>
                    <a:pt x="111" y="25"/>
                    <a:pt x="113" y="25"/>
                    <a:pt x="114" y="25"/>
                  </a:cubicBezTo>
                  <a:cubicBezTo>
                    <a:pt x="117" y="25"/>
                    <a:pt x="119" y="26"/>
                    <a:pt x="121" y="26"/>
                  </a:cubicBezTo>
                  <a:cubicBezTo>
                    <a:pt x="119" y="26"/>
                    <a:pt x="117" y="26"/>
                    <a:pt x="116" y="26"/>
                  </a:cubicBezTo>
                  <a:cubicBezTo>
                    <a:pt x="112" y="26"/>
                    <a:pt x="108" y="26"/>
                    <a:pt x="105" y="26"/>
                  </a:cubicBezTo>
                  <a:cubicBezTo>
                    <a:pt x="102" y="27"/>
                    <a:pt x="100" y="27"/>
                    <a:pt x="98" y="27"/>
                  </a:cubicBezTo>
                  <a:cubicBezTo>
                    <a:pt x="95" y="28"/>
                    <a:pt x="91" y="29"/>
                    <a:pt x="87" y="29"/>
                  </a:cubicBezTo>
                  <a:cubicBezTo>
                    <a:pt x="94" y="29"/>
                    <a:pt x="100" y="29"/>
                    <a:pt x="106" y="29"/>
                  </a:cubicBezTo>
                  <a:cubicBezTo>
                    <a:pt x="97" y="29"/>
                    <a:pt x="88" y="30"/>
                    <a:pt x="80" y="31"/>
                  </a:cubicBezTo>
                  <a:cubicBezTo>
                    <a:pt x="79" y="31"/>
                    <a:pt x="78" y="32"/>
                    <a:pt x="77" y="32"/>
                  </a:cubicBezTo>
                  <a:cubicBezTo>
                    <a:pt x="71" y="34"/>
                    <a:pt x="65" y="35"/>
                    <a:pt x="60" y="38"/>
                  </a:cubicBezTo>
                  <a:cubicBezTo>
                    <a:pt x="78" y="33"/>
                    <a:pt x="96" y="31"/>
                    <a:pt x="114" y="31"/>
                  </a:cubicBezTo>
                  <a:cubicBezTo>
                    <a:pt x="116" y="31"/>
                    <a:pt x="117" y="31"/>
                    <a:pt x="119" y="31"/>
                  </a:cubicBezTo>
                  <a:cubicBezTo>
                    <a:pt x="137" y="31"/>
                    <a:pt x="156" y="33"/>
                    <a:pt x="174" y="37"/>
                  </a:cubicBezTo>
                  <a:cubicBezTo>
                    <a:pt x="172" y="37"/>
                    <a:pt x="170" y="36"/>
                    <a:pt x="168" y="36"/>
                  </a:cubicBezTo>
                  <a:cubicBezTo>
                    <a:pt x="156" y="35"/>
                    <a:pt x="144" y="34"/>
                    <a:pt x="132" y="34"/>
                  </a:cubicBezTo>
                  <a:cubicBezTo>
                    <a:pt x="128" y="34"/>
                    <a:pt x="124" y="34"/>
                    <a:pt x="121" y="35"/>
                  </a:cubicBezTo>
                  <a:cubicBezTo>
                    <a:pt x="113" y="35"/>
                    <a:pt x="106" y="36"/>
                    <a:pt x="99" y="37"/>
                  </a:cubicBezTo>
                  <a:cubicBezTo>
                    <a:pt x="101" y="37"/>
                    <a:pt x="104" y="37"/>
                    <a:pt x="106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1" y="38"/>
                    <a:pt x="116" y="38"/>
                    <a:pt x="120" y="37"/>
                  </a:cubicBezTo>
                  <a:cubicBezTo>
                    <a:pt x="124" y="37"/>
                    <a:pt x="129" y="37"/>
                    <a:pt x="133" y="37"/>
                  </a:cubicBezTo>
                  <a:cubicBezTo>
                    <a:pt x="145" y="37"/>
                    <a:pt x="157" y="38"/>
                    <a:pt x="168" y="39"/>
                  </a:cubicBezTo>
                  <a:cubicBezTo>
                    <a:pt x="175" y="39"/>
                    <a:pt x="181" y="40"/>
                    <a:pt x="187" y="41"/>
                  </a:cubicBezTo>
                  <a:cubicBezTo>
                    <a:pt x="189" y="41"/>
                    <a:pt x="190" y="41"/>
                    <a:pt x="191" y="41"/>
                  </a:cubicBezTo>
                  <a:cubicBezTo>
                    <a:pt x="191" y="41"/>
                    <a:pt x="192" y="42"/>
                    <a:pt x="192" y="42"/>
                  </a:cubicBezTo>
                  <a:cubicBezTo>
                    <a:pt x="192" y="42"/>
                    <a:pt x="193" y="42"/>
                    <a:pt x="193" y="42"/>
                  </a:cubicBezTo>
                  <a:cubicBezTo>
                    <a:pt x="197" y="43"/>
                    <a:pt x="202" y="44"/>
                    <a:pt x="206" y="46"/>
                  </a:cubicBezTo>
                  <a:cubicBezTo>
                    <a:pt x="208" y="47"/>
                    <a:pt x="210" y="47"/>
                    <a:pt x="213" y="48"/>
                  </a:cubicBezTo>
                  <a:cubicBezTo>
                    <a:pt x="220" y="50"/>
                    <a:pt x="227" y="53"/>
                    <a:pt x="232" y="57"/>
                  </a:cubicBezTo>
                  <a:cubicBezTo>
                    <a:pt x="232" y="57"/>
                    <a:pt x="233" y="57"/>
                    <a:pt x="233" y="58"/>
                  </a:cubicBezTo>
                  <a:cubicBezTo>
                    <a:pt x="232" y="58"/>
                    <a:pt x="231" y="58"/>
                    <a:pt x="231" y="58"/>
                  </a:cubicBezTo>
                  <a:cubicBezTo>
                    <a:pt x="230" y="58"/>
                    <a:pt x="230" y="58"/>
                    <a:pt x="229" y="58"/>
                  </a:cubicBezTo>
                  <a:cubicBezTo>
                    <a:pt x="225" y="58"/>
                    <a:pt x="221" y="57"/>
                    <a:pt x="217" y="56"/>
                  </a:cubicBezTo>
                  <a:cubicBezTo>
                    <a:pt x="214" y="55"/>
                    <a:pt x="211" y="54"/>
                    <a:pt x="207" y="53"/>
                  </a:cubicBezTo>
                  <a:cubicBezTo>
                    <a:pt x="206" y="53"/>
                    <a:pt x="205" y="53"/>
                    <a:pt x="204" y="52"/>
                  </a:cubicBezTo>
                  <a:cubicBezTo>
                    <a:pt x="202" y="52"/>
                    <a:pt x="201" y="52"/>
                    <a:pt x="200" y="52"/>
                  </a:cubicBezTo>
                  <a:cubicBezTo>
                    <a:pt x="199" y="51"/>
                    <a:pt x="197" y="51"/>
                    <a:pt x="196" y="51"/>
                  </a:cubicBezTo>
                  <a:cubicBezTo>
                    <a:pt x="193" y="50"/>
                    <a:pt x="189" y="50"/>
                    <a:pt x="186" y="50"/>
                  </a:cubicBezTo>
                  <a:cubicBezTo>
                    <a:pt x="172" y="45"/>
                    <a:pt x="159" y="42"/>
                    <a:pt x="144" y="41"/>
                  </a:cubicBezTo>
                  <a:cubicBezTo>
                    <a:pt x="141" y="41"/>
                    <a:pt x="137" y="41"/>
                    <a:pt x="134" y="41"/>
                  </a:cubicBezTo>
                  <a:cubicBezTo>
                    <a:pt x="112" y="41"/>
                    <a:pt x="91" y="46"/>
                    <a:pt x="69" y="52"/>
                  </a:cubicBezTo>
                  <a:cubicBezTo>
                    <a:pt x="66" y="52"/>
                    <a:pt x="64" y="52"/>
                    <a:pt x="61" y="52"/>
                  </a:cubicBezTo>
                  <a:cubicBezTo>
                    <a:pt x="59" y="53"/>
                    <a:pt x="57" y="53"/>
                    <a:pt x="55" y="53"/>
                  </a:cubicBezTo>
                  <a:cubicBezTo>
                    <a:pt x="54" y="53"/>
                    <a:pt x="53" y="53"/>
                    <a:pt x="52" y="53"/>
                  </a:cubicBezTo>
                  <a:cubicBezTo>
                    <a:pt x="50" y="54"/>
                    <a:pt x="49" y="55"/>
                    <a:pt x="47" y="56"/>
                  </a:cubicBezTo>
                  <a:cubicBezTo>
                    <a:pt x="47" y="56"/>
                    <a:pt x="47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6"/>
                    <a:pt x="47" y="56"/>
                    <a:pt x="48" y="57"/>
                  </a:cubicBezTo>
                  <a:cubicBezTo>
                    <a:pt x="47" y="57"/>
                    <a:pt x="46" y="57"/>
                    <a:pt x="45" y="57"/>
                  </a:cubicBezTo>
                  <a:cubicBezTo>
                    <a:pt x="43" y="59"/>
                    <a:pt x="41" y="60"/>
                    <a:pt x="39" y="62"/>
                  </a:cubicBezTo>
                  <a:cubicBezTo>
                    <a:pt x="41" y="61"/>
                    <a:pt x="43" y="61"/>
                    <a:pt x="46" y="60"/>
                  </a:cubicBezTo>
                  <a:cubicBezTo>
                    <a:pt x="44" y="61"/>
                    <a:pt x="43" y="61"/>
                    <a:pt x="42" y="62"/>
                  </a:cubicBezTo>
                  <a:cubicBezTo>
                    <a:pt x="41" y="62"/>
                    <a:pt x="41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4" y="64"/>
                  </a:cubicBezTo>
                  <a:cubicBezTo>
                    <a:pt x="47" y="63"/>
                    <a:pt x="50" y="62"/>
                    <a:pt x="54" y="62"/>
                  </a:cubicBezTo>
                  <a:cubicBezTo>
                    <a:pt x="56" y="60"/>
                    <a:pt x="59" y="59"/>
                    <a:pt x="62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2" y="57"/>
                    <a:pt x="63" y="57"/>
                  </a:cubicBezTo>
                  <a:cubicBezTo>
                    <a:pt x="69" y="54"/>
                    <a:pt x="76" y="51"/>
                    <a:pt x="83" y="49"/>
                  </a:cubicBezTo>
                  <a:cubicBezTo>
                    <a:pt x="89" y="48"/>
                    <a:pt x="95" y="46"/>
                    <a:pt x="101" y="46"/>
                  </a:cubicBezTo>
                  <a:cubicBezTo>
                    <a:pt x="102" y="46"/>
                    <a:pt x="102" y="46"/>
                    <a:pt x="103" y="46"/>
                  </a:cubicBezTo>
                  <a:cubicBezTo>
                    <a:pt x="111" y="45"/>
                    <a:pt x="120" y="44"/>
                    <a:pt x="129" y="43"/>
                  </a:cubicBezTo>
                  <a:cubicBezTo>
                    <a:pt x="130" y="43"/>
                    <a:pt x="132" y="43"/>
                    <a:pt x="133" y="43"/>
                  </a:cubicBezTo>
                  <a:cubicBezTo>
                    <a:pt x="143" y="43"/>
                    <a:pt x="154" y="44"/>
                    <a:pt x="164" y="47"/>
                  </a:cubicBezTo>
                  <a:cubicBezTo>
                    <a:pt x="172" y="47"/>
                    <a:pt x="180" y="49"/>
                    <a:pt x="186" y="53"/>
                  </a:cubicBezTo>
                  <a:cubicBezTo>
                    <a:pt x="194" y="55"/>
                    <a:pt x="201" y="57"/>
                    <a:pt x="208" y="60"/>
                  </a:cubicBezTo>
                  <a:cubicBezTo>
                    <a:pt x="204" y="59"/>
                    <a:pt x="199" y="58"/>
                    <a:pt x="194" y="57"/>
                  </a:cubicBezTo>
                  <a:cubicBezTo>
                    <a:pt x="195" y="58"/>
                    <a:pt x="196" y="59"/>
                    <a:pt x="197" y="60"/>
                  </a:cubicBezTo>
                  <a:cubicBezTo>
                    <a:pt x="198" y="61"/>
                    <a:pt x="197" y="62"/>
                    <a:pt x="196" y="62"/>
                  </a:cubicBezTo>
                  <a:cubicBezTo>
                    <a:pt x="196" y="62"/>
                    <a:pt x="195" y="62"/>
                    <a:pt x="195" y="62"/>
                  </a:cubicBezTo>
                  <a:cubicBezTo>
                    <a:pt x="194" y="62"/>
                    <a:pt x="193" y="62"/>
                    <a:pt x="191" y="62"/>
                  </a:cubicBezTo>
                  <a:cubicBezTo>
                    <a:pt x="195" y="63"/>
                    <a:pt x="199" y="64"/>
                    <a:pt x="202" y="64"/>
                  </a:cubicBezTo>
                  <a:cubicBezTo>
                    <a:pt x="203" y="64"/>
                    <a:pt x="203" y="65"/>
                    <a:pt x="203" y="65"/>
                  </a:cubicBezTo>
                  <a:cubicBezTo>
                    <a:pt x="208" y="66"/>
                    <a:pt x="213" y="68"/>
                    <a:pt x="218" y="70"/>
                  </a:cubicBezTo>
                  <a:cubicBezTo>
                    <a:pt x="212" y="69"/>
                    <a:pt x="205" y="69"/>
                    <a:pt x="199" y="68"/>
                  </a:cubicBezTo>
                  <a:cubicBezTo>
                    <a:pt x="197" y="68"/>
                    <a:pt x="194" y="68"/>
                    <a:pt x="192" y="68"/>
                  </a:cubicBezTo>
                  <a:cubicBezTo>
                    <a:pt x="190" y="68"/>
                    <a:pt x="189" y="68"/>
                    <a:pt x="188" y="68"/>
                  </a:cubicBezTo>
                  <a:cubicBezTo>
                    <a:pt x="176" y="67"/>
                    <a:pt x="165" y="65"/>
                    <a:pt x="153" y="64"/>
                  </a:cubicBezTo>
                  <a:cubicBezTo>
                    <a:pt x="147" y="65"/>
                    <a:pt x="140" y="64"/>
                    <a:pt x="134" y="65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49" y="66"/>
                    <a:pt x="164" y="68"/>
                    <a:pt x="178" y="69"/>
                  </a:cubicBezTo>
                  <a:cubicBezTo>
                    <a:pt x="181" y="69"/>
                    <a:pt x="183" y="70"/>
                    <a:pt x="186" y="70"/>
                  </a:cubicBezTo>
                  <a:cubicBezTo>
                    <a:pt x="189" y="70"/>
                    <a:pt x="192" y="70"/>
                    <a:pt x="194" y="71"/>
                  </a:cubicBezTo>
                  <a:cubicBezTo>
                    <a:pt x="200" y="71"/>
                    <a:pt x="206" y="71"/>
                    <a:pt x="211" y="72"/>
                  </a:cubicBezTo>
                  <a:cubicBezTo>
                    <a:pt x="216" y="72"/>
                    <a:pt x="220" y="72"/>
                    <a:pt x="225" y="72"/>
                  </a:cubicBezTo>
                  <a:cubicBezTo>
                    <a:pt x="230" y="75"/>
                    <a:pt x="236" y="78"/>
                    <a:pt x="241" y="81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41" y="82"/>
                    <a:pt x="240" y="82"/>
                    <a:pt x="240" y="82"/>
                  </a:cubicBezTo>
                  <a:cubicBezTo>
                    <a:pt x="238" y="82"/>
                    <a:pt x="235" y="81"/>
                    <a:pt x="233" y="81"/>
                  </a:cubicBezTo>
                  <a:cubicBezTo>
                    <a:pt x="231" y="80"/>
                    <a:pt x="228" y="79"/>
                    <a:pt x="225" y="78"/>
                  </a:cubicBezTo>
                  <a:cubicBezTo>
                    <a:pt x="224" y="78"/>
                    <a:pt x="224" y="78"/>
                    <a:pt x="223" y="78"/>
                  </a:cubicBezTo>
                  <a:cubicBezTo>
                    <a:pt x="220" y="77"/>
                    <a:pt x="217" y="77"/>
                    <a:pt x="215" y="77"/>
                  </a:cubicBezTo>
                  <a:cubicBezTo>
                    <a:pt x="213" y="76"/>
                    <a:pt x="212" y="76"/>
                    <a:pt x="210" y="76"/>
                  </a:cubicBezTo>
                  <a:cubicBezTo>
                    <a:pt x="208" y="75"/>
                    <a:pt x="205" y="75"/>
                    <a:pt x="202" y="75"/>
                  </a:cubicBezTo>
                  <a:cubicBezTo>
                    <a:pt x="201" y="75"/>
                    <a:pt x="200" y="74"/>
                    <a:pt x="199" y="74"/>
                  </a:cubicBezTo>
                  <a:cubicBezTo>
                    <a:pt x="189" y="73"/>
                    <a:pt x="180" y="71"/>
                    <a:pt x="170" y="71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64" y="70"/>
                    <a:pt x="159" y="70"/>
                    <a:pt x="155" y="70"/>
                  </a:cubicBezTo>
                  <a:cubicBezTo>
                    <a:pt x="150" y="69"/>
                    <a:pt x="144" y="69"/>
                    <a:pt x="139" y="68"/>
                  </a:cubicBezTo>
                  <a:cubicBezTo>
                    <a:pt x="136" y="67"/>
                    <a:pt x="133" y="67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5" y="67"/>
                    <a:pt x="123" y="67"/>
                  </a:cubicBezTo>
                  <a:cubicBezTo>
                    <a:pt x="123" y="67"/>
                    <a:pt x="123" y="67"/>
                    <a:pt x="124" y="67"/>
                  </a:cubicBezTo>
                  <a:cubicBezTo>
                    <a:pt x="126" y="68"/>
                    <a:pt x="128" y="68"/>
                    <a:pt x="129" y="69"/>
                  </a:cubicBezTo>
                  <a:cubicBezTo>
                    <a:pt x="132" y="69"/>
                    <a:pt x="134" y="70"/>
                    <a:pt x="137" y="70"/>
                  </a:cubicBezTo>
                  <a:cubicBezTo>
                    <a:pt x="144" y="71"/>
                    <a:pt x="152" y="72"/>
                    <a:pt x="159" y="72"/>
                  </a:cubicBezTo>
                  <a:cubicBezTo>
                    <a:pt x="167" y="73"/>
                    <a:pt x="175" y="73"/>
                    <a:pt x="183" y="74"/>
                  </a:cubicBezTo>
                  <a:cubicBezTo>
                    <a:pt x="190" y="76"/>
                    <a:pt x="198" y="77"/>
                    <a:pt x="205" y="78"/>
                  </a:cubicBezTo>
                  <a:cubicBezTo>
                    <a:pt x="206" y="78"/>
                    <a:pt x="207" y="78"/>
                    <a:pt x="207" y="78"/>
                  </a:cubicBezTo>
                  <a:cubicBezTo>
                    <a:pt x="208" y="78"/>
                    <a:pt x="209" y="78"/>
                    <a:pt x="210" y="78"/>
                  </a:cubicBezTo>
                  <a:cubicBezTo>
                    <a:pt x="212" y="79"/>
                    <a:pt x="213" y="79"/>
                    <a:pt x="215" y="79"/>
                  </a:cubicBezTo>
                  <a:cubicBezTo>
                    <a:pt x="217" y="80"/>
                    <a:pt x="219" y="80"/>
                    <a:pt x="221" y="80"/>
                  </a:cubicBezTo>
                  <a:cubicBezTo>
                    <a:pt x="224" y="81"/>
                    <a:pt x="227" y="81"/>
                    <a:pt x="231" y="82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4" y="83"/>
                    <a:pt x="237" y="84"/>
                    <a:pt x="240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2" y="84"/>
                    <a:pt x="243" y="84"/>
                    <a:pt x="244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2"/>
                    <a:pt x="245" y="81"/>
                  </a:cubicBezTo>
                  <a:cubicBezTo>
                    <a:pt x="240" y="78"/>
                    <a:pt x="235" y="74"/>
                    <a:pt x="229" y="72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1" y="72"/>
                    <a:pt x="232" y="73"/>
                    <a:pt x="233" y="73"/>
                  </a:cubicBezTo>
                  <a:cubicBezTo>
                    <a:pt x="233" y="73"/>
                    <a:pt x="234" y="73"/>
                    <a:pt x="234" y="73"/>
                  </a:cubicBezTo>
                  <a:cubicBezTo>
                    <a:pt x="235" y="73"/>
                    <a:pt x="236" y="72"/>
                    <a:pt x="235" y="71"/>
                  </a:cubicBezTo>
                  <a:cubicBezTo>
                    <a:pt x="233" y="70"/>
                    <a:pt x="232" y="69"/>
                    <a:pt x="231" y="69"/>
                  </a:cubicBezTo>
                  <a:cubicBezTo>
                    <a:pt x="231" y="69"/>
                    <a:pt x="231" y="69"/>
                    <a:pt x="231" y="69"/>
                  </a:cubicBezTo>
                  <a:cubicBezTo>
                    <a:pt x="232" y="68"/>
                    <a:pt x="233" y="67"/>
                    <a:pt x="232" y="66"/>
                  </a:cubicBezTo>
                  <a:cubicBezTo>
                    <a:pt x="223" y="63"/>
                    <a:pt x="214" y="60"/>
                    <a:pt x="206" y="56"/>
                  </a:cubicBezTo>
                  <a:cubicBezTo>
                    <a:pt x="203" y="56"/>
                    <a:pt x="201" y="55"/>
                    <a:pt x="199" y="54"/>
                  </a:cubicBezTo>
                  <a:cubicBezTo>
                    <a:pt x="200" y="54"/>
                    <a:pt x="201" y="55"/>
                    <a:pt x="203" y="55"/>
                  </a:cubicBezTo>
                  <a:cubicBezTo>
                    <a:pt x="203" y="55"/>
                    <a:pt x="204" y="55"/>
                    <a:pt x="204" y="55"/>
                  </a:cubicBezTo>
                  <a:cubicBezTo>
                    <a:pt x="207" y="56"/>
                    <a:pt x="211" y="57"/>
                    <a:pt x="214" y="58"/>
                  </a:cubicBezTo>
                  <a:cubicBezTo>
                    <a:pt x="216" y="58"/>
                    <a:pt x="217" y="58"/>
                    <a:pt x="218" y="59"/>
                  </a:cubicBezTo>
                  <a:cubicBezTo>
                    <a:pt x="219" y="59"/>
                    <a:pt x="221" y="59"/>
                    <a:pt x="222" y="60"/>
                  </a:cubicBezTo>
                  <a:cubicBezTo>
                    <a:pt x="224" y="60"/>
                    <a:pt x="225" y="60"/>
                    <a:pt x="226" y="60"/>
                  </a:cubicBezTo>
                  <a:cubicBezTo>
                    <a:pt x="227" y="60"/>
                    <a:pt x="228" y="60"/>
                    <a:pt x="229" y="60"/>
                  </a:cubicBezTo>
                  <a:cubicBezTo>
                    <a:pt x="229" y="60"/>
                    <a:pt x="229" y="60"/>
                    <a:pt x="230" y="60"/>
                  </a:cubicBezTo>
                  <a:cubicBezTo>
                    <a:pt x="231" y="60"/>
                    <a:pt x="233" y="60"/>
                    <a:pt x="235" y="60"/>
                  </a:cubicBezTo>
                  <a:cubicBezTo>
                    <a:pt x="235" y="60"/>
                    <a:pt x="235" y="60"/>
                    <a:pt x="236" y="60"/>
                  </a:cubicBezTo>
                  <a:cubicBezTo>
                    <a:pt x="236" y="60"/>
                    <a:pt x="236" y="59"/>
                    <a:pt x="236" y="59"/>
                  </a:cubicBezTo>
                  <a:cubicBezTo>
                    <a:pt x="237" y="59"/>
                    <a:pt x="237" y="58"/>
                    <a:pt x="236" y="57"/>
                  </a:cubicBezTo>
                  <a:cubicBezTo>
                    <a:pt x="236" y="57"/>
                    <a:pt x="235" y="56"/>
                    <a:pt x="234" y="55"/>
                  </a:cubicBezTo>
                  <a:cubicBezTo>
                    <a:pt x="230" y="52"/>
                    <a:pt x="226" y="50"/>
                    <a:pt x="221" y="49"/>
                  </a:cubicBezTo>
                  <a:cubicBezTo>
                    <a:pt x="219" y="48"/>
                    <a:pt x="217" y="47"/>
                    <a:pt x="215" y="46"/>
                  </a:cubicBezTo>
                  <a:cubicBezTo>
                    <a:pt x="212" y="45"/>
                    <a:pt x="209" y="44"/>
                    <a:pt x="205" y="43"/>
                  </a:cubicBezTo>
                  <a:cubicBezTo>
                    <a:pt x="205" y="43"/>
                    <a:pt x="206" y="43"/>
                    <a:pt x="206" y="43"/>
                  </a:cubicBezTo>
                  <a:cubicBezTo>
                    <a:pt x="206" y="43"/>
                    <a:pt x="206" y="43"/>
                    <a:pt x="207" y="43"/>
                  </a:cubicBezTo>
                  <a:cubicBezTo>
                    <a:pt x="207" y="43"/>
                    <a:pt x="208" y="43"/>
                    <a:pt x="208" y="43"/>
                  </a:cubicBezTo>
                  <a:cubicBezTo>
                    <a:pt x="209" y="43"/>
                    <a:pt x="210" y="43"/>
                    <a:pt x="212" y="43"/>
                  </a:cubicBezTo>
                  <a:cubicBezTo>
                    <a:pt x="212" y="43"/>
                    <a:pt x="213" y="42"/>
                    <a:pt x="213" y="42"/>
                  </a:cubicBezTo>
                  <a:cubicBezTo>
                    <a:pt x="213" y="41"/>
                    <a:pt x="213" y="40"/>
                    <a:pt x="212" y="40"/>
                  </a:cubicBezTo>
                  <a:cubicBezTo>
                    <a:pt x="211" y="40"/>
                    <a:pt x="210" y="39"/>
                    <a:pt x="209" y="39"/>
                  </a:cubicBezTo>
                  <a:cubicBezTo>
                    <a:pt x="209" y="39"/>
                    <a:pt x="208" y="39"/>
                    <a:pt x="208" y="38"/>
                  </a:cubicBezTo>
                  <a:cubicBezTo>
                    <a:pt x="207" y="38"/>
                    <a:pt x="206" y="38"/>
                    <a:pt x="206" y="38"/>
                  </a:cubicBezTo>
                  <a:cubicBezTo>
                    <a:pt x="203" y="37"/>
                    <a:pt x="200" y="36"/>
                    <a:pt x="197" y="35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3"/>
                    <a:pt x="197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5" y="31"/>
                  </a:cubicBezTo>
                  <a:cubicBezTo>
                    <a:pt x="196" y="31"/>
                    <a:pt x="196" y="31"/>
                    <a:pt x="195" y="30"/>
                  </a:cubicBezTo>
                  <a:cubicBezTo>
                    <a:pt x="202" y="32"/>
                    <a:pt x="208" y="34"/>
                    <a:pt x="215" y="34"/>
                  </a:cubicBezTo>
                  <a:cubicBezTo>
                    <a:pt x="215" y="34"/>
                    <a:pt x="216" y="34"/>
                    <a:pt x="216" y="34"/>
                  </a:cubicBezTo>
                  <a:cubicBezTo>
                    <a:pt x="218" y="34"/>
                    <a:pt x="220" y="34"/>
                    <a:pt x="221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3" y="32"/>
                    <a:pt x="223" y="32"/>
                    <a:pt x="222" y="31"/>
                  </a:cubicBezTo>
                  <a:cubicBezTo>
                    <a:pt x="220" y="30"/>
                    <a:pt x="218" y="28"/>
                    <a:pt x="216" y="27"/>
                  </a:cubicBezTo>
                  <a:cubicBezTo>
                    <a:pt x="221" y="29"/>
                    <a:pt x="226" y="31"/>
                    <a:pt x="231" y="33"/>
                  </a:cubicBezTo>
                  <a:cubicBezTo>
                    <a:pt x="231" y="33"/>
                    <a:pt x="231" y="33"/>
                    <a:pt x="231" y="33"/>
                  </a:cubicBezTo>
                  <a:cubicBezTo>
                    <a:pt x="231" y="33"/>
                    <a:pt x="231" y="33"/>
                    <a:pt x="231" y="33"/>
                  </a:cubicBezTo>
                  <a:cubicBezTo>
                    <a:pt x="231" y="33"/>
                    <a:pt x="231" y="33"/>
                    <a:pt x="232" y="33"/>
                  </a:cubicBezTo>
                  <a:cubicBezTo>
                    <a:pt x="232" y="33"/>
                    <a:pt x="233" y="33"/>
                    <a:pt x="233" y="32"/>
                  </a:cubicBezTo>
                  <a:cubicBezTo>
                    <a:pt x="233" y="32"/>
                    <a:pt x="233" y="32"/>
                    <a:pt x="233" y="32"/>
                  </a:cubicBezTo>
                  <a:cubicBezTo>
                    <a:pt x="233" y="31"/>
                    <a:pt x="233" y="31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1" y="31"/>
                    <a:pt x="231" y="30"/>
                    <a:pt x="230" y="30"/>
                  </a:cubicBezTo>
                  <a:cubicBezTo>
                    <a:pt x="228" y="29"/>
                    <a:pt x="225" y="28"/>
                    <a:pt x="223" y="27"/>
                  </a:cubicBezTo>
                  <a:cubicBezTo>
                    <a:pt x="206" y="20"/>
                    <a:pt x="188" y="13"/>
                    <a:pt x="171" y="8"/>
                  </a:cubicBezTo>
                  <a:cubicBezTo>
                    <a:pt x="168" y="8"/>
                    <a:pt x="166" y="7"/>
                    <a:pt x="164" y="7"/>
                  </a:cubicBezTo>
                  <a:cubicBezTo>
                    <a:pt x="150" y="3"/>
                    <a:pt x="135" y="1"/>
                    <a:pt x="120" y="1"/>
                  </a:cubicBezTo>
                  <a:cubicBezTo>
                    <a:pt x="115" y="1"/>
                    <a:pt x="109" y="1"/>
                    <a:pt x="103" y="2"/>
                  </a:cubicBezTo>
                  <a:cubicBezTo>
                    <a:pt x="98" y="1"/>
                    <a:pt x="93" y="1"/>
                    <a:pt x="88" y="0"/>
                  </a:cubicBezTo>
                  <a:moveTo>
                    <a:pt x="66" y="0"/>
                  </a:moveTo>
                  <a:cubicBezTo>
                    <a:pt x="53" y="1"/>
                    <a:pt x="39" y="3"/>
                    <a:pt x="26" y="8"/>
                  </a:cubicBezTo>
                  <a:cubicBezTo>
                    <a:pt x="25" y="8"/>
                    <a:pt x="25" y="9"/>
                    <a:pt x="26" y="9"/>
                  </a:cubicBezTo>
                  <a:cubicBezTo>
                    <a:pt x="30" y="8"/>
                    <a:pt x="34" y="8"/>
                    <a:pt x="39" y="7"/>
                  </a:cubicBezTo>
                  <a:cubicBezTo>
                    <a:pt x="44" y="6"/>
                    <a:pt x="49" y="5"/>
                    <a:pt x="54" y="3"/>
                  </a:cubicBezTo>
                  <a:cubicBezTo>
                    <a:pt x="59" y="2"/>
                    <a:pt x="64" y="1"/>
                    <a:pt x="69" y="1"/>
                  </a:cubicBezTo>
                  <a:cubicBezTo>
                    <a:pt x="68" y="1"/>
                    <a:pt x="67" y="0"/>
                    <a:pt x="66" y="0"/>
                  </a:cubicBezTo>
                  <a:moveTo>
                    <a:pt x="75" y="0"/>
                  </a:moveTo>
                  <a:cubicBezTo>
                    <a:pt x="75" y="0"/>
                    <a:pt x="74" y="0"/>
                    <a:pt x="73" y="0"/>
                  </a:cubicBezTo>
                  <a:cubicBezTo>
                    <a:pt x="73" y="0"/>
                    <a:pt x="74" y="0"/>
                    <a:pt x="74" y="1"/>
                  </a:cubicBezTo>
                  <a:cubicBezTo>
                    <a:pt x="75" y="1"/>
                    <a:pt x="75" y="1"/>
                    <a:pt x="76" y="1"/>
                  </a:cubicBezTo>
                  <a:cubicBezTo>
                    <a:pt x="77" y="1"/>
                    <a:pt x="78" y="1"/>
                    <a:pt x="80" y="1"/>
                  </a:cubicBezTo>
                  <a:cubicBezTo>
                    <a:pt x="81" y="1"/>
                    <a:pt x="83" y="1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cubicBezTo>
                    <a:pt x="85" y="1"/>
                    <a:pt x="85" y="0"/>
                    <a:pt x="85" y="0"/>
                  </a:cubicBezTo>
                  <a:cubicBezTo>
                    <a:pt x="82" y="0"/>
                    <a:pt x="78" y="0"/>
                    <a:pt x="75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0"/>
            <p:cNvSpPr>
              <a:spLocks noEditPoints="1"/>
            </p:cNvSpPr>
            <p:nvPr/>
          </p:nvSpPr>
          <p:spPr bwMode="auto">
            <a:xfrm>
              <a:off x="5211763" y="3068638"/>
              <a:ext cx="595313" cy="508000"/>
            </a:xfrm>
            <a:custGeom>
              <a:avLst/>
              <a:gdLst>
                <a:gd name="T0" fmla="*/ 61 w 276"/>
                <a:gd name="T1" fmla="*/ 216 h 236"/>
                <a:gd name="T2" fmla="*/ 68 w 276"/>
                <a:gd name="T3" fmla="*/ 201 h 236"/>
                <a:gd name="T4" fmla="*/ 57 w 276"/>
                <a:gd name="T5" fmla="*/ 201 h 236"/>
                <a:gd name="T6" fmla="*/ 67 w 276"/>
                <a:gd name="T7" fmla="*/ 183 h 236"/>
                <a:gd name="T8" fmla="*/ 51 w 276"/>
                <a:gd name="T9" fmla="*/ 169 h 236"/>
                <a:gd name="T10" fmla="*/ 62 w 276"/>
                <a:gd name="T11" fmla="*/ 169 h 236"/>
                <a:gd name="T12" fmla="*/ 56 w 276"/>
                <a:gd name="T13" fmla="*/ 157 h 236"/>
                <a:gd name="T14" fmla="*/ 68 w 276"/>
                <a:gd name="T15" fmla="*/ 152 h 236"/>
                <a:gd name="T16" fmla="*/ 79 w 276"/>
                <a:gd name="T17" fmla="*/ 141 h 236"/>
                <a:gd name="T18" fmla="*/ 70 w 276"/>
                <a:gd name="T19" fmla="*/ 140 h 236"/>
                <a:gd name="T20" fmla="*/ 53 w 276"/>
                <a:gd name="T21" fmla="*/ 135 h 236"/>
                <a:gd name="T22" fmla="*/ 35 w 276"/>
                <a:gd name="T23" fmla="*/ 122 h 236"/>
                <a:gd name="T24" fmla="*/ 40 w 276"/>
                <a:gd name="T25" fmla="*/ 115 h 236"/>
                <a:gd name="T26" fmla="*/ 80 w 276"/>
                <a:gd name="T27" fmla="*/ 121 h 236"/>
                <a:gd name="T28" fmla="*/ 49 w 276"/>
                <a:gd name="T29" fmla="*/ 103 h 236"/>
                <a:gd name="T30" fmla="*/ 105 w 276"/>
                <a:gd name="T31" fmla="*/ 100 h 236"/>
                <a:gd name="T32" fmla="*/ 0 w 276"/>
                <a:gd name="T33" fmla="*/ 106 h 236"/>
                <a:gd name="T34" fmla="*/ 50 w 276"/>
                <a:gd name="T35" fmla="*/ 94 h 236"/>
                <a:gd name="T36" fmla="*/ 33 w 276"/>
                <a:gd name="T37" fmla="*/ 99 h 236"/>
                <a:gd name="T38" fmla="*/ 30 w 276"/>
                <a:gd name="T39" fmla="*/ 87 h 236"/>
                <a:gd name="T40" fmla="*/ 121 w 276"/>
                <a:gd name="T41" fmla="*/ 91 h 236"/>
                <a:gd name="T42" fmla="*/ 48 w 276"/>
                <a:gd name="T43" fmla="*/ 82 h 236"/>
                <a:gd name="T44" fmla="*/ 123 w 276"/>
                <a:gd name="T45" fmla="*/ 87 h 236"/>
                <a:gd name="T46" fmla="*/ 103 w 276"/>
                <a:gd name="T47" fmla="*/ 96 h 236"/>
                <a:gd name="T48" fmla="*/ 72 w 276"/>
                <a:gd name="T49" fmla="*/ 106 h 236"/>
                <a:gd name="T50" fmla="*/ 77 w 276"/>
                <a:gd name="T51" fmla="*/ 112 h 236"/>
                <a:gd name="T52" fmla="*/ 46 w 276"/>
                <a:gd name="T53" fmla="*/ 64 h 236"/>
                <a:gd name="T54" fmla="*/ 149 w 276"/>
                <a:gd name="T55" fmla="*/ 66 h 236"/>
                <a:gd name="T56" fmla="*/ 223 w 276"/>
                <a:gd name="T57" fmla="*/ 55 h 236"/>
                <a:gd name="T58" fmla="*/ 231 w 276"/>
                <a:gd name="T59" fmla="*/ 52 h 236"/>
                <a:gd name="T60" fmla="*/ 194 w 276"/>
                <a:gd name="T61" fmla="*/ 56 h 236"/>
                <a:gd name="T62" fmla="*/ 73 w 276"/>
                <a:gd name="T63" fmla="*/ 125 h 236"/>
                <a:gd name="T64" fmla="*/ 123 w 276"/>
                <a:gd name="T65" fmla="*/ 84 h 236"/>
                <a:gd name="T66" fmla="*/ 188 w 276"/>
                <a:gd name="T67" fmla="*/ 62 h 236"/>
                <a:gd name="T68" fmla="*/ 207 w 276"/>
                <a:gd name="T69" fmla="*/ 69 h 236"/>
                <a:gd name="T70" fmla="*/ 272 w 276"/>
                <a:gd name="T71" fmla="*/ 60 h 236"/>
                <a:gd name="T72" fmla="*/ 69 w 276"/>
                <a:gd name="T73" fmla="*/ 41 h 236"/>
                <a:gd name="T74" fmla="*/ 69 w 276"/>
                <a:gd name="T75" fmla="*/ 41 h 236"/>
                <a:gd name="T76" fmla="*/ 114 w 276"/>
                <a:gd name="T77" fmla="*/ 63 h 236"/>
                <a:gd name="T78" fmla="*/ 67 w 276"/>
                <a:gd name="T79" fmla="*/ 34 h 236"/>
                <a:gd name="T80" fmla="*/ 110 w 276"/>
                <a:gd name="T81" fmla="*/ 15 h 236"/>
                <a:gd name="T82" fmla="*/ 96 w 276"/>
                <a:gd name="T83" fmla="*/ 64 h 236"/>
                <a:gd name="T84" fmla="*/ 78 w 276"/>
                <a:gd name="T85" fmla="*/ 57 h 236"/>
                <a:gd name="T86" fmla="*/ 112 w 276"/>
                <a:gd name="T87" fmla="*/ 50 h 236"/>
                <a:gd name="T88" fmla="*/ 94 w 276"/>
                <a:gd name="T89" fmla="*/ 49 h 236"/>
                <a:gd name="T90" fmla="*/ 112 w 276"/>
                <a:gd name="T91" fmla="*/ 27 h 236"/>
                <a:gd name="T92" fmla="*/ 41 w 276"/>
                <a:gd name="T93" fmla="*/ 87 h 236"/>
                <a:gd name="T94" fmla="*/ 56 w 276"/>
                <a:gd name="T95" fmla="*/ 82 h 236"/>
                <a:gd name="T96" fmla="*/ 51 w 276"/>
                <a:gd name="T97" fmla="*/ 105 h 236"/>
                <a:gd name="T98" fmla="*/ 50 w 276"/>
                <a:gd name="T99" fmla="*/ 132 h 236"/>
                <a:gd name="T100" fmla="*/ 101 w 276"/>
                <a:gd name="T101" fmla="*/ 60 h 236"/>
                <a:gd name="T102" fmla="*/ 166 w 276"/>
                <a:gd name="T103" fmla="*/ 17 h 236"/>
                <a:gd name="T104" fmla="*/ 122 w 276"/>
                <a:gd name="T105" fmla="*/ 13 h 236"/>
                <a:gd name="T106" fmla="*/ 32 w 276"/>
                <a:gd name="T107" fmla="*/ 52 h 236"/>
                <a:gd name="T108" fmla="*/ 33 w 276"/>
                <a:gd name="T109" fmla="*/ 41 h 236"/>
                <a:gd name="T110" fmla="*/ 12 w 276"/>
                <a:gd name="T111" fmla="*/ 83 h 236"/>
                <a:gd name="T112" fmla="*/ 27 w 276"/>
                <a:gd name="T113" fmla="*/ 77 h 236"/>
                <a:gd name="T114" fmla="*/ 20 w 276"/>
                <a:gd name="T115" fmla="*/ 75 h 236"/>
                <a:gd name="T116" fmla="*/ 52 w 276"/>
                <a:gd name="T117" fmla="*/ 38 h 236"/>
                <a:gd name="T118" fmla="*/ 76 w 276"/>
                <a:gd name="T119" fmla="*/ 15 h 236"/>
                <a:gd name="T120" fmla="*/ 116 w 276"/>
                <a:gd name="T121" fmla="*/ 5 h 236"/>
                <a:gd name="T122" fmla="*/ 148 w 276"/>
                <a:gd name="T123" fmla="*/ 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" h="236">
                  <a:moveTo>
                    <a:pt x="67" y="225"/>
                  </a:moveTo>
                  <a:cubicBezTo>
                    <a:pt x="66" y="227"/>
                    <a:pt x="66" y="229"/>
                    <a:pt x="66" y="232"/>
                  </a:cubicBezTo>
                  <a:cubicBezTo>
                    <a:pt x="66" y="233"/>
                    <a:pt x="67" y="234"/>
                    <a:pt x="67" y="236"/>
                  </a:cubicBezTo>
                  <a:cubicBezTo>
                    <a:pt x="67" y="236"/>
                    <a:pt x="68" y="236"/>
                    <a:pt x="68" y="236"/>
                  </a:cubicBezTo>
                  <a:cubicBezTo>
                    <a:pt x="69" y="236"/>
                    <a:pt x="70" y="236"/>
                    <a:pt x="70" y="235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0" y="235"/>
                    <a:pt x="70" y="234"/>
                    <a:pt x="70" y="234"/>
                  </a:cubicBezTo>
                  <a:cubicBezTo>
                    <a:pt x="69" y="232"/>
                    <a:pt x="69" y="230"/>
                    <a:pt x="68" y="228"/>
                  </a:cubicBezTo>
                  <a:cubicBezTo>
                    <a:pt x="68" y="227"/>
                    <a:pt x="67" y="226"/>
                    <a:pt x="67" y="225"/>
                  </a:cubicBezTo>
                  <a:moveTo>
                    <a:pt x="61" y="216"/>
                  </a:moveTo>
                  <a:cubicBezTo>
                    <a:pt x="61" y="218"/>
                    <a:pt x="62" y="219"/>
                    <a:pt x="62" y="221"/>
                  </a:cubicBezTo>
                  <a:cubicBezTo>
                    <a:pt x="63" y="222"/>
                    <a:pt x="63" y="224"/>
                    <a:pt x="64" y="226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4" y="225"/>
                    <a:pt x="64" y="223"/>
                    <a:pt x="64" y="222"/>
                  </a:cubicBezTo>
                  <a:cubicBezTo>
                    <a:pt x="63" y="220"/>
                    <a:pt x="62" y="218"/>
                    <a:pt x="61" y="216"/>
                  </a:cubicBezTo>
                  <a:moveTo>
                    <a:pt x="64" y="205"/>
                  </a:moveTo>
                  <a:cubicBezTo>
                    <a:pt x="64" y="208"/>
                    <a:pt x="64" y="211"/>
                    <a:pt x="64" y="215"/>
                  </a:cubicBezTo>
                  <a:cubicBezTo>
                    <a:pt x="64" y="215"/>
                    <a:pt x="65" y="215"/>
                    <a:pt x="65" y="216"/>
                  </a:cubicBezTo>
                  <a:cubicBezTo>
                    <a:pt x="65" y="213"/>
                    <a:pt x="65" y="211"/>
                    <a:pt x="65" y="208"/>
                  </a:cubicBezTo>
                  <a:cubicBezTo>
                    <a:pt x="65" y="207"/>
                    <a:pt x="64" y="206"/>
                    <a:pt x="64" y="205"/>
                  </a:cubicBezTo>
                  <a:moveTo>
                    <a:pt x="59" y="201"/>
                  </a:moveTo>
                  <a:cubicBezTo>
                    <a:pt x="59" y="202"/>
                    <a:pt x="58" y="203"/>
                    <a:pt x="58" y="204"/>
                  </a:cubicBezTo>
                  <a:cubicBezTo>
                    <a:pt x="58" y="205"/>
                    <a:pt x="58" y="206"/>
                    <a:pt x="58" y="207"/>
                  </a:cubicBezTo>
                  <a:cubicBezTo>
                    <a:pt x="60" y="209"/>
                    <a:pt x="61" y="210"/>
                    <a:pt x="62" y="212"/>
                  </a:cubicBezTo>
                  <a:cubicBezTo>
                    <a:pt x="61" y="209"/>
                    <a:pt x="60" y="205"/>
                    <a:pt x="59" y="201"/>
                  </a:cubicBezTo>
                  <a:moveTo>
                    <a:pt x="72" y="198"/>
                  </a:moveTo>
                  <a:cubicBezTo>
                    <a:pt x="72" y="198"/>
                    <a:pt x="72" y="198"/>
                    <a:pt x="72" y="199"/>
                  </a:cubicBezTo>
                  <a:cubicBezTo>
                    <a:pt x="72" y="200"/>
                    <a:pt x="72" y="200"/>
                    <a:pt x="73" y="201"/>
                  </a:cubicBezTo>
                  <a:cubicBezTo>
                    <a:pt x="72" y="200"/>
                    <a:pt x="72" y="199"/>
                    <a:pt x="72" y="198"/>
                  </a:cubicBezTo>
                  <a:moveTo>
                    <a:pt x="68" y="197"/>
                  </a:moveTo>
                  <a:cubicBezTo>
                    <a:pt x="68" y="198"/>
                    <a:pt x="68" y="200"/>
                    <a:pt x="68" y="201"/>
                  </a:cubicBezTo>
                  <a:cubicBezTo>
                    <a:pt x="69" y="203"/>
                    <a:pt x="69" y="204"/>
                    <a:pt x="69" y="206"/>
                  </a:cubicBezTo>
                  <a:cubicBezTo>
                    <a:pt x="71" y="209"/>
                    <a:pt x="72" y="213"/>
                    <a:pt x="73" y="216"/>
                  </a:cubicBezTo>
                  <a:cubicBezTo>
                    <a:pt x="73" y="216"/>
                    <a:pt x="74" y="216"/>
                    <a:pt x="74" y="215"/>
                  </a:cubicBezTo>
                  <a:cubicBezTo>
                    <a:pt x="74" y="214"/>
                    <a:pt x="74" y="213"/>
                    <a:pt x="74" y="212"/>
                  </a:cubicBezTo>
                  <a:cubicBezTo>
                    <a:pt x="73" y="210"/>
                    <a:pt x="72" y="208"/>
                    <a:pt x="72" y="206"/>
                  </a:cubicBezTo>
                  <a:cubicBezTo>
                    <a:pt x="72" y="207"/>
                    <a:pt x="72" y="209"/>
                    <a:pt x="71" y="210"/>
                  </a:cubicBezTo>
                  <a:cubicBezTo>
                    <a:pt x="70" y="207"/>
                    <a:pt x="70" y="204"/>
                    <a:pt x="70" y="201"/>
                  </a:cubicBezTo>
                  <a:cubicBezTo>
                    <a:pt x="69" y="199"/>
                    <a:pt x="69" y="198"/>
                    <a:pt x="68" y="197"/>
                  </a:cubicBezTo>
                  <a:moveTo>
                    <a:pt x="64" y="197"/>
                  </a:moveTo>
                  <a:cubicBezTo>
                    <a:pt x="64" y="197"/>
                    <a:pt x="64" y="197"/>
                    <a:pt x="64" y="197"/>
                  </a:cubicBezTo>
                  <a:cubicBezTo>
                    <a:pt x="64" y="199"/>
                    <a:pt x="65" y="200"/>
                    <a:pt x="66" y="202"/>
                  </a:cubicBezTo>
                  <a:cubicBezTo>
                    <a:pt x="66" y="202"/>
                    <a:pt x="66" y="202"/>
                    <a:pt x="66" y="201"/>
                  </a:cubicBezTo>
                  <a:cubicBezTo>
                    <a:pt x="65" y="200"/>
                    <a:pt x="65" y="198"/>
                    <a:pt x="64" y="197"/>
                  </a:cubicBezTo>
                  <a:moveTo>
                    <a:pt x="58" y="196"/>
                  </a:moveTo>
                  <a:cubicBezTo>
                    <a:pt x="58" y="198"/>
                    <a:pt x="57" y="199"/>
                    <a:pt x="57" y="200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7" y="200"/>
                    <a:pt x="58" y="199"/>
                    <a:pt x="58" y="198"/>
                  </a:cubicBezTo>
                  <a:cubicBezTo>
                    <a:pt x="58" y="197"/>
                    <a:pt x="58" y="197"/>
                    <a:pt x="58" y="196"/>
                  </a:cubicBezTo>
                  <a:moveTo>
                    <a:pt x="65" y="188"/>
                  </a:moveTo>
                  <a:cubicBezTo>
                    <a:pt x="65" y="189"/>
                    <a:pt x="65" y="189"/>
                    <a:pt x="65" y="190"/>
                  </a:cubicBezTo>
                  <a:cubicBezTo>
                    <a:pt x="65" y="191"/>
                    <a:pt x="66" y="193"/>
                    <a:pt x="66" y="194"/>
                  </a:cubicBezTo>
                  <a:cubicBezTo>
                    <a:pt x="66" y="193"/>
                    <a:pt x="66" y="192"/>
                    <a:pt x="66" y="191"/>
                  </a:cubicBezTo>
                  <a:cubicBezTo>
                    <a:pt x="66" y="190"/>
                    <a:pt x="66" y="189"/>
                    <a:pt x="65" y="188"/>
                  </a:cubicBezTo>
                  <a:moveTo>
                    <a:pt x="69" y="188"/>
                  </a:moveTo>
                  <a:cubicBezTo>
                    <a:pt x="69" y="189"/>
                    <a:pt x="69" y="190"/>
                    <a:pt x="69" y="191"/>
                  </a:cubicBezTo>
                  <a:cubicBezTo>
                    <a:pt x="69" y="192"/>
                    <a:pt x="69" y="193"/>
                    <a:pt x="70" y="194"/>
                  </a:cubicBezTo>
                  <a:cubicBezTo>
                    <a:pt x="70" y="193"/>
                    <a:pt x="70" y="192"/>
                    <a:pt x="70" y="191"/>
                  </a:cubicBezTo>
                  <a:cubicBezTo>
                    <a:pt x="70" y="190"/>
                    <a:pt x="69" y="189"/>
                    <a:pt x="69" y="188"/>
                  </a:cubicBezTo>
                  <a:moveTo>
                    <a:pt x="67" y="183"/>
                  </a:moveTo>
                  <a:cubicBezTo>
                    <a:pt x="67" y="184"/>
                    <a:pt x="67" y="184"/>
                    <a:pt x="67" y="184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7" y="184"/>
                    <a:pt x="67" y="184"/>
                    <a:pt x="67" y="183"/>
                  </a:cubicBezTo>
                  <a:moveTo>
                    <a:pt x="66" y="176"/>
                  </a:moveTo>
                  <a:cubicBezTo>
                    <a:pt x="66" y="177"/>
                    <a:pt x="65" y="178"/>
                    <a:pt x="65" y="179"/>
                  </a:cubicBezTo>
                  <a:cubicBezTo>
                    <a:pt x="65" y="180"/>
                    <a:pt x="65" y="180"/>
                    <a:pt x="65" y="181"/>
                  </a:cubicBezTo>
                  <a:cubicBezTo>
                    <a:pt x="66" y="179"/>
                    <a:pt x="66" y="178"/>
                    <a:pt x="67" y="177"/>
                  </a:cubicBezTo>
                  <a:cubicBezTo>
                    <a:pt x="66" y="177"/>
                    <a:pt x="66" y="176"/>
                    <a:pt x="66" y="176"/>
                  </a:cubicBezTo>
                  <a:moveTo>
                    <a:pt x="68" y="172"/>
                  </a:moveTo>
                  <a:cubicBezTo>
                    <a:pt x="68" y="172"/>
                    <a:pt x="68" y="172"/>
                    <a:pt x="68" y="172"/>
                  </a:cubicBezTo>
                  <a:cubicBezTo>
                    <a:pt x="68" y="172"/>
                    <a:pt x="68" y="172"/>
                    <a:pt x="68" y="172"/>
                  </a:cubicBezTo>
                  <a:cubicBezTo>
                    <a:pt x="68" y="172"/>
                    <a:pt x="68" y="172"/>
                    <a:pt x="68" y="172"/>
                  </a:cubicBezTo>
                  <a:moveTo>
                    <a:pt x="65" y="167"/>
                  </a:moveTo>
                  <a:cubicBezTo>
                    <a:pt x="64" y="170"/>
                    <a:pt x="64" y="172"/>
                    <a:pt x="64" y="174"/>
                  </a:cubicBezTo>
                  <a:cubicBezTo>
                    <a:pt x="65" y="173"/>
                    <a:pt x="65" y="172"/>
                    <a:pt x="65" y="172"/>
                  </a:cubicBezTo>
                  <a:cubicBezTo>
                    <a:pt x="65" y="171"/>
                    <a:pt x="65" y="170"/>
                    <a:pt x="65" y="169"/>
                  </a:cubicBezTo>
                  <a:cubicBezTo>
                    <a:pt x="65" y="168"/>
                    <a:pt x="65" y="168"/>
                    <a:pt x="65" y="167"/>
                  </a:cubicBezTo>
                  <a:moveTo>
                    <a:pt x="52" y="167"/>
                  </a:moveTo>
                  <a:cubicBezTo>
                    <a:pt x="52" y="168"/>
                    <a:pt x="51" y="168"/>
                    <a:pt x="51" y="169"/>
                  </a:cubicBezTo>
                  <a:cubicBezTo>
                    <a:pt x="51" y="171"/>
                    <a:pt x="51" y="173"/>
                    <a:pt x="52" y="175"/>
                  </a:cubicBezTo>
                  <a:cubicBezTo>
                    <a:pt x="52" y="179"/>
                    <a:pt x="53" y="183"/>
                    <a:pt x="54" y="187"/>
                  </a:cubicBezTo>
                  <a:cubicBezTo>
                    <a:pt x="54" y="190"/>
                    <a:pt x="55" y="193"/>
                    <a:pt x="56" y="196"/>
                  </a:cubicBezTo>
                  <a:cubicBezTo>
                    <a:pt x="56" y="194"/>
                    <a:pt x="57" y="193"/>
                    <a:pt x="57" y="192"/>
                  </a:cubicBezTo>
                  <a:cubicBezTo>
                    <a:pt x="56" y="186"/>
                    <a:pt x="55" y="180"/>
                    <a:pt x="54" y="175"/>
                  </a:cubicBezTo>
                  <a:cubicBezTo>
                    <a:pt x="54" y="174"/>
                    <a:pt x="54" y="173"/>
                    <a:pt x="54" y="172"/>
                  </a:cubicBezTo>
                  <a:cubicBezTo>
                    <a:pt x="53" y="171"/>
                    <a:pt x="53" y="169"/>
                    <a:pt x="52" y="167"/>
                  </a:cubicBezTo>
                  <a:moveTo>
                    <a:pt x="51" y="163"/>
                  </a:moveTo>
                  <a:cubicBezTo>
                    <a:pt x="51" y="163"/>
                    <a:pt x="51" y="163"/>
                    <a:pt x="51" y="163"/>
                  </a:cubicBezTo>
                  <a:cubicBezTo>
                    <a:pt x="51" y="164"/>
                    <a:pt x="50" y="164"/>
                    <a:pt x="50" y="164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51" y="165"/>
                    <a:pt x="51" y="165"/>
                    <a:pt x="52" y="164"/>
                  </a:cubicBezTo>
                  <a:cubicBezTo>
                    <a:pt x="51" y="164"/>
                    <a:pt x="51" y="163"/>
                    <a:pt x="51" y="163"/>
                  </a:cubicBezTo>
                  <a:moveTo>
                    <a:pt x="60" y="162"/>
                  </a:moveTo>
                  <a:cubicBezTo>
                    <a:pt x="60" y="164"/>
                    <a:pt x="61" y="166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3" y="169"/>
                    <a:pt x="64" y="168"/>
                    <a:pt x="63" y="167"/>
                  </a:cubicBezTo>
                  <a:cubicBezTo>
                    <a:pt x="62" y="165"/>
                    <a:pt x="61" y="163"/>
                    <a:pt x="60" y="162"/>
                  </a:cubicBezTo>
                  <a:moveTo>
                    <a:pt x="75" y="158"/>
                  </a:moveTo>
                  <a:cubicBezTo>
                    <a:pt x="75" y="159"/>
                    <a:pt x="75" y="159"/>
                    <a:pt x="75" y="160"/>
                  </a:cubicBezTo>
                  <a:cubicBezTo>
                    <a:pt x="74" y="164"/>
                    <a:pt x="72" y="168"/>
                    <a:pt x="71" y="172"/>
                  </a:cubicBezTo>
                  <a:cubicBezTo>
                    <a:pt x="71" y="175"/>
                    <a:pt x="70" y="178"/>
                    <a:pt x="70" y="181"/>
                  </a:cubicBezTo>
                  <a:cubicBezTo>
                    <a:pt x="70" y="182"/>
                    <a:pt x="70" y="183"/>
                    <a:pt x="71" y="184"/>
                  </a:cubicBezTo>
                  <a:cubicBezTo>
                    <a:pt x="71" y="182"/>
                    <a:pt x="71" y="179"/>
                    <a:pt x="72" y="177"/>
                  </a:cubicBezTo>
                  <a:cubicBezTo>
                    <a:pt x="72" y="178"/>
                    <a:pt x="72" y="179"/>
                    <a:pt x="72" y="180"/>
                  </a:cubicBezTo>
                  <a:cubicBezTo>
                    <a:pt x="72" y="182"/>
                    <a:pt x="72" y="185"/>
                    <a:pt x="72" y="188"/>
                  </a:cubicBezTo>
                  <a:cubicBezTo>
                    <a:pt x="72" y="190"/>
                    <a:pt x="73" y="192"/>
                    <a:pt x="73" y="194"/>
                  </a:cubicBezTo>
                  <a:cubicBezTo>
                    <a:pt x="74" y="195"/>
                    <a:pt x="74" y="196"/>
                    <a:pt x="74" y="198"/>
                  </a:cubicBezTo>
                  <a:cubicBezTo>
                    <a:pt x="74" y="192"/>
                    <a:pt x="74" y="187"/>
                    <a:pt x="74" y="181"/>
                  </a:cubicBezTo>
                  <a:cubicBezTo>
                    <a:pt x="74" y="174"/>
                    <a:pt x="75" y="167"/>
                    <a:pt x="75" y="160"/>
                  </a:cubicBezTo>
                  <a:cubicBezTo>
                    <a:pt x="75" y="159"/>
                    <a:pt x="75" y="159"/>
                    <a:pt x="75" y="158"/>
                  </a:cubicBezTo>
                  <a:moveTo>
                    <a:pt x="56" y="157"/>
                  </a:moveTo>
                  <a:cubicBezTo>
                    <a:pt x="55" y="157"/>
                    <a:pt x="55" y="157"/>
                    <a:pt x="55" y="158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5" y="158"/>
                    <a:pt x="56" y="159"/>
                    <a:pt x="56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6" y="159"/>
                    <a:pt x="56" y="158"/>
                    <a:pt x="56" y="157"/>
                  </a:cubicBezTo>
                  <a:moveTo>
                    <a:pt x="49" y="156"/>
                  </a:moveTo>
                  <a:cubicBezTo>
                    <a:pt x="49" y="156"/>
                    <a:pt x="49" y="157"/>
                    <a:pt x="49" y="158"/>
                  </a:cubicBezTo>
                  <a:cubicBezTo>
                    <a:pt x="50" y="158"/>
                    <a:pt x="50" y="158"/>
                    <a:pt x="50" y="157"/>
                  </a:cubicBezTo>
                  <a:cubicBezTo>
                    <a:pt x="50" y="157"/>
                    <a:pt x="49" y="156"/>
                    <a:pt x="49" y="156"/>
                  </a:cubicBezTo>
                  <a:moveTo>
                    <a:pt x="51" y="152"/>
                  </a:moveTo>
                  <a:cubicBezTo>
                    <a:pt x="51" y="152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2"/>
                    <a:pt x="51" y="152"/>
                  </a:cubicBezTo>
                  <a:moveTo>
                    <a:pt x="71" y="150"/>
                  </a:moveTo>
                  <a:cubicBezTo>
                    <a:pt x="70" y="151"/>
                    <a:pt x="69" y="152"/>
                    <a:pt x="68" y="152"/>
                  </a:cubicBezTo>
                  <a:cubicBezTo>
                    <a:pt x="67" y="154"/>
                    <a:pt x="67" y="156"/>
                    <a:pt x="67" y="158"/>
                  </a:cubicBezTo>
                  <a:cubicBezTo>
                    <a:pt x="66" y="158"/>
                    <a:pt x="66" y="159"/>
                    <a:pt x="66" y="159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3"/>
                    <a:pt x="67" y="165"/>
                    <a:pt x="67" y="167"/>
                  </a:cubicBezTo>
                  <a:cubicBezTo>
                    <a:pt x="68" y="166"/>
                    <a:pt x="69" y="165"/>
                    <a:pt x="69" y="164"/>
                  </a:cubicBezTo>
                  <a:cubicBezTo>
                    <a:pt x="70" y="159"/>
                    <a:pt x="70" y="154"/>
                    <a:pt x="71" y="150"/>
                  </a:cubicBezTo>
                  <a:moveTo>
                    <a:pt x="62" y="149"/>
                  </a:moveTo>
                  <a:cubicBezTo>
                    <a:pt x="61" y="150"/>
                    <a:pt x="60" y="151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2" y="153"/>
                    <a:pt x="62" y="153"/>
                    <a:pt x="63" y="152"/>
                  </a:cubicBezTo>
                  <a:cubicBezTo>
                    <a:pt x="62" y="151"/>
                    <a:pt x="62" y="150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moveTo>
                    <a:pt x="79" y="141"/>
                  </a:moveTo>
                  <a:cubicBezTo>
                    <a:pt x="77" y="143"/>
                    <a:pt x="76" y="144"/>
                    <a:pt x="74" y="146"/>
                  </a:cubicBezTo>
                  <a:cubicBezTo>
                    <a:pt x="74" y="147"/>
                    <a:pt x="74" y="148"/>
                    <a:pt x="74" y="149"/>
                  </a:cubicBezTo>
                  <a:cubicBezTo>
                    <a:pt x="74" y="151"/>
                    <a:pt x="73" y="154"/>
                    <a:pt x="73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4" y="155"/>
                    <a:pt x="74" y="153"/>
                    <a:pt x="75" y="152"/>
                  </a:cubicBezTo>
                  <a:cubicBezTo>
                    <a:pt x="76" y="150"/>
                    <a:pt x="77" y="148"/>
                    <a:pt x="78" y="146"/>
                  </a:cubicBezTo>
                  <a:cubicBezTo>
                    <a:pt x="78" y="144"/>
                    <a:pt x="79" y="143"/>
                    <a:pt x="79" y="141"/>
                  </a:cubicBezTo>
                  <a:moveTo>
                    <a:pt x="51" y="137"/>
                  </a:moveTo>
                  <a:cubicBezTo>
                    <a:pt x="50" y="138"/>
                    <a:pt x="50" y="138"/>
                    <a:pt x="50" y="139"/>
                  </a:cubicBezTo>
                  <a:cubicBezTo>
                    <a:pt x="51" y="143"/>
                    <a:pt x="52" y="147"/>
                    <a:pt x="53" y="151"/>
                  </a:cubicBezTo>
                  <a:cubicBezTo>
                    <a:pt x="53" y="150"/>
                    <a:pt x="53" y="150"/>
                    <a:pt x="54" y="150"/>
                  </a:cubicBezTo>
                  <a:cubicBezTo>
                    <a:pt x="53" y="149"/>
                    <a:pt x="53" y="148"/>
                    <a:pt x="53" y="147"/>
                  </a:cubicBezTo>
                  <a:cubicBezTo>
                    <a:pt x="52" y="144"/>
                    <a:pt x="51" y="140"/>
                    <a:pt x="51" y="137"/>
                  </a:cubicBezTo>
                  <a:moveTo>
                    <a:pt x="73" y="135"/>
                  </a:moveTo>
                  <a:cubicBezTo>
                    <a:pt x="72" y="136"/>
                    <a:pt x="72" y="137"/>
                    <a:pt x="71" y="138"/>
                  </a:cubicBezTo>
                  <a:cubicBezTo>
                    <a:pt x="71" y="139"/>
                    <a:pt x="70" y="140"/>
                    <a:pt x="70" y="140"/>
                  </a:cubicBezTo>
                  <a:cubicBezTo>
                    <a:pt x="68" y="143"/>
                    <a:pt x="66" y="145"/>
                    <a:pt x="64" y="147"/>
                  </a:cubicBezTo>
                  <a:cubicBezTo>
                    <a:pt x="64" y="148"/>
                    <a:pt x="65" y="149"/>
                    <a:pt x="65" y="150"/>
                  </a:cubicBezTo>
                  <a:cubicBezTo>
                    <a:pt x="66" y="149"/>
                    <a:pt x="68" y="147"/>
                    <a:pt x="70" y="145"/>
                  </a:cubicBezTo>
                  <a:cubicBezTo>
                    <a:pt x="69" y="146"/>
                    <a:pt x="69" y="147"/>
                    <a:pt x="69" y="147"/>
                  </a:cubicBezTo>
                  <a:cubicBezTo>
                    <a:pt x="70" y="147"/>
                    <a:pt x="71" y="146"/>
                    <a:pt x="71" y="145"/>
                  </a:cubicBezTo>
                  <a:cubicBezTo>
                    <a:pt x="72" y="142"/>
                    <a:pt x="72" y="139"/>
                    <a:pt x="73" y="136"/>
                  </a:cubicBezTo>
                  <a:cubicBezTo>
                    <a:pt x="73" y="136"/>
                    <a:pt x="73" y="135"/>
                    <a:pt x="73" y="135"/>
                  </a:cubicBezTo>
                  <a:moveTo>
                    <a:pt x="58" y="135"/>
                  </a:moveTo>
                  <a:cubicBezTo>
                    <a:pt x="57" y="138"/>
                    <a:pt x="56" y="141"/>
                    <a:pt x="55" y="145"/>
                  </a:cubicBezTo>
                  <a:cubicBezTo>
                    <a:pt x="55" y="146"/>
                    <a:pt x="55" y="147"/>
                    <a:pt x="55" y="148"/>
                  </a:cubicBezTo>
                  <a:cubicBezTo>
                    <a:pt x="56" y="147"/>
                    <a:pt x="57" y="146"/>
                    <a:pt x="57" y="146"/>
                  </a:cubicBezTo>
                  <a:cubicBezTo>
                    <a:pt x="58" y="143"/>
                    <a:pt x="58" y="141"/>
                    <a:pt x="59" y="138"/>
                  </a:cubicBezTo>
                  <a:cubicBezTo>
                    <a:pt x="59" y="137"/>
                    <a:pt x="58" y="136"/>
                    <a:pt x="58" y="135"/>
                  </a:cubicBezTo>
                  <a:moveTo>
                    <a:pt x="54" y="130"/>
                  </a:moveTo>
                  <a:cubicBezTo>
                    <a:pt x="54" y="131"/>
                    <a:pt x="53" y="132"/>
                    <a:pt x="53" y="133"/>
                  </a:cubicBezTo>
                  <a:cubicBezTo>
                    <a:pt x="53" y="134"/>
                    <a:pt x="53" y="134"/>
                    <a:pt x="53" y="135"/>
                  </a:cubicBezTo>
                  <a:cubicBezTo>
                    <a:pt x="54" y="134"/>
                    <a:pt x="55" y="133"/>
                    <a:pt x="56" y="132"/>
                  </a:cubicBezTo>
                  <a:cubicBezTo>
                    <a:pt x="55" y="131"/>
                    <a:pt x="55" y="130"/>
                    <a:pt x="54" y="130"/>
                  </a:cubicBezTo>
                  <a:moveTo>
                    <a:pt x="67" y="129"/>
                  </a:moveTo>
                  <a:cubicBezTo>
                    <a:pt x="66" y="130"/>
                    <a:pt x="66" y="131"/>
                    <a:pt x="65" y="132"/>
                  </a:cubicBezTo>
                  <a:cubicBezTo>
                    <a:pt x="65" y="133"/>
                    <a:pt x="64" y="134"/>
                    <a:pt x="64" y="135"/>
                  </a:cubicBezTo>
                  <a:cubicBezTo>
                    <a:pt x="65" y="133"/>
                    <a:pt x="66" y="131"/>
                    <a:pt x="67" y="129"/>
                  </a:cubicBezTo>
                  <a:moveTo>
                    <a:pt x="76" y="125"/>
                  </a:moveTo>
                  <a:cubicBezTo>
                    <a:pt x="75" y="126"/>
                    <a:pt x="74" y="127"/>
                    <a:pt x="74" y="128"/>
                  </a:cubicBezTo>
                  <a:cubicBezTo>
                    <a:pt x="74" y="127"/>
                    <a:pt x="75" y="127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moveTo>
                    <a:pt x="35" y="122"/>
                  </a:moveTo>
                  <a:cubicBezTo>
                    <a:pt x="35" y="122"/>
                    <a:pt x="34" y="123"/>
                    <a:pt x="34" y="123"/>
                  </a:cubicBezTo>
                  <a:cubicBezTo>
                    <a:pt x="33" y="125"/>
                    <a:pt x="33" y="127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3" y="128"/>
                    <a:pt x="34" y="127"/>
                    <a:pt x="35" y="127"/>
                  </a:cubicBezTo>
                  <a:cubicBezTo>
                    <a:pt x="35" y="125"/>
                    <a:pt x="35" y="123"/>
                    <a:pt x="35" y="122"/>
                  </a:cubicBezTo>
                  <a:moveTo>
                    <a:pt x="85" y="121"/>
                  </a:moveTo>
                  <a:cubicBezTo>
                    <a:pt x="84" y="123"/>
                    <a:pt x="82" y="124"/>
                    <a:pt x="81" y="126"/>
                  </a:cubicBezTo>
                  <a:cubicBezTo>
                    <a:pt x="80" y="128"/>
                    <a:pt x="78" y="129"/>
                    <a:pt x="77" y="131"/>
                  </a:cubicBezTo>
                  <a:cubicBezTo>
                    <a:pt x="76" y="133"/>
                    <a:pt x="76" y="136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9"/>
                    <a:pt x="75" y="140"/>
                    <a:pt x="75" y="141"/>
                  </a:cubicBezTo>
                  <a:cubicBezTo>
                    <a:pt x="77" y="139"/>
                    <a:pt x="79" y="138"/>
                    <a:pt x="81" y="136"/>
                  </a:cubicBezTo>
                  <a:cubicBezTo>
                    <a:pt x="81" y="134"/>
                    <a:pt x="81" y="133"/>
                    <a:pt x="81" y="132"/>
                  </a:cubicBezTo>
                  <a:cubicBezTo>
                    <a:pt x="82" y="130"/>
                    <a:pt x="83" y="128"/>
                    <a:pt x="83" y="126"/>
                  </a:cubicBezTo>
                  <a:cubicBezTo>
                    <a:pt x="84" y="125"/>
                    <a:pt x="84" y="125"/>
                    <a:pt x="85" y="124"/>
                  </a:cubicBezTo>
                  <a:cubicBezTo>
                    <a:pt x="85" y="123"/>
                    <a:pt x="85" y="122"/>
                    <a:pt x="85" y="121"/>
                  </a:cubicBezTo>
                  <a:moveTo>
                    <a:pt x="89" y="118"/>
                  </a:moveTo>
                  <a:cubicBezTo>
                    <a:pt x="88" y="118"/>
                    <a:pt x="88" y="118"/>
                    <a:pt x="88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8" y="119"/>
                    <a:pt x="88" y="118"/>
                    <a:pt x="89" y="118"/>
                  </a:cubicBezTo>
                  <a:moveTo>
                    <a:pt x="40" y="115"/>
                  </a:moveTo>
                  <a:cubicBezTo>
                    <a:pt x="40" y="116"/>
                    <a:pt x="39" y="117"/>
                    <a:pt x="38" y="118"/>
                  </a:cubicBezTo>
                  <a:cubicBezTo>
                    <a:pt x="38" y="120"/>
                    <a:pt x="38" y="122"/>
                    <a:pt x="38" y="123"/>
                  </a:cubicBezTo>
                  <a:cubicBezTo>
                    <a:pt x="38" y="123"/>
                    <a:pt x="39" y="122"/>
                    <a:pt x="39" y="122"/>
                  </a:cubicBezTo>
                  <a:cubicBezTo>
                    <a:pt x="38" y="123"/>
                    <a:pt x="38" y="124"/>
                    <a:pt x="37" y="125"/>
                  </a:cubicBezTo>
                  <a:cubicBezTo>
                    <a:pt x="37" y="127"/>
                    <a:pt x="37" y="129"/>
                    <a:pt x="37" y="130"/>
                  </a:cubicBezTo>
                  <a:cubicBezTo>
                    <a:pt x="37" y="130"/>
                    <a:pt x="37" y="130"/>
                    <a:pt x="38" y="130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9" y="127"/>
                    <a:pt x="39" y="123"/>
                    <a:pt x="40" y="120"/>
                  </a:cubicBezTo>
                  <a:cubicBezTo>
                    <a:pt x="40" y="119"/>
                    <a:pt x="39" y="118"/>
                    <a:pt x="39" y="117"/>
                  </a:cubicBezTo>
                  <a:cubicBezTo>
                    <a:pt x="39" y="117"/>
                    <a:pt x="40" y="116"/>
                    <a:pt x="40" y="116"/>
                  </a:cubicBezTo>
                  <a:cubicBezTo>
                    <a:pt x="40" y="116"/>
                    <a:pt x="40" y="115"/>
                    <a:pt x="40" y="115"/>
                  </a:cubicBezTo>
                  <a:moveTo>
                    <a:pt x="85" y="113"/>
                  </a:moveTo>
                  <a:cubicBezTo>
                    <a:pt x="85" y="113"/>
                    <a:pt x="85" y="114"/>
                    <a:pt x="84" y="114"/>
                  </a:cubicBezTo>
                  <a:cubicBezTo>
                    <a:pt x="84" y="115"/>
                    <a:pt x="83" y="116"/>
                    <a:pt x="82" y="117"/>
                  </a:cubicBezTo>
                  <a:cubicBezTo>
                    <a:pt x="82" y="118"/>
                    <a:pt x="81" y="119"/>
                    <a:pt x="81" y="120"/>
                  </a:cubicBezTo>
                  <a:cubicBezTo>
                    <a:pt x="81" y="120"/>
                    <a:pt x="81" y="121"/>
                    <a:pt x="80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85" y="115"/>
                    <a:pt x="85" y="114"/>
                    <a:pt x="85" y="113"/>
                  </a:cubicBezTo>
                  <a:moveTo>
                    <a:pt x="30" y="105"/>
                  </a:moveTo>
                  <a:cubicBezTo>
                    <a:pt x="30" y="106"/>
                    <a:pt x="30" y="106"/>
                    <a:pt x="30" y="107"/>
                  </a:cubicBezTo>
                  <a:cubicBezTo>
                    <a:pt x="30" y="107"/>
                    <a:pt x="30" y="107"/>
                    <a:pt x="30" y="108"/>
                  </a:cubicBezTo>
                  <a:cubicBezTo>
                    <a:pt x="30" y="107"/>
                    <a:pt x="30" y="106"/>
                    <a:pt x="30" y="105"/>
                  </a:cubicBezTo>
                  <a:moveTo>
                    <a:pt x="49" y="103"/>
                  </a:moveTo>
                  <a:cubicBezTo>
                    <a:pt x="48" y="104"/>
                    <a:pt x="47" y="106"/>
                    <a:pt x="46" y="108"/>
                  </a:cubicBezTo>
                  <a:cubicBezTo>
                    <a:pt x="46" y="108"/>
                    <a:pt x="46" y="108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110"/>
                    <a:pt x="46" y="110"/>
                    <a:pt x="46" y="111"/>
                  </a:cubicBezTo>
                  <a:cubicBezTo>
                    <a:pt x="46" y="110"/>
                    <a:pt x="47" y="109"/>
                    <a:pt x="47" y="108"/>
                  </a:cubicBezTo>
                  <a:cubicBezTo>
                    <a:pt x="48" y="107"/>
                    <a:pt x="48" y="106"/>
                    <a:pt x="48" y="105"/>
                  </a:cubicBezTo>
                  <a:cubicBezTo>
                    <a:pt x="48" y="104"/>
                    <a:pt x="49" y="103"/>
                    <a:pt x="49" y="103"/>
                  </a:cubicBezTo>
                  <a:moveTo>
                    <a:pt x="30" y="102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29" y="104"/>
                    <a:pt x="29" y="105"/>
                    <a:pt x="29" y="106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4"/>
                    <a:pt x="30" y="103"/>
                    <a:pt x="30" y="102"/>
                  </a:cubicBezTo>
                  <a:moveTo>
                    <a:pt x="24" y="102"/>
                  </a:moveTo>
                  <a:cubicBezTo>
                    <a:pt x="24" y="103"/>
                    <a:pt x="23" y="105"/>
                    <a:pt x="23" y="106"/>
                  </a:cubicBezTo>
                  <a:cubicBezTo>
                    <a:pt x="23" y="107"/>
                    <a:pt x="23" y="108"/>
                    <a:pt x="23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4" y="107"/>
                    <a:pt x="24" y="104"/>
                    <a:pt x="24" y="102"/>
                  </a:cubicBezTo>
                  <a:moveTo>
                    <a:pt x="105" y="100"/>
                  </a:moveTo>
                  <a:cubicBezTo>
                    <a:pt x="103" y="101"/>
                    <a:pt x="101" y="103"/>
                    <a:pt x="99" y="104"/>
                  </a:cubicBezTo>
                  <a:cubicBezTo>
                    <a:pt x="98" y="105"/>
                    <a:pt x="97" y="107"/>
                    <a:pt x="96" y="108"/>
                  </a:cubicBezTo>
                  <a:cubicBezTo>
                    <a:pt x="98" y="106"/>
                    <a:pt x="100" y="104"/>
                    <a:pt x="103" y="102"/>
                  </a:cubicBezTo>
                  <a:cubicBezTo>
                    <a:pt x="103" y="101"/>
                    <a:pt x="104" y="101"/>
                    <a:pt x="105" y="100"/>
                  </a:cubicBezTo>
                  <a:moveTo>
                    <a:pt x="41" y="100"/>
                  </a:moveTo>
                  <a:cubicBezTo>
                    <a:pt x="41" y="100"/>
                    <a:pt x="40" y="100"/>
                    <a:pt x="40" y="101"/>
                  </a:cubicBezTo>
                  <a:cubicBezTo>
                    <a:pt x="40" y="101"/>
                    <a:pt x="40" y="102"/>
                    <a:pt x="40" y="102"/>
                  </a:cubicBezTo>
                  <a:cubicBezTo>
                    <a:pt x="40" y="102"/>
                    <a:pt x="41" y="101"/>
                    <a:pt x="41" y="100"/>
                  </a:cubicBezTo>
                  <a:moveTo>
                    <a:pt x="110" y="99"/>
                  </a:moveTo>
                  <a:cubicBezTo>
                    <a:pt x="108" y="101"/>
                    <a:pt x="105" y="103"/>
                    <a:pt x="103" y="105"/>
                  </a:cubicBezTo>
                  <a:cubicBezTo>
                    <a:pt x="100" y="108"/>
                    <a:pt x="97" y="111"/>
                    <a:pt x="93" y="11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93" y="114"/>
                    <a:pt x="94" y="114"/>
                    <a:pt x="94" y="114"/>
                  </a:cubicBezTo>
                  <a:cubicBezTo>
                    <a:pt x="98" y="111"/>
                    <a:pt x="101" y="108"/>
                    <a:pt x="105" y="106"/>
                  </a:cubicBezTo>
                  <a:cubicBezTo>
                    <a:pt x="107" y="103"/>
                    <a:pt x="108" y="101"/>
                    <a:pt x="110" y="99"/>
                  </a:cubicBezTo>
                  <a:moveTo>
                    <a:pt x="4" y="95"/>
                  </a:moveTo>
                  <a:cubicBezTo>
                    <a:pt x="2" y="99"/>
                    <a:pt x="1" y="102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1"/>
                    <a:pt x="3" y="98"/>
                  </a:cubicBezTo>
                  <a:cubicBezTo>
                    <a:pt x="3" y="98"/>
                    <a:pt x="4" y="98"/>
                    <a:pt x="4" y="97"/>
                  </a:cubicBezTo>
                  <a:cubicBezTo>
                    <a:pt x="4" y="97"/>
                    <a:pt x="4" y="96"/>
                    <a:pt x="4" y="95"/>
                  </a:cubicBezTo>
                  <a:moveTo>
                    <a:pt x="47" y="95"/>
                  </a:moveTo>
                  <a:cubicBezTo>
                    <a:pt x="45" y="97"/>
                    <a:pt x="44" y="100"/>
                    <a:pt x="43" y="102"/>
                  </a:cubicBezTo>
                  <a:cubicBezTo>
                    <a:pt x="43" y="102"/>
                    <a:pt x="44" y="101"/>
                    <a:pt x="45" y="100"/>
                  </a:cubicBezTo>
                  <a:cubicBezTo>
                    <a:pt x="46" y="98"/>
                    <a:pt x="46" y="97"/>
                    <a:pt x="47" y="95"/>
                  </a:cubicBezTo>
                  <a:moveTo>
                    <a:pt x="19" y="94"/>
                  </a:moveTo>
                  <a:cubicBezTo>
                    <a:pt x="18" y="96"/>
                    <a:pt x="18" y="97"/>
                    <a:pt x="18" y="99"/>
                  </a:cubicBezTo>
                  <a:cubicBezTo>
                    <a:pt x="18" y="98"/>
                    <a:pt x="18" y="98"/>
                    <a:pt x="19" y="97"/>
                  </a:cubicBezTo>
                  <a:cubicBezTo>
                    <a:pt x="19" y="96"/>
                    <a:pt x="19" y="95"/>
                    <a:pt x="19" y="94"/>
                  </a:cubicBezTo>
                  <a:moveTo>
                    <a:pt x="50" y="94"/>
                  </a:moveTo>
                  <a:cubicBezTo>
                    <a:pt x="50" y="95"/>
                    <a:pt x="49" y="95"/>
                    <a:pt x="49" y="96"/>
                  </a:cubicBezTo>
                  <a:cubicBezTo>
                    <a:pt x="49" y="96"/>
                    <a:pt x="50" y="95"/>
                    <a:pt x="50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0" y="94"/>
                  </a:cubicBezTo>
                  <a:moveTo>
                    <a:pt x="30" y="93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5"/>
                    <a:pt x="30" y="96"/>
                    <a:pt x="30" y="97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7"/>
                    <a:pt x="30" y="97"/>
                  </a:cubicBezTo>
                  <a:cubicBezTo>
                    <a:pt x="30" y="96"/>
                    <a:pt x="30" y="95"/>
                    <a:pt x="30" y="93"/>
                  </a:cubicBezTo>
                  <a:moveTo>
                    <a:pt x="41" y="89"/>
                  </a:moveTo>
                  <a:cubicBezTo>
                    <a:pt x="40" y="90"/>
                    <a:pt x="40" y="90"/>
                    <a:pt x="39" y="91"/>
                  </a:cubicBezTo>
                  <a:cubicBezTo>
                    <a:pt x="39" y="91"/>
                    <a:pt x="38" y="92"/>
                    <a:pt x="37" y="92"/>
                  </a:cubicBezTo>
                  <a:cubicBezTo>
                    <a:pt x="36" y="93"/>
                    <a:pt x="35" y="95"/>
                    <a:pt x="34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4" y="97"/>
                    <a:pt x="34" y="98"/>
                    <a:pt x="33" y="99"/>
                  </a:cubicBezTo>
                  <a:cubicBezTo>
                    <a:pt x="33" y="102"/>
                    <a:pt x="33" y="105"/>
                    <a:pt x="33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4" y="108"/>
                    <a:pt x="35" y="108"/>
                    <a:pt x="37" y="107"/>
                  </a:cubicBezTo>
                  <a:cubicBezTo>
                    <a:pt x="37" y="105"/>
                    <a:pt x="37" y="104"/>
                    <a:pt x="37" y="102"/>
                  </a:cubicBezTo>
                  <a:cubicBezTo>
                    <a:pt x="37" y="103"/>
                    <a:pt x="36" y="103"/>
                    <a:pt x="36" y="103"/>
                  </a:cubicBezTo>
                  <a:cubicBezTo>
                    <a:pt x="36" y="102"/>
                    <a:pt x="37" y="101"/>
                    <a:pt x="38" y="100"/>
                  </a:cubicBezTo>
                  <a:cubicBezTo>
                    <a:pt x="38" y="96"/>
                    <a:pt x="39" y="93"/>
                    <a:pt x="41" y="89"/>
                  </a:cubicBezTo>
                  <a:moveTo>
                    <a:pt x="3" y="89"/>
                  </a:moveTo>
                  <a:cubicBezTo>
                    <a:pt x="3" y="90"/>
                    <a:pt x="3" y="90"/>
                    <a:pt x="3" y="91"/>
                  </a:cubicBezTo>
                  <a:cubicBezTo>
                    <a:pt x="3" y="91"/>
                    <a:pt x="3" y="91"/>
                    <a:pt x="3" y="90"/>
                  </a:cubicBezTo>
                  <a:cubicBezTo>
                    <a:pt x="3" y="90"/>
                    <a:pt x="3" y="89"/>
                    <a:pt x="3" y="89"/>
                  </a:cubicBezTo>
                  <a:moveTo>
                    <a:pt x="6" y="88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89"/>
                    <a:pt x="6" y="89"/>
                    <a:pt x="6" y="88"/>
                  </a:cubicBezTo>
                  <a:moveTo>
                    <a:pt x="30" y="87"/>
                  </a:moveTo>
                  <a:cubicBezTo>
                    <a:pt x="30" y="88"/>
                    <a:pt x="30" y="88"/>
                    <a:pt x="30" y="89"/>
                  </a:cubicBezTo>
                  <a:cubicBezTo>
                    <a:pt x="30" y="89"/>
                    <a:pt x="30" y="89"/>
                    <a:pt x="29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0" y="89"/>
                    <a:pt x="30" y="88"/>
                    <a:pt x="30" y="87"/>
                  </a:cubicBezTo>
                  <a:moveTo>
                    <a:pt x="23" y="87"/>
                  </a:moveTo>
                  <a:cubicBezTo>
                    <a:pt x="22" y="87"/>
                    <a:pt x="21" y="88"/>
                    <a:pt x="21" y="89"/>
                  </a:cubicBezTo>
                  <a:cubicBezTo>
                    <a:pt x="21" y="90"/>
                    <a:pt x="21" y="92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22" y="91"/>
                    <a:pt x="22" y="89"/>
                    <a:pt x="23" y="87"/>
                  </a:cubicBezTo>
                  <a:moveTo>
                    <a:pt x="116" y="86"/>
                  </a:moveTo>
                  <a:cubicBezTo>
                    <a:pt x="113" y="90"/>
                    <a:pt x="109" y="93"/>
                    <a:pt x="106" y="97"/>
                  </a:cubicBezTo>
                  <a:cubicBezTo>
                    <a:pt x="109" y="95"/>
                    <a:pt x="111" y="93"/>
                    <a:pt x="114" y="91"/>
                  </a:cubicBezTo>
                  <a:cubicBezTo>
                    <a:pt x="115" y="89"/>
                    <a:pt x="116" y="88"/>
                    <a:pt x="116" y="86"/>
                  </a:cubicBezTo>
                  <a:moveTo>
                    <a:pt x="133" y="85"/>
                  </a:moveTo>
                  <a:cubicBezTo>
                    <a:pt x="129" y="87"/>
                    <a:pt x="125" y="89"/>
                    <a:pt x="121" y="91"/>
                  </a:cubicBezTo>
                  <a:cubicBezTo>
                    <a:pt x="119" y="92"/>
                    <a:pt x="117" y="92"/>
                    <a:pt x="116" y="93"/>
                  </a:cubicBezTo>
                  <a:cubicBezTo>
                    <a:pt x="114" y="96"/>
                    <a:pt x="112" y="99"/>
                    <a:pt x="110" y="102"/>
                  </a:cubicBezTo>
                  <a:cubicBezTo>
                    <a:pt x="114" y="100"/>
                    <a:pt x="118" y="98"/>
                    <a:pt x="121" y="96"/>
                  </a:cubicBezTo>
                  <a:cubicBezTo>
                    <a:pt x="122" y="96"/>
                    <a:pt x="122" y="96"/>
                    <a:pt x="122" y="95"/>
                  </a:cubicBezTo>
                  <a:cubicBezTo>
                    <a:pt x="125" y="92"/>
                    <a:pt x="129" y="89"/>
                    <a:pt x="132" y="86"/>
                  </a:cubicBezTo>
                  <a:cubicBezTo>
                    <a:pt x="132" y="86"/>
                    <a:pt x="133" y="86"/>
                    <a:pt x="133" y="85"/>
                  </a:cubicBezTo>
                  <a:moveTo>
                    <a:pt x="26" y="84"/>
                  </a:moveTo>
                  <a:cubicBezTo>
                    <a:pt x="25" y="86"/>
                    <a:pt x="25" y="87"/>
                    <a:pt x="25" y="89"/>
                  </a:cubicBezTo>
                  <a:cubicBezTo>
                    <a:pt x="25" y="88"/>
                    <a:pt x="26" y="88"/>
                    <a:pt x="26" y="87"/>
                  </a:cubicBezTo>
                  <a:cubicBezTo>
                    <a:pt x="26" y="86"/>
                    <a:pt x="26" y="85"/>
                    <a:pt x="26" y="84"/>
                  </a:cubicBezTo>
                  <a:moveTo>
                    <a:pt x="8" y="83"/>
                  </a:moveTo>
                  <a:cubicBezTo>
                    <a:pt x="7" y="84"/>
                    <a:pt x="6" y="84"/>
                    <a:pt x="6" y="85"/>
                  </a:cubicBezTo>
                  <a:cubicBezTo>
                    <a:pt x="6" y="86"/>
                    <a:pt x="6" y="87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6"/>
                    <a:pt x="7" y="85"/>
                    <a:pt x="8" y="83"/>
                  </a:cubicBezTo>
                  <a:moveTo>
                    <a:pt x="48" y="82"/>
                  </a:moveTo>
                  <a:cubicBezTo>
                    <a:pt x="48" y="82"/>
                    <a:pt x="47" y="83"/>
                    <a:pt x="47" y="83"/>
                  </a:cubicBezTo>
                  <a:cubicBezTo>
                    <a:pt x="44" y="87"/>
                    <a:pt x="42" y="92"/>
                    <a:pt x="41" y="97"/>
                  </a:cubicBezTo>
                  <a:cubicBezTo>
                    <a:pt x="42" y="95"/>
                    <a:pt x="44" y="94"/>
                    <a:pt x="46" y="92"/>
                  </a:cubicBezTo>
                  <a:cubicBezTo>
                    <a:pt x="46" y="92"/>
                    <a:pt x="46" y="92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8" y="90"/>
                    <a:pt x="49" y="89"/>
                    <a:pt x="50" y="88"/>
                  </a:cubicBezTo>
                  <a:cubicBezTo>
                    <a:pt x="50" y="88"/>
                    <a:pt x="50" y="88"/>
                    <a:pt x="50" y="87"/>
                  </a:cubicBezTo>
                  <a:cubicBezTo>
                    <a:pt x="50" y="85"/>
                    <a:pt x="49" y="83"/>
                    <a:pt x="48" y="82"/>
                  </a:cubicBezTo>
                  <a:moveTo>
                    <a:pt x="8" y="79"/>
                  </a:moveTo>
                  <a:cubicBezTo>
                    <a:pt x="7" y="81"/>
                    <a:pt x="6" y="82"/>
                    <a:pt x="6" y="84"/>
                  </a:cubicBezTo>
                  <a:cubicBezTo>
                    <a:pt x="6" y="84"/>
                    <a:pt x="6" y="84"/>
                    <a:pt x="6" y="85"/>
                  </a:cubicBezTo>
                  <a:cubicBezTo>
                    <a:pt x="6" y="83"/>
                    <a:pt x="7" y="81"/>
                    <a:pt x="8" y="80"/>
                  </a:cubicBezTo>
                  <a:cubicBezTo>
                    <a:pt x="8" y="79"/>
                    <a:pt x="8" y="79"/>
                    <a:pt x="8" y="79"/>
                  </a:cubicBezTo>
                  <a:moveTo>
                    <a:pt x="140" y="77"/>
                  </a:moveTo>
                  <a:cubicBezTo>
                    <a:pt x="137" y="77"/>
                    <a:pt x="134" y="79"/>
                    <a:pt x="132" y="80"/>
                  </a:cubicBezTo>
                  <a:cubicBezTo>
                    <a:pt x="129" y="82"/>
                    <a:pt x="126" y="84"/>
                    <a:pt x="123" y="87"/>
                  </a:cubicBezTo>
                  <a:cubicBezTo>
                    <a:pt x="127" y="86"/>
                    <a:pt x="132" y="84"/>
                    <a:pt x="137" y="82"/>
                  </a:cubicBezTo>
                  <a:cubicBezTo>
                    <a:pt x="138" y="80"/>
                    <a:pt x="139" y="79"/>
                    <a:pt x="139" y="78"/>
                  </a:cubicBezTo>
                  <a:cubicBezTo>
                    <a:pt x="137" y="78"/>
                    <a:pt x="136" y="79"/>
                    <a:pt x="134" y="80"/>
                  </a:cubicBezTo>
                  <a:cubicBezTo>
                    <a:pt x="136" y="79"/>
                    <a:pt x="138" y="78"/>
                    <a:pt x="140" y="77"/>
                  </a:cubicBezTo>
                  <a:cubicBezTo>
                    <a:pt x="140" y="77"/>
                    <a:pt x="140" y="77"/>
                    <a:pt x="140" y="77"/>
                  </a:cubicBezTo>
                  <a:moveTo>
                    <a:pt x="118" y="76"/>
                  </a:moveTo>
                  <a:cubicBezTo>
                    <a:pt x="111" y="79"/>
                    <a:pt x="106" y="86"/>
                    <a:pt x="101" y="91"/>
                  </a:cubicBezTo>
                  <a:cubicBezTo>
                    <a:pt x="97" y="96"/>
                    <a:pt x="93" y="102"/>
                    <a:pt x="89" y="107"/>
                  </a:cubicBezTo>
                  <a:cubicBezTo>
                    <a:pt x="90" y="106"/>
                    <a:pt x="91" y="105"/>
                    <a:pt x="93" y="104"/>
                  </a:cubicBezTo>
                  <a:cubicBezTo>
                    <a:pt x="92" y="104"/>
                    <a:pt x="92" y="105"/>
                    <a:pt x="92" y="105"/>
                  </a:cubicBezTo>
                  <a:cubicBezTo>
                    <a:pt x="91" y="106"/>
                    <a:pt x="90" y="106"/>
                    <a:pt x="89" y="107"/>
                  </a:cubicBezTo>
                  <a:cubicBezTo>
                    <a:pt x="89" y="108"/>
                    <a:pt x="88" y="109"/>
                    <a:pt x="87" y="110"/>
                  </a:cubicBezTo>
                  <a:cubicBezTo>
                    <a:pt x="87" y="111"/>
                    <a:pt x="87" y="112"/>
                    <a:pt x="88" y="113"/>
                  </a:cubicBezTo>
                  <a:cubicBezTo>
                    <a:pt x="88" y="112"/>
                    <a:pt x="89" y="112"/>
                    <a:pt x="89" y="111"/>
                  </a:cubicBezTo>
                  <a:cubicBezTo>
                    <a:pt x="94" y="106"/>
                    <a:pt x="99" y="101"/>
                    <a:pt x="103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97"/>
                    <a:pt x="101" y="97"/>
                    <a:pt x="100" y="98"/>
                  </a:cubicBezTo>
                  <a:cubicBezTo>
                    <a:pt x="101" y="98"/>
                    <a:pt x="101" y="97"/>
                    <a:pt x="102" y="96"/>
                  </a:cubicBezTo>
                  <a:cubicBezTo>
                    <a:pt x="103" y="96"/>
                    <a:pt x="104" y="95"/>
                    <a:pt x="104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10" y="88"/>
                    <a:pt x="114" y="83"/>
                    <a:pt x="118" y="76"/>
                  </a:cubicBezTo>
                  <a:moveTo>
                    <a:pt x="86" y="95"/>
                  </a:moveTo>
                  <a:cubicBezTo>
                    <a:pt x="87" y="94"/>
                    <a:pt x="87" y="93"/>
                    <a:pt x="88" y="93"/>
                  </a:cubicBezTo>
                  <a:cubicBezTo>
                    <a:pt x="88" y="93"/>
                    <a:pt x="88" y="94"/>
                    <a:pt x="88" y="94"/>
                  </a:cubicBezTo>
                  <a:cubicBezTo>
                    <a:pt x="87" y="94"/>
                    <a:pt x="87" y="95"/>
                    <a:pt x="86" y="95"/>
                  </a:cubicBezTo>
                  <a:cubicBezTo>
                    <a:pt x="86" y="95"/>
                    <a:pt x="86" y="95"/>
                    <a:pt x="86" y="95"/>
                  </a:cubicBezTo>
                  <a:moveTo>
                    <a:pt x="90" y="78"/>
                  </a:moveTo>
                  <a:cubicBezTo>
                    <a:pt x="91" y="77"/>
                    <a:pt x="93" y="76"/>
                    <a:pt x="94" y="75"/>
                  </a:cubicBezTo>
                  <a:cubicBezTo>
                    <a:pt x="93" y="77"/>
                    <a:pt x="91" y="79"/>
                    <a:pt x="90" y="82"/>
                  </a:cubicBezTo>
                  <a:cubicBezTo>
                    <a:pt x="88" y="85"/>
                    <a:pt x="86" y="89"/>
                    <a:pt x="85" y="92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0" y="98"/>
                    <a:pt x="76" y="102"/>
                    <a:pt x="72" y="106"/>
                  </a:cubicBezTo>
                  <a:cubicBezTo>
                    <a:pt x="75" y="101"/>
                    <a:pt x="78" y="96"/>
                    <a:pt x="81" y="91"/>
                  </a:cubicBezTo>
                  <a:cubicBezTo>
                    <a:pt x="84" y="86"/>
                    <a:pt x="87" y="82"/>
                    <a:pt x="90" y="78"/>
                  </a:cubicBezTo>
                  <a:moveTo>
                    <a:pt x="96" y="70"/>
                  </a:moveTo>
                  <a:cubicBezTo>
                    <a:pt x="96" y="71"/>
                    <a:pt x="96" y="71"/>
                    <a:pt x="96" y="71"/>
                  </a:cubicBezTo>
                  <a:cubicBezTo>
                    <a:pt x="90" y="75"/>
                    <a:pt x="84" y="81"/>
                    <a:pt x="79" y="88"/>
                  </a:cubicBezTo>
                  <a:cubicBezTo>
                    <a:pt x="79" y="88"/>
                    <a:pt x="78" y="89"/>
                    <a:pt x="78" y="90"/>
                  </a:cubicBezTo>
                  <a:cubicBezTo>
                    <a:pt x="77" y="91"/>
                    <a:pt x="76" y="93"/>
                    <a:pt x="75" y="94"/>
                  </a:cubicBezTo>
                  <a:cubicBezTo>
                    <a:pt x="68" y="105"/>
                    <a:pt x="63" y="117"/>
                    <a:pt x="56" y="128"/>
                  </a:cubicBezTo>
                  <a:cubicBezTo>
                    <a:pt x="56" y="128"/>
                    <a:pt x="57" y="129"/>
                    <a:pt x="57" y="130"/>
                  </a:cubicBezTo>
                  <a:cubicBezTo>
                    <a:pt x="60" y="127"/>
                    <a:pt x="62" y="123"/>
                    <a:pt x="63" y="120"/>
                  </a:cubicBezTo>
                  <a:cubicBezTo>
                    <a:pt x="62" y="124"/>
                    <a:pt x="60" y="128"/>
                    <a:pt x="59" y="132"/>
                  </a:cubicBezTo>
                  <a:cubicBezTo>
                    <a:pt x="59" y="133"/>
                    <a:pt x="60" y="134"/>
                    <a:pt x="60" y="135"/>
                  </a:cubicBezTo>
                  <a:cubicBezTo>
                    <a:pt x="63" y="128"/>
                    <a:pt x="65" y="121"/>
                    <a:pt x="68" y="115"/>
                  </a:cubicBezTo>
                  <a:cubicBezTo>
                    <a:pt x="72" y="111"/>
                    <a:pt x="75" y="108"/>
                    <a:pt x="79" y="105"/>
                  </a:cubicBezTo>
                  <a:cubicBezTo>
                    <a:pt x="77" y="109"/>
                    <a:pt x="75" y="114"/>
                    <a:pt x="73" y="118"/>
                  </a:cubicBezTo>
                  <a:cubicBezTo>
                    <a:pt x="74" y="116"/>
                    <a:pt x="75" y="114"/>
                    <a:pt x="77" y="112"/>
                  </a:cubicBezTo>
                  <a:cubicBezTo>
                    <a:pt x="82" y="104"/>
                    <a:pt x="87" y="97"/>
                    <a:pt x="91" y="89"/>
                  </a:cubicBezTo>
                  <a:cubicBezTo>
                    <a:pt x="93" y="84"/>
                    <a:pt x="97" y="77"/>
                    <a:pt x="96" y="70"/>
                  </a:cubicBezTo>
                  <a:moveTo>
                    <a:pt x="45" y="69"/>
                  </a:moveTo>
                  <a:cubicBezTo>
                    <a:pt x="44" y="70"/>
                    <a:pt x="43" y="71"/>
                    <a:pt x="43" y="72"/>
                  </a:cubicBezTo>
                  <a:cubicBezTo>
                    <a:pt x="39" y="75"/>
                    <a:pt x="36" y="79"/>
                    <a:pt x="33" y="83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3" y="84"/>
                    <a:pt x="33" y="86"/>
                    <a:pt x="33" y="87"/>
                  </a:cubicBezTo>
                  <a:cubicBezTo>
                    <a:pt x="33" y="87"/>
                    <a:pt x="33" y="86"/>
                    <a:pt x="34" y="86"/>
                  </a:cubicBezTo>
                  <a:cubicBezTo>
                    <a:pt x="33" y="87"/>
                    <a:pt x="33" y="87"/>
                    <a:pt x="33" y="88"/>
                  </a:cubicBezTo>
                  <a:cubicBezTo>
                    <a:pt x="33" y="90"/>
                    <a:pt x="33" y="92"/>
                    <a:pt x="33" y="94"/>
                  </a:cubicBezTo>
                  <a:cubicBezTo>
                    <a:pt x="35" y="91"/>
                    <a:pt x="37" y="89"/>
                    <a:pt x="38" y="86"/>
                  </a:cubicBezTo>
                  <a:cubicBezTo>
                    <a:pt x="37" y="87"/>
                    <a:pt x="36" y="88"/>
                    <a:pt x="35" y="89"/>
                  </a:cubicBezTo>
                  <a:cubicBezTo>
                    <a:pt x="37" y="84"/>
                    <a:pt x="40" y="80"/>
                    <a:pt x="43" y="77"/>
                  </a:cubicBezTo>
                  <a:cubicBezTo>
                    <a:pt x="44" y="74"/>
                    <a:pt x="45" y="72"/>
                    <a:pt x="45" y="69"/>
                  </a:cubicBezTo>
                  <a:moveTo>
                    <a:pt x="50" y="61"/>
                  </a:moveTo>
                  <a:cubicBezTo>
                    <a:pt x="49" y="62"/>
                    <a:pt x="47" y="63"/>
                    <a:pt x="46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7" y="64"/>
                  </a:cubicBezTo>
                  <a:cubicBezTo>
                    <a:pt x="48" y="63"/>
                    <a:pt x="49" y="62"/>
                    <a:pt x="50" y="61"/>
                  </a:cubicBezTo>
                  <a:moveTo>
                    <a:pt x="91" y="95"/>
                  </a:moveTo>
                  <a:cubicBezTo>
                    <a:pt x="93" y="93"/>
                    <a:pt x="94" y="92"/>
                    <a:pt x="96" y="91"/>
                  </a:cubicBezTo>
                  <a:cubicBezTo>
                    <a:pt x="94" y="92"/>
                    <a:pt x="92" y="94"/>
                    <a:pt x="90" y="97"/>
                  </a:cubicBezTo>
                  <a:cubicBezTo>
                    <a:pt x="91" y="96"/>
                    <a:pt x="91" y="95"/>
                    <a:pt x="91" y="95"/>
                  </a:cubicBezTo>
                  <a:moveTo>
                    <a:pt x="171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72" y="64"/>
                    <a:pt x="172" y="64"/>
                    <a:pt x="171" y="64"/>
                  </a:cubicBezTo>
                  <a:cubicBezTo>
                    <a:pt x="171" y="64"/>
                    <a:pt x="171" y="64"/>
                    <a:pt x="171" y="64"/>
                  </a:cubicBezTo>
                  <a:moveTo>
                    <a:pt x="148" y="65"/>
                  </a:moveTo>
                  <a:cubicBezTo>
                    <a:pt x="152" y="63"/>
                    <a:pt x="156" y="62"/>
                    <a:pt x="160" y="62"/>
                  </a:cubicBezTo>
                  <a:cubicBezTo>
                    <a:pt x="158" y="62"/>
                    <a:pt x="157" y="63"/>
                    <a:pt x="155" y="64"/>
                  </a:cubicBezTo>
                  <a:cubicBezTo>
                    <a:pt x="154" y="64"/>
                    <a:pt x="153" y="65"/>
                    <a:pt x="152" y="65"/>
                  </a:cubicBezTo>
                  <a:cubicBezTo>
                    <a:pt x="151" y="65"/>
                    <a:pt x="150" y="66"/>
                    <a:pt x="149" y="66"/>
                  </a:cubicBezTo>
                  <a:cubicBezTo>
                    <a:pt x="145" y="68"/>
                    <a:pt x="142" y="69"/>
                    <a:pt x="138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2" y="74"/>
                    <a:pt x="126" y="76"/>
                    <a:pt x="121" y="79"/>
                  </a:cubicBezTo>
                  <a:cubicBezTo>
                    <a:pt x="123" y="77"/>
                    <a:pt x="126" y="76"/>
                    <a:pt x="129" y="74"/>
                  </a:cubicBezTo>
                  <a:cubicBezTo>
                    <a:pt x="130" y="73"/>
                    <a:pt x="132" y="73"/>
                    <a:pt x="133" y="72"/>
                  </a:cubicBezTo>
                  <a:cubicBezTo>
                    <a:pt x="136" y="70"/>
                    <a:pt x="140" y="68"/>
                    <a:pt x="143" y="67"/>
                  </a:cubicBezTo>
                  <a:cubicBezTo>
                    <a:pt x="145" y="66"/>
                    <a:pt x="147" y="65"/>
                    <a:pt x="148" y="65"/>
                  </a:cubicBezTo>
                  <a:moveTo>
                    <a:pt x="225" y="65"/>
                  </a:moveTo>
                  <a:cubicBezTo>
                    <a:pt x="229" y="64"/>
                    <a:pt x="232" y="63"/>
                    <a:pt x="236" y="61"/>
                  </a:cubicBezTo>
                  <a:cubicBezTo>
                    <a:pt x="237" y="61"/>
                    <a:pt x="237" y="61"/>
                    <a:pt x="237" y="61"/>
                  </a:cubicBezTo>
                  <a:cubicBezTo>
                    <a:pt x="239" y="61"/>
                    <a:pt x="241" y="61"/>
                    <a:pt x="242" y="62"/>
                  </a:cubicBezTo>
                  <a:cubicBezTo>
                    <a:pt x="243" y="62"/>
                    <a:pt x="244" y="63"/>
                    <a:pt x="245" y="63"/>
                  </a:cubicBezTo>
                  <a:cubicBezTo>
                    <a:pt x="240" y="64"/>
                    <a:pt x="234" y="65"/>
                    <a:pt x="228" y="65"/>
                  </a:cubicBezTo>
                  <a:cubicBezTo>
                    <a:pt x="227" y="65"/>
                    <a:pt x="226" y="65"/>
                    <a:pt x="225" y="65"/>
                  </a:cubicBezTo>
                  <a:moveTo>
                    <a:pt x="220" y="55"/>
                  </a:moveTo>
                  <a:cubicBezTo>
                    <a:pt x="221" y="55"/>
                    <a:pt x="222" y="55"/>
                    <a:pt x="223" y="55"/>
                  </a:cubicBezTo>
                  <a:cubicBezTo>
                    <a:pt x="225" y="55"/>
                    <a:pt x="226" y="55"/>
                    <a:pt x="228" y="55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5" y="55"/>
                    <a:pt x="223" y="55"/>
                    <a:pt x="220" y="55"/>
                  </a:cubicBezTo>
                  <a:moveTo>
                    <a:pt x="162" y="56"/>
                  </a:moveTo>
                  <a:cubicBezTo>
                    <a:pt x="166" y="55"/>
                    <a:pt x="171" y="54"/>
                    <a:pt x="175" y="53"/>
                  </a:cubicBezTo>
                  <a:cubicBezTo>
                    <a:pt x="171" y="54"/>
                    <a:pt x="167" y="55"/>
                    <a:pt x="164" y="56"/>
                  </a:cubicBezTo>
                  <a:cubicBezTo>
                    <a:pt x="163" y="57"/>
                    <a:pt x="162" y="57"/>
                    <a:pt x="161" y="57"/>
                  </a:cubicBezTo>
                  <a:cubicBezTo>
                    <a:pt x="157" y="59"/>
                    <a:pt x="153" y="60"/>
                    <a:pt x="150" y="61"/>
                  </a:cubicBezTo>
                  <a:cubicBezTo>
                    <a:pt x="149" y="62"/>
                    <a:pt x="148" y="62"/>
                    <a:pt x="147" y="62"/>
                  </a:cubicBezTo>
                  <a:cubicBezTo>
                    <a:pt x="144" y="63"/>
                    <a:pt x="142" y="64"/>
                    <a:pt x="139" y="65"/>
                  </a:cubicBezTo>
                  <a:cubicBezTo>
                    <a:pt x="141" y="64"/>
                    <a:pt x="144" y="63"/>
                    <a:pt x="146" y="62"/>
                  </a:cubicBezTo>
                  <a:cubicBezTo>
                    <a:pt x="150" y="60"/>
                    <a:pt x="154" y="59"/>
                    <a:pt x="158" y="58"/>
                  </a:cubicBezTo>
                  <a:cubicBezTo>
                    <a:pt x="159" y="57"/>
                    <a:pt x="160" y="57"/>
                    <a:pt x="162" y="56"/>
                  </a:cubicBezTo>
                  <a:moveTo>
                    <a:pt x="231" y="53"/>
                  </a:moveTo>
                  <a:cubicBezTo>
                    <a:pt x="231" y="53"/>
                    <a:pt x="231" y="52"/>
                    <a:pt x="231" y="52"/>
                  </a:cubicBezTo>
                  <a:cubicBezTo>
                    <a:pt x="236" y="52"/>
                    <a:pt x="242" y="52"/>
                    <a:pt x="248" y="53"/>
                  </a:cubicBezTo>
                  <a:cubicBezTo>
                    <a:pt x="249" y="54"/>
                    <a:pt x="251" y="54"/>
                    <a:pt x="253" y="54"/>
                  </a:cubicBezTo>
                  <a:cubicBezTo>
                    <a:pt x="257" y="55"/>
                    <a:pt x="262" y="57"/>
                    <a:pt x="266" y="59"/>
                  </a:cubicBezTo>
                  <a:cubicBezTo>
                    <a:pt x="268" y="60"/>
                    <a:pt x="269" y="61"/>
                    <a:pt x="271" y="63"/>
                  </a:cubicBezTo>
                  <a:cubicBezTo>
                    <a:pt x="264" y="62"/>
                    <a:pt x="258" y="60"/>
                    <a:pt x="251" y="58"/>
                  </a:cubicBezTo>
                  <a:cubicBezTo>
                    <a:pt x="246" y="57"/>
                    <a:pt x="241" y="57"/>
                    <a:pt x="236" y="56"/>
                  </a:cubicBezTo>
                  <a:cubicBezTo>
                    <a:pt x="235" y="55"/>
                    <a:pt x="235" y="55"/>
                    <a:pt x="234" y="54"/>
                  </a:cubicBezTo>
                  <a:cubicBezTo>
                    <a:pt x="233" y="54"/>
                    <a:pt x="232" y="54"/>
                    <a:pt x="231" y="53"/>
                  </a:cubicBezTo>
                  <a:cubicBezTo>
                    <a:pt x="231" y="53"/>
                    <a:pt x="231" y="53"/>
                    <a:pt x="231" y="53"/>
                  </a:cubicBezTo>
                  <a:moveTo>
                    <a:pt x="181" y="58"/>
                  </a:moveTo>
                  <a:cubicBezTo>
                    <a:pt x="192" y="55"/>
                    <a:pt x="204" y="53"/>
                    <a:pt x="216" y="52"/>
                  </a:cubicBezTo>
                  <a:cubicBezTo>
                    <a:pt x="220" y="52"/>
                    <a:pt x="223" y="52"/>
                    <a:pt x="226" y="52"/>
                  </a:cubicBezTo>
                  <a:cubicBezTo>
                    <a:pt x="225" y="52"/>
                    <a:pt x="224" y="52"/>
                    <a:pt x="223" y="52"/>
                  </a:cubicBezTo>
                  <a:cubicBezTo>
                    <a:pt x="222" y="52"/>
                    <a:pt x="221" y="52"/>
                    <a:pt x="221" y="52"/>
                  </a:cubicBezTo>
                  <a:cubicBezTo>
                    <a:pt x="220" y="52"/>
                    <a:pt x="219" y="52"/>
                    <a:pt x="219" y="52"/>
                  </a:cubicBezTo>
                  <a:cubicBezTo>
                    <a:pt x="210" y="52"/>
                    <a:pt x="202" y="54"/>
                    <a:pt x="194" y="56"/>
                  </a:cubicBezTo>
                  <a:cubicBezTo>
                    <a:pt x="191" y="56"/>
                    <a:pt x="189" y="56"/>
                    <a:pt x="186" y="57"/>
                  </a:cubicBezTo>
                  <a:cubicBezTo>
                    <a:pt x="184" y="57"/>
                    <a:pt x="182" y="57"/>
                    <a:pt x="181" y="58"/>
                  </a:cubicBezTo>
                  <a:moveTo>
                    <a:pt x="198" y="49"/>
                  </a:moveTo>
                  <a:cubicBezTo>
                    <a:pt x="193" y="49"/>
                    <a:pt x="188" y="49"/>
                    <a:pt x="183" y="49"/>
                  </a:cubicBezTo>
                  <a:cubicBezTo>
                    <a:pt x="182" y="49"/>
                    <a:pt x="182" y="49"/>
                    <a:pt x="181" y="49"/>
                  </a:cubicBezTo>
                  <a:cubicBezTo>
                    <a:pt x="180" y="49"/>
                    <a:pt x="180" y="49"/>
                    <a:pt x="179" y="49"/>
                  </a:cubicBezTo>
                  <a:cubicBezTo>
                    <a:pt x="173" y="49"/>
                    <a:pt x="167" y="51"/>
                    <a:pt x="161" y="52"/>
                  </a:cubicBezTo>
                  <a:cubicBezTo>
                    <a:pt x="154" y="54"/>
                    <a:pt x="147" y="57"/>
                    <a:pt x="141" y="60"/>
                  </a:cubicBezTo>
                  <a:cubicBezTo>
                    <a:pt x="140" y="60"/>
                    <a:pt x="140" y="60"/>
                    <a:pt x="140" y="61"/>
                  </a:cubicBezTo>
                  <a:cubicBezTo>
                    <a:pt x="137" y="62"/>
                    <a:pt x="134" y="63"/>
                    <a:pt x="132" y="65"/>
                  </a:cubicBezTo>
                  <a:cubicBezTo>
                    <a:pt x="131" y="65"/>
                    <a:pt x="130" y="65"/>
                    <a:pt x="129" y="66"/>
                  </a:cubicBezTo>
                  <a:cubicBezTo>
                    <a:pt x="117" y="73"/>
                    <a:pt x="105" y="81"/>
                    <a:pt x="93" y="90"/>
                  </a:cubicBezTo>
                  <a:cubicBezTo>
                    <a:pt x="89" y="97"/>
                    <a:pt x="85" y="104"/>
                    <a:pt x="80" y="112"/>
                  </a:cubicBezTo>
                  <a:cubicBezTo>
                    <a:pt x="77" y="117"/>
                    <a:pt x="73" y="123"/>
                    <a:pt x="70" y="128"/>
                  </a:cubicBezTo>
                  <a:cubicBezTo>
                    <a:pt x="71" y="128"/>
                    <a:pt x="71" y="127"/>
                    <a:pt x="72" y="126"/>
                  </a:cubicBezTo>
                  <a:cubicBezTo>
                    <a:pt x="72" y="126"/>
                    <a:pt x="72" y="125"/>
                    <a:pt x="73" y="125"/>
                  </a:cubicBezTo>
                  <a:cubicBezTo>
                    <a:pt x="73" y="124"/>
                    <a:pt x="74" y="123"/>
                    <a:pt x="74" y="122"/>
                  </a:cubicBezTo>
                  <a:cubicBezTo>
                    <a:pt x="74" y="122"/>
                    <a:pt x="74" y="123"/>
                    <a:pt x="74" y="123"/>
                  </a:cubicBezTo>
                  <a:cubicBezTo>
                    <a:pt x="74" y="123"/>
                    <a:pt x="74" y="124"/>
                    <a:pt x="74" y="124"/>
                  </a:cubicBezTo>
                  <a:cubicBezTo>
                    <a:pt x="76" y="121"/>
                    <a:pt x="78" y="119"/>
                    <a:pt x="80" y="116"/>
                  </a:cubicBezTo>
                  <a:cubicBezTo>
                    <a:pt x="81" y="113"/>
                    <a:pt x="83" y="111"/>
                    <a:pt x="85" y="109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90" y="102"/>
                    <a:pt x="95" y="95"/>
                    <a:pt x="100" y="88"/>
                  </a:cubicBezTo>
                  <a:cubicBezTo>
                    <a:pt x="106" y="82"/>
                    <a:pt x="112" y="75"/>
                    <a:pt x="120" y="72"/>
                  </a:cubicBezTo>
                  <a:cubicBezTo>
                    <a:pt x="120" y="72"/>
                    <a:pt x="121" y="72"/>
                    <a:pt x="121" y="72"/>
                  </a:cubicBezTo>
                  <a:cubicBezTo>
                    <a:pt x="122" y="72"/>
                    <a:pt x="122" y="73"/>
                    <a:pt x="122" y="74"/>
                  </a:cubicBezTo>
                  <a:cubicBezTo>
                    <a:pt x="120" y="77"/>
                    <a:pt x="119" y="80"/>
                    <a:pt x="117" y="83"/>
                  </a:cubicBezTo>
                  <a:cubicBezTo>
                    <a:pt x="118" y="82"/>
                    <a:pt x="119" y="81"/>
                    <a:pt x="119" y="8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21" y="80"/>
                    <a:pt x="122" y="81"/>
                    <a:pt x="121" y="82"/>
                  </a:cubicBezTo>
                  <a:cubicBezTo>
                    <a:pt x="121" y="83"/>
                    <a:pt x="120" y="85"/>
                    <a:pt x="119" y="87"/>
                  </a:cubicBezTo>
                  <a:cubicBezTo>
                    <a:pt x="120" y="86"/>
                    <a:pt x="121" y="85"/>
                    <a:pt x="123" y="84"/>
                  </a:cubicBezTo>
                  <a:cubicBezTo>
                    <a:pt x="128" y="80"/>
                    <a:pt x="134" y="74"/>
                    <a:pt x="141" y="74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2" y="74"/>
                    <a:pt x="143" y="75"/>
                    <a:pt x="143" y="76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8" y="73"/>
                    <a:pt x="154" y="71"/>
                    <a:pt x="159" y="68"/>
                  </a:cubicBezTo>
                  <a:cubicBezTo>
                    <a:pt x="160" y="68"/>
                    <a:pt x="160" y="68"/>
                    <a:pt x="161" y="68"/>
                  </a:cubicBezTo>
                  <a:cubicBezTo>
                    <a:pt x="156" y="70"/>
                    <a:pt x="150" y="73"/>
                    <a:pt x="145" y="75"/>
                  </a:cubicBezTo>
                  <a:cubicBezTo>
                    <a:pt x="144" y="75"/>
                    <a:pt x="143" y="76"/>
                    <a:pt x="143" y="76"/>
                  </a:cubicBezTo>
                  <a:cubicBezTo>
                    <a:pt x="142" y="77"/>
                    <a:pt x="142" y="78"/>
                    <a:pt x="141" y="79"/>
                  </a:cubicBezTo>
                  <a:cubicBezTo>
                    <a:pt x="142" y="79"/>
                    <a:pt x="143" y="79"/>
                    <a:pt x="144" y="78"/>
                  </a:cubicBezTo>
                  <a:cubicBezTo>
                    <a:pt x="153" y="74"/>
                    <a:pt x="161" y="71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5" y="67"/>
                    <a:pt x="180" y="67"/>
                    <a:pt x="184" y="66"/>
                  </a:cubicBezTo>
                  <a:cubicBezTo>
                    <a:pt x="185" y="65"/>
                    <a:pt x="185" y="65"/>
                    <a:pt x="186" y="65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8" y="64"/>
                    <a:pt x="188" y="63"/>
                    <a:pt x="188" y="62"/>
                  </a:cubicBezTo>
                  <a:cubicBezTo>
                    <a:pt x="188" y="62"/>
                    <a:pt x="187" y="62"/>
                    <a:pt x="187" y="62"/>
                  </a:cubicBezTo>
                  <a:cubicBezTo>
                    <a:pt x="193" y="60"/>
                    <a:pt x="198" y="59"/>
                    <a:pt x="204" y="58"/>
                  </a:cubicBezTo>
                  <a:cubicBezTo>
                    <a:pt x="208" y="58"/>
                    <a:pt x="212" y="58"/>
                    <a:pt x="216" y="58"/>
                  </a:cubicBezTo>
                  <a:cubicBezTo>
                    <a:pt x="217" y="58"/>
                    <a:pt x="218" y="58"/>
                    <a:pt x="220" y="58"/>
                  </a:cubicBezTo>
                  <a:cubicBezTo>
                    <a:pt x="224" y="58"/>
                    <a:pt x="229" y="59"/>
                    <a:pt x="233" y="60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5" y="62"/>
                    <a:pt x="217" y="64"/>
                    <a:pt x="210" y="66"/>
                  </a:cubicBezTo>
                  <a:cubicBezTo>
                    <a:pt x="205" y="67"/>
                    <a:pt x="201" y="67"/>
                    <a:pt x="196" y="68"/>
                  </a:cubicBezTo>
                  <a:cubicBezTo>
                    <a:pt x="195" y="68"/>
                    <a:pt x="193" y="69"/>
                    <a:pt x="192" y="69"/>
                  </a:cubicBezTo>
                  <a:cubicBezTo>
                    <a:pt x="179" y="71"/>
                    <a:pt x="166" y="74"/>
                    <a:pt x="154" y="78"/>
                  </a:cubicBezTo>
                  <a:cubicBezTo>
                    <a:pt x="149" y="80"/>
                    <a:pt x="144" y="81"/>
                    <a:pt x="139" y="83"/>
                  </a:cubicBezTo>
                  <a:cubicBezTo>
                    <a:pt x="138" y="84"/>
                    <a:pt x="137" y="85"/>
                    <a:pt x="136" y="86"/>
                  </a:cubicBezTo>
                  <a:cubicBezTo>
                    <a:pt x="134" y="88"/>
                    <a:pt x="132" y="90"/>
                    <a:pt x="129" y="92"/>
                  </a:cubicBezTo>
                  <a:cubicBezTo>
                    <a:pt x="141" y="86"/>
                    <a:pt x="154" y="81"/>
                    <a:pt x="167" y="77"/>
                  </a:cubicBezTo>
                  <a:cubicBezTo>
                    <a:pt x="178" y="74"/>
                    <a:pt x="190" y="72"/>
                    <a:pt x="201" y="70"/>
                  </a:cubicBezTo>
                  <a:cubicBezTo>
                    <a:pt x="203" y="70"/>
                    <a:pt x="205" y="69"/>
                    <a:pt x="207" y="69"/>
                  </a:cubicBezTo>
                  <a:cubicBezTo>
                    <a:pt x="208" y="69"/>
                    <a:pt x="210" y="69"/>
                    <a:pt x="211" y="68"/>
                  </a:cubicBezTo>
                  <a:cubicBezTo>
                    <a:pt x="211" y="68"/>
                    <a:pt x="211" y="68"/>
                    <a:pt x="212" y="68"/>
                  </a:cubicBezTo>
                  <a:cubicBezTo>
                    <a:pt x="218" y="67"/>
                    <a:pt x="225" y="68"/>
                    <a:pt x="231" y="67"/>
                  </a:cubicBezTo>
                  <a:cubicBezTo>
                    <a:pt x="232" y="67"/>
                    <a:pt x="232" y="67"/>
                    <a:pt x="232" y="67"/>
                  </a:cubicBezTo>
                  <a:cubicBezTo>
                    <a:pt x="238" y="67"/>
                    <a:pt x="244" y="66"/>
                    <a:pt x="249" y="64"/>
                  </a:cubicBezTo>
                  <a:cubicBezTo>
                    <a:pt x="250" y="64"/>
                    <a:pt x="250" y="62"/>
                    <a:pt x="249" y="62"/>
                  </a:cubicBezTo>
                  <a:cubicBezTo>
                    <a:pt x="248" y="62"/>
                    <a:pt x="248" y="61"/>
                    <a:pt x="248" y="61"/>
                  </a:cubicBezTo>
                  <a:cubicBezTo>
                    <a:pt x="246" y="61"/>
                    <a:pt x="244" y="60"/>
                    <a:pt x="243" y="59"/>
                  </a:cubicBezTo>
                  <a:cubicBezTo>
                    <a:pt x="243" y="59"/>
                    <a:pt x="244" y="60"/>
                    <a:pt x="244" y="60"/>
                  </a:cubicBezTo>
                  <a:cubicBezTo>
                    <a:pt x="249" y="60"/>
                    <a:pt x="254" y="62"/>
                    <a:pt x="259" y="63"/>
                  </a:cubicBezTo>
                  <a:cubicBezTo>
                    <a:pt x="262" y="64"/>
                    <a:pt x="264" y="64"/>
                    <a:pt x="267" y="65"/>
                  </a:cubicBezTo>
                  <a:cubicBezTo>
                    <a:pt x="268" y="65"/>
                    <a:pt x="269" y="65"/>
                    <a:pt x="269" y="65"/>
                  </a:cubicBezTo>
                  <a:cubicBezTo>
                    <a:pt x="271" y="65"/>
                    <a:pt x="272" y="65"/>
                    <a:pt x="273" y="65"/>
                  </a:cubicBezTo>
                  <a:cubicBezTo>
                    <a:pt x="273" y="65"/>
                    <a:pt x="274" y="65"/>
                    <a:pt x="274" y="65"/>
                  </a:cubicBezTo>
                  <a:cubicBezTo>
                    <a:pt x="275" y="65"/>
                    <a:pt x="276" y="64"/>
                    <a:pt x="275" y="63"/>
                  </a:cubicBezTo>
                  <a:cubicBezTo>
                    <a:pt x="274" y="62"/>
                    <a:pt x="273" y="61"/>
                    <a:pt x="272" y="60"/>
                  </a:cubicBezTo>
                  <a:cubicBezTo>
                    <a:pt x="270" y="58"/>
                    <a:pt x="267" y="57"/>
                    <a:pt x="264" y="56"/>
                  </a:cubicBezTo>
                  <a:cubicBezTo>
                    <a:pt x="258" y="52"/>
                    <a:pt x="250" y="50"/>
                    <a:pt x="242" y="50"/>
                  </a:cubicBezTo>
                  <a:cubicBezTo>
                    <a:pt x="237" y="49"/>
                    <a:pt x="233" y="49"/>
                    <a:pt x="229" y="49"/>
                  </a:cubicBezTo>
                  <a:cubicBezTo>
                    <a:pt x="226" y="49"/>
                    <a:pt x="222" y="49"/>
                    <a:pt x="219" y="49"/>
                  </a:cubicBezTo>
                  <a:cubicBezTo>
                    <a:pt x="217" y="49"/>
                    <a:pt x="214" y="49"/>
                    <a:pt x="212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07" y="49"/>
                    <a:pt x="202" y="49"/>
                    <a:pt x="198" y="49"/>
                  </a:cubicBezTo>
                  <a:moveTo>
                    <a:pt x="56" y="41"/>
                  </a:moveTo>
                  <a:cubicBezTo>
                    <a:pt x="48" y="48"/>
                    <a:pt x="41" y="55"/>
                    <a:pt x="35" y="62"/>
                  </a:cubicBezTo>
                  <a:cubicBezTo>
                    <a:pt x="33" y="65"/>
                    <a:pt x="31" y="68"/>
                    <a:pt x="29" y="71"/>
                  </a:cubicBezTo>
                  <a:cubicBezTo>
                    <a:pt x="30" y="71"/>
                    <a:pt x="32" y="70"/>
                    <a:pt x="33" y="69"/>
                  </a:cubicBezTo>
                  <a:cubicBezTo>
                    <a:pt x="36" y="64"/>
                    <a:pt x="40" y="59"/>
                    <a:pt x="43" y="54"/>
                  </a:cubicBezTo>
                  <a:cubicBezTo>
                    <a:pt x="45" y="51"/>
                    <a:pt x="48" y="49"/>
                    <a:pt x="51" y="46"/>
                  </a:cubicBezTo>
                  <a:cubicBezTo>
                    <a:pt x="52" y="45"/>
                    <a:pt x="54" y="43"/>
                    <a:pt x="57" y="41"/>
                  </a:cubicBezTo>
                  <a:cubicBezTo>
                    <a:pt x="56" y="41"/>
                    <a:pt x="56" y="41"/>
                    <a:pt x="56" y="41"/>
                  </a:cubicBezTo>
                  <a:moveTo>
                    <a:pt x="69" y="41"/>
                  </a:moveTo>
                  <a:cubicBezTo>
                    <a:pt x="68" y="41"/>
                    <a:pt x="67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5" y="41"/>
                    <a:pt x="64" y="42"/>
                    <a:pt x="63" y="42"/>
                  </a:cubicBezTo>
                  <a:cubicBezTo>
                    <a:pt x="61" y="44"/>
                    <a:pt x="60" y="46"/>
                    <a:pt x="58" y="48"/>
                  </a:cubicBezTo>
                  <a:cubicBezTo>
                    <a:pt x="56" y="50"/>
                    <a:pt x="53" y="52"/>
                    <a:pt x="51" y="54"/>
                  </a:cubicBezTo>
                  <a:cubicBezTo>
                    <a:pt x="51" y="53"/>
                    <a:pt x="50" y="53"/>
                    <a:pt x="50" y="53"/>
                  </a:cubicBezTo>
                  <a:cubicBezTo>
                    <a:pt x="50" y="53"/>
                    <a:pt x="49" y="53"/>
                    <a:pt x="49" y="54"/>
                  </a:cubicBezTo>
                  <a:cubicBezTo>
                    <a:pt x="47" y="56"/>
                    <a:pt x="45" y="58"/>
                    <a:pt x="42" y="61"/>
                  </a:cubicBezTo>
                  <a:cubicBezTo>
                    <a:pt x="40" y="63"/>
                    <a:pt x="37" y="66"/>
                    <a:pt x="34" y="69"/>
                  </a:cubicBezTo>
                  <a:cubicBezTo>
                    <a:pt x="38" y="67"/>
                    <a:pt x="42" y="64"/>
                    <a:pt x="45" y="61"/>
                  </a:cubicBezTo>
                  <a:cubicBezTo>
                    <a:pt x="51" y="57"/>
                    <a:pt x="57" y="52"/>
                    <a:pt x="63" y="48"/>
                  </a:cubicBezTo>
                  <a:cubicBezTo>
                    <a:pt x="65" y="47"/>
                    <a:pt x="66" y="46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4"/>
                    <a:pt x="69" y="43"/>
                    <a:pt x="69" y="41"/>
                  </a:cubicBezTo>
                  <a:cubicBezTo>
                    <a:pt x="69" y="41"/>
                    <a:pt x="69" y="41"/>
                    <a:pt x="69" y="41"/>
                  </a:cubicBezTo>
                  <a:moveTo>
                    <a:pt x="145" y="47"/>
                  </a:moveTo>
                  <a:cubicBezTo>
                    <a:pt x="153" y="44"/>
                    <a:pt x="162" y="42"/>
                    <a:pt x="171" y="42"/>
                  </a:cubicBezTo>
                  <a:cubicBezTo>
                    <a:pt x="172" y="42"/>
                    <a:pt x="173" y="42"/>
                    <a:pt x="175" y="42"/>
                  </a:cubicBezTo>
                  <a:cubicBezTo>
                    <a:pt x="169" y="43"/>
                    <a:pt x="164" y="44"/>
                    <a:pt x="158" y="45"/>
                  </a:cubicBezTo>
                  <a:cubicBezTo>
                    <a:pt x="151" y="47"/>
                    <a:pt x="144" y="49"/>
                    <a:pt x="137" y="51"/>
                  </a:cubicBezTo>
                  <a:cubicBezTo>
                    <a:pt x="139" y="50"/>
                    <a:pt x="142" y="48"/>
                    <a:pt x="145" y="47"/>
                  </a:cubicBezTo>
                  <a:moveTo>
                    <a:pt x="171" y="39"/>
                  </a:moveTo>
                  <a:cubicBezTo>
                    <a:pt x="162" y="39"/>
                    <a:pt x="153" y="41"/>
                    <a:pt x="145" y="45"/>
                  </a:cubicBezTo>
                  <a:cubicBezTo>
                    <a:pt x="142" y="46"/>
                    <a:pt x="139" y="47"/>
                    <a:pt x="136" y="49"/>
                  </a:cubicBezTo>
                  <a:cubicBezTo>
                    <a:pt x="132" y="51"/>
                    <a:pt x="128" y="54"/>
                    <a:pt x="124" y="56"/>
                  </a:cubicBezTo>
                  <a:cubicBezTo>
                    <a:pt x="120" y="58"/>
                    <a:pt x="117" y="59"/>
                    <a:pt x="113" y="61"/>
                  </a:cubicBezTo>
                  <a:cubicBezTo>
                    <a:pt x="108" y="64"/>
                    <a:pt x="104" y="66"/>
                    <a:pt x="99" y="69"/>
                  </a:cubicBezTo>
                  <a:cubicBezTo>
                    <a:pt x="99" y="70"/>
                    <a:pt x="99" y="71"/>
                    <a:pt x="99" y="72"/>
                  </a:cubicBezTo>
                  <a:cubicBezTo>
                    <a:pt x="103" y="69"/>
                    <a:pt x="108" y="67"/>
                    <a:pt x="113" y="64"/>
                  </a:cubicBezTo>
                  <a:cubicBezTo>
                    <a:pt x="113" y="64"/>
                    <a:pt x="113" y="64"/>
                    <a:pt x="114" y="64"/>
                  </a:cubicBezTo>
                  <a:cubicBezTo>
                    <a:pt x="114" y="64"/>
                    <a:pt x="114" y="64"/>
                    <a:pt x="114" y="63"/>
                  </a:cubicBezTo>
                  <a:cubicBezTo>
                    <a:pt x="114" y="64"/>
                    <a:pt x="113" y="64"/>
                    <a:pt x="113" y="65"/>
                  </a:cubicBezTo>
                  <a:cubicBezTo>
                    <a:pt x="108" y="69"/>
                    <a:pt x="103" y="74"/>
                    <a:pt x="98" y="79"/>
                  </a:cubicBezTo>
                  <a:cubicBezTo>
                    <a:pt x="97" y="81"/>
                    <a:pt x="96" y="83"/>
                    <a:pt x="95" y="85"/>
                  </a:cubicBezTo>
                  <a:cubicBezTo>
                    <a:pt x="102" y="78"/>
                    <a:pt x="109" y="71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3"/>
                    <a:pt x="121" y="62"/>
                    <a:pt x="123" y="60"/>
                  </a:cubicBezTo>
                  <a:cubicBezTo>
                    <a:pt x="123" y="60"/>
                    <a:pt x="124" y="59"/>
                    <a:pt x="124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7" y="58"/>
                    <a:pt x="128" y="57"/>
                    <a:pt x="130" y="56"/>
                  </a:cubicBezTo>
                  <a:cubicBezTo>
                    <a:pt x="147" y="50"/>
                    <a:pt x="166" y="45"/>
                    <a:pt x="184" y="43"/>
                  </a:cubicBezTo>
                  <a:cubicBezTo>
                    <a:pt x="186" y="43"/>
                    <a:pt x="186" y="42"/>
                    <a:pt x="185" y="41"/>
                  </a:cubicBezTo>
                  <a:cubicBezTo>
                    <a:pt x="185" y="41"/>
                    <a:pt x="185" y="41"/>
                    <a:pt x="184" y="41"/>
                  </a:cubicBezTo>
                  <a:cubicBezTo>
                    <a:pt x="182" y="40"/>
                    <a:pt x="179" y="40"/>
                    <a:pt x="177" y="40"/>
                  </a:cubicBezTo>
                  <a:cubicBezTo>
                    <a:pt x="175" y="39"/>
                    <a:pt x="173" y="39"/>
                    <a:pt x="171" y="39"/>
                  </a:cubicBezTo>
                  <a:moveTo>
                    <a:pt x="67" y="34"/>
                  </a:move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6" y="34"/>
                    <a:pt x="66" y="34"/>
                  </a:cubicBezTo>
                  <a:cubicBezTo>
                    <a:pt x="64" y="36"/>
                    <a:pt x="62" y="38"/>
                    <a:pt x="59" y="39"/>
                  </a:cubicBezTo>
                  <a:cubicBezTo>
                    <a:pt x="59" y="39"/>
                    <a:pt x="60" y="39"/>
                    <a:pt x="60" y="39"/>
                  </a:cubicBezTo>
                  <a:cubicBezTo>
                    <a:pt x="62" y="38"/>
                    <a:pt x="63" y="38"/>
                    <a:pt x="65" y="37"/>
                  </a:cubicBezTo>
                  <a:cubicBezTo>
                    <a:pt x="65" y="38"/>
                    <a:pt x="64" y="38"/>
                    <a:pt x="64" y="39"/>
                  </a:cubicBezTo>
                  <a:cubicBezTo>
                    <a:pt x="65" y="39"/>
                    <a:pt x="66" y="38"/>
                    <a:pt x="67" y="38"/>
                  </a:cubicBezTo>
                  <a:cubicBezTo>
                    <a:pt x="68" y="37"/>
                    <a:pt x="68" y="37"/>
                    <a:pt x="68" y="36"/>
                  </a:cubicBezTo>
                  <a:cubicBezTo>
                    <a:pt x="69" y="35"/>
                    <a:pt x="68" y="34"/>
                    <a:pt x="67" y="34"/>
                  </a:cubicBezTo>
                  <a:moveTo>
                    <a:pt x="68" y="23"/>
                  </a:moveTo>
                  <a:cubicBezTo>
                    <a:pt x="65" y="25"/>
                    <a:pt x="62" y="27"/>
                    <a:pt x="59" y="30"/>
                  </a:cubicBezTo>
                  <a:cubicBezTo>
                    <a:pt x="60" y="29"/>
                    <a:pt x="61" y="29"/>
                    <a:pt x="62" y="28"/>
                  </a:cubicBezTo>
                  <a:cubicBezTo>
                    <a:pt x="64" y="26"/>
                    <a:pt x="66" y="24"/>
                    <a:pt x="68" y="23"/>
                  </a:cubicBezTo>
                  <a:moveTo>
                    <a:pt x="110" y="15"/>
                  </a:moveTo>
                  <a:cubicBezTo>
                    <a:pt x="104" y="17"/>
                    <a:pt x="97" y="19"/>
                    <a:pt x="91" y="21"/>
                  </a:cubicBezTo>
                  <a:cubicBezTo>
                    <a:pt x="94" y="20"/>
                    <a:pt x="97" y="19"/>
                    <a:pt x="100" y="18"/>
                  </a:cubicBezTo>
                  <a:cubicBezTo>
                    <a:pt x="104" y="17"/>
                    <a:pt x="107" y="16"/>
                    <a:pt x="110" y="15"/>
                  </a:cubicBezTo>
                  <a:moveTo>
                    <a:pt x="60" y="91"/>
                  </a:moveTo>
                  <a:cubicBezTo>
                    <a:pt x="60" y="90"/>
                    <a:pt x="61" y="90"/>
                    <a:pt x="61" y="89"/>
                  </a:cubicBezTo>
                  <a:cubicBezTo>
                    <a:pt x="62" y="89"/>
                    <a:pt x="62" y="88"/>
                    <a:pt x="63" y="87"/>
                  </a:cubicBezTo>
                  <a:cubicBezTo>
                    <a:pt x="62" y="88"/>
                    <a:pt x="61" y="89"/>
                    <a:pt x="60" y="91"/>
                  </a:cubicBezTo>
                  <a:moveTo>
                    <a:pt x="62" y="95"/>
                  </a:moveTo>
                  <a:cubicBezTo>
                    <a:pt x="65" y="92"/>
                    <a:pt x="67" y="89"/>
                    <a:pt x="70" y="86"/>
                  </a:cubicBezTo>
                  <a:cubicBezTo>
                    <a:pt x="69" y="87"/>
                    <a:pt x="69" y="88"/>
                    <a:pt x="68" y="89"/>
                  </a:cubicBezTo>
                  <a:cubicBezTo>
                    <a:pt x="67" y="90"/>
                    <a:pt x="66" y="91"/>
                    <a:pt x="65" y="93"/>
                  </a:cubicBezTo>
                  <a:cubicBezTo>
                    <a:pt x="64" y="93"/>
                    <a:pt x="63" y="94"/>
                    <a:pt x="62" y="95"/>
                  </a:cubicBezTo>
                  <a:moveTo>
                    <a:pt x="85" y="72"/>
                  </a:moveTo>
                  <a:cubicBezTo>
                    <a:pt x="86" y="72"/>
                    <a:pt x="87" y="71"/>
                    <a:pt x="88" y="70"/>
                  </a:cubicBezTo>
                  <a:cubicBezTo>
                    <a:pt x="84" y="74"/>
                    <a:pt x="81" y="78"/>
                    <a:pt x="78" y="83"/>
                  </a:cubicBezTo>
                  <a:cubicBezTo>
                    <a:pt x="76" y="84"/>
                    <a:pt x="75" y="85"/>
                    <a:pt x="74" y="86"/>
                  </a:cubicBezTo>
                  <a:cubicBezTo>
                    <a:pt x="78" y="81"/>
                    <a:pt x="81" y="77"/>
                    <a:pt x="85" y="72"/>
                  </a:cubicBezTo>
                  <a:moveTo>
                    <a:pt x="92" y="67"/>
                  </a:moveTo>
                  <a:cubicBezTo>
                    <a:pt x="94" y="66"/>
                    <a:pt x="95" y="65"/>
                    <a:pt x="96" y="64"/>
                  </a:cubicBezTo>
                  <a:cubicBezTo>
                    <a:pt x="95" y="66"/>
                    <a:pt x="94" y="68"/>
                    <a:pt x="92" y="70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3" y="68"/>
                    <a:pt x="93" y="67"/>
                    <a:pt x="92" y="67"/>
                  </a:cubicBezTo>
                  <a:moveTo>
                    <a:pt x="63" y="70"/>
                  </a:moveTo>
                  <a:cubicBezTo>
                    <a:pt x="67" y="65"/>
                    <a:pt x="72" y="61"/>
                    <a:pt x="77" y="57"/>
                  </a:cubicBezTo>
                  <a:cubicBezTo>
                    <a:pt x="73" y="62"/>
                    <a:pt x="68" y="66"/>
                    <a:pt x="63" y="70"/>
                  </a:cubicBezTo>
                  <a:moveTo>
                    <a:pt x="94" y="62"/>
                  </a:moveTo>
                  <a:cubicBezTo>
                    <a:pt x="97" y="60"/>
                    <a:pt x="99" y="57"/>
                    <a:pt x="101" y="55"/>
                  </a:cubicBezTo>
                  <a:cubicBezTo>
                    <a:pt x="101" y="56"/>
                    <a:pt x="100" y="57"/>
                    <a:pt x="99" y="59"/>
                  </a:cubicBezTo>
                  <a:cubicBezTo>
                    <a:pt x="98" y="60"/>
                    <a:pt x="96" y="61"/>
                    <a:pt x="94" y="62"/>
                  </a:cubicBezTo>
                  <a:moveTo>
                    <a:pt x="78" y="57"/>
                  </a:moveTo>
                  <a:cubicBezTo>
                    <a:pt x="79" y="56"/>
                    <a:pt x="80" y="55"/>
                    <a:pt x="82" y="54"/>
                  </a:cubicBezTo>
                  <a:cubicBezTo>
                    <a:pt x="81" y="55"/>
                    <a:pt x="81" y="56"/>
                    <a:pt x="80" y="57"/>
                  </a:cubicBezTo>
                  <a:cubicBezTo>
                    <a:pt x="80" y="57"/>
                    <a:pt x="80" y="57"/>
                    <a:pt x="79" y="57"/>
                  </a:cubicBezTo>
                  <a:cubicBezTo>
                    <a:pt x="79" y="57"/>
                    <a:pt x="79" y="57"/>
                    <a:pt x="78" y="57"/>
                  </a:cubicBezTo>
                  <a:cubicBezTo>
                    <a:pt x="78" y="57"/>
                    <a:pt x="78" y="57"/>
                    <a:pt x="78" y="57"/>
                  </a:cubicBezTo>
                  <a:moveTo>
                    <a:pt x="172" y="11"/>
                  </a:moveTo>
                  <a:cubicBezTo>
                    <a:pt x="166" y="14"/>
                    <a:pt x="160" y="17"/>
                    <a:pt x="154" y="20"/>
                  </a:cubicBezTo>
                  <a:cubicBezTo>
                    <a:pt x="159" y="20"/>
                    <a:pt x="163" y="19"/>
                    <a:pt x="168" y="19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71" y="19"/>
                    <a:pt x="174" y="20"/>
                    <a:pt x="176" y="20"/>
                  </a:cubicBezTo>
                  <a:cubicBezTo>
                    <a:pt x="179" y="20"/>
                    <a:pt x="182" y="21"/>
                    <a:pt x="185" y="23"/>
                  </a:cubicBezTo>
                  <a:cubicBezTo>
                    <a:pt x="186" y="23"/>
                    <a:pt x="186" y="23"/>
                    <a:pt x="187" y="24"/>
                  </a:cubicBezTo>
                  <a:cubicBezTo>
                    <a:pt x="183" y="28"/>
                    <a:pt x="177" y="28"/>
                    <a:pt x="172" y="29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0" y="29"/>
                    <a:pt x="168" y="29"/>
                    <a:pt x="165" y="30"/>
                  </a:cubicBezTo>
                  <a:cubicBezTo>
                    <a:pt x="160" y="31"/>
                    <a:pt x="155" y="32"/>
                    <a:pt x="150" y="34"/>
                  </a:cubicBezTo>
                  <a:cubicBezTo>
                    <a:pt x="150" y="34"/>
                    <a:pt x="150" y="34"/>
                    <a:pt x="149" y="34"/>
                  </a:cubicBezTo>
                  <a:cubicBezTo>
                    <a:pt x="145" y="35"/>
                    <a:pt x="141" y="37"/>
                    <a:pt x="137" y="38"/>
                  </a:cubicBezTo>
                  <a:cubicBezTo>
                    <a:pt x="132" y="40"/>
                    <a:pt x="127" y="43"/>
                    <a:pt x="122" y="45"/>
                  </a:cubicBezTo>
                  <a:cubicBezTo>
                    <a:pt x="119" y="46"/>
                    <a:pt x="117" y="48"/>
                    <a:pt x="115" y="49"/>
                  </a:cubicBezTo>
                  <a:cubicBezTo>
                    <a:pt x="114" y="49"/>
                    <a:pt x="113" y="50"/>
                    <a:pt x="112" y="50"/>
                  </a:cubicBezTo>
                  <a:cubicBezTo>
                    <a:pt x="111" y="51"/>
                    <a:pt x="111" y="51"/>
                    <a:pt x="110" y="52"/>
                  </a:cubicBezTo>
                  <a:cubicBezTo>
                    <a:pt x="108" y="53"/>
                    <a:pt x="106" y="54"/>
                    <a:pt x="104" y="56"/>
                  </a:cubicBezTo>
                  <a:cubicBezTo>
                    <a:pt x="104" y="55"/>
                    <a:pt x="105" y="53"/>
                    <a:pt x="106" y="52"/>
                  </a:cubicBezTo>
                  <a:cubicBezTo>
                    <a:pt x="106" y="52"/>
                    <a:pt x="106" y="51"/>
                    <a:pt x="107" y="50"/>
                  </a:cubicBezTo>
                  <a:cubicBezTo>
                    <a:pt x="107" y="49"/>
                    <a:pt x="106" y="49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5" y="48"/>
                    <a:pt x="105" y="48"/>
                    <a:pt x="105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3" y="50"/>
                    <a:pt x="102" y="51"/>
                    <a:pt x="101" y="52"/>
                  </a:cubicBezTo>
                  <a:cubicBezTo>
                    <a:pt x="96" y="57"/>
                    <a:pt x="91" y="62"/>
                    <a:pt x="86" y="68"/>
                  </a:cubicBezTo>
                  <a:cubicBezTo>
                    <a:pt x="85" y="69"/>
                    <a:pt x="84" y="70"/>
                    <a:pt x="84" y="70"/>
                  </a:cubicBezTo>
                  <a:cubicBezTo>
                    <a:pt x="80" y="73"/>
                    <a:pt x="77" y="76"/>
                    <a:pt x="75" y="78"/>
                  </a:cubicBezTo>
                  <a:cubicBezTo>
                    <a:pt x="83" y="69"/>
                    <a:pt x="92" y="59"/>
                    <a:pt x="98" y="48"/>
                  </a:cubicBezTo>
                  <a:cubicBezTo>
                    <a:pt x="99" y="47"/>
                    <a:pt x="98" y="46"/>
                    <a:pt x="97" y="46"/>
                  </a:cubicBezTo>
                  <a:cubicBezTo>
                    <a:pt x="97" y="46"/>
                    <a:pt x="96" y="46"/>
                    <a:pt x="96" y="47"/>
                  </a:cubicBezTo>
                  <a:cubicBezTo>
                    <a:pt x="95" y="48"/>
                    <a:pt x="95" y="49"/>
                    <a:pt x="94" y="49"/>
                  </a:cubicBezTo>
                  <a:cubicBezTo>
                    <a:pt x="94" y="49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0" y="49"/>
                    <a:pt x="89" y="50"/>
                    <a:pt x="88" y="50"/>
                  </a:cubicBezTo>
                  <a:cubicBezTo>
                    <a:pt x="89" y="49"/>
                    <a:pt x="89" y="48"/>
                    <a:pt x="90" y="47"/>
                  </a:cubicBezTo>
                  <a:cubicBezTo>
                    <a:pt x="90" y="46"/>
                    <a:pt x="90" y="45"/>
                    <a:pt x="89" y="45"/>
                  </a:cubicBezTo>
                  <a:cubicBezTo>
                    <a:pt x="89" y="45"/>
                    <a:pt x="90" y="44"/>
                    <a:pt x="90" y="44"/>
                  </a:cubicBezTo>
                  <a:cubicBezTo>
                    <a:pt x="95" y="41"/>
                    <a:pt x="99" y="39"/>
                    <a:pt x="104" y="36"/>
                  </a:cubicBezTo>
                  <a:cubicBezTo>
                    <a:pt x="108" y="34"/>
                    <a:pt x="113" y="32"/>
                    <a:pt x="117" y="31"/>
                  </a:cubicBezTo>
                  <a:cubicBezTo>
                    <a:pt x="126" y="27"/>
                    <a:pt x="135" y="25"/>
                    <a:pt x="145" y="22"/>
                  </a:cubicBezTo>
                  <a:cubicBezTo>
                    <a:pt x="149" y="20"/>
                    <a:pt x="153" y="18"/>
                    <a:pt x="157" y="16"/>
                  </a:cubicBezTo>
                  <a:cubicBezTo>
                    <a:pt x="156" y="16"/>
                    <a:pt x="154" y="17"/>
                    <a:pt x="152" y="18"/>
                  </a:cubicBezTo>
                  <a:cubicBezTo>
                    <a:pt x="151" y="18"/>
                    <a:pt x="150" y="18"/>
                    <a:pt x="149" y="18"/>
                  </a:cubicBezTo>
                  <a:cubicBezTo>
                    <a:pt x="145" y="19"/>
                    <a:pt x="140" y="20"/>
                    <a:pt x="135" y="21"/>
                  </a:cubicBezTo>
                  <a:cubicBezTo>
                    <a:pt x="130" y="22"/>
                    <a:pt x="125" y="23"/>
                    <a:pt x="120" y="25"/>
                  </a:cubicBezTo>
                  <a:cubicBezTo>
                    <a:pt x="118" y="25"/>
                    <a:pt x="115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1" y="28"/>
                    <a:pt x="110" y="28"/>
                    <a:pt x="109" y="28"/>
                  </a:cubicBezTo>
                  <a:cubicBezTo>
                    <a:pt x="97" y="32"/>
                    <a:pt x="86" y="37"/>
                    <a:pt x="75" y="44"/>
                  </a:cubicBezTo>
                  <a:cubicBezTo>
                    <a:pt x="75" y="44"/>
                    <a:pt x="76" y="44"/>
                    <a:pt x="76" y="44"/>
                  </a:cubicBezTo>
                  <a:cubicBezTo>
                    <a:pt x="87" y="38"/>
                    <a:pt x="99" y="33"/>
                    <a:pt x="111" y="30"/>
                  </a:cubicBezTo>
                  <a:cubicBezTo>
                    <a:pt x="112" y="30"/>
                    <a:pt x="113" y="29"/>
                    <a:pt x="114" y="29"/>
                  </a:cubicBezTo>
                  <a:cubicBezTo>
                    <a:pt x="111" y="30"/>
                    <a:pt x="108" y="32"/>
                    <a:pt x="104" y="33"/>
                  </a:cubicBezTo>
                  <a:cubicBezTo>
                    <a:pt x="89" y="41"/>
                    <a:pt x="75" y="51"/>
                    <a:pt x="60" y="58"/>
                  </a:cubicBezTo>
                  <a:cubicBezTo>
                    <a:pt x="62" y="56"/>
                    <a:pt x="64" y="54"/>
                    <a:pt x="65" y="51"/>
                  </a:cubicBezTo>
                  <a:cubicBezTo>
                    <a:pt x="59" y="56"/>
                    <a:pt x="53" y="61"/>
                    <a:pt x="48" y="67"/>
                  </a:cubicBezTo>
                  <a:cubicBezTo>
                    <a:pt x="48" y="68"/>
                    <a:pt x="48" y="70"/>
                    <a:pt x="47" y="72"/>
                  </a:cubicBezTo>
                  <a:cubicBezTo>
                    <a:pt x="48" y="71"/>
                    <a:pt x="48" y="71"/>
                    <a:pt x="49" y="70"/>
                  </a:cubicBezTo>
                  <a:cubicBezTo>
                    <a:pt x="51" y="68"/>
                    <a:pt x="54" y="65"/>
                    <a:pt x="56" y="63"/>
                  </a:cubicBezTo>
                  <a:cubicBezTo>
                    <a:pt x="61" y="61"/>
                    <a:pt x="65" y="59"/>
                    <a:pt x="69" y="57"/>
                  </a:cubicBezTo>
                  <a:cubicBezTo>
                    <a:pt x="63" y="62"/>
                    <a:pt x="57" y="69"/>
                    <a:pt x="51" y="75"/>
                  </a:cubicBezTo>
                  <a:cubicBezTo>
                    <a:pt x="49" y="77"/>
                    <a:pt x="47" y="78"/>
                    <a:pt x="45" y="80"/>
                  </a:cubicBezTo>
                  <a:cubicBezTo>
                    <a:pt x="43" y="83"/>
                    <a:pt x="42" y="85"/>
                    <a:pt x="41" y="87"/>
                  </a:cubicBezTo>
                  <a:cubicBezTo>
                    <a:pt x="41" y="87"/>
                    <a:pt x="42" y="86"/>
                    <a:pt x="42" y="86"/>
                  </a:cubicBezTo>
                  <a:cubicBezTo>
                    <a:pt x="44" y="83"/>
                    <a:pt x="45" y="8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1" y="78"/>
                    <a:pt x="52" y="77"/>
                    <a:pt x="53" y="76"/>
                  </a:cubicBezTo>
                  <a:cubicBezTo>
                    <a:pt x="63" y="67"/>
                    <a:pt x="73" y="54"/>
                    <a:pt x="86" y="48"/>
                  </a:cubicBezTo>
                  <a:cubicBezTo>
                    <a:pt x="86" y="49"/>
                    <a:pt x="86" y="50"/>
                    <a:pt x="85" y="51"/>
                  </a:cubicBezTo>
                  <a:cubicBezTo>
                    <a:pt x="85" y="51"/>
                    <a:pt x="85" y="50"/>
                    <a:pt x="85" y="50"/>
                  </a:cubicBezTo>
                  <a:cubicBezTo>
                    <a:pt x="84" y="50"/>
                    <a:pt x="84" y="50"/>
                    <a:pt x="84" y="51"/>
                  </a:cubicBezTo>
                  <a:cubicBezTo>
                    <a:pt x="70" y="56"/>
                    <a:pt x="62" y="69"/>
                    <a:pt x="52" y="79"/>
                  </a:cubicBezTo>
                  <a:cubicBezTo>
                    <a:pt x="51" y="79"/>
                    <a:pt x="51" y="79"/>
                    <a:pt x="50" y="80"/>
                  </a:cubicBezTo>
                  <a:cubicBezTo>
                    <a:pt x="51" y="81"/>
                    <a:pt x="51" y="83"/>
                    <a:pt x="52" y="84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3"/>
                    <a:pt x="55" y="83"/>
                    <a:pt x="56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7" y="81"/>
                    <a:pt x="58" y="80"/>
                  </a:cubicBezTo>
                  <a:cubicBezTo>
                    <a:pt x="60" y="78"/>
                    <a:pt x="63" y="76"/>
                    <a:pt x="65" y="73"/>
                  </a:cubicBezTo>
                  <a:cubicBezTo>
                    <a:pt x="66" y="73"/>
                    <a:pt x="67" y="72"/>
                    <a:pt x="68" y="71"/>
                  </a:cubicBezTo>
                  <a:cubicBezTo>
                    <a:pt x="65" y="74"/>
                    <a:pt x="63" y="76"/>
                    <a:pt x="61" y="78"/>
                  </a:cubicBezTo>
                  <a:cubicBezTo>
                    <a:pt x="59" y="81"/>
                    <a:pt x="57" y="83"/>
                    <a:pt x="55" y="86"/>
                  </a:cubicBezTo>
                  <a:cubicBezTo>
                    <a:pt x="54" y="86"/>
                    <a:pt x="54" y="86"/>
                    <a:pt x="54" y="87"/>
                  </a:cubicBezTo>
                  <a:cubicBezTo>
                    <a:pt x="54" y="88"/>
                    <a:pt x="54" y="89"/>
                    <a:pt x="54" y="91"/>
                  </a:cubicBezTo>
                  <a:cubicBezTo>
                    <a:pt x="55" y="89"/>
                    <a:pt x="56" y="88"/>
                    <a:pt x="57" y="87"/>
                  </a:cubicBezTo>
                  <a:cubicBezTo>
                    <a:pt x="58" y="86"/>
                    <a:pt x="59" y="85"/>
                    <a:pt x="59" y="85"/>
                  </a:cubicBezTo>
                  <a:cubicBezTo>
                    <a:pt x="66" y="78"/>
                    <a:pt x="72" y="71"/>
                    <a:pt x="78" y="64"/>
                  </a:cubicBezTo>
                  <a:cubicBezTo>
                    <a:pt x="80" y="62"/>
                    <a:pt x="82" y="59"/>
                    <a:pt x="84" y="57"/>
                  </a:cubicBezTo>
                  <a:cubicBezTo>
                    <a:pt x="85" y="56"/>
                    <a:pt x="87" y="55"/>
                    <a:pt x="88" y="54"/>
                  </a:cubicBezTo>
                  <a:cubicBezTo>
                    <a:pt x="80" y="66"/>
                    <a:pt x="69" y="76"/>
                    <a:pt x="59" y="87"/>
                  </a:cubicBezTo>
                  <a:cubicBezTo>
                    <a:pt x="57" y="90"/>
                    <a:pt x="55" y="93"/>
                    <a:pt x="53" y="96"/>
                  </a:cubicBezTo>
                  <a:cubicBezTo>
                    <a:pt x="53" y="99"/>
                    <a:pt x="52" y="102"/>
                    <a:pt x="51" y="105"/>
                  </a:cubicBezTo>
                  <a:cubicBezTo>
                    <a:pt x="51" y="106"/>
                    <a:pt x="50" y="108"/>
                    <a:pt x="50" y="109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51" y="108"/>
                    <a:pt x="52" y="107"/>
                    <a:pt x="52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6"/>
                    <a:pt x="53" y="106"/>
                    <a:pt x="54" y="106"/>
                  </a:cubicBezTo>
                  <a:cubicBezTo>
                    <a:pt x="55" y="104"/>
                    <a:pt x="57" y="102"/>
                    <a:pt x="59" y="101"/>
                  </a:cubicBezTo>
                  <a:cubicBezTo>
                    <a:pt x="56" y="105"/>
                    <a:pt x="54" y="109"/>
                    <a:pt x="51" y="112"/>
                  </a:cubicBezTo>
                  <a:cubicBezTo>
                    <a:pt x="51" y="112"/>
                    <a:pt x="50" y="112"/>
                    <a:pt x="50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5"/>
                    <a:pt x="48" y="118"/>
                    <a:pt x="47" y="12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7" y="121"/>
                    <a:pt x="48" y="121"/>
                    <a:pt x="48" y="120"/>
                  </a:cubicBezTo>
                  <a:cubicBezTo>
                    <a:pt x="48" y="123"/>
                    <a:pt x="48" y="125"/>
                    <a:pt x="48" y="128"/>
                  </a:cubicBezTo>
                  <a:cubicBezTo>
                    <a:pt x="48" y="129"/>
                    <a:pt x="48" y="130"/>
                    <a:pt x="48" y="132"/>
                  </a:cubicBezTo>
                  <a:cubicBezTo>
                    <a:pt x="48" y="133"/>
                    <a:pt x="49" y="134"/>
                    <a:pt x="49" y="135"/>
                  </a:cubicBezTo>
                  <a:cubicBezTo>
                    <a:pt x="49" y="134"/>
                    <a:pt x="50" y="133"/>
                    <a:pt x="50" y="132"/>
                  </a:cubicBezTo>
                  <a:cubicBezTo>
                    <a:pt x="50" y="130"/>
                    <a:pt x="50" y="128"/>
                    <a:pt x="50" y="126"/>
                  </a:cubicBezTo>
                  <a:cubicBezTo>
                    <a:pt x="50" y="126"/>
                    <a:pt x="50" y="125"/>
                    <a:pt x="51" y="125"/>
                  </a:cubicBezTo>
                  <a:cubicBezTo>
                    <a:pt x="51" y="122"/>
                    <a:pt x="51" y="119"/>
                    <a:pt x="51" y="117"/>
                  </a:cubicBezTo>
                  <a:cubicBezTo>
                    <a:pt x="56" y="109"/>
                    <a:pt x="61" y="102"/>
                    <a:pt x="67" y="94"/>
                  </a:cubicBezTo>
                  <a:cubicBezTo>
                    <a:pt x="69" y="93"/>
                    <a:pt x="71" y="91"/>
                    <a:pt x="73" y="89"/>
                  </a:cubicBezTo>
                  <a:cubicBezTo>
                    <a:pt x="70" y="94"/>
                    <a:pt x="67" y="99"/>
                    <a:pt x="65" y="103"/>
                  </a:cubicBezTo>
                  <a:cubicBezTo>
                    <a:pt x="61" y="109"/>
                    <a:pt x="57" y="114"/>
                    <a:pt x="54" y="120"/>
                  </a:cubicBezTo>
                  <a:cubicBezTo>
                    <a:pt x="53" y="121"/>
                    <a:pt x="52" y="123"/>
                    <a:pt x="51" y="125"/>
                  </a:cubicBezTo>
                  <a:cubicBezTo>
                    <a:pt x="51" y="125"/>
                    <a:pt x="51" y="125"/>
                    <a:pt x="52" y="125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4" y="126"/>
                  </a:cubicBezTo>
                  <a:cubicBezTo>
                    <a:pt x="55" y="123"/>
                    <a:pt x="56" y="121"/>
                    <a:pt x="58" y="118"/>
                  </a:cubicBezTo>
                  <a:cubicBezTo>
                    <a:pt x="68" y="99"/>
                    <a:pt x="79" y="79"/>
                    <a:pt x="96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9" y="65"/>
                    <a:pt x="100" y="63"/>
                    <a:pt x="101" y="60"/>
                  </a:cubicBezTo>
                  <a:cubicBezTo>
                    <a:pt x="106" y="57"/>
                    <a:pt x="110" y="54"/>
                    <a:pt x="115" y="52"/>
                  </a:cubicBezTo>
                  <a:cubicBezTo>
                    <a:pt x="115" y="52"/>
                    <a:pt x="115" y="52"/>
                    <a:pt x="116" y="51"/>
                  </a:cubicBezTo>
                  <a:cubicBezTo>
                    <a:pt x="118" y="50"/>
                    <a:pt x="120" y="49"/>
                    <a:pt x="122" y="48"/>
                  </a:cubicBezTo>
                  <a:cubicBezTo>
                    <a:pt x="127" y="45"/>
                    <a:pt x="132" y="43"/>
                    <a:pt x="138" y="41"/>
                  </a:cubicBezTo>
                  <a:cubicBezTo>
                    <a:pt x="143" y="38"/>
                    <a:pt x="149" y="37"/>
                    <a:pt x="155" y="35"/>
                  </a:cubicBezTo>
                  <a:cubicBezTo>
                    <a:pt x="156" y="35"/>
                    <a:pt x="157" y="34"/>
                    <a:pt x="158" y="34"/>
                  </a:cubicBezTo>
                  <a:cubicBezTo>
                    <a:pt x="160" y="34"/>
                    <a:pt x="163" y="33"/>
                    <a:pt x="165" y="32"/>
                  </a:cubicBezTo>
                  <a:cubicBezTo>
                    <a:pt x="169" y="32"/>
                    <a:pt x="173" y="31"/>
                    <a:pt x="176" y="30"/>
                  </a:cubicBezTo>
                  <a:cubicBezTo>
                    <a:pt x="178" y="30"/>
                    <a:pt x="180" y="30"/>
                    <a:pt x="183" y="29"/>
                  </a:cubicBezTo>
                  <a:cubicBezTo>
                    <a:pt x="183" y="29"/>
                    <a:pt x="184" y="29"/>
                    <a:pt x="185" y="28"/>
                  </a:cubicBezTo>
                  <a:cubicBezTo>
                    <a:pt x="187" y="27"/>
                    <a:pt x="188" y="26"/>
                    <a:pt x="189" y="24"/>
                  </a:cubicBezTo>
                  <a:cubicBezTo>
                    <a:pt x="190" y="24"/>
                    <a:pt x="190" y="23"/>
                    <a:pt x="189" y="23"/>
                  </a:cubicBezTo>
                  <a:cubicBezTo>
                    <a:pt x="189" y="23"/>
                    <a:pt x="189" y="22"/>
                    <a:pt x="189" y="22"/>
                  </a:cubicBezTo>
                  <a:cubicBezTo>
                    <a:pt x="188" y="21"/>
                    <a:pt x="186" y="20"/>
                    <a:pt x="185" y="20"/>
                  </a:cubicBezTo>
                  <a:cubicBezTo>
                    <a:pt x="180" y="17"/>
                    <a:pt x="173" y="17"/>
                    <a:pt x="168" y="17"/>
                  </a:cubicBezTo>
                  <a:cubicBezTo>
                    <a:pt x="167" y="17"/>
                    <a:pt x="167" y="17"/>
                    <a:pt x="166" y="17"/>
                  </a:cubicBezTo>
                  <a:cubicBezTo>
                    <a:pt x="165" y="17"/>
                    <a:pt x="163" y="17"/>
                    <a:pt x="162" y="17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5" y="16"/>
                    <a:pt x="167" y="15"/>
                    <a:pt x="169" y="14"/>
                  </a:cubicBezTo>
                  <a:cubicBezTo>
                    <a:pt x="170" y="14"/>
                    <a:pt x="171" y="14"/>
                    <a:pt x="172" y="13"/>
                  </a:cubicBezTo>
                  <a:cubicBezTo>
                    <a:pt x="172" y="13"/>
                    <a:pt x="173" y="13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2" y="12"/>
                  </a:cubicBezTo>
                  <a:cubicBezTo>
                    <a:pt x="172" y="11"/>
                    <a:pt x="172" y="11"/>
                    <a:pt x="172" y="11"/>
                  </a:cubicBezTo>
                  <a:moveTo>
                    <a:pt x="169" y="10"/>
                  </a:moveTo>
                  <a:cubicBezTo>
                    <a:pt x="169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0"/>
                    <a:pt x="169" y="10"/>
                    <a:pt x="169" y="10"/>
                  </a:cubicBezTo>
                  <a:moveTo>
                    <a:pt x="155" y="9"/>
                  </a:moveTo>
                  <a:cubicBezTo>
                    <a:pt x="153" y="9"/>
                    <a:pt x="150" y="9"/>
                    <a:pt x="148" y="10"/>
                  </a:cubicBezTo>
                  <a:cubicBezTo>
                    <a:pt x="140" y="10"/>
                    <a:pt x="132" y="11"/>
                    <a:pt x="124" y="12"/>
                  </a:cubicBezTo>
                  <a:cubicBezTo>
                    <a:pt x="123" y="12"/>
                    <a:pt x="123" y="12"/>
                    <a:pt x="122" y="13"/>
                  </a:cubicBezTo>
                  <a:cubicBezTo>
                    <a:pt x="127" y="12"/>
                    <a:pt x="132" y="12"/>
                    <a:pt x="137" y="12"/>
                  </a:cubicBezTo>
                  <a:cubicBezTo>
                    <a:pt x="139" y="12"/>
                    <a:pt x="140" y="11"/>
                    <a:pt x="142" y="11"/>
                  </a:cubicBezTo>
                  <a:cubicBezTo>
                    <a:pt x="146" y="10"/>
                    <a:pt x="151" y="10"/>
                    <a:pt x="155" y="9"/>
                  </a:cubicBezTo>
                  <a:cubicBezTo>
                    <a:pt x="155" y="9"/>
                    <a:pt x="155" y="9"/>
                    <a:pt x="155" y="9"/>
                  </a:cubicBezTo>
                  <a:moveTo>
                    <a:pt x="101" y="8"/>
                  </a:moveTo>
                  <a:cubicBezTo>
                    <a:pt x="101" y="8"/>
                    <a:pt x="100" y="9"/>
                    <a:pt x="100" y="9"/>
                  </a:cubicBezTo>
                  <a:cubicBezTo>
                    <a:pt x="94" y="11"/>
                    <a:pt x="88" y="13"/>
                    <a:pt x="82" y="15"/>
                  </a:cubicBezTo>
                  <a:cubicBezTo>
                    <a:pt x="83" y="14"/>
                    <a:pt x="85" y="14"/>
                    <a:pt x="87" y="13"/>
                  </a:cubicBezTo>
                  <a:cubicBezTo>
                    <a:pt x="91" y="12"/>
                    <a:pt x="95" y="11"/>
                    <a:pt x="98" y="10"/>
                  </a:cubicBezTo>
                  <a:cubicBezTo>
                    <a:pt x="99" y="9"/>
                    <a:pt x="100" y="9"/>
                    <a:pt x="101" y="8"/>
                  </a:cubicBezTo>
                  <a:moveTo>
                    <a:pt x="11" y="83"/>
                  </a:moveTo>
                  <a:cubicBezTo>
                    <a:pt x="11" y="83"/>
                    <a:pt x="11" y="83"/>
                    <a:pt x="11" y="83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3"/>
                    <a:pt x="11" y="83"/>
                    <a:pt x="11" y="83"/>
                  </a:cubicBezTo>
                  <a:moveTo>
                    <a:pt x="25" y="57"/>
                  </a:moveTo>
                  <a:cubicBezTo>
                    <a:pt x="27" y="55"/>
                    <a:pt x="30" y="53"/>
                    <a:pt x="32" y="52"/>
                  </a:cubicBezTo>
                  <a:cubicBezTo>
                    <a:pt x="26" y="59"/>
                    <a:pt x="20" y="68"/>
                    <a:pt x="14" y="75"/>
                  </a:cubicBezTo>
                  <a:cubicBezTo>
                    <a:pt x="17" y="69"/>
                    <a:pt x="20" y="63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moveTo>
                    <a:pt x="80" y="7"/>
                  </a:move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6" y="11"/>
                    <a:pt x="72" y="14"/>
                    <a:pt x="68" y="17"/>
                  </a:cubicBezTo>
                  <a:cubicBezTo>
                    <a:pt x="68" y="17"/>
                    <a:pt x="68" y="17"/>
                    <a:pt x="68" y="18"/>
                  </a:cubicBezTo>
                  <a:cubicBezTo>
                    <a:pt x="66" y="18"/>
                    <a:pt x="64" y="19"/>
                    <a:pt x="62" y="20"/>
                  </a:cubicBezTo>
                  <a:cubicBezTo>
                    <a:pt x="61" y="21"/>
                    <a:pt x="60" y="21"/>
                    <a:pt x="59" y="22"/>
                  </a:cubicBezTo>
                  <a:cubicBezTo>
                    <a:pt x="56" y="23"/>
                    <a:pt x="52" y="25"/>
                    <a:pt x="49" y="27"/>
                  </a:cubicBezTo>
                  <a:cubicBezTo>
                    <a:pt x="43" y="31"/>
                    <a:pt x="37" y="36"/>
                    <a:pt x="33" y="41"/>
                  </a:cubicBezTo>
                  <a:cubicBezTo>
                    <a:pt x="31" y="43"/>
                    <a:pt x="29" y="46"/>
                    <a:pt x="28" y="48"/>
                  </a:cubicBezTo>
                  <a:cubicBezTo>
                    <a:pt x="28" y="49"/>
                    <a:pt x="28" y="50"/>
                    <a:pt x="29" y="50"/>
                  </a:cubicBezTo>
                  <a:cubicBezTo>
                    <a:pt x="29" y="50"/>
                    <a:pt x="30" y="50"/>
                    <a:pt x="30" y="50"/>
                  </a:cubicBezTo>
                  <a:cubicBezTo>
                    <a:pt x="28" y="51"/>
                    <a:pt x="26" y="53"/>
                    <a:pt x="24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2" y="54"/>
                    <a:pt x="22" y="54"/>
                  </a:cubicBezTo>
                  <a:cubicBezTo>
                    <a:pt x="15" y="61"/>
                    <a:pt x="11" y="69"/>
                    <a:pt x="6" y="77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9" y="74"/>
                    <a:pt x="9" y="74"/>
                    <a:pt x="10" y="74"/>
                  </a:cubicBezTo>
                  <a:cubicBezTo>
                    <a:pt x="10" y="74"/>
                    <a:pt x="10" y="74"/>
                    <a:pt x="11" y="74"/>
                  </a:cubicBezTo>
                  <a:cubicBezTo>
                    <a:pt x="12" y="71"/>
                    <a:pt x="14" y="68"/>
                    <a:pt x="17" y="64"/>
                  </a:cubicBezTo>
                  <a:cubicBezTo>
                    <a:pt x="15" y="69"/>
                    <a:pt x="13" y="73"/>
                    <a:pt x="11" y="77"/>
                  </a:cubicBezTo>
                  <a:cubicBezTo>
                    <a:pt x="11" y="79"/>
                    <a:pt x="10" y="81"/>
                    <a:pt x="10" y="83"/>
                  </a:cubicBezTo>
                  <a:cubicBezTo>
                    <a:pt x="10" y="84"/>
                    <a:pt x="10" y="86"/>
                    <a:pt x="9" y="87"/>
                  </a:cubicBezTo>
                  <a:cubicBezTo>
                    <a:pt x="10" y="86"/>
                    <a:pt x="10" y="85"/>
                    <a:pt x="11" y="84"/>
                  </a:cubicBezTo>
                  <a:cubicBezTo>
                    <a:pt x="11" y="84"/>
                    <a:pt x="11" y="83"/>
                    <a:pt x="12" y="83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86"/>
                    <a:pt x="13" y="87"/>
                    <a:pt x="13" y="88"/>
                  </a:cubicBezTo>
                  <a:cubicBezTo>
                    <a:pt x="15" y="88"/>
                    <a:pt x="16" y="87"/>
                    <a:pt x="18" y="87"/>
                  </a:cubicBezTo>
                  <a:cubicBezTo>
                    <a:pt x="16" y="89"/>
                    <a:pt x="14" y="92"/>
                    <a:pt x="12" y="95"/>
                  </a:cubicBezTo>
                  <a:cubicBezTo>
                    <a:pt x="12" y="97"/>
                    <a:pt x="12" y="98"/>
                    <a:pt x="12" y="100"/>
                  </a:cubicBezTo>
                  <a:cubicBezTo>
                    <a:pt x="12" y="100"/>
                    <a:pt x="13" y="100"/>
                    <a:pt x="13" y="100"/>
                  </a:cubicBezTo>
                  <a:cubicBezTo>
                    <a:pt x="14" y="99"/>
                    <a:pt x="15" y="98"/>
                    <a:pt x="15" y="98"/>
                  </a:cubicBezTo>
                  <a:cubicBezTo>
                    <a:pt x="16" y="94"/>
                    <a:pt x="17" y="90"/>
                    <a:pt x="18" y="86"/>
                  </a:cubicBezTo>
                  <a:cubicBezTo>
                    <a:pt x="18" y="86"/>
                    <a:pt x="19" y="85"/>
                    <a:pt x="19" y="85"/>
                  </a:cubicBezTo>
                  <a:cubicBezTo>
                    <a:pt x="20" y="85"/>
                    <a:pt x="20" y="86"/>
                    <a:pt x="20" y="86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6"/>
                    <a:pt x="22" y="85"/>
                    <a:pt x="23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5" y="80"/>
                    <a:pt x="26" y="77"/>
                  </a:cubicBezTo>
                  <a:cubicBezTo>
                    <a:pt x="26" y="77"/>
                    <a:pt x="27" y="77"/>
                    <a:pt x="27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8" y="78"/>
                    <a:pt x="28" y="79"/>
                    <a:pt x="28" y="79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29" y="79"/>
                    <a:pt x="29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8" y="81"/>
                    <a:pt x="28" y="82"/>
                    <a:pt x="28" y="84"/>
                  </a:cubicBezTo>
                  <a:cubicBezTo>
                    <a:pt x="29" y="82"/>
                    <a:pt x="29" y="81"/>
                    <a:pt x="30" y="79"/>
                  </a:cubicBezTo>
                  <a:cubicBezTo>
                    <a:pt x="30" y="78"/>
                    <a:pt x="31" y="78"/>
                    <a:pt x="31" y="78"/>
                  </a:cubicBezTo>
                  <a:cubicBezTo>
                    <a:pt x="32" y="78"/>
                    <a:pt x="32" y="78"/>
                    <a:pt x="32" y="79"/>
                  </a:cubicBezTo>
                  <a:cubicBezTo>
                    <a:pt x="36" y="73"/>
                    <a:pt x="40" y="69"/>
                    <a:pt x="45" y="65"/>
                  </a:cubicBezTo>
                  <a:cubicBezTo>
                    <a:pt x="45" y="65"/>
                    <a:pt x="44" y="65"/>
                    <a:pt x="44" y="65"/>
                  </a:cubicBezTo>
                  <a:cubicBezTo>
                    <a:pt x="39" y="69"/>
                    <a:pt x="33" y="73"/>
                    <a:pt x="26" y="75"/>
                  </a:cubicBezTo>
                  <a:cubicBezTo>
                    <a:pt x="24" y="77"/>
                    <a:pt x="23" y="79"/>
                    <a:pt x="21" y="82"/>
                  </a:cubicBezTo>
                  <a:cubicBezTo>
                    <a:pt x="19" y="84"/>
                    <a:pt x="16" y="85"/>
                    <a:pt x="13" y="85"/>
                  </a:cubicBezTo>
                  <a:cubicBezTo>
                    <a:pt x="14" y="85"/>
                    <a:pt x="14" y="84"/>
                    <a:pt x="14" y="83"/>
                  </a:cubicBezTo>
                  <a:cubicBezTo>
                    <a:pt x="16" y="80"/>
                    <a:pt x="18" y="77"/>
                    <a:pt x="20" y="75"/>
                  </a:cubicBezTo>
                  <a:cubicBezTo>
                    <a:pt x="20" y="74"/>
                    <a:pt x="21" y="73"/>
                    <a:pt x="21" y="73"/>
                  </a:cubicBezTo>
                  <a:cubicBezTo>
                    <a:pt x="24" y="70"/>
                    <a:pt x="27" y="67"/>
                    <a:pt x="29" y="65"/>
                  </a:cubicBezTo>
                  <a:cubicBezTo>
                    <a:pt x="32" y="61"/>
                    <a:pt x="35" y="58"/>
                    <a:pt x="39" y="54"/>
                  </a:cubicBezTo>
                  <a:cubicBezTo>
                    <a:pt x="37" y="55"/>
                    <a:pt x="36" y="56"/>
                    <a:pt x="35" y="57"/>
                  </a:cubicBezTo>
                  <a:cubicBezTo>
                    <a:pt x="33" y="59"/>
                    <a:pt x="32" y="60"/>
                    <a:pt x="31" y="61"/>
                  </a:cubicBezTo>
                  <a:cubicBezTo>
                    <a:pt x="34" y="57"/>
                    <a:pt x="37" y="54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0"/>
                    <a:pt x="44" y="49"/>
                    <a:pt x="45" y="47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40" y="49"/>
                    <a:pt x="37" y="51"/>
                    <a:pt x="34" y="53"/>
                  </a:cubicBezTo>
                  <a:cubicBezTo>
                    <a:pt x="35" y="53"/>
                    <a:pt x="36" y="52"/>
                    <a:pt x="36" y="51"/>
                  </a:cubicBezTo>
                  <a:cubicBezTo>
                    <a:pt x="37" y="50"/>
                    <a:pt x="39" y="49"/>
                    <a:pt x="40" y="47"/>
                  </a:cubicBezTo>
                  <a:cubicBezTo>
                    <a:pt x="44" y="45"/>
                    <a:pt x="48" y="42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39"/>
                    <a:pt x="52" y="39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40"/>
                    <a:pt x="47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cubicBezTo>
                    <a:pt x="43" y="43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43"/>
                    <a:pt x="38" y="44"/>
                    <a:pt x="36" y="46"/>
                  </a:cubicBezTo>
                  <a:cubicBezTo>
                    <a:pt x="35" y="46"/>
                    <a:pt x="33" y="47"/>
                    <a:pt x="31" y="47"/>
                  </a:cubicBezTo>
                  <a:cubicBezTo>
                    <a:pt x="36" y="40"/>
                    <a:pt x="43" y="34"/>
                    <a:pt x="51" y="29"/>
                  </a:cubicBezTo>
                  <a:cubicBezTo>
                    <a:pt x="52" y="28"/>
                    <a:pt x="54" y="27"/>
                    <a:pt x="55" y="27"/>
                  </a:cubicBezTo>
                  <a:cubicBezTo>
                    <a:pt x="57" y="25"/>
                    <a:pt x="60" y="24"/>
                    <a:pt x="62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56" y="28"/>
                    <a:pt x="51" y="33"/>
                    <a:pt x="45" y="38"/>
                  </a:cubicBezTo>
                  <a:cubicBezTo>
                    <a:pt x="48" y="37"/>
                    <a:pt x="51" y="35"/>
                    <a:pt x="54" y="33"/>
                  </a:cubicBezTo>
                  <a:cubicBezTo>
                    <a:pt x="57" y="28"/>
                    <a:pt x="61" y="24"/>
                    <a:pt x="66" y="21"/>
                  </a:cubicBezTo>
                  <a:cubicBezTo>
                    <a:pt x="71" y="17"/>
                    <a:pt x="77" y="14"/>
                    <a:pt x="83" y="12"/>
                  </a:cubicBezTo>
                  <a:cubicBezTo>
                    <a:pt x="81" y="13"/>
                    <a:pt x="78" y="14"/>
                    <a:pt x="76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8" y="12"/>
                    <a:pt x="79" y="11"/>
                    <a:pt x="81" y="10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8"/>
                    <a:pt x="81" y="7"/>
                    <a:pt x="80" y="7"/>
                  </a:cubicBezTo>
                  <a:moveTo>
                    <a:pt x="166" y="5"/>
                  </a:moveTo>
                  <a:cubicBezTo>
                    <a:pt x="165" y="6"/>
                    <a:pt x="164" y="6"/>
                    <a:pt x="163" y="7"/>
                  </a:cubicBezTo>
                  <a:cubicBezTo>
                    <a:pt x="163" y="7"/>
                    <a:pt x="164" y="7"/>
                    <a:pt x="165" y="7"/>
                  </a:cubicBezTo>
                  <a:cubicBezTo>
                    <a:pt x="166" y="7"/>
                    <a:pt x="167" y="7"/>
                    <a:pt x="169" y="7"/>
                  </a:cubicBezTo>
                  <a:cubicBezTo>
                    <a:pt x="168" y="6"/>
                    <a:pt x="167" y="6"/>
                    <a:pt x="166" y="5"/>
                  </a:cubicBezTo>
                  <a:moveTo>
                    <a:pt x="137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2" y="1"/>
                    <a:pt x="127" y="2"/>
                    <a:pt x="123" y="3"/>
                  </a:cubicBezTo>
                  <a:cubicBezTo>
                    <a:pt x="120" y="4"/>
                    <a:pt x="118" y="4"/>
                    <a:pt x="116" y="5"/>
                  </a:cubicBezTo>
                  <a:cubicBezTo>
                    <a:pt x="122" y="4"/>
                    <a:pt x="128" y="3"/>
                    <a:pt x="134" y="3"/>
                  </a:cubicBezTo>
                  <a:cubicBezTo>
                    <a:pt x="136" y="3"/>
                    <a:pt x="137" y="3"/>
                    <a:pt x="139" y="3"/>
                  </a:cubicBezTo>
                  <a:cubicBezTo>
                    <a:pt x="140" y="3"/>
                    <a:pt x="142" y="3"/>
                    <a:pt x="144" y="3"/>
                  </a:cubicBezTo>
                  <a:cubicBezTo>
                    <a:pt x="145" y="3"/>
                    <a:pt x="146" y="4"/>
                    <a:pt x="147" y="4"/>
                  </a:cubicBezTo>
                  <a:cubicBezTo>
                    <a:pt x="142" y="4"/>
                    <a:pt x="137" y="5"/>
                    <a:pt x="132" y="6"/>
                  </a:cubicBezTo>
                  <a:cubicBezTo>
                    <a:pt x="127" y="8"/>
                    <a:pt x="122" y="9"/>
                    <a:pt x="117" y="10"/>
                  </a:cubicBezTo>
                  <a:cubicBezTo>
                    <a:pt x="112" y="11"/>
                    <a:pt x="108" y="11"/>
                    <a:pt x="104" y="12"/>
                  </a:cubicBezTo>
                  <a:cubicBezTo>
                    <a:pt x="100" y="13"/>
                    <a:pt x="97" y="14"/>
                    <a:pt x="94" y="15"/>
                  </a:cubicBezTo>
                  <a:cubicBezTo>
                    <a:pt x="81" y="22"/>
                    <a:pt x="68" y="30"/>
                    <a:pt x="55" y="37"/>
                  </a:cubicBezTo>
                  <a:cubicBezTo>
                    <a:pt x="55" y="37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7" y="37"/>
                    <a:pt x="58" y="36"/>
                    <a:pt x="60" y="35"/>
                  </a:cubicBezTo>
                  <a:cubicBezTo>
                    <a:pt x="67" y="31"/>
                    <a:pt x="74" y="26"/>
                    <a:pt x="81" y="23"/>
                  </a:cubicBezTo>
                  <a:cubicBezTo>
                    <a:pt x="94" y="17"/>
                    <a:pt x="107" y="12"/>
                    <a:pt x="121" y="10"/>
                  </a:cubicBezTo>
                  <a:cubicBezTo>
                    <a:pt x="126" y="9"/>
                    <a:pt x="131" y="9"/>
                    <a:pt x="136" y="8"/>
                  </a:cubicBezTo>
                  <a:cubicBezTo>
                    <a:pt x="140" y="7"/>
                    <a:pt x="144" y="7"/>
                    <a:pt x="148" y="6"/>
                  </a:cubicBezTo>
                  <a:cubicBezTo>
                    <a:pt x="149" y="6"/>
                    <a:pt x="150" y="6"/>
                    <a:pt x="151" y="6"/>
                  </a:cubicBezTo>
                  <a:cubicBezTo>
                    <a:pt x="151" y="6"/>
                    <a:pt x="152" y="6"/>
                    <a:pt x="152" y="7"/>
                  </a:cubicBezTo>
                  <a:cubicBezTo>
                    <a:pt x="153" y="7"/>
                    <a:pt x="154" y="6"/>
                    <a:pt x="155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60" y="5"/>
                    <a:pt x="162" y="4"/>
                  </a:cubicBezTo>
                  <a:cubicBezTo>
                    <a:pt x="161" y="4"/>
                    <a:pt x="159" y="4"/>
                    <a:pt x="158" y="4"/>
                  </a:cubicBezTo>
                  <a:cubicBezTo>
                    <a:pt x="156" y="4"/>
                    <a:pt x="155" y="4"/>
                    <a:pt x="154" y="4"/>
                  </a:cubicBezTo>
                  <a:cubicBezTo>
                    <a:pt x="153" y="4"/>
                    <a:pt x="153" y="4"/>
                    <a:pt x="152" y="4"/>
                  </a:cubicBezTo>
                  <a:cubicBezTo>
                    <a:pt x="152" y="3"/>
                    <a:pt x="151" y="3"/>
                    <a:pt x="151" y="3"/>
                  </a:cubicBezTo>
                  <a:cubicBezTo>
                    <a:pt x="148" y="1"/>
                    <a:pt x="143" y="0"/>
                    <a:pt x="139" y="0"/>
                  </a:cubicBezTo>
                  <a:cubicBezTo>
                    <a:pt x="138" y="0"/>
                    <a:pt x="138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1"/>
            <p:cNvSpPr>
              <a:spLocks noEditPoints="1"/>
            </p:cNvSpPr>
            <p:nvPr/>
          </p:nvSpPr>
          <p:spPr bwMode="auto">
            <a:xfrm>
              <a:off x="5175251" y="3206751"/>
              <a:ext cx="317500" cy="601663"/>
            </a:xfrm>
            <a:custGeom>
              <a:avLst/>
              <a:gdLst>
                <a:gd name="T0" fmla="*/ 98 w 147"/>
                <a:gd name="T1" fmla="*/ 260 h 280"/>
                <a:gd name="T2" fmla="*/ 125 w 147"/>
                <a:gd name="T3" fmla="*/ 254 h 280"/>
                <a:gd name="T4" fmla="*/ 134 w 147"/>
                <a:gd name="T5" fmla="*/ 274 h 280"/>
                <a:gd name="T6" fmla="*/ 112 w 147"/>
                <a:gd name="T7" fmla="*/ 248 h 280"/>
                <a:gd name="T8" fmla="*/ 130 w 147"/>
                <a:gd name="T9" fmla="*/ 237 h 280"/>
                <a:gd name="T10" fmla="*/ 88 w 147"/>
                <a:gd name="T11" fmla="*/ 263 h 280"/>
                <a:gd name="T12" fmla="*/ 83 w 147"/>
                <a:gd name="T13" fmla="*/ 230 h 280"/>
                <a:gd name="T14" fmla="*/ 107 w 147"/>
                <a:gd name="T15" fmla="*/ 233 h 280"/>
                <a:gd name="T16" fmla="*/ 119 w 147"/>
                <a:gd name="T17" fmla="*/ 225 h 280"/>
                <a:gd name="T18" fmla="*/ 51 w 147"/>
                <a:gd name="T19" fmla="*/ 212 h 280"/>
                <a:gd name="T20" fmla="*/ 113 w 147"/>
                <a:gd name="T21" fmla="*/ 207 h 280"/>
                <a:gd name="T22" fmla="*/ 108 w 147"/>
                <a:gd name="T23" fmla="*/ 250 h 280"/>
                <a:gd name="T24" fmla="*/ 50 w 147"/>
                <a:gd name="T25" fmla="*/ 198 h 280"/>
                <a:gd name="T26" fmla="*/ 52 w 147"/>
                <a:gd name="T27" fmla="*/ 192 h 280"/>
                <a:gd name="T28" fmla="*/ 48 w 147"/>
                <a:gd name="T29" fmla="*/ 205 h 280"/>
                <a:gd name="T30" fmla="*/ 89 w 147"/>
                <a:gd name="T31" fmla="*/ 188 h 280"/>
                <a:gd name="T32" fmla="*/ 26 w 147"/>
                <a:gd name="T33" fmla="*/ 159 h 280"/>
                <a:gd name="T34" fmla="*/ 29 w 147"/>
                <a:gd name="T35" fmla="*/ 178 h 280"/>
                <a:gd name="T36" fmla="*/ 69 w 147"/>
                <a:gd name="T37" fmla="*/ 160 h 280"/>
                <a:gd name="T38" fmla="*/ 73 w 147"/>
                <a:gd name="T39" fmla="*/ 183 h 280"/>
                <a:gd name="T40" fmla="*/ 66 w 147"/>
                <a:gd name="T41" fmla="*/ 145 h 280"/>
                <a:gd name="T42" fmla="*/ 71 w 147"/>
                <a:gd name="T43" fmla="*/ 146 h 280"/>
                <a:gd name="T44" fmla="*/ 75 w 147"/>
                <a:gd name="T45" fmla="*/ 143 h 280"/>
                <a:gd name="T46" fmla="*/ 74 w 147"/>
                <a:gd name="T47" fmla="*/ 137 h 280"/>
                <a:gd name="T48" fmla="*/ 52 w 147"/>
                <a:gd name="T49" fmla="*/ 132 h 280"/>
                <a:gd name="T50" fmla="*/ 40 w 147"/>
                <a:gd name="T51" fmla="*/ 127 h 280"/>
                <a:gd name="T52" fmla="*/ 47 w 147"/>
                <a:gd name="T53" fmla="*/ 130 h 280"/>
                <a:gd name="T54" fmla="*/ 68 w 147"/>
                <a:gd name="T55" fmla="*/ 194 h 280"/>
                <a:gd name="T56" fmla="*/ 52 w 147"/>
                <a:gd name="T57" fmla="*/ 149 h 280"/>
                <a:gd name="T58" fmla="*/ 78 w 147"/>
                <a:gd name="T59" fmla="*/ 124 h 280"/>
                <a:gd name="T60" fmla="*/ 46 w 147"/>
                <a:gd name="T61" fmla="*/ 119 h 280"/>
                <a:gd name="T62" fmla="*/ 92 w 147"/>
                <a:gd name="T63" fmla="*/ 151 h 280"/>
                <a:gd name="T64" fmla="*/ 57 w 147"/>
                <a:gd name="T65" fmla="*/ 134 h 280"/>
                <a:gd name="T66" fmla="*/ 37 w 147"/>
                <a:gd name="T67" fmla="*/ 147 h 280"/>
                <a:gd name="T68" fmla="*/ 28 w 147"/>
                <a:gd name="T69" fmla="*/ 111 h 280"/>
                <a:gd name="T70" fmla="*/ 71 w 147"/>
                <a:gd name="T71" fmla="*/ 101 h 280"/>
                <a:gd name="T72" fmla="*/ 77 w 147"/>
                <a:gd name="T73" fmla="*/ 120 h 280"/>
                <a:gd name="T74" fmla="*/ 57 w 147"/>
                <a:gd name="T75" fmla="*/ 109 h 280"/>
                <a:gd name="T76" fmla="*/ 24 w 147"/>
                <a:gd name="T77" fmla="*/ 100 h 280"/>
                <a:gd name="T78" fmla="*/ 54 w 147"/>
                <a:gd name="T79" fmla="*/ 88 h 280"/>
                <a:gd name="T80" fmla="*/ 82 w 147"/>
                <a:gd name="T81" fmla="*/ 88 h 280"/>
                <a:gd name="T82" fmla="*/ 38 w 147"/>
                <a:gd name="T83" fmla="*/ 82 h 280"/>
                <a:gd name="T84" fmla="*/ 70 w 147"/>
                <a:gd name="T85" fmla="*/ 87 h 280"/>
                <a:gd name="T86" fmla="*/ 70 w 147"/>
                <a:gd name="T87" fmla="*/ 83 h 280"/>
                <a:gd name="T88" fmla="*/ 74 w 147"/>
                <a:gd name="T89" fmla="*/ 66 h 280"/>
                <a:gd name="T90" fmla="*/ 29 w 147"/>
                <a:gd name="T91" fmla="*/ 79 h 280"/>
                <a:gd name="T92" fmla="*/ 37 w 147"/>
                <a:gd name="T93" fmla="*/ 56 h 280"/>
                <a:gd name="T94" fmla="*/ 66 w 147"/>
                <a:gd name="T95" fmla="*/ 71 h 280"/>
                <a:gd name="T96" fmla="*/ 59 w 147"/>
                <a:gd name="T97" fmla="*/ 40 h 280"/>
                <a:gd name="T98" fmla="*/ 30 w 147"/>
                <a:gd name="T99" fmla="*/ 57 h 280"/>
                <a:gd name="T100" fmla="*/ 46 w 147"/>
                <a:gd name="T101" fmla="*/ 26 h 280"/>
                <a:gd name="T102" fmla="*/ 38 w 147"/>
                <a:gd name="T103" fmla="*/ 25 h 280"/>
                <a:gd name="T104" fmla="*/ 51 w 147"/>
                <a:gd name="T105" fmla="*/ 59 h 280"/>
                <a:gd name="T106" fmla="*/ 64 w 147"/>
                <a:gd name="T107" fmla="*/ 27 h 280"/>
                <a:gd name="T108" fmla="*/ 65 w 147"/>
                <a:gd name="T109" fmla="*/ 14 h 280"/>
                <a:gd name="T110" fmla="*/ 9 w 147"/>
                <a:gd name="T111" fmla="*/ 115 h 280"/>
                <a:gd name="T112" fmla="*/ 15 w 147"/>
                <a:gd name="T113" fmla="*/ 60 h 280"/>
                <a:gd name="T114" fmla="*/ 16 w 147"/>
                <a:gd name="T115" fmla="*/ 12 h 280"/>
                <a:gd name="T116" fmla="*/ 6 w 147"/>
                <a:gd name="T117" fmla="*/ 42 h 280"/>
                <a:gd name="T118" fmla="*/ 16 w 147"/>
                <a:gd name="T119" fmla="*/ 118 h 280"/>
                <a:gd name="T120" fmla="*/ 26 w 147"/>
                <a:gd name="T121" fmla="*/ 85 h 280"/>
                <a:gd name="T122" fmla="*/ 27 w 147"/>
                <a:gd name="T123" fmla="*/ 51 h 280"/>
                <a:gd name="T124" fmla="*/ 22 w 147"/>
                <a:gd name="T125" fmla="*/ 1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" h="280">
                  <a:moveTo>
                    <a:pt x="112" y="276"/>
                  </a:moveTo>
                  <a:cubicBezTo>
                    <a:pt x="113" y="277"/>
                    <a:pt x="114" y="278"/>
                    <a:pt x="115" y="279"/>
                  </a:cubicBezTo>
                  <a:cubicBezTo>
                    <a:pt x="115" y="279"/>
                    <a:pt x="116" y="280"/>
                    <a:pt x="116" y="280"/>
                  </a:cubicBezTo>
                  <a:cubicBezTo>
                    <a:pt x="116" y="280"/>
                    <a:pt x="116" y="280"/>
                    <a:pt x="116" y="280"/>
                  </a:cubicBezTo>
                  <a:cubicBezTo>
                    <a:pt x="116" y="280"/>
                    <a:pt x="116" y="280"/>
                    <a:pt x="116" y="280"/>
                  </a:cubicBezTo>
                  <a:cubicBezTo>
                    <a:pt x="115" y="279"/>
                    <a:pt x="114" y="277"/>
                    <a:pt x="112" y="276"/>
                  </a:cubicBezTo>
                  <a:moveTo>
                    <a:pt x="113" y="267"/>
                  </a:moveTo>
                  <a:cubicBezTo>
                    <a:pt x="113" y="267"/>
                    <a:pt x="113" y="268"/>
                    <a:pt x="113" y="269"/>
                  </a:cubicBezTo>
                  <a:cubicBezTo>
                    <a:pt x="114" y="270"/>
                    <a:pt x="115" y="272"/>
                    <a:pt x="117" y="273"/>
                  </a:cubicBezTo>
                  <a:cubicBezTo>
                    <a:pt x="116" y="272"/>
                    <a:pt x="116" y="271"/>
                    <a:pt x="116" y="270"/>
                  </a:cubicBezTo>
                  <a:cubicBezTo>
                    <a:pt x="115" y="269"/>
                    <a:pt x="114" y="268"/>
                    <a:pt x="113" y="267"/>
                  </a:cubicBezTo>
                  <a:moveTo>
                    <a:pt x="93" y="261"/>
                  </a:moveTo>
                  <a:cubicBezTo>
                    <a:pt x="96" y="265"/>
                    <a:pt x="99" y="269"/>
                    <a:pt x="102" y="273"/>
                  </a:cubicBezTo>
                  <a:cubicBezTo>
                    <a:pt x="102" y="272"/>
                    <a:pt x="102" y="271"/>
                    <a:pt x="101" y="270"/>
                  </a:cubicBezTo>
                  <a:cubicBezTo>
                    <a:pt x="102" y="270"/>
                    <a:pt x="102" y="270"/>
                    <a:pt x="102" y="270"/>
                  </a:cubicBezTo>
                  <a:cubicBezTo>
                    <a:pt x="99" y="267"/>
                    <a:pt x="96" y="264"/>
                    <a:pt x="93" y="261"/>
                  </a:cubicBezTo>
                  <a:moveTo>
                    <a:pt x="98" y="260"/>
                  </a:moveTo>
                  <a:cubicBezTo>
                    <a:pt x="99" y="262"/>
                    <a:pt x="99" y="263"/>
                    <a:pt x="99" y="264"/>
                  </a:cubicBezTo>
                  <a:cubicBezTo>
                    <a:pt x="100" y="265"/>
                    <a:pt x="101" y="266"/>
                    <a:pt x="102" y="267"/>
                  </a:cubicBezTo>
                  <a:cubicBezTo>
                    <a:pt x="102" y="266"/>
                    <a:pt x="102" y="265"/>
                    <a:pt x="102" y="264"/>
                  </a:cubicBezTo>
                  <a:cubicBezTo>
                    <a:pt x="101" y="263"/>
                    <a:pt x="100" y="262"/>
                    <a:pt x="98" y="260"/>
                  </a:cubicBezTo>
                  <a:moveTo>
                    <a:pt x="141" y="260"/>
                  </a:moveTo>
                  <a:cubicBezTo>
                    <a:pt x="142" y="261"/>
                    <a:pt x="143" y="263"/>
                    <a:pt x="143" y="265"/>
                  </a:cubicBezTo>
                  <a:cubicBezTo>
                    <a:pt x="144" y="266"/>
                    <a:pt x="144" y="267"/>
                    <a:pt x="144" y="269"/>
                  </a:cubicBezTo>
                  <a:cubicBezTo>
                    <a:pt x="145" y="270"/>
                    <a:pt x="146" y="271"/>
                    <a:pt x="146" y="271"/>
                  </a:cubicBezTo>
                  <a:cubicBezTo>
                    <a:pt x="147" y="269"/>
                    <a:pt x="146" y="266"/>
                    <a:pt x="146" y="264"/>
                  </a:cubicBezTo>
                  <a:cubicBezTo>
                    <a:pt x="144" y="263"/>
                    <a:pt x="143" y="261"/>
                    <a:pt x="141" y="260"/>
                  </a:cubicBezTo>
                  <a:moveTo>
                    <a:pt x="90" y="251"/>
                  </a:moveTo>
                  <a:cubicBezTo>
                    <a:pt x="91" y="254"/>
                    <a:pt x="92" y="256"/>
                    <a:pt x="93" y="258"/>
                  </a:cubicBezTo>
                  <a:cubicBezTo>
                    <a:pt x="95" y="260"/>
                    <a:pt x="97" y="262"/>
                    <a:pt x="98" y="263"/>
                  </a:cubicBezTo>
                  <a:cubicBezTo>
                    <a:pt x="98" y="261"/>
                    <a:pt x="97" y="260"/>
                    <a:pt x="96" y="258"/>
                  </a:cubicBezTo>
                  <a:cubicBezTo>
                    <a:pt x="94" y="256"/>
                    <a:pt x="92" y="253"/>
                    <a:pt x="90" y="251"/>
                  </a:cubicBezTo>
                  <a:moveTo>
                    <a:pt x="123" y="250"/>
                  </a:moveTo>
                  <a:cubicBezTo>
                    <a:pt x="124" y="252"/>
                    <a:pt x="125" y="253"/>
                    <a:pt x="125" y="254"/>
                  </a:cubicBezTo>
                  <a:cubicBezTo>
                    <a:pt x="127" y="256"/>
                    <a:pt x="128" y="258"/>
                    <a:pt x="130" y="260"/>
                  </a:cubicBezTo>
                  <a:cubicBezTo>
                    <a:pt x="130" y="259"/>
                    <a:pt x="129" y="257"/>
                    <a:pt x="129" y="256"/>
                  </a:cubicBezTo>
                  <a:cubicBezTo>
                    <a:pt x="127" y="254"/>
                    <a:pt x="125" y="252"/>
                    <a:pt x="123" y="250"/>
                  </a:cubicBezTo>
                  <a:moveTo>
                    <a:pt x="94" y="249"/>
                  </a:moveTo>
                  <a:cubicBezTo>
                    <a:pt x="94" y="250"/>
                    <a:pt x="94" y="250"/>
                    <a:pt x="95" y="251"/>
                  </a:cubicBezTo>
                  <a:cubicBezTo>
                    <a:pt x="95" y="252"/>
                    <a:pt x="95" y="253"/>
                    <a:pt x="96" y="254"/>
                  </a:cubicBezTo>
                  <a:cubicBezTo>
                    <a:pt x="97" y="255"/>
                    <a:pt x="99" y="257"/>
                    <a:pt x="101" y="259"/>
                  </a:cubicBezTo>
                  <a:cubicBezTo>
                    <a:pt x="100" y="259"/>
                    <a:pt x="100" y="258"/>
                    <a:pt x="100" y="258"/>
                  </a:cubicBezTo>
                  <a:cubicBezTo>
                    <a:pt x="98" y="255"/>
                    <a:pt x="96" y="252"/>
                    <a:pt x="94" y="249"/>
                  </a:cubicBezTo>
                  <a:moveTo>
                    <a:pt x="116" y="249"/>
                  </a:moveTo>
                  <a:cubicBezTo>
                    <a:pt x="116" y="249"/>
                    <a:pt x="117" y="250"/>
                    <a:pt x="117" y="251"/>
                  </a:cubicBezTo>
                  <a:cubicBezTo>
                    <a:pt x="118" y="251"/>
                    <a:pt x="118" y="251"/>
                    <a:pt x="119" y="251"/>
                  </a:cubicBezTo>
                  <a:cubicBezTo>
                    <a:pt x="123" y="259"/>
                    <a:pt x="128" y="266"/>
                    <a:pt x="133" y="273"/>
                  </a:cubicBezTo>
                  <a:cubicBezTo>
                    <a:pt x="133" y="274"/>
                    <a:pt x="133" y="274"/>
                    <a:pt x="133" y="274"/>
                  </a:cubicBezTo>
                  <a:cubicBezTo>
                    <a:pt x="133" y="274"/>
                    <a:pt x="133" y="274"/>
                    <a:pt x="133" y="274"/>
                  </a:cubicBezTo>
                  <a:cubicBezTo>
                    <a:pt x="133" y="274"/>
                    <a:pt x="133" y="274"/>
                    <a:pt x="133" y="274"/>
                  </a:cubicBezTo>
                  <a:cubicBezTo>
                    <a:pt x="133" y="274"/>
                    <a:pt x="134" y="274"/>
                    <a:pt x="134" y="274"/>
                  </a:cubicBezTo>
                  <a:cubicBezTo>
                    <a:pt x="135" y="274"/>
                    <a:pt x="136" y="273"/>
                    <a:pt x="135" y="273"/>
                  </a:cubicBezTo>
                  <a:cubicBezTo>
                    <a:pt x="135" y="271"/>
                    <a:pt x="134" y="269"/>
                    <a:pt x="133" y="267"/>
                  </a:cubicBezTo>
                  <a:cubicBezTo>
                    <a:pt x="132" y="266"/>
                    <a:pt x="132" y="266"/>
                    <a:pt x="131" y="265"/>
                  </a:cubicBezTo>
                  <a:cubicBezTo>
                    <a:pt x="130" y="264"/>
                    <a:pt x="129" y="263"/>
                    <a:pt x="128" y="262"/>
                  </a:cubicBezTo>
                  <a:cubicBezTo>
                    <a:pt x="128" y="262"/>
                    <a:pt x="128" y="262"/>
                    <a:pt x="128" y="262"/>
                  </a:cubicBezTo>
                  <a:cubicBezTo>
                    <a:pt x="128" y="262"/>
                    <a:pt x="128" y="261"/>
                    <a:pt x="128" y="261"/>
                  </a:cubicBezTo>
                  <a:cubicBezTo>
                    <a:pt x="128" y="261"/>
                    <a:pt x="128" y="261"/>
                    <a:pt x="128" y="261"/>
                  </a:cubicBezTo>
                  <a:cubicBezTo>
                    <a:pt x="124" y="257"/>
                    <a:pt x="120" y="253"/>
                    <a:pt x="116" y="249"/>
                  </a:cubicBezTo>
                  <a:moveTo>
                    <a:pt x="127" y="245"/>
                  </a:moveTo>
                  <a:cubicBezTo>
                    <a:pt x="128" y="247"/>
                    <a:pt x="129" y="249"/>
                    <a:pt x="130" y="251"/>
                  </a:cubicBezTo>
                  <a:cubicBezTo>
                    <a:pt x="130" y="251"/>
                    <a:pt x="130" y="252"/>
                    <a:pt x="131" y="253"/>
                  </a:cubicBezTo>
                  <a:cubicBezTo>
                    <a:pt x="131" y="253"/>
                    <a:pt x="131" y="253"/>
                    <a:pt x="132" y="254"/>
                  </a:cubicBezTo>
                  <a:cubicBezTo>
                    <a:pt x="135" y="258"/>
                    <a:pt x="138" y="261"/>
                    <a:pt x="141" y="265"/>
                  </a:cubicBezTo>
                  <a:cubicBezTo>
                    <a:pt x="138" y="260"/>
                    <a:pt x="135" y="256"/>
                    <a:pt x="133" y="251"/>
                  </a:cubicBezTo>
                  <a:cubicBezTo>
                    <a:pt x="131" y="249"/>
                    <a:pt x="129" y="247"/>
                    <a:pt x="127" y="245"/>
                  </a:cubicBezTo>
                  <a:moveTo>
                    <a:pt x="110" y="244"/>
                  </a:moveTo>
                  <a:cubicBezTo>
                    <a:pt x="111" y="245"/>
                    <a:pt x="111" y="247"/>
                    <a:pt x="112" y="248"/>
                  </a:cubicBezTo>
                  <a:cubicBezTo>
                    <a:pt x="112" y="248"/>
                    <a:pt x="113" y="248"/>
                    <a:pt x="113" y="249"/>
                  </a:cubicBezTo>
                  <a:cubicBezTo>
                    <a:pt x="112" y="247"/>
                    <a:pt x="111" y="246"/>
                    <a:pt x="110" y="244"/>
                  </a:cubicBezTo>
                  <a:moveTo>
                    <a:pt x="98" y="243"/>
                  </a:moveTo>
                  <a:cubicBezTo>
                    <a:pt x="98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99" y="245"/>
                  </a:cubicBezTo>
                  <a:cubicBezTo>
                    <a:pt x="99" y="245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0" y="245"/>
                    <a:pt x="99" y="244"/>
                    <a:pt x="98" y="243"/>
                  </a:cubicBezTo>
                  <a:moveTo>
                    <a:pt x="84" y="238"/>
                  </a:moveTo>
                  <a:cubicBezTo>
                    <a:pt x="84" y="240"/>
                    <a:pt x="85" y="241"/>
                    <a:pt x="86" y="243"/>
                  </a:cubicBezTo>
                  <a:cubicBezTo>
                    <a:pt x="88" y="246"/>
                    <a:pt x="90" y="248"/>
                    <a:pt x="92" y="250"/>
                  </a:cubicBezTo>
                  <a:cubicBezTo>
                    <a:pt x="92" y="248"/>
                    <a:pt x="91" y="246"/>
                    <a:pt x="90" y="244"/>
                  </a:cubicBezTo>
                  <a:cubicBezTo>
                    <a:pt x="88" y="242"/>
                    <a:pt x="86" y="240"/>
                    <a:pt x="84" y="238"/>
                  </a:cubicBezTo>
                  <a:moveTo>
                    <a:pt x="130" y="237"/>
                  </a:moveTo>
                  <a:cubicBezTo>
                    <a:pt x="131" y="239"/>
                    <a:pt x="132" y="240"/>
                    <a:pt x="132" y="242"/>
                  </a:cubicBezTo>
                  <a:cubicBezTo>
                    <a:pt x="133" y="242"/>
                    <a:pt x="133" y="243"/>
                    <a:pt x="134" y="244"/>
                  </a:cubicBezTo>
                  <a:cubicBezTo>
                    <a:pt x="136" y="246"/>
                    <a:pt x="138" y="248"/>
                    <a:pt x="140" y="250"/>
                  </a:cubicBezTo>
                  <a:cubicBezTo>
                    <a:pt x="139" y="250"/>
                    <a:pt x="139" y="250"/>
                    <a:pt x="139" y="249"/>
                  </a:cubicBezTo>
                  <a:cubicBezTo>
                    <a:pt x="138" y="248"/>
                    <a:pt x="137" y="246"/>
                    <a:pt x="136" y="244"/>
                  </a:cubicBezTo>
                  <a:cubicBezTo>
                    <a:pt x="136" y="244"/>
                    <a:pt x="136" y="243"/>
                    <a:pt x="136" y="243"/>
                  </a:cubicBezTo>
                  <a:cubicBezTo>
                    <a:pt x="134" y="241"/>
                    <a:pt x="132" y="239"/>
                    <a:pt x="130" y="237"/>
                  </a:cubicBezTo>
                  <a:moveTo>
                    <a:pt x="61" y="234"/>
                  </a:moveTo>
                  <a:cubicBezTo>
                    <a:pt x="62" y="236"/>
                    <a:pt x="63" y="237"/>
                    <a:pt x="63" y="238"/>
                  </a:cubicBezTo>
                  <a:cubicBezTo>
                    <a:pt x="66" y="243"/>
                    <a:pt x="68" y="247"/>
                    <a:pt x="69" y="252"/>
                  </a:cubicBezTo>
                  <a:cubicBezTo>
                    <a:pt x="70" y="252"/>
                    <a:pt x="70" y="253"/>
                    <a:pt x="71" y="254"/>
                  </a:cubicBezTo>
                  <a:cubicBezTo>
                    <a:pt x="72" y="254"/>
                    <a:pt x="72" y="255"/>
                    <a:pt x="73" y="255"/>
                  </a:cubicBezTo>
                  <a:cubicBezTo>
                    <a:pt x="73" y="253"/>
                    <a:pt x="72" y="251"/>
                    <a:pt x="71" y="248"/>
                  </a:cubicBezTo>
                  <a:cubicBezTo>
                    <a:pt x="68" y="244"/>
                    <a:pt x="64" y="239"/>
                    <a:pt x="61" y="234"/>
                  </a:cubicBezTo>
                  <a:moveTo>
                    <a:pt x="65" y="232"/>
                  </a:moveTo>
                  <a:cubicBezTo>
                    <a:pt x="70" y="239"/>
                    <a:pt x="75" y="246"/>
                    <a:pt x="81" y="251"/>
                  </a:cubicBezTo>
                  <a:cubicBezTo>
                    <a:pt x="84" y="255"/>
                    <a:pt x="86" y="259"/>
                    <a:pt x="88" y="263"/>
                  </a:cubicBezTo>
                  <a:cubicBezTo>
                    <a:pt x="92" y="269"/>
                    <a:pt x="96" y="276"/>
                    <a:pt x="102" y="279"/>
                  </a:cubicBezTo>
                  <a:cubicBezTo>
                    <a:pt x="102" y="279"/>
                    <a:pt x="103" y="279"/>
                    <a:pt x="103" y="279"/>
                  </a:cubicBezTo>
                  <a:cubicBezTo>
                    <a:pt x="103" y="279"/>
                    <a:pt x="104" y="279"/>
                    <a:pt x="104" y="279"/>
                  </a:cubicBezTo>
                  <a:cubicBezTo>
                    <a:pt x="103" y="277"/>
                    <a:pt x="101" y="276"/>
                    <a:pt x="100" y="274"/>
                  </a:cubicBezTo>
                  <a:cubicBezTo>
                    <a:pt x="100" y="274"/>
                    <a:pt x="100" y="275"/>
                    <a:pt x="100" y="275"/>
                  </a:cubicBezTo>
                  <a:cubicBezTo>
                    <a:pt x="97" y="272"/>
                    <a:pt x="94" y="268"/>
                    <a:pt x="92" y="264"/>
                  </a:cubicBezTo>
                  <a:cubicBezTo>
                    <a:pt x="88" y="259"/>
                    <a:pt x="84" y="254"/>
                    <a:pt x="80" y="249"/>
                  </a:cubicBezTo>
                  <a:cubicBezTo>
                    <a:pt x="80" y="249"/>
                    <a:pt x="80" y="248"/>
                    <a:pt x="79" y="248"/>
                  </a:cubicBezTo>
                  <a:cubicBezTo>
                    <a:pt x="74" y="243"/>
                    <a:pt x="69" y="237"/>
                    <a:pt x="65" y="232"/>
                  </a:cubicBezTo>
                  <a:moveTo>
                    <a:pt x="83" y="230"/>
                  </a:moveTo>
                  <a:cubicBezTo>
                    <a:pt x="85" y="233"/>
                    <a:pt x="87" y="235"/>
                    <a:pt x="89" y="238"/>
                  </a:cubicBezTo>
                  <a:cubicBezTo>
                    <a:pt x="89" y="238"/>
                    <a:pt x="89" y="238"/>
                    <a:pt x="89" y="239"/>
                  </a:cubicBezTo>
                  <a:cubicBezTo>
                    <a:pt x="89" y="239"/>
                    <a:pt x="90" y="239"/>
                    <a:pt x="90" y="239"/>
                  </a:cubicBezTo>
                  <a:cubicBezTo>
                    <a:pt x="91" y="241"/>
                    <a:pt x="92" y="243"/>
                    <a:pt x="94" y="245"/>
                  </a:cubicBezTo>
                  <a:cubicBezTo>
                    <a:pt x="96" y="247"/>
                    <a:pt x="97" y="248"/>
                    <a:pt x="99" y="250"/>
                  </a:cubicBezTo>
                  <a:cubicBezTo>
                    <a:pt x="98" y="248"/>
                    <a:pt x="97" y="247"/>
                    <a:pt x="97" y="245"/>
                  </a:cubicBezTo>
                  <a:cubicBezTo>
                    <a:pt x="92" y="240"/>
                    <a:pt x="88" y="235"/>
                    <a:pt x="83" y="230"/>
                  </a:cubicBezTo>
                  <a:moveTo>
                    <a:pt x="126" y="228"/>
                  </a:moveTo>
                  <a:cubicBezTo>
                    <a:pt x="126" y="228"/>
                    <a:pt x="126" y="228"/>
                    <a:pt x="126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6" y="229"/>
                    <a:pt x="126" y="228"/>
                    <a:pt x="126" y="228"/>
                  </a:cubicBezTo>
                  <a:moveTo>
                    <a:pt x="78" y="226"/>
                  </a:moveTo>
                  <a:cubicBezTo>
                    <a:pt x="78" y="227"/>
                    <a:pt x="78" y="228"/>
                    <a:pt x="79" y="228"/>
                  </a:cubicBezTo>
                  <a:cubicBezTo>
                    <a:pt x="79" y="229"/>
                    <a:pt x="80" y="229"/>
                    <a:pt x="80" y="230"/>
                  </a:cubicBezTo>
                  <a:cubicBezTo>
                    <a:pt x="79" y="229"/>
                    <a:pt x="78" y="228"/>
                    <a:pt x="78" y="226"/>
                  </a:cubicBezTo>
                  <a:moveTo>
                    <a:pt x="66" y="225"/>
                  </a:moveTo>
                  <a:cubicBezTo>
                    <a:pt x="70" y="232"/>
                    <a:pt x="76" y="239"/>
                    <a:pt x="81" y="246"/>
                  </a:cubicBezTo>
                  <a:cubicBezTo>
                    <a:pt x="83" y="248"/>
                    <a:pt x="85" y="250"/>
                    <a:pt x="87" y="252"/>
                  </a:cubicBezTo>
                  <a:cubicBezTo>
                    <a:pt x="85" y="248"/>
                    <a:pt x="82" y="244"/>
                    <a:pt x="80" y="240"/>
                  </a:cubicBezTo>
                  <a:cubicBezTo>
                    <a:pt x="79" y="239"/>
                    <a:pt x="78" y="239"/>
                    <a:pt x="78" y="238"/>
                  </a:cubicBezTo>
                  <a:cubicBezTo>
                    <a:pt x="74" y="234"/>
                    <a:pt x="70" y="229"/>
                    <a:pt x="66" y="225"/>
                  </a:cubicBezTo>
                  <a:moveTo>
                    <a:pt x="102" y="225"/>
                  </a:moveTo>
                  <a:cubicBezTo>
                    <a:pt x="102" y="225"/>
                    <a:pt x="102" y="225"/>
                    <a:pt x="102" y="225"/>
                  </a:cubicBezTo>
                  <a:cubicBezTo>
                    <a:pt x="104" y="228"/>
                    <a:pt x="105" y="230"/>
                    <a:pt x="107" y="233"/>
                  </a:cubicBezTo>
                  <a:cubicBezTo>
                    <a:pt x="107" y="233"/>
                    <a:pt x="107" y="233"/>
                    <a:pt x="107" y="234"/>
                  </a:cubicBezTo>
                  <a:cubicBezTo>
                    <a:pt x="108" y="235"/>
                    <a:pt x="109" y="236"/>
                    <a:pt x="110" y="238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14" y="242"/>
                    <a:pt x="118" y="246"/>
                    <a:pt x="121" y="250"/>
                  </a:cubicBezTo>
                  <a:cubicBezTo>
                    <a:pt x="120" y="247"/>
                    <a:pt x="119" y="245"/>
                    <a:pt x="117" y="243"/>
                  </a:cubicBezTo>
                  <a:cubicBezTo>
                    <a:pt x="112" y="237"/>
                    <a:pt x="107" y="231"/>
                    <a:pt x="102" y="225"/>
                  </a:cubicBezTo>
                  <a:moveTo>
                    <a:pt x="112" y="222"/>
                  </a:moveTo>
                  <a:cubicBezTo>
                    <a:pt x="113" y="223"/>
                    <a:pt x="113" y="223"/>
                    <a:pt x="113" y="224"/>
                  </a:cubicBezTo>
                  <a:cubicBezTo>
                    <a:pt x="114" y="225"/>
                    <a:pt x="115" y="225"/>
                    <a:pt x="116" y="226"/>
                  </a:cubicBezTo>
                  <a:cubicBezTo>
                    <a:pt x="114" y="224"/>
                    <a:pt x="113" y="223"/>
                    <a:pt x="112" y="222"/>
                  </a:cubicBezTo>
                  <a:moveTo>
                    <a:pt x="56" y="222"/>
                  </a:moveTo>
                  <a:cubicBezTo>
                    <a:pt x="57" y="223"/>
                    <a:pt x="58" y="224"/>
                    <a:pt x="58" y="226"/>
                  </a:cubicBezTo>
                  <a:cubicBezTo>
                    <a:pt x="60" y="228"/>
                    <a:pt x="62" y="230"/>
                    <a:pt x="63" y="233"/>
                  </a:cubicBezTo>
                  <a:cubicBezTo>
                    <a:pt x="62" y="231"/>
                    <a:pt x="61" y="229"/>
                    <a:pt x="60" y="227"/>
                  </a:cubicBezTo>
                  <a:cubicBezTo>
                    <a:pt x="59" y="225"/>
                    <a:pt x="57" y="223"/>
                    <a:pt x="56" y="222"/>
                  </a:cubicBezTo>
                  <a:moveTo>
                    <a:pt x="113" y="218"/>
                  </a:moveTo>
                  <a:cubicBezTo>
                    <a:pt x="115" y="220"/>
                    <a:pt x="117" y="223"/>
                    <a:pt x="119" y="225"/>
                  </a:cubicBezTo>
                  <a:cubicBezTo>
                    <a:pt x="119" y="226"/>
                    <a:pt x="120" y="227"/>
                    <a:pt x="121" y="228"/>
                  </a:cubicBezTo>
                  <a:cubicBezTo>
                    <a:pt x="120" y="227"/>
                    <a:pt x="120" y="226"/>
                    <a:pt x="119" y="225"/>
                  </a:cubicBezTo>
                  <a:cubicBezTo>
                    <a:pt x="117" y="222"/>
                    <a:pt x="115" y="220"/>
                    <a:pt x="113" y="218"/>
                  </a:cubicBezTo>
                  <a:moveTo>
                    <a:pt x="67" y="217"/>
                  </a:moveTo>
                  <a:cubicBezTo>
                    <a:pt x="67" y="218"/>
                    <a:pt x="67" y="219"/>
                    <a:pt x="68" y="219"/>
                  </a:cubicBezTo>
                  <a:cubicBezTo>
                    <a:pt x="69" y="222"/>
                    <a:pt x="70" y="224"/>
                    <a:pt x="71" y="227"/>
                  </a:cubicBezTo>
                  <a:cubicBezTo>
                    <a:pt x="73" y="229"/>
                    <a:pt x="74" y="230"/>
                    <a:pt x="76" y="232"/>
                  </a:cubicBezTo>
                  <a:cubicBezTo>
                    <a:pt x="75" y="230"/>
                    <a:pt x="74" y="228"/>
                    <a:pt x="73" y="225"/>
                  </a:cubicBezTo>
                  <a:cubicBezTo>
                    <a:pt x="71" y="223"/>
                    <a:pt x="69" y="220"/>
                    <a:pt x="67" y="217"/>
                  </a:cubicBezTo>
                  <a:moveTo>
                    <a:pt x="42" y="213"/>
                  </a:moveTo>
                  <a:cubicBezTo>
                    <a:pt x="42" y="213"/>
                    <a:pt x="42" y="213"/>
                    <a:pt x="42" y="213"/>
                  </a:cubicBezTo>
                  <a:cubicBezTo>
                    <a:pt x="42" y="214"/>
                    <a:pt x="43" y="215"/>
                    <a:pt x="44" y="216"/>
                  </a:cubicBezTo>
                  <a:cubicBezTo>
                    <a:pt x="43" y="215"/>
                    <a:pt x="42" y="214"/>
                    <a:pt x="42" y="213"/>
                  </a:cubicBezTo>
                  <a:moveTo>
                    <a:pt x="51" y="212"/>
                  </a:moveTo>
                  <a:cubicBezTo>
                    <a:pt x="56" y="218"/>
                    <a:pt x="61" y="223"/>
                    <a:pt x="65" y="229"/>
                  </a:cubicBezTo>
                  <a:cubicBezTo>
                    <a:pt x="62" y="225"/>
                    <a:pt x="60" y="221"/>
                    <a:pt x="57" y="216"/>
                  </a:cubicBezTo>
                  <a:cubicBezTo>
                    <a:pt x="55" y="215"/>
                    <a:pt x="53" y="213"/>
                    <a:pt x="51" y="212"/>
                  </a:cubicBezTo>
                  <a:moveTo>
                    <a:pt x="52" y="208"/>
                  </a:moveTo>
                  <a:cubicBezTo>
                    <a:pt x="52" y="208"/>
                    <a:pt x="52" y="208"/>
                    <a:pt x="51" y="208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2" y="209"/>
                    <a:pt x="52" y="209"/>
                    <a:pt x="53" y="209"/>
                  </a:cubicBezTo>
                  <a:cubicBezTo>
                    <a:pt x="52" y="209"/>
                    <a:pt x="52" y="209"/>
                    <a:pt x="52" y="208"/>
                  </a:cubicBezTo>
                  <a:moveTo>
                    <a:pt x="94" y="207"/>
                  </a:moveTo>
                  <a:cubicBezTo>
                    <a:pt x="94" y="207"/>
                    <a:pt x="94" y="208"/>
                    <a:pt x="95" y="208"/>
                  </a:cubicBezTo>
                  <a:cubicBezTo>
                    <a:pt x="98" y="212"/>
                    <a:pt x="101" y="216"/>
                    <a:pt x="105" y="221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02" y="217"/>
                    <a:pt x="101" y="215"/>
                    <a:pt x="99" y="212"/>
                  </a:cubicBezTo>
                  <a:cubicBezTo>
                    <a:pt x="97" y="210"/>
                    <a:pt x="96" y="208"/>
                    <a:pt x="94" y="207"/>
                  </a:cubicBezTo>
                  <a:moveTo>
                    <a:pt x="113" y="207"/>
                  </a:moveTo>
                  <a:cubicBezTo>
                    <a:pt x="113" y="207"/>
                    <a:pt x="113" y="207"/>
                    <a:pt x="113" y="208"/>
                  </a:cubicBezTo>
                  <a:cubicBezTo>
                    <a:pt x="115" y="211"/>
                    <a:pt x="117" y="215"/>
                    <a:pt x="119" y="218"/>
                  </a:cubicBezTo>
                  <a:cubicBezTo>
                    <a:pt x="119" y="219"/>
                    <a:pt x="119" y="219"/>
                    <a:pt x="120" y="219"/>
                  </a:cubicBezTo>
                  <a:cubicBezTo>
                    <a:pt x="120" y="219"/>
                    <a:pt x="120" y="219"/>
                    <a:pt x="120" y="219"/>
                  </a:cubicBezTo>
                  <a:cubicBezTo>
                    <a:pt x="118" y="215"/>
                    <a:pt x="115" y="211"/>
                    <a:pt x="113" y="207"/>
                  </a:cubicBezTo>
                  <a:moveTo>
                    <a:pt x="63" y="205"/>
                  </a:moveTo>
                  <a:cubicBezTo>
                    <a:pt x="63" y="205"/>
                    <a:pt x="63" y="205"/>
                    <a:pt x="63" y="206"/>
                  </a:cubicBezTo>
                  <a:cubicBezTo>
                    <a:pt x="65" y="209"/>
                    <a:pt x="67" y="213"/>
                    <a:pt x="69" y="216"/>
                  </a:cubicBezTo>
                  <a:cubicBezTo>
                    <a:pt x="68" y="214"/>
                    <a:pt x="68" y="212"/>
                    <a:pt x="67" y="211"/>
                  </a:cubicBezTo>
                  <a:cubicBezTo>
                    <a:pt x="67" y="211"/>
                    <a:pt x="67" y="210"/>
                    <a:pt x="67" y="210"/>
                  </a:cubicBezTo>
                  <a:cubicBezTo>
                    <a:pt x="65" y="208"/>
                    <a:pt x="64" y="207"/>
                    <a:pt x="63" y="205"/>
                  </a:cubicBezTo>
                  <a:cubicBezTo>
                    <a:pt x="63" y="205"/>
                    <a:pt x="63" y="205"/>
                    <a:pt x="63" y="205"/>
                  </a:cubicBezTo>
                  <a:moveTo>
                    <a:pt x="85" y="216"/>
                  </a:moveTo>
                  <a:cubicBezTo>
                    <a:pt x="85" y="216"/>
                    <a:pt x="85" y="216"/>
                    <a:pt x="85" y="216"/>
                  </a:cubicBezTo>
                  <a:cubicBezTo>
                    <a:pt x="89" y="221"/>
                    <a:pt x="93" y="225"/>
                    <a:pt x="98" y="230"/>
                  </a:cubicBezTo>
                  <a:cubicBezTo>
                    <a:pt x="93" y="226"/>
                    <a:pt x="89" y="221"/>
                    <a:pt x="85" y="216"/>
                  </a:cubicBezTo>
                  <a:moveTo>
                    <a:pt x="80" y="204"/>
                  </a:moveTo>
                  <a:cubicBezTo>
                    <a:pt x="84" y="215"/>
                    <a:pt x="89" y="224"/>
                    <a:pt x="94" y="234"/>
                  </a:cubicBezTo>
                  <a:cubicBezTo>
                    <a:pt x="95" y="235"/>
                    <a:pt x="95" y="236"/>
                    <a:pt x="96" y="237"/>
                  </a:cubicBezTo>
                  <a:cubicBezTo>
                    <a:pt x="96" y="236"/>
                    <a:pt x="95" y="234"/>
                    <a:pt x="94" y="233"/>
                  </a:cubicBezTo>
                  <a:cubicBezTo>
                    <a:pt x="98" y="237"/>
                    <a:pt x="102" y="241"/>
                    <a:pt x="107" y="244"/>
                  </a:cubicBezTo>
                  <a:cubicBezTo>
                    <a:pt x="107" y="246"/>
                    <a:pt x="108" y="248"/>
                    <a:pt x="108" y="250"/>
                  </a:cubicBezTo>
                  <a:cubicBezTo>
                    <a:pt x="109" y="251"/>
                    <a:pt x="110" y="252"/>
                    <a:pt x="111" y="253"/>
                  </a:cubicBezTo>
                  <a:cubicBezTo>
                    <a:pt x="109" y="246"/>
                    <a:pt x="106" y="240"/>
                    <a:pt x="104" y="235"/>
                  </a:cubicBezTo>
                  <a:cubicBezTo>
                    <a:pt x="97" y="227"/>
                    <a:pt x="91" y="219"/>
                    <a:pt x="85" y="211"/>
                  </a:cubicBezTo>
                  <a:cubicBezTo>
                    <a:pt x="84" y="211"/>
                    <a:pt x="84" y="210"/>
                    <a:pt x="83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8"/>
                    <a:pt x="81" y="206"/>
                    <a:pt x="80" y="204"/>
                  </a:cubicBezTo>
                  <a:moveTo>
                    <a:pt x="53" y="203"/>
                  </a:moveTo>
                  <a:cubicBezTo>
                    <a:pt x="53" y="203"/>
                    <a:pt x="53" y="204"/>
                    <a:pt x="53" y="205"/>
                  </a:cubicBezTo>
                  <a:cubicBezTo>
                    <a:pt x="55" y="208"/>
                    <a:pt x="57" y="211"/>
                    <a:pt x="59" y="215"/>
                  </a:cubicBezTo>
                  <a:cubicBezTo>
                    <a:pt x="60" y="216"/>
                    <a:pt x="61" y="217"/>
                    <a:pt x="62" y="218"/>
                  </a:cubicBezTo>
                  <a:cubicBezTo>
                    <a:pt x="61" y="216"/>
                    <a:pt x="60" y="215"/>
                    <a:pt x="59" y="213"/>
                  </a:cubicBezTo>
                  <a:cubicBezTo>
                    <a:pt x="57" y="210"/>
                    <a:pt x="55" y="206"/>
                    <a:pt x="53" y="203"/>
                  </a:cubicBezTo>
                  <a:moveTo>
                    <a:pt x="50" y="197"/>
                  </a:moveTo>
                  <a:cubicBezTo>
                    <a:pt x="50" y="198"/>
                    <a:pt x="50" y="199"/>
                    <a:pt x="50" y="200"/>
                  </a:cubicBezTo>
                  <a:cubicBezTo>
                    <a:pt x="50" y="200"/>
                    <a:pt x="50" y="201"/>
                    <a:pt x="50" y="201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50" y="200"/>
                    <a:pt x="50" y="199"/>
                    <a:pt x="50" y="198"/>
                  </a:cubicBezTo>
                  <a:cubicBezTo>
                    <a:pt x="50" y="198"/>
                    <a:pt x="50" y="198"/>
                    <a:pt x="50" y="197"/>
                  </a:cubicBezTo>
                  <a:moveTo>
                    <a:pt x="39" y="196"/>
                  </a:moveTo>
                  <a:cubicBezTo>
                    <a:pt x="41" y="199"/>
                    <a:pt x="43" y="203"/>
                    <a:pt x="45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44" y="202"/>
                    <a:pt x="41" y="199"/>
                    <a:pt x="39" y="196"/>
                  </a:cubicBezTo>
                  <a:moveTo>
                    <a:pt x="35" y="194"/>
                  </a:moveTo>
                  <a:cubicBezTo>
                    <a:pt x="35" y="197"/>
                    <a:pt x="34" y="200"/>
                    <a:pt x="34" y="203"/>
                  </a:cubicBezTo>
                  <a:cubicBezTo>
                    <a:pt x="34" y="203"/>
                    <a:pt x="34" y="204"/>
                    <a:pt x="34" y="204"/>
                  </a:cubicBezTo>
                  <a:cubicBezTo>
                    <a:pt x="34" y="203"/>
                    <a:pt x="35" y="202"/>
                    <a:pt x="36" y="202"/>
                  </a:cubicBezTo>
                  <a:cubicBezTo>
                    <a:pt x="36" y="202"/>
                    <a:pt x="36" y="202"/>
                    <a:pt x="37" y="203"/>
                  </a:cubicBezTo>
                  <a:cubicBezTo>
                    <a:pt x="39" y="205"/>
                    <a:pt x="41" y="208"/>
                    <a:pt x="43" y="211"/>
                  </a:cubicBezTo>
                  <a:cubicBezTo>
                    <a:pt x="43" y="210"/>
                    <a:pt x="42" y="210"/>
                    <a:pt x="42" y="209"/>
                  </a:cubicBezTo>
                  <a:cubicBezTo>
                    <a:pt x="40" y="205"/>
                    <a:pt x="38" y="201"/>
                    <a:pt x="37" y="197"/>
                  </a:cubicBezTo>
                  <a:cubicBezTo>
                    <a:pt x="37" y="197"/>
                    <a:pt x="37" y="197"/>
                    <a:pt x="37" y="197"/>
                  </a:cubicBezTo>
                  <a:cubicBezTo>
                    <a:pt x="36" y="196"/>
                    <a:pt x="36" y="195"/>
                    <a:pt x="35" y="194"/>
                  </a:cubicBezTo>
                  <a:moveTo>
                    <a:pt x="52" y="192"/>
                  </a:moveTo>
                  <a:cubicBezTo>
                    <a:pt x="52" y="193"/>
                    <a:pt x="52" y="194"/>
                    <a:pt x="53" y="195"/>
                  </a:cubicBezTo>
                  <a:cubicBezTo>
                    <a:pt x="56" y="203"/>
                    <a:pt x="60" y="211"/>
                    <a:pt x="64" y="219"/>
                  </a:cubicBezTo>
                  <a:cubicBezTo>
                    <a:pt x="66" y="221"/>
                    <a:pt x="68" y="223"/>
                    <a:pt x="70" y="225"/>
                  </a:cubicBezTo>
                  <a:cubicBezTo>
                    <a:pt x="70" y="226"/>
                    <a:pt x="70" y="226"/>
                    <a:pt x="70" y="226"/>
                  </a:cubicBezTo>
                  <a:cubicBezTo>
                    <a:pt x="67" y="220"/>
                    <a:pt x="64" y="214"/>
                    <a:pt x="61" y="208"/>
                  </a:cubicBezTo>
                  <a:cubicBezTo>
                    <a:pt x="60" y="206"/>
                    <a:pt x="59" y="204"/>
                    <a:pt x="58" y="202"/>
                  </a:cubicBezTo>
                  <a:cubicBezTo>
                    <a:pt x="58" y="202"/>
                    <a:pt x="58" y="201"/>
                    <a:pt x="58" y="201"/>
                  </a:cubicBezTo>
                  <a:cubicBezTo>
                    <a:pt x="57" y="199"/>
                    <a:pt x="57" y="198"/>
                    <a:pt x="56" y="196"/>
                  </a:cubicBezTo>
                  <a:cubicBezTo>
                    <a:pt x="55" y="195"/>
                    <a:pt x="54" y="193"/>
                    <a:pt x="52" y="192"/>
                  </a:cubicBezTo>
                  <a:moveTo>
                    <a:pt x="36" y="190"/>
                  </a:moveTo>
                  <a:cubicBezTo>
                    <a:pt x="36" y="190"/>
                    <a:pt x="36" y="190"/>
                    <a:pt x="36" y="190"/>
                  </a:cubicBezTo>
                  <a:cubicBezTo>
                    <a:pt x="38" y="193"/>
                    <a:pt x="40" y="195"/>
                    <a:pt x="41" y="198"/>
                  </a:cubicBezTo>
                  <a:cubicBezTo>
                    <a:pt x="43" y="201"/>
                    <a:pt x="45" y="203"/>
                    <a:pt x="47" y="206"/>
                  </a:cubicBezTo>
                  <a:cubicBezTo>
                    <a:pt x="48" y="207"/>
                    <a:pt x="49" y="207"/>
                    <a:pt x="50" y="208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07"/>
                    <a:pt x="49" y="206"/>
                    <a:pt x="49" y="205"/>
                  </a:cubicBezTo>
                  <a:cubicBezTo>
                    <a:pt x="49" y="205"/>
                    <a:pt x="49" y="205"/>
                    <a:pt x="48" y="205"/>
                  </a:cubicBezTo>
                  <a:cubicBezTo>
                    <a:pt x="48" y="205"/>
                    <a:pt x="47" y="205"/>
                    <a:pt x="47" y="204"/>
                  </a:cubicBezTo>
                  <a:cubicBezTo>
                    <a:pt x="46" y="202"/>
                    <a:pt x="45" y="200"/>
                    <a:pt x="44" y="198"/>
                  </a:cubicBezTo>
                  <a:cubicBezTo>
                    <a:pt x="42" y="195"/>
                    <a:pt x="39" y="192"/>
                    <a:pt x="36" y="190"/>
                  </a:cubicBezTo>
                  <a:moveTo>
                    <a:pt x="87" y="189"/>
                  </a:moveTo>
                  <a:cubicBezTo>
                    <a:pt x="90" y="195"/>
                    <a:pt x="94" y="200"/>
                    <a:pt x="97" y="205"/>
                  </a:cubicBezTo>
                  <a:cubicBezTo>
                    <a:pt x="96" y="202"/>
                    <a:pt x="94" y="198"/>
                    <a:pt x="93" y="195"/>
                  </a:cubicBezTo>
                  <a:cubicBezTo>
                    <a:pt x="91" y="193"/>
                    <a:pt x="89" y="191"/>
                    <a:pt x="87" y="189"/>
                  </a:cubicBezTo>
                  <a:moveTo>
                    <a:pt x="98" y="183"/>
                  </a:moveTo>
                  <a:cubicBezTo>
                    <a:pt x="99" y="187"/>
                    <a:pt x="100" y="190"/>
                    <a:pt x="102" y="193"/>
                  </a:cubicBezTo>
                  <a:cubicBezTo>
                    <a:pt x="103" y="198"/>
                    <a:pt x="105" y="203"/>
                    <a:pt x="107" y="207"/>
                  </a:cubicBezTo>
                  <a:cubicBezTo>
                    <a:pt x="108" y="209"/>
                    <a:pt x="110" y="210"/>
                    <a:pt x="111" y="212"/>
                  </a:cubicBezTo>
                  <a:cubicBezTo>
                    <a:pt x="112" y="213"/>
                    <a:pt x="114" y="215"/>
                    <a:pt x="115" y="216"/>
                  </a:cubicBezTo>
                  <a:cubicBezTo>
                    <a:pt x="112" y="210"/>
                    <a:pt x="110" y="204"/>
                    <a:pt x="107" y="198"/>
                  </a:cubicBezTo>
                  <a:cubicBezTo>
                    <a:pt x="104" y="193"/>
                    <a:pt x="101" y="188"/>
                    <a:pt x="98" y="183"/>
                  </a:cubicBezTo>
                  <a:moveTo>
                    <a:pt x="83" y="179"/>
                  </a:moveTo>
                  <a:cubicBezTo>
                    <a:pt x="84" y="181"/>
                    <a:pt x="84" y="183"/>
                    <a:pt x="85" y="185"/>
                  </a:cubicBezTo>
                  <a:cubicBezTo>
                    <a:pt x="86" y="186"/>
                    <a:pt x="88" y="187"/>
                    <a:pt x="89" y="188"/>
                  </a:cubicBezTo>
                  <a:cubicBezTo>
                    <a:pt x="87" y="185"/>
                    <a:pt x="85" y="182"/>
                    <a:pt x="83" y="179"/>
                  </a:cubicBezTo>
                  <a:moveTo>
                    <a:pt x="41" y="177"/>
                  </a:moveTo>
                  <a:cubicBezTo>
                    <a:pt x="41" y="180"/>
                    <a:pt x="42" y="182"/>
                    <a:pt x="43" y="184"/>
                  </a:cubicBezTo>
                  <a:cubicBezTo>
                    <a:pt x="42" y="183"/>
                    <a:pt x="42" y="182"/>
                    <a:pt x="42" y="182"/>
                  </a:cubicBezTo>
                  <a:cubicBezTo>
                    <a:pt x="42" y="180"/>
                    <a:pt x="41" y="179"/>
                    <a:pt x="41" y="177"/>
                  </a:cubicBezTo>
                  <a:moveTo>
                    <a:pt x="81" y="176"/>
                  </a:moveTo>
                  <a:cubicBezTo>
                    <a:pt x="81" y="176"/>
                    <a:pt x="81" y="176"/>
                    <a:pt x="81" y="176"/>
                  </a:cubicBezTo>
                  <a:cubicBezTo>
                    <a:pt x="82" y="179"/>
                    <a:pt x="83" y="181"/>
                    <a:pt x="84" y="184"/>
                  </a:cubicBezTo>
                  <a:cubicBezTo>
                    <a:pt x="84" y="184"/>
                    <a:pt x="85" y="185"/>
                    <a:pt x="85" y="185"/>
                  </a:cubicBezTo>
                  <a:cubicBezTo>
                    <a:pt x="84" y="183"/>
                    <a:pt x="84" y="181"/>
                    <a:pt x="83" y="179"/>
                  </a:cubicBezTo>
                  <a:cubicBezTo>
                    <a:pt x="82" y="178"/>
                    <a:pt x="82" y="177"/>
                    <a:pt x="81" y="176"/>
                  </a:cubicBezTo>
                  <a:moveTo>
                    <a:pt x="83" y="168"/>
                  </a:moveTo>
                  <a:cubicBezTo>
                    <a:pt x="82" y="169"/>
                    <a:pt x="82" y="171"/>
                    <a:pt x="82" y="172"/>
                  </a:cubicBezTo>
                  <a:cubicBezTo>
                    <a:pt x="82" y="173"/>
                    <a:pt x="83" y="174"/>
                    <a:pt x="83" y="175"/>
                  </a:cubicBezTo>
                  <a:cubicBezTo>
                    <a:pt x="85" y="177"/>
                    <a:pt x="86" y="179"/>
                    <a:pt x="87" y="181"/>
                  </a:cubicBezTo>
                  <a:cubicBezTo>
                    <a:pt x="86" y="177"/>
                    <a:pt x="84" y="172"/>
                    <a:pt x="83" y="168"/>
                  </a:cubicBezTo>
                  <a:moveTo>
                    <a:pt x="26" y="159"/>
                  </a:moveTo>
                  <a:cubicBezTo>
                    <a:pt x="26" y="161"/>
                    <a:pt x="26" y="163"/>
                    <a:pt x="26" y="165"/>
                  </a:cubicBezTo>
                  <a:cubicBezTo>
                    <a:pt x="26" y="165"/>
                    <a:pt x="26" y="166"/>
                    <a:pt x="26" y="166"/>
                  </a:cubicBezTo>
                  <a:cubicBezTo>
                    <a:pt x="26" y="166"/>
                    <a:pt x="27" y="166"/>
                    <a:pt x="27" y="166"/>
                  </a:cubicBezTo>
                  <a:cubicBezTo>
                    <a:pt x="27" y="166"/>
                    <a:pt x="26" y="166"/>
                    <a:pt x="26" y="166"/>
                  </a:cubicBezTo>
                  <a:cubicBezTo>
                    <a:pt x="27" y="172"/>
                    <a:pt x="27" y="178"/>
                    <a:pt x="28" y="183"/>
                  </a:cubicBezTo>
                  <a:cubicBezTo>
                    <a:pt x="28" y="185"/>
                    <a:pt x="29" y="186"/>
                    <a:pt x="30" y="187"/>
                  </a:cubicBezTo>
                  <a:cubicBezTo>
                    <a:pt x="30" y="188"/>
                    <a:pt x="31" y="189"/>
                    <a:pt x="31" y="190"/>
                  </a:cubicBezTo>
                  <a:cubicBezTo>
                    <a:pt x="31" y="190"/>
                    <a:pt x="31" y="191"/>
                    <a:pt x="31" y="191"/>
                  </a:cubicBezTo>
                  <a:cubicBezTo>
                    <a:pt x="30" y="189"/>
                    <a:pt x="29" y="186"/>
                    <a:pt x="28" y="184"/>
                  </a:cubicBezTo>
                  <a:cubicBezTo>
                    <a:pt x="28" y="184"/>
                    <a:pt x="28" y="185"/>
                    <a:pt x="28" y="185"/>
                  </a:cubicBezTo>
                  <a:cubicBezTo>
                    <a:pt x="28" y="189"/>
                    <a:pt x="28" y="193"/>
                    <a:pt x="30" y="197"/>
                  </a:cubicBezTo>
                  <a:cubicBezTo>
                    <a:pt x="30" y="198"/>
                    <a:pt x="31" y="199"/>
                    <a:pt x="31" y="200"/>
                  </a:cubicBezTo>
                  <a:cubicBezTo>
                    <a:pt x="31" y="200"/>
                    <a:pt x="32" y="200"/>
                    <a:pt x="32" y="200"/>
                  </a:cubicBezTo>
                  <a:cubicBezTo>
                    <a:pt x="33" y="196"/>
                    <a:pt x="33" y="192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3"/>
                    <a:pt x="30" y="180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1" y="180"/>
                    <a:pt x="32" y="182"/>
                    <a:pt x="33" y="183"/>
                  </a:cubicBezTo>
                  <a:cubicBezTo>
                    <a:pt x="32" y="181"/>
                    <a:pt x="32" y="180"/>
                    <a:pt x="32" y="178"/>
                  </a:cubicBezTo>
                  <a:cubicBezTo>
                    <a:pt x="32" y="175"/>
                    <a:pt x="31" y="172"/>
                    <a:pt x="31" y="170"/>
                  </a:cubicBezTo>
                  <a:cubicBezTo>
                    <a:pt x="29" y="166"/>
                    <a:pt x="28" y="163"/>
                    <a:pt x="26" y="159"/>
                  </a:cubicBezTo>
                  <a:moveTo>
                    <a:pt x="41" y="154"/>
                  </a:moveTo>
                  <a:cubicBezTo>
                    <a:pt x="41" y="154"/>
                    <a:pt x="41" y="154"/>
                    <a:pt x="40" y="154"/>
                  </a:cubicBezTo>
                  <a:cubicBezTo>
                    <a:pt x="41" y="157"/>
                    <a:pt x="41" y="159"/>
                    <a:pt x="41" y="162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43" y="168"/>
                    <a:pt x="45" y="174"/>
                    <a:pt x="47" y="180"/>
                  </a:cubicBezTo>
                  <a:cubicBezTo>
                    <a:pt x="47" y="181"/>
                    <a:pt x="48" y="182"/>
                    <a:pt x="48" y="183"/>
                  </a:cubicBezTo>
                  <a:cubicBezTo>
                    <a:pt x="48" y="183"/>
                    <a:pt x="48" y="183"/>
                    <a:pt x="48" y="183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49" y="180"/>
                    <a:pt x="48" y="178"/>
                    <a:pt x="48" y="175"/>
                  </a:cubicBezTo>
                  <a:cubicBezTo>
                    <a:pt x="45" y="168"/>
                    <a:pt x="43" y="161"/>
                    <a:pt x="41" y="154"/>
                  </a:cubicBezTo>
                  <a:moveTo>
                    <a:pt x="67" y="154"/>
                  </a:moveTo>
                  <a:cubicBezTo>
                    <a:pt x="68" y="156"/>
                    <a:pt x="68" y="158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58"/>
                    <a:pt x="68" y="156"/>
                    <a:pt x="68" y="154"/>
                  </a:cubicBezTo>
                  <a:cubicBezTo>
                    <a:pt x="68" y="154"/>
                    <a:pt x="68" y="154"/>
                    <a:pt x="67" y="154"/>
                  </a:cubicBezTo>
                  <a:moveTo>
                    <a:pt x="58" y="149"/>
                  </a:moveTo>
                  <a:cubicBezTo>
                    <a:pt x="58" y="150"/>
                    <a:pt x="59" y="151"/>
                    <a:pt x="59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60" y="157"/>
                    <a:pt x="62" y="162"/>
                    <a:pt x="64" y="168"/>
                  </a:cubicBezTo>
                  <a:cubicBezTo>
                    <a:pt x="64" y="165"/>
                    <a:pt x="63" y="162"/>
                    <a:pt x="63" y="159"/>
                  </a:cubicBezTo>
                  <a:cubicBezTo>
                    <a:pt x="63" y="160"/>
                    <a:pt x="63" y="160"/>
                    <a:pt x="64" y="160"/>
                  </a:cubicBezTo>
                  <a:cubicBezTo>
                    <a:pt x="64" y="160"/>
                    <a:pt x="64" y="160"/>
                    <a:pt x="64" y="161"/>
                  </a:cubicBezTo>
                  <a:cubicBezTo>
                    <a:pt x="66" y="168"/>
                    <a:pt x="68" y="175"/>
                    <a:pt x="70" y="182"/>
                  </a:cubicBezTo>
                  <a:cubicBezTo>
                    <a:pt x="71" y="184"/>
                    <a:pt x="71" y="185"/>
                    <a:pt x="72" y="187"/>
                  </a:cubicBezTo>
                  <a:cubicBezTo>
                    <a:pt x="73" y="189"/>
                    <a:pt x="74" y="191"/>
                    <a:pt x="75" y="193"/>
                  </a:cubicBezTo>
                  <a:cubicBezTo>
                    <a:pt x="77" y="196"/>
                    <a:pt x="79" y="199"/>
                    <a:pt x="81" y="201"/>
                  </a:cubicBezTo>
                  <a:cubicBezTo>
                    <a:pt x="80" y="199"/>
                    <a:pt x="79" y="196"/>
                    <a:pt x="78" y="194"/>
                  </a:cubicBezTo>
                  <a:cubicBezTo>
                    <a:pt x="76" y="191"/>
                    <a:pt x="74" y="188"/>
                    <a:pt x="72" y="185"/>
                  </a:cubicBezTo>
                  <a:cubicBezTo>
                    <a:pt x="72" y="184"/>
                    <a:pt x="72" y="183"/>
                    <a:pt x="73" y="183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3" y="181"/>
                    <a:pt x="72" y="178"/>
                    <a:pt x="72" y="176"/>
                  </a:cubicBezTo>
                  <a:cubicBezTo>
                    <a:pt x="72" y="178"/>
                    <a:pt x="73" y="180"/>
                    <a:pt x="73" y="182"/>
                  </a:cubicBezTo>
                  <a:cubicBezTo>
                    <a:pt x="71" y="176"/>
                    <a:pt x="69" y="170"/>
                    <a:pt x="68" y="164"/>
                  </a:cubicBezTo>
                  <a:cubicBezTo>
                    <a:pt x="67" y="163"/>
                    <a:pt x="67" y="162"/>
                    <a:pt x="66" y="161"/>
                  </a:cubicBezTo>
                  <a:cubicBezTo>
                    <a:pt x="64" y="157"/>
                    <a:pt x="61" y="153"/>
                    <a:pt x="58" y="149"/>
                  </a:cubicBezTo>
                  <a:moveTo>
                    <a:pt x="30" y="146"/>
                  </a:moveTo>
                  <a:cubicBezTo>
                    <a:pt x="31" y="149"/>
                    <a:pt x="31" y="151"/>
                    <a:pt x="31" y="153"/>
                  </a:cubicBezTo>
                  <a:cubicBezTo>
                    <a:pt x="32" y="161"/>
                    <a:pt x="33" y="168"/>
                    <a:pt x="34" y="175"/>
                  </a:cubicBezTo>
                  <a:cubicBezTo>
                    <a:pt x="35" y="177"/>
                    <a:pt x="36" y="179"/>
                    <a:pt x="37" y="181"/>
                  </a:cubicBezTo>
                  <a:cubicBezTo>
                    <a:pt x="36" y="180"/>
                    <a:pt x="35" y="178"/>
                    <a:pt x="34" y="176"/>
                  </a:cubicBezTo>
                  <a:cubicBezTo>
                    <a:pt x="35" y="178"/>
                    <a:pt x="35" y="179"/>
                    <a:pt x="35" y="180"/>
                  </a:cubicBezTo>
                  <a:cubicBezTo>
                    <a:pt x="35" y="182"/>
                    <a:pt x="35" y="184"/>
                    <a:pt x="35" y="186"/>
                  </a:cubicBezTo>
                  <a:cubicBezTo>
                    <a:pt x="38" y="187"/>
                    <a:pt x="40" y="189"/>
                    <a:pt x="42" y="191"/>
                  </a:cubicBezTo>
                  <a:cubicBezTo>
                    <a:pt x="39" y="183"/>
                    <a:pt x="37" y="174"/>
                    <a:pt x="35" y="166"/>
                  </a:cubicBezTo>
                  <a:cubicBezTo>
                    <a:pt x="33" y="159"/>
                    <a:pt x="32" y="153"/>
                    <a:pt x="30" y="146"/>
                  </a:cubicBezTo>
                  <a:moveTo>
                    <a:pt x="66" y="145"/>
                  </a:moveTo>
                  <a:cubicBezTo>
                    <a:pt x="66" y="146"/>
                    <a:pt x="66" y="147"/>
                    <a:pt x="66" y="147"/>
                  </a:cubicBezTo>
                  <a:cubicBezTo>
                    <a:pt x="67" y="148"/>
                    <a:pt x="67" y="148"/>
                    <a:pt x="68" y="149"/>
                  </a:cubicBezTo>
                  <a:cubicBezTo>
                    <a:pt x="68" y="149"/>
                    <a:pt x="67" y="149"/>
                    <a:pt x="67" y="149"/>
                  </a:cubicBezTo>
                  <a:cubicBezTo>
                    <a:pt x="67" y="148"/>
                    <a:pt x="67" y="147"/>
                    <a:pt x="66" y="145"/>
                  </a:cubicBezTo>
                  <a:moveTo>
                    <a:pt x="61" y="143"/>
                  </a:moveTo>
                  <a:cubicBezTo>
                    <a:pt x="62" y="145"/>
                    <a:pt x="63" y="147"/>
                    <a:pt x="64" y="149"/>
                  </a:cubicBezTo>
                  <a:cubicBezTo>
                    <a:pt x="63" y="148"/>
                    <a:pt x="63" y="147"/>
                    <a:pt x="63" y="146"/>
                  </a:cubicBezTo>
                  <a:cubicBezTo>
                    <a:pt x="62" y="145"/>
                    <a:pt x="62" y="144"/>
                    <a:pt x="61" y="143"/>
                  </a:cubicBezTo>
                  <a:moveTo>
                    <a:pt x="26" y="142"/>
                  </a:moveTo>
                  <a:cubicBezTo>
                    <a:pt x="26" y="147"/>
                    <a:pt x="26" y="151"/>
                    <a:pt x="26" y="156"/>
                  </a:cubicBezTo>
                  <a:cubicBezTo>
                    <a:pt x="27" y="158"/>
                    <a:pt x="27" y="159"/>
                    <a:pt x="28" y="160"/>
                  </a:cubicBezTo>
                  <a:cubicBezTo>
                    <a:pt x="29" y="162"/>
                    <a:pt x="30" y="164"/>
                    <a:pt x="30" y="167"/>
                  </a:cubicBezTo>
                  <a:cubicBezTo>
                    <a:pt x="30" y="162"/>
                    <a:pt x="29" y="157"/>
                    <a:pt x="28" y="152"/>
                  </a:cubicBezTo>
                  <a:cubicBezTo>
                    <a:pt x="28" y="150"/>
                    <a:pt x="28" y="149"/>
                    <a:pt x="28" y="148"/>
                  </a:cubicBezTo>
                  <a:cubicBezTo>
                    <a:pt x="27" y="146"/>
                    <a:pt x="27" y="144"/>
                    <a:pt x="26" y="142"/>
                  </a:cubicBezTo>
                  <a:moveTo>
                    <a:pt x="75" y="140"/>
                  </a:moveTo>
                  <a:cubicBezTo>
                    <a:pt x="74" y="142"/>
                    <a:pt x="72" y="144"/>
                    <a:pt x="71" y="146"/>
                  </a:cubicBezTo>
                  <a:cubicBezTo>
                    <a:pt x="72" y="150"/>
                    <a:pt x="73" y="155"/>
                    <a:pt x="75" y="159"/>
                  </a:cubicBezTo>
                  <a:cubicBezTo>
                    <a:pt x="75" y="160"/>
                    <a:pt x="75" y="160"/>
                    <a:pt x="75" y="161"/>
                  </a:cubicBezTo>
                  <a:cubicBezTo>
                    <a:pt x="77" y="164"/>
                    <a:pt x="78" y="166"/>
                    <a:pt x="80" y="169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78" y="164"/>
                    <a:pt x="77" y="158"/>
                    <a:pt x="76" y="153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7" y="159"/>
                    <a:pt x="78" y="164"/>
                    <a:pt x="80" y="168"/>
                  </a:cubicBezTo>
                  <a:cubicBezTo>
                    <a:pt x="80" y="166"/>
                    <a:pt x="81" y="164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0" y="160"/>
                    <a:pt x="80" y="158"/>
                    <a:pt x="79" y="157"/>
                  </a:cubicBezTo>
                  <a:cubicBezTo>
                    <a:pt x="79" y="155"/>
                    <a:pt x="78" y="154"/>
                    <a:pt x="78" y="152"/>
                  </a:cubicBezTo>
                  <a:cubicBezTo>
                    <a:pt x="76" y="150"/>
                    <a:pt x="75" y="147"/>
                    <a:pt x="74" y="145"/>
                  </a:cubicBezTo>
                  <a:cubicBezTo>
                    <a:pt x="73" y="145"/>
                    <a:pt x="73" y="145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3" y="143"/>
                    <a:pt x="73" y="142"/>
                    <a:pt x="74" y="142"/>
                  </a:cubicBezTo>
                  <a:cubicBezTo>
                    <a:pt x="75" y="142"/>
                    <a:pt x="75" y="142"/>
                    <a:pt x="75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42"/>
                    <a:pt x="75" y="141"/>
                    <a:pt x="75" y="140"/>
                  </a:cubicBezTo>
                  <a:moveTo>
                    <a:pt x="40" y="137"/>
                  </a:moveTo>
                  <a:cubicBezTo>
                    <a:pt x="40" y="138"/>
                    <a:pt x="40" y="139"/>
                    <a:pt x="40" y="140"/>
                  </a:cubicBezTo>
                  <a:cubicBezTo>
                    <a:pt x="40" y="141"/>
                    <a:pt x="41" y="142"/>
                    <a:pt x="41" y="144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1"/>
                    <a:pt x="40" y="139"/>
                    <a:pt x="40" y="137"/>
                  </a:cubicBezTo>
                  <a:moveTo>
                    <a:pt x="85" y="137"/>
                  </a:moveTo>
                  <a:cubicBezTo>
                    <a:pt x="85" y="142"/>
                    <a:pt x="85" y="146"/>
                    <a:pt x="84" y="150"/>
                  </a:cubicBezTo>
                  <a:cubicBezTo>
                    <a:pt x="86" y="155"/>
                    <a:pt x="88" y="159"/>
                    <a:pt x="89" y="163"/>
                  </a:cubicBezTo>
                  <a:cubicBezTo>
                    <a:pt x="93" y="169"/>
                    <a:pt x="97" y="175"/>
                    <a:pt x="101" y="182"/>
                  </a:cubicBezTo>
                  <a:cubicBezTo>
                    <a:pt x="97" y="172"/>
                    <a:pt x="94" y="162"/>
                    <a:pt x="90" y="152"/>
                  </a:cubicBezTo>
                  <a:cubicBezTo>
                    <a:pt x="89" y="149"/>
                    <a:pt x="88" y="145"/>
                    <a:pt x="86" y="142"/>
                  </a:cubicBezTo>
                  <a:cubicBezTo>
                    <a:pt x="86" y="140"/>
                    <a:pt x="86" y="139"/>
                    <a:pt x="85" y="137"/>
                  </a:cubicBezTo>
                  <a:moveTo>
                    <a:pt x="74" y="136"/>
                  </a:moveTo>
                  <a:cubicBezTo>
                    <a:pt x="74" y="137"/>
                    <a:pt x="73" y="138"/>
                    <a:pt x="73" y="138"/>
                  </a:cubicBezTo>
                  <a:cubicBezTo>
                    <a:pt x="73" y="138"/>
                    <a:pt x="74" y="137"/>
                    <a:pt x="74" y="137"/>
                  </a:cubicBezTo>
                  <a:cubicBezTo>
                    <a:pt x="74" y="137"/>
                    <a:pt x="74" y="137"/>
                    <a:pt x="74" y="136"/>
                  </a:cubicBezTo>
                  <a:moveTo>
                    <a:pt x="45" y="135"/>
                  </a:moveTo>
                  <a:cubicBezTo>
                    <a:pt x="45" y="136"/>
                    <a:pt x="45" y="138"/>
                    <a:pt x="45" y="139"/>
                  </a:cubicBezTo>
                  <a:cubicBezTo>
                    <a:pt x="46" y="146"/>
                    <a:pt x="47" y="153"/>
                    <a:pt x="49" y="160"/>
                  </a:cubicBezTo>
                  <a:cubicBezTo>
                    <a:pt x="50" y="164"/>
                    <a:pt x="50" y="168"/>
                    <a:pt x="52" y="172"/>
                  </a:cubicBezTo>
                  <a:cubicBezTo>
                    <a:pt x="51" y="160"/>
                    <a:pt x="48" y="148"/>
                    <a:pt x="46" y="136"/>
                  </a:cubicBezTo>
                  <a:cubicBezTo>
                    <a:pt x="46" y="136"/>
                    <a:pt x="45" y="136"/>
                    <a:pt x="45" y="135"/>
                  </a:cubicBezTo>
                  <a:moveTo>
                    <a:pt x="26" y="133"/>
                  </a:moveTo>
                  <a:cubicBezTo>
                    <a:pt x="26" y="134"/>
                    <a:pt x="26" y="136"/>
                    <a:pt x="26" y="137"/>
                  </a:cubicBezTo>
                  <a:cubicBezTo>
                    <a:pt x="27" y="140"/>
                    <a:pt x="27" y="142"/>
                    <a:pt x="28" y="144"/>
                  </a:cubicBezTo>
                  <a:cubicBezTo>
                    <a:pt x="27" y="141"/>
                    <a:pt x="27" y="137"/>
                    <a:pt x="27" y="134"/>
                  </a:cubicBezTo>
                  <a:cubicBezTo>
                    <a:pt x="26" y="134"/>
                    <a:pt x="26" y="133"/>
                    <a:pt x="26" y="133"/>
                  </a:cubicBezTo>
                  <a:moveTo>
                    <a:pt x="52" y="132"/>
                  </a:moveTo>
                  <a:cubicBezTo>
                    <a:pt x="54" y="136"/>
                    <a:pt x="56" y="139"/>
                    <a:pt x="58" y="143"/>
                  </a:cubicBezTo>
                  <a:cubicBezTo>
                    <a:pt x="56" y="140"/>
                    <a:pt x="55" y="137"/>
                    <a:pt x="54" y="135"/>
                  </a:cubicBezTo>
                  <a:cubicBezTo>
                    <a:pt x="54" y="134"/>
                    <a:pt x="53" y="133"/>
                    <a:pt x="53" y="133"/>
                  </a:cubicBezTo>
                  <a:cubicBezTo>
                    <a:pt x="53" y="132"/>
                    <a:pt x="53" y="132"/>
                    <a:pt x="52" y="132"/>
                  </a:cubicBezTo>
                  <a:moveTo>
                    <a:pt x="80" y="130"/>
                  </a:moveTo>
                  <a:cubicBezTo>
                    <a:pt x="79" y="131"/>
                    <a:pt x="79" y="132"/>
                    <a:pt x="78" y="133"/>
                  </a:cubicBezTo>
                  <a:cubicBezTo>
                    <a:pt x="79" y="136"/>
                    <a:pt x="80" y="138"/>
                    <a:pt x="81" y="141"/>
                  </a:cubicBezTo>
                  <a:cubicBezTo>
                    <a:pt x="81" y="142"/>
                    <a:pt x="82" y="143"/>
                    <a:pt x="82" y="144"/>
                  </a:cubicBezTo>
                  <a:cubicBezTo>
                    <a:pt x="82" y="142"/>
                    <a:pt x="82" y="140"/>
                    <a:pt x="83" y="138"/>
                  </a:cubicBezTo>
                  <a:cubicBezTo>
                    <a:pt x="82" y="136"/>
                    <a:pt x="81" y="135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2"/>
                    <a:pt x="80" y="131"/>
                    <a:pt x="80" y="130"/>
                  </a:cubicBezTo>
                  <a:moveTo>
                    <a:pt x="40" y="127"/>
                  </a:moveTo>
                  <a:cubicBezTo>
                    <a:pt x="40" y="127"/>
                    <a:pt x="40" y="128"/>
                    <a:pt x="40" y="128"/>
                  </a:cubicBezTo>
                  <a:cubicBezTo>
                    <a:pt x="40" y="129"/>
                    <a:pt x="41" y="130"/>
                    <a:pt x="41" y="131"/>
                  </a:cubicBezTo>
                  <a:cubicBezTo>
                    <a:pt x="41" y="130"/>
                    <a:pt x="41" y="129"/>
                    <a:pt x="41" y="128"/>
                  </a:cubicBezTo>
                  <a:cubicBezTo>
                    <a:pt x="40" y="128"/>
                    <a:pt x="40" y="128"/>
                    <a:pt x="40" y="127"/>
                  </a:cubicBezTo>
                  <a:moveTo>
                    <a:pt x="40" y="126"/>
                  </a:move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1" y="128"/>
                  </a:cubicBezTo>
                  <a:cubicBezTo>
                    <a:pt x="41" y="128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6"/>
                  </a:cubicBezTo>
                  <a:moveTo>
                    <a:pt x="82" y="126"/>
                  </a:moveTo>
                  <a:cubicBezTo>
                    <a:pt x="81" y="127"/>
                    <a:pt x="81" y="128"/>
                    <a:pt x="80" y="130"/>
                  </a:cubicBezTo>
                  <a:cubicBezTo>
                    <a:pt x="80" y="131"/>
                    <a:pt x="81" y="132"/>
                    <a:pt x="81" y="133"/>
                  </a:cubicBezTo>
                  <a:cubicBezTo>
                    <a:pt x="82" y="134"/>
                    <a:pt x="82" y="136"/>
                    <a:pt x="83" y="137"/>
                  </a:cubicBezTo>
                  <a:cubicBezTo>
                    <a:pt x="83" y="137"/>
                    <a:pt x="83" y="137"/>
                    <a:pt x="83" y="136"/>
                  </a:cubicBezTo>
                  <a:cubicBezTo>
                    <a:pt x="83" y="134"/>
                    <a:pt x="83" y="132"/>
                    <a:pt x="83" y="130"/>
                  </a:cubicBezTo>
                  <a:cubicBezTo>
                    <a:pt x="83" y="129"/>
                    <a:pt x="82" y="127"/>
                    <a:pt x="82" y="126"/>
                  </a:cubicBezTo>
                  <a:moveTo>
                    <a:pt x="58" y="181"/>
                  </a:moveTo>
                  <a:cubicBezTo>
                    <a:pt x="57" y="179"/>
                    <a:pt x="57" y="178"/>
                    <a:pt x="56" y="176"/>
                  </a:cubicBezTo>
                  <a:cubicBezTo>
                    <a:pt x="57" y="178"/>
                    <a:pt x="58" y="180"/>
                    <a:pt x="59" y="182"/>
                  </a:cubicBezTo>
                  <a:cubicBezTo>
                    <a:pt x="61" y="186"/>
                    <a:pt x="62" y="190"/>
                    <a:pt x="64" y="194"/>
                  </a:cubicBezTo>
                  <a:cubicBezTo>
                    <a:pt x="64" y="194"/>
                    <a:pt x="63" y="193"/>
                    <a:pt x="63" y="192"/>
                  </a:cubicBezTo>
                  <a:cubicBezTo>
                    <a:pt x="61" y="188"/>
                    <a:pt x="59" y="184"/>
                    <a:pt x="58" y="181"/>
                  </a:cubicBezTo>
                  <a:moveTo>
                    <a:pt x="47" y="125"/>
                  </a:moveTo>
                  <a:cubicBezTo>
                    <a:pt x="47" y="126"/>
                    <a:pt x="47" y="128"/>
                    <a:pt x="47" y="129"/>
                  </a:cubicBezTo>
                  <a:cubicBezTo>
                    <a:pt x="47" y="129"/>
                    <a:pt x="47" y="130"/>
                    <a:pt x="47" y="130"/>
                  </a:cubicBezTo>
                  <a:cubicBezTo>
                    <a:pt x="47" y="132"/>
                    <a:pt x="48" y="135"/>
                    <a:pt x="48" y="137"/>
                  </a:cubicBezTo>
                  <a:cubicBezTo>
                    <a:pt x="51" y="147"/>
                    <a:pt x="53" y="157"/>
                    <a:pt x="54" y="167"/>
                  </a:cubicBezTo>
                  <a:cubicBezTo>
                    <a:pt x="55" y="167"/>
                    <a:pt x="55" y="168"/>
                    <a:pt x="55" y="169"/>
                  </a:cubicBezTo>
                  <a:cubicBezTo>
                    <a:pt x="55" y="169"/>
                    <a:pt x="56" y="170"/>
                    <a:pt x="56" y="170"/>
                  </a:cubicBezTo>
                  <a:cubicBezTo>
                    <a:pt x="55" y="169"/>
                    <a:pt x="55" y="168"/>
                    <a:pt x="54" y="167"/>
                  </a:cubicBezTo>
                  <a:cubicBezTo>
                    <a:pt x="55" y="170"/>
                    <a:pt x="55" y="174"/>
                    <a:pt x="55" y="177"/>
                  </a:cubicBezTo>
                  <a:cubicBezTo>
                    <a:pt x="55" y="178"/>
                    <a:pt x="55" y="178"/>
                    <a:pt x="54" y="178"/>
                  </a:cubicBezTo>
                  <a:cubicBezTo>
                    <a:pt x="54" y="178"/>
                    <a:pt x="54" y="178"/>
                    <a:pt x="54" y="178"/>
                  </a:cubicBezTo>
                  <a:cubicBezTo>
                    <a:pt x="54" y="180"/>
                    <a:pt x="55" y="181"/>
                    <a:pt x="55" y="182"/>
                  </a:cubicBezTo>
                  <a:cubicBezTo>
                    <a:pt x="56" y="183"/>
                    <a:pt x="56" y="184"/>
                    <a:pt x="56" y="184"/>
                  </a:cubicBezTo>
                  <a:cubicBezTo>
                    <a:pt x="57" y="188"/>
                    <a:pt x="58" y="191"/>
                    <a:pt x="59" y="195"/>
                  </a:cubicBezTo>
                  <a:cubicBezTo>
                    <a:pt x="61" y="197"/>
                    <a:pt x="62" y="199"/>
                    <a:pt x="64" y="201"/>
                  </a:cubicBezTo>
                  <a:cubicBezTo>
                    <a:pt x="64" y="200"/>
                    <a:pt x="63" y="199"/>
                    <a:pt x="63" y="198"/>
                  </a:cubicBezTo>
                  <a:cubicBezTo>
                    <a:pt x="64" y="200"/>
                    <a:pt x="65" y="202"/>
                    <a:pt x="66" y="205"/>
                  </a:cubicBezTo>
                  <a:cubicBezTo>
                    <a:pt x="69" y="207"/>
                    <a:pt x="72" y="209"/>
                    <a:pt x="74" y="212"/>
                  </a:cubicBezTo>
                  <a:cubicBezTo>
                    <a:pt x="71" y="205"/>
                    <a:pt x="68" y="198"/>
                    <a:pt x="65" y="190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5"/>
                    <a:pt x="69" y="195"/>
                    <a:pt x="69" y="196"/>
                  </a:cubicBezTo>
                  <a:cubicBezTo>
                    <a:pt x="72" y="200"/>
                    <a:pt x="74" y="205"/>
                    <a:pt x="77" y="209"/>
                  </a:cubicBezTo>
                  <a:cubicBezTo>
                    <a:pt x="79" y="211"/>
                    <a:pt x="80" y="214"/>
                    <a:pt x="82" y="217"/>
                  </a:cubicBezTo>
                  <a:cubicBezTo>
                    <a:pt x="83" y="219"/>
                    <a:pt x="83" y="221"/>
                    <a:pt x="84" y="223"/>
                  </a:cubicBezTo>
                  <a:cubicBezTo>
                    <a:pt x="85" y="225"/>
                    <a:pt x="86" y="226"/>
                    <a:pt x="87" y="227"/>
                  </a:cubicBezTo>
                  <a:cubicBezTo>
                    <a:pt x="82" y="217"/>
                    <a:pt x="77" y="206"/>
                    <a:pt x="73" y="195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71" y="193"/>
                    <a:pt x="69" y="190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6"/>
                    <a:pt x="68" y="185"/>
                    <a:pt x="68" y="185"/>
                  </a:cubicBezTo>
                  <a:cubicBezTo>
                    <a:pt x="68" y="185"/>
                    <a:pt x="69" y="185"/>
                    <a:pt x="69" y="185"/>
                  </a:cubicBezTo>
                  <a:cubicBezTo>
                    <a:pt x="66" y="179"/>
                    <a:pt x="64" y="173"/>
                    <a:pt x="61" y="167"/>
                  </a:cubicBezTo>
                  <a:cubicBezTo>
                    <a:pt x="61" y="167"/>
                    <a:pt x="61" y="167"/>
                    <a:pt x="61" y="168"/>
                  </a:cubicBezTo>
                  <a:cubicBezTo>
                    <a:pt x="58" y="162"/>
                    <a:pt x="56" y="156"/>
                    <a:pt x="53" y="150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52" y="148"/>
                    <a:pt x="52" y="147"/>
                    <a:pt x="52" y="146"/>
                  </a:cubicBezTo>
                  <a:cubicBezTo>
                    <a:pt x="53" y="147"/>
                    <a:pt x="54" y="149"/>
                    <a:pt x="55" y="151"/>
                  </a:cubicBezTo>
                  <a:cubicBezTo>
                    <a:pt x="55" y="151"/>
                    <a:pt x="56" y="152"/>
                    <a:pt x="56" y="152"/>
                  </a:cubicBezTo>
                  <a:cubicBezTo>
                    <a:pt x="55" y="149"/>
                    <a:pt x="54" y="145"/>
                    <a:pt x="52" y="142"/>
                  </a:cubicBezTo>
                  <a:cubicBezTo>
                    <a:pt x="52" y="141"/>
                    <a:pt x="51" y="139"/>
                    <a:pt x="51" y="138"/>
                  </a:cubicBezTo>
                  <a:cubicBezTo>
                    <a:pt x="50" y="137"/>
                    <a:pt x="50" y="135"/>
                    <a:pt x="50" y="134"/>
                  </a:cubicBezTo>
                  <a:cubicBezTo>
                    <a:pt x="49" y="131"/>
                    <a:pt x="48" y="128"/>
                    <a:pt x="47" y="125"/>
                  </a:cubicBezTo>
                  <a:moveTo>
                    <a:pt x="43" y="125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8"/>
                    <a:pt x="43" y="130"/>
                    <a:pt x="44" y="132"/>
                  </a:cubicBezTo>
                  <a:cubicBezTo>
                    <a:pt x="44" y="131"/>
                    <a:pt x="44" y="130"/>
                    <a:pt x="44" y="129"/>
                  </a:cubicBezTo>
                  <a:cubicBezTo>
                    <a:pt x="44" y="128"/>
                    <a:pt x="43" y="126"/>
                    <a:pt x="43" y="125"/>
                  </a:cubicBezTo>
                  <a:moveTo>
                    <a:pt x="78" y="124"/>
                  </a:moveTo>
                  <a:cubicBezTo>
                    <a:pt x="78" y="126"/>
                    <a:pt x="77" y="127"/>
                    <a:pt x="77" y="128"/>
                  </a:cubicBezTo>
                  <a:cubicBezTo>
                    <a:pt x="77" y="129"/>
                    <a:pt x="77" y="129"/>
                    <a:pt x="77" y="130"/>
                  </a:cubicBezTo>
                  <a:cubicBezTo>
                    <a:pt x="78" y="129"/>
                    <a:pt x="78" y="128"/>
                    <a:pt x="79" y="126"/>
                  </a:cubicBezTo>
                  <a:cubicBezTo>
                    <a:pt x="79" y="126"/>
                    <a:pt x="78" y="125"/>
                    <a:pt x="78" y="124"/>
                  </a:cubicBezTo>
                  <a:moveTo>
                    <a:pt x="84" y="120"/>
                  </a:moveTo>
                  <a:cubicBezTo>
                    <a:pt x="83" y="121"/>
                    <a:pt x="83" y="122"/>
                    <a:pt x="83" y="123"/>
                  </a:cubicBezTo>
                  <a:cubicBezTo>
                    <a:pt x="83" y="123"/>
                    <a:pt x="82" y="124"/>
                    <a:pt x="82" y="124"/>
                  </a:cubicBezTo>
                  <a:cubicBezTo>
                    <a:pt x="83" y="125"/>
                    <a:pt x="83" y="126"/>
                    <a:pt x="83" y="127"/>
                  </a:cubicBezTo>
                  <a:cubicBezTo>
                    <a:pt x="83" y="125"/>
                    <a:pt x="84" y="123"/>
                    <a:pt x="84" y="121"/>
                  </a:cubicBezTo>
                  <a:cubicBezTo>
                    <a:pt x="84" y="121"/>
                    <a:pt x="84" y="121"/>
                    <a:pt x="84" y="120"/>
                  </a:cubicBezTo>
                  <a:moveTo>
                    <a:pt x="80" y="120"/>
                  </a:moveTo>
                  <a:cubicBezTo>
                    <a:pt x="79" y="121"/>
                    <a:pt x="79" y="123"/>
                    <a:pt x="78" y="124"/>
                  </a:cubicBezTo>
                  <a:cubicBezTo>
                    <a:pt x="79" y="125"/>
                    <a:pt x="79" y="125"/>
                    <a:pt x="79" y="126"/>
                  </a:cubicBezTo>
                  <a:cubicBezTo>
                    <a:pt x="79" y="124"/>
                    <a:pt x="80" y="123"/>
                    <a:pt x="80" y="122"/>
                  </a:cubicBezTo>
                  <a:cubicBezTo>
                    <a:pt x="80" y="121"/>
                    <a:pt x="80" y="121"/>
                    <a:pt x="80" y="120"/>
                  </a:cubicBezTo>
                  <a:moveTo>
                    <a:pt x="63" y="120"/>
                  </a:moveTo>
                  <a:cubicBezTo>
                    <a:pt x="64" y="125"/>
                    <a:pt x="64" y="130"/>
                    <a:pt x="65" y="136"/>
                  </a:cubicBezTo>
                  <a:cubicBezTo>
                    <a:pt x="65" y="137"/>
                    <a:pt x="66" y="138"/>
                    <a:pt x="66" y="139"/>
                  </a:cubicBezTo>
                  <a:cubicBezTo>
                    <a:pt x="65" y="133"/>
                    <a:pt x="64" y="126"/>
                    <a:pt x="63" y="120"/>
                  </a:cubicBezTo>
                  <a:moveTo>
                    <a:pt x="46" y="119"/>
                  </a:move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20"/>
                    <a:pt x="46" y="120"/>
                  </a:cubicBezTo>
                  <a:cubicBezTo>
                    <a:pt x="46" y="120"/>
                    <a:pt x="46" y="120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moveTo>
                    <a:pt x="87" y="117"/>
                  </a:moveTo>
                  <a:cubicBezTo>
                    <a:pt x="87" y="118"/>
                    <a:pt x="87" y="119"/>
                    <a:pt x="87" y="120"/>
                  </a:cubicBezTo>
                  <a:cubicBezTo>
                    <a:pt x="86" y="121"/>
                    <a:pt x="86" y="122"/>
                    <a:pt x="86" y="124"/>
                  </a:cubicBezTo>
                  <a:cubicBezTo>
                    <a:pt x="86" y="125"/>
                    <a:pt x="87" y="126"/>
                    <a:pt x="87" y="127"/>
                  </a:cubicBezTo>
                  <a:cubicBezTo>
                    <a:pt x="88" y="129"/>
                    <a:pt x="88" y="132"/>
                    <a:pt x="89" y="134"/>
                  </a:cubicBezTo>
                  <a:cubicBezTo>
                    <a:pt x="89" y="135"/>
                    <a:pt x="89" y="136"/>
                    <a:pt x="90" y="137"/>
                  </a:cubicBezTo>
                  <a:cubicBezTo>
                    <a:pt x="89" y="136"/>
                    <a:pt x="89" y="136"/>
                    <a:pt x="89" y="135"/>
                  </a:cubicBezTo>
                  <a:cubicBezTo>
                    <a:pt x="88" y="133"/>
                    <a:pt x="87" y="131"/>
                    <a:pt x="87" y="130"/>
                  </a:cubicBezTo>
                  <a:cubicBezTo>
                    <a:pt x="86" y="129"/>
                    <a:pt x="86" y="128"/>
                    <a:pt x="86" y="127"/>
                  </a:cubicBezTo>
                  <a:cubicBezTo>
                    <a:pt x="86" y="129"/>
                    <a:pt x="85" y="131"/>
                    <a:pt x="85" y="133"/>
                  </a:cubicBezTo>
                  <a:cubicBezTo>
                    <a:pt x="86" y="134"/>
                    <a:pt x="86" y="135"/>
                    <a:pt x="87" y="137"/>
                  </a:cubicBezTo>
                  <a:cubicBezTo>
                    <a:pt x="87" y="138"/>
                    <a:pt x="88" y="140"/>
                    <a:pt x="89" y="142"/>
                  </a:cubicBezTo>
                  <a:cubicBezTo>
                    <a:pt x="89" y="144"/>
                    <a:pt x="90" y="146"/>
                    <a:pt x="91" y="148"/>
                  </a:cubicBezTo>
                  <a:cubicBezTo>
                    <a:pt x="91" y="149"/>
                    <a:pt x="92" y="150"/>
                    <a:pt x="92" y="151"/>
                  </a:cubicBezTo>
                  <a:cubicBezTo>
                    <a:pt x="93" y="154"/>
                    <a:pt x="95" y="157"/>
                    <a:pt x="96" y="160"/>
                  </a:cubicBezTo>
                  <a:cubicBezTo>
                    <a:pt x="99" y="170"/>
                    <a:pt x="102" y="180"/>
                    <a:pt x="106" y="190"/>
                  </a:cubicBezTo>
                  <a:cubicBezTo>
                    <a:pt x="108" y="193"/>
                    <a:pt x="110" y="197"/>
                    <a:pt x="112" y="200"/>
                  </a:cubicBezTo>
                  <a:cubicBezTo>
                    <a:pt x="113" y="201"/>
                    <a:pt x="114" y="202"/>
                    <a:pt x="114" y="203"/>
                  </a:cubicBezTo>
                  <a:cubicBezTo>
                    <a:pt x="114" y="202"/>
                    <a:pt x="113" y="200"/>
                    <a:pt x="112" y="198"/>
                  </a:cubicBezTo>
                  <a:cubicBezTo>
                    <a:pt x="113" y="200"/>
                    <a:pt x="114" y="202"/>
                    <a:pt x="115" y="204"/>
                  </a:cubicBezTo>
                  <a:cubicBezTo>
                    <a:pt x="117" y="208"/>
                    <a:pt x="120" y="212"/>
                    <a:pt x="123" y="216"/>
                  </a:cubicBezTo>
                  <a:cubicBezTo>
                    <a:pt x="122" y="214"/>
                    <a:pt x="121" y="212"/>
                    <a:pt x="120" y="210"/>
                  </a:cubicBezTo>
                  <a:cubicBezTo>
                    <a:pt x="113" y="194"/>
                    <a:pt x="105" y="178"/>
                    <a:pt x="99" y="161"/>
                  </a:cubicBezTo>
                  <a:cubicBezTo>
                    <a:pt x="96" y="152"/>
                    <a:pt x="94" y="143"/>
                    <a:pt x="91" y="134"/>
                  </a:cubicBezTo>
                  <a:cubicBezTo>
                    <a:pt x="91" y="132"/>
                    <a:pt x="91" y="131"/>
                    <a:pt x="90" y="130"/>
                  </a:cubicBezTo>
                  <a:cubicBezTo>
                    <a:pt x="90" y="128"/>
                    <a:pt x="89" y="126"/>
                    <a:pt x="89" y="124"/>
                  </a:cubicBezTo>
                  <a:cubicBezTo>
                    <a:pt x="88" y="122"/>
                    <a:pt x="88" y="121"/>
                    <a:pt x="88" y="120"/>
                  </a:cubicBezTo>
                  <a:cubicBezTo>
                    <a:pt x="87" y="119"/>
                    <a:pt x="87" y="118"/>
                    <a:pt x="87" y="117"/>
                  </a:cubicBezTo>
                  <a:moveTo>
                    <a:pt x="54" y="116"/>
                  </a:moveTo>
                  <a:cubicBezTo>
                    <a:pt x="55" y="122"/>
                    <a:pt x="56" y="127"/>
                    <a:pt x="57" y="132"/>
                  </a:cubicBezTo>
                  <a:cubicBezTo>
                    <a:pt x="57" y="133"/>
                    <a:pt x="57" y="133"/>
                    <a:pt x="57" y="134"/>
                  </a:cubicBezTo>
                  <a:cubicBezTo>
                    <a:pt x="58" y="135"/>
                    <a:pt x="60" y="137"/>
                    <a:pt x="61" y="139"/>
                  </a:cubicBezTo>
                  <a:cubicBezTo>
                    <a:pt x="61" y="137"/>
                    <a:pt x="60" y="135"/>
                    <a:pt x="60" y="133"/>
                  </a:cubicBezTo>
                  <a:cubicBezTo>
                    <a:pt x="60" y="132"/>
                    <a:pt x="60" y="131"/>
                    <a:pt x="60" y="130"/>
                  </a:cubicBezTo>
                  <a:cubicBezTo>
                    <a:pt x="58" y="127"/>
                    <a:pt x="57" y="125"/>
                    <a:pt x="56" y="122"/>
                  </a:cubicBezTo>
                  <a:cubicBezTo>
                    <a:pt x="56" y="120"/>
                    <a:pt x="55" y="118"/>
                    <a:pt x="54" y="116"/>
                  </a:cubicBezTo>
                  <a:moveTo>
                    <a:pt x="82" y="115"/>
                  </a:moveTo>
                  <a:cubicBezTo>
                    <a:pt x="81" y="116"/>
                    <a:pt x="81" y="118"/>
                    <a:pt x="80" y="119"/>
                  </a:cubicBezTo>
                  <a:cubicBezTo>
                    <a:pt x="81" y="119"/>
                    <a:pt x="81" y="120"/>
                    <a:pt x="81" y="120"/>
                  </a:cubicBezTo>
                  <a:cubicBezTo>
                    <a:pt x="81" y="119"/>
                    <a:pt x="82" y="118"/>
                    <a:pt x="82" y="117"/>
                  </a:cubicBezTo>
                  <a:cubicBezTo>
                    <a:pt x="82" y="116"/>
                    <a:pt x="82" y="116"/>
                    <a:pt x="82" y="115"/>
                  </a:cubicBezTo>
                  <a:moveTo>
                    <a:pt x="49" y="114"/>
                  </a:moveTo>
                  <a:cubicBezTo>
                    <a:pt x="49" y="114"/>
                    <a:pt x="49" y="114"/>
                    <a:pt x="49" y="114"/>
                  </a:cubicBezTo>
                  <a:cubicBezTo>
                    <a:pt x="50" y="117"/>
                    <a:pt x="50" y="119"/>
                    <a:pt x="51" y="120"/>
                  </a:cubicBezTo>
                  <a:cubicBezTo>
                    <a:pt x="50" y="118"/>
                    <a:pt x="50" y="116"/>
                    <a:pt x="49" y="114"/>
                  </a:cubicBezTo>
                  <a:moveTo>
                    <a:pt x="31" y="113"/>
                  </a:moveTo>
                  <a:cubicBezTo>
                    <a:pt x="32" y="125"/>
                    <a:pt x="34" y="137"/>
                    <a:pt x="37" y="148"/>
                  </a:cubicBezTo>
                  <a:cubicBezTo>
                    <a:pt x="37" y="148"/>
                    <a:pt x="37" y="147"/>
                    <a:pt x="37" y="147"/>
                  </a:cubicBezTo>
                  <a:cubicBezTo>
                    <a:pt x="37" y="144"/>
                    <a:pt x="37" y="142"/>
                    <a:pt x="37" y="139"/>
                  </a:cubicBezTo>
                  <a:cubicBezTo>
                    <a:pt x="34" y="130"/>
                    <a:pt x="32" y="122"/>
                    <a:pt x="31" y="113"/>
                  </a:cubicBezTo>
                  <a:moveTo>
                    <a:pt x="32" y="112"/>
                  </a:moveTo>
                  <a:cubicBezTo>
                    <a:pt x="33" y="114"/>
                    <a:pt x="34" y="116"/>
                    <a:pt x="34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7"/>
                    <a:pt x="34" y="117"/>
                    <a:pt x="34" y="116"/>
                  </a:cubicBezTo>
                  <a:cubicBezTo>
                    <a:pt x="34" y="115"/>
                    <a:pt x="33" y="114"/>
                    <a:pt x="32" y="112"/>
                  </a:cubicBezTo>
                  <a:moveTo>
                    <a:pt x="59" y="111"/>
                  </a:moveTo>
                  <a:cubicBezTo>
                    <a:pt x="59" y="111"/>
                    <a:pt x="58" y="112"/>
                    <a:pt x="58" y="112"/>
                  </a:cubicBezTo>
                  <a:cubicBezTo>
                    <a:pt x="58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3"/>
                    <a:pt x="57" y="115"/>
                    <a:pt x="57" y="116"/>
                  </a:cubicBezTo>
                  <a:cubicBezTo>
                    <a:pt x="58" y="118"/>
                    <a:pt x="58" y="120"/>
                    <a:pt x="59" y="123"/>
                  </a:cubicBezTo>
                  <a:cubicBezTo>
                    <a:pt x="59" y="122"/>
                    <a:pt x="59" y="120"/>
                    <a:pt x="59" y="119"/>
                  </a:cubicBezTo>
                  <a:cubicBezTo>
                    <a:pt x="59" y="117"/>
                    <a:pt x="59" y="114"/>
                    <a:pt x="59" y="111"/>
                  </a:cubicBezTo>
                  <a:moveTo>
                    <a:pt x="28" y="111"/>
                  </a:moveTo>
                  <a:cubicBezTo>
                    <a:pt x="28" y="111"/>
                    <a:pt x="28" y="111"/>
                    <a:pt x="28" y="111"/>
                  </a:cubicBezTo>
                  <a:cubicBezTo>
                    <a:pt x="28" y="113"/>
                    <a:pt x="28" y="114"/>
                    <a:pt x="28" y="115"/>
                  </a:cubicBezTo>
                  <a:cubicBezTo>
                    <a:pt x="28" y="114"/>
                    <a:pt x="28" y="112"/>
                    <a:pt x="28" y="111"/>
                  </a:cubicBezTo>
                  <a:moveTo>
                    <a:pt x="85" y="108"/>
                  </a:moveTo>
                  <a:cubicBezTo>
                    <a:pt x="84" y="109"/>
                    <a:pt x="84" y="111"/>
                    <a:pt x="83" y="112"/>
                  </a:cubicBezTo>
                  <a:cubicBezTo>
                    <a:pt x="83" y="112"/>
                    <a:pt x="83" y="113"/>
                    <a:pt x="84" y="113"/>
                  </a:cubicBezTo>
                  <a:cubicBezTo>
                    <a:pt x="84" y="111"/>
                    <a:pt x="85" y="110"/>
                    <a:pt x="85" y="108"/>
                  </a:cubicBezTo>
                  <a:cubicBezTo>
                    <a:pt x="85" y="108"/>
                    <a:pt x="85" y="108"/>
                    <a:pt x="85" y="108"/>
                  </a:cubicBezTo>
                  <a:moveTo>
                    <a:pt x="67" y="105"/>
                  </a:moveTo>
                  <a:cubicBezTo>
                    <a:pt x="66" y="106"/>
                    <a:pt x="65" y="107"/>
                    <a:pt x="63" y="108"/>
                  </a:cubicBezTo>
                  <a:cubicBezTo>
                    <a:pt x="64" y="110"/>
                    <a:pt x="64" y="112"/>
                    <a:pt x="64" y="114"/>
                  </a:cubicBezTo>
                  <a:cubicBezTo>
                    <a:pt x="65" y="118"/>
                    <a:pt x="66" y="123"/>
                    <a:pt x="67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8" y="132"/>
                    <a:pt x="69" y="136"/>
                    <a:pt x="70" y="140"/>
                  </a:cubicBezTo>
                  <a:cubicBezTo>
                    <a:pt x="71" y="137"/>
                    <a:pt x="72" y="135"/>
                    <a:pt x="73" y="132"/>
                  </a:cubicBezTo>
                  <a:cubicBezTo>
                    <a:pt x="72" y="129"/>
                    <a:pt x="71" y="126"/>
                    <a:pt x="71" y="123"/>
                  </a:cubicBezTo>
                  <a:cubicBezTo>
                    <a:pt x="69" y="117"/>
                    <a:pt x="68" y="111"/>
                    <a:pt x="67" y="105"/>
                  </a:cubicBezTo>
                  <a:moveTo>
                    <a:pt x="71" y="101"/>
                  </a:moveTo>
                  <a:cubicBezTo>
                    <a:pt x="71" y="102"/>
                    <a:pt x="70" y="103"/>
                    <a:pt x="69" y="103"/>
                  </a:cubicBezTo>
                  <a:cubicBezTo>
                    <a:pt x="70" y="105"/>
                    <a:pt x="70" y="107"/>
                    <a:pt x="71" y="108"/>
                  </a:cubicBezTo>
                  <a:cubicBezTo>
                    <a:pt x="72" y="114"/>
                    <a:pt x="74" y="119"/>
                    <a:pt x="75" y="124"/>
                  </a:cubicBezTo>
                  <a:cubicBezTo>
                    <a:pt x="76" y="123"/>
                    <a:pt x="76" y="122"/>
                    <a:pt x="77" y="120"/>
                  </a:cubicBezTo>
                  <a:cubicBezTo>
                    <a:pt x="75" y="114"/>
                    <a:pt x="73" y="108"/>
                    <a:pt x="71" y="101"/>
                  </a:cubicBezTo>
                  <a:moveTo>
                    <a:pt x="67" y="101"/>
                  </a:moveTo>
                  <a:cubicBezTo>
                    <a:pt x="66" y="102"/>
                    <a:pt x="65" y="103"/>
                    <a:pt x="65" y="104"/>
                  </a:cubicBezTo>
                  <a:cubicBezTo>
                    <a:pt x="65" y="103"/>
                    <a:pt x="66" y="102"/>
                    <a:pt x="67" y="102"/>
                  </a:cubicBezTo>
                  <a:cubicBezTo>
                    <a:pt x="67" y="101"/>
                    <a:pt x="67" y="101"/>
                    <a:pt x="67" y="101"/>
                  </a:cubicBezTo>
                  <a:moveTo>
                    <a:pt x="55" y="100"/>
                  </a:moveTo>
                  <a:cubicBezTo>
                    <a:pt x="54" y="101"/>
                    <a:pt x="53" y="103"/>
                    <a:pt x="52" y="104"/>
                  </a:cubicBezTo>
                  <a:cubicBezTo>
                    <a:pt x="53" y="106"/>
                    <a:pt x="53" y="107"/>
                    <a:pt x="53" y="108"/>
                  </a:cubicBezTo>
                  <a:cubicBezTo>
                    <a:pt x="54" y="111"/>
                    <a:pt x="55" y="113"/>
                    <a:pt x="56" y="116"/>
                  </a:cubicBezTo>
                  <a:cubicBezTo>
                    <a:pt x="56" y="110"/>
                    <a:pt x="55" y="105"/>
                    <a:pt x="55" y="100"/>
                  </a:cubicBezTo>
                  <a:moveTo>
                    <a:pt x="74" y="99"/>
                  </a:moveTo>
                  <a:cubicBezTo>
                    <a:pt x="73" y="100"/>
                    <a:pt x="72" y="100"/>
                    <a:pt x="72" y="101"/>
                  </a:cubicBezTo>
                  <a:cubicBezTo>
                    <a:pt x="74" y="107"/>
                    <a:pt x="75" y="114"/>
                    <a:pt x="77" y="120"/>
                  </a:cubicBezTo>
                  <a:cubicBezTo>
                    <a:pt x="78" y="119"/>
                    <a:pt x="78" y="117"/>
                    <a:pt x="79" y="116"/>
                  </a:cubicBezTo>
                  <a:cubicBezTo>
                    <a:pt x="77" y="111"/>
                    <a:pt x="75" y="105"/>
                    <a:pt x="74" y="99"/>
                  </a:cubicBezTo>
                  <a:moveTo>
                    <a:pt x="76" y="97"/>
                  </a:moveTo>
                  <a:cubicBezTo>
                    <a:pt x="76" y="97"/>
                    <a:pt x="75" y="98"/>
                    <a:pt x="74" y="99"/>
                  </a:cubicBezTo>
                  <a:cubicBezTo>
                    <a:pt x="75" y="101"/>
                    <a:pt x="75" y="103"/>
                    <a:pt x="76" y="104"/>
                  </a:cubicBezTo>
                  <a:cubicBezTo>
                    <a:pt x="77" y="108"/>
                    <a:pt x="78" y="111"/>
                    <a:pt x="79" y="115"/>
                  </a:cubicBezTo>
                  <a:cubicBezTo>
                    <a:pt x="80" y="114"/>
                    <a:pt x="80" y="113"/>
                    <a:pt x="81" y="111"/>
                  </a:cubicBezTo>
                  <a:cubicBezTo>
                    <a:pt x="80" y="109"/>
                    <a:pt x="79" y="107"/>
                    <a:pt x="79" y="105"/>
                  </a:cubicBezTo>
                  <a:cubicBezTo>
                    <a:pt x="78" y="102"/>
                    <a:pt x="77" y="100"/>
                    <a:pt x="77" y="98"/>
                  </a:cubicBezTo>
                  <a:cubicBezTo>
                    <a:pt x="77" y="97"/>
                    <a:pt x="76" y="97"/>
                    <a:pt x="76" y="97"/>
                  </a:cubicBezTo>
                  <a:moveTo>
                    <a:pt x="70" y="96"/>
                  </a:moveTo>
                  <a:cubicBezTo>
                    <a:pt x="69" y="97"/>
                    <a:pt x="69" y="98"/>
                    <a:pt x="68" y="99"/>
                  </a:cubicBezTo>
                  <a:cubicBezTo>
                    <a:pt x="68" y="99"/>
                    <a:pt x="68" y="100"/>
                    <a:pt x="69" y="100"/>
                  </a:cubicBezTo>
                  <a:cubicBezTo>
                    <a:pt x="69" y="100"/>
                    <a:pt x="70" y="99"/>
                    <a:pt x="71" y="99"/>
                  </a:cubicBezTo>
                  <a:cubicBezTo>
                    <a:pt x="70" y="98"/>
                    <a:pt x="70" y="97"/>
                    <a:pt x="70" y="96"/>
                  </a:cubicBezTo>
                  <a:moveTo>
                    <a:pt x="57" y="96"/>
                  </a:moveTo>
                  <a:cubicBezTo>
                    <a:pt x="57" y="101"/>
                    <a:pt x="57" y="105"/>
                    <a:pt x="57" y="109"/>
                  </a:cubicBezTo>
                  <a:cubicBezTo>
                    <a:pt x="58" y="108"/>
                    <a:pt x="59" y="107"/>
                    <a:pt x="59" y="106"/>
                  </a:cubicBezTo>
                  <a:cubicBezTo>
                    <a:pt x="59" y="105"/>
                    <a:pt x="59" y="105"/>
                    <a:pt x="60" y="104"/>
                  </a:cubicBezTo>
                  <a:cubicBezTo>
                    <a:pt x="59" y="101"/>
                    <a:pt x="58" y="99"/>
                    <a:pt x="57" y="96"/>
                  </a:cubicBezTo>
                  <a:moveTo>
                    <a:pt x="72" y="94"/>
                  </a:moveTo>
                  <a:cubicBezTo>
                    <a:pt x="72" y="94"/>
                    <a:pt x="71" y="95"/>
                    <a:pt x="70" y="96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2" y="98"/>
                    <a:pt x="72" y="97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5"/>
                    <a:pt x="72" y="94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moveTo>
                    <a:pt x="21" y="93"/>
                  </a:moveTo>
                  <a:cubicBezTo>
                    <a:pt x="21" y="94"/>
                    <a:pt x="20" y="95"/>
                    <a:pt x="20" y="96"/>
                  </a:cubicBezTo>
                  <a:cubicBezTo>
                    <a:pt x="21" y="101"/>
                    <a:pt x="21" y="107"/>
                    <a:pt x="22" y="113"/>
                  </a:cubicBezTo>
                  <a:cubicBezTo>
                    <a:pt x="23" y="115"/>
                    <a:pt x="24" y="117"/>
                    <a:pt x="24" y="120"/>
                  </a:cubicBezTo>
                  <a:cubicBezTo>
                    <a:pt x="24" y="117"/>
                    <a:pt x="25" y="115"/>
                    <a:pt x="25" y="113"/>
                  </a:cubicBezTo>
                  <a:cubicBezTo>
                    <a:pt x="25" y="112"/>
                    <a:pt x="25" y="112"/>
                    <a:pt x="25" y="111"/>
                  </a:cubicBezTo>
                  <a:cubicBezTo>
                    <a:pt x="24" y="108"/>
                    <a:pt x="24" y="104"/>
                    <a:pt x="24" y="100"/>
                  </a:cubicBezTo>
                  <a:cubicBezTo>
                    <a:pt x="24" y="99"/>
                    <a:pt x="24" y="98"/>
                    <a:pt x="24" y="96"/>
                  </a:cubicBezTo>
                  <a:cubicBezTo>
                    <a:pt x="23" y="95"/>
                    <a:pt x="22" y="94"/>
                    <a:pt x="21" y="93"/>
                  </a:cubicBezTo>
                  <a:moveTo>
                    <a:pt x="83" y="91"/>
                  </a:moveTo>
                  <a:cubicBezTo>
                    <a:pt x="82" y="92"/>
                    <a:pt x="81" y="92"/>
                    <a:pt x="80" y="93"/>
                  </a:cubicBezTo>
                  <a:cubicBezTo>
                    <a:pt x="81" y="96"/>
                    <a:pt x="81" y="100"/>
                    <a:pt x="82" y="103"/>
                  </a:cubicBezTo>
                  <a:cubicBezTo>
                    <a:pt x="82" y="104"/>
                    <a:pt x="82" y="104"/>
                    <a:pt x="82" y="105"/>
                  </a:cubicBezTo>
                  <a:cubicBezTo>
                    <a:pt x="82" y="106"/>
                    <a:pt x="82" y="107"/>
                    <a:pt x="82" y="108"/>
                  </a:cubicBezTo>
                  <a:cubicBezTo>
                    <a:pt x="83" y="106"/>
                    <a:pt x="84" y="105"/>
                    <a:pt x="84" y="103"/>
                  </a:cubicBezTo>
                  <a:cubicBezTo>
                    <a:pt x="84" y="101"/>
                    <a:pt x="84" y="99"/>
                    <a:pt x="83" y="96"/>
                  </a:cubicBezTo>
                  <a:cubicBezTo>
                    <a:pt x="83" y="96"/>
                    <a:pt x="83" y="96"/>
                    <a:pt x="83" y="95"/>
                  </a:cubicBezTo>
                  <a:cubicBezTo>
                    <a:pt x="83" y="94"/>
                    <a:pt x="83" y="92"/>
                    <a:pt x="83" y="91"/>
                  </a:cubicBezTo>
                  <a:moveTo>
                    <a:pt x="75" y="91"/>
                  </a:move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3" y="95"/>
                    <a:pt x="73" y="96"/>
                  </a:cubicBezTo>
                  <a:cubicBezTo>
                    <a:pt x="74" y="95"/>
                    <a:pt x="75" y="95"/>
                    <a:pt x="76" y="94"/>
                  </a:cubicBezTo>
                  <a:cubicBezTo>
                    <a:pt x="75" y="93"/>
                    <a:pt x="75" y="92"/>
                    <a:pt x="75" y="91"/>
                  </a:cubicBezTo>
                  <a:moveTo>
                    <a:pt x="54" y="88"/>
                  </a:moveTo>
                  <a:cubicBezTo>
                    <a:pt x="53" y="91"/>
                    <a:pt x="52" y="95"/>
                    <a:pt x="52" y="98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3" y="98"/>
                    <a:pt x="53" y="96"/>
                    <a:pt x="54" y="95"/>
                  </a:cubicBezTo>
                  <a:cubicBezTo>
                    <a:pt x="54" y="94"/>
                    <a:pt x="54" y="93"/>
                    <a:pt x="54" y="92"/>
                  </a:cubicBezTo>
                  <a:cubicBezTo>
                    <a:pt x="54" y="90"/>
                    <a:pt x="54" y="89"/>
                    <a:pt x="54" y="88"/>
                  </a:cubicBezTo>
                  <a:moveTo>
                    <a:pt x="61" y="87"/>
                  </a:moveTo>
                  <a:cubicBezTo>
                    <a:pt x="60" y="89"/>
                    <a:pt x="59" y="90"/>
                    <a:pt x="58" y="91"/>
                  </a:cubicBezTo>
                  <a:cubicBezTo>
                    <a:pt x="59" y="93"/>
                    <a:pt x="59" y="94"/>
                    <a:pt x="60" y="96"/>
                  </a:cubicBezTo>
                  <a:cubicBezTo>
                    <a:pt x="60" y="93"/>
                    <a:pt x="60" y="90"/>
                    <a:pt x="61" y="87"/>
                  </a:cubicBezTo>
                  <a:moveTo>
                    <a:pt x="81" y="82"/>
                  </a:moveTo>
                  <a:cubicBezTo>
                    <a:pt x="80" y="83"/>
                    <a:pt x="80" y="84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9" y="86"/>
                    <a:pt x="79" y="87"/>
                    <a:pt x="80" y="88"/>
                  </a:cubicBezTo>
                  <a:cubicBezTo>
                    <a:pt x="80" y="89"/>
                    <a:pt x="80" y="89"/>
                    <a:pt x="80" y="90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81" y="89"/>
                    <a:pt x="81" y="88"/>
                    <a:pt x="82" y="88"/>
                  </a:cubicBezTo>
                  <a:cubicBezTo>
                    <a:pt x="82" y="87"/>
                    <a:pt x="82" y="87"/>
                    <a:pt x="82" y="86"/>
                  </a:cubicBezTo>
                  <a:cubicBezTo>
                    <a:pt x="82" y="85"/>
                    <a:pt x="81" y="84"/>
                    <a:pt x="81" y="83"/>
                  </a:cubicBezTo>
                  <a:cubicBezTo>
                    <a:pt x="81" y="83"/>
                    <a:pt x="81" y="83"/>
                    <a:pt x="81" y="82"/>
                  </a:cubicBezTo>
                  <a:moveTo>
                    <a:pt x="51" y="81"/>
                  </a:moveTo>
                  <a:cubicBezTo>
                    <a:pt x="51" y="81"/>
                    <a:pt x="51" y="82"/>
                    <a:pt x="51" y="83"/>
                  </a:cubicBezTo>
                  <a:cubicBezTo>
                    <a:pt x="51" y="83"/>
                    <a:pt x="51" y="82"/>
                    <a:pt x="52" y="82"/>
                  </a:cubicBezTo>
                  <a:cubicBezTo>
                    <a:pt x="51" y="81"/>
                    <a:pt x="51" y="81"/>
                    <a:pt x="51" y="81"/>
                  </a:cubicBezTo>
                  <a:moveTo>
                    <a:pt x="38" y="76"/>
                  </a:moveTo>
                  <a:cubicBezTo>
                    <a:pt x="37" y="78"/>
                    <a:pt x="36" y="81"/>
                    <a:pt x="36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5" y="88"/>
                    <a:pt x="35" y="92"/>
                    <a:pt x="35" y="95"/>
                  </a:cubicBezTo>
                  <a:cubicBezTo>
                    <a:pt x="35" y="102"/>
                    <a:pt x="36" y="109"/>
                    <a:pt x="37" y="116"/>
                  </a:cubicBezTo>
                  <a:cubicBezTo>
                    <a:pt x="37" y="117"/>
                    <a:pt x="38" y="119"/>
                    <a:pt x="38" y="121"/>
                  </a:cubicBezTo>
                  <a:cubicBezTo>
                    <a:pt x="38" y="118"/>
                    <a:pt x="39" y="114"/>
                    <a:pt x="39" y="111"/>
                  </a:cubicBezTo>
                  <a:cubicBezTo>
                    <a:pt x="39" y="105"/>
                    <a:pt x="39" y="100"/>
                    <a:pt x="38" y="95"/>
                  </a:cubicBezTo>
                  <a:cubicBezTo>
                    <a:pt x="38" y="91"/>
                    <a:pt x="38" y="86"/>
                    <a:pt x="38" y="82"/>
                  </a:cubicBezTo>
                  <a:cubicBezTo>
                    <a:pt x="38" y="80"/>
                    <a:pt x="38" y="78"/>
                    <a:pt x="38" y="76"/>
                  </a:cubicBezTo>
                  <a:moveTo>
                    <a:pt x="67" y="75"/>
                  </a:moveTo>
                  <a:cubicBezTo>
                    <a:pt x="65" y="79"/>
                    <a:pt x="63" y="83"/>
                    <a:pt x="61" y="87"/>
                  </a:cubicBezTo>
                  <a:cubicBezTo>
                    <a:pt x="61" y="88"/>
                    <a:pt x="61" y="88"/>
                    <a:pt x="61" y="89"/>
                  </a:cubicBezTo>
                  <a:cubicBezTo>
                    <a:pt x="61" y="93"/>
                    <a:pt x="61" y="97"/>
                    <a:pt x="61" y="101"/>
                  </a:cubicBezTo>
                  <a:cubicBezTo>
                    <a:pt x="62" y="102"/>
                    <a:pt x="62" y="102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0"/>
                    <a:pt x="64" y="97"/>
                    <a:pt x="66" y="95"/>
                  </a:cubicBezTo>
                  <a:cubicBezTo>
                    <a:pt x="66" y="92"/>
                    <a:pt x="65" y="90"/>
                    <a:pt x="65" y="87"/>
                  </a:cubicBezTo>
                  <a:cubicBezTo>
                    <a:pt x="65" y="89"/>
                    <a:pt x="66" y="90"/>
                    <a:pt x="66" y="92"/>
                  </a:cubicBezTo>
                  <a:cubicBezTo>
                    <a:pt x="66" y="92"/>
                    <a:pt x="67" y="93"/>
                    <a:pt x="67" y="93"/>
                  </a:cubicBezTo>
                  <a:cubicBezTo>
                    <a:pt x="67" y="92"/>
                    <a:pt x="68" y="91"/>
                    <a:pt x="68" y="91"/>
                  </a:cubicBezTo>
                  <a:cubicBezTo>
                    <a:pt x="68" y="90"/>
                    <a:pt x="68" y="90"/>
                    <a:pt x="68" y="89"/>
                  </a:cubicBezTo>
                  <a:cubicBezTo>
                    <a:pt x="68" y="89"/>
                    <a:pt x="68" y="88"/>
                    <a:pt x="68" y="88"/>
                  </a:cubicBezTo>
                  <a:cubicBezTo>
                    <a:pt x="68" y="88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8"/>
                    <a:pt x="70" y="87"/>
                    <a:pt x="70" y="87"/>
                  </a:cubicBezTo>
                  <a:cubicBezTo>
                    <a:pt x="69" y="83"/>
                    <a:pt x="68" y="79"/>
                    <a:pt x="67" y="75"/>
                  </a:cubicBezTo>
                  <a:moveTo>
                    <a:pt x="46" y="74"/>
                  </a:moveTo>
                  <a:cubicBezTo>
                    <a:pt x="45" y="81"/>
                    <a:pt x="44" y="88"/>
                    <a:pt x="44" y="95"/>
                  </a:cubicBezTo>
                  <a:cubicBezTo>
                    <a:pt x="44" y="98"/>
                    <a:pt x="44" y="100"/>
                    <a:pt x="45" y="103"/>
                  </a:cubicBezTo>
                  <a:cubicBezTo>
                    <a:pt x="45" y="103"/>
                    <a:pt x="45" y="104"/>
                    <a:pt x="45" y="104"/>
                  </a:cubicBezTo>
                  <a:cubicBezTo>
                    <a:pt x="46" y="102"/>
                    <a:pt x="46" y="100"/>
                    <a:pt x="47" y="98"/>
                  </a:cubicBezTo>
                  <a:cubicBezTo>
                    <a:pt x="46" y="95"/>
                    <a:pt x="46" y="92"/>
                    <a:pt x="46" y="90"/>
                  </a:cubicBezTo>
                  <a:cubicBezTo>
                    <a:pt x="46" y="85"/>
                    <a:pt x="47" y="80"/>
                    <a:pt x="47" y="75"/>
                  </a:cubicBezTo>
                  <a:cubicBezTo>
                    <a:pt x="47" y="75"/>
                    <a:pt x="47" y="75"/>
                    <a:pt x="46" y="74"/>
                  </a:cubicBezTo>
                  <a:moveTo>
                    <a:pt x="43" y="71"/>
                  </a:moveTo>
                  <a:cubicBezTo>
                    <a:pt x="42" y="75"/>
                    <a:pt x="42" y="79"/>
                    <a:pt x="42" y="83"/>
                  </a:cubicBezTo>
                  <a:cubicBezTo>
                    <a:pt x="42" y="84"/>
                    <a:pt x="42" y="85"/>
                    <a:pt x="42" y="86"/>
                  </a:cubicBezTo>
                  <a:cubicBezTo>
                    <a:pt x="43" y="81"/>
                    <a:pt x="44" y="77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moveTo>
                    <a:pt x="70" y="69"/>
                  </a:moveTo>
                  <a:cubicBezTo>
                    <a:pt x="69" y="70"/>
                    <a:pt x="68" y="72"/>
                    <a:pt x="68" y="73"/>
                  </a:cubicBezTo>
                  <a:cubicBezTo>
                    <a:pt x="68" y="76"/>
                    <a:pt x="69" y="80"/>
                    <a:pt x="70" y="83"/>
                  </a:cubicBezTo>
                  <a:cubicBezTo>
                    <a:pt x="70" y="84"/>
                    <a:pt x="70" y="85"/>
                    <a:pt x="71" y="86"/>
                  </a:cubicBezTo>
                  <a:cubicBezTo>
                    <a:pt x="71" y="85"/>
                    <a:pt x="72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1" y="78"/>
                    <a:pt x="70" y="74"/>
                    <a:pt x="70" y="71"/>
                  </a:cubicBezTo>
                  <a:cubicBezTo>
                    <a:pt x="70" y="70"/>
                    <a:pt x="70" y="70"/>
                    <a:pt x="70" y="69"/>
                  </a:cubicBezTo>
                  <a:moveTo>
                    <a:pt x="73" y="64"/>
                  </a:moveTo>
                  <a:cubicBezTo>
                    <a:pt x="72" y="64"/>
                    <a:pt x="72" y="65"/>
                    <a:pt x="71" y="66"/>
                  </a:cubicBezTo>
                  <a:cubicBezTo>
                    <a:pt x="72" y="66"/>
                    <a:pt x="72" y="67"/>
                    <a:pt x="73" y="68"/>
                  </a:cubicBezTo>
                  <a:cubicBezTo>
                    <a:pt x="73" y="69"/>
                    <a:pt x="74" y="70"/>
                    <a:pt x="75" y="71"/>
                  </a:cubicBezTo>
                  <a:cubicBezTo>
                    <a:pt x="75" y="72"/>
                    <a:pt x="76" y="73"/>
                    <a:pt x="76" y="74"/>
                  </a:cubicBezTo>
                  <a:cubicBezTo>
                    <a:pt x="77" y="75"/>
                    <a:pt x="77" y="76"/>
                    <a:pt x="77" y="78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6"/>
                    <a:pt x="79" y="75"/>
                    <a:pt x="79" y="75"/>
                  </a:cubicBezTo>
                  <a:cubicBezTo>
                    <a:pt x="78" y="73"/>
                    <a:pt x="78" y="72"/>
                    <a:pt x="77" y="71"/>
                  </a:cubicBezTo>
                  <a:cubicBezTo>
                    <a:pt x="77" y="70"/>
                    <a:pt x="76" y="69"/>
                    <a:pt x="76" y="68"/>
                  </a:cubicBezTo>
                  <a:cubicBezTo>
                    <a:pt x="76" y="68"/>
                    <a:pt x="75" y="67"/>
                    <a:pt x="75" y="67"/>
                  </a:cubicBezTo>
                  <a:cubicBezTo>
                    <a:pt x="75" y="67"/>
                    <a:pt x="75" y="66"/>
                    <a:pt x="74" y="66"/>
                  </a:cubicBezTo>
                  <a:cubicBezTo>
                    <a:pt x="74" y="65"/>
                    <a:pt x="73" y="64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moveTo>
                    <a:pt x="35" y="63"/>
                  </a:moveTo>
                  <a:cubicBezTo>
                    <a:pt x="34" y="68"/>
                    <a:pt x="33" y="73"/>
                    <a:pt x="32" y="78"/>
                  </a:cubicBezTo>
                  <a:cubicBezTo>
                    <a:pt x="31" y="82"/>
                    <a:pt x="31" y="86"/>
                    <a:pt x="30" y="90"/>
                  </a:cubicBezTo>
                  <a:cubicBezTo>
                    <a:pt x="30" y="92"/>
                    <a:pt x="31" y="95"/>
                    <a:pt x="31" y="97"/>
                  </a:cubicBezTo>
                  <a:cubicBezTo>
                    <a:pt x="31" y="96"/>
                    <a:pt x="30" y="94"/>
                    <a:pt x="30" y="92"/>
                  </a:cubicBezTo>
                  <a:cubicBezTo>
                    <a:pt x="30" y="94"/>
                    <a:pt x="29" y="97"/>
                    <a:pt x="29" y="99"/>
                  </a:cubicBezTo>
                  <a:cubicBezTo>
                    <a:pt x="29" y="99"/>
                    <a:pt x="29" y="100"/>
                    <a:pt x="29" y="100"/>
                  </a:cubicBezTo>
                  <a:cubicBezTo>
                    <a:pt x="31" y="102"/>
                    <a:pt x="32" y="105"/>
                    <a:pt x="33" y="107"/>
                  </a:cubicBezTo>
                  <a:cubicBezTo>
                    <a:pt x="33" y="102"/>
                    <a:pt x="32" y="97"/>
                    <a:pt x="33" y="91"/>
                  </a:cubicBezTo>
                  <a:cubicBezTo>
                    <a:pt x="33" y="87"/>
                    <a:pt x="33" y="82"/>
                    <a:pt x="35" y="78"/>
                  </a:cubicBezTo>
                  <a:cubicBezTo>
                    <a:pt x="35" y="76"/>
                    <a:pt x="34" y="75"/>
                    <a:pt x="34" y="73"/>
                  </a:cubicBezTo>
                  <a:cubicBezTo>
                    <a:pt x="34" y="70"/>
                    <a:pt x="34" y="67"/>
                    <a:pt x="35" y="63"/>
                  </a:cubicBezTo>
                  <a:moveTo>
                    <a:pt x="32" y="63"/>
                  </a:moveTo>
                  <a:cubicBezTo>
                    <a:pt x="31" y="64"/>
                    <a:pt x="29" y="66"/>
                    <a:pt x="28" y="67"/>
                  </a:cubicBezTo>
                  <a:cubicBezTo>
                    <a:pt x="28" y="71"/>
                    <a:pt x="28" y="75"/>
                    <a:pt x="29" y="79"/>
                  </a:cubicBezTo>
                  <a:cubicBezTo>
                    <a:pt x="30" y="74"/>
                    <a:pt x="31" y="68"/>
                    <a:pt x="32" y="63"/>
                  </a:cubicBezTo>
                  <a:moveTo>
                    <a:pt x="69" y="61"/>
                  </a:move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7" y="64"/>
                    <a:pt x="67" y="66"/>
                    <a:pt x="67" y="68"/>
                  </a:cubicBezTo>
                  <a:cubicBezTo>
                    <a:pt x="68" y="66"/>
                    <a:pt x="69" y="64"/>
                    <a:pt x="71" y="62"/>
                  </a:cubicBezTo>
                  <a:cubicBezTo>
                    <a:pt x="70" y="61"/>
                    <a:pt x="70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moveTo>
                    <a:pt x="37" y="56"/>
                  </a:moveTo>
                  <a:cubicBezTo>
                    <a:pt x="36" y="57"/>
                    <a:pt x="36" y="58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cubicBezTo>
                    <a:pt x="36" y="66"/>
                    <a:pt x="36" y="71"/>
                    <a:pt x="36" y="75"/>
                  </a:cubicBezTo>
                  <a:cubicBezTo>
                    <a:pt x="36" y="75"/>
                    <a:pt x="36" y="76"/>
                    <a:pt x="36" y="76"/>
                  </a:cubicBezTo>
                  <a:cubicBezTo>
                    <a:pt x="36" y="74"/>
                    <a:pt x="37" y="73"/>
                    <a:pt x="38" y="71"/>
                  </a:cubicBezTo>
                  <a:cubicBezTo>
                    <a:pt x="38" y="68"/>
                    <a:pt x="38" y="64"/>
                    <a:pt x="38" y="60"/>
                  </a:cubicBezTo>
                  <a:cubicBezTo>
                    <a:pt x="37" y="59"/>
                    <a:pt x="37" y="58"/>
                    <a:pt x="37" y="56"/>
                  </a:cubicBezTo>
                  <a:moveTo>
                    <a:pt x="62" y="44"/>
                  </a:moveTo>
                  <a:cubicBezTo>
                    <a:pt x="61" y="48"/>
                    <a:pt x="60" y="52"/>
                    <a:pt x="60" y="56"/>
                  </a:cubicBezTo>
                  <a:cubicBezTo>
                    <a:pt x="61" y="53"/>
                    <a:pt x="62" y="50"/>
                    <a:pt x="63" y="47"/>
                  </a:cubicBezTo>
                  <a:cubicBezTo>
                    <a:pt x="63" y="46"/>
                    <a:pt x="63" y="46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2" y="44"/>
                    <a:pt x="62" y="44"/>
                  </a:cubicBezTo>
                  <a:moveTo>
                    <a:pt x="68" y="41"/>
                  </a:moveTo>
                  <a:cubicBezTo>
                    <a:pt x="68" y="42"/>
                    <a:pt x="67" y="43"/>
                    <a:pt x="67" y="43"/>
                  </a:cubicBezTo>
                  <a:cubicBezTo>
                    <a:pt x="64" y="51"/>
                    <a:pt x="61" y="59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8"/>
                    <a:pt x="59" y="70"/>
                    <a:pt x="59" y="72"/>
                  </a:cubicBezTo>
                  <a:cubicBezTo>
                    <a:pt x="59" y="77"/>
                    <a:pt x="58" y="81"/>
                    <a:pt x="58" y="86"/>
                  </a:cubicBezTo>
                  <a:cubicBezTo>
                    <a:pt x="58" y="86"/>
                    <a:pt x="58" y="86"/>
                    <a:pt x="58" y="87"/>
                  </a:cubicBezTo>
                  <a:cubicBezTo>
                    <a:pt x="61" y="81"/>
                    <a:pt x="63" y="76"/>
                    <a:pt x="66" y="71"/>
                  </a:cubicBezTo>
                  <a:cubicBezTo>
                    <a:pt x="66" y="70"/>
                    <a:pt x="65" y="69"/>
                    <a:pt x="65" y="68"/>
                  </a:cubicBezTo>
                  <a:cubicBezTo>
                    <a:pt x="64" y="66"/>
                    <a:pt x="64" y="64"/>
                    <a:pt x="63" y="62"/>
                  </a:cubicBezTo>
                  <a:cubicBezTo>
                    <a:pt x="63" y="62"/>
                    <a:pt x="63" y="61"/>
                    <a:pt x="63" y="61"/>
                  </a:cubicBezTo>
                  <a:cubicBezTo>
                    <a:pt x="63" y="60"/>
                    <a:pt x="64" y="59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4"/>
                    <a:pt x="66" y="51"/>
                    <a:pt x="66" y="48"/>
                  </a:cubicBezTo>
                  <a:cubicBezTo>
                    <a:pt x="67" y="47"/>
                    <a:pt x="67" y="46"/>
                    <a:pt x="67" y="45"/>
                  </a:cubicBezTo>
                  <a:cubicBezTo>
                    <a:pt x="67" y="44"/>
                    <a:pt x="68" y="42"/>
                    <a:pt x="68" y="41"/>
                  </a:cubicBezTo>
                  <a:moveTo>
                    <a:pt x="47" y="40"/>
                  </a:moveTo>
                  <a:cubicBezTo>
                    <a:pt x="46" y="41"/>
                    <a:pt x="45" y="42"/>
                    <a:pt x="45" y="43"/>
                  </a:cubicBezTo>
                  <a:cubicBezTo>
                    <a:pt x="44" y="51"/>
                    <a:pt x="43" y="60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4" y="64"/>
                    <a:pt x="45" y="59"/>
                    <a:pt x="45" y="54"/>
                  </a:cubicBezTo>
                  <a:cubicBezTo>
                    <a:pt x="45" y="50"/>
                    <a:pt x="46" y="46"/>
                    <a:pt x="46" y="42"/>
                  </a:cubicBezTo>
                  <a:cubicBezTo>
                    <a:pt x="46" y="41"/>
                    <a:pt x="46" y="40"/>
                    <a:pt x="47" y="40"/>
                  </a:cubicBezTo>
                  <a:moveTo>
                    <a:pt x="60" y="40"/>
                  </a:moveTo>
                  <a:cubicBezTo>
                    <a:pt x="60" y="40"/>
                    <a:pt x="59" y="40"/>
                    <a:pt x="59" y="40"/>
                  </a:cubicBezTo>
                  <a:cubicBezTo>
                    <a:pt x="58" y="44"/>
                    <a:pt x="57" y="48"/>
                    <a:pt x="57" y="51"/>
                  </a:cubicBezTo>
                  <a:cubicBezTo>
                    <a:pt x="57" y="51"/>
                    <a:pt x="57" y="52"/>
                    <a:pt x="57" y="52"/>
                  </a:cubicBezTo>
                  <a:cubicBezTo>
                    <a:pt x="57" y="52"/>
                    <a:pt x="56" y="53"/>
                    <a:pt x="56" y="53"/>
                  </a:cubicBezTo>
                  <a:cubicBezTo>
                    <a:pt x="56" y="54"/>
                    <a:pt x="57" y="55"/>
                    <a:pt x="57" y="56"/>
                  </a:cubicBezTo>
                  <a:cubicBezTo>
                    <a:pt x="58" y="51"/>
                    <a:pt x="59" y="45"/>
                    <a:pt x="61" y="40"/>
                  </a:cubicBezTo>
                  <a:cubicBezTo>
                    <a:pt x="61" y="40"/>
                    <a:pt x="60" y="40"/>
                    <a:pt x="60" y="40"/>
                  </a:cubicBezTo>
                  <a:moveTo>
                    <a:pt x="38" y="35"/>
                  </a:moveTo>
                  <a:cubicBezTo>
                    <a:pt x="38" y="35"/>
                    <a:pt x="37" y="36"/>
                    <a:pt x="37" y="36"/>
                  </a:cubicBezTo>
                  <a:cubicBezTo>
                    <a:pt x="37" y="37"/>
                    <a:pt x="36" y="38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42"/>
                    <a:pt x="34" y="44"/>
                    <a:pt x="33" y="47"/>
                  </a:cubicBezTo>
                  <a:cubicBezTo>
                    <a:pt x="33" y="45"/>
                    <a:pt x="34" y="43"/>
                    <a:pt x="34" y="41"/>
                  </a:cubicBezTo>
                  <a:cubicBezTo>
                    <a:pt x="31" y="47"/>
                    <a:pt x="28" y="52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8" y="63"/>
                    <a:pt x="29" y="62"/>
                    <a:pt x="30" y="62"/>
                  </a:cubicBezTo>
                  <a:cubicBezTo>
                    <a:pt x="29" y="59"/>
                    <a:pt x="29" y="56"/>
                    <a:pt x="29" y="52"/>
                  </a:cubicBezTo>
                  <a:cubicBezTo>
                    <a:pt x="30" y="54"/>
                    <a:pt x="30" y="55"/>
                    <a:pt x="30" y="57"/>
                  </a:cubicBezTo>
                  <a:cubicBezTo>
                    <a:pt x="30" y="58"/>
                    <a:pt x="30" y="60"/>
                    <a:pt x="30" y="62"/>
                  </a:cubicBezTo>
                  <a:cubicBezTo>
                    <a:pt x="31" y="60"/>
                    <a:pt x="32" y="59"/>
                    <a:pt x="33" y="57"/>
                  </a:cubicBezTo>
                  <a:cubicBezTo>
                    <a:pt x="35" y="52"/>
                    <a:pt x="36" y="46"/>
                    <a:pt x="38" y="41"/>
                  </a:cubicBezTo>
                  <a:cubicBezTo>
                    <a:pt x="38" y="41"/>
                    <a:pt x="38" y="40"/>
                    <a:pt x="38" y="40"/>
                  </a:cubicBezTo>
                  <a:cubicBezTo>
                    <a:pt x="38" y="38"/>
                    <a:pt x="38" y="37"/>
                    <a:pt x="38" y="35"/>
                  </a:cubicBezTo>
                  <a:moveTo>
                    <a:pt x="42" y="29"/>
                  </a:moveTo>
                  <a:cubicBezTo>
                    <a:pt x="42" y="29"/>
                    <a:pt x="41" y="30"/>
                    <a:pt x="41" y="30"/>
                  </a:cubicBezTo>
                  <a:cubicBezTo>
                    <a:pt x="41" y="31"/>
                    <a:pt x="41" y="31"/>
                    <a:pt x="41" y="32"/>
                  </a:cubicBezTo>
                  <a:cubicBezTo>
                    <a:pt x="41" y="31"/>
                    <a:pt x="41" y="30"/>
                    <a:pt x="42" y="29"/>
                  </a:cubicBezTo>
                  <a:moveTo>
                    <a:pt x="68" y="26"/>
                  </a:moveTo>
                  <a:cubicBezTo>
                    <a:pt x="68" y="28"/>
                    <a:pt x="67" y="29"/>
                    <a:pt x="67" y="30"/>
                  </a:cubicBezTo>
                  <a:cubicBezTo>
                    <a:pt x="67" y="30"/>
                    <a:pt x="67" y="30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4"/>
                    <a:pt x="66" y="36"/>
                    <a:pt x="66" y="39"/>
                  </a:cubicBezTo>
                  <a:cubicBezTo>
                    <a:pt x="66" y="39"/>
                    <a:pt x="65" y="40"/>
                    <a:pt x="65" y="41"/>
                  </a:cubicBezTo>
                  <a:cubicBezTo>
                    <a:pt x="67" y="36"/>
                    <a:pt x="68" y="31"/>
                    <a:pt x="68" y="26"/>
                  </a:cubicBezTo>
                  <a:moveTo>
                    <a:pt x="46" y="26"/>
                  </a:moveTo>
                  <a:cubicBezTo>
                    <a:pt x="46" y="27"/>
                    <a:pt x="46" y="29"/>
                    <a:pt x="45" y="30"/>
                  </a:cubicBezTo>
                  <a:cubicBezTo>
                    <a:pt x="45" y="33"/>
                    <a:pt x="45" y="35"/>
                    <a:pt x="45" y="37"/>
                  </a:cubicBezTo>
                  <a:cubicBezTo>
                    <a:pt x="46" y="36"/>
                    <a:pt x="46" y="35"/>
                    <a:pt x="47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47" y="34"/>
                    <a:pt x="47" y="33"/>
                  </a:cubicBezTo>
                  <a:cubicBezTo>
                    <a:pt x="47" y="32"/>
                    <a:pt x="47" y="31"/>
                    <a:pt x="47" y="30"/>
                  </a:cubicBezTo>
                  <a:cubicBezTo>
                    <a:pt x="47" y="29"/>
                    <a:pt x="47" y="28"/>
                    <a:pt x="47" y="26"/>
                  </a:cubicBezTo>
                  <a:cubicBezTo>
                    <a:pt x="47" y="26"/>
                    <a:pt x="47" y="26"/>
                    <a:pt x="46" y="26"/>
                  </a:cubicBezTo>
                  <a:moveTo>
                    <a:pt x="36" y="21"/>
                  </a:moveTo>
                  <a:cubicBezTo>
                    <a:pt x="36" y="21"/>
                    <a:pt x="35" y="22"/>
                    <a:pt x="35" y="22"/>
                  </a:cubicBezTo>
                  <a:cubicBezTo>
                    <a:pt x="34" y="26"/>
                    <a:pt x="33" y="30"/>
                    <a:pt x="32" y="34"/>
                  </a:cubicBezTo>
                  <a:cubicBezTo>
                    <a:pt x="32" y="36"/>
                    <a:pt x="32" y="38"/>
                    <a:pt x="31" y="41"/>
                  </a:cubicBezTo>
                  <a:cubicBezTo>
                    <a:pt x="32" y="39"/>
                    <a:pt x="34" y="37"/>
                    <a:pt x="35" y="35"/>
                  </a:cubicBezTo>
                  <a:cubicBezTo>
                    <a:pt x="35" y="33"/>
                    <a:pt x="35" y="32"/>
                    <a:pt x="36" y="30"/>
                  </a:cubicBezTo>
                  <a:cubicBezTo>
                    <a:pt x="36" y="31"/>
                    <a:pt x="36" y="32"/>
                    <a:pt x="36" y="33"/>
                  </a:cubicBezTo>
                  <a:cubicBezTo>
                    <a:pt x="37" y="32"/>
                    <a:pt x="37" y="31"/>
                    <a:pt x="38" y="30"/>
                  </a:cubicBezTo>
                  <a:cubicBezTo>
                    <a:pt x="38" y="28"/>
                    <a:pt x="38" y="26"/>
                    <a:pt x="38" y="25"/>
                  </a:cubicBezTo>
                  <a:cubicBezTo>
                    <a:pt x="38" y="24"/>
                    <a:pt x="38" y="24"/>
                    <a:pt x="37" y="23"/>
                  </a:cubicBezTo>
                  <a:cubicBezTo>
                    <a:pt x="37" y="23"/>
                    <a:pt x="37" y="23"/>
                    <a:pt x="37" y="22"/>
                  </a:cubicBezTo>
                  <a:cubicBezTo>
                    <a:pt x="37" y="22"/>
                    <a:pt x="37" y="21"/>
                    <a:pt x="36" y="21"/>
                  </a:cubicBezTo>
                  <a:moveTo>
                    <a:pt x="65" y="14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62" y="16"/>
                    <a:pt x="61" y="19"/>
                    <a:pt x="59" y="22"/>
                  </a:cubicBezTo>
                  <a:cubicBezTo>
                    <a:pt x="59" y="23"/>
                    <a:pt x="58" y="24"/>
                    <a:pt x="58" y="25"/>
                  </a:cubicBezTo>
                  <a:cubicBezTo>
                    <a:pt x="56" y="29"/>
                    <a:pt x="55" y="32"/>
                    <a:pt x="55" y="36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40"/>
                    <a:pt x="54" y="41"/>
                    <a:pt x="54" y="43"/>
                  </a:cubicBezTo>
                  <a:cubicBezTo>
                    <a:pt x="53" y="44"/>
                    <a:pt x="53" y="44"/>
                    <a:pt x="53" y="45"/>
                  </a:cubicBezTo>
                  <a:cubicBezTo>
                    <a:pt x="53" y="45"/>
                    <a:pt x="53" y="45"/>
                    <a:pt x="53" y="46"/>
                  </a:cubicBezTo>
                  <a:cubicBezTo>
                    <a:pt x="51" y="50"/>
                    <a:pt x="50" y="54"/>
                    <a:pt x="48" y="59"/>
                  </a:cubicBezTo>
                  <a:cubicBezTo>
                    <a:pt x="48" y="63"/>
                    <a:pt x="47" y="67"/>
                    <a:pt x="47" y="71"/>
                  </a:cubicBezTo>
                  <a:cubicBezTo>
                    <a:pt x="47" y="71"/>
                    <a:pt x="47" y="72"/>
                    <a:pt x="48" y="72"/>
                  </a:cubicBezTo>
                  <a:cubicBezTo>
                    <a:pt x="48" y="70"/>
                    <a:pt x="49" y="67"/>
                    <a:pt x="49" y="65"/>
                  </a:cubicBezTo>
                  <a:cubicBezTo>
                    <a:pt x="50" y="63"/>
                    <a:pt x="50" y="61"/>
                    <a:pt x="51" y="59"/>
                  </a:cubicBezTo>
                  <a:cubicBezTo>
                    <a:pt x="51" y="58"/>
                    <a:pt x="52" y="56"/>
                    <a:pt x="52" y="55"/>
                  </a:cubicBezTo>
                  <a:cubicBezTo>
                    <a:pt x="52" y="56"/>
                    <a:pt x="52" y="57"/>
                    <a:pt x="52" y="58"/>
                  </a:cubicBezTo>
                  <a:cubicBezTo>
                    <a:pt x="52" y="59"/>
                    <a:pt x="52" y="61"/>
                    <a:pt x="52" y="63"/>
                  </a:cubicBezTo>
                  <a:cubicBezTo>
                    <a:pt x="51" y="67"/>
                    <a:pt x="51" y="72"/>
                    <a:pt x="51" y="76"/>
                  </a:cubicBezTo>
                  <a:cubicBezTo>
                    <a:pt x="52" y="77"/>
                    <a:pt x="52" y="77"/>
                    <a:pt x="53" y="78"/>
                  </a:cubicBezTo>
                  <a:cubicBezTo>
                    <a:pt x="53" y="77"/>
                    <a:pt x="53" y="76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1"/>
                    <a:pt x="54" y="69"/>
                    <a:pt x="54" y="66"/>
                  </a:cubicBezTo>
                  <a:cubicBezTo>
                    <a:pt x="54" y="65"/>
                    <a:pt x="54" y="63"/>
                    <a:pt x="54" y="61"/>
                  </a:cubicBezTo>
                  <a:cubicBezTo>
                    <a:pt x="54" y="61"/>
                    <a:pt x="54" y="60"/>
                    <a:pt x="55" y="59"/>
                  </a:cubicBezTo>
                  <a:cubicBezTo>
                    <a:pt x="55" y="58"/>
                    <a:pt x="55" y="56"/>
                    <a:pt x="55" y="54"/>
                  </a:cubicBezTo>
                  <a:cubicBezTo>
                    <a:pt x="55" y="52"/>
                    <a:pt x="55" y="50"/>
                    <a:pt x="55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7" y="44"/>
                    <a:pt x="58" y="41"/>
                    <a:pt x="60" y="38"/>
                  </a:cubicBezTo>
                  <a:cubicBezTo>
                    <a:pt x="61" y="36"/>
                    <a:pt x="62" y="33"/>
                    <a:pt x="64" y="31"/>
                  </a:cubicBezTo>
                  <a:cubicBezTo>
                    <a:pt x="64" y="30"/>
                    <a:pt x="65" y="29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3" y="27"/>
                    <a:pt x="63" y="27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31"/>
                    <a:pt x="60" y="33"/>
                    <a:pt x="58" y="36"/>
                  </a:cubicBezTo>
                  <a:cubicBezTo>
                    <a:pt x="58" y="37"/>
                    <a:pt x="57" y="38"/>
                    <a:pt x="57" y="38"/>
                  </a:cubicBezTo>
                  <a:cubicBezTo>
                    <a:pt x="57" y="38"/>
                    <a:pt x="57" y="37"/>
                    <a:pt x="57" y="37"/>
                  </a:cubicBezTo>
                  <a:cubicBezTo>
                    <a:pt x="57" y="35"/>
                    <a:pt x="58" y="34"/>
                    <a:pt x="58" y="33"/>
                  </a:cubicBezTo>
                  <a:cubicBezTo>
                    <a:pt x="59" y="28"/>
                    <a:pt x="61" y="23"/>
                    <a:pt x="64" y="19"/>
                  </a:cubicBezTo>
                  <a:cubicBezTo>
                    <a:pt x="64" y="19"/>
                    <a:pt x="65" y="18"/>
                    <a:pt x="65" y="17"/>
                  </a:cubicBezTo>
                  <a:cubicBezTo>
                    <a:pt x="65" y="17"/>
                    <a:pt x="65" y="18"/>
                    <a:pt x="65" y="18"/>
                  </a:cubicBezTo>
                  <a:cubicBezTo>
                    <a:pt x="66" y="19"/>
                    <a:pt x="67" y="21"/>
                    <a:pt x="67" y="23"/>
                  </a:cubicBezTo>
                  <a:cubicBezTo>
                    <a:pt x="67" y="22"/>
                    <a:pt x="68" y="22"/>
                    <a:pt x="68" y="21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6" y="14"/>
                  </a:cubicBezTo>
                  <a:cubicBezTo>
                    <a:pt x="66" y="14"/>
                    <a:pt x="66" y="14"/>
                    <a:pt x="65" y="14"/>
                  </a:cubicBezTo>
                  <a:moveTo>
                    <a:pt x="11" y="126"/>
                  </a:moveTo>
                  <a:cubicBezTo>
                    <a:pt x="11" y="123"/>
                    <a:pt x="11" y="119"/>
                    <a:pt x="11" y="116"/>
                  </a:cubicBezTo>
                  <a:cubicBezTo>
                    <a:pt x="11" y="114"/>
                    <a:pt x="11" y="111"/>
                    <a:pt x="11" y="109"/>
                  </a:cubicBezTo>
                  <a:cubicBezTo>
                    <a:pt x="12" y="111"/>
                    <a:pt x="12" y="113"/>
                    <a:pt x="13" y="116"/>
                  </a:cubicBezTo>
                  <a:cubicBezTo>
                    <a:pt x="13" y="121"/>
                    <a:pt x="14" y="126"/>
                    <a:pt x="15" y="132"/>
                  </a:cubicBezTo>
                  <a:cubicBezTo>
                    <a:pt x="16" y="136"/>
                    <a:pt x="17" y="141"/>
                    <a:pt x="18" y="145"/>
                  </a:cubicBezTo>
                  <a:cubicBezTo>
                    <a:pt x="15" y="139"/>
                    <a:pt x="13" y="132"/>
                    <a:pt x="11" y="126"/>
                  </a:cubicBezTo>
                  <a:moveTo>
                    <a:pt x="11" y="87"/>
                  </a:moveTo>
                  <a:cubicBezTo>
                    <a:pt x="10" y="82"/>
                    <a:pt x="10" y="77"/>
                    <a:pt x="10" y="72"/>
                  </a:cubicBezTo>
                  <a:cubicBezTo>
                    <a:pt x="10" y="77"/>
                    <a:pt x="11" y="82"/>
                    <a:pt x="11" y="87"/>
                  </a:cubicBezTo>
                  <a:moveTo>
                    <a:pt x="6" y="99"/>
                  </a:moveTo>
                  <a:cubicBezTo>
                    <a:pt x="5" y="96"/>
                    <a:pt x="5" y="92"/>
                    <a:pt x="5" y="89"/>
                  </a:cubicBezTo>
                  <a:cubicBezTo>
                    <a:pt x="5" y="79"/>
                    <a:pt x="5" y="69"/>
                    <a:pt x="7" y="60"/>
                  </a:cubicBezTo>
                  <a:cubicBezTo>
                    <a:pt x="7" y="66"/>
                    <a:pt x="7" y="72"/>
                    <a:pt x="8" y="78"/>
                  </a:cubicBezTo>
                  <a:cubicBezTo>
                    <a:pt x="8" y="85"/>
                    <a:pt x="9" y="92"/>
                    <a:pt x="10" y="99"/>
                  </a:cubicBezTo>
                  <a:cubicBezTo>
                    <a:pt x="10" y="99"/>
                    <a:pt x="10" y="99"/>
                    <a:pt x="10" y="100"/>
                  </a:cubicBezTo>
                  <a:cubicBezTo>
                    <a:pt x="9" y="105"/>
                    <a:pt x="9" y="110"/>
                    <a:pt x="9" y="115"/>
                  </a:cubicBezTo>
                  <a:cubicBezTo>
                    <a:pt x="7" y="110"/>
                    <a:pt x="6" y="105"/>
                    <a:pt x="6" y="99"/>
                  </a:cubicBezTo>
                  <a:moveTo>
                    <a:pt x="25" y="33"/>
                  </a:moveTo>
                  <a:cubicBezTo>
                    <a:pt x="25" y="31"/>
                    <a:pt x="26" y="29"/>
                    <a:pt x="27" y="27"/>
                  </a:cubicBezTo>
                  <a:cubicBezTo>
                    <a:pt x="27" y="31"/>
                    <a:pt x="27" y="35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39"/>
                    <a:pt x="25" y="36"/>
                    <a:pt x="25" y="33"/>
                  </a:cubicBezTo>
                  <a:moveTo>
                    <a:pt x="20" y="27"/>
                  </a:moveTo>
                  <a:cubicBezTo>
                    <a:pt x="20" y="26"/>
                    <a:pt x="20" y="26"/>
                    <a:pt x="20" y="25"/>
                  </a:cubicBezTo>
                  <a:cubicBezTo>
                    <a:pt x="20" y="25"/>
                    <a:pt x="20" y="26"/>
                    <a:pt x="20" y="26"/>
                  </a:cubicBezTo>
                  <a:cubicBezTo>
                    <a:pt x="20" y="28"/>
                    <a:pt x="21" y="30"/>
                    <a:pt x="21" y="31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21" y="34"/>
                    <a:pt x="20" y="34"/>
                    <a:pt x="20" y="34"/>
                  </a:cubicBezTo>
                  <a:cubicBezTo>
                    <a:pt x="19" y="37"/>
                    <a:pt x="19" y="40"/>
                    <a:pt x="18" y="43"/>
                  </a:cubicBezTo>
                  <a:cubicBezTo>
                    <a:pt x="17" y="48"/>
                    <a:pt x="16" y="52"/>
                    <a:pt x="15" y="57"/>
                  </a:cubicBezTo>
                  <a:cubicBezTo>
                    <a:pt x="15" y="58"/>
                    <a:pt x="15" y="59"/>
                    <a:pt x="15" y="60"/>
                  </a:cubicBezTo>
                  <a:cubicBezTo>
                    <a:pt x="15" y="54"/>
                    <a:pt x="16" y="48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ubicBezTo>
                    <a:pt x="17" y="37"/>
                    <a:pt x="18" y="32"/>
                    <a:pt x="20" y="27"/>
                  </a:cubicBezTo>
                  <a:moveTo>
                    <a:pt x="23" y="20"/>
                  </a:moveTo>
                  <a:cubicBezTo>
                    <a:pt x="23" y="18"/>
                    <a:pt x="24" y="17"/>
                    <a:pt x="25" y="15"/>
                  </a:cubicBezTo>
                  <a:cubicBezTo>
                    <a:pt x="25" y="15"/>
                    <a:pt x="25" y="15"/>
                    <a:pt x="25" y="16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4" y="21"/>
                    <a:pt x="24" y="22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3" y="25"/>
                    <a:pt x="23" y="24"/>
                  </a:cubicBezTo>
                  <a:cubicBezTo>
                    <a:pt x="23" y="23"/>
                    <a:pt x="23" y="22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moveTo>
                    <a:pt x="16" y="12"/>
                  </a:moveTo>
                  <a:cubicBezTo>
                    <a:pt x="17" y="10"/>
                    <a:pt x="17" y="8"/>
                    <a:pt x="18" y="6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12"/>
                    <a:pt x="20" y="16"/>
                    <a:pt x="20" y="19"/>
                  </a:cubicBezTo>
                  <a:cubicBezTo>
                    <a:pt x="16" y="27"/>
                    <a:pt x="15" y="36"/>
                    <a:pt x="14" y="44"/>
                  </a:cubicBezTo>
                  <a:cubicBezTo>
                    <a:pt x="13" y="52"/>
                    <a:pt x="12" y="60"/>
                    <a:pt x="12" y="68"/>
                  </a:cubicBezTo>
                  <a:cubicBezTo>
                    <a:pt x="12" y="61"/>
                    <a:pt x="11" y="55"/>
                    <a:pt x="10" y="49"/>
                  </a:cubicBezTo>
                  <a:cubicBezTo>
                    <a:pt x="11" y="43"/>
                    <a:pt x="11" y="37"/>
                    <a:pt x="12" y="31"/>
                  </a:cubicBezTo>
                  <a:cubicBezTo>
                    <a:pt x="13" y="24"/>
                    <a:pt x="14" y="18"/>
                    <a:pt x="16" y="12"/>
                  </a:cubicBezTo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5" y="7"/>
                    <a:pt x="13" y="13"/>
                    <a:pt x="12" y="19"/>
                  </a:cubicBezTo>
                  <a:cubicBezTo>
                    <a:pt x="9" y="28"/>
                    <a:pt x="8" y="38"/>
                    <a:pt x="8" y="47"/>
                  </a:cubicBezTo>
                  <a:cubicBezTo>
                    <a:pt x="7" y="50"/>
                    <a:pt x="6" y="52"/>
                    <a:pt x="6" y="55"/>
                  </a:cubicBezTo>
                  <a:cubicBezTo>
                    <a:pt x="6" y="51"/>
                    <a:pt x="6" y="46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1"/>
                    <a:pt x="5" y="41"/>
                    <a:pt x="5" y="41"/>
                  </a:cubicBezTo>
                  <a:cubicBezTo>
                    <a:pt x="4" y="41"/>
                    <a:pt x="4" y="41"/>
                    <a:pt x="3" y="42"/>
                  </a:cubicBezTo>
                  <a:cubicBezTo>
                    <a:pt x="0" y="59"/>
                    <a:pt x="0" y="76"/>
                    <a:pt x="2" y="93"/>
                  </a:cubicBezTo>
                  <a:cubicBezTo>
                    <a:pt x="2" y="107"/>
                    <a:pt x="3" y="120"/>
                    <a:pt x="6" y="134"/>
                  </a:cubicBezTo>
                  <a:cubicBezTo>
                    <a:pt x="9" y="149"/>
                    <a:pt x="15" y="163"/>
                    <a:pt x="21" y="177"/>
                  </a:cubicBezTo>
                  <a:cubicBezTo>
                    <a:pt x="22" y="180"/>
                    <a:pt x="24" y="183"/>
                    <a:pt x="25" y="187"/>
                  </a:cubicBezTo>
                  <a:cubicBezTo>
                    <a:pt x="25" y="183"/>
                    <a:pt x="25" y="179"/>
                    <a:pt x="25" y="176"/>
                  </a:cubicBezTo>
                  <a:cubicBezTo>
                    <a:pt x="24" y="175"/>
                    <a:pt x="24" y="173"/>
                    <a:pt x="24" y="172"/>
                  </a:cubicBezTo>
                  <a:cubicBezTo>
                    <a:pt x="22" y="168"/>
                    <a:pt x="20" y="164"/>
                    <a:pt x="19" y="160"/>
                  </a:cubicBezTo>
                  <a:cubicBezTo>
                    <a:pt x="16" y="153"/>
                    <a:pt x="14" y="147"/>
                    <a:pt x="13" y="140"/>
                  </a:cubicBezTo>
                  <a:cubicBezTo>
                    <a:pt x="16" y="148"/>
                    <a:pt x="19" y="155"/>
                    <a:pt x="22" y="163"/>
                  </a:cubicBezTo>
                  <a:cubicBezTo>
                    <a:pt x="23" y="165"/>
                    <a:pt x="23" y="167"/>
                    <a:pt x="24" y="169"/>
                  </a:cubicBezTo>
                  <a:cubicBezTo>
                    <a:pt x="24" y="164"/>
                    <a:pt x="24" y="158"/>
                    <a:pt x="23" y="152"/>
                  </a:cubicBezTo>
                  <a:cubicBezTo>
                    <a:pt x="22" y="148"/>
                    <a:pt x="20" y="143"/>
                    <a:pt x="19" y="139"/>
                  </a:cubicBezTo>
                  <a:cubicBezTo>
                    <a:pt x="21" y="142"/>
                    <a:pt x="22" y="146"/>
                    <a:pt x="23" y="150"/>
                  </a:cubicBezTo>
                  <a:cubicBezTo>
                    <a:pt x="23" y="147"/>
                    <a:pt x="23" y="145"/>
                    <a:pt x="23" y="142"/>
                  </a:cubicBezTo>
                  <a:cubicBezTo>
                    <a:pt x="20" y="134"/>
                    <a:pt x="18" y="126"/>
                    <a:pt x="16" y="118"/>
                  </a:cubicBezTo>
                  <a:cubicBezTo>
                    <a:pt x="16" y="114"/>
                    <a:pt x="15" y="110"/>
                    <a:pt x="15" y="106"/>
                  </a:cubicBezTo>
                  <a:cubicBezTo>
                    <a:pt x="17" y="119"/>
                    <a:pt x="20" y="131"/>
                    <a:pt x="23" y="142"/>
                  </a:cubicBezTo>
                  <a:cubicBezTo>
                    <a:pt x="23" y="140"/>
                    <a:pt x="23" y="137"/>
                    <a:pt x="24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19" y="117"/>
                    <a:pt x="16" y="100"/>
                    <a:pt x="15" y="83"/>
                  </a:cubicBezTo>
                  <a:cubicBezTo>
                    <a:pt x="15" y="82"/>
                    <a:pt x="15" y="81"/>
                    <a:pt x="15" y="79"/>
                  </a:cubicBezTo>
                  <a:cubicBezTo>
                    <a:pt x="16" y="76"/>
                    <a:pt x="16" y="72"/>
                    <a:pt x="17" y="69"/>
                  </a:cubicBezTo>
                  <a:cubicBezTo>
                    <a:pt x="18" y="65"/>
                    <a:pt x="19" y="60"/>
                    <a:pt x="19" y="56"/>
                  </a:cubicBezTo>
                  <a:cubicBezTo>
                    <a:pt x="19" y="67"/>
                    <a:pt x="19" y="79"/>
                    <a:pt x="20" y="91"/>
                  </a:cubicBezTo>
                  <a:cubicBezTo>
                    <a:pt x="20" y="91"/>
                    <a:pt x="20" y="90"/>
                    <a:pt x="20" y="90"/>
                  </a:cubicBezTo>
                  <a:cubicBezTo>
                    <a:pt x="20" y="90"/>
                    <a:pt x="21" y="90"/>
                    <a:pt x="21" y="90"/>
                  </a:cubicBezTo>
                  <a:cubicBezTo>
                    <a:pt x="21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3" y="90"/>
                    <a:pt x="23" y="88"/>
                    <a:pt x="23" y="86"/>
                  </a:cubicBezTo>
                  <a:cubicBezTo>
                    <a:pt x="24" y="88"/>
                    <a:pt x="24" y="90"/>
                    <a:pt x="24" y="93"/>
                  </a:cubicBezTo>
                  <a:cubicBezTo>
                    <a:pt x="24" y="90"/>
                    <a:pt x="24" y="88"/>
                    <a:pt x="24" y="86"/>
                  </a:cubicBezTo>
                  <a:cubicBezTo>
                    <a:pt x="24" y="85"/>
                    <a:pt x="25" y="85"/>
                    <a:pt x="26" y="85"/>
                  </a:cubicBezTo>
                  <a:cubicBezTo>
                    <a:pt x="25" y="83"/>
                    <a:pt x="25" y="82"/>
                    <a:pt x="25" y="80"/>
                  </a:cubicBezTo>
                  <a:cubicBezTo>
                    <a:pt x="25" y="82"/>
                    <a:pt x="26" y="83"/>
                    <a:pt x="26" y="85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7" y="87"/>
                    <a:pt x="27" y="88"/>
                    <a:pt x="27" y="90"/>
                  </a:cubicBezTo>
                  <a:cubicBezTo>
                    <a:pt x="28" y="88"/>
                    <a:pt x="28" y="86"/>
                    <a:pt x="28" y="84"/>
                  </a:cubicBezTo>
                  <a:cubicBezTo>
                    <a:pt x="27" y="79"/>
                    <a:pt x="27" y="74"/>
                    <a:pt x="26" y="69"/>
                  </a:cubicBezTo>
                  <a:cubicBezTo>
                    <a:pt x="26" y="68"/>
                    <a:pt x="26" y="68"/>
                    <a:pt x="26" y="67"/>
                  </a:cubicBezTo>
                  <a:cubicBezTo>
                    <a:pt x="26" y="67"/>
                    <a:pt x="26" y="67"/>
                    <a:pt x="25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4"/>
                    <a:pt x="24" y="61"/>
                    <a:pt x="24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6"/>
                    <a:pt x="24" y="54"/>
                    <a:pt x="24" y="53"/>
                  </a:cubicBezTo>
                  <a:cubicBezTo>
                    <a:pt x="25" y="52"/>
                    <a:pt x="25" y="52"/>
                    <a:pt x="25" y="51"/>
                  </a:cubicBezTo>
                  <a:cubicBezTo>
                    <a:pt x="25" y="48"/>
                    <a:pt x="25" y="46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9"/>
                    <a:pt x="27" y="51"/>
                  </a:cubicBezTo>
                  <a:cubicBezTo>
                    <a:pt x="28" y="49"/>
                    <a:pt x="28" y="46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29" y="41"/>
                    <a:pt x="29" y="38"/>
                    <a:pt x="29" y="36"/>
                  </a:cubicBezTo>
                  <a:cubicBezTo>
                    <a:pt x="29" y="34"/>
                    <a:pt x="29" y="33"/>
                    <a:pt x="29" y="31"/>
                  </a:cubicBezTo>
                  <a:cubicBezTo>
                    <a:pt x="30" y="29"/>
                    <a:pt x="30" y="26"/>
                    <a:pt x="30" y="24"/>
                  </a:cubicBezTo>
                  <a:cubicBezTo>
                    <a:pt x="30" y="23"/>
                    <a:pt x="30" y="22"/>
                    <a:pt x="30" y="21"/>
                  </a:cubicBezTo>
                  <a:cubicBezTo>
                    <a:pt x="30" y="20"/>
                    <a:pt x="30" y="19"/>
                    <a:pt x="29" y="19"/>
                  </a:cubicBezTo>
                  <a:cubicBezTo>
                    <a:pt x="28" y="19"/>
                    <a:pt x="28" y="20"/>
                    <a:pt x="28" y="20"/>
                  </a:cubicBezTo>
                  <a:cubicBezTo>
                    <a:pt x="27" y="21"/>
                    <a:pt x="27" y="22"/>
                    <a:pt x="26" y="23"/>
                  </a:cubicBezTo>
                  <a:cubicBezTo>
                    <a:pt x="27" y="22"/>
                    <a:pt x="27" y="20"/>
                    <a:pt x="27" y="19"/>
                  </a:cubicBezTo>
                  <a:cubicBezTo>
                    <a:pt x="27" y="17"/>
                    <a:pt x="28" y="15"/>
                    <a:pt x="28" y="13"/>
                  </a:cubicBezTo>
                  <a:cubicBezTo>
                    <a:pt x="28" y="13"/>
                    <a:pt x="28" y="12"/>
                    <a:pt x="28" y="11"/>
                  </a:cubicBezTo>
                  <a:cubicBezTo>
                    <a:pt x="28" y="11"/>
                    <a:pt x="28" y="11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1"/>
                  </a:cubicBezTo>
                  <a:cubicBezTo>
                    <a:pt x="25" y="11"/>
                    <a:pt x="24" y="12"/>
                    <a:pt x="23" y="13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2"/>
                    <a:pt x="21" y="9"/>
                    <a:pt x="21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2"/>
            <p:cNvSpPr>
              <a:spLocks noEditPoints="1"/>
            </p:cNvSpPr>
            <p:nvPr/>
          </p:nvSpPr>
          <p:spPr bwMode="auto">
            <a:xfrm>
              <a:off x="5205413" y="3055938"/>
              <a:ext cx="566738" cy="1017588"/>
            </a:xfrm>
            <a:custGeom>
              <a:avLst/>
              <a:gdLst>
                <a:gd name="T0" fmla="*/ 179 w 263"/>
                <a:gd name="T1" fmla="*/ 464 h 473"/>
                <a:gd name="T2" fmla="*/ 234 w 263"/>
                <a:gd name="T3" fmla="*/ 435 h 473"/>
                <a:gd name="T4" fmla="*/ 213 w 263"/>
                <a:gd name="T5" fmla="*/ 457 h 473"/>
                <a:gd name="T6" fmla="*/ 135 w 263"/>
                <a:gd name="T7" fmla="*/ 422 h 473"/>
                <a:gd name="T8" fmla="*/ 215 w 263"/>
                <a:gd name="T9" fmla="*/ 417 h 473"/>
                <a:gd name="T10" fmla="*/ 184 w 263"/>
                <a:gd name="T11" fmla="*/ 442 h 473"/>
                <a:gd name="T12" fmla="*/ 123 w 263"/>
                <a:gd name="T13" fmla="*/ 399 h 473"/>
                <a:gd name="T14" fmla="*/ 166 w 263"/>
                <a:gd name="T15" fmla="*/ 396 h 473"/>
                <a:gd name="T16" fmla="*/ 159 w 263"/>
                <a:gd name="T17" fmla="*/ 378 h 473"/>
                <a:gd name="T18" fmla="*/ 103 w 263"/>
                <a:gd name="T19" fmla="*/ 343 h 473"/>
                <a:gd name="T20" fmla="*/ 86 w 263"/>
                <a:gd name="T21" fmla="*/ 315 h 473"/>
                <a:gd name="T22" fmla="*/ 124 w 263"/>
                <a:gd name="T23" fmla="*/ 312 h 473"/>
                <a:gd name="T24" fmla="*/ 73 w 263"/>
                <a:gd name="T25" fmla="*/ 322 h 473"/>
                <a:gd name="T26" fmla="*/ 122 w 263"/>
                <a:gd name="T27" fmla="*/ 314 h 473"/>
                <a:gd name="T28" fmla="*/ 90 w 263"/>
                <a:gd name="T29" fmla="*/ 290 h 473"/>
                <a:gd name="T30" fmla="*/ 20 w 263"/>
                <a:gd name="T31" fmla="*/ 273 h 473"/>
                <a:gd name="T32" fmla="*/ 45 w 263"/>
                <a:gd name="T33" fmla="*/ 270 h 473"/>
                <a:gd name="T34" fmla="*/ 39 w 263"/>
                <a:gd name="T35" fmla="*/ 265 h 473"/>
                <a:gd name="T36" fmla="*/ 87 w 263"/>
                <a:gd name="T37" fmla="*/ 281 h 473"/>
                <a:gd name="T38" fmla="*/ 69 w 263"/>
                <a:gd name="T39" fmla="*/ 249 h 473"/>
                <a:gd name="T40" fmla="*/ 69 w 263"/>
                <a:gd name="T41" fmla="*/ 238 h 473"/>
                <a:gd name="T42" fmla="*/ 21 w 263"/>
                <a:gd name="T43" fmla="*/ 250 h 473"/>
                <a:gd name="T44" fmla="*/ 55 w 263"/>
                <a:gd name="T45" fmla="*/ 230 h 473"/>
                <a:gd name="T46" fmla="*/ 19 w 263"/>
                <a:gd name="T47" fmla="*/ 257 h 473"/>
                <a:gd name="T48" fmla="*/ 26 w 263"/>
                <a:gd name="T49" fmla="*/ 197 h 473"/>
                <a:gd name="T50" fmla="*/ 39 w 263"/>
                <a:gd name="T51" fmla="*/ 248 h 473"/>
                <a:gd name="T52" fmla="*/ 65 w 263"/>
                <a:gd name="T53" fmla="*/ 218 h 473"/>
                <a:gd name="T54" fmla="*/ 64 w 263"/>
                <a:gd name="T55" fmla="*/ 203 h 473"/>
                <a:gd name="T56" fmla="*/ 13 w 263"/>
                <a:gd name="T57" fmla="*/ 183 h 473"/>
                <a:gd name="T58" fmla="*/ 67 w 263"/>
                <a:gd name="T59" fmla="*/ 191 h 473"/>
                <a:gd name="T60" fmla="*/ 20 w 263"/>
                <a:gd name="T61" fmla="*/ 188 h 473"/>
                <a:gd name="T62" fmla="*/ 47 w 263"/>
                <a:gd name="T63" fmla="*/ 180 h 473"/>
                <a:gd name="T64" fmla="*/ 42 w 263"/>
                <a:gd name="T65" fmla="*/ 161 h 473"/>
                <a:gd name="T66" fmla="*/ 54 w 263"/>
                <a:gd name="T67" fmla="*/ 175 h 473"/>
                <a:gd name="T68" fmla="*/ 21 w 263"/>
                <a:gd name="T69" fmla="*/ 165 h 473"/>
                <a:gd name="T70" fmla="*/ 68 w 263"/>
                <a:gd name="T71" fmla="*/ 158 h 473"/>
                <a:gd name="T72" fmla="*/ 91 w 263"/>
                <a:gd name="T73" fmla="*/ 138 h 473"/>
                <a:gd name="T74" fmla="*/ 15 w 263"/>
                <a:gd name="T75" fmla="*/ 170 h 473"/>
                <a:gd name="T76" fmla="*/ 31 w 263"/>
                <a:gd name="T77" fmla="*/ 113 h 473"/>
                <a:gd name="T78" fmla="*/ 19 w 263"/>
                <a:gd name="T79" fmla="*/ 127 h 473"/>
                <a:gd name="T80" fmla="*/ 33 w 263"/>
                <a:gd name="T81" fmla="*/ 103 h 473"/>
                <a:gd name="T82" fmla="*/ 135 w 263"/>
                <a:gd name="T83" fmla="*/ 92 h 473"/>
                <a:gd name="T84" fmla="*/ 67 w 263"/>
                <a:gd name="T85" fmla="*/ 141 h 473"/>
                <a:gd name="T86" fmla="*/ 57 w 263"/>
                <a:gd name="T87" fmla="*/ 136 h 473"/>
                <a:gd name="T88" fmla="*/ 48 w 263"/>
                <a:gd name="T89" fmla="*/ 67 h 473"/>
                <a:gd name="T90" fmla="*/ 160 w 263"/>
                <a:gd name="T91" fmla="*/ 4 h 473"/>
                <a:gd name="T92" fmla="*/ 140 w 263"/>
                <a:gd name="T93" fmla="*/ 2 h 473"/>
                <a:gd name="T94" fmla="*/ 29 w 263"/>
                <a:gd name="T95" fmla="*/ 81 h 473"/>
                <a:gd name="T96" fmla="*/ 12 w 263"/>
                <a:gd name="T97" fmla="*/ 137 h 473"/>
                <a:gd name="T98" fmla="*/ 10 w 263"/>
                <a:gd name="T99" fmla="*/ 239 h 473"/>
                <a:gd name="T100" fmla="*/ 110 w 263"/>
                <a:gd name="T101" fmla="*/ 409 h 473"/>
                <a:gd name="T102" fmla="*/ 86 w 263"/>
                <a:gd name="T103" fmla="*/ 357 h 473"/>
                <a:gd name="T104" fmla="*/ 123 w 263"/>
                <a:gd name="T105" fmla="*/ 373 h 473"/>
                <a:gd name="T106" fmla="*/ 197 w 263"/>
                <a:gd name="T107" fmla="*/ 421 h 473"/>
                <a:gd name="T108" fmla="*/ 177 w 263"/>
                <a:gd name="T109" fmla="*/ 373 h 473"/>
                <a:gd name="T110" fmla="*/ 73 w 263"/>
                <a:gd name="T111" fmla="*/ 187 h 473"/>
                <a:gd name="T112" fmla="*/ 103 w 263"/>
                <a:gd name="T113" fmla="*/ 94 h 473"/>
                <a:gd name="T114" fmla="*/ 42 w 263"/>
                <a:gd name="T115" fmla="*/ 144 h 473"/>
                <a:gd name="T116" fmla="*/ 33 w 263"/>
                <a:gd name="T117" fmla="*/ 141 h 473"/>
                <a:gd name="T118" fmla="*/ 171 w 263"/>
                <a:gd name="T119" fmla="*/ 16 h 473"/>
                <a:gd name="T120" fmla="*/ 100 w 263"/>
                <a:gd name="T121" fmla="*/ 32 h 473"/>
                <a:gd name="T122" fmla="*/ 188 w 263"/>
                <a:gd name="T123" fmla="*/ 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3" h="473">
                  <a:moveTo>
                    <a:pt x="178" y="469"/>
                  </a:moveTo>
                  <a:cubicBezTo>
                    <a:pt x="178" y="469"/>
                    <a:pt x="178" y="469"/>
                    <a:pt x="178" y="469"/>
                  </a:cubicBezTo>
                  <a:cubicBezTo>
                    <a:pt x="178" y="470"/>
                    <a:pt x="178" y="470"/>
                    <a:pt x="178" y="470"/>
                  </a:cubicBezTo>
                  <a:cubicBezTo>
                    <a:pt x="178" y="469"/>
                    <a:pt x="178" y="469"/>
                    <a:pt x="178" y="469"/>
                  </a:cubicBezTo>
                  <a:moveTo>
                    <a:pt x="208" y="468"/>
                  </a:moveTo>
                  <a:cubicBezTo>
                    <a:pt x="208" y="468"/>
                    <a:pt x="209" y="469"/>
                    <a:pt x="209" y="469"/>
                  </a:cubicBezTo>
                  <a:cubicBezTo>
                    <a:pt x="211" y="471"/>
                    <a:pt x="213" y="472"/>
                    <a:pt x="216" y="473"/>
                  </a:cubicBezTo>
                  <a:cubicBezTo>
                    <a:pt x="216" y="473"/>
                    <a:pt x="216" y="473"/>
                    <a:pt x="216" y="473"/>
                  </a:cubicBezTo>
                  <a:cubicBezTo>
                    <a:pt x="216" y="473"/>
                    <a:pt x="216" y="473"/>
                    <a:pt x="217" y="473"/>
                  </a:cubicBezTo>
                  <a:cubicBezTo>
                    <a:pt x="217" y="473"/>
                    <a:pt x="217" y="473"/>
                    <a:pt x="217" y="473"/>
                  </a:cubicBezTo>
                  <a:cubicBezTo>
                    <a:pt x="214" y="471"/>
                    <a:pt x="211" y="470"/>
                    <a:pt x="208" y="468"/>
                  </a:cubicBezTo>
                  <a:moveTo>
                    <a:pt x="247" y="461"/>
                  </a:moveTo>
                  <a:cubicBezTo>
                    <a:pt x="248" y="462"/>
                    <a:pt x="250" y="463"/>
                    <a:pt x="251" y="465"/>
                  </a:cubicBezTo>
                  <a:cubicBezTo>
                    <a:pt x="253" y="466"/>
                    <a:pt x="255" y="467"/>
                    <a:pt x="258" y="469"/>
                  </a:cubicBezTo>
                  <a:cubicBezTo>
                    <a:pt x="258" y="469"/>
                    <a:pt x="258" y="468"/>
                    <a:pt x="258" y="468"/>
                  </a:cubicBezTo>
                  <a:cubicBezTo>
                    <a:pt x="254" y="466"/>
                    <a:pt x="251" y="463"/>
                    <a:pt x="247" y="461"/>
                  </a:cubicBezTo>
                  <a:moveTo>
                    <a:pt x="207" y="458"/>
                  </a:moveTo>
                  <a:cubicBezTo>
                    <a:pt x="208" y="458"/>
                    <a:pt x="208" y="459"/>
                    <a:pt x="208" y="459"/>
                  </a:cubicBezTo>
                  <a:cubicBezTo>
                    <a:pt x="210" y="462"/>
                    <a:pt x="212" y="465"/>
                    <a:pt x="213" y="468"/>
                  </a:cubicBezTo>
                  <a:cubicBezTo>
                    <a:pt x="215" y="469"/>
                    <a:pt x="216" y="469"/>
                    <a:pt x="217" y="470"/>
                  </a:cubicBezTo>
                  <a:cubicBezTo>
                    <a:pt x="216" y="468"/>
                    <a:pt x="215" y="465"/>
                    <a:pt x="214" y="463"/>
                  </a:cubicBezTo>
                  <a:cubicBezTo>
                    <a:pt x="212" y="461"/>
                    <a:pt x="209" y="460"/>
                    <a:pt x="207" y="458"/>
                  </a:cubicBezTo>
                  <a:moveTo>
                    <a:pt x="170" y="457"/>
                  </a:moveTo>
                  <a:cubicBezTo>
                    <a:pt x="171" y="458"/>
                    <a:pt x="172" y="459"/>
                    <a:pt x="173" y="460"/>
                  </a:cubicBezTo>
                  <a:cubicBezTo>
                    <a:pt x="176" y="463"/>
                    <a:pt x="179" y="465"/>
                    <a:pt x="181" y="468"/>
                  </a:cubicBezTo>
                  <a:cubicBezTo>
                    <a:pt x="181" y="467"/>
                    <a:pt x="180" y="465"/>
                    <a:pt x="179" y="464"/>
                  </a:cubicBezTo>
                  <a:cubicBezTo>
                    <a:pt x="176" y="462"/>
                    <a:pt x="173" y="460"/>
                    <a:pt x="170" y="457"/>
                  </a:cubicBezTo>
                  <a:moveTo>
                    <a:pt x="234" y="448"/>
                  </a:moveTo>
                  <a:cubicBezTo>
                    <a:pt x="235" y="449"/>
                    <a:pt x="237" y="450"/>
                    <a:pt x="238" y="451"/>
                  </a:cubicBezTo>
                  <a:cubicBezTo>
                    <a:pt x="246" y="457"/>
                    <a:pt x="254" y="462"/>
                    <a:pt x="262" y="467"/>
                  </a:cubicBezTo>
                  <a:cubicBezTo>
                    <a:pt x="263" y="467"/>
                    <a:pt x="263" y="466"/>
                    <a:pt x="263" y="466"/>
                  </a:cubicBezTo>
                  <a:cubicBezTo>
                    <a:pt x="262" y="464"/>
                    <a:pt x="261" y="462"/>
                    <a:pt x="260" y="461"/>
                  </a:cubicBezTo>
                  <a:cubicBezTo>
                    <a:pt x="259" y="460"/>
                    <a:pt x="257" y="459"/>
                    <a:pt x="256" y="459"/>
                  </a:cubicBezTo>
                  <a:cubicBezTo>
                    <a:pt x="257" y="460"/>
                    <a:pt x="258" y="462"/>
                    <a:pt x="259" y="463"/>
                  </a:cubicBezTo>
                  <a:cubicBezTo>
                    <a:pt x="257" y="463"/>
                    <a:pt x="256" y="462"/>
                    <a:pt x="254" y="460"/>
                  </a:cubicBezTo>
                  <a:cubicBezTo>
                    <a:pt x="253" y="459"/>
                    <a:pt x="252" y="457"/>
                    <a:pt x="251" y="456"/>
                  </a:cubicBezTo>
                  <a:cubicBezTo>
                    <a:pt x="245" y="453"/>
                    <a:pt x="240" y="450"/>
                    <a:pt x="234" y="448"/>
                  </a:cubicBezTo>
                  <a:moveTo>
                    <a:pt x="246" y="447"/>
                  </a:moveTo>
                  <a:cubicBezTo>
                    <a:pt x="249" y="449"/>
                    <a:pt x="251" y="452"/>
                    <a:pt x="253" y="454"/>
                  </a:cubicBezTo>
                  <a:cubicBezTo>
                    <a:pt x="255" y="455"/>
                    <a:pt x="256" y="456"/>
                    <a:pt x="258" y="457"/>
                  </a:cubicBezTo>
                  <a:cubicBezTo>
                    <a:pt x="257" y="455"/>
                    <a:pt x="255" y="453"/>
                    <a:pt x="254" y="452"/>
                  </a:cubicBezTo>
                  <a:cubicBezTo>
                    <a:pt x="251" y="450"/>
                    <a:pt x="249" y="448"/>
                    <a:pt x="246" y="447"/>
                  </a:cubicBezTo>
                  <a:moveTo>
                    <a:pt x="201" y="441"/>
                  </a:moveTo>
                  <a:cubicBezTo>
                    <a:pt x="201" y="441"/>
                    <a:pt x="201" y="441"/>
                    <a:pt x="202" y="442"/>
                  </a:cubicBezTo>
                  <a:cubicBezTo>
                    <a:pt x="203" y="443"/>
                    <a:pt x="204" y="443"/>
                    <a:pt x="206" y="444"/>
                  </a:cubicBezTo>
                  <a:cubicBezTo>
                    <a:pt x="204" y="443"/>
                    <a:pt x="202" y="442"/>
                    <a:pt x="201" y="441"/>
                  </a:cubicBezTo>
                  <a:moveTo>
                    <a:pt x="234" y="435"/>
                  </a:moveTo>
                  <a:cubicBezTo>
                    <a:pt x="234" y="435"/>
                    <a:pt x="235" y="436"/>
                    <a:pt x="236" y="436"/>
                  </a:cubicBezTo>
                  <a:cubicBezTo>
                    <a:pt x="237" y="437"/>
                    <a:pt x="238" y="438"/>
                    <a:pt x="240" y="439"/>
                  </a:cubicBezTo>
                  <a:cubicBezTo>
                    <a:pt x="242" y="441"/>
                    <a:pt x="245" y="443"/>
                    <a:pt x="248" y="445"/>
                  </a:cubicBezTo>
                  <a:cubicBezTo>
                    <a:pt x="247" y="444"/>
                    <a:pt x="246" y="443"/>
                    <a:pt x="245" y="442"/>
                  </a:cubicBezTo>
                  <a:cubicBezTo>
                    <a:pt x="241" y="439"/>
                    <a:pt x="237" y="437"/>
                    <a:pt x="234" y="435"/>
                  </a:cubicBezTo>
                  <a:moveTo>
                    <a:pt x="227" y="430"/>
                  </a:moveTo>
                  <a:cubicBezTo>
                    <a:pt x="227" y="430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7" y="430"/>
                    <a:pt x="227" y="430"/>
                  </a:cubicBezTo>
                  <a:moveTo>
                    <a:pt x="229" y="429"/>
                  </a:moveTo>
                  <a:cubicBezTo>
                    <a:pt x="231" y="430"/>
                    <a:pt x="233" y="431"/>
                    <a:pt x="235" y="433"/>
                  </a:cubicBezTo>
                  <a:cubicBezTo>
                    <a:pt x="235" y="432"/>
                    <a:pt x="235" y="432"/>
                    <a:pt x="234" y="432"/>
                  </a:cubicBezTo>
                  <a:cubicBezTo>
                    <a:pt x="233" y="431"/>
                    <a:pt x="231" y="430"/>
                    <a:pt x="229" y="429"/>
                  </a:cubicBezTo>
                  <a:moveTo>
                    <a:pt x="190" y="427"/>
                  </a:moveTo>
                  <a:cubicBezTo>
                    <a:pt x="191" y="429"/>
                    <a:pt x="193" y="431"/>
                    <a:pt x="194" y="432"/>
                  </a:cubicBezTo>
                  <a:cubicBezTo>
                    <a:pt x="197" y="435"/>
                    <a:pt x="200" y="437"/>
                    <a:pt x="203" y="439"/>
                  </a:cubicBezTo>
                  <a:cubicBezTo>
                    <a:pt x="203" y="439"/>
                    <a:pt x="202" y="439"/>
                    <a:pt x="202" y="438"/>
                  </a:cubicBezTo>
                  <a:cubicBezTo>
                    <a:pt x="198" y="435"/>
                    <a:pt x="194" y="431"/>
                    <a:pt x="190" y="427"/>
                  </a:cubicBezTo>
                  <a:moveTo>
                    <a:pt x="192" y="426"/>
                  </a:moveTo>
                  <a:cubicBezTo>
                    <a:pt x="192" y="426"/>
                    <a:pt x="192" y="426"/>
                    <a:pt x="193" y="426"/>
                  </a:cubicBezTo>
                  <a:cubicBezTo>
                    <a:pt x="192" y="426"/>
                    <a:pt x="192" y="426"/>
                    <a:pt x="192" y="426"/>
                  </a:cubicBezTo>
                  <a:cubicBezTo>
                    <a:pt x="192" y="426"/>
                    <a:pt x="192" y="426"/>
                    <a:pt x="192" y="426"/>
                  </a:cubicBezTo>
                  <a:moveTo>
                    <a:pt x="164" y="418"/>
                  </a:moveTo>
                  <a:cubicBezTo>
                    <a:pt x="170" y="424"/>
                    <a:pt x="176" y="429"/>
                    <a:pt x="182" y="434"/>
                  </a:cubicBezTo>
                  <a:cubicBezTo>
                    <a:pt x="182" y="434"/>
                    <a:pt x="182" y="434"/>
                    <a:pt x="182" y="434"/>
                  </a:cubicBezTo>
                  <a:cubicBezTo>
                    <a:pt x="182" y="434"/>
                    <a:pt x="182" y="434"/>
                    <a:pt x="182" y="434"/>
                  </a:cubicBezTo>
                  <a:cubicBezTo>
                    <a:pt x="182" y="434"/>
                    <a:pt x="183" y="435"/>
                    <a:pt x="183" y="435"/>
                  </a:cubicBezTo>
                  <a:cubicBezTo>
                    <a:pt x="184" y="436"/>
                    <a:pt x="186" y="438"/>
                    <a:pt x="188" y="439"/>
                  </a:cubicBezTo>
                  <a:cubicBezTo>
                    <a:pt x="196" y="446"/>
                    <a:pt x="204" y="453"/>
                    <a:pt x="213" y="459"/>
                  </a:cubicBezTo>
                  <a:cubicBezTo>
                    <a:pt x="213" y="459"/>
                    <a:pt x="214" y="458"/>
                    <a:pt x="214" y="458"/>
                  </a:cubicBezTo>
                  <a:cubicBezTo>
                    <a:pt x="214" y="457"/>
                    <a:pt x="213" y="457"/>
                    <a:pt x="213" y="457"/>
                  </a:cubicBezTo>
                  <a:cubicBezTo>
                    <a:pt x="212" y="456"/>
                    <a:pt x="211" y="455"/>
                    <a:pt x="210" y="454"/>
                  </a:cubicBezTo>
                  <a:cubicBezTo>
                    <a:pt x="210" y="455"/>
                    <a:pt x="210" y="455"/>
                    <a:pt x="210" y="456"/>
                  </a:cubicBezTo>
                  <a:cubicBezTo>
                    <a:pt x="209" y="455"/>
                    <a:pt x="208" y="455"/>
                    <a:pt x="208" y="454"/>
                  </a:cubicBezTo>
                  <a:cubicBezTo>
                    <a:pt x="206" y="453"/>
                    <a:pt x="205" y="451"/>
                    <a:pt x="204" y="450"/>
                  </a:cubicBezTo>
                  <a:cubicBezTo>
                    <a:pt x="202" y="448"/>
                    <a:pt x="199" y="446"/>
                    <a:pt x="197" y="445"/>
                  </a:cubicBezTo>
                  <a:cubicBezTo>
                    <a:pt x="186" y="436"/>
                    <a:pt x="175" y="427"/>
                    <a:pt x="164" y="418"/>
                  </a:cubicBezTo>
                  <a:moveTo>
                    <a:pt x="171" y="411"/>
                  </a:moveTo>
                  <a:cubicBezTo>
                    <a:pt x="173" y="414"/>
                    <a:pt x="175" y="417"/>
                    <a:pt x="177" y="419"/>
                  </a:cubicBezTo>
                  <a:cubicBezTo>
                    <a:pt x="180" y="421"/>
                    <a:pt x="183" y="423"/>
                    <a:pt x="185" y="425"/>
                  </a:cubicBezTo>
                  <a:cubicBezTo>
                    <a:pt x="183" y="423"/>
                    <a:pt x="181" y="420"/>
                    <a:pt x="179" y="417"/>
                  </a:cubicBezTo>
                  <a:cubicBezTo>
                    <a:pt x="178" y="416"/>
                    <a:pt x="177" y="415"/>
                    <a:pt x="176" y="415"/>
                  </a:cubicBezTo>
                  <a:cubicBezTo>
                    <a:pt x="175" y="413"/>
                    <a:pt x="173" y="412"/>
                    <a:pt x="171" y="411"/>
                  </a:cubicBezTo>
                  <a:moveTo>
                    <a:pt x="168" y="402"/>
                  </a:moveTo>
                  <a:cubicBezTo>
                    <a:pt x="171" y="405"/>
                    <a:pt x="174" y="408"/>
                    <a:pt x="176" y="411"/>
                  </a:cubicBezTo>
                  <a:cubicBezTo>
                    <a:pt x="179" y="413"/>
                    <a:pt x="181" y="414"/>
                    <a:pt x="183" y="416"/>
                  </a:cubicBezTo>
                  <a:cubicBezTo>
                    <a:pt x="184" y="416"/>
                    <a:pt x="184" y="417"/>
                    <a:pt x="185" y="417"/>
                  </a:cubicBezTo>
                  <a:cubicBezTo>
                    <a:pt x="184" y="416"/>
                    <a:pt x="182" y="414"/>
                    <a:pt x="181" y="412"/>
                  </a:cubicBezTo>
                  <a:cubicBezTo>
                    <a:pt x="185" y="415"/>
                    <a:pt x="188" y="419"/>
                    <a:pt x="192" y="422"/>
                  </a:cubicBezTo>
                  <a:cubicBezTo>
                    <a:pt x="193" y="422"/>
                    <a:pt x="194" y="423"/>
                    <a:pt x="195" y="423"/>
                  </a:cubicBezTo>
                  <a:cubicBezTo>
                    <a:pt x="186" y="416"/>
                    <a:pt x="177" y="409"/>
                    <a:pt x="168" y="402"/>
                  </a:cubicBezTo>
                  <a:moveTo>
                    <a:pt x="113" y="401"/>
                  </a:moveTo>
                  <a:cubicBezTo>
                    <a:pt x="116" y="405"/>
                    <a:pt x="120" y="409"/>
                    <a:pt x="123" y="413"/>
                  </a:cubicBezTo>
                  <a:cubicBezTo>
                    <a:pt x="126" y="416"/>
                    <a:pt x="130" y="419"/>
                    <a:pt x="133" y="422"/>
                  </a:cubicBezTo>
                  <a:cubicBezTo>
                    <a:pt x="134" y="423"/>
                    <a:pt x="135" y="424"/>
                    <a:pt x="136" y="425"/>
                  </a:cubicBezTo>
                  <a:cubicBezTo>
                    <a:pt x="133" y="421"/>
                    <a:pt x="130" y="418"/>
                    <a:pt x="127" y="414"/>
                  </a:cubicBezTo>
                  <a:cubicBezTo>
                    <a:pt x="130" y="417"/>
                    <a:pt x="133" y="420"/>
                    <a:pt x="135" y="422"/>
                  </a:cubicBezTo>
                  <a:cubicBezTo>
                    <a:pt x="139" y="426"/>
                    <a:pt x="143" y="430"/>
                    <a:pt x="146" y="434"/>
                  </a:cubicBezTo>
                  <a:cubicBezTo>
                    <a:pt x="151" y="438"/>
                    <a:pt x="156" y="442"/>
                    <a:pt x="161" y="446"/>
                  </a:cubicBezTo>
                  <a:cubicBezTo>
                    <a:pt x="161" y="446"/>
                    <a:pt x="161" y="446"/>
                    <a:pt x="161" y="446"/>
                  </a:cubicBezTo>
                  <a:cubicBezTo>
                    <a:pt x="161" y="446"/>
                    <a:pt x="161" y="446"/>
                    <a:pt x="161" y="446"/>
                  </a:cubicBezTo>
                  <a:cubicBezTo>
                    <a:pt x="161" y="446"/>
                    <a:pt x="161" y="446"/>
                    <a:pt x="161" y="446"/>
                  </a:cubicBezTo>
                  <a:cubicBezTo>
                    <a:pt x="165" y="449"/>
                    <a:pt x="168" y="452"/>
                    <a:pt x="172" y="455"/>
                  </a:cubicBezTo>
                  <a:cubicBezTo>
                    <a:pt x="172" y="455"/>
                    <a:pt x="171" y="455"/>
                    <a:pt x="171" y="455"/>
                  </a:cubicBezTo>
                  <a:cubicBezTo>
                    <a:pt x="166" y="449"/>
                    <a:pt x="161" y="443"/>
                    <a:pt x="156" y="437"/>
                  </a:cubicBezTo>
                  <a:cubicBezTo>
                    <a:pt x="153" y="433"/>
                    <a:pt x="149" y="429"/>
                    <a:pt x="146" y="426"/>
                  </a:cubicBezTo>
                  <a:cubicBezTo>
                    <a:pt x="141" y="421"/>
                    <a:pt x="135" y="417"/>
                    <a:pt x="130" y="413"/>
                  </a:cubicBezTo>
                  <a:cubicBezTo>
                    <a:pt x="131" y="414"/>
                    <a:pt x="132" y="415"/>
                    <a:pt x="133" y="416"/>
                  </a:cubicBezTo>
                  <a:cubicBezTo>
                    <a:pt x="131" y="414"/>
                    <a:pt x="129" y="413"/>
                    <a:pt x="128" y="411"/>
                  </a:cubicBezTo>
                  <a:cubicBezTo>
                    <a:pt x="123" y="407"/>
                    <a:pt x="118" y="404"/>
                    <a:pt x="113" y="401"/>
                  </a:cubicBezTo>
                  <a:moveTo>
                    <a:pt x="157" y="392"/>
                  </a:moveTo>
                  <a:cubicBezTo>
                    <a:pt x="161" y="396"/>
                    <a:pt x="165" y="401"/>
                    <a:pt x="169" y="405"/>
                  </a:cubicBezTo>
                  <a:cubicBezTo>
                    <a:pt x="169" y="404"/>
                    <a:pt x="169" y="404"/>
                    <a:pt x="168" y="404"/>
                  </a:cubicBezTo>
                  <a:cubicBezTo>
                    <a:pt x="167" y="402"/>
                    <a:pt x="166" y="400"/>
                    <a:pt x="164" y="398"/>
                  </a:cubicBezTo>
                  <a:cubicBezTo>
                    <a:pt x="162" y="396"/>
                    <a:pt x="159" y="394"/>
                    <a:pt x="157" y="392"/>
                  </a:cubicBezTo>
                  <a:moveTo>
                    <a:pt x="132" y="389"/>
                  </a:moveTo>
                  <a:cubicBezTo>
                    <a:pt x="133" y="390"/>
                    <a:pt x="133" y="390"/>
                    <a:pt x="134" y="391"/>
                  </a:cubicBezTo>
                  <a:cubicBezTo>
                    <a:pt x="136" y="393"/>
                    <a:pt x="139" y="395"/>
                    <a:pt x="142" y="397"/>
                  </a:cubicBezTo>
                  <a:cubicBezTo>
                    <a:pt x="139" y="394"/>
                    <a:pt x="135" y="392"/>
                    <a:pt x="132" y="389"/>
                  </a:cubicBezTo>
                  <a:moveTo>
                    <a:pt x="169" y="374"/>
                  </a:moveTo>
                  <a:cubicBezTo>
                    <a:pt x="176" y="382"/>
                    <a:pt x="183" y="389"/>
                    <a:pt x="190" y="396"/>
                  </a:cubicBezTo>
                  <a:cubicBezTo>
                    <a:pt x="193" y="399"/>
                    <a:pt x="195" y="402"/>
                    <a:pt x="198" y="406"/>
                  </a:cubicBezTo>
                  <a:cubicBezTo>
                    <a:pt x="204" y="409"/>
                    <a:pt x="209" y="413"/>
                    <a:pt x="215" y="417"/>
                  </a:cubicBezTo>
                  <a:cubicBezTo>
                    <a:pt x="215" y="417"/>
                    <a:pt x="215" y="417"/>
                    <a:pt x="215" y="416"/>
                  </a:cubicBezTo>
                  <a:cubicBezTo>
                    <a:pt x="212" y="414"/>
                    <a:pt x="210" y="411"/>
                    <a:pt x="208" y="409"/>
                  </a:cubicBezTo>
                  <a:cubicBezTo>
                    <a:pt x="211" y="412"/>
                    <a:pt x="215" y="415"/>
                    <a:pt x="218" y="419"/>
                  </a:cubicBezTo>
                  <a:cubicBezTo>
                    <a:pt x="219" y="419"/>
                    <a:pt x="220" y="420"/>
                    <a:pt x="221" y="421"/>
                  </a:cubicBezTo>
                  <a:cubicBezTo>
                    <a:pt x="223" y="422"/>
                    <a:pt x="225" y="423"/>
                    <a:pt x="226" y="424"/>
                  </a:cubicBezTo>
                  <a:cubicBezTo>
                    <a:pt x="221" y="418"/>
                    <a:pt x="215" y="412"/>
                    <a:pt x="209" y="406"/>
                  </a:cubicBezTo>
                  <a:cubicBezTo>
                    <a:pt x="203" y="401"/>
                    <a:pt x="196" y="396"/>
                    <a:pt x="189" y="390"/>
                  </a:cubicBezTo>
                  <a:cubicBezTo>
                    <a:pt x="183" y="385"/>
                    <a:pt x="177" y="379"/>
                    <a:pt x="169" y="374"/>
                  </a:cubicBezTo>
                  <a:moveTo>
                    <a:pt x="135" y="373"/>
                  </a:moveTo>
                  <a:cubicBezTo>
                    <a:pt x="142" y="383"/>
                    <a:pt x="148" y="392"/>
                    <a:pt x="155" y="401"/>
                  </a:cubicBezTo>
                  <a:cubicBezTo>
                    <a:pt x="158" y="404"/>
                    <a:pt x="160" y="406"/>
                    <a:pt x="163" y="408"/>
                  </a:cubicBezTo>
                  <a:cubicBezTo>
                    <a:pt x="162" y="406"/>
                    <a:pt x="161" y="404"/>
                    <a:pt x="159" y="403"/>
                  </a:cubicBezTo>
                  <a:cubicBezTo>
                    <a:pt x="158" y="402"/>
                    <a:pt x="157" y="401"/>
                    <a:pt x="155" y="400"/>
                  </a:cubicBezTo>
                  <a:cubicBezTo>
                    <a:pt x="155" y="400"/>
                    <a:pt x="155" y="400"/>
                    <a:pt x="155" y="400"/>
                  </a:cubicBezTo>
                  <a:cubicBezTo>
                    <a:pt x="155" y="400"/>
                    <a:pt x="155" y="400"/>
                    <a:pt x="155" y="400"/>
                  </a:cubicBezTo>
                  <a:cubicBezTo>
                    <a:pt x="155" y="400"/>
                    <a:pt x="155" y="400"/>
                    <a:pt x="155" y="400"/>
                  </a:cubicBezTo>
                  <a:cubicBezTo>
                    <a:pt x="154" y="399"/>
                    <a:pt x="155" y="398"/>
                    <a:pt x="156" y="397"/>
                  </a:cubicBezTo>
                  <a:cubicBezTo>
                    <a:pt x="153" y="393"/>
                    <a:pt x="150" y="389"/>
                    <a:pt x="147" y="385"/>
                  </a:cubicBezTo>
                  <a:cubicBezTo>
                    <a:pt x="143" y="381"/>
                    <a:pt x="139" y="377"/>
                    <a:pt x="135" y="373"/>
                  </a:cubicBezTo>
                  <a:moveTo>
                    <a:pt x="184" y="442"/>
                  </a:moveTo>
                  <a:cubicBezTo>
                    <a:pt x="161" y="429"/>
                    <a:pt x="145" y="408"/>
                    <a:pt x="127" y="390"/>
                  </a:cubicBezTo>
                  <a:cubicBezTo>
                    <a:pt x="127" y="389"/>
                    <a:pt x="126" y="388"/>
                    <a:pt x="125" y="388"/>
                  </a:cubicBezTo>
                  <a:cubicBezTo>
                    <a:pt x="127" y="389"/>
                    <a:pt x="128" y="390"/>
                    <a:pt x="129" y="391"/>
                  </a:cubicBezTo>
                  <a:cubicBezTo>
                    <a:pt x="135" y="397"/>
                    <a:pt x="141" y="402"/>
                    <a:pt x="147" y="407"/>
                  </a:cubicBezTo>
                  <a:cubicBezTo>
                    <a:pt x="157" y="420"/>
                    <a:pt x="169" y="433"/>
                    <a:pt x="183" y="442"/>
                  </a:cubicBezTo>
                  <a:cubicBezTo>
                    <a:pt x="183" y="442"/>
                    <a:pt x="184" y="442"/>
                    <a:pt x="184" y="442"/>
                  </a:cubicBezTo>
                  <a:moveTo>
                    <a:pt x="106" y="372"/>
                  </a:moveTo>
                  <a:cubicBezTo>
                    <a:pt x="110" y="376"/>
                    <a:pt x="114" y="381"/>
                    <a:pt x="119" y="385"/>
                  </a:cubicBezTo>
                  <a:cubicBezTo>
                    <a:pt x="138" y="403"/>
                    <a:pt x="154" y="425"/>
                    <a:pt x="177" y="441"/>
                  </a:cubicBezTo>
                  <a:cubicBezTo>
                    <a:pt x="180" y="443"/>
                    <a:pt x="183" y="445"/>
                    <a:pt x="186" y="447"/>
                  </a:cubicBezTo>
                  <a:cubicBezTo>
                    <a:pt x="186" y="447"/>
                    <a:pt x="186" y="447"/>
                    <a:pt x="187" y="447"/>
                  </a:cubicBezTo>
                  <a:cubicBezTo>
                    <a:pt x="187" y="447"/>
                    <a:pt x="187" y="447"/>
                    <a:pt x="188" y="446"/>
                  </a:cubicBezTo>
                  <a:cubicBezTo>
                    <a:pt x="190" y="450"/>
                    <a:pt x="192" y="453"/>
                    <a:pt x="195" y="456"/>
                  </a:cubicBezTo>
                  <a:cubicBezTo>
                    <a:pt x="198" y="458"/>
                    <a:pt x="201" y="460"/>
                    <a:pt x="204" y="462"/>
                  </a:cubicBezTo>
                  <a:cubicBezTo>
                    <a:pt x="199" y="457"/>
                    <a:pt x="195" y="452"/>
                    <a:pt x="191" y="447"/>
                  </a:cubicBezTo>
                  <a:cubicBezTo>
                    <a:pt x="193" y="448"/>
                    <a:pt x="195" y="449"/>
                    <a:pt x="196" y="450"/>
                  </a:cubicBezTo>
                  <a:cubicBezTo>
                    <a:pt x="196" y="450"/>
                    <a:pt x="197" y="450"/>
                    <a:pt x="197" y="450"/>
                  </a:cubicBezTo>
                  <a:cubicBezTo>
                    <a:pt x="190" y="444"/>
                    <a:pt x="183" y="439"/>
                    <a:pt x="176" y="433"/>
                  </a:cubicBezTo>
                  <a:cubicBezTo>
                    <a:pt x="177" y="434"/>
                    <a:pt x="178" y="435"/>
                    <a:pt x="179" y="436"/>
                  </a:cubicBezTo>
                  <a:cubicBezTo>
                    <a:pt x="172" y="431"/>
                    <a:pt x="166" y="425"/>
                    <a:pt x="160" y="418"/>
                  </a:cubicBezTo>
                  <a:cubicBezTo>
                    <a:pt x="150" y="410"/>
                    <a:pt x="140" y="401"/>
                    <a:pt x="130" y="391"/>
                  </a:cubicBezTo>
                  <a:cubicBezTo>
                    <a:pt x="122" y="385"/>
                    <a:pt x="114" y="378"/>
                    <a:pt x="106" y="372"/>
                  </a:cubicBezTo>
                  <a:moveTo>
                    <a:pt x="110" y="372"/>
                  </a:moveTo>
                  <a:cubicBezTo>
                    <a:pt x="110" y="372"/>
                    <a:pt x="111" y="373"/>
                    <a:pt x="111" y="373"/>
                  </a:cubicBezTo>
                  <a:cubicBezTo>
                    <a:pt x="111" y="373"/>
                    <a:pt x="111" y="373"/>
                    <a:pt x="111" y="373"/>
                  </a:cubicBezTo>
                  <a:cubicBezTo>
                    <a:pt x="111" y="373"/>
                    <a:pt x="111" y="373"/>
                    <a:pt x="111" y="373"/>
                  </a:cubicBezTo>
                  <a:cubicBezTo>
                    <a:pt x="111" y="373"/>
                    <a:pt x="110" y="372"/>
                    <a:pt x="110" y="372"/>
                  </a:cubicBezTo>
                  <a:moveTo>
                    <a:pt x="95" y="371"/>
                  </a:moveTo>
                  <a:cubicBezTo>
                    <a:pt x="99" y="376"/>
                    <a:pt x="103" y="380"/>
                    <a:pt x="107" y="384"/>
                  </a:cubicBezTo>
                  <a:cubicBezTo>
                    <a:pt x="112" y="391"/>
                    <a:pt x="118" y="398"/>
                    <a:pt x="123" y="405"/>
                  </a:cubicBezTo>
                  <a:cubicBezTo>
                    <a:pt x="128" y="408"/>
                    <a:pt x="132" y="411"/>
                    <a:pt x="137" y="415"/>
                  </a:cubicBezTo>
                  <a:cubicBezTo>
                    <a:pt x="132" y="410"/>
                    <a:pt x="128" y="404"/>
                    <a:pt x="123" y="399"/>
                  </a:cubicBezTo>
                  <a:cubicBezTo>
                    <a:pt x="120" y="396"/>
                    <a:pt x="117" y="392"/>
                    <a:pt x="114" y="389"/>
                  </a:cubicBezTo>
                  <a:cubicBezTo>
                    <a:pt x="108" y="383"/>
                    <a:pt x="103" y="378"/>
                    <a:pt x="97" y="373"/>
                  </a:cubicBezTo>
                  <a:cubicBezTo>
                    <a:pt x="97" y="373"/>
                    <a:pt x="96" y="372"/>
                    <a:pt x="95" y="371"/>
                  </a:cubicBezTo>
                  <a:moveTo>
                    <a:pt x="160" y="370"/>
                  </a:moveTo>
                  <a:cubicBezTo>
                    <a:pt x="162" y="376"/>
                    <a:pt x="167" y="381"/>
                    <a:pt x="172" y="385"/>
                  </a:cubicBezTo>
                  <a:cubicBezTo>
                    <a:pt x="170" y="383"/>
                    <a:pt x="168" y="380"/>
                    <a:pt x="165" y="378"/>
                  </a:cubicBezTo>
                  <a:cubicBezTo>
                    <a:pt x="165" y="377"/>
                    <a:pt x="164" y="377"/>
                    <a:pt x="163" y="376"/>
                  </a:cubicBezTo>
                  <a:cubicBezTo>
                    <a:pt x="163" y="375"/>
                    <a:pt x="162" y="374"/>
                    <a:pt x="162" y="373"/>
                  </a:cubicBezTo>
                  <a:cubicBezTo>
                    <a:pt x="161" y="372"/>
                    <a:pt x="160" y="371"/>
                    <a:pt x="160" y="370"/>
                  </a:cubicBezTo>
                  <a:cubicBezTo>
                    <a:pt x="160" y="370"/>
                    <a:pt x="160" y="370"/>
                    <a:pt x="160" y="370"/>
                  </a:cubicBezTo>
                  <a:moveTo>
                    <a:pt x="89" y="362"/>
                  </a:moveTo>
                  <a:cubicBezTo>
                    <a:pt x="93" y="367"/>
                    <a:pt x="98" y="370"/>
                    <a:pt x="103" y="375"/>
                  </a:cubicBezTo>
                  <a:cubicBezTo>
                    <a:pt x="100" y="372"/>
                    <a:pt x="98" y="368"/>
                    <a:pt x="95" y="365"/>
                  </a:cubicBezTo>
                  <a:cubicBezTo>
                    <a:pt x="93" y="364"/>
                    <a:pt x="91" y="363"/>
                    <a:pt x="89" y="362"/>
                  </a:cubicBezTo>
                  <a:moveTo>
                    <a:pt x="103" y="360"/>
                  </a:moveTo>
                  <a:cubicBezTo>
                    <a:pt x="104" y="362"/>
                    <a:pt x="106" y="364"/>
                    <a:pt x="107" y="366"/>
                  </a:cubicBezTo>
                  <a:cubicBezTo>
                    <a:pt x="107" y="366"/>
                    <a:pt x="107" y="366"/>
                    <a:pt x="107" y="365"/>
                  </a:cubicBezTo>
                  <a:cubicBezTo>
                    <a:pt x="106" y="364"/>
                    <a:pt x="105" y="362"/>
                    <a:pt x="103" y="361"/>
                  </a:cubicBezTo>
                  <a:cubicBezTo>
                    <a:pt x="103" y="361"/>
                    <a:pt x="103" y="361"/>
                    <a:pt x="103" y="360"/>
                  </a:cubicBezTo>
                  <a:moveTo>
                    <a:pt x="96" y="328"/>
                  </a:moveTo>
                  <a:cubicBezTo>
                    <a:pt x="98" y="331"/>
                    <a:pt x="100" y="334"/>
                    <a:pt x="103" y="336"/>
                  </a:cubicBezTo>
                  <a:cubicBezTo>
                    <a:pt x="114" y="348"/>
                    <a:pt x="126" y="360"/>
                    <a:pt x="137" y="372"/>
                  </a:cubicBezTo>
                  <a:cubicBezTo>
                    <a:pt x="142" y="377"/>
                    <a:pt x="148" y="383"/>
                    <a:pt x="153" y="389"/>
                  </a:cubicBezTo>
                  <a:cubicBezTo>
                    <a:pt x="153" y="388"/>
                    <a:pt x="154" y="387"/>
                    <a:pt x="155" y="387"/>
                  </a:cubicBezTo>
                  <a:cubicBezTo>
                    <a:pt x="155" y="387"/>
                    <a:pt x="155" y="387"/>
                    <a:pt x="156" y="388"/>
                  </a:cubicBezTo>
                  <a:cubicBezTo>
                    <a:pt x="159" y="391"/>
                    <a:pt x="162" y="393"/>
                    <a:pt x="166" y="396"/>
                  </a:cubicBezTo>
                  <a:cubicBezTo>
                    <a:pt x="162" y="393"/>
                    <a:pt x="159" y="391"/>
                    <a:pt x="156" y="388"/>
                  </a:cubicBezTo>
                  <a:cubicBezTo>
                    <a:pt x="144" y="377"/>
                    <a:pt x="132" y="366"/>
                    <a:pt x="121" y="354"/>
                  </a:cubicBezTo>
                  <a:cubicBezTo>
                    <a:pt x="112" y="346"/>
                    <a:pt x="105" y="336"/>
                    <a:pt x="96" y="328"/>
                  </a:cubicBezTo>
                  <a:moveTo>
                    <a:pt x="229" y="438"/>
                  </a:moveTo>
                  <a:cubicBezTo>
                    <a:pt x="229" y="438"/>
                    <a:pt x="229" y="438"/>
                    <a:pt x="229" y="438"/>
                  </a:cubicBezTo>
                  <a:cubicBezTo>
                    <a:pt x="230" y="439"/>
                    <a:pt x="231" y="440"/>
                    <a:pt x="231" y="440"/>
                  </a:cubicBezTo>
                  <a:cubicBezTo>
                    <a:pt x="231" y="440"/>
                    <a:pt x="230" y="439"/>
                    <a:pt x="229" y="438"/>
                  </a:cubicBezTo>
                  <a:moveTo>
                    <a:pt x="113" y="413"/>
                  </a:moveTo>
                  <a:cubicBezTo>
                    <a:pt x="113" y="413"/>
                    <a:pt x="114" y="412"/>
                    <a:pt x="113" y="411"/>
                  </a:cubicBezTo>
                  <a:cubicBezTo>
                    <a:pt x="113" y="411"/>
                    <a:pt x="113" y="411"/>
                    <a:pt x="113" y="411"/>
                  </a:cubicBezTo>
                  <a:cubicBezTo>
                    <a:pt x="115" y="414"/>
                    <a:pt x="117" y="416"/>
                    <a:pt x="118" y="419"/>
                  </a:cubicBezTo>
                  <a:cubicBezTo>
                    <a:pt x="116" y="417"/>
                    <a:pt x="115" y="415"/>
                    <a:pt x="113" y="413"/>
                  </a:cubicBezTo>
                  <a:moveTo>
                    <a:pt x="190" y="407"/>
                  </a:moveTo>
                  <a:cubicBezTo>
                    <a:pt x="189" y="405"/>
                    <a:pt x="187" y="404"/>
                    <a:pt x="186" y="403"/>
                  </a:cubicBezTo>
                  <a:cubicBezTo>
                    <a:pt x="187" y="404"/>
                    <a:pt x="188" y="405"/>
                    <a:pt x="190" y="406"/>
                  </a:cubicBezTo>
                  <a:cubicBezTo>
                    <a:pt x="193" y="408"/>
                    <a:pt x="196" y="411"/>
                    <a:pt x="199" y="414"/>
                  </a:cubicBezTo>
                  <a:cubicBezTo>
                    <a:pt x="196" y="411"/>
                    <a:pt x="193" y="409"/>
                    <a:pt x="190" y="407"/>
                  </a:cubicBezTo>
                  <a:moveTo>
                    <a:pt x="171" y="390"/>
                  </a:moveTo>
                  <a:cubicBezTo>
                    <a:pt x="171" y="390"/>
                    <a:pt x="171" y="390"/>
                    <a:pt x="171" y="390"/>
                  </a:cubicBezTo>
                  <a:cubicBezTo>
                    <a:pt x="171" y="390"/>
                    <a:pt x="171" y="391"/>
                    <a:pt x="171" y="391"/>
                  </a:cubicBezTo>
                  <a:cubicBezTo>
                    <a:pt x="171" y="391"/>
                    <a:pt x="171" y="391"/>
                    <a:pt x="171" y="390"/>
                  </a:cubicBezTo>
                  <a:cubicBezTo>
                    <a:pt x="171" y="390"/>
                    <a:pt x="171" y="390"/>
                    <a:pt x="171" y="390"/>
                  </a:cubicBezTo>
                  <a:moveTo>
                    <a:pt x="165" y="384"/>
                  </a:moveTo>
                  <a:cubicBezTo>
                    <a:pt x="164" y="383"/>
                    <a:pt x="162" y="381"/>
                    <a:pt x="161" y="380"/>
                  </a:cubicBezTo>
                  <a:cubicBezTo>
                    <a:pt x="160" y="378"/>
                    <a:pt x="158" y="377"/>
                    <a:pt x="157" y="375"/>
                  </a:cubicBezTo>
                  <a:cubicBezTo>
                    <a:pt x="158" y="376"/>
                    <a:pt x="159" y="377"/>
                    <a:pt x="159" y="378"/>
                  </a:cubicBezTo>
                  <a:cubicBezTo>
                    <a:pt x="161" y="380"/>
                    <a:pt x="163" y="382"/>
                    <a:pt x="165" y="384"/>
                  </a:cubicBezTo>
                  <a:cubicBezTo>
                    <a:pt x="165" y="384"/>
                    <a:pt x="165" y="384"/>
                    <a:pt x="165" y="384"/>
                  </a:cubicBezTo>
                  <a:moveTo>
                    <a:pt x="74" y="358"/>
                  </a:moveTo>
                  <a:cubicBezTo>
                    <a:pt x="72" y="357"/>
                    <a:pt x="71" y="355"/>
                    <a:pt x="70" y="353"/>
                  </a:cubicBezTo>
                  <a:cubicBezTo>
                    <a:pt x="74" y="358"/>
                    <a:pt x="78" y="363"/>
                    <a:pt x="83" y="369"/>
                  </a:cubicBezTo>
                  <a:cubicBezTo>
                    <a:pt x="89" y="377"/>
                    <a:pt x="95" y="386"/>
                    <a:pt x="102" y="395"/>
                  </a:cubicBezTo>
                  <a:cubicBezTo>
                    <a:pt x="104" y="398"/>
                    <a:pt x="106" y="401"/>
                    <a:pt x="107" y="405"/>
                  </a:cubicBezTo>
                  <a:cubicBezTo>
                    <a:pt x="103" y="400"/>
                    <a:pt x="99" y="394"/>
                    <a:pt x="95" y="389"/>
                  </a:cubicBezTo>
                  <a:cubicBezTo>
                    <a:pt x="88" y="379"/>
                    <a:pt x="81" y="369"/>
                    <a:pt x="74" y="358"/>
                  </a:cubicBezTo>
                  <a:moveTo>
                    <a:pt x="77" y="356"/>
                  </a:moveTo>
                  <a:cubicBezTo>
                    <a:pt x="75" y="353"/>
                    <a:pt x="73" y="351"/>
                    <a:pt x="72" y="348"/>
                  </a:cubicBezTo>
                  <a:cubicBezTo>
                    <a:pt x="71" y="347"/>
                    <a:pt x="70" y="346"/>
                    <a:pt x="70" y="345"/>
                  </a:cubicBezTo>
                  <a:cubicBezTo>
                    <a:pt x="77" y="355"/>
                    <a:pt x="84" y="364"/>
                    <a:pt x="92" y="373"/>
                  </a:cubicBezTo>
                  <a:cubicBezTo>
                    <a:pt x="86" y="368"/>
                    <a:pt x="81" y="362"/>
                    <a:pt x="77" y="356"/>
                  </a:cubicBezTo>
                  <a:moveTo>
                    <a:pt x="145" y="340"/>
                  </a:moveTo>
                  <a:cubicBezTo>
                    <a:pt x="144" y="339"/>
                    <a:pt x="143" y="337"/>
                    <a:pt x="141" y="336"/>
                  </a:cubicBezTo>
                  <a:cubicBezTo>
                    <a:pt x="143" y="338"/>
                    <a:pt x="145" y="340"/>
                    <a:pt x="147" y="342"/>
                  </a:cubicBezTo>
                  <a:cubicBezTo>
                    <a:pt x="146" y="342"/>
                    <a:pt x="146" y="341"/>
                    <a:pt x="145" y="340"/>
                  </a:cubicBezTo>
                  <a:moveTo>
                    <a:pt x="99" y="339"/>
                  </a:moveTo>
                  <a:cubicBezTo>
                    <a:pt x="98" y="337"/>
                    <a:pt x="97" y="336"/>
                    <a:pt x="96" y="334"/>
                  </a:cubicBezTo>
                  <a:cubicBezTo>
                    <a:pt x="97" y="335"/>
                    <a:pt x="97" y="335"/>
                    <a:pt x="98" y="336"/>
                  </a:cubicBezTo>
                  <a:cubicBezTo>
                    <a:pt x="98" y="336"/>
                    <a:pt x="98" y="336"/>
                    <a:pt x="99" y="337"/>
                  </a:cubicBezTo>
                  <a:cubicBezTo>
                    <a:pt x="100" y="338"/>
                    <a:pt x="101" y="339"/>
                    <a:pt x="102" y="340"/>
                  </a:cubicBezTo>
                  <a:cubicBezTo>
                    <a:pt x="102" y="340"/>
                    <a:pt x="102" y="340"/>
                    <a:pt x="103" y="340"/>
                  </a:cubicBezTo>
                  <a:cubicBezTo>
                    <a:pt x="103" y="342"/>
                    <a:pt x="104" y="343"/>
                    <a:pt x="104" y="345"/>
                  </a:cubicBezTo>
                  <a:cubicBezTo>
                    <a:pt x="103" y="344"/>
                    <a:pt x="103" y="344"/>
                    <a:pt x="103" y="343"/>
                  </a:cubicBezTo>
                  <a:cubicBezTo>
                    <a:pt x="101" y="342"/>
                    <a:pt x="100" y="340"/>
                    <a:pt x="99" y="339"/>
                  </a:cubicBezTo>
                  <a:moveTo>
                    <a:pt x="103" y="321"/>
                  </a:moveTo>
                  <a:cubicBezTo>
                    <a:pt x="103" y="320"/>
                    <a:pt x="102" y="319"/>
                    <a:pt x="102" y="319"/>
                  </a:cubicBezTo>
                  <a:cubicBezTo>
                    <a:pt x="106" y="323"/>
                    <a:pt x="110" y="327"/>
                    <a:pt x="114" y="331"/>
                  </a:cubicBezTo>
                  <a:cubicBezTo>
                    <a:pt x="114" y="331"/>
                    <a:pt x="114" y="331"/>
                    <a:pt x="114" y="331"/>
                  </a:cubicBezTo>
                  <a:cubicBezTo>
                    <a:pt x="114" y="331"/>
                    <a:pt x="114" y="331"/>
                    <a:pt x="114" y="332"/>
                  </a:cubicBezTo>
                  <a:cubicBezTo>
                    <a:pt x="115" y="333"/>
                    <a:pt x="116" y="334"/>
                    <a:pt x="117" y="335"/>
                  </a:cubicBezTo>
                  <a:cubicBezTo>
                    <a:pt x="118" y="336"/>
                    <a:pt x="118" y="336"/>
                    <a:pt x="119" y="337"/>
                  </a:cubicBezTo>
                  <a:cubicBezTo>
                    <a:pt x="128" y="347"/>
                    <a:pt x="137" y="357"/>
                    <a:pt x="146" y="367"/>
                  </a:cubicBezTo>
                  <a:cubicBezTo>
                    <a:pt x="148" y="369"/>
                    <a:pt x="149" y="371"/>
                    <a:pt x="151" y="373"/>
                  </a:cubicBezTo>
                  <a:cubicBezTo>
                    <a:pt x="139" y="364"/>
                    <a:pt x="128" y="353"/>
                    <a:pt x="117" y="343"/>
                  </a:cubicBezTo>
                  <a:cubicBezTo>
                    <a:pt x="115" y="340"/>
                    <a:pt x="113" y="337"/>
                    <a:pt x="111" y="334"/>
                  </a:cubicBezTo>
                  <a:cubicBezTo>
                    <a:pt x="109" y="329"/>
                    <a:pt x="106" y="325"/>
                    <a:pt x="103" y="321"/>
                  </a:cubicBezTo>
                  <a:moveTo>
                    <a:pt x="98" y="318"/>
                  </a:moveTo>
                  <a:cubicBezTo>
                    <a:pt x="97" y="317"/>
                    <a:pt x="97" y="315"/>
                    <a:pt x="96" y="314"/>
                  </a:cubicBezTo>
                  <a:cubicBezTo>
                    <a:pt x="97" y="316"/>
                    <a:pt x="98" y="317"/>
                    <a:pt x="99" y="319"/>
                  </a:cubicBezTo>
                  <a:cubicBezTo>
                    <a:pt x="101" y="322"/>
                    <a:pt x="103" y="325"/>
                    <a:pt x="105" y="328"/>
                  </a:cubicBezTo>
                  <a:cubicBezTo>
                    <a:pt x="106" y="331"/>
                    <a:pt x="108" y="333"/>
                    <a:pt x="109" y="335"/>
                  </a:cubicBezTo>
                  <a:cubicBezTo>
                    <a:pt x="106" y="332"/>
                    <a:pt x="104" y="329"/>
                    <a:pt x="101" y="327"/>
                  </a:cubicBezTo>
                  <a:cubicBezTo>
                    <a:pt x="100" y="324"/>
                    <a:pt x="99" y="321"/>
                    <a:pt x="98" y="318"/>
                  </a:cubicBezTo>
                  <a:moveTo>
                    <a:pt x="85" y="314"/>
                  </a:moveTo>
                  <a:cubicBezTo>
                    <a:pt x="85" y="314"/>
                    <a:pt x="84" y="314"/>
                    <a:pt x="84" y="313"/>
                  </a:cubicBezTo>
                  <a:cubicBezTo>
                    <a:pt x="85" y="314"/>
                    <a:pt x="86" y="315"/>
                    <a:pt x="87" y="316"/>
                  </a:cubicBezTo>
                  <a:cubicBezTo>
                    <a:pt x="87" y="316"/>
                    <a:pt x="87" y="317"/>
                    <a:pt x="88" y="317"/>
                  </a:cubicBezTo>
                  <a:cubicBezTo>
                    <a:pt x="87" y="317"/>
                    <a:pt x="87" y="316"/>
                    <a:pt x="86" y="316"/>
                  </a:cubicBezTo>
                  <a:cubicBezTo>
                    <a:pt x="86" y="315"/>
                    <a:pt x="86" y="315"/>
                    <a:pt x="86" y="315"/>
                  </a:cubicBezTo>
                  <a:cubicBezTo>
                    <a:pt x="86" y="315"/>
                    <a:pt x="86" y="315"/>
                    <a:pt x="86" y="315"/>
                  </a:cubicBezTo>
                  <a:cubicBezTo>
                    <a:pt x="86" y="315"/>
                    <a:pt x="86" y="315"/>
                    <a:pt x="86" y="315"/>
                  </a:cubicBezTo>
                  <a:cubicBezTo>
                    <a:pt x="86" y="315"/>
                    <a:pt x="85" y="315"/>
                    <a:pt x="85" y="315"/>
                  </a:cubicBezTo>
                  <a:cubicBezTo>
                    <a:pt x="85" y="314"/>
                    <a:pt x="85" y="314"/>
                    <a:pt x="85" y="314"/>
                  </a:cubicBezTo>
                  <a:moveTo>
                    <a:pt x="116" y="321"/>
                  </a:moveTo>
                  <a:cubicBezTo>
                    <a:pt x="114" y="318"/>
                    <a:pt x="111" y="315"/>
                    <a:pt x="109" y="312"/>
                  </a:cubicBezTo>
                  <a:cubicBezTo>
                    <a:pt x="110" y="313"/>
                    <a:pt x="111" y="314"/>
                    <a:pt x="113" y="315"/>
                  </a:cubicBezTo>
                  <a:cubicBezTo>
                    <a:pt x="115" y="317"/>
                    <a:pt x="117" y="319"/>
                    <a:pt x="119" y="321"/>
                  </a:cubicBezTo>
                  <a:cubicBezTo>
                    <a:pt x="120" y="323"/>
                    <a:pt x="122" y="324"/>
                    <a:pt x="123" y="326"/>
                  </a:cubicBezTo>
                  <a:cubicBezTo>
                    <a:pt x="125" y="327"/>
                    <a:pt x="126" y="328"/>
                    <a:pt x="127" y="330"/>
                  </a:cubicBezTo>
                  <a:cubicBezTo>
                    <a:pt x="129" y="331"/>
                    <a:pt x="130" y="333"/>
                    <a:pt x="132" y="334"/>
                  </a:cubicBezTo>
                  <a:cubicBezTo>
                    <a:pt x="134" y="336"/>
                    <a:pt x="136" y="338"/>
                    <a:pt x="138" y="340"/>
                  </a:cubicBezTo>
                  <a:cubicBezTo>
                    <a:pt x="140" y="342"/>
                    <a:pt x="142" y="345"/>
                    <a:pt x="144" y="347"/>
                  </a:cubicBezTo>
                  <a:cubicBezTo>
                    <a:pt x="145" y="349"/>
                    <a:pt x="147" y="352"/>
                    <a:pt x="148" y="355"/>
                  </a:cubicBezTo>
                  <a:cubicBezTo>
                    <a:pt x="150" y="359"/>
                    <a:pt x="153" y="363"/>
                    <a:pt x="155" y="367"/>
                  </a:cubicBezTo>
                  <a:cubicBezTo>
                    <a:pt x="147" y="359"/>
                    <a:pt x="140" y="350"/>
                    <a:pt x="132" y="341"/>
                  </a:cubicBezTo>
                  <a:cubicBezTo>
                    <a:pt x="132" y="341"/>
                    <a:pt x="131" y="340"/>
                    <a:pt x="130" y="339"/>
                  </a:cubicBezTo>
                  <a:cubicBezTo>
                    <a:pt x="129" y="337"/>
                    <a:pt x="128" y="336"/>
                    <a:pt x="127" y="335"/>
                  </a:cubicBezTo>
                  <a:cubicBezTo>
                    <a:pt x="124" y="331"/>
                    <a:pt x="121" y="328"/>
                    <a:pt x="118" y="324"/>
                  </a:cubicBezTo>
                  <a:cubicBezTo>
                    <a:pt x="117" y="323"/>
                    <a:pt x="117" y="323"/>
                    <a:pt x="117" y="323"/>
                  </a:cubicBezTo>
                  <a:cubicBezTo>
                    <a:pt x="116" y="322"/>
                    <a:pt x="116" y="321"/>
                    <a:pt x="116" y="321"/>
                  </a:cubicBezTo>
                  <a:moveTo>
                    <a:pt x="124" y="312"/>
                  </a:moveTo>
                  <a:cubicBezTo>
                    <a:pt x="122" y="309"/>
                    <a:pt x="119" y="305"/>
                    <a:pt x="117" y="302"/>
                  </a:cubicBezTo>
                  <a:cubicBezTo>
                    <a:pt x="120" y="305"/>
                    <a:pt x="123" y="309"/>
                    <a:pt x="126" y="313"/>
                  </a:cubicBezTo>
                  <a:cubicBezTo>
                    <a:pt x="126" y="314"/>
                    <a:pt x="126" y="314"/>
                    <a:pt x="127" y="315"/>
                  </a:cubicBezTo>
                  <a:cubicBezTo>
                    <a:pt x="126" y="314"/>
                    <a:pt x="125" y="313"/>
                    <a:pt x="124" y="312"/>
                  </a:cubicBezTo>
                  <a:moveTo>
                    <a:pt x="75" y="308"/>
                  </a:moveTo>
                  <a:cubicBezTo>
                    <a:pt x="73" y="305"/>
                    <a:pt x="71" y="303"/>
                    <a:pt x="69" y="300"/>
                  </a:cubicBezTo>
                  <a:cubicBezTo>
                    <a:pt x="74" y="305"/>
                    <a:pt x="78" y="310"/>
                    <a:pt x="83" y="315"/>
                  </a:cubicBezTo>
                  <a:cubicBezTo>
                    <a:pt x="83" y="317"/>
                    <a:pt x="84" y="318"/>
                    <a:pt x="85" y="320"/>
                  </a:cubicBezTo>
                  <a:cubicBezTo>
                    <a:pt x="83" y="318"/>
                    <a:pt x="82" y="317"/>
                    <a:pt x="80" y="315"/>
                  </a:cubicBezTo>
                  <a:cubicBezTo>
                    <a:pt x="78" y="313"/>
                    <a:pt x="77" y="311"/>
                    <a:pt x="76" y="309"/>
                  </a:cubicBezTo>
                  <a:cubicBezTo>
                    <a:pt x="75" y="309"/>
                    <a:pt x="75" y="308"/>
                    <a:pt x="75" y="308"/>
                  </a:cubicBezTo>
                  <a:moveTo>
                    <a:pt x="67" y="316"/>
                  </a:moveTo>
                  <a:cubicBezTo>
                    <a:pt x="62" y="309"/>
                    <a:pt x="56" y="302"/>
                    <a:pt x="52" y="295"/>
                  </a:cubicBezTo>
                  <a:cubicBezTo>
                    <a:pt x="56" y="299"/>
                    <a:pt x="60" y="304"/>
                    <a:pt x="64" y="308"/>
                  </a:cubicBezTo>
                  <a:cubicBezTo>
                    <a:pt x="64" y="309"/>
                    <a:pt x="65" y="309"/>
                    <a:pt x="66" y="310"/>
                  </a:cubicBezTo>
                  <a:cubicBezTo>
                    <a:pt x="69" y="314"/>
                    <a:pt x="73" y="318"/>
                    <a:pt x="76" y="321"/>
                  </a:cubicBezTo>
                  <a:cubicBezTo>
                    <a:pt x="78" y="323"/>
                    <a:pt x="80" y="326"/>
                    <a:pt x="82" y="328"/>
                  </a:cubicBezTo>
                  <a:cubicBezTo>
                    <a:pt x="83" y="329"/>
                    <a:pt x="84" y="329"/>
                    <a:pt x="84" y="330"/>
                  </a:cubicBezTo>
                  <a:cubicBezTo>
                    <a:pt x="86" y="332"/>
                    <a:pt x="87" y="333"/>
                    <a:pt x="88" y="334"/>
                  </a:cubicBezTo>
                  <a:cubicBezTo>
                    <a:pt x="91" y="338"/>
                    <a:pt x="94" y="341"/>
                    <a:pt x="97" y="345"/>
                  </a:cubicBezTo>
                  <a:cubicBezTo>
                    <a:pt x="98" y="345"/>
                    <a:pt x="98" y="345"/>
                    <a:pt x="98" y="346"/>
                  </a:cubicBezTo>
                  <a:cubicBezTo>
                    <a:pt x="100" y="347"/>
                    <a:pt x="101" y="349"/>
                    <a:pt x="102" y="350"/>
                  </a:cubicBezTo>
                  <a:cubicBezTo>
                    <a:pt x="104" y="352"/>
                    <a:pt x="105" y="353"/>
                    <a:pt x="106" y="354"/>
                  </a:cubicBezTo>
                  <a:cubicBezTo>
                    <a:pt x="105" y="353"/>
                    <a:pt x="103" y="352"/>
                    <a:pt x="102" y="350"/>
                  </a:cubicBezTo>
                  <a:cubicBezTo>
                    <a:pt x="102" y="350"/>
                    <a:pt x="101" y="349"/>
                    <a:pt x="101" y="349"/>
                  </a:cubicBezTo>
                  <a:cubicBezTo>
                    <a:pt x="97" y="345"/>
                    <a:pt x="92" y="341"/>
                    <a:pt x="88" y="337"/>
                  </a:cubicBezTo>
                  <a:cubicBezTo>
                    <a:pt x="87" y="336"/>
                    <a:pt x="86" y="335"/>
                    <a:pt x="85" y="334"/>
                  </a:cubicBezTo>
                  <a:cubicBezTo>
                    <a:pt x="85" y="334"/>
                    <a:pt x="85" y="334"/>
                    <a:pt x="84" y="333"/>
                  </a:cubicBezTo>
                  <a:cubicBezTo>
                    <a:pt x="83" y="332"/>
                    <a:pt x="81" y="330"/>
                    <a:pt x="79" y="328"/>
                  </a:cubicBezTo>
                  <a:cubicBezTo>
                    <a:pt x="77" y="326"/>
                    <a:pt x="75" y="324"/>
                    <a:pt x="73" y="322"/>
                  </a:cubicBezTo>
                  <a:cubicBezTo>
                    <a:pt x="71" y="320"/>
                    <a:pt x="69" y="318"/>
                    <a:pt x="67" y="316"/>
                  </a:cubicBezTo>
                  <a:moveTo>
                    <a:pt x="88" y="295"/>
                  </a:moveTo>
                  <a:cubicBezTo>
                    <a:pt x="88" y="295"/>
                    <a:pt x="88" y="295"/>
                    <a:pt x="88" y="295"/>
                  </a:cubicBezTo>
                  <a:cubicBezTo>
                    <a:pt x="93" y="301"/>
                    <a:pt x="98" y="307"/>
                    <a:pt x="103" y="313"/>
                  </a:cubicBezTo>
                  <a:cubicBezTo>
                    <a:pt x="105" y="315"/>
                    <a:pt x="107" y="318"/>
                    <a:pt x="109" y="320"/>
                  </a:cubicBezTo>
                  <a:cubicBezTo>
                    <a:pt x="111" y="322"/>
                    <a:pt x="113" y="324"/>
                    <a:pt x="115" y="326"/>
                  </a:cubicBezTo>
                  <a:cubicBezTo>
                    <a:pt x="116" y="327"/>
                    <a:pt x="117" y="329"/>
                    <a:pt x="118" y="330"/>
                  </a:cubicBezTo>
                  <a:cubicBezTo>
                    <a:pt x="120" y="332"/>
                    <a:pt x="121" y="334"/>
                    <a:pt x="123" y="336"/>
                  </a:cubicBezTo>
                  <a:cubicBezTo>
                    <a:pt x="125" y="338"/>
                    <a:pt x="126" y="340"/>
                    <a:pt x="128" y="343"/>
                  </a:cubicBezTo>
                  <a:cubicBezTo>
                    <a:pt x="127" y="341"/>
                    <a:pt x="125" y="340"/>
                    <a:pt x="124" y="339"/>
                  </a:cubicBezTo>
                  <a:cubicBezTo>
                    <a:pt x="121" y="336"/>
                    <a:pt x="119" y="333"/>
                    <a:pt x="116" y="330"/>
                  </a:cubicBezTo>
                  <a:cubicBezTo>
                    <a:pt x="114" y="328"/>
                    <a:pt x="113" y="326"/>
                    <a:pt x="111" y="324"/>
                  </a:cubicBezTo>
                  <a:cubicBezTo>
                    <a:pt x="110" y="323"/>
                    <a:pt x="108" y="321"/>
                    <a:pt x="107" y="320"/>
                  </a:cubicBezTo>
                  <a:cubicBezTo>
                    <a:pt x="104" y="316"/>
                    <a:pt x="100" y="312"/>
                    <a:pt x="97" y="308"/>
                  </a:cubicBezTo>
                  <a:cubicBezTo>
                    <a:pt x="97" y="308"/>
                    <a:pt x="97" y="308"/>
                    <a:pt x="96" y="308"/>
                  </a:cubicBezTo>
                  <a:cubicBezTo>
                    <a:pt x="96" y="307"/>
                    <a:pt x="95" y="306"/>
                    <a:pt x="94" y="305"/>
                  </a:cubicBezTo>
                  <a:cubicBezTo>
                    <a:pt x="94" y="304"/>
                    <a:pt x="93" y="304"/>
                    <a:pt x="93" y="303"/>
                  </a:cubicBezTo>
                  <a:cubicBezTo>
                    <a:pt x="91" y="300"/>
                    <a:pt x="90" y="298"/>
                    <a:pt x="88" y="295"/>
                  </a:cubicBezTo>
                  <a:moveTo>
                    <a:pt x="107" y="298"/>
                  </a:moveTo>
                  <a:cubicBezTo>
                    <a:pt x="106" y="297"/>
                    <a:pt x="105" y="296"/>
                    <a:pt x="105" y="295"/>
                  </a:cubicBezTo>
                  <a:cubicBezTo>
                    <a:pt x="103" y="293"/>
                    <a:pt x="101" y="290"/>
                    <a:pt x="99" y="288"/>
                  </a:cubicBezTo>
                  <a:cubicBezTo>
                    <a:pt x="101" y="290"/>
                    <a:pt x="103" y="292"/>
                    <a:pt x="105" y="295"/>
                  </a:cubicBezTo>
                  <a:cubicBezTo>
                    <a:pt x="109" y="299"/>
                    <a:pt x="112" y="303"/>
                    <a:pt x="116" y="307"/>
                  </a:cubicBezTo>
                  <a:cubicBezTo>
                    <a:pt x="118" y="309"/>
                    <a:pt x="120" y="311"/>
                    <a:pt x="122" y="313"/>
                  </a:cubicBezTo>
                  <a:cubicBezTo>
                    <a:pt x="122" y="313"/>
                    <a:pt x="122" y="314"/>
                    <a:pt x="122" y="314"/>
                  </a:cubicBezTo>
                  <a:cubicBezTo>
                    <a:pt x="122" y="314"/>
                    <a:pt x="122" y="314"/>
                    <a:pt x="122" y="314"/>
                  </a:cubicBezTo>
                  <a:cubicBezTo>
                    <a:pt x="125" y="317"/>
                    <a:pt x="127" y="321"/>
                    <a:pt x="130" y="325"/>
                  </a:cubicBezTo>
                  <a:cubicBezTo>
                    <a:pt x="128" y="323"/>
                    <a:pt x="127" y="322"/>
                    <a:pt x="126" y="320"/>
                  </a:cubicBezTo>
                  <a:cubicBezTo>
                    <a:pt x="124" y="318"/>
                    <a:pt x="122" y="316"/>
                    <a:pt x="120" y="314"/>
                  </a:cubicBezTo>
                  <a:cubicBezTo>
                    <a:pt x="119" y="314"/>
                    <a:pt x="118" y="313"/>
                    <a:pt x="118" y="312"/>
                  </a:cubicBezTo>
                  <a:cubicBezTo>
                    <a:pt x="114" y="308"/>
                    <a:pt x="110" y="303"/>
                    <a:pt x="107" y="298"/>
                  </a:cubicBezTo>
                  <a:moveTo>
                    <a:pt x="42" y="315"/>
                  </a:moveTo>
                  <a:cubicBezTo>
                    <a:pt x="34" y="305"/>
                    <a:pt x="27" y="295"/>
                    <a:pt x="21" y="284"/>
                  </a:cubicBezTo>
                  <a:cubicBezTo>
                    <a:pt x="22" y="285"/>
                    <a:pt x="23" y="287"/>
                    <a:pt x="24" y="288"/>
                  </a:cubicBezTo>
                  <a:cubicBezTo>
                    <a:pt x="30" y="297"/>
                    <a:pt x="36" y="306"/>
                    <a:pt x="42" y="315"/>
                  </a:cubicBezTo>
                  <a:moveTo>
                    <a:pt x="28" y="283"/>
                  </a:moveTo>
                  <a:cubicBezTo>
                    <a:pt x="28" y="283"/>
                    <a:pt x="28" y="283"/>
                    <a:pt x="28" y="283"/>
                  </a:cubicBezTo>
                  <a:cubicBezTo>
                    <a:pt x="28" y="284"/>
                    <a:pt x="29" y="285"/>
                    <a:pt x="30" y="286"/>
                  </a:cubicBezTo>
                  <a:cubicBezTo>
                    <a:pt x="29" y="285"/>
                    <a:pt x="28" y="284"/>
                    <a:pt x="28" y="283"/>
                  </a:cubicBezTo>
                  <a:moveTo>
                    <a:pt x="51" y="299"/>
                  </a:moveTo>
                  <a:cubicBezTo>
                    <a:pt x="47" y="293"/>
                    <a:pt x="42" y="288"/>
                    <a:pt x="37" y="282"/>
                  </a:cubicBezTo>
                  <a:cubicBezTo>
                    <a:pt x="39" y="283"/>
                    <a:pt x="41" y="285"/>
                    <a:pt x="43" y="286"/>
                  </a:cubicBezTo>
                  <a:cubicBezTo>
                    <a:pt x="46" y="291"/>
                    <a:pt x="48" y="295"/>
                    <a:pt x="51" y="299"/>
                  </a:cubicBezTo>
                  <a:moveTo>
                    <a:pt x="37" y="278"/>
                  </a:moveTo>
                  <a:cubicBezTo>
                    <a:pt x="38" y="278"/>
                    <a:pt x="38" y="278"/>
                    <a:pt x="38" y="278"/>
                  </a:cubicBezTo>
                  <a:cubicBezTo>
                    <a:pt x="38" y="279"/>
                    <a:pt x="38" y="279"/>
                    <a:pt x="39" y="279"/>
                  </a:cubicBezTo>
                  <a:cubicBezTo>
                    <a:pt x="38" y="279"/>
                    <a:pt x="38" y="279"/>
                    <a:pt x="37" y="278"/>
                  </a:cubicBezTo>
                  <a:cubicBezTo>
                    <a:pt x="37" y="278"/>
                    <a:pt x="37" y="278"/>
                    <a:pt x="37" y="278"/>
                  </a:cubicBezTo>
                  <a:moveTo>
                    <a:pt x="81" y="278"/>
                  </a:moveTo>
                  <a:cubicBezTo>
                    <a:pt x="80" y="278"/>
                    <a:pt x="80" y="277"/>
                    <a:pt x="80" y="277"/>
                  </a:cubicBezTo>
                  <a:cubicBezTo>
                    <a:pt x="82" y="278"/>
                    <a:pt x="83" y="280"/>
                    <a:pt x="85" y="282"/>
                  </a:cubicBezTo>
                  <a:cubicBezTo>
                    <a:pt x="87" y="285"/>
                    <a:pt x="88" y="287"/>
                    <a:pt x="90" y="290"/>
                  </a:cubicBezTo>
                  <a:cubicBezTo>
                    <a:pt x="91" y="291"/>
                    <a:pt x="92" y="292"/>
                    <a:pt x="92" y="293"/>
                  </a:cubicBezTo>
                  <a:cubicBezTo>
                    <a:pt x="92" y="292"/>
                    <a:pt x="91" y="291"/>
                    <a:pt x="91" y="291"/>
                  </a:cubicBezTo>
                  <a:cubicBezTo>
                    <a:pt x="87" y="286"/>
                    <a:pt x="84" y="282"/>
                    <a:pt x="81" y="278"/>
                  </a:cubicBezTo>
                  <a:moveTo>
                    <a:pt x="49" y="276"/>
                  </a:moveTo>
                  <a:cubicBezTo>
                    <a:pt x="49" y="275"/>
                    <a:pt x="48" y="275"/>
                    <a:pt x="48" y="275"/>
                  </a:cubicBezTo>
                  <a:cubicBezTo>
                    <a:pt x="48" y="275"/>
                    <a:pt x="48" y="275"/>
                    <a:pt x="49" y="275"/>
                  </a:cubicBezTo>
                  <a:cubicBezTo>
                    <a:pt x="49" y="275"/>
                    <a:pt x="49" y="275"/>
                    <a:pt x="49" y="275"/>
                  </a:cubicBezTo>
                  <a:cubicBezTo>
                    <a:pt x="50" y="277"/>
                    <a:pt x="51" y="278"/>
                    <a:pt x="53" y="280"/>
                  </a:cubicBezTo>
                  <a:cubicBezTo>
                    <a:pt x="53" y="280"/>
                    <a:pt x="53" y="281"/>
                    <a:pt x="53" y="281"/>
                  </a:cubicBezTo>
                  <a:cubicBezTo>
                    <a:pt x="56" y="284"/>
                    <a:pt x="58" y="288"/>
                    <a:pt x="60" y="292"/>
                  </a:cubicBezTo>
                  <a:cubicBezTo>
                    <a:pt x="61" y="293"/>
                    <a:pt x="63" y="295"/>
                    <a:pt x="64" y="296"/>
                  </a:cubicBezTo>
                  <a:cubicBezTo>
                    <a:pt x="64" y="298"/>
                    <a:pt x="65" y="299"/>
                    <a:pt x="66" y="300"/>
                  </a:cubicBezTo>
                  <a:cubicBezTo>
                    <a:pt x="66" y="299"/>
                    <a:pt x="65" y="299"/>
                    <a:pt x="65" y="298"/>
                  </a:cubicBezTo>
                  <a:cubicBezTo>
                    <a:pt x="61" y="294"/>
                    <a:pt x="58" y="290"/>
                    <a:pt x="55" y="286"/>
                  </a:cubicBezTo>
                  <a:cubicBezTo>
                    <a:pt x="53" y="283"/>
                    <a:pt x="51" y="279"/>
                    <a:pt x="49" y="276"/>
                  </a:cubicBezTo>
                  <a:moveTo>
                    <a:pt x="80" y="304"/>
                  </a:moveTo>
                  <a:cubicBezTo>
                    <a:pt x="75" y="294"/>
                    <a:pt x="70" y="285"/>
                    <a:pt x="66" y="274"/>
                  </a:cubicBezTo>
                  <a:cubicBezTo>
                    <a:pt x="67" y="276"/>
                    <a:pt x="68" y="278"/>
                    <a:pt x="69" y="279"/>
                  </a:cubicBezTo>
                  <a:cubicBezTo>
                    <a:pt x="70" y="280"/>
                    <a:pt x="70" y="281"/>
                    <a:pt x="71" y="281"/>
                  </a:cubicBezTo>
                  <a:cubicBezTo>
                    <a:pt x="77" y="289"/>
                    <a:pt x="83" y="297"/>
                    <a:pt x="90" y="305"/>
                  </a:cubicBezTo>
                  <a:cubicBezTo>
                    <a:pt x="92" y="310"/>
                    <a:pt x="95" y="316"/>
                    <a:pt x="97" y="323"/>
                  </a:cubicBezTo>
                  <a:cubicBezTo>
                    <a:pt x="96" y="322"/>
                    <a:pt x="95" y="321"/>
                    <a:pt x="94" y="320"/>
                  </a:cubicBezTo>
                  <a:cubicBezTo>
                    <a:pt x="93" y="318"/>
                    <a:pt x="91" y="316"/>
                    <a:pt x="89" y="315"/>
                  </a:cubicBezTo>
                  <a:cubicBezTo>
                    <a:pt x="87" y="312"/>
                    <a:pt x="85" y="310"/>
                    <a:pt x="82" y="307"/>
                  </a:cubicBezTo>
                  <a:cubicBezTo>
                    <a:pt x="81" y="306"/>
                    <a:pt x="81" y="305"/>
                    <a:pt x="80" y="304"/>
                  </a:cubicBezTo>
                  <a:moveTo>
                    <a:pt x="20" y="273"/>
                  </a:moveTo>
                  <a:cubicBezTo>
                    <a:pt x="20" y="270"/>
                    <a:pt x="21" y="267"/>
                    <a:pt x="21" y="264"/>
                  </a:cubicBezTo>
                  <a:cubicBezTo>
                    <a:pt x="22" y="265"/>
                    <a:pt x="22" y="266"/>
                    <a:pt x="23" y="267"/>
                  </a:cubicBezTo>
                  <a:cubicBezTo>
                    <a:pt x="24" y="269"/>
                    <a:pt x="25" y="271"/>
                    <a:pt x="26" y="273"/>
                  </a:cubicBezTo>
                  <a:cubicBezTo>
                    <a:pt x="30" y="279"/>
                    <a:pt x="34" y="284"/>
                    <a:pt x="38" y="290"/>
                  </a:cubicBezTo>
                  <a:cubicBezTo>
                    <a:pt x="41" y="295"/>
                    <a:pt x="44" y="300"/>
                    <a:pt x="47" y="304"/>
                  </a:cubicBezTo>
                  <a:cubicBezTo>
                    <a:pt x="50" y="309"/>
                    <a:pt x="54" y="314"/>
                    <a:pt x="57" y="318"/>
                  </a:cubicBezTo>
                  <a:cubicBezTo>
                    <a:pt x="60" y="322"/>
                    <a:pt x="63" y="326"/>
                    <a:pt x="66" y="330"/>
                  </a:cubicBezTo>
                  <a:cubicBezTo>
                    <a:pt x="67" y="332"/>
                    <a:pt x="68" y="333"/>
                    <a:pt x="69" y="335"/>
                  </a:cubicBezTo>
                  <a:cubicBezTo>
                    <a:pt x="66" y="332"/>
                    <a:pt x="63" y="329"/>
                    <a:pt x="60" y="326"/>
                  </a:cubicBezTo>
                  <a:cubicBezTo>
                    <a:pt x="60" y="326"/>
                    <a:pt x="59" y="326"/>
                    <a:pt x="59" y="325"/>
                  </a:cubicBezTo>
                  <a:cubicBezTo>
                    <a:pt x="58" y="325"/>
                    <a:pt x="58" y="324"/>
                    <a:pt x="57" y="324"/>
                  </a:cubicBezTo>
                  <a:cubicBezTo>
                    <a:pt x="56" y="323"/>
                    <a:pt x="56" y="322"/>
                    <a:pt x="55" y="322"/>
                  </a:cubicBezTo>
                  <a:cubicBezTo>
                    <a:pt x="55" y="321"/>
                    <a:pt x="55" y="321"/>
                    <a:pt x="55" y="320"/>
                  </a:cubicBezTo>
                  <a:cubicBezTo>
                    <a:pt x="47" y="307"/>
                    <a:pt x="38" y="293"/>
                    <a:pt x="29" y="281"/>
                  </a:cubicBezTo>
                  <a:cubicBezTo>
                    <a:pt x="27" y="278"/>
                    <a:pt x="25" y="275"/>
                    <a:pt x="23" y="273"/>
                  </a:cubicBezTo>
                  <a:cubicBezTo>
                    <a:pt x="22" y="272"/>
                    <a:pt x="22" y="272"/>
                    <a:pt x="22" y="272"/>
                  </a:cubicBezTo>
                  <a:cubicBezTo>
                    <a:pt x="21" y="272"/>
                    <a:pt x="20" y="273"/>
                    <a:pt x="20" y="274"/>
                  </a:cubicBezTo>
                  <a:cubicBezTo>
                    <a:pt x="20" y="274"/>
                    <a:pt x="20" y="273"/>
                    <a:pt x="20" y="273"/>
                  </a:cubicBezTo>
                  <a:moveTo>
                    <a:pt x="12" y="268"/>
                  </a:moveTo>
                  <a:cubicBezTo>
                    <a:pt x="11" y="266"/>
                    <a:pt x="10" y="265"/>
                    <a:pt x="9" y="264"/>
                  </a:cubicBezTo>
                  <a:cubicBezTo>
                    <a:pt x="10" y="265"/>
                    <a:pt x="11" y="266"/>
                    <a:pt x="12" y="268"/>
                  </a:cubicBezTo>
                  <a:moveTo>
                    <a:pt x="39" y="265"/>
                  </a:moveTo>
                  <a:cubicBezTo>
                    <a:pt x="38" y="264"/>
                    <a:pt x="38" y="263"/>
                    <a:pt x="38" y="262"/>
                  </a:cubicBezTo>
                  <a:cubicBezTo>
                    <a:pt x="40" y="263"/>
                    <a:pt x="41" y="265"/>
                    <a:pt x="42" y="266"/>
                  </a:cubicBezTo>
                  <a:cubicBezTo>
                    <a:pt x="43" y="268"/>
                    <a:pt x="44" y="269"/>
                    <a:pt x="45" y="270"/>
                  </a:cubicBezTo>
                  <a:cubicBezTo>
                    <a:pt x="45" y="270"/>
                    <a:pt x="45" y="270"/>
                    <a:pt x="45" y="270"/>
                  </a:cubicBezTo>
                  <a:cubicBezTo>
                    <a:pt x="45" y="270"/>
                    <a:pt x="44" y="270"/>
                    <a:pt x="44" y="271"/>
                  </a:cubicBezTo>
                  <a:cubicBezTo>
                    <a:pt x="44" y="271"/>
                    <a:pt x="44" y="272"/>
                    <a:pt x="44" y="272"/>
                  </a:cubicBezTo>
                  <a:cubicBezTo>
                    <a:pt x="45" y="274"/>
                    <a:pt x="46" y="276"/>
                    <a:pt x="47" y="278"/>
                  </a:cubicBezTo>
                  <a:cubicBezTo>
                    <a:pt x="49" y="281"/>
                    <a:pt x="51" y="284"/>
                    <a:pt x="53" y="287"/>
                  </a:cubicBezTo>
                  <a:cubicBezTo>
                    <a:pt x="55" y="290"/>
                    <a:pt x="57" y="293"/>
                    <a:pt x="59" y="295"/>
                  </a:cubicBezTo>
                  <a:cubicBezTo>
                    <a:pt x="62" y="300"/>
                    <a:pt x="66" y="304"/>
                    <a:pt x="70" y="308"/>
                  </a:cubicBezTo>
                  <a:cubicBezTo>
                    <a:pt x="72" y="310"/>
                    <a:pt x="74" y="312"/>
                    <a:pt x="76" y="314"/>
                  </a:cubicBezTo>
                  <a:cubicBezTo>
                    <a:pt x="76" y="315"/>
                    <a:pt x="77" y="316"/>
                    <a:pt x="78" y="317"/>
                  </a:cubicBezTo>
                  <a:cubicBezTo>
                    <a:pt x="79" y="318"/>
                    <a:pt x="79" y="318"/>
                    <a:pt x="80" y="319"/>
                  </a:cubicBezTo>
                  <a:cubicBezTo>
                    <a:pt x="82" y="322"/>
                    <a:pt x="84" y="325"/>
                    <a:pt x="86" y="328"/>
                  </a:cubicBezTo>
                  <a:cubicBezTo>
                    <a:pt x="87" y="329"/>
                    <a:pt x="88" y="330"/>
                    <a:pt x="89" y="331"/>
                  </a:cubicBezTo>
                  <a:cubicBezTo>
                    <a:pt x="88" y="331"/>
                    <a:pt x="87" y="330"/>
                    <a:pt x="87" y="329"/>
                  </a:cubicBezTo>
                  <a:cubicBezTo>
                    <a:pt x="85" y="327"/>
                    <a:pt x="83" y="325"/>
                    <a:pt x="82" y="324"/>
                  </a:cubicBezTo>
                  <a:cubicBezTo>
                    <a:pt x="81" y="323"/>
                    <a:pt x="81" y="323"/>
                    <a:pt x="81" y="322"/>
                  </a:cubicBezTo>
                  <a:cubicBezTo>
                    <a:pt x="80" y="322"/>
                    <a:pt x="79" y="321"/>
                    <a:pt x="78" y="320"/>
                  </a:cubicBezTo>
                  <a:cubicBezTo>
                    <a:pt x="76" y="318"/>
                    <a:pt x="74" y="316"/>
                    <a:pt x="72" y="313"/>
                  </a:cubicBezTo>
                  <a:cubicBezTo>
                    <a:pt x="69" y="310"/>
                    <a:pt x="65" y="306"/>
                    <a:pt x="62" y="302"/>
                  </a:cubicBezTo>
                  <a:cubicBezTo>
                    <a:pt x="60" y="300"/>
                    <a:pt x="59" y="299"/>
                    <a:pt x="57" y="297"/>
                  </a:cubicBezTo>
                  <a:cubicBezTo>
                    <a:pt x="57" y="296"/>
                    <a:pt x="56" y="296"/>
                    <a:pt x="56" y="296"/>
                  </a:cubicBezTo>
                  <a:cubicBezTo>
                    <a:pt x="56" y="296"/>
                    <a:pt x="56" y="296"/>
                    <a:pt x="56" y="295"/>
                  </a:cubicBezTo>
                  <a:cubicBezTo>
                    <a:pt x="54" y="293"/>
                    <a:pt x="52" y="291"/>
                    <a:pt x="50" y="289"/>
                  </a:cubicBezTo>
                  <a:cubicBezTo>
                    <a:pt x="49" y="289"/>
                    <a:pt x="49" y="288"/>
                    <a:pt x="48" y="288"/>
                  </a:cubicBezTo>
                  <a:cubicBezTo>
                    <a:pt x="47" y="287"/>
                    <a:pt x="46" y="286"/>
                    <a:pt x="45" y="285"/>
                  </a:cubicBezTo>
                  <a:cubicBezTo>
                    <a:pt x="43" y="281"/>
                    <a:pt x="41" y="278"/>
                    <a:pt x="39" y="275"/>
                  </a:cubicBezTo>
                  <a:cubicBezTo>
                    <a:pt x="39" y="274"/>
                    <a:pt x="39" y="273"/>
                    <a:pt x="39" y="273"/>
                  </a:cubicBezTo>
                  <a:cubicBezTo>
                    <a:pt x="39" y="270"/>
                    <a:pt x="39" y="267"/>
                    <a:pt x="39" y="265"/>
                  </a:cubicBezTo>
                  <a:moveTo>
                    <a:pt x="22" y="260"/>
                  </a:moveTo>
                  <a:cubicBezTo>
                    <a:pt x="22" y="260"/>
                    <a:pt x="22" y="260"/>
                    <a:pt x="22" y="260"/>
                  </a:cubicBezTo>
                  <a:cubicBezTo>
                    <a:pt x="25" y="262"/>
                    <a:pt x="28" y="265"/>
                    <a:pt x="30" y="268"/>
                  </a:cubicBezTo>
                  <a:cubicBezTo>
                    <a:pt x="31" y="270"/>
                    <a:pt x="32" y="272"/>
                    <a:pt x="33" y="274"/>
                  </a:cubicBezTo>
                  <a:cubicBezTo>
                    <a:pt x="33" y="275"/>
                    <a:pt x="34" y="275"/>
                    <a:pt x="34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6"/>
                    <a:pt x="36" y="277"/>
                    <a:pt x="36" y="278"/>
                  </a:cubicBezTo>
                  <a:cubicBezTo>
                    <a:pt x="36" y="278"/>
                    <a:pt x="36" y="278"/>
                    <a:pt x="36" y="278"/>
                  </a:cubicBezTo>
                  <a:cubicBezTo>
                    <a:pt x="35" y="277"/>
                    <a:pt x="34" y="277"/>
                    <a:pt x="33" y="276"/>
                  </a:cubicBezTo>
                  <a:cubicBezTo>
                    <a:pt x="33" y="276"/>
                    <a:pt x="33" y="276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2" y="276"/>
                    <a:pt x="32" y="276"/>
                    <a:pt x="32" y="276"/>
                  </a:cubicBezTo>
                  <a:cubicBezTo>
                    <a:pt x="32" y="276"/>
                    <a:pt x="32" y="276"/>
                    <a:pt x="31" y="276"/>
                  </a:cubicBezTo>
                  <a:cubicBezTo>
                    <a:pt x="29" y="273"/>
                    <a:pt x="27" y="269"/>
                    <a:pt x="25" y="266"/>
                  </a:cubicBezTo>
                  <a:cubicBezTo>
                    <a:pt x="24" y="264"/>
                    <a:pt x="23" y="262"/>
                    <a:pt x="22" y="260"/>
                  </a:cubicBezTo>
                  <a:moveTo>
                    <a:pt x="83" y="275"/>
                  </a:moveTo>
                  <a:cubicBezTo>
                    <a:pt x="80" y="270"/>
                    <a:pt x="76" y="265"/>
                    <a:pt x="73" y="259"/>
                  </a:cubicBezTo>
                  <a:cubicBezTo>
                    <a:pt x="75" y="261"/>
                    <a:pt x="77" y="263"/>
                    <a:pt x="79" y="265"/>
                  </a:cubicBezTo>
                  <a:cubicBezTo>
                    <a:pt x="80" y="266"/>
                    <a:pt x="81" y="267"/>
                    <a:pt x="81" y="268"/>
                  </a:cubicBezTo>
                  <a:cubicBezTo>
                    <a:pt x="83" y="269"/>
                    <a:pt x="84" y="271"/>
                    <a:pt x="85" y="273"/>
                  </a:cubicBezTo>
                  <a:cubicBezTo>
                    <a:pt x="89" y="279"/>
                    <a:pt x="94" y="286"/>
                    <a:pt x="98" y="292"/>
                  </a:cubicBezTo>
                  <a:cubicBezTo>
                    <a:pt x="99" y="293"/>
                    <a:pt x="100" y="294"/>
                    <a:pt x="102" y="296"/>
                  </a:cubicBezTo>
                  <a:cubicBezTo>
                    <a:pt x="101" y="295"/>
                    <a:pt x="100" y="295"/>
                    <a:pt x="99" y="294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8" y="293"/>
                    <a:pt x="97" y="291"/>
                    <a:pt x="96" y="290"/>
                  </a:cubicBezTo>
                  <a:cubicBezTo>
                    <a:pt x="93" y="287"/>
                    <a:pt x="90" y="284"/>
                    <a:pt x="87" y="281"/>
                  </a:cubicBezTo>
                  <a:cubicBezTo>
                    <a:pt x="86" y="279"/>
                    <a:pt x="85" y="277"/>
                    <a:pt x="83" y="275"/>
                  </a:cubicBezTo>
                  <a:moveTo>
                    <a:pt x="36" y="267"/>
                  </a:moveTo>
                  <a:cubicBezTo>
                    <a:pt x="36" y="264"/>
                    <a:pt x="35" y="260"/>
                    <a:pt x="34" y="256"/>
                  </a:cubicBezTo>
                  <a:cubicBezTo>
                    <a:pt x="35" y="257"/>
                    <a:pt x="35" y="257"/>
                    <a:pt x="35" y="258"/>
                  </a:cubicBezTo>
                  <a:cubicBezTo>
                    <a:pt x="36" y="261"/>
                    <a:pt x="36" y="265"/>
                    <a:pt x="36" y="268"/>
                  </a:cubicBezTo>
                  <a:cubicBezTo>
                    <a:pt x="36" y="269"/>
                    <a:pt x="36" y="270"/>
                    <a:pt x="36" y="271"/>
                  </a:cubicBezTo>
                  <a:cubicBezTo>
                    <a:pt x="36" y="271"/>
                    <a:pt x="36" y="271"/>
                    <a:pt x="36" y="271"/>
                  </a:cubicBezTo>
                  <a:cubicBezTo>
                    <a:pt x="36" y="271"/>
                    <a:pt x="36" y="270"/>
                    <a:pt x="36" y="270"/>
                  </a:cubicBezTo>
                  <a:cubicBezTo>
                    <a:pt x="36" y="269"/>
                    <a:pt x="36" y="268"/>
                    <a:pt x="36" y="267"/>
                  </a:cubicBezTo>
                  <a:moveTo>
                    <a:pt x="63" y="256"/>
                  </a:moveTo>
                  <a:cubicBezTo>
                    <a:pt x="63" y="256"/>
                    <a:pt x="63" y="256"/>
                    <a:pt x="63" y="255"/>
                  </a:cubicBezTo>
                  <a:cubicBezTo>
                    <a:pt x="64" y="257"/>
                    <a:pt x="65" y="259"/>
                    <a:pt x="66" y="260"/>
                  </a:cubicBezTo>
                  <a:cubicBezTo>
                    <a:pt x="65" y="259"/>
                    <a:pt x="64" y="257"/>
                    <a:pt x="63" y="256"/>
                  </a:cubicBezTo>
                  <a:moveTo>
                    <a:pt x="70" y="262"/>
                  </a:moveTo>
                  <a:cubicBezTo>
                    <a:pt x="69" y="260"/>
                    <a:pt x="68" y="257"/>
                    <a:pt x="67" y="255"/>
                  </a:cubicBezTo>
                  <a:cubicBezTo>
                    <a:pt x="67" y="255"/>
                    <a:pt x="67" y="255"/>
                    <a:pt x="67" y="255"/>
                  </a:cubicBezTo>
                  <a:cubicBezTo>
                    <a:pt x="68" y="256"/>
                    <a:pt x="68" y="257"/>
                    <a:pt x="69" y="258"/>
                  </a:cubicBezTo>
                  <a:cubicBezTo>
                    <a:pt x="69" y="259"/>
                    <a:pt x="70" y="259"/>
                    <a:pt x="70" y="260"/>
                  </a:cubicBezTo>
                  <a:cubicBezTo>
                    <a:pt x="70" y="261"/>
                    <a:pt x="70" y="262"/>
                    <a:pt x="71" y="262"/>
                  </a:cubicBezTo>
                  <a:cubicBezTo>
                    <a:pt x="71" y="262"/>
                    <a:pt x="70" y="262"/>
                    <a:pt x="70" y="262"/>
                  </a:cubicBezTo>
                  <a:moveTo>
                    <a:pt x="32" y="257"/>
                  </a:moveTo>
                  <a:cubicBezTo>
                    <a:pt x="31" y="255"/>
                    <a:pt x="31" y="253"/>
                    <a:pt x="30" y="251"/>
                  </a:cubicBezTo>
                  <a:cubicBezTo>
                    <a:pt x="31" y="253"/>
                    <a:pt x="31" y="255"/>
                    <a:pt x="32" y="257"/>
                  </a:cubicBezTo>
                  <a:moveTo>
                    <a:pt x="67" y="246"/>
                  </a:moveTo>
                  <a:cubicBezTo>
                    <a:pt x="67" y="246"/>
                    <a:pt x="67" y="246"/>
                    <a:pt x="67" y="246"/>
                  </a:cubicBezTo>
                  <a:cubicBezTo>
                    <a:pt x="68" y="247"/>
                    <a:pt x="68" y="248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71" y="252"/>
                    <a:pt x="73" y="255"/>
                    <a:pt x="75" y="258"/>
                  </a:cubicBezTo>
                  <a:cubicBezTo>
                    <a:pt x="74" y="257"/>
                    <a:pt x="72" y="256"/>
                    <a:pt x="71" y="255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71" y="255"/>
                    <a:pt x="70" y="254"/>
                    <a:pt x="70" y="254"/>
                  </a:cubicBezTo>
                  <a:cubicBezTo>
                    <a:pt x="69" y="251"/>
                    <a:pt x="68" y="249"/>
                    <a:pt x="67" y="246"/>
                  </a:cubicBezTo>
                  <a:moveTo>
                    <a:pt x="69" y="238"/>
                  </a:moveTo>
                  <a:cubicBezTo>
                    <a:pt x="69" y="235"/>
                    <a:pt x="69" y="233"/>
                    <a:pt x="70" y="231"/>
                  </a:cubicBezTo>
                  <a:cubicBezTo>
                    <a:pt x="70" y="232"/>
                    <a:pt x="71" y="233"/>
                    <a:pt x="71" y="234"/>
                  </a:cubicBezTo>
                  <a:cubicBezTo>
                    <a:pt x="75" y="240"/>
                    <a:pt x="79" y="247"/>
                    <a:pt x="84" y="253"/>
                  </a:cubicBezTo>
                  <a:cubicBezTo>
                    <a:pt x="87" y="258"/>
                    <a:pt x="90" y="263"/>
                    <a:pt x="93" y="268"/>
                  </a:cubicBezTo>
                  <a:cubicBezTo>
                    <a:pt x="94" y="269"/>
                    <a:pt x="95" y="271"/>
                    <a:pt x="96" y="272"/>
                  </a:cubicBezTo>
                  <a:cubicBezTo>
                    <a:pt x="97" y="274"/>
                    <a:pt x="98" y="275"/>
                    <a:pt x="99" y="277"/>
                  </a:cubicBezTo>
                  <a:cubicBezTo>
                    <a:pt x="101" y="281"/>
                    <a:pt x="104" y="285"/>
                    <a:pt x="106" y="289"/>
                  </a:cubicBezTo>
                  <a:cubicBezTo>
                    <a:pt x="107" y="290"/>
                    <a:pt x="108" y="292"/>
                    <a:pt x="109" y="293"/>
                  </a:cubicBezTo>
                  <a:cubicBezTo>
                    <a:pt x="110" y="295"/>
                    <a:pt x="111" y="296"/>
                    <a:pt x="112" y="298"/>
                  </a:cubicBezTo>
                  <a:cubicBezTo>
                    <a:pt x="112" y="298"/>
                    <a:pt x="112" y="299"/>
                    <a:pt x="112" y="299"/>
                  </a:cubicBezTo>
                  <a:cubicBezTo>
                    <a:pt x="112" y="299"/>
                    <a:pt x="112" y="299"/>
                    <a:pt x="112" y="299"/>
                  </a:cubicBezTo>
                  <a:cubicBezTo>
                    <a:pt x="109" y="295"/>
                    <a:pt x="105" y="290"/>
                    <a:pt x="101" y="286"/>
                  </a:cubicBezTo>
                  <a:cubicBezTo>
                    <a:pt x="100" y="285"/>
                    <a:pt x="98" y="283"/>
                    <a:pt x="97" y="282"/>
                  </a:cubicBezTo>
                  <a:cubicBezTo>
                    <a:pt x="96" y="280"/>
                    <a:pt x="94" y="279"/>
                    <a:pt x="93" y="277"/>
                  </a:cubicBezTo>
                  <a:cubicBezTo>
                    <a:pt x="90" y="274"/>
                    <a:pt x="87" y="270"/>
                    <a:pt x="84" y="267"/>
                  </a:cubicBezTo>
                  <a:cubicBezTo>
                    <a:pt x="80" y="262"/>
                    <a:pt x="77" y="256"/>
                    <a:pt x="73" y="251"/>
                  </a:cubicBezTo>
                  <a:cubicBezTo>
                    <a:pt x="72" y="249"/>
                    <a:pt x="71" y="247"/>
                    <a:pt x="69" y="245"/>
                  </a:cubicBezTo>
                  <a:cubicBezTo>
                    <a:pt x="69" y="244"/>
                    <a:pt x="68" y="243"/>
                    <a:pt x="68" y="242"/>
                  </a:cubicBezTo>
                  <a:cubicBezTo>
                    <a:pt x="68" y="241"/>
                    <a:pt x="68" y="239"/>
                    <a:pt x="69" y="238"/>
                  </a:cubicBezTo>
                  <a:cubicBezTo>
                    <a:pt x="69" y="238"/>
                    <a:pt x="69" y="238"/>
                    <a:pt x="69" y="238"/>
                  </a:cubicBezTo>
                  <a:moveTo>
                    <a:pt x="58" y="236"/>
                  </a:moveTo>
                  <a:cubicBezTo>
                    <a:pt x="58" y="234"/>
                    <a:pt x="57" y="232"/>
                    <a:pt x="57" y="230"/>
                  </a:cubicBezTo>
                  <a:cubicBezTo>
                    <a:pt x="58" y="230"/>
                    <a:pt x="58" y="231"/>
                    <a:pt x="59" y="232"/>
                  </a:cubicBezTo>
                  <a:cubicBezTo>
                    <a:pt x="61" y="237"/>
                    <a:pt x="62" y="241"/>
                    <a:pt x="64" y="245"/>
                  </a:cubicBezTo>
                  <a:cubicBezTo>
                    <a:pt x="63" y="244"/>
                    <a:pt x="62" y="242"/>
                    <a:pt x="61" y="241"/>
                  </a:cubicBezTo>
                  <a:cubicBezTo>
                    <a:pt x="60" y="239"/>
                    <a:pt x="59" y="237"/>
                    <a:pt x="58" y="236"/>
                  </a:cubicBezTo>
                  <a:moveTo>
                    <a:pt x="27" y="224"/>
                  </a:moveTo>
                  <a:cubicBezTo>
                    <a:pt x="27" y="222"/>
                    <a:pt x="28" y="220"/>
                    <a:pt x="28" y="218"/>
                  </a:cubicBezTo>
                  <a:cubicBezTo>
                    <a:pt x="30" y="227"/>
                    <a:pt x="32" y="236"/>
                    <a:pt x="34" y="245"/>
                  </a:cubicBezTo>
                  <a:cubicBezTo>
                    <a:pt x="34" y="248"/>
                    <a:pt x="35" y="250"/>
                    <a:pt x="35" y="253"/>
                  </a:cubicBezTo>
                  <a:cubicBezTo>
                    <a:pt x="35" y="253"/>
                    <a:pt x="35" y="253"/>
                    <a:pt x="34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3" y="252"/>
                    <a:pt x="33" y="251"/>
                    <a:pt x="33" y="250"/>
                  </a:cubicBezTo>
                  <a:cubicBezTo>
                    <a:pt x="31" y="244"/>
                    <a:pt x="29" y="238"/>
                    <a:pt x="27" y="232"/>
                  </a:cubicBezTo>
                  <a:cubicBezTo>
                    <a:pt x="27" y="232"/>
                    <a:pt x="27" y="232"/>
                    <a:pt x="27" y="232"/>
                  </a:cubicBezTo>
                  <a:cubicBezTo>
                    <a:pt x="27" y="229"/>
                    <a:pt x="27" y="227"/>
                    <a:pt x="26" y="224"/>
                  </a:cubicBezTo>
                  <a:cubicBezTo>
                    <a:pt x="27" y="224"/>
                    <a:pt x="27" y="224"/>
                    <a:pt x="27" y="224"/>
                  </a:cubicBezTo>
                  <a:moveTo>
                    <a:pt x="20" y="245"/>
                  </a:moveTo>
                  <a:cubicBezTo>
                    <a:pt x="19" y="238"/>
                    <a:pt x="18" y="231"/>
                    <a:pt x="17" y="223"/>
                  </a:cubicBezTo>
                  <a:cubicBezTo>
                    <a:pt x="17" y="221"/>
                    <a:pt x="17" y="219"/>
                    <a:pt x="16" y="216"/>
                  </a:cubicBezTo>
                  <a:cubicBezTo>
                    <a:pt x="18" y="223"/>
                    <a:pt x="19" y="229"/>
                    <a:pt x="21" y="236"/>
                  </a:cubicBezTo>
                  <a:cubicBezTo>
                    <a:pt x="23" y="244"/>
                    <a:pt x="25" y="253"/>
                    <a:pt x="28" y="261"/>
                  </a:cubicBezTo>
                  <a:cubicBezTo>
                    <a:pt x="26" y="259"/>
                    <a:pt x="24" y="257"/>
                    <a:pt x="21" y="256"/>
                  </a:cubicBezTo>
                  <a:cubicBezTo>
                    <a:pt x="21" y="254"/>
                    <a:pt x="21" y="252"/>
                    <a:pt x="21" y="250"/>
                  </a:cubicBezTo>
                  <a:cubicBezTo>
                    <a:pt x="21" y="249"/>
                    <a:pt x="21" y="248"/>
                    <a:pt x="20" y="246"/>
                  </a:cubicBezTo>
                  <a:cubicBezTo>
                    <a:pt x="20" y="246"/>
                    <a:pt x="20" y="246"/>
                    <a:pt x="20" y="245"/>
                  </a:cubicBezTo>
                  <a:moveTo>
                    <a:pt x="44" y="221"/>
                  </a:moveTo>
                  <a:cubicBezTo>
                    <a:pt x="44" y="219"/>
                    <a:pt x="43" y="217"/>
                    <a:pt x="42" y="216"/>
                  </a:cubicBezTo>
                  <a:cubicBezTo>
                    <a:pt x="43" y="217"/>
                    <a:pt x="44" y="218"/>
                    <a:pt x="44" y="219"/>
                  </a:cubicBezTo>
                  <a:cubicBezTo>
                    <a:pt x="47" y="223"/>
                    <a:pt x="50" y="227"/>
                    <a:pt x="52" y="231"/>
                  </a:cubicBezTo>
                  <a:cubicBezTo>
                    <a:pt x="53" y="232"/>
                    <a:pt x="53" y="233"/>
                    <a:pt x="54" y="234"/>
                  </a:cubicBezTo>
                  <a:cubicBezTo>
                    <a:pt x="54" y="236"/>
                    <a:pt x="55" y="238"/>
                    <a:pt x="56" y="239"/>
                  </a:cubicBezTo>
                  <a:cubicBezTo>
                    <a:pt x="57" y="242"/>
                    <a:pt x="57" y="244"/>
                    <a:pt x="58" y="246"/>
                  </a:cubicBezTo>
                  <a:cubicBezTo>
                    <a:pt x="58" y="248"/>
                    <a:pt x="59" y="251"/>
                    <a:pt x="60" y="253"/>
                  </a:cubicBezTo>
                  <a:cubicBezTo>
                    <a:pt x="60" y="253"/>
                    <a:pt x="60" y="253"/>
                    <a:pt x="59" y="253"/>
                  </a:cubicBezTo>
                  <a:cubicBezTo>
                    <a:pt x="58" y="253"/>
                    <a:pt x="58" y="254"/>
                    <a:pt x="58" y="255"/>
                  </a:cubicBezTo>
                  <a:cubicBezTo>
                    <a:pt x="60" y="258"/>
                    <a:pt x="62" y="261"/>
                    <a:pt x="64" y="264"/>
                  </a:cubicBezTo>
                  <a:cubicBezTo>
                    <a:pt x="69" y="270"/>
                    <a:pt x="74" y="276"/>
                    <a:pt x="78" y="283"/>
                  </a:cubicBezTo>
                  <a:cubicBezTo>
                    <a:pt x="81" y="287"/>
                    <a:pt x="83" y="291"/>
                    <a:pt x="85" y="295"/>
                  </a:cubicBezTo>
                  <a:cubicBezTo>
                    <a:pt x="79" y="287"/>
                    <a:pt x="73" y="279"/>
                    <a:pt x="67" y="271"/>
                  </a:cubicBezTo>
                  <a:cubicBezTo>
                    <a:pt x="65" y="269"/>
                    <a:pt x="63" y="266"/>
                    <a:pt x="61" y="263"/>
                  </a:cubicBezTo>
                  <a:cubicBezTo>
                    <a:pt x="60" y="261"/>
                    <a:pt x="59" y="259"/>
                    <a:pt x="58" y="257"/>
                  </a:cubicBezTo>
                  <a:cubicBezTo>
                    <a:pt x="55" y="251"/>
                    <a:pt x="53" y="244"/>
                    <a:pt x="50" y="238"/>
                  </a:cubicBezTo>
                  <a:cubicBezTo>
                    <a:pt x="48" y="232"/>
                    <a:pt x="46" y="227"/>
                    <a:pt x="44" y="221"/>
                  </a:cubicBezTo>
                  <a:moveTo>
                    <a:pt x="50" y="219"/>
                  </a:moveTo>
                  <a:cubicBezTo>
                    <a:pt x="49" y="217"/>
                    <a:pt x="48" y="215"/>
                    <a:pt x="47" y="213"/>
                  </a:cubicBezTo>
                  <a:cubicBezTo>
                    <a:pt x="48" y="214"/>
                    <a:pt x="48" y="215"/>
                    <a:pt x="49" y="216"/>
                  </a:cubicBezTo>
                  <a:cubicBezTo>
                    <a:pt x="50" y="219"/>
                    <a:pt x="52" y="221"/>
                    <a:pt x="53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4" y="226"/>
                    <a:pt x="55" y="228"/>
                    <a:pt x="55" y="230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3" y="226"/>
                    <a:pt x="51" y="223"/>
                    <a:pt x="50" y="219"/>
                  </a:cubicBezTo>
                  <a:moveTo>
                    <a:pt x="26" y="210"/>
                  </a:moveTo>
                  <a:cubicBezTo>
                    <a:pt x="26" y="209"/>
                    <a:pt x="26" y="208"/>
                    <a:pt x="26" y="207"/>
                  </a:cubicBezTo>
                  <a:cubicBezTo>
                    <a:pt x="26" y="209"/>
                    <a:pt x="27" y="211"/>
                    <a:pt x="27" y="213"/>
                  </a:cubicBezTo>
                  <a:cubicBezTo>
                    <a:pt x="27" y="213"/>
                    <a:pt x="27" y="213"/>
                    <a:pt x="27" y="214"/>
                  </a:cubicBezTo>
                  <a:cubicBezTo>
                    <a:pt x="27" y="215"/>
                    <a:pt x="26" y="216"/>
                    <a:pt x="26" y="218"/>
                  </a:cubicBezTo>
                  <a:cubicBezTo>
                    <a:pt x="26" y="218"/>
                    <a:pt x="26" y="218"/>
                    <a:pt x="26" y="217"/>
                  </a:cubicBezTo>
                  <a:cubicBezTo>
                    <a:pt x="26" y="215"/>
                    <a:pt x="26" y="212"/>
                    <a:pt x="26" y="210"/>
                  </a:cubicBezTo>
                  <a:moveTo>
                    <a:pt x="31" y="209"/>
                  </a:moveTo>
                  <a:cubicBezTo>
                    <a:pt x="31" y="208"/>
                    <a:pt x="31" y="206"/>
                    <a:pt x="31" y="205"/>
                  </a:cubicBezTo>
                  <a:cubicBezTo>
                    <a:pt x="31" y="206"/>
                    <a:pt x="32" y="206"/>
                    <a:pt x="32" y="206"/>
                  </a:cubicBezTo>
                  <a:cubicBezTo>
                    <a:pt x="34" y="218"/>
                    <a:pt x="37" y="230"/>
                    <a:pt x="38" y="242"/>
                  </a:cubicBezTo>
                  <a:cubicBezTo>
                    <a:pt x="36" y="238"/>
                    <a:pt x="36" y="234"/>
                    <a:pt x="35" y="230"/>
                  </a:cubicBezTo>
                  <a:cubicBezTo>
                    <a:pt x="33" y="223"/>
                    <a:pt x="32" y="216"/>
                    <a:pt x="31" y="209"/>
                  </a:cubicBezTo>
                  <a:moveTo>
                    <a:pt x="12" y="207"/>
                  </a:moveTo>
                  <a:cubicBezTo>
                    <a:pt x="12" y="206"/>
                    <a:pt x="12" y="204"/>
                    <a:pt x="12" y="203"/>
                  </a:cubicBezTo>
                  <a:cubicBezTo>
                    <a:pt x="12" y="203"/>
                    <a:pt x="12" y="204"/>
                    <a:pt x="13" y="204"/>
                  </a:cubicBezTo>
                  <a:cubicBezTo>
                    <a:pt x="13" y="207"/>
                    <a:pt x="13" y="211"/>
                    <a:pt x="14" y="214"/>
                  </a:cubicBezTo>
                  <a:cubicBezTo>
                    <a:pt x="14" y="216"/>
                    <a:pt x="14" y="217"/>
                    <a:pt x="14" y="218"/>
                  </a:cubicBezTo>
                  <a:cubicBezTo>
                    <a:pt x="14" y="219"/>
                    <a:pt x="14" y="220"/>
                    <a:pt x="14" y="222"/>
                  </a:cubicBezTo>
                  <a:cubicBezTo>
                    <a:pt x="15" y="227"/>
                    <a:pt x="16" y="232"/>
                    <a:pt x="16" y="237"/>
                  </a:cubicBezTo>
                  <a:cubicBezTo>
                    <a:pt x="17" y="238"/>
                    <a:pt x="17" y="239"/>
                    <a:pt x="17" y="240"/>
                  </a:cubicBezTo>
                  <a:cubicBezTo>
                    <a:pt x="17" y="242"/>
                    <a:pt x="18" y="245"/>
                    <a:pt x="18" y="248"/>
                  </a:cubicBezTo>
                  <a:cubicBezTo>
                    <a:pt x="18" y="250"/>
                    <a:pt x="18" y="251"/>
                    <a:pt x="19" y="253"/>
                  </a:cubicBezTo>
                  <a:cubicBezTo>
                    <a:pt x="19" y="255"/>
                    <a:pt x="19" y="256"/>
                    <a:pt x="19" y="257"/>
                  </a:cubicBezTo>
                  <a:cubicBezTo>
                    <a:pt x="19" y="262"/>
                    <a:pt x="19" y="266"/>
                    <a:pt x="18" y="270"/>
                  </a:cubicBezTo>
                  <a:cubicBezTo>
                    <a:pt x="18" y="270"/>
                    <a:pt x="17" y="270"/>
                    <a:pt x="17" y="270"/>
                  </a:cubicBezTo>
                  <a:cubicBezTo>
                    <a:pt x="17" y="269"/>
                    <a:pt x="16" y="268"/>
                    <a:pt x="16" y="267"/>
                  </a:cubicBezTo>
                  <a:cubicBezTo>
                    <a:pt x="14" y="263"/>
                    <a:pt x="14" y="259"/>
                    <a:pt x="14" y="255"/>
                  </a:cubicBezTo>
                  <a:cubicBezTo>
                    <a:pt x="14" y="255"/>
                    <a:pt x="14" y="254"/>
                    <a:pt x="14" y="254"/>
                  </a:cubicBezTo>
                  <a:cubicBezTo>
                    <a:pt x="14" y="254"/>
                    <a:pt x="14" y="254"/>
                    <a:pt x="14" y="253"/>
                  </a:cubicBezTo>
                  <a:cubicBezTo>
                    <a:pt x="13" y="248"/>
                    <a:pt x="13" y="242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5"/>
                    <a:pt x="12" y="235"/>
                  </a:cubicBezTo>
                  <a:cubicBezTo>
                    <a:pt x="12" y="233"/>
                    <a:pt x="12" y="231"/>
                    <a:pt x="12" y="229"/>
                  </a:cubicBezTo>
                  <a:cubicBezTo>
                    <a:pt x="12" y="228"/>
                    <a:pt x="12" y="227"/>
                    <a:pt x="12" y="226"/>
                  </a:cubicBezTo>
                  <a:cubicBezTo>
                    <a:pt x="12" y="221"/>
                    <a:pt x="12" y="217"/>
                    <a:pt x="12" y="212"/>
                  </a:cubicBezTo>
                  <a:cubicBezTo>
                    <a:pt x="12" y="210"/>
                    <a:pt x="12" y="209"/>
                    <a:pt x="12" y="207"/>
                  </a:cubicBezTo>
                  <a:moveTo>
                    <a:pt x="44" y="213"/>
                  </a:moveTo>
                  <a:cubicBezTo>
                    <a:pt x="42" y="209"/>
                    <a:pt x="40" y="206"/>
                    <a:pt x="38" y="202"/>
                  </a:cubicBezTo>
                  <a:cubicBezTo>
                    <a:pt x="39" y="202"/>
                    <a:pt x="39" y="202"/>
                    <a:pt x="39" y="203"/>
                  </a:cubicBezTo>
                  <a:cubicBezTo>
                    <a:pt x="39" y="203"/>
                    <a:pt x="40" y="204"/>
                    <a:pt x="40" y="205"/>
                  </a:cubicBezTo>
                  <a:cubicBezTo>
                    <a:pt x="41" y="207"/>
                    <a:pt x="42" y="210"/>
                    <a:pt x="44" y="213"/>
                  </a:cubicBezTo>
                  <a:moveTo>
                    <a:pt x="26" y="197"/>
                  </a:moveTo>
                  <a:cubicBezTo>
                    <a:pt x="26" y="197"/>
                    <a:pt x="26" y="197"/>
                    <a:pt x="26" y="196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26" y="197"/>
                    <a:pt x="27" y="198"/>
                    <a:pt x="27" y="198"/>
                  </a:cubicBezTo>
                  <a:cubicBezTo>
                    <a:pt x="27" y="198"/>
                    <a:pt x="27" y="198"/>
                    <a:pt x="27" y="198"/>
                  </a:cubicBezTo>
                  <a:cubicBezTo>
                    <a:pt x="27" y="199"/>
                    <a:pt x="27" y="200"/>
                    <a:pt x="27" y="201"/>
                  </a:cubicBezTo>
                  <a:cubicBezTo>
                    <a:pt x="27" y="200"/>
                    <a:pt x="26" y="199"/>
                    <a:pt x="26" y="198"/>
                  </a:cubicBezTo>
                  <a:cubicBezTo>
                    <a:pt x="26" y="198"/>
                    <a:pt x="26" y="197"/>
                    <a:pt x="26" y="197"/>
                  </a:cubicBezTo>
                  <a:cubicBezTo>
                    <a:pt x="26" y="197"/>
                    <a:pt x="26" y="197"/>
                    <a:pt x="26" y="197"/>
                  </a:cubicBezTo>
                  <a:moveTo>
                    <a:pt x="33" y="199"/>
                  </a:moveTo>
                  <a:cubicBezTo>
                    <a:pt x="33" y="198"/>
                    <a:pt x="33" y="196"/>
                    <a:pt x="33" y="195"/>
                  </a:cubicBezTo>
                  <a:cubicBezTo>
                    <a:pt x="34" y="198"/>
                    <a:pt x="35" y="201"/>
                    <a:pt x="36" y="204"/>
                  </a:cubicBezTo>
                  <a:cubicBezTo>
                    <a:pt x="37" y="207"/>
                    <a:pt x="38" y="209"/>
                    <a:pt x="38" y="212"/>
                  </a:cubicBezTo>
                  <a:cubicBezTo>
                    <a:pt x="40" y="215"/>
                    <a:pt x="41" y="219"/>
                    <a:pt x="42" y="222"/>
                  </a:cubicBezTo>
                  <a:cubicBezTo>
                    <a:pt x="44" y="227"/>
                    <a:pt x="45" y="232"/>
                    <a:pt x="47" y="237"/>
                  </a:cubicBezTo>
                  <a:cubicBezTo>
                    <a:pt x="50" y="243"/>
                    <a:pt x="52" y="249"/>
                    <a:pt x="55" y="255"/>
                  </a:cubicBezTo>
                  <a:cubicBezTo>
                    <a:pt x="55" y="255"/>
                    <a:pt x="54" y="255"/>
                    <a:pt x="54" y="255"/>
                  </a:cubicBezTo>
                  <a:cubicBezTo>
                    <a:pt x="54" y="255"/>
                    <a:pt x="53" y="256"/>
                    <a:pt x="53" y="257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55" y="260"/>
                    <a:pt x="57" y="263"/>
                    <a:pt x="59" y="265"/>
                  </a:cubicBezTo>
                  <a:cubicBezTo>
                    <a:pt x="59" y="265"/>
                    <a:pt x="59" y="265"/>
                    <a:pt x="59" y="265"/>
                  </a:cubicBezTo>
                  <a:cubicBezTo>
                    <a:pt x="63" y="276"/>
                    <a:pt x="68" y="287"/>
                    <a:pt x="73" y="297"/>
                  </a:cubicBezTo>
                  <a:cubicBezTo>
                    <a:pt x="72" y="296"/>
                    <a:pt x="71" y="295"/>
                    <a:pt x="70" y="293"/>
                  </a:cubicBezTo>
                  <a:cubicBezTo>
                    <a:pt x="69" y="292"/>
                    <a:pt x="68" y="291"/>
                    <a:pt x="67" y="290"/>
                  </a:cubicBezTo>
                  <a:cubicBezTo>
                    <a:pt x="65" y="287"/>
                    <a:pt x="63" y="285"/>
                    <a:pt x="60" y="282"/>
                  </a:cubicBezTo>
                  <a:cubicBezTo>
                    <a:pt x="58" y="279"/>
                    <a:pt x="55" y="277"/>
                    <a:pt x="52" y="275"/>
                  </a:cubicBezTo>
                  <a:cubicBezTo>
                    <a:pt x="52" y="275"/>
                    <a:pt x="52" y="275"/>
                    <a:pt x="52" y="275"/>
                  </a:cubicBezTo>
                  <a:cubicBezTo>
                    <a:pt x="51" y="274"/>
                    <a:pt x="51" y="272"/>
                    <a:pt x="50" y="271"/>
                  </a:cubicBezTo>
                  <a:cubicBezTo>
                    <a:pt x="48" y="269"/>
                    <a:pt x="47" y="267"/>
                    <a:pt x="45" y="265"/>
                  </a:cubicBezTo>
                  <a:cubicBezTo>
                    <a:pt x="43" y="262"/>
                    <a:pt x="40" y="259"/>
                    <a:pt x="38" y="256"/>
                  </a:cubicBezTo>
                  <a:cubicBezTo>
                    <a:pt x="37" y="252"/>
                    <a:pt x="37" y="248"/>
                    <a:pt x="36" y="244"/>
                  </a:cubicBezTo>
                  <a:cubicBezTo>
                    <a:pt x="37" y="245"/>
                    <a:pt x="38" y="247"/>
                    <a:pt x="39" y="248"/>
                  </a:cubicBezTo>
                  <a:cubicBezTo>
                    <a:pt x="39" y="248"/>
                    <a:pt x="39" y="248"/>
                    <a:pt x="40" y="248"/>
                  </a:cubicBezTo>
                  <a:cubicBezTo>
                    <a:pt x="40" y="248"/>
                    <a:pt x="40" y="248"/>
                    <a:pt x="40" y="248"/>
                  </a:cubicBezTo>
                  <a:cubicBezTo>
                    <a:pt x="41" y="248"/>
                    <a:pt x="41" y="248"/>
                    <a:pt x="41" y="247"/>
                  </a:cubicBezTo>
                  <a:cubicBezTo>
                    <a:pt x="41" y="244"/>
                    <a:pt x="41" y="240"/>
                    <a:pt x="40" y="237"/>
                  </a:cubicBezTo>
                  <a:cubicBezTo>
                    <a:pt x="40" y="237"/>
                    <a:pt x="40" y="237"/>
                    <a:pt x="40" y="237"/>
                  </a:cubicBezTo>
                  <a:cubicBezTo>
                    <a:pt x="39" y="227"/>
                    <a:pt x="37" y="217"/>
                    <a:pt x="34" y="207"/>
                  </a:cubicBezTo>
                  <a:cubicBezTo>
                    <a:pt x="34" y="205"/>
                    <a:pt x="33" y="202"/>
                    <a:pt x="33" y="200"/>
                  </a:cubicBezTo>
                  <a:cubicBezTo>
                    <a:pt x="33" y="200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moveTo>
                    <a:pt x="29" y="195"/>
                  </a:moveTo>
                  <a:cubicBezTo>
                    <a:pt x="29" y="195"/>
                    <a:pt x="29" y="195"/>
                    <a:pt x="29" y="195"/>
                  </a:cubicBezTo>
                  <a:cubicBezTo>
                    <a:pt x="29" y="196"/>
                    <a:pt x="30" y="198"/>
                    <a:pt x="30" y="199"/>
                  </a:cubicBezTo>
                  <a:cubicBezTo>
                    <a:pt x="30" y="200"/>
                    <a:pt x="30" y="201"/>
                    <a:pt x="30" y="202"/>
                  </a:cubicBezTo>
                  <a:cubicBezTo>
                    <a:pt x="29" y="200"/>
                    <a:pt x="29" y="198"/>
                    <a:pt x="29" y="195"/>
                  </a:cubicBezTo>
                  <a:moveTo>
                    <a:pt x="70" y="190"/>
                  </a:moveTo>
                  <a:cubicBezTo>
                    <a:pt x="70" y="190"/>
                    <a:pt x="70" y="190"/>
                    <a:pt x="70" y="189"/>
                  </a:cubicBezTo>
                  <a:cubicBezTo>
                    <a:pt x="70" y="190"/>
                    <a:pt x="70" y="190"/>
                    <a:pt x="70" y="191"/>
                  </a:cubicBezTo>
                  <a:cubicBezTo>
                    <a:pt x="70" y="193"/>
                    <a:pt x="69" y="195"/>
                    <a:pt x="69" y="197"/>
                  </a:cubicBezTo>
                  <a:cubicBezTo>
                    <a:pt x="69" y="198"/>
                    <a:pt x="69" y="199"/>
                    <a:pt x="69" y="200"/>
                  </a:cubicBezTo>
                  <a:cubicBezTo>
                    <a:pt x="69" y="202"/>
                    <a:pt x="69" y="204"/>
                    <a:pt x="69" y="206"/>
                  </a:cubicBezTo>
                  <a:cubicBezTo>
                    <a:pt x="69" y="207"/>
                    <a:pt x="69" y="207"/>
                    <a:pt x="69" y="207"/>
                  </a:cubicBezTo>
                  <a:cubicBezTo>
                    <a:pt x="69" y="208"/>
                    <a:pt x="69" y="208"/>
                    <a:pt x="69" y="208"/>
                  </a:cubicBezTo>
                  <a:cubicBezTo>
                    <a:pt x="68" y="210"/>
                    <a:pt x="68" y="212"/>
                    <a:pt x="68" y="214"/>
                  </a:cubicBezTo>
                  <a:cubicBezTo>
                    <a:pt x="68" y="217"/>
                    <a:pt x="68" y="219"/>
                    <a:pt x="68" y="222"/>
                  </a:cubicBezTo>
                  <a:cubicBezTo>
                    <a:pt x="68" y="221"/>
                    <a:pt x="67" y="221"/>
                    <a:pt x="67" y="221"/>
                  </a:cubicBezTo>
                  <a:cubicBezTo>
                    <a:pt x="66" y="220"/>
                    <a:pt x="66" y="219"/>
                    <a:pt x="65" y="218"/>
                  </a:cubicBezTo>
                  <a:cubicBezTo>
                    <a:pt x="64" y="216"/>
                    <a:pt x="63" y="215"/>
                    <a:pt x="61" y="213"/>
                  </a:cubicBezTo>
                  <a:cubicBezTo>
                    <a:pt x="61" y="213"/>
                    <a:pt x="61" y="213"/>
                    <a:pt x="61" y="213"/>
                  </a:cubicBezTo>
                  <a:cubicBezTo>
                    <a:pt x="61" y="212"/>
                    <a:pt x="61" y="212"/>
                    <a:pt x="60" y="212"/>
                  </a:cubicBezTo>
                  <a:cubicBezTo>
                    <a:pt x="59" y="212"/>
                    <a:pt x="59" y="213"/>
                    <a:pt x="59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215"/>
                    <a:pt x="59" y="215"/>
                    <a:pt x="60" y="215"/>
                  </a:cubicBezTo>
                  <a:cubicBezTo>
                    <a:pt x="61" y="217"/>
                    <a:pt x="62" y="220"/>
                    <a:pt x="64" y="222"/>
                  </a:cubicBezTo>
                  <a:cubicBezTo>
                    <a:pt x="65" y="224"/>
                    <a:pt x="66" y="226"/>
                    <a:pt x="67" y="228"/>
                  </a:cubicBezTo>
                  <a:cubicBezTo>
                    <a:pt x="67" y="229"/>
                    <a:pt x="67" y="231"/>
                    <a:pt x="67" y="232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7" y="234"/>
                    <a:pt x="66" y="236"/>
                    <a:pt x="66" y="238"/>
                  </a:cubicBezTo>
                  <a:cubicBezTo>
                    <a:pt x="66" y="238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4" y="236"/>
                    <a:pt x="63" y="234"/>
                    <a:pt x="61" y="231"/>
                  </a:cubicBezTo>
                  <a:cubicBezTo>
                    <a:pt x="61" y="230"/>
                    <a:pt x="61" y="230"/>
                    <a:pt x="61" y="229"/>
                  </a:cubicBezTo>
                  <a:cubicBezTo>
                    <a:pt x="59" y="226"/>
                    <a:pt x="58" y="222"/>
                    <a:pt x="56" y="218"/>
                  </a:cubicBezTo>
                  <a:cubicBezTo>
                    <a:pt x="56" y="218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6"/>
                    <a:pt x="57" y="216"/>
                    <a:pt x="57" y="216"/>
                  </a:cubicBezTo>
                  <a:cubicBezTo>
                    <a:pt x="58" y="214"/>
                    <a:pt x="60" y="212"/>
                    <a:pt x="61" y="210"/>
                  </a:cubicBezTo>
                  <a:cubicBezTo>
                    <a:pt x="61" y="209"/>
                    <a:pt x="62" y="208"/>
                    <a:pt x="62" y="207"/>
                  </a:cubicBezTo>
                  <a:cubicBezTo>
                    <a:pt x="63" y="206"/>
                    <a:pt x="64" y="205"/>
                    <a:pt x="64" y="203"/>
                  </a:cubicBezTo>
                  <a:cubicBezTo>
                    <a:pt x="65" y="202"/>
                    <a:pt x="65" y="201"/>
                    <a:pt x="66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7" y="198"/>
                    <a:pt x="67" y="197"/>
                    <a:pt x="68" y="196"/>
                  </a:cubicBezTo>
                  <a:cubicBezTo>
                    <a:pt x="68" y="195"/>
                    <a:pt x="68" y="195"/>
                    <a:pt x="68" y="194"/>
                  </a:cubicBezTo>
                  <a:cubicBezTo>
                    <a:pt x="68" y="194"/>
                    <a:pt x="69" y="193"/>
                    <a:pt x="69" y="193"/>
                  </a:cubicBezTo>
                  <a:cubicBezTo>
                    <a:pt x="69" y="192"/>
                    <a:pt x="69" y="191"/>
                    <a:pt x="70" y="190"/>
                  </a:cubicBezTo>
                  <a:moveTo>
                    <a:pt x="32" y="189"/>
                  </a:moveTo>
                  <a:cubicBezTo>
                    <a:pt x="32" y="189"/>
                    <a:pt x="32" y="189"/>
                    <a:pt x="32" y="189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1"/>
                    <a:pt x="32" y="192"/>
                    <a:pt x="31" y="193"/>
                  </a:cubicBezTo>
                  <a:cubicBezTo>
                    <a:pt x="31" y="192"/>
                    <a:pt x="31" y="191"/>
                    <a:pt x="31" y="190"/>
                  </a:cubicBezTo>
                  <a:cubicBezTo>
                    <a:pt x="31" y="190"/>
                    <a:pt x="31" y="189"/>
                    <a:pt x="32" y="189"/>
                  </a:cubicBezTo>
                  <a:moveTo>
                    <a:pt x="14" y="181"/>
                  </a:moveTo>
                  <a:cubicBezTo>
                    <a:pt x="14" y="181"/>
                    <a:pt x="14" y="181"/>
                    <a:pt x="14" y="181"/>
                  </a:cubicBezTo>
                  <a:cubicBezTo>
                    <a:pt x="14" y="182"/>
                    <a:pt x="14" y="184"/>
                    <a:pt x="14" y="185"/>
                  </a:cubicBezTo>
                  <a:cubicBezTo>
                    <a:pt x="16" y="197"/>
                    <a:pt x="18" y="209"/>
                    <a:pt x="22" y="221"/>
                  </a:cubicBezTo>
                  <a:cubicBezTo>
                    <a:pt x="23" y="225"/>
                    <a:pt x="24" y="229"/>
                    <a:pt x="25" y="233"/>
                  </a:cubicBezTo>
                  <a:cubicBezTo>
                    <a:pt x="26" y="239"/>
                    <a:pt x="27" y="245"/>
                    <a:pt x="28" y="252"/>
                  </a:cubicBezTo>
                  <a:cubicBezTo>
                    <a:pt x="28" y="252"/>
                    <a:pt x="28" y="253"/>
                    <a:pt x="29" y="254"/>
                  </a:cubicBezTo>
                  <a:cubicBezTo>
                    <a:pt x="28" y="252"/>
                    <a:pt x="27" y="250"/>
                    <a:pt x="27" y="247"/>
                  </a:cubicBezTo>
                  <a:cubicBezTo>
                    <a:pt x="26" y="243"/>
                    <a:pt x="25" y="239"/>
                    <a:pt x="24" y="235"/>
                  </a:cubicBezTo>
                  <a:cubicBezTo>
                    <a:pt x="21" y="225"/>
                    <a:pt x="19" y="215"/>
                    <a:pt x="16" y="205"/>
                  </a:cubicBezTo>
                  <a:cubicBezTo>
                    <a:pt x="15" y="205"/>
                    <a:pt x="15" y="204"/>
                    <a:pt x="15" y="203"/>
                  </a:cubicBezTo>
                  <a:cubicBezTo>
                    <a:pt x="15" y="200"/>
                    <a:pt x="14" y="196"/>
                    <a:pt x="14" y="192"/>
                  </a:cubicBezTo>
                  <a:cubicBezTo>
                    <a:pt x="14" y="189"/>
                    <a:pt x="14" y="186"/>
                    <a:pt x="13" y="183"/>
                  </a:cubicBezTo>
                  <a:cubicBezTo>
                    <a:pt x="13" y="182"/>
                    <a:pt x="13" y="182"/>
                    <a:pt x="14" y="181"/>
                  </a:cubicBezTo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8" y="181"/>
                    <a:pt x="39" y="184"/>
                    <a:pt x="40" y="186"/>
                  </a:cubicBezTo>
                  <a:cubicBezTo>
                    <a:pt x="41" y="188"/>
                    <a:pt x="42" y="190"/>
                    <a:pt x="42" y="192"/>
                  </a:cubicBezTo>
                  <a:cubicBezTo>
                    <a:pt x="43" y="195"/>
                    <a:pt x="44" y="197"/>
                    <a:pt x="46" y="200"/>
                  </a:cubicBezTo>
                  <a:cubicBezTo>
                    <a:pt x="48" y="204"/>
                    <a:pt x="50" y="209"/>
                    <a:pt x="52" y="214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7"/>
                    <a:pt x="53" y="218"/>
                    <a:pt x="53" y="219"/>
                  </a:cubicBezTo>
                  <a:cubicBezTo>
                    <a:pt x="53" y="219"/>
                    <a:pt x="54" y="219"/>
                    <a:pt x="54" y="219"/>
                  </a:cubicBezTo>
                  <a:cubicBezTo>
                    <a:pt x="53" y="218"/>
                    <a:pt x="53" y="218"/>
                    <a:pt x="52" y="217"/>
                  </a:cubicBezTo>
                  <a:cubicBezTo>
                    <a:pt x="51" y="214"/>
                    <a:pt x="49" y="212"/>
                    <a:pt x="47" y="209"/>
                  </a:cubicBezTo>
                  <a:cubicBezTo>
                    <a:pt x="46" y="207"/>
                    <a:pt x="44" y="205"/>
                    <a:pt x="43" y="204"/>
                  </a:cubicBezTo>
                  <a:cubicBezTo>
                    <a:pt x="42" y="203"/>
                    <a:pt x="42" y="202"/>
                    <a:pt x="41" y="201"/>
                  </a:cubicBezTo>
                  <a:cubicBezTo>
                    <a:pt x="40" y="198"/>
                    <a:pt x="38" y="194"/>
                    <a:pt x="37" y="191"/>
                  </a:cubicBezTo>
                  <a:cubicBezTo>
                    <a:pt x="37" y="191"/>
                    <a:pt x="37" y="191"/>
                    <a:pt x="37" y="190"/>
                  </a:cubicBezTo>
                  <a:cubicBezTo>
                    <a:pt x="36" y="189"/>
                    <a:pt x="36" y="187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2"/>
                    <a:pt x="36" y="181"/>
                    <a:pt x="36" y="179"/>
                  </a:cubicBezTo>
                  <a:moveTo>
                    <a:pt x="71" y="178"/>
                  </a:moveTo>
                  <a:cubicBezTo>
                    <a:pt x="71" y="178"/>
                    <a:pt x="71" y="178"/>
                    <a:pt x="71" y="178"/>
                  </a:cubicBezTo>
                  <a:cubicBezTo>
                    <a:pt x="71" y="178"/>
                    <a:pt x="71" y="178"/>
                    <a:pt x="71" y="178"/>
                  </a:cubicBezTo>
                  <a:cubicBezTo>
                    <a:pt x="71" y="180"/>
                    <a:pt x="70" y="181"/>
                    <a:pt x="70" y="183"/>
                  </a:cubicBezTo>
                  <a:cubicBezTo>
                    <a:pt x="69" y="184"/>
                    <a:pt x="69" y="185"/>
                    <a:pt x="68" y="187"/>
                  </a:cubicBezTo>
                  <a:cubicBezTo>
                    <a:pt x="68" y="188"/>
                    <a:pt x="67" y="189"/>
                    <a:pt x="67" y="190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2"/>
                    <a:pt x="66" y="192"/>
                  </a:cubicBezTo>
                  <a:cubicBezTo>
                    <a:pt x="66" y="193"/>
                    <a:pt x="65" y="194"/>
                    <a:pt x="65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8"/>
                    <a:pt x="64" y="199"/>
                    <a:pt x="63" y="200"/>
                  </a:cubicBezTo>
                  <a:cubicBezTo>
                    <a:pt x="63" y="201"/>
                    <a:pt x="62" y="202"/>
                    <a:pt x="61" y="204"/>
                  </a:cubicBezTo>
                  <a:cubicBezTo>
                    <a:pt x="61" y="205"/>
                    <a:pt x="60" y="206"/>
                    <a:pt x="60" y="207"/>
                  </a:cubicBezTo>
                  <a:cubicBezTo>
                    <a:pt x="60" y="207"/>
                    <a:pt x="59" y="208"/>
                    <a:pt x="59" y="208"/>
                  </a:cubicBezTo>
                  <a:cubicBezTo>
                    <a:pt x="59" y="208"/>
                    <a:pt x="60" y="207"/>
                    <a:pt x="60" y="206"/>
                  </a:cubicBezTo>
                  <a:cubicBezTo>
                    <a:pt x="60" y="205"/>
                    <a:pt x="61" y="204"/>
                    <a:pt x="61" y="202"/>
                  </a:cubicBezTo>
                  <a:cubicBezTo>
                    <a:pt x="62" y="201"/>
                    <a:pt x="62" y="200"/>
                    <a:pt x="63" y="198"/>
                  </a:cubicBezTo>
                  <a:cubicBezTo>
                    <a:pt x="63" y="197"/>
                    <a:pt x="64" y="196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5" y="193"/>
                    <a:pt x="65" y="191"/>
                    <a:pt x="66" y="190"/>
                  </a:cubicBezTo>
                  <a:cubicBezTo>
                    <a:pt x="66" y="190"/>
                    <a:pt x="66" y="189"/>
                    <a:pt x="66" y="189"/>
                  </a:cubicBezTo>
                  <a:cubicBezTo>
                    <a:pt x="67" y="188"/>
                    <a:pt x="67" y="186"/>
                    <a:pt x="68" y="185"/>
                  </a:cubicBezTo>
                  <a:cubicBezTo>
                    <a:pt x="68" y="184"/>
                    <a:pt x="69" y="183"/>
                    <a:pt x="69" y="182"/>
                  </a:cubicBezTo>
                  <a:cubicBezTo>
                    <a:pt x="70" y="181"/>
                    <a:pt x="70" y="179"/>
                    <a:pt x="71" y="178"/>
                  </a:cubicBezTo>
                  <a:moveTo>
                    <a:pt x="29" y="181"/>
                  </a:moveTo>
                  <a:cubicBezTo>
                    <a:pt x="29" y="179"/>
                    <a:pt x="29" y="178"/>
                    <a:pt x="29" y="176"/>
                  </a:cubicBezTo>
                  <a:cubicBezTo>
                    <a:pt x="29" y="178"/>
                    <a:pt x="29" y="179"/>
                    <a:pt x="30" y="180"/>
                  </a:cubicBezTo>
                  <a:cubicBezTo>
                    <a:pt x="30" y="180"/>
                    <a:pt x="30" y="180"/>
                    <a:pt x="29" y="181"/>
                  </a:cubicBezTo>
                  <a:moveTo>
                    <a:pt x="17" y="183"/>
                  </a:moveTo>
                  <a:cubicBezTo>
                    <a:pt x="16" y="181"/>
                    <a:pt x="16" y="178"/>
                    <a:pt x="16" y="176"/>
                  </a:cubicBezTo>
                  <a:cubicBezTo>
                    <a:pt x="17" y="178"/>
                    <a:pt x="18" y="180"/>
                    <a:pt x="18" y="182"/>
                  </a:cubicBezTo>
                  <a:cubicBezTo>
                    <a:pt x="19" y="184"/>
                    <a:pt x="20" y="185"/>
                    <a:pt x="20" y="186"/>
                  </a:cubicBezTo>
                  <a:cubicBezTo>
                    <a:pt x="20" y="187"/>
                    <a:pt x="20" y="187"/>
                    <a:pt x="20" y="188"/>
                  </a:cubicBezTo>
                  <a:cubicBezTo>
                    <a:pt x="20" y="189"/>
                    <a:pt x="21" y="190"/>
                    <a:pt x="21" y="192"/>
                  </a:cubicBezTo>
                  <a:cubicBezTo>
                    <a:pt x="21" y="197"/>
                    <a:pt x="22" y="203"/>
                    <a:pt x="23" y="209"/>
                  </a:cubicBezTo>
                  <a:cubicBezTo>
                    <a:pt x="23" y="212"/>
                    <a:pt x="23" y="214"/>
                    <a:pt x="23" y="217"/>
                  </a:cubicBezTo>
                  <a:cubicBezTo>
                    <a:pt x="23" y="217"/>
                    <a:pt x="23" y="218"/>
                    <a:pt x="23" y="218"/>
                  </a:cubicBezTo>
                  <a:cubicBezTo>
                    <a:pt x="20" y="207"/>
                    <a:pt x="18" y="195"/>
                    <a:pt x="17" y="183"/>
                  </a:cubicBezTo>
                  <a:moveTo>
                    <a:pt x="34" y="172"/>
                  </a:moveTo>
                  <a:cubicBezTo>
                    <a:pt x="35" y="171"/>
                    <a:pt x="35" y="169"/>
                    <a:pt x="36" y="167"/>
                  </a:cubicBezTo>
                  <a:cubicBezTo>
                    <a:pt x="35" y="169"/>
                    <a:pt x="35" y="171"/>
                    <a:pt x="35" y="173"/>
                  </a:cubicBezTo>
                  <a:cubicBezTo>
                    <a:pt x="34" y="173"/>
                    <a:pt x="34" y="173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moveTo>
                    <a:pt x="41" y="170"/>
                  </a:moveTo>
                  <a:cubicBezTo>
                    <a:pt x="41" y="168"/>
                    <a:pt x="42" y="166"/>
                    <a:pt x="43" y="165"/>
                  </a:cubicBezTo>
                  <a:cubicBezTo>
                    <a:pt x="43" y="165"/>
                    <a:pt x="43" y="166"/>
                    <a:pt x="43" y="166"/>
                  </a:cubicBezTo>
                  <a:cubicBezTo>
                    <a:pt x="44" y="169"/>
                    <a:pt x="45" y="171"/>
                    <a:pt x="46" y="174"/>
                  </a:cubicBezTo>
                  <a:cubicBezTo>
                    <a:pt x="46" y="174"/>
                    <a:pt x="46" y="175"/>
                    <a:pt x="46" y="175"/>
                  </a:cubicBezTo>
                  <a:cubicBezTo>
                    <a:pt x="46" y="175"/>
                    <a:pt x="46" y="176"/>
                    <a:pt x="45" y="176"/>
                  </a:cubicBezTo>
                  <a:cubicBezTo>
                    <a:pt x="45" y="177"/>
                    <a:pt x="44" y="178"/>
                    <a:pt x="43" y="179"/>
                  </a:cubicBezTo>
                  <a:cubicBezTo>
                    <a:pt x="43" y="180"/>
                    <a:pt x="42" y="180"/>
                    <a:pt x="42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81"/>
                    <a:pt x="42" y="182"/>
                    <a:pt x="43" y="182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43" y="182"/>
                    <a:pt x="44" y="182"/>
                    <a:pt x="44" y="182"/>
                  </a:cubicBezTo>
                  <a:cubicBezTo>
                    <a:pt x="44" y="182"/>
                    <a:pt x="45" y="181"/>
                    <a:pt x="45" y="181"/>
                  </a:cubicBezTo>
                  <a:cubicBezTo>
                    <a:pt x="46" y="181"/>
                    <a:pt x="46" y="180"/>
                    <a:pt x="47" y="180"/>
                  </a:cubicBezTo>
                  <a:cubicBezTo>
                    <a:pt x="47" y="182"/>
                    <a:pt x="48" y="184"/>
                    <a:pt x="48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0" y="196"/>
                    <a:pt x="51" y="203"/>
                    <a:pt x="52" y="209"/>
                  </a:cubicBezTo>
                  <a:cubicBezTo>
                    <a:pt x="52" y="208"/>
                    <a:pt x="51" y="207"/>
                    <a:pt x="51" y="206"/>
                  </a:cubicBezTo>
                  <a:cubicBezTo>
                    <a:pt x="49" y="202"/>
                    <a:pt x="48" y="198"/>
                    <a:pt x="46" y="194"/>
                  </a:cubicBezTo>
                  <a:cubicBezTo>
                    <a:pt x="46" y="194"/>
                    <a:pt x="46" y="193"/>
                    <a:pt x="45" y="193"/>
                  </a:cubicBezTo>
                  <a:cubicBezTo>
                    <a:pt x="44" y="190"/>
                    <a:pt x="44" y="188"/>
                    <a:pt x="43" y="186"/>
                  </a:cubicBezTo>
                  <a:cubicBezTo>
                    <a:pt x="43" y="186"/>
                    <a:pt x="43" y="186"/>
                    <a:pt x="42" y="186"/>
                  </a:cubicBezTo>
                  <a:cubicBezTo>
                    <a:pt x="41" y="183"/>
                    <a:pt x="40" y="181"/>
                    <a:pt x="39" y="178"/>
                  </a:cubicBezTo>
                  <a:cubicBezTo>
                    <a:pt x="38" y="178"/>
                    <a:pt x="38" y="177"/>
                    <a:pt x="37" y="176"/>
                  </a:cubicBezTo>
                  <a:cubicBezTo>
                    <a:pt x="38" y="176"/>
                    <a:pt x="38" y="175"/>
                    <a:pt x="38" y="174"/>
                  </a:cubicBezTo>
                  <a:cubicBezTo>
                    <a:pt x="39" y="173"/>
                    <a:pt x="40" y="171"/>
                    <a:pt x="41" y="170"/>
                  </a:cubicBezTo>
                  <a:moveTo>
                    <a:pt x="6" y="166"/>
                  </a:moveTo>
                  <a:cubicBezTo>
                    <a:pt x="6" y="165"/>
                    <a:pt x="7" y="164"/>
                    <a:pt x="7" y="163"/>
                  </a:cubicBezTo>
                  <a:cubicBezTo>
                    <a:pt x="8" y="164"/>
                    <a:pt x="9" y="165"/>
                    <a:pt x="10" y="166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2"/>
                    <a:pt x="10" y="177"/>
                    <a:pt x="11" y="181"/>
                  </a:cubicBezTo>
                  <a:cubicBezTo>
                    <a:pt x="11" y="182"/>
                    <a:pt x="11" y="182"/>
                    <a:pt x="11" y="183"/>
                  </a:cubicBezTo>
                  <a:cubicBezTo>
                    <a:pt x="11" y="185"/>
                    <a:pt x="10" y="187"/>
                    <a:pt x="10" y="190"/>
                  </a:cubicBezTo>
                  <a:cubicBezTo>
                    <a:pt x="10" y="187"/>
                    <a:pt x="9" y="185"/>
                    <a:pt x="8" y="183"/>
                  </a:cubicBezTo>
                  <a:cubicBezTo>
                    <a:pt x="8" y="183"/>
                    <a:pt x="8" y="182"/>
                    <a:pt x="8" y="182"/>
                  </a:cubicBezTo>
                  <a:cubicBezTo>
                    <a:pt x="7" y="178"/>
                    <a:pt x="5" y="171"/>
                    <a:pt x="6" y="166"/>
                  </a:cubicBezTo>
                  <a:moveTo>
                    <a:pt x="40" y="158"/>
                  </a:moveTo>
                  <a:cubicBezTo>
                    <a:pt x="40" y="157"/>
                    <a:pt x="40" y="157"/>
                    <a:pt x="40" y="157"/>
                  </a:cubicBezTo>
                  <a:cubicBezTo>
                    <a:pt x="40" y="158"/>
                    <a:pt x="41" y="159"/>
                    <a:pt x="41" y="160"/>
                  </a:cubicBezTo>
                  <a:cubicBezTo>
                    <a:pt x="41" y="160"/>
                    <a:pt x="42" y="161"/>
                    <a:pt x="42" y="161"/>
                  </a:cubicBezTo>
                  <a:cubicBezTo>
                    <a:pt x="41" y="162"/>
                    <a:pt x="41" y="164"/>
                    <a:pt x="40" y="165"/>
                  </a:cubicBezTo>
                  <a:cubicBezTo>
                    <a:pt x="39" y="166"/>
                    <a:pt x="39" y="168"/>
                    <a:pt x="38" y="169"/>
                  </a:cubicBezTo>
                  <a:cubicBezTo>
                    <a:pt x="38" y="170"/>
                    <a:pt x="38" y="170"/>
                    <a:pt x="37" y="170"/>
                  </a:cubicBezTo>
                  <a:cubicBezTo>
                    <a:pt x="38" y="170"/>
                    <a:pt x="38" y="169"/>
                    <a:pt x="38" y="168"/>
                  </a:cubicBezTo>
                  <a:cubicBezTo>
                    <a:pt x="38" y="165"/>
                    <a:pt x="39" y="161"/>
                    <a:pt x="40" y="158"/>
                  </a:cubicBezTo>
                  <a:moveTo>
                    <a:pt x="71" y="158"/>
                  </a:moveTo>
                  <a:cubicBezTo>
                    <a:pt x="72" y="158"/>
                    <a:pt x="73" y="157"/>
                    <a:pt x="74" y="156"/>
                  </a:cubicBezTo>
                  <a:cubicBezTo>
                    <a:pt x="73" y="160"/>
                    <a:pt x="73" y="165"/>
                    <a:pt x="72" y="170"/>
                  </a:cubicBezTo>
                  <a:cubicBezTo>
                    <a:pt x="72" y="171"/>
                    <a:pt x="71" y="172"/>
                    <a:pt x="70" y="173"/>
                  </a:cubicBezTo>
                  <a:cubicBezTo>
                    <a:pt x="70" y="175"/>
                    <a:pt x="69" y="176"/>
                    <a:pt x="68" y="178"/>
                  </a:cubicBezTo>
                  <a:cubicBezTo>
                    <a:pt x="68" y="178"/>
                    <a:pt x="68" y="179"/>
                    <a:pt x="67" y="180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6" y="183"/>
                    <a:pt x="66" y="184"/>
                    <a:pt x="65" y="185"/>
                  </a:cubicBezTo>
                  <a:cubicBezTo>
                    <a:pt x="65" y="185"/>
                    <a:pt x="65" y="186"/>
                    <a:pt x="65" y="186"/>
                  </a:cubicBezTo>
                  <a:cubicBezTo>
                    <a:pt x="64" y="187"/>
                    <a:pt x="64" y="189"/>
                    <a:pt x="63" y="190"/>
                  </a:cubicBezTo>
                  <a:cubicBezTo>
                    <a:pt x="63" y="190"/>
                    <a:pt x="63" y="190"/>
                    <a:pt x="63" y="190"/>
                  </a:cubicBezTo>
                  <a:cubicBezTo>
                    <a:pt x="62" y="192"/>
                    <a:pt x="62" y="193"/>
                    <a:pt x="61" y="194"/>
                  </a:cubicBezTo>
                  <a:cubicBezTo>
                    <a:pt x="61" y="195"/>
                    <a:pt x="61" y="197"/>
                    <a:pt x="60" y="198"/>
                  </a:cubicBezTo>
                  <a:cubicBezTo>
                    <a:pt x="60" y="199"/>
                    <a:pt x="59" y="200"/>
                    <a:pt x="59" y="202"/>
                  </a:cubicBezTo>
                  <a:cubicBezTo>
                    <a:pt x="58" y="205"/>
                    <a:pt x="57" y="207"/>
                    <a:pt x="56" y="210"/>
                  </a:cubicBezTo>
                  <a:cubicBezTo>
                    <a:pt x="56" y="210"/>
                    <a:pt x="55" y="211"/>
                    <a:pt x="55" y="211"/>
                  </a:cubicBezTo>
                  <a:cubicBezTo>
                    <a:pt x="55" y="207"/>
                    <a:pt x="54" y="202"/>
                    <a:pt x="53" y="198"/>
                  </a:cubicBezTo>
                  <a:cubicBezTo>
                    <a:pt x="52" y="193"/>
                    <a:pt x="51" y="188"/>
                    <a:pt x="50" y="184"/>
                  </a:cubicBezTo>
                  <a:cubicBezTo>
                    <a:pt x="50" y="182"/>
                    <a:pt x="50" y="180"/>
                    <a:pt x="49" y="178"/>
                  </a:cubicBezTo>
                  <a:cubicBezTo>
                    <a:pt x="51" y="177"/>
                    <a:pt x="52" y="176"/>
                    <a:pt x="53" y="175"/>
                  </a:cubicBezTo>
                  <a:cubicBezTo>
                    <a:pt x="53" y="175"/>
                    <a:pt x="54" y="175"/>
                    <a:pt x="54" y="175"/>
                  </a:cubicBezTo>
                  <a:cubicBezTo>
                    <a:pt x="54" y="174"/>
                    <a:pt x="55" y="174"/>
                    <a:pt x="55" y="173"/>
                  </a:cubicBezTo>
                  <a:cubicBezTo>
                    <a:pt x="56" y="173"/>
                    <a:pt x="57" y="172"/>
                    <a:pt x="57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0"/>
                    <a:pt x="59" y="170"/>
                    <a:pt x="60" y="169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61" y="168"/>
                    <a:pt x="62" y="167"/>
                    <a:pt x="62" y="167"/>
                  </a:cubicBezTo>
                  <a:cubicBezTo>
                    <a:pt x="64" y="166"/>
                    <a:pt x="65" y="164"/>
                    <a:pt x="66" y="163"/>
                  </a:cubicBezTo>
                  <a:cubicBezTo>
                    <a:pt x="67" y="162"/>
                    <a:pt x="68" y="162"/>
                    <a:pt x="69" y="161"/>
                  </a:cubicBezTo>
                  <a:cubicBezTo>
                    <a:pt x="69" y="160"/>
                    <a:pt x="70" y="159"/>
                    <a:pt x="71" y="158"/>
                  </a:cubicBezTo>
                  <a:moveTo>
                    <a:pt x="82" y="147"/>
                  </a:moveTo>
                  <a:cubicBezTo>
                    <a:pt x="82" y="147"/>
                    <a:pt x="83" y="146"/>
                    <a:pt x="83" y="146"/>
                  </a:cubicBezTo>
                  <a:cubicBezTo>
                    <a:pt x="82" y="148"/>
                    <a:pt x="81" y="150"/>
                    <a:pt x="81" y="152"/>
                  </a:cubicBezTo>
                  <a:cubicBezTo>
                    <a:pt x="80" y="154"/>
                    <a:pt x="79" y="156"/>
                    <a:pt x="78" y="158"/>
                  </a:cubicBezTo>
                  <a:cubicBezTo>
                    <a:pt x="77" y="159"/>
                    <a:pt x="77" y="161"/>
                    <a:pt x="76" y="162"/>
                  </a:cubicBezTo>
                  <a:cubicBezTo>
                    <a:pt x="76" y="162"/>
                    <a:pt x="76" y="163"/>
                    <a:pt x="75" y="163"/>
                  </a:cubicBezTo>
                  <a:cubicBezTo>
                    <a:pt x="76" y="160"/>
                    <a:pt x="76" y="156"/>
                    <a:pt x="77" y="153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79" y="150"/>
                    <a:pt x="80" y="149"/>
                    <a:pt x="82" y="147"/>
                  </a:cubicBezTo>
                  <a:moveTo>
                    <a:pt x="24" y="146"/>
                  </a:moveTo>
                  <a:cubicBezTo>
                    <a:pt x="24" y="146"/>
                    <a:pt x="24" y="146"/>
                    <a:pt x="24" y="146"/>
                  </a:cubicBezTo>
                  <a:cubicBezTo>
                    <a:pt x="24" y="148"/>
                    <a:pt x="24" y="150"/>
                    <a:pt x="24" y="152"/>
                  </a:cubicBezTo>
                  <a:cubicBezTo>
                    <a:pt x="24" y="156"/>
                    <a:pt x="24" y="161"/>
                    <a:pt x="24" y="165"/>
                  </a:cubicBezTo>
                  <a:cubicBezTo>
                    <a:pt x="25" y="170"/>
                    <a:pt x="25" y="175"/>
                    <a:pt x="25" y="181"/>
                  </a:cubicBezTo>
                  <a:cubicBezTo>
                    <a:pt x="25" y="184"/>
                    <a:pt x="24" y="188"/>
                    <a:pt x="24" y="191"/>
                  </a:cubicBezTo>
                  <a:cubicBezTo>
                    <a:pt x="24" y="189"/>
                    <a:pt x="23" y="187"/>
                    <a:pt x="23" y="186"/>
                  </a:cubicBezTo>
                  <a:cubicBezTo>
                    <a:pt x="22" y="179"/>
                    <a:pt x="21" y="172"/>
                    <a:pt x="21" y="165"/>
                  </a:cubicBezTo>
                  <a:cubicBezTo>
                    <a:pt x="21" y="162"/>
                    <a:pt x="21" y="158"/>
                    <a:pt x="22" y="154"/>
                  </a:cubicBezTo>
                  <a:cubicBezTo>
                    <a:pt x="22" y="154"/>
                    <a:pt x="22" y="154"/>
                    <a:pt x="22" y="154"/>
                  </a:cubicBezTo>
                  <a:cubicBezTo>
                    <a:pt x="22" y="151"/>
                    <a:pt x="23" y="148"/>
                    <a:pt x="24" y="146"/>
                  </a:cubicBezTo>
                  <a:moveTo>
                    <a:pt x="30" y="165"/>
                  </a:moveTo>
                  <a:cubicBezTo>
                    <a:pt x="30" y="158"/>
                    <a:pt x="31" y="151"/>
                    <a:pt x="32" y="144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5" y="147"/>
                    <a:pt x="36" y="149"/>
                    <a:pt x="37" y="151"/>
                  </a:cubicBezTo>
                  <a:cubicBezTo>
                    <a:pt x="37" y="151"/>
                    <a:pt x="37" y="151"/>
                    <a:pt x="38" y="152"/>
                  </a:cubicBezTo>
                  <a:cubicBezTo>
                    <a:pt x="37" y="152"/>
                    <a:pt x="37" y="153"/>
                    <a:pt x="37" y="153"/>
                  </a:cubicBezTo>
                  <a:cubicBezTo>
                    <a:pt x="36" y="158"/>
                    <a:pt x="34" y="163"/>
                    <a:pt x="33" y="168"/>
                  </a:cubicBezTo>
                  <a:cubicBezTo>
                    <a:pt x="32" y="170"/>
                    <a:pt x="32" y="172"/>
                    <a:pt x="31" y="174"/>
                  </a:cubicBezTo>
                  <a:cubicBezTo>
                    <a:pt x="31" y="174"/>
                    <a:pt x="31" y="173"/>
                    <a:pt x="31" y="173"/>
                  </a:cubicBezTo>
                  <a:cubicBezTo>
                    <a:pt x="30" y="170"/>
                    <a:pt x="30" y="168"/>
                    <a:pt x="30" y="165"/>
                  </a:cubicBezTo>
                  <a:moveTo>
                    <a:pt x="28" y="153"/>
                  </a:moveTo>
                  <a:cubicBezTo>
                    <a:pt x="28" y="149"/>
                    <a:pt x="28" y="145"/>
                    <a:pt x="29" y="141"/>
                  </a:cubicBezTo>
                  <a:cubicBezTo>
                    <a:pt x="29" y="142"/>
                    <a:pt x="30" y="142"/>
                    <a:pt x="30" y="142"/>
                  </a:cubicBezTo>
                  <a:cubicBezTo>
                    <a:pt x="30" y="147"/>
                    <a:pt x="29" y="151"/>
                    <a:pt x="28" y="156"/>
                  </a:cubicBezTo>
                  <a:cubicBezTo>
                    <a:pt x="28" y="156"/>
                    <a:pt x="28" y="156"/>
                    <a:pt x="28" y="157"/>
                  </a:cubicBezTo>
                  <a:cubicBezTo>
                    <a:pt x="28" y="157"/>
                    <a:pt x="28" y="156"/>
                    <a:pt x="28" y="156"/>
                  </a:cubicBezTo>
                  <a:cubicBezTo>
                    <a:pt x="28" y="155"/>
                    <a:pt x="28" y="154"/>
                    <a:pt x="28" y="153"/>
                  </a:cubicBezTo>
                  <a:moveTo>
                    <a:pt x="74" y="144"/>
                  </a:moveTo>
                  <a:cubicBezTo>
                    <a:pt x="75" y="143"/>
                    <a:pt x="75" y="142"/>
                    <a:pt x="76" y="141"/>
                  </a:cubicBezTo>
                  <a:cubicBezTo>
                    <a:pt x="76" y="141"/>
                    <a:pt x="76" y="142"/>
                    <a:pt x="76" y="142"/>
                  </a:cubicBezTo>
                  <a:cubicBezTo>
                    <a:pt x="75" y="145"/>
                    <a:pt x="75" y="148"/>
                    <a:pt x="74" y="151"/>
                  </a:cubicBezTo>
                  <a:cubicBezTo>
                    <a:pt x="74" y="152"/>
                    <a:pt x="73" y="153"/>
                    <a:pt x="72" y="153"/>
                  </a:cubicBezTo>
                  <a:cubicBezTo>
                    <a:pt x="71" y="155"/>
                    <a:pt x="69" y="156"/>
                    <a:pt x="68" y="158"/>
                  </a:cubicBezTo>
                  <a:cubicBezTo>
                    <a:pt x="67" y="158"/>
                    <a:pt x="67" y="159"/>
                    <a:pt x="66" y="160"/>
                  </a:cubicBezTo>
                  <a:cubicBezTo>
                    <a:pt x="64" y="161"/>
                    <a:pt x="63" y="163"/>
                    <a:pt x="62" y="164"/>
                  </a:cubicBezTo>
                  <a:cubicBezTo>
                    <a:pt x="61" y="165"/>
                    <a:pt x="60" y="165"/>
                    <a:pt x="59" y="166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7"/>
                    <a:pt x="58" y="168"/>
                    <a:pt x="57" y="168"/>
                  </a:cubicBezTo>
                  <a:cubicBezTo>
                    <a:pt x="57" y="168"/>
                    <a:pt x="57" y="168"/>
                    <a:pt x="57" y="169"/>
                  </a:cubicBezTo>
                  <a:cubicBezTo>
                    <a:pt x="56" y="169"/>
                    <a:pt x="55" y="170"/>
                    <a:pt x="55" y="170"/>
                  </a:cubicBezTo>
                  <a:cubicBezTo>
                    <a:pt x="54" y="171"/>
                    <a:pt x="54" y="171"/>
                    <a:pt x="53" y="171"/>
                  </a:cubicBezTo>
                  <a:cubicBezTo>
                    <a:pt x="53" y="172"/>
                    <a:pt x="53" y="172"/>
                    <a:pt x="53" y="172"/>
                  </a:cubicBezTo>
                  <a:cubicBezTo>
                    <a:pt x="52" y="172"/>
                    <a:pt x="51" y="173"/>
                    <a:pt x="51" y="174"/>
                  </a:cubicBezTo>
                  <a:cubicBezTo>
                    <a:pt x="51" y="173"/>
                    <a:pt x="52" y="172"/>
                    <a:pt x="53" y="171"/>
                  </a:cubicBezTo>
                  <a:cubicBezTo>
                    <a:pt x="53" y="171"/>
                    <a:pt x="53" y="170"/>
                    <a:pt x="53" y="170"/>
                  </a:cubicBezTo>
                  <a:cubicBezTo>
                    <a:pt x="53" y="170"/>
                    <a:pt x="54" y="170"/>
                    <a:pt x="54" y="169"/>
                  </a:cubicBezTo>
                  <a:cubicBezTo>
                    <a:pt x="54" y="169"/>
                    <a:pt x="54" y="169"/>
                    <a:pt x="54" y="169"/>
                  </a:cubicBezTo>
                  <a:cubicBezTo>
                    <a:pt x="55" y="168"/>
                    <a:pt x="55" y="167"/>
                    <a:pt x="56" y="166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7" y="165"/>
                    <a:pt x="58" y="164"/>
                    <a:pt x="58" y="164"/>
                  </a:cubicBezTo>
                  <a:cubicBezTo>
                    <a:pt x="58" y="163"/>
                    <a:pt x="58" y="163"/>
                    <a:pt x="59" y="163"/>
                  </a:cubicBezTo>
                  <a:cubicBezTo>
                    <a:pt x="59" y="162"/>
                    <a:pt x="60" y="161"/>
                    <a:pt x="61" y="161"/>
                  </a:cubicBezTo>
                  <a:cubicBezTo>
                    <a:pt x="61" y="160"/>
                    <a:pt x="62" y="159"/>
                    <a:pt x="62" y="159"/>
                  </a:cubicBezTo>
                  <a:cubicBezTo>
                    <a:pt x="63" y="157"/>
                    <a:pt x="64" y="156"/>
                    <a:pt x="65" y="155"/>
                  </a:cubicBezTo>
                  <a:cubicBezTo>
                    <a:pt x="66" y="154"/>
                    <a:pt x="66" y="153"/>
                    <a:pt x="67" y="152"/>
                  </a:cubicBezTo>
                  <a:cubicBezTo>
                    <a:pt x="69" y="150"/>
                    <a:pt x="71" y="147"/>
                    <a:pt x="74" y="144"/>
                  </a:cubicBezTo>
                  <a:moveTo>
                    <a:pt x="87" y="141"/>
                  </a:moveTo>
                  <a:cubicBezTo>
                    <a:pt x="88" y="140"/>
                    <a:pt x="89" y="139"/>
                    <a:pt x="91" y="138"/>
                  </a:cubicBezTo>
                  <a:cubicBezTo>
                    <a:pt x="89" y="140"/>
                    <a:pt x="88" y="142"/>
                    <a:pt x="86" y="145"/>
                  </a:cubicBezTo>
                  <a:cubicBezTo>
                    <a:pt x="86" y="144"/>
                    <a:pt x="87" y="143"/>
                    <a:pt x="87" y="141"/>
                  </a:cubicBezTo>
                  <a:moveTo>
                    <a:pt x="77" y="134"/>
                  </a:moveTo>
                  <a:cubicBezTo>
                    <a:pt x="77" y="133"/>
                    <a:pt x="78" y="132"/>
                    <a:pt x="79" y="131"/>
                  </a:cubicBezTo>
                  <a:cubicBezTo>
                    <a:pt x="79" y="131"/>
                    <a:pt x="79" y="132"/>
                    <a:pt x="79" y="132"/>
                  </a:cubicBezTo>
                  <a:cubicBezTo>
                    <a:pt x="78" y="133"/>
                    <a:pt x="77" y="133"/>
                    <a:pt x="77" y="134"/>
                  </a:cubicBezTo>
                  <a:moveTo>
                    <a:pt x="80" y="137"/>
                  </a:moveTo>
                  <a:cubicBezTo>
                    <a:pt x="81" y="135"/>
                    <a:pt x="83" y="134"/>
                    <a:pt x="84" y="132"/>
                  </a:cubicBezTo>
                  <a:cubicBezTo>
                    <a:pt x="85" y="130"/>
                    <a:pt x="87" y="129"/>
                    <a:pt x="88" y="127"/>
                  </a:cubicBezTo>
                  <a:cubicBezTo>
                    <a:pt x="88" y="128"/>
                    <a:pt x="88" y="129"/>
                    <a:pt x="88" y="130"/>
                  </a:cubicBezTo>
                  <a:cubicBezTo>
                    <a:pt x="87" y="133"/>
                    <a:pt x="86" y="137"/>
                    <a:pt x="85" y="140"/>
                  </a:cubicBezTo>
                  <a:cubicBezTo>
                    <a:pt x="84" y="141"/>
                    <a:pt x="84" y="141"/>
                    <a:pt x="84" y="142"/>
                  </a:cubicBezTo>
                  <a:cubicBezTo>
                    <a:pt x="82" y="144"/>
                    <a:pt x="80" y="145"/>
                    <a:pt x="78" y="147"/>
                  </a:cubicBezTo>
                  <a:cubicBezTo>
                    <a:pt x="78" y="148"/>
                    <a:pt x="78" y="148"/>
                    <a:pt x="77" y="148"/>
                  </a:cubicBezTo>
                  <a:cubicBezTo>
                    <a:pt x="78" y="147"/>
                    <a:pt x="78" y="146"/>
                    <a:pt x="78" y="144"/>
                  </a:cubicBezTo>
                  <a:cubicBezTo>
                    <a:pt x="79" y="142"/>
                    <a:pt x="79" y="139"/>
                    <a:pt x="80" y="137"/>
                  </a:cubicBezTo>
                  <a:moveTo>
                    <a:pt x="23" y="126"/>
                  </a:moveTo>
                  <a:cubicBezTo>
                    <a:pt x="23" y="126"/>
                    <a:pt x="23" y="126"/>
                    <a:pt x="23" y="126"/>
                  </a:cubicBezTo>
                  <a:cubicBezTo>
                    <a:pt x="23" y="126"/>
                    <a:pt x="23" y="126"/>
                    <a:pt x="24" y="125"/>
                  </a:cubicBezTo>
                  <a:cubicBezTo>
                    <a:pt x="24" y="127"/>
                    <a:pt x="24" y="128"/>
                    <a:pt x="24" y="130"/>
                  </a:cubicBezTo>
                  <a:cubicBezTo>
                    <a:pt x="24" y="134"/>
                    <a:pt x="24" y="138"/>
                    <a:pt x="24" y="141"/>
                  </a:cubicBezTo>
                  <a:cubicBezTo>
                    <a:pt x="23" y="143"/>
                    <a:pt x="22" y="144"/>
                    <a:pt x="22" y="146"/>
                  </a:cubicBezTo>
                  <a:cubicBezTo>
                    <a:pt x="21" y="146"/>
                    <a:pt x="21" y="147"/>
                    <a:pt x="21" y="148"/>
                  </a:cubicBezTo>
                  <a:cubicBezTo>
                    <a:pt x="19" y="152"/>
                    <a:pt x="19" y="157"/>
                    <a:pt x="19" y="161"/>
                  </a:cubicBezTo>
                  <a:cubicBezTo>
                    <a:pt x="18" y="167"/>
                    <a:pt x="19" y="172"/>
                    <a:pt x="19" y="177"/>
                  </a:cubicBezTo>
                  <a:cubicBezTo>
                    <a:pt x="18" y="175"/>
                    <a:pt x="17" y="172"/>
                    <a:pt x="15" y="170"/>
                  </a:cubicBezTo>
                  <a:cubicBezTo>
                    <a:pt x="15" y="170"/>
                    <a:pt x="15" y="170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7"/>
                    <a:pt x="16" y="164"/>
                    <a:pt x="16" y="162"/>
                  </a:cubicBezTo>
                  <a:cubicBezTo>
                    <a:pt x="16" y="161"/>
                    <a:pt x="16" y="161"/>
                    <a:pt x="16" y="160"/>
                  </a:cubicBezTo>
                  <a:cubicBezTo>
                    <a:pt x="17" y="156"/>
                    <a:pt x="17" y="152"/>
                    <a:pt x="18" y="148"/>
                  </a:cubicBezTo>
                  <a:cubicBezTo>
                    <a:pt x="19" y="143"/>
                    <a:pt x="20" y="138"/>
                    <a:pt x="21" y="133"/>
                  </a:cubicBezTo>
                  <a:cubicBezTo>
                    <a:pt x="21" y="132"/>
                    <a:pt x="21" y="132"/>
                    <a:pt x="21" y="131"/>
                  </a:cubicBezTo>
                  <a:cubicBezTo>
                    <a:pt x="21" y="130"/>
                    <a:pt x="22" y="129"/>
                    <a:pt x="22" y="128"/>
                  </a:cubicBezTo>
                  <a:cubicBezTo>
                    <a:pt x="22" y="128"/>
                    <a:pt x="22" y="127"/>
                    <a:pt x="23" y="126"/>
                  </a:cubicBezTo>
                  <a:moveTo>
                    <a:pt x="85" y="123"/>
                  </a:moveTo>
                  <a:cubicBezTo>
                    <a:pt x="86" y="122"/>
                    <a:pt x="87" y="121"/>
                    <a:pt x="87" y="120"/>
                  </a:cubicBezTo>
                  <a:cubicBezTo>
                    <a:pt x="88" y="120"/>
                    <a:pt x="88" y="119"/>
                    <a:pt x="88" y="119"/>
                  </a:cubicBezTo>
                  <a:cubicBezTo>
                    <a:pt x="88" y="120"/>
                    <a:pt x="88" y="121"/>
                    <a:pt x="88" y="121"/>
                  </a:cubicBezTo>
                  <a:cubicBezTo>
                    <a:pt x="87" y="123"/>
                    <a:pt x="85" y="125"/>
                    <a:pt x="83" y="127"/>
                  </a:cubicBezTo>
                  <a:cubicBezTo>
                    <a:pt x="84" y="127"/>
                    <a:pt x="84" y="126"/>
                    <a:pt x="84" y="126"/>
                  </a:cubicBezTo>
                  <a:cubicBezTo>
                    <a:pt x="84" y="125"/>
                    <a:pt x="85" y="124"/>
                    <a:pt x="85" y="123"/>
                  </a:cubicBezTo>
                  <a:moveTo>
                    <a:pt x="33" y="110"/>
                  </a:moveTo>
                  <a:cubicBezTo>
                    <a:pt x="33" y="110"/>
                    <a:pt x="33" y="110"/>
                    <a:pt x="33" y="109"/>
                  </a:cubicBezTo>
                  <a:cubicBezTo>
                    <a:pt x="33" y="109"/>
                    <a:pt x="33" y="109"/>
                    <a:pt x="33" y="108"/>
                  </a:cubicBezTo>
                  <a:cubicBezTo>
                    <a:pt x="33" y="109"/>
                    <a:pt x="33" y="110"/>
                    <a:pt x="33" y="111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33" y="112"/>
                    <a:pt x="33" y="113"/>
                    <a:pt x="33" y="114"/>
                  </a:cubicBezTo>
                  <a:cubicBezTo>
                    <a:pt x="33" y="122"/>
                    <a:pt x="32" y="131"/>
                    <a:pt x="31" y="140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29" y="139"/>
                    <a:pt x="29" y="139"/>
                  </a:cubicBezTo>
                  <a:cubicBezTo>
                    <a:pt x="29" y="130"/>
                    <a:pt x="30" y="121"/>
                    <a:pt x="31" y="113"/>
                  </a:cubicBezTo>
                  <a:cubicBezTo>
                    <a:pt x="31" y="112"/>
                    <a:pt x="32" y="111"/>
                    <a:pt x="33" y="110"/>
                  </a:cubicBezTo>
                  <a:moveTo>
                    <a:pt x="26" y="112"/>
                  </a:moveTo>
                  <a:cubicBezTo>
                    <a:pt x="26" y="111"/>
                    <a:pt x="27" y="109"/>
                    <a:pt x="27" y="108"/>
                  </a:cubicBezTo>
                  <a:cubicBezTo>
                    <a:pt x="27" y="110"/>
                    <a:pt x="27" y="113"/>
                    <a:pt x="26" y="115"/>
                  </a:cubicBezTo>
                  <a:cubicBezTo>
                    <a:pt x="26" y="115"/>
                    <a:pt x="26" y="116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6"/>
                    <a:pt x="26" y="115"/>
                    <a:pt x="26" y="115"/>
                  </a:cubicBezTo>
                  <a:cubicBezTo>
                    <a:pt x="26" y="114"/>
                    <a:pt x="26" y="113"/>
                    <a:pt x="26" y="112"/>
                  </a:cubicBezTo>
                  <a:moveTo>
                    <a:pt x="96" y="120"/>
                  </a:moveTo>
                  <a:cubicBezTo>
                    <a:pt x="100" y="117"/>
                    <a:pt x="103" y="114"/>
                    <a:pt x="106" y="111"/>
                  </a:cubicBezTo>
                  <a:cubicBezTo>
                    <a:pt x="108" y="109"/>
                    <a:pt x="111" y="107"/>
                    <a:pt x="113" y="105"/>
                  </a:cubicBezTo>
                  <a:cubicBezTo>
                    <a:pt x="111" y="107"/>
                    <a:pt x="110" y="109"/>
                    <a:pt x="108" y="112"/>
                  </a:cubicBezTo>
                  <a:cubicBezTo>
                    <a:pt x="105" y="117"/>
                    <a:pt x="102" y="122"/>
                    <a:pt x="98" y="126"/>
                  </a:cubicBezTo>
                  <a:cubicBezTo>
                    <a:pt x="97" y="127"/>
                    <a:pt x="97" y="128"/>
                    <a:pt x="96" y="129"/>
                  </a:cubicBezTo>
                  <a:cubicBezTo>
                    <a:pt x="93" y="131"/>
                    <a:pt x="91" y="134"/>
                    <a:pt x="89" y="136"/>
                  </a:cubicBezTo>
                  <a:cubicBezTo>
                    <a:pt x="90" y="132"/>
                    <a:pt x="91" y="129"/>
                    <a:pt x="91" y="125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1" y="124"/>
                    <a:pt x="91" y="124"/>
                    <a:pt x="92" y="124"/>
                  </a:cubicBezTo>
                  <a:cubicBezTo>
                    <a:pt x="93" y="123"/>
                    <a:pt x="95" y="121"/>
                    <a:pt x="96" y="120"/>
                  </a:cubicBezTo>
                  <a:moveTo>
                    <a:pt x="21" y="109"/>
                  </a:moveTo>
                  <a:cubicBezTo>
                    <a:pt x="22" y="108"/>
                    <a:pt x="23" y="107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4" y="107"/>
                    <a:pt x="24" y="108"/>
                    <a:pt x="24" y="110"/>
                  </a:cubicBezTo>
                  <a:cubicBezTo>
                    <a:pt x="24" y="110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6"/>
                    <a:pt x="21" y="122"/>
                    <a:pt x="19" y="127"/>
                  </a:cubicBezTo>
                  <a:cubicBezTo>
                    <a:pt x="18" y="129"/>
                    <a:pt x="17" y="130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4" y="133"/>
                    <a:pt x="13" y="134"/>
                  </a:cubicBezTo>
                  <a:cubicBezTo>
                    <a:pt x="13" y="134"/>
                    <a:pt x="13" y="134"/>
                    <a:pt x="12" y="134"/>
                  </a:cubicBezTo>
                  <a:cubicBezTo>
                    <a:pt x="12" y="132"/>
                    <a:pt x="13" y="130"/>
                    <a:pt x="13" y="128"/>
                  </a:cubicBezTo>
                  <a:cubicBezTo>
                    <a:pt x="14" y="122"/>
                    <a:pt x="17" y="117"/>
                    <a:pt x="20" y="111"/>
                  </a:cubicBezTo>
                  <a:cubicBezTo>
                    <a:pt x="20" y="111"/>
                    <a:pt x="21" y="110"/>
                    <a:pt x="21" y="109"/>
                  </a:cubicBezTo>
                  <a:moveTo>
                    <a:pt x="27" y="100"/>
                  </a:moveTo>
                  <a:cubicBezTo>
                    <a:pt x="27" y="100"/>
                    <a:pt x="28" y="99"/>
                    <a:pt x="28" y="99"/>
                  </a:cubicBezTo>
                  <a:cubicBezTo>
                    <a:pt x="27" y="100"/>
                    <a:pt x="27" y="101"/>
                    <a:pt x="27" y="102"/>
                  </a:cubicBezTo>
                  <a:cubicBezTo>
                    <a:pt x="27" y="101"/>
                    <a:pt x="27" y="101"/>
                    <a:pt x="27" y="100"/>
                  </a:cubicBezTo>
                  <a:moveTo>
                    <a:pt x="53" y="100"/>
                  </a:moveTo>
                  <a:cubicBezTo>
                    <a:pt x="53" y="99"/>
                    <a:pt x="54" y="98"/>
                    <a:pt x="54" y="96"/>
                  </a:cubicBezTo>
                  <a:cubicBezTo>
                    <a:pt x="54" y="101"/>
                    <a:pt x="53" y="106"/>
                    <a:pt x="51" y="111"/>
                  </a:cubicBezTo>
                  <a:cubicBezTo>
                    <a:pt x="51" y="112"/>
                    <a:pt x="51" y="113"/>
                    <a:pt x="50" y="114"/>
                  </a:cubicBezTo>
                  <a:cubicBezTo>
                    <a:pt x="50" y="115"/>
                    <a:pt x="49" y="116"/>
                    <a:pt x="49" y="117"/>
                  </a:cubicBezTo>
                  <a:cubicBezTo>
                    <a:pt x="48" y="120"/>
                    <a:pt x="47" y="123"/>
                    <a:pt x="46" y="126"/>
                  </a:cubicBezTo>
                  <a:cubicBezTo>
                    <a:pt x="46" y="122"/>
                    <a:pt x="47" y="118"/>
                    <a:pt x="48" y="114"/>
                  </a:cubicBezTo>
                  <a:cubicBezTo>
                    <a:pt x="50" y="110"/>
                    <a:pt x="51" y="106"/>
                    <a:pt x="52" y="102"/>
                  </a:cubicBezTo>
                  <a:cubicBezTo>
                    <a:pt x="52" y="101"/>
                    <a:pt x="53" y="101"/>
                    <a:pt x="53" y="100"/>
                  </a:cubicBezTo>
                  <a:moveTo>
                    <a:pt x="33" y="95"/>
                  </a:moveTo>
                  <a:cubicBezTo>
                    <a:pt x="33" y="94"/>
                    <a:pt x="33" y="94"/>
                    <a:pt x="33" y="93"/>
                  </a:cubicBezTo>
                  <a:cubicBezTo>
                    <a:pt x="33" y="94"/>
                    <a:pt x="33" y="95"/>
                    <a:pt x="33" y="96"/>
                  </a:cubicBezTo>
                  <a:cubicBezTo>
                    <a:pt x="33" y="97"/>
                    <a:pt x="33" y="98"/>
                    <a:pt x="33" y="99"/>
                  </a:cubicBezTo>
                  <a:cubicBezTo>
                    <a:pt x="33" y="101"/>
                    <a:pt x="33" y="102"/>
                    <a:pt x="33" y="10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5"/>
                    <a:pt x="32" y="106"/>
                    <a:pt x="31" y="107"/>
                  </a:cubicBezTo>
                  <a:cubicBezTo>
                    <a:pt x="31" y="105"/>
                    <a:pt x="31" y="103"/>
                    <a:pt x="31" y="100"/>
                  </a:cubicBezTo>
                  <a:cubicBezTo>
                    <a:pt x="32" y="99"/>
                    <a:pt x="32" y="97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moveTo>
                    <a:pt x="109" y="103"/>
                  </a:moveTo>
                  <a:cubicBezTo>
                    <a:pt x="112" y="99"/>
                    <a:pt x="116" y="96"/>
                    <a:pt x="119" y="92"/>
                  </a:cubicBezTo>
                  <a:cubicBezTo>
                    <a:pt x="119" y="94"/>
                    <a:pt x="118" y="95"/>
                    <a:pt x="117" y="97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4" y="100"/>
                    <a:pt x="111" y="103"/>
                    <a:pt x="108" y="106"/>
                  </a:cubicBezTo>
                  <a:cubicBezTo>
                    <a:pt x="107" y="107"/>
                    <a:pt x="106" y="107"/>
                    <a:pt x="106" y="108"/>
                  </a:cubicBezTo>
                  <a:cubicBezTo>
                    <a:pt x="103" y="110"/>
                    <a:pt x="101" y="112"/>
                    <a:pt x="99" y="114"/>
                  </a:cubicBezTo>
                  <a:cubicBezTo>
                    <a:pt x="100" y="113"/>
                    <a:pt x="101" y="111"/>
                    <a:pt x="102" y="110"/>
                  </a:cubicBezTo>
                  <a:cubicBezTo>
                    <a:pt x="104" y="108"/>
                    <a:pt x="107" y="105"/>
                    <a:pt x="109" y="103"/>
                  </a:cubicBezTo>
                  <a:moveTo>
                    <a:pt x="28" y="95"/>
                  </a:moveTo>
                  <a:cubicBezTo>
                    <a:pt x="28" y="93"/>
                    <a:pt x="28" y="92"/>
                    <a:pt x="29" y="90"/>
                  </a:cubicBezTo>
                  <a:cubicBezTo>
                    <a:pt x="29" y="91"/>
                    <a:pt x="29" y="92"/>
                    <a:pt x="29" y="93"/>
                  </a:cubicBezTo>
                  <a:cubicBezTo>
                    <a:pt x="29" y="94"/>
                    <a:pt x="28" y="94"/>
                    <a:pt x="28" y="95"/>
                  </a:cubicBezTo>
                  <a:moveTo>
                    <a:pt x="126" y="93"/>
                  </a:moveTo>
                  <a:cubicBezTo>
                    <a:pt x="129" y="90"/>
                    <a:pt x="132" y="88"/>
                    <a:pt x="135" y="86"/>
                  </a:cubicBezTo>
                  <a:cubicBezTo>
                    <a:pt x="137" y="85"/>
                    <a:pt x="140" y="83"/>
                    <a:pt x="143" y="83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2" y="83"/>
                    <a:pt x="142" y="83"/>
                    <a:pt x="142" y="84"/>
                  </a:cubicBezTo>
                  <a:cubicBezTo>
                    <a:pt x="142" y="85"/>
                    <a:pt x="141" y="86"/>
                    <a:pt x="140" y="88"/>
                  </a:cubicBezTo>
                  <a:cubicBezTo>
                    <a:pt x="138" y="89"/>
                    <a:pt x="137" y="90"/>
                    <a:pt x="136" y="91"/>
                  </a:cubicBezTo>
                  <a:cubicBezTo>
                    <a:pt x="136" y="92"/>
                    <a:pt x="135" y="92"/>
                    <a:pt x="135" y="92"/>
                  </a:cubicBezTo>
                  <a:cubicBezTo>
                    <a:pt x="132" y="95"/>
                    <a:pt x="128" y="98"/>
                    <a:pt x="125" y="101"/>
                  </a:cubicBezTo>
                  <a:cubicBezTo>
                    <a:pt x="125" y="102"/>
                    <a:pt x="125" y="102"/>
                    <a:pt x="124" y="102"/>
                  </a:cubicBezTo>
                  <a:cubicBezTo>
                    <a:pt x="119" y="107"/>
                    <a:pt x="113" y="113"/>
                    <a:pt x="107" y="118"/>
                  </a:cubicBezTo>
                  <a:cubicBezTo>
                    <a:pt x="109" y="115"/>
                    <a:pt x="111" y="112"/>
                    <a:pt x="113" y="108"/>
                  </a:cubicBezTo>
                  <a:cubicBezTo>
                    <a:pt x="115" y="105"/>
                    <a:pt x="117" y="102"/>
                    <a:pt x="119" y="99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21" y="97"/>
                    <a:pt x="123" y="95"/>
                    <a:pt x="125" y="93"/>
                  </a:cubicBezTo>
                  <a:cubicBezTo>
                    <a:pt x="125" y="93"/>
                    <a:pt x="125" y="93"/>
                    <a:pt x="126" y="93"/>
                  </a:cubicBezTo>
                  <a:moveTo>
                    <a:pt x="92" y="113"/>
                  </a:moveTo>
                  <a:cubicBezTo>
                    <a:pt x="96" y="108"/>
                    <a:pt x="100" y="102"/>
                    <a:pt x="104" y="97"/>
                  </a:cubicBezTo>
                  <a:cubicBezTo>
                    <a:pt x="109" y="92"/>
                    <a:pt x="114" y="85"/>
                    <a:pt x="121" y="82"/>
                  </a:cubicBezTo>
                  <a:cubicBezTo>
                    <a:pt x="117" y="89"/>
                    <a:pt x="113" y="94"/>
                    <a:pt x="108" y="100"/>
                  </a:cubicBezTo>
                  <a:cubicBezTo>
                    <a:pt x="107" y="101"/>
                    <a:pt x="107" y="101"/>
                    <a:pt x="106" y="102"/>
                  </a:cubicBezTo>
                  <a:cubicBezTo>
                    <a:pt x="102" y="107"/>
                    <a:pt x="97" y="112"/>
                    <a:pt x="92" y="117"/>
                  </a:cubicBezTo>
                  <a:cubicBezTo>
                    <a:pt x="92" y="118"/>
                    <a:pt x="91" y="118"/>
                    <a:pt x="91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91" y="115"/>
                    <a:pt x="92" y="114"/>
                    <a:pt x="92" y="113"/>
                  </a:cubicBezTo>
                  <a:cubicBezTo>
                    <a:pt x="92" y="113"/>
                    <a:pt x="92" y="113"/>
                    <a:pt x="92" y="113"/>
                  </a:cubicBezTo>
                  <a:moveTo>
                    <a:pt x="99" y="77"/>
                  </a:moveTo>
                  <a:cubicBezTo>
                    <a:pt x="99" y="77"/>
                    <a:pt x="99" y="77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100" y="83"/>
                    <a:pt x="96" y="90"/>
                    <a:pt x="94" y="95"/>
                  </a:cubicBezTo>
                  <a:cubicBezTo>
                    <a:pt x="90" y="103"/>
                    <a:pt x="85" y="110"/>
                    <a:pt x="80" y="118"/>
                  </a:cubicBezTo>
                  <a:cubicBezTo>
                    <a:pt x="78" y="120"/>
                    <a:pt x="77" y="122"/>
                    <a:pt x="76" y="124"/>
                  </a:cubicBezTo>
                  <a:cubicBezTo>
                    <a:pt x="74" y="128"/>
                    <a:pt x="72" y="131"/>
                    <a:pt x="70" y="135"/>
                  </a:cubicBezTo>
                  <a:cubicBezTo>
                    <a:pt x="69" y="137"/>
                    <a:pt x="68" y="139"/>
                    <a:pt x="67" y="141"/>
                  </a:cubicBezTo>
                  <a:cubicBezTo>
                    <a:pt x="66" y="142"/>
                    <a:pt x="66" y="143"/>
                    <a:pt x="65" y="145"/>
                  </a:cubicBezTo>
                  <a:cubicBezTo>
                    <a:pt x="65" y="145"/>
                    <a:pt x="64" y="146"/>
                    <a:pt x="64" y="147"/>
                  </a:cubicBezTo>
                  <a:cubicBezTo>
                    <a:pt x="64" y="147"/>
                    <a:pt x="63" y="147"/>
                    <a:pt x="63" y="148"/>
                  </a:cubicBezTo>
                  <a:cubicBezTo>
                    <a:pt x="63" y="148"/>
                    <a:pt x="62" y="149"/>
                    <a:pt x="61" y="150"/>
                  </a:cubicBezTo>
                  <a:cubicBezTo>
                    <a:pt x="61" y="151"/>
                    <a:pt x="61" y="151"/>
                    <a:pt x="60" y="152"/>
                  </a:cubicBezTo>
                  <a:cubicBezTo>
                    <a:pt x="60" y="152"/>
                    <a:pt x="59" y="153"/>
                    <a:pt x="58" y="154"/>
                  </a:cubicBezTo>
                  <a:cubicBezTo>
                    <a:pt x="58" y="154"/>
                    <a:pt x="57" y="155"/>
                    <a:pt x="57" y="156"/>
                  </a:cubicBezTo>
                  <a:cubicBezTo>
                    <a:pt x="56" y="156"/>
                    <a:pt x="56" y="156"/>
                    <a:pt x="56" y="157"/>
                  </a:cubicBezTo>
                  <a:cubicBezTo>
                    <a:pt x="56" y="157"/>
                    <a:pt x="55" y="158"/>
                    <a:pt x="54" y="159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4" y="160"/>
                    <a:pt x="54" y="160"/>
                    <a:pt x="54" y="161"/>
                  </a:cubicBezTo>
                  <a:cubicBezTo>
                    <a:pt x="54" y="161"/>
                    <a:pt x="53" y="162"/>
                    <a:pt x="53" y="163"/>
                  </a:cubicBezTo>
                  <a:cubicBezTo>
                    <a:pt x="53" y="164"/>
                    <a:pt x="53" y="164"/>
                    <a:pt x="52" y="164"/>
                  </a:cubicBezTo>
                  <a:cubicBezTo>
                    <a:pt x="52" y="164"/>
                    <a:pt x="52" y="164"/>
                    <a:pt x="52" y="165"/>
                  </a:cubicBezTo>
                  <a:cubicBezTo>
                    <a:pt x="50" y="167"/>
                    <a:pt x="49" y="170"/>
                    <a:pt x="48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2"/>
                    <a:pt x="48" y="172"/>
                    <a:pt x="47" y="171"/>
                  </a:cubicBezTo>
                  <a:cubicBezTo>
                    <a:pt x="47" y="169"/>
                    <a:pt x="46" y="168"/>
                    <a:pt x="46" y="166"/>
                  </a:cubicBezTo>
                  <a:cubicBezTo>
                    <a:pt x="45" y="164"/>
                    <a:pt x="45" y="163"/>
                    <a:pt x="44" y="161"/>
                  </a:cubicBezTo>
                  <a:cubicBezTo>
                    <a:pt x="45" y="160"/>
                    <a:pt x="46" y="159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9" y="153"/>
                    <a:pt x="51" y="149"/>
                    <a:pt x="53" y="145"/>
                  </a:cubicBezTo>
                  <a:cubicBezTo>
                    <a:pt x="53" y="144"/>
                    <a:pt x="53" y="144"/>
                    <a:pt x="54" y="143"/>
                  </a:cubicBezTo>
                  <a:cubicBezTo>
                    <a:pt x="54" y="142"/>
                    <a:pt x="55" y="140"/>
                    <a:pt x="56" y="139"/>
                  </a:cubicBezTo>
                  <a:cubicBezTo>
                    <a:pt x="56" y="138"/>
                    <a:pt x="57" y="137"/>
                    <a:pt x="57" y="136"/>
                  </a:cubicBezTo>
                  <a:cubicBezTo>
                    <a:pt x="58" y="135"/>
                    <a:pt x="58" y="134"/>
                    <a:pt x="59" y="134"/>
                  </a:cubicBezTo>
                  <a:cubicBezTo>
                    <a:pt x="60" y="131"/>
                    <a:pt x="61" y="129"/>
                    <a:pt x="62" y="127"/>
                  </a:cubicBezTo>
                  <a:cubicBezTo>
                    <a:pt x="68" y="116"/>
                    <a:pt x="74" y="104"/>
                    <a:pt x="82" y="94"/>
                  </a:cubicBezTo>
                  <a:cubicBezTo>
                    <a:pt x="87" y="87"/>
                    <a:pt x="93" y="81"/>
                    <a:pt x="99" y="77"/>
                  </a:cubicBezTo>
                  <a:moveTo>
                    <a:pt x="36" y="89"/>
                  </a:moveTo>
                  <a:cubicBezTo>
                    <a:pt x="39" y="85"/>
                    <a:pt x="42" y="81"/>
                    <a:pt x="46" y="78"/>
                  </a:cubicBezTo>
                  <a:cubicBezTo>
                    <a:pt x="46" y="77"/>
                    <a:pt x="47" y="76"/>
                    <a:pt x="48" y="75"/>
                  </a:cubicBezTo>
                  <a:cubicBezTo>
                    <a:pt x="48" y="78"/>
                    <a:pt x="47" y="80"/>
                    <a:pt x="46" y="83"/>
                  </a:cubicBezTo>
                  <a:cubicBezTo>
                    <a:pt x="45" y="86"/>
                    <a:pt x="43" y="89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0" y="95"/>
                    <a:pt x="38" y="97"/>
                    <a:pt x="36" y="100"/>
                  </a:cubicBezTo>
                  <a:cubicBezTo>
                    <a:pt x="36" y="98"/>
                    <a:pt x="36" y="96"/>
                    <a:pt x="36" y="94"/>
                  </a:cubicBezTo>
                  <a:cubicBezTo>
                    <a:pt x="36" y="94"/>
                    <a:pt x="36" y="93"/>
                    <a:pt x="36" y="93"/>
                  </a:cubicBezTo>
                  <a:cubicBezTo>
                    <a:pt x="36" y="92"/>
                    <a:pt x="36" y="90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moveTo>
                    <a:pt x="49" y="70"/>
                  </a:moveTo>
                  <a:cubicBezTo>
                    <a:pt x="50" y="69"/>
                    <a:pt x="52" y="68"/>
                    <a:pt x="53" y="67"/>
                  </a:cubicBezTo>
                  <a:cubicBezTo>
                    <a:pt x="52" y="68"/>
                    <a:pt x="51" y="69"/>
                    <a:pt x="50" y="70"/>
                  </a:cubicBezTo>
                  <a:cubicBezTo>
                    <a:pt x="50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70"/>
                  </a:cubicBezTo>
                  <a:moveTo>
                    <a:pt x="72" y="47"/>
                  </a:moveTo>
                  <a:cubicBezTo>
                    <a:pt x="73" y="46"/>
                    <a:pt x="75" y="46"/>
                    <a:pt x="76" y="45"/>
                  </a:cubicBezTo>
                  <a:cubicBezTo>
                    <a:pt x="79" y="44"/>
                    <a:pt x="82" y="43"/>
                    <a:pt x="84" y="42"/>
                  </a:cubicBezTo>
                  <a:cubicBezTo>
                    <a:pt x="80" y="45"/>
                    <a:pt x="75" y="48"/>
                    <a:pt x="71" y="51"/>
                  </a:cubicBezTo>
                  <a:cubicBezTo>
                    <a:pt x="69" y="52"/>
                    <a:pt x="68" y="53"/>
                    <a:pt x="66" y="54"/>
                  </a:cubicBezTo>
                  <a:cubicBezTo>
                    <a:pt x="60" y="58"/>
                    <a:pt x="54" y="63"/>
                    <a:pt x="48" y="67"/>
                  </a:cubicBezTo>
                  <a:cubicBezTo>
                    <a:pt x="45" y="70"/>
                    <a:pt x="41" y="73"/>
                    <a:pt x="37" y="75"/>
                  </a:cubicBezTo>
                  <a:cubicBezTo>
                    <a:pt x="37" y="75"/>
                    <a:pt x="36" y="75"/>
                    <a:pt x="36" y="75"/>
                  </a:cubicBezTo>
                  <a:cubicBezTo>
                    <a:pt x="35" y="76"/>
                    <a:pt x="33" y="77"/>
                    <a:pt x="32" y="77"/>
                  </a:cubicBezTo>
                  <a:cubicBezTo>
                    <a:pt x="31" y="77"/>
                    <a:pt x="31" y="77"/>
                    <a:pt x="31" y="78"/>
                  </a:cubicBezTo>
                  <a:cubicBezTo>
                    <a:pt x="33" y="74"/>
                    <a:pt x="35" y="71"/>
                    <a:pt x="38" y="68"/>
                  </a:cubicBezTo>
                  <a:cubicBezTo>
                    <a:pt x="44" y="61"/>
                    <a:pt x="51" y="54"/>
                    <a:pt x="59" y="47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1" y="48"/>
                    <a:pt x="62" y="48"/>
                    <a:pt x="63" y="48"/>
                  </a:cubicBezTo>
                  <a:cubicBezTo>
                    <a:pt x="64" y="48"/>
                    <a:pt x="65" y="48"/>
                    <a:pt x="66" y="48"/>
                  </a:cubicBezTo>
                  <a:cubicBezTo>
                    <a:pt x="67" y="48"/>
                    <a:pt x="68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0" y="47"/>
                    <a:pt x="71" y="47"/>
                    <a:pt x="72" y="47"/>
                  </a:cubicBezTo>
                  <a:moveTo>
                    <a:pt x="85" y="21"/>
                  </a:moveTo>
                  <a:cubicBezTo>
                    <a:pt x="91" y="19"/>
                    <a:pt x="97" y="17"/>
                    <a:pt x="103" y="15"/>
                  </a:cubicBezTo>
                  <a:cubicBezTo>
                    <a:pt x="103" y="15"/>
                    <a:pt x="104" y="14"/>
                    <a:pt x="104" y="14"/>
                  </a:cubicBezTo>
                  <a:cubicBezTo>
                    <a:pt x="103" y="15"/>
                    <a:pt x="102" y="15"/>
                    <a:pt x="101" y="16"/>
                  </a:cubicBezTo>
                  <a:cubicBezTo>
                    <a:pt x="100" y="17"/>
                    <a:pt x="98" y="17"/>
                    <a:pt x="96" y="18"/>
                  </a:cubicBezTo>
                  <a:cubicBezTo>
                    <a:pt x="94" y="19"/>
                    <a:pt x="93" y="20"/>
                    <a:pt x="91" y="21"/>
                  </a:cubicBezTo>
                  <a:cubicBezTo>
                    <a:pt x="82" y="25"/>
                    <a:pt x="73" y="30"/>
                    <a:pt x="65" y="34"/>
                  </a:cubicBezTo>
                  <a:cubicBezTo>
                    <a:pt x="64" y="35"/>
                    <a:pt x="63" y="35"/>
                    <a:pt x="62" y="36"/>
                  </a:cubicBezTo>
                  <a:cubicBezTo>
                    <a:pt x="65" y="33"/>
                    <a:pt x="68" y="31"/>
                    <a:pt x="71" y="29"/>
                  </a:cubicBezTo>
                  <a:cubicBezTo>
                    <a:pt x="72" y="28"/>
                    <a:pt x="73" y="27"/>
                    <a:pt x="75" y="26"/>
                  </a:cubicBezTo>
                  <a:cubicBezTo>
                    <a:pt x="78" y="24"/>
                    <a:pt x="81" y="23"/>
                    <a:pt x="85" y="21"/>
                  </a:cubicBezTo>
                  <a:moveTo>
                    <a:pt x="140" y="6"/>
                  </a:moveTo>
                  <a:cubicBezTo>
                    <a:pt x="145" y="5"/>
                    <a:pt x="151" y="4"/>
                    <a:pt x="157" y="4"/>
                  </a:cubicBezTo>
                  <a:cubicBezTo>
                    <a:pt x="158" y="4"/>
                    <a:pt x="159" y="4"/>
                    <a:pt x="160" y="4"/>
                  </a:cubicBezTo>
                  <a:cubicBezTo>
                    <a:pt x="162" y="5"/>
                    <a:pt x="164" y="7"/>
                    <a:pt x="166" y="9"/>
                  </a:cubicBezTo>
                  <a:cubicBezTo>
                    <a:pt x="166" y="9"/>
                    <a:pt x="166" y="10"/>
                    <a:pt x="166" y="10"/>
                  </a:cubicBezTo>
                  <a:cubicBezTo>
                    <a:pt x="166" y="10"/>
                    <a:pt x="165" y="10"/>
                    <a:pt x="165" y="10"/>
                  </a:cubicBezTo>
                  <a:cubicBezTo>
                    <a:pt x="163" y="11"/>
                    <a:pt x="161" y="12"/>
                    <a:pt x="159" y="12"/>
                  </a:cubicBezTo>
                  <a:cubicBezTo>
                    <a:pt x="159" y="12"/>
                    <a:pt x="158" y="12"/>
                    <a:pt x="158" y="12"/>
                  </a:cubicBezTo>
                  <a:cubicBezTo>
                    <a:pt x="157" y="12"/>
                    <a:pt x="156" y="13"/>
                    <a:pt x="155" y="13"/>
                  </a:cubicBezTo>
                  <a:cubicBezTo>
                    <a:pt x="152" y="13"/>
                    <a:pt x="150" y="13"/>
                    <a:pt x="147" y="13"/>
                  </a:cubicBezTo>
                  <a:cubicBezTo>
                    <a:pt x="145" y="14"/>
                    <a:pt x="142" y="14"/>
                    <a:pt x="139" y="14"/>
                  </a:cubicBezTo>
                  <a:cubicBezTo>
                    <a:pt x="134" y="15"/>
                    <a:pt x="129" y="15"/>
                    <a:pt x="124" y="16"/>
                  </a:cubicBezTo>
                  <a:cubicBezTo>
                    <a:pt x="110" y="18"/>
                    <a:pt x="97" y="23"/>
                    <a:pt x="84" y="29"/>
                  </a:cubicBezTo>
                  <a:cubicBezTo>
                    <a:pt x="77" y="32"/>
                    <a:pt x="70" y="37"/>
                    <a:pt x="63" y="41"/>
                  </a:cubicBezTo>
                  <a:cubicBezTo>
                    <a:pt x="62" y="42"/>
                    <a:pt x="60" y="43"/>
                    <a:pt x="59" y="45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3"/>
                    <a:pt x="58" y="43"/>
                  </a:cubicBezTo>
                  <a:cubicBezTo>
                    <a:pt x="71" y="36"/>
                    <a:pt x="84" y="28"/>
                    <a:pt x="97" y="21"/>
                  </a:cubicBezTo>
                  <a:cubicBezTo>
                    <a:pt x="98" y="21"/>
                    <a:pt x="98" y="20"/>
                    <a:pt x="99" y="20"/>
                  </a:cubicBezTo>
                  <a:cubicBezTo>
                    <a:pt x="105" y="17"/>
                    <a:pt x="112" y="14"/>
                    <a:pt x="119" y="11"/>
                  </a:cubicBezTo>
                  <a:cubicBezTo>
                    <a:pt x="121" y="10"/>
                    <a:pt x="123" y="10"/>
                    <a:pt x="126" y="9"/>
                  </a:cubicBezTo>
                  <a:cubicBezTo>
                    <a:pt x="130" y="8"/>
                    <a:pt x="135" y="7"/>
                    <a:pt x="140" y="6"/>
                  </a:cubicBezTo>
                  <a:moveTo>
                    <a:pt x="179" y="0"/>
                  </a:moveTo>
                  <a:cubicBezTo>
                    <a:pt x="175" y="0"/>
                    <a:pt x="172" y="0"/>
                    <a:pt x="168" y="0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161" y="0"/>
                    <a:pt x="157" y="1"/>
                    <a:pt x="154" y="1"/>
                  </a:cubicBezTo>
                  <a:cubicBezTo>
                    <a:pt x="153" y="1"/>
                    <a:pt x="153" y="1"/>
                    <a:pt x="152" y="1"/>
                  </a:cubicBezTo>
                  <a:cubicBezTo>
                    <a:pt x="148" y="1"/>
                    <a:pt x="143" y="2"/>
                    <a:pt x="140" y="2"/>
                  </a:cubicBezTo>
                  <a:cubicBezTo>
                    <a:pt x="138" y="3"/>
                    <a:pt x="136" y="3"/>
                    <a:pt x="134" y="4"/>
                  </a:cubicBezTo>
                  <a:cubicBezTo>
                    <a:pt x="133" y="4"/>
                    <a:pt x="132" y="4"/>
                    <a:pt x="131" y="4"/>
                  </a:cubicBezTo>
                  <a:cubicBezTo>
                    <a:pt x="128" y="5"/>
                    <a:pt x="125" y="6"/>
                    <a:pt x="122" y="7"/>
                  </a:cubicBezTo>
                  <a:cubicBezTo>
                    <a:pt x="122" y="7"/>
                    <a:pt x="121" y="7"/>
                    <a:pt x="121" y="7"/>
                  </a:cubicBezTo>
                  <a:cubicBezTo>
                    <a:pt x="112" y="9"/>
                    <a:pt x="103" y="12"/>
                    <a:pt x="94" y="15"/>
                  </a:cubicBezTo>
                  <a:cubicBezTo>
                    <a:pt x="91" y="16"/>
                    <a:pt x="89" y="17"/>
                    <a:pt x="86" y="18"/>
                  </a:cubicBezTo>
                  <a:cubicBezTo>
                    <a:pt x="80" y="20"/>
                    <a:pt x="74" y="23"/>
                    <a:pt x="69" y="27"/>
                  </a:cubicBezTo>
                  <a:cubicBezTo>
                    <a:pt x="64" y="30"/>
                    <a:pt x="60" y="34"/>
                    <a:pt x="57" y="39"/>
                  </a:cubicBezTo>
                  <a:cubicBezTo>
                    <a:pt x="54" y="41"/>
                    <a:pt x="51" y="43"/>
                    <a:pt x="48" y="44"/>
                  </a:cubicBezTo>
                  <a:cubicBezTo>
                    <a:pt x="48" y="45"/>
                    <a:pt x="47" y="46"/>
                    <a:pt x="46" y="46"/>
                  </a:cubicBezTo>
                  <a:cubicBezTo>
                    <a:pt x="45" y="47"/>
                    <a:pt x="45" y="47"/>
                    <a:pt x="45" y="48"/>
                  </a:cubicBezTo>
                  <a:cubicBezTo>
                    <a:pt x="45" y="48"/>
                    <a:pt x="46" y="49"/>
                    <a:pt x="47" y="49"/>
                  </a:cubicBezTo>
                  <a:cubicBezTo>
                    <a:pt x="47" y="49"/>
                    <a:pt x="47" y="48"/>
                    <a:pt x="47" y="48"/>
                  </a:cubicBezTo>
                  <a:cubicBezTo>
                    <a:pt x="50" y="47"/>
                    <a:pt x="52" y="46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5"/>
                    <a:pt x="55" y="45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7" y="46"/>
                  </a:cubicBezTo>
                  <a:cubicBezTo>
                    <a:pt x="54" y="49"/>
                    <a:pt x="51" y="51"/>
                    <a:pt x="48" y="53"/>
                  </a:cubicBezTo>
                  <a:cubicBezTo>
                    <a:pt x="47" y="55"/>
                    <a:pt x="45" y="56"/>
                    <a:pt x="44" y="58"/>
                  </a:cubicBezTo>
                  <a:cubicBezTo>
                    <a:pt x="43" y="58"/>
                    <a:pt x="42" y="59"/>
                    <a:pt x="42" y="60"/>
                  </a:cubicBezTo>
                  <a:cubicBezTo>
                    <a:pt x="38" y="64"/>
                    <a:pt x="35" y="67"/>
                    <a:pt x="32" y="71"/>
                  </a:cubicBezTo>
                  <a:cubicBezTo>
                    <a:pt x="31" y="74"/>
                    <a:pt x="29" y="76"/>
                    <a:pt x="27" y="79"/>
                  </a:cubicBezTo>
                  <a:cubicBezTo>
                    <a:pt x="27" y="80"/>
                    <a:pt x="27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6" y="79"/>
                    <a:pt x="42" y="75"/>
                    <a:pt x="47" y="71"/>
                  </a:cubicBezTo>
                  <a:cubicBezTo>
                    <a:pt x="47" y="71"/>
                    <a:pt x="48" y="71"/>
                    <a:pt x="48" y="71"/>
                  </a:cubicBezTo>
                  <a:cubicBezTo>
                    <a:pt x="43" y="75"/>
                    <a:pt x="39" y="79"/>
                    <a:pt x="35" y="85"/>
                  </a:cubicBezTo>
                  <a:cubicBezTo>
                    <a:pt x="35" y="84"/>
                    <a:pt x="35" y="84"/>
                    <a:pt x="34" y="84"/>
                  </a:cubicBezTo>
                  <a:cubicBezTo>
                    <a:pt x="34" y="84"/>
                    <a:pt x="33" y="84"/>
                    <a:pt x="33" y="85"/>
                  </a:cubicBezTo>
                  <a:cubicBezTo>
                    <a:pt x="32" y="87"/>
                    <a:pt x="32" y="88"/>
                    <a:pt x="31" y="90"/>
                  </a:cubicBezTo>
                  <a:cubicBezTo>
                    <a:pt x="31" y="88"/>
                    <a:pt x="31" y="87"/>
                    <a:pt x="31" y="86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1" y="85"/>
                    <a:pt x="31" y="84"/>
                    <a:pt x="31" y="84"/>
                  </a:cubicBezTo>
                  <a:cubicBezTo>
                    <a:pt x="31" y="83"/>
                    <a:pt x="31" y="83"/>
                    <a:pt x="30" y="83"/>
                  </a:cubicBezTo>
                  <a:cubicBezTo>
                    <a:pt x="30" y="83"/>
                    <a:pt x="29" y="83"/>
                    <a:pt x="29" y="83"/>
                  </a:cubicBezTo>
                  <a:cubicBezTo>
                    <a:pt x="28" y="86"/>
                    <a:pt x="27" y="88"/>
                    <a:pt x="26" y="90"/>
                  </a:cubicBezTo>
                  <a:cubicBezTo>
                    <a:pt x="26" y="91"/>
                    <a:pt x="26" y="92"/>
                    <a:pt x="26" y="93"/>
                  </a:cubicBezTo>
                  <a:cubicBezTo>
                    <a:pt x="25" y="95"/>
                    <a:pt x="25" y="97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3" y="101"/>
                    <a:pt x="23" y="102"/>
                    <a:pt x="22" y="103"/>
                  </a:cubicBezTo>
                  <a:cubicBezTo>
                    <a:pt x="21" y="104"/>
                    <a:pt x="21" y="104"/>
                    <a:pt x="21" y="105"/>
                  </a:cubicBezTo>
                  <a:cubicBezTo>
                    <a:pt x="20" y="107"/>
                    <a:pt x="18" y="109"/>
                    <a:pt x="17" y="111"/>
                  </a:cubicBezTo>
                  <a:cubicBezTo>
                    <a:pt x="17" y="112"/>
                    <a:pt x="16" y="113"/>
                    <a:pt x="15" y="114"/>
                  </a:cubicBezTo>
                  <a:cubicBezTo>
                    <a:pt x="14" y="116"/>
                    <a:pt x="14" y="119"/>
                    <a:pt x="13" y="121"/>
                  </a:cubicBezTo>
                  <a:cubicBezTo>
                    <a:pt x="12" y="123"/>
                    <a:pt x="11" y="125"/>
                    <a:pt x="11" y="128"/>
                  </a:cubicBezTo>
                  <a:cubicBezTo>
                    <a:pt x="11" y="128"/>
                    <a:pt x="11" y="128"/>
                    <a:pt x="10" y="128"/>
                  </a:cubicBezTo>
                  <a:cubicBezTo>
                    <a:pt x="10" y="131"/>
                    <a:pt x="10" y="134"/>
                    <a:pt x="10" y="137"/>
                  </a:cubicBezTo>
                  <a:cubicBezTo>
                    <a:pt x="10" y="137"/>
                    <a:pt x="10" y="138"/>
                    <a:pt x="11" y="138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3" y="137"/>
                    <a:pt x="14" y="137"/>
                  </a:cubicBezTo>
                  <a:cubicBezTo>
                    <a:pt x="15" y="136"/>
                    <a:pt x="17" y="134"/>
                    <a:pt x="18" y="133"/>
                  </a:cubicBezTo>
                  <a:cubicBezTo>
                    <a:pt x="17" y="138"/>
                    <a:pt x="16" y="144"/>
                    <a:pt x="15" y="149"/>
                  </a:cubicBezTo>
                  <a:cubicBezTo>
                    <a:pt x="15" y="151"/>
                    <a:pt x="15" y="152"/>
                    <a:pt x="14" y="154"/>
                  </a:cubicBezTo>
                  <a:cubicBezTo>
                    <a:pt x="14" y="156"/>
                    <a:pt x="14" y="158"/>
                    <a:pt x="13" y="160"/>
                  </a:cubicBezTo>
                  <a:cubicBezTo>
                    <a:pt x="13" y="158"/>
                    <a:pt x="13" y="157"/>
                    <a:pt x="13" y="156"/>
                  </a:cubicBezTo>
                  <a:cubicBezTo>
                    <a:pt x="13" y="155"/>
                    <a:pt x="12" y="155"/>
                    <a:pt x="12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5"/>
                    <a:pt x="10" y="155"/>
                    <a:pt x="10" y="156"/>
                  </a:cubicBezTo>
                  <a:cubicBezTo>
                    <a:pt x="10" y="158"/>
                    <a:pt x="10" y="160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2"/>
                    <a:pt x="9" y="162"/>
                  </a:cubicBezTo>
                  <a:cubicBezTo>
                    <a:pt x="9" y="161"/>
                    <a:pt x="9" y="161"/>
                    <a:pt x="8" y="160"/>
                  </a:cubicBezTo>
                  <a:cubicBezTo>
                    <a:pt x="8" y="160"/>
                    <a:pt x="7" y="160"/>
                    <a:pt x="7" y="160"/>
                  </a:cubicBezTo>
                  <a:cubicBezTo>
                    <a:pt x="7" y="160"/>
                    <a:pt x="6" y="160"/>
                    <a:pt x="6" y="160"/>
                  </a:cubicBezTo>
                  <a:cubicBezTo>
                    <a:pt x="6" y="160"/>
                    <a:pt x="6" y="161"/>
                    <a:pt x="6" y="161"/>
                  </a:cubicBezTo>
                  <a:cubicBezTo>
                    <a:pt x="2" y="166"/>
                    <a:pt x="4" y="174"/>
                    <a:pt x="5" y="180"/>
                  </a:cubicBezTo>
                  <a:cubicBezTo>
                    <a:pt x="6" y="186"/>
                    <a:pt x="8" y="191"/>
                    <a:pt x="10" y="197"/>
                  </a:cubicBezTo>
                  <a:cubicBezTo>
                    <a:pt x="10" y="199"/>
                    <a:pt x="10" y="201"/>
                    <a:pt x="10" y="204"/>
                  </a:cubicBezTo>
                  <a:cubicBezTo>
                    <a:pt x="10" y="204"/>
                    <a:pt x="10" y="205"/>
                    <a:pt x="10" y="205"/>
                  </a:cubicBezTo>
                  <a:cubicBezTo>
                    <a:pt x="9" y="207"/>
                    <a:pt x="9" y="210"/>
                    <a:pt x="9" y="212"/>
                  </a:cubicBezTo>
                  <a:cubicBezTo>
                    <a:pt x="9" y="212"/>
                    <a:pt x="9" y="212"/>
                    <a:pt x="9" y="212"/>
                  </a:cubicBezTo>
                  <a:cubicBezTo>
                    <a:pt x="9" y="215"/>
                    <a:pt x="9" y="217"/>
                    <a:pt x="9" y="220"/>
                  </a:cubicBezTo>
                  <a:cubicBezTo>
                    <a:pt x="9" y="220"/>
                    <a:pt x="9" y="221"/>
                    <a:pt x="9" y="222"/>
                  </a:cubicBezTo>
                  <a:cubicBezTo>
                    <a:pt x="10" y="228"/>
                    <a:pt x="10" y="234"/>
                    <a:pt x="10" y="239"/>
                  </a:cubicBezTo>
                  <a:cubicBezTo>
                    <a:pt x="10" y="240"/>
                    <a:pt x="10" y="241"/>
                    <a:pt x="10" y="242"/>
                  </a:cubicBezTo>
                  <a:cubicBezTo>
                    <a:pt x="10" y="243"/>
                    <a:pt x="10" y="245"/>
                    <a:pt x="11" y="246"/>
                  </a:cubicBezTo>
                  <a:cubicBezTo>
                    <a:pt x="11" y="249"/>
                    <a:pt x="11" y="253"/>
                    <a:pt x="11" y="257"/>
                  </a:cubicBezTo>
                  <a:cubicBezTo>
                    <a:pt x="11" y="259"/>
                    <a:pt x="12" y="261"/>
                    <a:pt x="12" y="264"/>
                  </a:cubicBezTo>
                  <a:cubicBezTo>
                    <a:pt x="9" y="260"/>
                    <a:pt x="6" y="257"/>
                    <a:pt x="3" y="253"/>
                  </a:cubicBezTo>
                  <a:cubicBezTo>
                    <a:pt x="3" y="253"/>
                    <a:pt x="3" y="253"/>
                    <a:pt x="2" y="253"/>
                  </a:cubicBez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3"/>
                    <a:pt x="1" y="254"/>
                  </a:cubicBezTo>
                  <a:cubicBezTo>
                    <a:pt x="2" y="260"/>
                    <a:pt x="6" y="265"/>
                    <a:pt x="10" y="269"/>
                  </a:cubicBezTo>
                  <a:cubicBezTo>
                    <a:pt x="10" y="269"/>
                    <a:pt x="10" y="270"/>
                    <a:pt x="10" y="270"/>
                  </a:cubicBezTo>
                  <a:cubicBezTo>
                    <a:pt x="10" y="270"/>
                    <a:pt x="11" y="270"/>
                    <a:pt x="11" y="270"/>
                  </a:cubicBezTo>
                  <a:cubicBezTo>
                    <a:pt x="24" y="298"/>
                    <a:pt x="44" y="323"/>
                    <a:pt x="63" y="348"/>
                  </a:cubicBezTo>
                  <a:cubicBezTo>
                    <a:pt x="65" y="350"/>
                    <a:pt x="66" y="353"/>
                    <a:pt x="68" y="355"/>
                  </a:cubicBezTo>
                  <a:cubicBezTo>
                    <a:pt x="77" y="368"/>
                    <a:pt x="85" y="381"/>
                    <a:pt x="95" y="393"/>
                  </a:cubicBezTo>
                  <a:cubicBezTo>
                    <a:pt x="97" y="396"/>
                    <a:pt x="99" y="400"/>
                    <a:pt x="102" y="403"/>
                  </a:cubicBezTo>
                  <a:cubicBezTo>
                    <a:pt x="106" y="408"/>
                    <a:pt x="110" y="413"/>
                    <a:pt x="114" y="418"/>
                  </a:cubicBezTo>
                  <a:cubicBezTo>
                    <a:pt x="117" y="422"/>
                    <a:pt x="121" y="425"/>
                    <a:pt x="124" y="428"/>
                  </a:cubicBezTo>
                  <a:cubicBezTo>
                    <a:pt x="124" y="429"/>
                    <a:pt x="124" y="429"/>
                    <a:pt x="124" y="429"/>
                  </a:cubicBezTo>
                  <a:cubicBezTo>
                    <a:pt x="124" y="429"/>
                    <a:pt x="124" y="429"/>
                    <a:pt x="124" y="429"/>
                  </a:cubicBezTo>
                  <a:cubicBezTo>
                    <a:pt x="124" y="429"/>
                    <a:pt x="125" y="429"/>
                    <a:pt x="125" y="429"/>
                  </a:cubicBezTo>
                  <a:cubicBezTo>
                    <a:pt x="125" y="429"/>
                    <a:pt x="125" y="429"/>
                    <a:pt x="125" y="429"/>
                  </a:cubicBezTo>
                  <a:cubicBezTo>
                    <a:pt x="126" y="429"/>
                    <a:pt x="126" y="429"/>
                    <a:pt x="127" y="428"/>
                  </a:cubicBezTo>
                  <a:cubicBezTo>
                    <a:pt x="127" y="428"/>
                    <a:pt x="127" y="427"/>
                    <a:pt x="126" y="427"/>
                  </a:cubicBezTo>
                  <a:cubicBezTo>
                    <a:pt x="124" y="423"/>
                    <a:pt x="122" y="420"/>
                    <a:pt x="120" y="416"/>
                  </a:cubicBezTo>
                  <a:cubicBezTo>
                    <a:pt x="117" y="414"/>
                    <a:pt x="114" y="411"/>
                    <a:pt x="110" y="409"/>
                  </a:cubicBezTo>
                  <a:cubicBezTo>
                    <a:pt x="110" y="409"/>
                    <a:pt x="110" y="409"/>
                    <a:pt x="110" y="409"/>
                  </a:cubicBezTo>
                  <a:cubicBezTo>
                    <a:pt x="110" y="409"/>
                    <a:pt x="110" y="409"/>
                    <a:pt x="110" y="409"/>
                  </a:cubicBezTo>
                  <a:cubicBezTo>
                    <a:pt x="110" y="409"/>
                    <a:pt x="110" y="409"/>
                    <a:pt x="110" y="409"/>
                  </a:cubicBezTo>
                  <a:cubicBezTo>
                    <a:pt x="109" y="408"/>
                    <a:pt x="110" y="406"/>
                    <a:pt x="111" y="406"/>
                  </a:cubicBezTo>
                  <a:cubicBezTo>
                    <a:pt x="111" y="406"/>
                    <a:pt x="112" y="407"/>
                    <a:pt x="112" y="407"/>
                  </a:cubicBezTo>
                  <a:cubicBezTo>
                    <a:pt x="113" y="407"/>
                    <a:pt x="114" y="408"/>
                    <a:pt x="115" y="409"/>
                  </a:cubicBezTo>
                  <a:cubicBezTo>
                    <a:pt x="114" y="408"/>
                    <a:pt x="114" y="408"/>
                    <a:pt x="114" y="408"/>
                  </a:cubicBezTo>
                  <a:cubicBezTo>
                    <a:pt x="110" y="404"/>
                    <a:pt x="106" y="399"/>
                    <a:pt x="103" y="394"/>
                  </a:cubicBezTo>
                  <a:cubicBezTo>
                    <a:pt x="103" y="394"/>
                    <a:pt x="103" y="393"/>
                    <a:pt x="103" y="393"/>
                  </a:cubicBezTo>
                  <a:cubicBezTo>
                    <a:pt x="103" y="393"/>
                    <a:pt x="103" y="393"/>
                    <a:pt x="103" y="393"/>
                  </a:cubicBezTo>
                  <a:cubicBezTo>
                    <a:pt x="101" y="389"/>
                    <a:pt x="99" y="386"/>
                    <a:pt x="96" y="382"/>
                  </a:cubicBezTo>
                  <a:cubicBezTo>
                    <a:pt x="100" y="386"/>
                    <a:pt x="104" y="390"/>
                    <a:pt x="107" y="394"/>
                  </a:cubicBezTo>
                  <a:cubicBezTo>
                    <a:pt x="111" y="396"/>
                    <a:pt x="114" y="398"/>
                    <a:pt x="117" y="400"/>
                  </a:cubicBezTo>
                  <a:cubicBezTo>
                    <a:pt x="115" y="399"/>
                    <a:pt x="114" y="397"/>
                    <a:pt x="112" y="395"/>
                  </a:cubicBezTo>
                  <a:cubicBezTo>
                    <a:pt x="107" y="388"/>
                    <a:pt x="102" y="382"/>
                    <a:pt x="96" y="375"/>
                  </a:cubicBezTo>
                  <a:cubicBezTo>
                    <a:pt x="91" y="369"/>
                    <a:pt x="87" y="363"/>
                    <a:pt x="82" y="357"/>
                  </a:cubicBezTo>
                  <a:cubicBezTo>
                    <a:pt x="83" y="358"/>
                    <a:pt x="85" y="360"/>
                    <a:pt x="86" y="362"/>
                  </a:cubicBezTo>
                  <a:cubicBezTo>
                    <a:pt x="86" y="361"/>
                    <a:pt x="85" y="360"/>
                    <a:pt x="84" y="359"/>
                  </a:cubicBezTo>
                  <a:cubicBezTo>
                    <a:pt x="84" y="358"/>
                    <a:pt x="85" y="357"/>
                    <a:pt x="85" y="357"/>
                  </a:cubicBezTo>
                  <a:cubicBezTo>
                    <a:pt x="81" y="353"/>
                    <a:pt x="77" y="349"/>
                    <a:pt x="74" y="345"/>
                  </a:cubicBezTo>
                  <a:cubicBezTo>
                    <a:pt x="72" y="343"/>
                    <a:pt x="70" y="341"/>
                    <a:pt x="68" y="340"/>
                  </a:cubicBezTo>
                  <a:cubicBezTo>
                    <a:pt x="67" y="338"/>
                    <a:pt x="66" y="336"/>
                    <a:pt x="64" y="334"/>
                  </a:cubicBezTo>
                  <a:cubicBezTo>
                    <a:pt x="65" y="334"/>
                    <a:pt x="65" y="335"/>
                    <a:pt x="65" y="335"/>
                  </a:cubicBezTo>
                  <a:cubicBezTo>
                    <a:pt x="69" y="339"/>
                    <a:pt x="73" y="343"/>
                    <a:pt x="77" y="346"/>
                  </a:cubicBezTo>
                  <a:cubicBezTo>
                    <a:pt x="80" y="350"/>
                    <a:pt x="83" y="353"/>
                    <a:pt x="85" y="357"/>
                  </a:cubicBezTo>
                  <a:cubicBezTo>
                    <a:pt x="85" y="357"/>
                    <a:pt x="86" y="357"/>
                    <a:pt x="86" y="357"/>
                  </a:cubicBezTo>
                  <a:cubicBezTo>
                    <a:pt x="86" y="357"/>
                    <a:pt x="86" y="357"/>
                    <a:pt x="86" y="357"/>
                  </a:cubicBezTo>
                  <a:cubicBezTo>
                    <a:pt x="88" y="358"/>
                    <a:pt x="89" y="359"/>
                    <a:pt x="91" y="360"/>
                  </a:cubicBezTo>
                  <a:cubicBezTo>
                    <a:pt x="90" y="358"/>
                    <a:pt x="89" y="357"/>
                    <a:pt x="88" y="356"/>
                  </a:cubicBezTo>
                  <a:cubicBezTo>
                    <a:pt x="90" y="358"/>
                    <a:pt x="92" y="360"/>
                    <a:pt x="94" y="362"/>
                  </a:cubicBezTo>
                  <a:cubicBezTo>
                    <a:pt x="99" y="365"/>
                    <a:pt x="103" y="368"/>
                    <a:pt x="108" y="371"/>
                  </a:cubicBezTo>
                  <a:cubicBezTo>
                    <a:pt x="103" y="366"/>
                    <a:pt x="98" y="362"/>
                    <a:pt x="93" y="357"/>
                  </a:cubicBezTo>
                  <a:cubicBezTo>
                    <a:pt x="89" y="353"/>
                    <a:pt x="84" y="349"/>
                    <a:pt x="79" y="344"/>
                  </a:cubicBezTo>
                  <a:cubicBezTo>
                    <a:pt x="69" y="331"/>
                    <a:pt x="59" y="317"/>
                    <a:pt x="49" y="303"/>
                  </a:cubicBezTo>
                  <a:cubicBezTo>
                    <a:pt x="48" y="300"/>
                    <a:pt x="46" y="298"/>
                    <a:pt x="44" y="296"/>
                  </a:cubicBezTo>
                  <a:cubicBezTo>
                    <a:pt x="44" y="294"/>
                    <a:pt x="43" y="293"/>
                    <a:pt x="42" y="292"/>
                  </a:cubicBezTo>
                  <a:cubicBezTo>
                    <a:pt x="43" y="293"/>
                    <a:pt x="45" y="295"/>
                    <a:pt x="46" y="297"/>
                  </a:cubicBezTo>
                  <a:cubicBezTo>
                    <a:pt x="48" y="299"/>
                    <a:pt x="49" y="301"/>
                    <a:pt x="51" y="302"/>
                  </a:cubicBezTo>
                  <a:cubicBezTo>
                    <a:pt x="55" y="307"/>
                    <a:pt x="60" y="313"/>
                    <a:pt x="65" y="318"/>
                  </a:cubicBezTo>
                  <a:cubicBezTo>
                    <a:pt x="66" y="318"/>
                    <a:pt x="66" y="319"/>
                    <a:pt x="66" y="319"/>
                  </a:cubicBezTo>
                  <a:cubicBezTo>
                    <a:pt x="70" y="324"/>
                    <a:pt x="74" y="329"/>
                    <a:pt x="78" y="334"/>
                  </a:cubicBezTo>
                  <a:cubicBezTo>
                    <a:pt x="81" y="338"/>
                    <a:pt x="83" y="341"/>
                    <a:pt x="86" y="344"/>
                  </a:cubicBezTo>
                  <a:cubicBezTo>
                    <a:pt x="87" y="346"/>
                    <a:pt x="89" y="347"/>
                    <a:pt x="90" y="349"/>
                  </a:cubicBezTo>
                  <a:cubicBezTo>
                    <a:pt x="93" y="353"/>
                    <a:pt x="96" y="356"/>
                    <a:pt x="99" y="360"/>
                  </a:cubicBezTo>
                  <a:cubicBezTo>
                    <a:pt x="98" y="359"/>
                    <a:pt x="98" y="358"/>
                    <a:pt x="98" y="357"/>
                  </a:cubicBezTo>
                  <a:cubicBezTo>
                    <a:pt x="97" y="357"/>
                    <a:pt x="98" y="356"/>
                    <a:pt x="99" y="356"/>
                  </a:cubicBezTo>
                  <a:cubicBezTo>
                    <a:pt x="99" y="356"/>
                    <a:pt x="99" y="356"/>
                    <a:pt x="99" y="356"/>
                  </a:cubicBezTo>
                  <a:cubicBezTo>
                    <a:pt x="95" y="352"/>
                    <a:pt x="92" y="347"/>
                    <a:pt x="88" y="343"/>
                  </a:cubicBezTo>
                  <a:cubicBezTo>
                    <a:pt x="85" y="339"/>
                    <a:pt x="82" y="335"/>
                    <a:pt x="79" y="331"/>
                  </a:cubicBezTo>
                  <a:cubicBezTo>
                    <a:pt x="82" y="334"/>
                    <a:pt x="85" y="337"/>
                    <a:pt x="88" y="340"/>
                  </a:cubicBezTo>
                  <a:cubicBezTo>
                    <a:pt x="89" y="341"/>
                    <a:pt x="91" y="343"/>
                    <a:pt x="92" y="344"/>
                  </a:cubicBezTo>
                  <a:cubicBezTo>
                    <a:pt x="99" y="351"/>
                    <a:pt x="106" y="358"/>
                    <a:pt x="113" y="365"/>
                  </a:cubicBezTo>
                  <a:cubicBezTo>
                    <a:pt x="116" y="367"/>
                    <a:pt x="120" y="370"/>
                    <a:pt x="123" y="373"/>
                  </a:cubicBezTo>
                  <a:cubicBezTo>
                    <a:pt x="130" y="380"/>
                    <a:pt x="137" y="386"/>
                    <a:pt x="144" y="392"/>
                  </a:cubicBezTo>
                  <a:cubicBezTo>
                    <a:pt x="132" y="380"/>
                    <a:pt x="121" y="367"/>
                    <a:pt x="110" y="355"/>
                  </a:cubicBezTo>
                  <a:cubicBezTo>
                    <a:pt x="109" y="353"/>
                    <a:pt x="108" y="352"/>
                    <a:pt x="106" y="350"/>
                  </a:cubicBezTo>
                  <a:cubicBezTo>
                    <a:pt x="107" y="350"/>
                    <a:pt x="108" y="350"/>
                    <a:pt x="107" y="349"/>
                  </a:cubicBezTo>
                  <a:cubicBezTo>
                    <a:pt x="107" y="347"/>
                    <a:pt x="107" y="345"/>
                    <a:pt x="106" y="344"/>
                  </a:cubicBezTo>
                  <a:cubicBezTo>
                    <a:pt x="108" y="345"/>
                    <a:pt x="110" y="347"/>
                    <a:pt x="111" y="349"/>
                  </a:cubicBezTo>
                  <a:cubicBezTo>
                    <a:pt x="109" y="346"/>
                    <a:pt x="106" y="343"/>
                    <a:pt x="103" y="340"/>
                  </a:cubicBezTo>
                  <a:cubicBezTo>
                    <a:pt x="98" y="335"/>
                    <a:pt x="94" y="331"/>
                    <a:pt x="91" y="326"/>
                  </a:cubicBezTo>
                  <a:cubicBezTo>
                    <a:pt x="91" y="326"/>
                    <a:pt x="91" y="326"/>
                    <a:pt x="91" y="326"/>
                  </a:cubicBezTo>
                  <a:cubicBezTo>
                    <a:pt x="91" y="326"/>
                    <a:pt x="91" y="326"/>
                    <a:pt x="91" y="326"/>
                  </a:cubicBezTo>
                  <a:cubicBezTo>
                    <a:pt x="91" y="325"/>
                    <a:pt x="90" y="325"/>
                    <a:pt x="90" y="324"/>
                  </a:cubicBezTo>
                  <a:cubicBezTo>
                    <a:pt x="90" y="324"/>
                    <a:pt x="90" y="323"/>
                    <a:pt x="90" y="323"/>
                  </a:cubicBezTo>
                  <a:cubicBezTo>
                    <a:pt x="90" y="323"/>
                    <a:pt x="90" y="323"/>
                    <a:pt x="90" y="323"/>
                  </a:cubicBezTo>
                  <a:cubicBezTo>
                    <a:pt x="90" y="323"/>
                    <a:pt x="90" y="323"/>
                    <a:pt x="89" y="323"/>
                  </a:cubicBezTo>
                  <a:cubicBezTo>
                    <a:pt x="89" y="322"/>
                    <a:pt x="90" y="321"/>
                    <a:pt x="91" y="321"/>
                  </a:cubicBezTo>
                  <a:cubicBezTo>
                    <a:pt x="91" y="321"/>
                    <a:pt x="91" y="321"/>
                    <a:pt x="91" y="321"/>
                  </a:cubicBezTo>
                  <a:cubicBezTo>
                    <a:pt x="99" y="327"/>
                    <a:pt x="105" y="333"/>
                    <a:pt x="111" y="340"/>
                  </a:cubicBezTo>
                  <a:cubicBezTo>
                    <a:pt x="118" y="347"/>
                    <a:pt x="125" y="354"/>
                    <a:pt x="132" y="361"/>
                  </a:cubicBezTo>
                  <a:cubicBezTo>
                    <a:pt x="138" y="367"/>
                    <a:pt x="145" y="374"/>
                    <a:pt x="151" y="380"/>
                  </a:cubicBezTo>
                  <a:cubicBezTo>
                    <a:pt x="145" y="373"/>
                    <a:pt x="138" y="366"/>
                    <a:pt x="131" y="359"/>
                  </a:cubicBezTo>
                  <a:cubicBezTo>
                    <a:pt x="133" y="361"/>
                    <a:pt x="136" y="363"/>
                    <a:pt x="138" y="366"/>
                  </a:cubicBezTo>
                  <a:cubicBezTo>
                    <a:pt x="145" y="372"/>
                    <a:pt x="151" y="377"/>
                    <a:pt x="158" y="383"/>
                  </a:cubicBezTo>
                  <a:cubicBezTo>
                    <a:pt x="161" y="387"/>
                    <a:pt x="165" y="390"/>
                    <a:pt x="169" y="392"/>
                  </a:cubicBezTo>
                  <a:cubicBezTo>
                    <a:pt x="169" y="392"/>
                    <a:pt x="169" y="392"/>
                    <a:pt x="169" y="393"/>
                  </a:cubicBezTo>
                  <a:cubicBezTo>
                    <a:pt x="172" y="396"/>
                    <a:pt x="176" y="399"/>
                    <a:pt x="179" y="402"/>
                  </a:cubicBezTo>
                  <a:cubicBezTo>
                    <a:pt x="185" y="408"/>
                    <a:pt x="191" y="415"/>
                    <a:pt x="197" y="421"/>
                  </a:cubicBezTo>
                  <a:cubicBezTo>
                    <a:pt x="193" y="417"/>
                    <a:pt x="188" y="413"/>
                    <a:pt x="183" y="409"/>
                  </a:cubicBezTo>
                  <a:cubicBezTo>
                    <a:pt x="189" y="414"/>
                    <a:pt x="195" y="419"/>
                    <a:pt x="200" y="424"/>
                  </a:cubicBezTo>
                  <a:cubicBezTo>
                    <a:pt x="204" y="427"/>
                    <a:pt x="209" y="430"/>
                    <a:pt x="213" y="434"/>
                  </a:cubicBezTo>
                  <a:cubicBezTo>
                    <a:pt x="214" y="434"/>
                    <a:pt x="216" y="435"/>
                    <a:pt x="217" y="436"/>
                  </a:cubicBezTo>
                  <a:cubicBezTo>
                    <a:pt x="213" y="433"/>
                    <a:pt x="209" y="429"/>
                    <a:pt x="205" y="425"/>
                  </a:cubicBezTo>
                  <a:cubicBezTo>
                    <a:pt x="209" y="428"/>
                    <a:pt x="212" y="432"/>
                    <a:pt x="217" y="434"/>
                  </a:cubicBezTo>
                  <a:cubicBezTo>
                    <a:pt x="218" y="435"/>
                    <a:pt x="218" y="436"/>
                    <a:pt x="219" y="437"/>
                  </a:cubicBezTo>
                  <a:cubicBezTo>
                    <a:pt x="222" y="438"/>
                    <a:pt x="224" y="440"/>
                    <a:pt x="227" y="441"/>
                  </a:cubicBezTo>
                  <a:cubicBezTo>
                    <a:pt x="226" y="440"/>
                    <a:pt x="225" y="440"/>
                    <a:pt x="225" y="439"/>
                  </a:cubicBezTo>
                  <a:cubicBezTo>
                    <a:pt x="225" y="439"/>
                    <a:pt x="226" y="440"/>
                    <a:pt x="227" y="440"/>
                  </a:cubicBezTo>
                  <a:cubicBezTo>
                    <a:pt x="227" y="440"/>
                    <a:pt x="227" y="440"/>
                    <a:pt x="227" y="440"/>
                  </a:cubicBezTo>
                  <a:cubicBezTo>
                    <a:pt x="227" y="440"/>
                    <a:pt x="227" y="440"/>
                    <a:pt x="228" y="440"/>
                  </a:cubicBezTo>
                  <a:cubicBezTo>
                    <a:pt x="228" y="441"/>
                    <a:pt x="229" y="442"/>
                    <a:pt x="230" y="443"/>
                  </a:cubicBezTo>
                  <a:cubicBezTo>
                    <a:pt x="236" y="445"/>
                    <a:pt x="241" y="448"/>
                    <a:pt x="247" y="451"/>
                  </a:cubicBezTo>
                  <a:cubicBezTo>
                    <a:pt x="243" y="447"/>
                    <a:pt x="240" y="444"/>
                    <a:pt x="236" y="440"/>
                  </a:cubicBezTo>
                  <a:cubicBezTo>
                    <a:pt x="230" y="435"/>
                    <a:pt x="223" y="431"/>
                    <a:pt x="217" y="426"/>
                  </a:cubicBezTo>
                  <a:cubicBezTo>
                    <a:pt x="205" y="416"/>
                    <a:pt x="194" y="406"/>
                    <a:pt x="182" y="396"/>
                  </a:cubicBezTo>
                  <a:cubicBezTo>
                    <a:pt x="172" y="389"/>
                    <a:pt x="161" y="380"/>
                    <a:pt x="156" y="368"/>
                  </a:cubicBezTo>
                  <a:cubicBezTo>
                    <a:pt x="156" y="368"/>
                    <a:pt x="156" y="367"/>
                    <a:pt x="157" y="367"/>
                  </a:cubicBezTo>
                  <a:cubicBezTo>
                    <a:pt x="157" y="367"/>
                    <a:pt x="157" y="367"/>
                    <a:pt x="157" y="367"/>
                  </a:cubicBezTo>
                  <a:cubicBezTo>
                    <a:pt x="158" y="367"/>
                    <a:pt x="158" y="367"/>
                    <a:pt x="158" y="367"/>
                  </a:cubicBezTo>
                  <a:cubicBezTo>
                    <a:pt x="155" y="363"/>
                    <a:pt x="153" y="359"/>
                    <a:pt x="151" y="355"/>
                  </a:cubicBezTo>
                  <a:cubicBezTo>
                    <a:pt x="155" y="359"/>
                    <a:pt x="160" y="364"/>
                    <a:pt x="164" y="369"/>
                  </a:cubicBezTo>
                  <a:cubicBezTo>
                    <a:pt x="172" y="372"/>
                    <a:pt x="179" y="378"/>
                    <a:pt x="185" y="383"/>
                  </a:cubicBezTo>
                  <a:cubicBezTo>
                    <a:pt x="189" y="386"/>
                    <a:pt x="192" y="389"/>
                    <a:pt x="196" y="392"/>
                  </a:cubicBezTo>
                  <a:cubicBezTo>
                    <a:pt x="190" y="386"/>
                    <a:pt x="184" y="380"/>
                    <a:pt x="177" y="373"/>
                  </a:cubicBezTo>
                  <a:cubicBezTo>
                    <a:pt x="175" y="371"/>
                    <a:pt x="173" y="368"/>
                    <a:pt x="171" y="366"/>
                  </a:cubicBezTo>
                  <a:cubicBezTo>
                    <a:pt x="166" y="359"/>
                    <a:pt x="160" y="353"/>
                    <a:pt x="155" y="347"/>
                  </a:cubicBezTo>
                  <a:cubicBezTo>
                    <a:pt x="150" y="341"/>
                    <a:pt x="146" y="336"/>
                    <a:pt x="142" y="330"/>
                  </a:cubicBezTo>
                  <a:cubicBezTo>
                    <a:pt x="137" y="324"/>
                    <a:pt x="133" y="318"/>
                    <a:pt x="128" y="312"/>
                  </a:cubicBezTo>
                  <a:cubicBezTo>
                    <a:pt x="119" y="294"/>
                    <a:pt x="110" y="277"/>
                    <a:pt x="101" y="259"/>
                  </a:cubicBezTo>
                  <a:cubicBezTo>
                    <a:pt x="101" y="258"/>
                    <a:pt x="101" y="258"/>
                    <a:pt x="100" y="257"/>
                  </a:cubicBezTo>
                  <a:cubicBezTo>
                    <a:pt x="97" y="250"/>
                    <a:pt x="94" y="244"/>
                    <a:pt x="90" y="237"/>
                  </a:cubicBezTo>
                  <a:cubicBezTo>
                    <a:pt x="90" y="237"/>
                    <a:pt x="90" y="236"/>
                    <a:pt x="89" y="236"/>
                  </a:cubicBezTo>
                  <a:cubicBezTo>
                    <a:pt x="88" y="236"/>
                    <a:pt x="87" y="237"/>
                    <a:pt x="88" y="238"/>
                  </a:cubicBezTo>
                  <a:cubicBezTo>
                    <a:pt x="98" y="258"/>
                    <a:pt x="108" y="279"/>
                    <a:pt x="118" y="299"/>
                  </a:cubicBezTo>
                  <a:cubicBezTo>
                    <a:pt x="115" y="294"/>
                    <a:pt x="112" y="290"/>
                    <a:pt x="109" y="286"/>
                  </a:cubicBezTo>
                  <a:cubicBezTo>
                    <a:pt x="106" y="282"/>
                    <a:pt x="103" y="278"/>
                    <a:pt x="101" y="274"/>
                  </a:cubicBezTo>
                  <a:cubicBezTo>
                    <a:pt x="100" y="274"/>
                    <a:pt x="100" y="274"/>
                    <a:pt x="100" y="273"/>
                  </a:cubicBezTo>
                  <a:cubicBezTo>
                    <a:pt x="100" y="272"/>
                    <a:pt x="99" y="271"/>
                    <a:pt x="98" y="270"/>
                  </a:cubicBezTo>
                  <a:cubicBezTo>
                    <a:pt x="96" y="267"/>
                    <a:pt x="94" y="263"/>
                    <a:pt x="92" y="260"/>
                  </a:cubicBezTo>
                  <a:cubicBezTo>
                    <a:pt x="90" y="257"/>
                    <a:pt x="89" y="254"/>
                    <a:pt x="87" y="252"/>
                  </a:cubicBezTo>
                  <a:cubicBezTo>
                    <a:pt x="83" y="245"/>
                    <a:pt x="79" y="239"/>
                    <a:pt x="75" y="233"/>
                  </a:cubicBezTo>
                  <a:cubicBezTo>
                    <a:pt x="74" y="230"/>
                    <a:pt x="72" y="228"/>
                    <a:pt x="70" y="225"/>
                  </a:cubicBezTo>
                  <a:cubicBezTo>
                    <a:pt x="70" y="225"/>
                    <a:pt x="70" y="224"/>
                    <a:pt x="70" y="223"/>
                  </a:cubicBezTo>
                  <a:cubicBezTo>
                    <a:pt x="70" y="222"/>
                    <a:pt x="70" y="221"/>
                    <a:pt x="70" y="220"/>
                  </a:cubicBezTo>
                  <a:cubicBezTo>
                    <a:pt x="71" y="216"/>
                    <a:pt x="71" y="212"/>
                    <a:pt x="71" y="207"/>
                  </a:cubicBezTo>
                  <a:cubicBezTo>
                    <a:pt x="71" y="206"/>
                    <a:pt x="71" y="204"/>
                    <a:pt x="71" y="203"/>
                  </a:cubicBezTo>
                  <a:cubicBezTo>
                    <a:pt x="71" y="201"/>
                    <a:pt x="72" y="199"/>
                    <a:pt x="72" y="197"/>
                  </a:cubicBezTo>
                  <a:cubicBezTo>
                    <a:pt x="72" y="196"/>
                    <a:pt x="72" y="195"/>
                    <a:pt x="72" y="194"/>
                  </a:cubicBezTo>
                  <a:cubicBezTo>
                    <a:pt x="72" y="192"/>
                    <a:pt x="72" y="191"/>
                    <a:pt x="73" y="190"/>
                  </a:cubicBezTo>
                  <a:cubicBezTo>
                    <a:pt x="73" y="189"/>
                    <a:pt x="73" y="188"/>
                    <a:pt x="73" y="187"/>
                  </a:cubicBezTo>
                  <a:cubicBezTo>
                    <a:pt x="73" y="184"/>
                    <a:pt x="74" y="181"/>
                    <a:pt x="74" y="178"/>
                  </a:cubicBezTo>
                  <a:cubicBezTo>
                    <a:pt x="75" y="174"/>
                    <a:pt x="77" y="170"/>
                    <a:pt x="78" y="166"/>
                  </a:cubicBezTo>
                  <a:cubicBezTo>
                    <a:pt x="78" y="165"/>
                    <a:pt x="78" y="165"/>
                    <a:pt x="78" y="164"/>
                  </a:cubicBezTo>
                  <a:cubicBezTo>
                    <a:pt x="79" y="163"/>
                    <a:pt x="80" y="161"/>
                    <a:pt x="80" y="160"/>
                  </a:cubicBezTo>
                  <a:cubicBezTo>
                    <a:pt x="82" y="156"/>
                    <a:pt x="85" y="152"/>
                    <a:pt x="87" y="148"/>
                  </a:cubicBezTo>
                  <a:cubicBezTo>
                    <a:pt x="91" y="141"/>
                    <a:pt x="96" y="135"/>
                    <a:pt x="100" y="128"/>
                  </a:cubicBezTo>
                  <a:cubicBezTo>
                    <a:pt x="110" y="119"/>
                    <a:pt x="119" y="110"/>
                    <a:pt x="129" y="101"/>
                  </a:cubicBezTo>
                  <a:cubicBezTo>
                    <a:pt x="130" y="100"/>
                    <a:pt x="131" y="99"/>
                    <a:pt x="132" y="98"/>
                  </a:cubicBezTo>
                  <a:cubicBezTo>
                    <a:pt x="135" y="96"/>
                    <a:pt x="137" y="94"/>
                    <a:pt x="139" y="92"/>
                  </a:cubicBezTo>
                  <a:cubicBezTo>
                    <a:pt x="140" y="91"/>
                    <a:pt x="141" y="90"/>
                    <a:pt x="142" y="89"/>
                  </a:cubicBezTo>
                  <a:cubicBezTo>
                    <a:pt x="143" y="88"/>
                    <a:pt x="144" y="87"/>
                    <a:pt x="144" y="85"/>
                  </a:cubicBezTo>
                  <a:cubicBezTo>
                    <a:pt x="145" y="84"/>
                    <a:pt x="145" y="83"/>
                    <a:pt x="146" y="82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6" y="81"/>
                    <a:pt x="145" y="80"/>
                    <a:pt x="144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37" y="80"/>
                    <a:pt x="131" y="86"/>
                    <a:pt x="126" y="90"/>
                  </a:cubicBezTo>
                  <a:cubicBezTo>
                    <a:pt x="124" y="91"/>
                    <a:pt x="123" y="92"/>
                    <a:pt x="122" y="93"/>
                  </a:cubicBezTo>
                  <a:cubicBezTo>
                    <a:pt x="123" y="91"/>
                    <a:pt x="124" y="89"/>
                    <a:pt x="124" y="88"/>
                  </a:cubicBezTo>
                  <a:cubicBezTo>
                    <a:pt x="125" y="87"/>
                    <a:pt x="124" y="86"/>
                    <a:pt x="123" y="86"/>
                  </a:cubicBezTo>
                  <a:cubicBezTo>
                    <a:pt x="123" y="86"/>
                    <a:pt x="123" y="86"/>
                    <a:pt x="122" y="86"/>
                  </a:cubicBezTo>
                  <a:cubicBezTo>
                    <a:pt x="122" y="87"/>
                    <a:pt x="121" y="88"/>
                    <a:pt x="120" y="89"/>
                  </a:cubicBezTo>
                  <a:cubicBezTo>
                    <a:pt x="122" y="86"/>
                    <a:pt x="123" y="83"/>
                    <a:pt x="125" y="80"/>
                  </a:cubicBezTo>
                  <a:cubicBezTo>
                    <a:pt x="125" y="79"/>
                    <a:pt x="125" y="78"/>
                    <a:pt x="124" y="78"/>
                  </a:cubicBezTo>
                  <a:cubicBezTo>
                    <a:pt x="124" y="78"/>
                    <a:pt x="123" y="78"/>
                    <a:pt x="123" y="78"/>
                  </a:cubicBezTo>
                  <a:cubicBezTo>
                    <a:pt x="115" y="81"/>
                    <a:pt x="109" y="88"/>
                    <a:pt x="103" y="94"/>
                  </a:cubicBezTo>
                  <a:cubicBezTo>
                    <a:pt x="98" y="101"/>
                    <a:pt x="93" y="108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6" y="117"/>
                    <a:pt x="84" y="119"/>
                    <a:pt x="83" y="122"/>
                  </a:cubicBezTo>
                  <a:cubicBezTo>
                    <a:pt x="81" y="125"/>
                    <a:pt x="79" y="127"/>
                    <a:pt x="77" y="130"/>
                  </a:cubicBezTo>
                  <a:cubicBezTo>
                    <a:pt x="76" y="131"/>
                    <a:pt x="76" y="131"/>
                    <a:pt x="75" y="132"/>
                  </a:cubicBezTo>
                  <a:cubicBezTo>
                    <a:pt x="74" y="133"/>
                    <a:pt x="74" y="134"/>
                    <a:pt x="73" y="134"/>
                  </a:cubicBezTo>
                  <a:cubicBezTo>
                    <a:pt x="76" y="129"/>
                    <a:pt x="80" y="123"/>
                    <a:pt x="83" y="118"/>
                  </a:cubicBezTo>
                  <a:cubicBezTo>
                    <a:pt x="88" y="110"/>
                    <a:pt x="92" y="103"/>
                    <a:pt x="96" y="96"/>
                  </a:cubicBezTo>
                  <a:cubicBezTo>
                    <a:pt x="97" y="95"/>
                    <a:pt x="97" y="94"/>
                    <a:pt x="97" y="94"/>
                  </a:cubicBezTo>
                  <a:cubicBezTo>
                    <a:pt x="98" y="93"/>
                    <a:pt x="98" y="92"/>
                    <a:pt x="98" y="91"/>
                  </a:cubicBezTo>
                  <a:cubicBezTo>
                    <a:pt x="99" y="89"/>
                    <a:pt x="100" y="87"/>
                    <a:pt x="101" y="85"/>
                  </a:cubicBezTo>
                  <a:cubicBezTo>
                    <a:pt x="102" y="82"/>
                    <a:pt x="102" y="80"/>
                    <a:pt x="102" y="78"/>
                  </a:cubicBezTo>
                  <a:cubicBezTo>
                    <a:pt x="102" y="77"/>
                    <a:pt x="102" y="76"/>
                    <a:pt x="102" y="75"/>
                  </a:cubicBezTo>
                  <a:cubicBezTo>
                    <a:pt x="102" y="75"/>
                    <a:pt x="102" y="74"/>
                    <a:pt x="101" y="74"/>
                  </a:cubicBezTo>
                  <a:cubicBezTo>
                    <a:pt x="101" y="73"/>
                    <a:pt x="101" y="73"/>
                    <a:pt x="100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3"/>
                    <a:pt x="100" y="73"/>
                    <a:pt x="99" y="73"/>
                  </a:cubicBezTo>
                  <a:cubicBezTo>
                    <a:pt x="82" y="85"/>
                    <a:pt x="71" y="105"/>
                    <a:pt x="61" y="124"/>
                  </a:cubicBezTo>
                  <a:cubicBezTo>
                    <a:pt x="59" y="127"/>
                    <a:pt x="58" y="129"/>
                    <a:pt x="57" y="132"/>
                  </a:cubicBezTo>
                  <a:cubicBezTo>
                    <a:pt x="55" y="134"/>
                    <a:pt x="54" y="136"/>
                    <a:pt x="53" y="138"/>
                  </a:cubicBezTo>
                  <a:cubicBezTo>
                    <a:pt x="53" y="139"/>
                    <a:pt x="52" y="140"/>
                    <a:pt x="52" y="141"/>
                  </a:cubicBezTo>
                  <a:cubicBezTo>
                    <a:pt x="49" y="146"/>
                    <a:pt x="47" y="151"/>
                    <a:pt x="44" y="157"/>
                  </a:cubicBezTo>
                  <a:cubicBezTo>
                    <a:pt x="44" y="157"/>
                    <a:pt x="44" y="158"/>
                    <a:pt x="43" y="158"/>
                  </a:cubicBezTo>
                  <a:cubicBezTo>
                    <a:pt x="43" y="158"/>
                    <a:pt x="43" y="157"/>
                    <a:pt x="43" y="157"/>
                  </a:cubicBezTo>
                  <a:cubicBezTo>
                    <a:pt x="42" y="155"/>
                    <a:pt x="41" y="154"/>
                    <a:pt x="41" y="152"/>
                  </a:cubicBezTo>
                  <a:cubicBezTo>
                    <a:pt x="41" y="150"/>
                    <a:pt x="42" y="147"/>
                    <a:pt x="42" y="144"/>
                  </a:cubicBezTo>
                  <a:cubicBezTo>
                    <a:pt x="43" y="142"/>
                    <a:pt x="44" y="139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7" y="129"/>
                    <a:pt x="50" y="121"/>
                    <a:pt x="53" y="113"/>
                  </a:cubicBezTo>
                  <a:cubicBezTo>
                    <a:pt x="53" y="113"/>
                    <a:pt x="54" y="112"/>
                    <a:pt x="54" y="111"/>
                  </a:cubicBezTo>
                  <a:cubicBezTo>
                    <a:pt x="55" y="108"/>
                    <a:pt x="56" y="105"/>
                    <a:pt x="56" y="102"/>
                  </a:cubicBezTo>
                  <a:cubicBezTo>
                    <a:pt x="56" y="100"/>
                    <a:pt x="57" y="98"/>
                    <a:pt x="57" y="97"/>
                  </a:cubicBezTo>
                  <a:cubicBezTo>
                    <a:pt x="57" y="95"/>
                    <a:pt x="57" y="94"/>
                    <a:pt x="57" y="93"/>
                  </a:cubicBezTo>
                  <a:cubicBezTo>
                    <a:pt x="57" y="92"/>
                    <a:pt x="57" y="92"/>
                    <a:pt x="57" y="91"/>
                  </a:cubicBezTo>
                  <a:cubicBezTo>
                    <a:pt x="57" y="91"/>
                    <a:pt x="56" y="90"/>
                    <a:pt x="56" y="90"/>
                  </a:cubicBezTo>
                  <a:cubicBezTo>
                    <a:pt x="56" y="90"/>
                    <a:pt x="56" y="90"/>
                    <a:pt x="55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90"/>
                    <a:pt x="54" y="90"/>
                    <a:pt x="54" y="91"/>
                  </a:cubicBezTo>
                  <a:cubicBezTo>
                    <a:pt x="54" y="92"/>
                    <a:pt x="53" y="92"/>
                    <a:pt x="53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5"/>
                    <a:pt x="52" y="96"/>
                    <a:pt x="51" y="97"/>
                  </a:cubicBezTo>
                  <a:cubicBezTo>
                    <a:pt x="51" y="99"/>
                    <a:pt x="50" y="100"/>
                    <a:pt x="50" y="101"/>
                  </a:cubicBezTo>
                  <a:cubicBezTo>
                    <a:pt x="49" y="103"/>
                    <a:pt x="49" y="104"/>
                    <a:pt x="48" y="106"/>
                  </a:cubicBezTo>
                  <a:cubicBezTo>
                    <a:pt x="48" y="107"/>
                    <a:pt x="47" y="109"/>
                    <a:pt x="47" y="110"/>
                  </a:cubicBezTo>
                  <a:cubicBezTo>
                    <a:pt x="45" y="115"/>
                    <a:pt x="44" y="121"/>
                    <a:pt x="43" y="126"/>
                  </a:cubicBezTo>
                  <a:cubicBezTo>
                    <a:pt x="42" y="129"/>
                    <a:pt x="42" y="133"/>
                    <a:pt x="41" y="136"/>
                  </a:cubicBezTo>
                  <a:cubicBezTo>
                    <a:pt x="41" y="139"/>
                    <a:pt x="40" y="141"/>
                    <a:pt x="40" y="144"/>
                  </a:cubicBezTo>
                  <a:cubicBezTo>
                    <a:pt x="40" y="144"/>
                    <a:pt x="40" y="144"/>
                    <a:pt x="40" y="145"/>
                  </a:cubicBezTo>
                  <a:cubicBezTo>
                    <a:pt x="39" y="146"/>
                    <a:pt x="39" y="147"/>
                    <a:pt x="39" y="148"/>
                  </a:cubicBezTo>
                  <a:cubicBezTo>
                    <a:pt x="38" y="147"/>
                    <a:pt x="38" y="147"/>
                    <a:pt x="37" y="146"/>
                  </a:cubicBezTo>
                  <a:cubicBezTo>
                    <a:pt x="36" y="145"/>
                    <a:pt x="35" y="143"/>
                    <a:pt x="34" y="142"/>
                  </a:cubicBezTo>
                  <a:cubicBezTo>
                    <a:pt x="33" y="142"/>
                    <a:pt x="33" y="141"/>
                    <a:pt x="33" y="141"/>
                  </a:cubicBezTo>
                  <a:cubicBezTo>
                    <a:pt x="33" y="137"/>
                    <a:pt x="34" y="133"/>
                    <a:pt x="34" y="129"/>
                  </a:cubicBezTo>
                  <a:cubicBezTo>
                    <a:pt x="35" y="124"/>
                    <a:pt x="35" y="119"/>
                    <a:pt x="36" y="115"/>
                  </a:cubicBezTo>
                  <a:cubicBezTo>
                    <a:pt x="36" y="111"/>
                    <a:pt x="36" y="108"/>
                    <a:pt x="36" y="105"/>
                  </a:cubicBezTo>
                  <a:cubicBezTo>
                    <a:pt x="36" y="105"/>
                    <a:pt x="36" y="104"/>
                    <a:pt x="36" y="104"/>
                  </a:cubicBezTo>
                  <a:cubicBezTo>
                    <a:pt x="36" y="104"/>
                    <a:pt x="37" y="103"/>
                    <a:pt x="37" y="102"/>
                  </a:cubicBezTo>
                  <a:cubicBezTo>
                    <a:pt x="38" y="101"/>
                    <a:pt x="39" y="99"/>
                    <a:pt x="40" y="98"/>
                  </a:cubicBezTo>
                  <a:cubicBezTo>
                    <a:pt x="42" y="96"/>
                    <a:pt x="43" y="95"/>
                    <a:pt x="44" y="93"/>
                  </a:cubicBezTo>
                  <a:cubicBezTo>
                    <a:pt x="45" y="91"/>
                    <a:pt x="46" y="89"/>
                    <a:pt x="48" y="86"/>
                  </a:cubicBezTo>
                  <a:cubicBezTo>
                    <a:pt x="49" y="84"/>
                    <a:pt x="50" y="81"/>
                    <a:pt x="50" y="78"/>
                  </a:cubicBezTo>
                  <a:cubicBezTo>
                    <a:pt x="51" y="76"/>
                    <a:pt x="51" y="74"/>
                    <a:pt x="51" y="73"/>
                  </a:cubicBezTo>
                  <a:cubicBezTo>
                    <a:pt x="56" y="67"/>
                    <a:pt x="62" y="62"/>
                    <a:pt x="68" y="57"/>
                  </a:cubicBezTo>
                  <a:cubicBezTo>
                    <a:pt x="72" y="55"/>
                    <a:pt x="75" y="52"/>
                    <a:pt x="78" y="50"/>
                  </a:cubicBezTo>
                  <a:cubicBezTo>
                    <a:pt x="89" y="43"/>
                    <a:pt x="100" y="38"/>
                    <a:pt x="112" y="34"/>
                  </a:cubicBezTo>
                  <a:cubicBezTo>
                    <a:pt x="113" y="34"/>
                    <a:pt x="114" y="34"/>
                    <a:pt x="115" y="33"/>
                  </a:cubicBezTo>
                  <a:cubicBezTo>
                    <a:pt x="116" y="33"/>
                    <a:pt x="116" y="33"/>
                    <a:pt x="11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6" y="31"/>
                    <a:pt x="116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2" y="31"/>
                    <a:pt x="109" y="32"/>
                    <a:pt x="106" y="33"/>
                  </a:cubicBezTo>
                  <a:cubicBezTo>
                    <a:pt x="108" y="32"/>
                    <a:pt x="111" y="30"/>
                    <a:pt x="114" y="29"/>
                  </a:cubicBezTo>
                  <a:cubicBezTo>
                    <a:pt x="117" y="28"/>
                    <a:pt x="121" y="27"/>
                    <a:pt x="125" y="25"/>
                  </a:cubicBezTo>
                  <a:cubicBezTo>
                    <a:pt x="140" y="21"/>
                    <a:pt x="155" y="18"/>
                    <a:pt x="171" y="16"/>
                  </a:cubicBezTo>
                  <a:cubicBezTo>
                    <a:pt x="171" y="16"/>
                    <a:pt x="172" y="16"/>
                    <a:pt x="172" y="16"/>
                  </a:cubicBezTo>
                  <a:cubicBezTo>
                    <a:pt x="172" y="16"/>
                    <a:pt x="171" y="16"/>
                    <a:pt x="171" y="16"/>
                  </a:cubicBezTo>
                  <a:cubicBezTo>
                    <a:pt x="169" y="17"/>
                    <a:pt x="167" y="18"/>
                    <a:pt x="165" y="20"/>
                  </a:cubicBezTo>
                  <a:cubicBezTo>
                    <a:pt x="163" y="20"/>
                    <a:pt x="162" y="21"/>
                    <a:pt x="160" y="22"/>
                  </a:cubicBezTo>
                  <a:cubicBezTo>
                    <a:pt x="156" y="24"/>
                    <a:pt x="152" y="26"/>
                    <a:pt x="148" y="28"/>
                  </a:cubicBezTo>
                  <a:cubicBezTo>
                    <a:pt x="145" y="30"/>
                    <a:pt x="141" y="32"/>
                    <a:pt x="138" y="33"/>
                  </a:cubicBezTo>
                  <a:cubicBezTo>
                    <a:pt x="127" y="38"/>
                    <a:pt x="117" y="44"/>
                    <a:pt x="107" y="51"/>
                  </a:cubicBezTo>
                  <a:cubicBezTo>
                    <a:pt x="105" y="52"/>
                    <a:pt x="103" y="53"/>
                    <a:pt x="102" y="54"/>
                  </a:cubicBezTo>
                  <a:cubicBezTo>
                    <a:pt x="101" y="55"/>
                    <a:pt x="101" y="56"/>
                    <a:pt x="103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7" y="53"/>
                    <a:pt x="110" y="51"/>
                    <a:pt x="114" y="49"/>
                  </a:cubicBezTo>
                  <a:cubicBezTo>
                    <a:pt x="117" y="47"/>
                    <a:pt x="121" y="45"/>
                    <a:pt x="124" y="43"/>
                  </a:cubicBezTo>
                  <a:cubicBezTo>
                    <a:pt x="124" y="43"/>
                    <a:pt x="125" y="43"/>
                    <a:pt x="125" y="43"/>
                  </a:cubicBezTo>
                  <a:cubicBezTo>
                    <a:pt x="132" y="39"/>
                    <a:pt x="140" y="35"/>
                    <a:pt x="147" y="31"/>
                  </a:cubicBezTo>
                  <a:cubicBezTo>
                    <a:pt x="150" y="30"/>
                    <a:pt x="153" y="29"/>
                    <a:pt x="156" y="27"/>
                  </a:cubicBezTo>
                  <a:cubicBezTo>
                    <a:pt x="156" y="27"/>
                    <a:pt x="157" y="27"/>
                    <a:pt x="157" y="26"/>
                  </a:cubicBezTo>
                  <a:cubicBezTo>
                    <a:pt x="163" y="23"/>
                    <a:pt x="169" y="20"/>
                    <a:pt x="175" y="17"/>
                  </a:cubicBezTo>
                  <a:cubicBezTo>
                    <a:pt x="176" y="16"/>
                    <a:pt x="177" y="15"/>
                    <a:pt x="178" y="15"/>
                  </a:cubicBezTo>
                  <a:cubicBezTo>
                    <a:pt x="179" y="14"/>
                    <a:pt x="179" y="12"/>
                    <a:pt x="178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5" y="13"/>
                    <a:pt x="174" y="13"/>
                    <a:pt x="172" y="13"/>
                  </a:cubicBezTo>
                  <a:cubicBezTo>
                    <a:pt x="170" y="13"/>
                    <a:pt x="169" y="13"/>
                    <a:pt x="168" y="13"/>
                  </a:cubicBezTo>
                  <a:cubicBezTo>
                    <a:pt x="164" y="14"/>
                    <a:pt x="161" y="14"/>
                    <a:pt x="158" y="15"/>
                  </a:cubicBezTo>
                  <a:cubicBezTo>
                    <a:pt x="154" y="16"/>
                    <a:pt x="149" y="16"/>
                    <a:pt x="145" y="17"/>
                  </a:cubicBezTo>
                  <a:cubicBezTo>
                    <a:pt x="138" y="19"/>
                    <a:pt x="130" y="21"/>
                    <a:pt x="123" y="23"/>
                  </a:cubicBezTo>
                  <a:cubicBezTo>
                    <a:pt x="116" y="25"/>
                    <a:pt x="110" y="28"/>
                    <a:pt x="104" y="30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2" y="31"/>
                    <a:pt x="101" y="32"/>
                    <a:pt x="100" y="32"/>
                  </a:cubicBezTo>
                  <a:cubicBezTo>
                    <a:pt x="97" y="34"/>
                    <a:pt x="93" y="36"/>
                    <a:pt x="90" y="37"/>
                  </a:cubicBezTo>
                  <a:cubicBezTo>
                    <a:pt x="86" y="39"/>
                    <a:pt x="83" y="40"/>
                    <a:pt x="79" y="42"/>
                  </a:cubicBezTo>
                  <a:cubicBezTo>
                    <a:pt x="76" y="43"/>
                    <a:pt x="73" y="44"/>
                    <a:pt x="70" y="44"/>
                  </a:cubicBezTo>
                  <a:cubicBezTo>
                    <a:pt x="69" y="44"/>
                    <a:pt x="68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5" y="45"/>
                    <a:pt x="64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2" y="45"/>
                    <a:pt x="62" y="45"/>
                  </a:cubicBezTo>
                  <a:cubicBezTo>
                    <a:pt x="65" y="44"/>
                    <a:pt x="67" y="42"/>
                    <a:pt x="69" y="40"/>
                  </a:cubicBezTo>
                  <a:cubicBezTo>
                    <a:pt x="75" y="37"/>
                    <a:pt x="81" y="33"/>
                    <a:pt x="87" y="31"/>
                  </a:cubicBezTo>
                  <a:cubicBezTo>
                    <a:pt x="88" y="30"/>
                    <a:pt x="90" y="29"/>
                    <a:pt x="91" y="28"/>
                  </a:cubicBezTo>
                  <a:cubicBezTo>
                    <a:pt x="92" y="28"/>
                    <a:pt x="93" y="28"/>
                    <a:pt x="94" y="27"/>
                  </a:cubicBezTo>
                  <a:cubicBezTo>
                    <a:pt x="100" y="25"/>
                    <a:pt x="107" y="23"/>
                    <a:pt x="113" y="21"/>
                  </a:cubicBezTo>
                  <a:cubicBezTo>
                    <a:pt x="117" y="20"/>
                    <a:pt x="121" y="19"/>
                    <a:pt x="125" y="19"/>
                  </a:cubicBezTo>
                  <a:cubicBezTo>
                    <a:pt x="126" y="18"/>
                    <a:pt x="126" y="18"/>
                    <a:pt x="127" y="18"/>
                  </a:cubicBezTo>
                  <a:cubicBezTo>
                    <a:pt x="135" y="17"/>
                    <a:pt x="143" y="16"/>
                    <a:pt x="151" y="16"/>
                  </a:cubicBezTo>
                  <a:cubicBezTo>
                    <a:pt x="153" y="15"/>
                    <a:pt x="156" y="15"/>
                    <a:pt x="158" y="15"/>
                  </a:cubicBezTo>
                  <a:cubicBezTo>
                    <a:pt x="161" y="14"/>
                    <a:pt x="163" y="14"/>
                    <a:pt x="166" y="13"/>
                  </a:cubicBezTo>
                  <a:cubicBezTo>
                    <a:pt x="167" y="12"/>
                    <a:pt x="168" y="12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0"/>
                    <a:pt x="169" y="10"/>
                  </a:cubicBezTo>
                  <a:cubicBezTo>
                    <a:pt x="169" y="10"/>
                    <a:pt x="169" y="9"/>
                    <a:pt x="169" y="9"/>
                  </a:cubicBezTo>
                  <a:cubicBezTo>
                    <a:pt x="168" y="7"/>
                    <a:pt x="166" y="5"/>
                    <a:pt x="165" y="4"/>
                  </a:cubicBezTo>
                  <a:cubicBezTo>
                    <a:pt x="164" y="4"/>
                    <a:pt x="164" y="4"/>
                    <a:pt x="163" y="3"/>
                  </a:cubicBezTo>
                  <a:cubicBezTo>
                    <a:pt x="166" y="3"/>
                    <a:pt x="168" y="3"/>
                    <a:pt x="170" y="3"/>
                  </a:cubicBezTo>
                  <a:cubicBezTo>
                    <a:pt x="176" y="3"/>
                    <a:pt x="182" y="4"/>
                    <a:pt x="188" y="4"/>
                  </a:cubicBezTo>
                  <a:cubicBezTo>
                    <a:pt x="197" y="5"/>
                    <a:pt x="206" y="7"/>
                    <a:pt x="214" y="9"/>
                  </a:cubicBezTo>
                  <a:cubicBezTo>
                    <a:pt x="215" y="9"/>
                    <a:pt x="216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8" y="9"/>
                    <a:pt x="218" y="7"/>
                    <a:pt x="217" y="7"/>
                  </a:cubicBezTo>
                  <a:cubicBezTo>
                    <a:pt x="217" y="7"/>
                    <a:pt x="217" y="7"/>
                    <a:pt x="217" y="7"/>
                  </a:cubicBezTo>
                  <a:cubicBezTo>
                    <a:pt x="214" y="5"/>
                    <a:pt x="211" y="4"/>
                    <a:pt x="207" y="3"/>
                  </a:cubicBezTo>
                  <a:cubicBezTo>
                    <a:pt x="200" y="1"/>
                    <a:pt x="193" y="1"/>
                    <a:pt x="185" y="0"/>
                  </a:cubicBezTo>
                  <a:cubicBezTo>
                    <a:pt x="183" y="0"/>
                    <a:pt x="181" y="0"/>
                    <a:pt x="179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3"/>
            <p:cNvSpPr>
              <a:spLocks noEditPoints="1"/>
            </p:cNvSpPr>
            <p:nvPr/>
          </p:nvSpPr>
          <p:spPr bwMode="auto">
            <a:xfrm>
              <a:off x="5386388" y="3746501"/>
              <a:ext cx="1081088" cy="593725"/>
            </a:xfrm>
            <a:custGeom>
              <a:avLst/>
              <a:gdLst>
                <a:gd name="T0" fmla="*/ 397 w 501"/>
                <a:gd name="T1" fmla="*/ 244 h 276"/>
                <a:gd name="T2" fmla="*/ 452 w 501"/>
                <a:gd name="T3" fmla="*/ 236 h 276"/>
                <a:gd name="T4" fmla="*/ 452 w 501"/>
                <a:gd name="T5" fmla="*/ 243 h 276"/>
                <a:gd name="T6" fmla="*/ 391 w 501"/>
                <a:gd name="T7" fmla="*/ 228 h 276"/>
                <a:gd name="T8" fmla="*/ 289 w 501"/>
                <a:gd name="T9" fmla="*/ 221 h 276"/>
                <a:gd name="T10" fmla="*/ 369 w 501"/>
                <a:gd name="T11" fmla="*/ 225 h 276"/>
                <a:gd name="T12" fmla="*/ 362 w 501"/>
                <a:gd name="T13" fmla="*/ 237 h 276"/>
                <a:gd name="T14" fmla="*/ 319 w 501"/>
                <a:gd name="T15" fmla="*/ 230 h 276"/>
                <a:gd name="T16" fmla="*/ 288 w 501"/>
                <a:gd name="T17" fmla="*/ 224 h 276"/>
                <a:gd name="T18" fmla="*/ 415 w 501"/>
                <a:gd name="T19" fmla="*/ 219 h 276"/>
                <a:gd name="T20" fmla="*/ 313 w 501"/>
                <a:gd name="T21" fmla="*/ 220 h 276"/>
                <a:gd name="T22" fmla="*/ 366 w 501"/>
                <a:gd name="T23" fmla="*/ 214 h 276"/>
                <a:gd name="T24" fmla="*/ 360 w 501"/>
                <a:gd name="T25" fmla="*/ 209 h 276"/>
                <a:gd name="T26" fmla="*/ 364 w 501"/>
                <a:gd name="T27" fmla="*/ 211 h 276"/>
                <a:gd name="T28" fmla="*/ 357 w 501"/>
                <a:gd name="T29" fmla="*/ 206 h 276"/>
                <a:gd name="T30" fmla="*/ 409 w 501"/>
                <a:gd name="T31" fmla="*/ 203 h 276"/>
                <a:gd name="T32" fmla="*/ 476 w 501"/>
                <a:gd name="T33" fmla="*/ 198 h 276"/>
                <a:gd name="T34" fmla="*/ 437 w 501"/>
                <a:gd name="T35" fmla="*/ 194 h 276"/>
                <a:gd name="T36" fmla="*/ 473 w 501"/>
                <a:gd name="T37" fmla="*/ 194 h 276"/>
                <a:gd name="T38" fmla="*/ 482 w 501"/>
                <a:gd name="T39" fmla="*/ 185 h 276"/>
                <a:gd name="T40" fmla="*/ 346 w 501"/>
                <a:gd name="T41" fmla="*/ 201 h 276"/>
                <a:gd name="T42" fmla="*/ 433 w 501"/>
                <a:gd name="T43" fmla="*/ 184 h 276"/>
                <a:gd name="T44" fmla="*/ 459 w 501"/>
                <a:gd name="T45" fmla="*/ 171 h 276"/>
                <a:gd name="T46" fmla="*/ 465 w 501"/>
                <a:gd name="T47" fmla="*/ 153 h 276"/>
                <a:gd name="T48" fmla="*/ 303 w 501"/>
                <a:gd name="T49" fmla="*/ 263 h 276"/>
                <a:gd name="T50" fmla="*/ 281 w 501"/>
                <a:gd name="T51" fmla="*/ 243 h 276"/>
                <a:gd name="T52" fmla="*/ 251 w 501"/>
                <a:gd name="T53" fmla="*/ 229 h 276"/>
                <a:gd name="T54" fmla="*/ 259 w 501"/>
                <a:gd name="T55" fmla="*/ 237 h 276"/>
                <a:gd name="T56" fmla="*/ 272 w 501"/>
                <a:gd name="T57" fmla="*/ 207 h 276"/>
                <a:gd name="T58" fmla="*/ 244 w 501"/>
                <a:gd name="T59" fmla="*/ 202 h 276"/>
                <a:gd name="T60" fmla="*/ 206 w 501"/>
                <a:gd name="T61" fmla="*/ 188 h 276"/>
                <a:gd name="T62" fmla="*/ 247 w 501"/>
                <a:gd name="T63" fmla="*/ 184 h 276"/>
                <a:gd name="T64" fmla="*/ 199 w 501"/>
                <a:gd name="T65" fmla="*/ 184 h 276"/>
                <a:gd name="T66" fmla="*/ 144 w 501"/>
                <a:gd name="T67" fmla="*/ 177 h 276"/>
                <a:gd name="T68" fmla="*/ 216 w 501"/>
                <a:gd name="T69" fmla="*/ 172 h 276"/>
                <a:gd name="T70" fmla="*/ 174 w 501"/>
                <a:gd name="T71" fmla="*/ 166 h 276"/>
                <a:gd name="T72" fmla="*/ 159 w 501"/>
                <a:gd name="T73" fmla="*/ 164 h 276"/>
                <a:gd name="T74" fmla="*/ 126 w 501"/>
                <a:gd name="T75" fmla="*/ 173 h 276"/>
                <a:gd name="T76" fmla="*/ 94 w 501"/>
                <a:gd name="T77" fmla="*/ 148 h 276"/>
                <a:gd name="T78" fmla="*/ 154 w 501"/>
                <a:gd name="T79" fmla="*/ 152 h 276"/>
                <a:gd name="T80" fmla="*/ 79 w 501"/>
                <a:gd name="T81" fmla="*/ 130 h 276"/>
                <a:gd name="T82" fmla="*/ 251 w 501"/>
                <a:gd name="T83" fmla="*/ 179 h 276"/>
                <a:gd name="T84" fmla="*/ 117 w 501"/>
                <a:gd name="T85" fmla="*/ 120 h 276"/>
                <a:gd name="T86" fmla="*/ 144 w 501"/>
                <a:gd name="T87" fmla="*/ 110 h 276"/>
                <a:gd name="T88" fmla="*/ 126 w 501"/>
                <a:gd name="T89" fmla="*/ 133 h 276"/>
                <a:gd name="T90" fmla="*/ 125 w 501"/>
                <a:gd name="T91" fmla="*/ 161 h 276"/>
                <a:gd name="T92" fmla="*/ 85 w 501"/>
                <a:gd name="T93" fmla="*/ 84 h 276"/>
                <a:gd name="T94" fmla="*/ 112 w 501"/>
                <a:gd name="T95" fmla="*/ 84 h 276"/>
                <a:gd name="T96" fmla="*/ 154 w 501"/>
                <a:gd name="T97" fmla="*/ 159 h 276"/>
                <a:gd name="T98" fmla="*/ 53 w 501"/>
                <a:gd name="T99" fmla="*/ 51 h 276"/>
                <a:gd name="T100" fmla="*/ 73 w 501"/>
                <a:gd name="T101" fmla="*/ 77 h 276"/>
                <a:gd name="T102" fmla="*/ 39 w 501"/>
                <a:gd name="T103" fmla="*/ 52 h 276"/>
                <a:gd name="T104" fmla="*/ 13 w 501"/>
                <a:gd name="T105" fmla="*/ 52 h 276"/>
                <a:gd name="T106" fmla="*/ 26 w 501"/>
                <a:gd name="T107" fmla="*/ 88 h 276"/>
                <a:gd name="T108" fmla="*/ 229 w 501"/>
                <a:gd name="T109" fmla="*/ 237 h 276"/>
                <a:gd name="T110" fmla="*/ 325 w 501"/>
                <a:gd name="T111" fmla="*/ 260 h 276"/>
                <a:gd name="T112" fmla="*/ 394 w 501"/>
                <a:gd name="T113" fmla="*/ 259 h 276"/>
                <a:gd name="T114" fmla="*/ 295 w 501"/>
                <a:gd name="T115" fmla="*/ 240 h 276"/>
                <a:gd name="T116" fmla="*/ 271 w 501"/>
                <a:gd name="T117" fmla="*/ 230 h 276"/>
                <a:gd name="T118" fmla="*/ 322 w 501"/>
                <a:gd name="T119" fmla="*/ 209 h 276"/>
                <a:gd name="T120" fmla="*/ 382 w 501"/>
                <a:gd name="T121" fmla="*/ 190 h 276"/>
                <a:gd name="T122" fmla="*/ 162 w 501"/>
                <a:gd name="T123" fmla="*/ 12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1" h="276">
                  <a:moveTo>
                    <a:pt x="383" y="253"/>
                  </a:moveTo>
                  <a:cubicBezTo>
                    <a:pt x="386" y="254"/>
                    <a:pt x="389" y="254"/>
                    <a:pt x="393" y="254"/>
                  </a:cubicBezTo>
                  <a:cubicBezTo>
                    <a:pt x="393" y="254"/>
                    <a:pt x="394" y="254"/>
                    <a:pt x="394" y="254"/>
                  </a:cubicBezTo>
                  <a:cubicBezTo>
                    <a:pt x="390" y="254"/>
                    <a:pt x="386" y="253"/>
                    <a:pt x="383" y="253"/>
                  </a:cubicBezTo>
                  <a:moveTo>
                    <a:pt x="381" y="245"/>
                  </a:moveTo>
                  <a:cubicBezTo>
                    <a:pt x="381" y="245"/>
                    <a:pt x="380" y="245"/>
                    <a:pt x="380" y="245"/>
                  </a:cubicBezTo>
                  <a:cubicBezTo>
                    <a:pt x="379" y="245"/>
                    <a:pt x="377" y="245"/>
                    <a:pt x="376" y="245"/>
                  </a:cubicBezTo>
                  <a:cubicBezTo>
                    <a:pt x="375" y="246"/>
                    <a:pt x="374" y="246"/>
                    <a:pt x="372" y="247"/>
                  </a:cubicBezTo>
                  <a:cubicBezTo>
                    <a:pt x="373" y="247"/>
                    <a:pt x="373" y="247"/>
                    <a:pt x="373" y="248"/>
                  </a:cubicBezTo>
                  <a:cubicBezTo>
                    <a:pt x="376" y="248"/>
                    <a:pt x="379" y="247"/>
                    <a:pt x="382" y="247"/>
                  </a:cubicBezTo>
                  <a:cubicBezTo>
                    <a:pt x="381" y="246"/>
                    <a:pt x="381" y="246"/>
                    <a:pt x="381" y="245"/>
                  </a:cubicBezTo>
                  <a:moveTo>
                    <a:pt x="440" y="239"/>
                  </a:moveTo>
                  <a:cubicBezTo>
                    <a:pt x="436" y="239"/>
                    <a:pt x="432" y="240"/>
                    <a:pt x="427" y="240"/>
                  </a:cubicBezTo>
                  <a:cubicBezTo>
                    <a:pt x="421" y="241"/>
                    <a:pt x="414" y="241"/>
                    <a:pt x="407" y="241"/>
                  </a:cubicBezTo>
                  <a:cubicBezTo>
                    <a:pt x="408" y="241"/>
                    <a:pt x="410" y="240"/>
                    <a:pt x="412" y="240"/>
                  </a:cubicBezTo>
                  <a:cubicBezTo>
                    <a:pt x="412" y="240"/>
                    <a:pt x="412" y="239"/>
                    <a:pt x="412" y="239"/>
                  </a:cubicBezTo>
                  <a:cubicBezTo>
                    <a:pt x="412" y="239"/>
                    <a:pt x="412" y="239"/>
                    <a:pt x="412" y="239"/>
                  </a:cubicBezTo>
                  <a:cubicBezTo>
                    <a:pt x="411" y="239"/>
                    <a:pt x="411" y="239"/>
                    <a:pt x="411" y="239"/>
                  </a:cubicBezTo>
                  <a:cubicBezTo>
                    <a:pt x="402" y="242"/>
                    <a:pt x="394" y="244"/>
                    <a:pt x="385" y="245"/>
                  </a:cubicBezTo>
                  <a:cubicBezTo>
                    <a:pt x="385" y="245"/>
                    <a:pt x="384" y="245"/>
                    <a:pt x="384" y="245"/>
                  </a:cubicBezTo>
                  <a:cubicBezTo>
                    <a:pt x="385" y="246"/>
                    <a:pt x="386" y="246"/>
                    <a:pt x="386" y="246"/>
                  </a:cubicBezTo>
                  <a:cubicBezTo>
                    <a:pt x="390" y="245"/>
                    <a:pt x="394" y="245"/>
                    <a:pt x="397" y="244"/>
                  </a:cubicBezTo>
                  <a:cubicBezTo>
                    <a:pt x="400" y="244"/>
                    <a:pt x="402" y="244"/>
                    <a:pt x="405" y="244"/>
                  </a:cubicBezTo>
                  <a:cubicBezTo>
                    <a:pt x="406" y="244"/>
                    <a:pt x="408" y="244"/>
                    <a:pt x="410" y="244"/>
                  </a:cubicBezTo>
                  <a:cubicBezTo>
                    <a:pt x="418" y="244"/>
                    <a:pt x="425" y="243"/>
                    <a:pt x="433" y="242"/>
                  </a:cubicBezTo>
                  <a:cubicBezTo>
                    <a:pt x="435" y="241"/>
                    <a:pt x="438" y="240"/>
                    <a:pt x="440" y="239"/>
                  </a:cubicBezTo>
                  <a:moveTo>
                    <a:pt x="379" y="237"/>
                  </a:moveTo>
                  <a:cubicBezTo>
                    <a:pt x="378" y="237"/>
                    <a:pt x="376" y="238"/>
                    <a:pt x="374" y="238"/>
                  </a:cubicBezTo>
                  <a:cubicBezTo>
                    <a:pt x="375" y="238"/>
                    <a:pt x="376" y="238"/>
                    <a:pt x="376" y="239"/>
                  </a:cubicBezTo>
                  <a:cubicBezTo>
                    <a:pt x="376" y="239"/>
                    <a:pt x="376" y="239"/>
                    <a:pt x="376" y="239"/>
                  </a:cubicBezTo>
                  <a:cubicBezTo>
                    <a:pt x="378" y="238"/>
                    <a:pt x="380" y="238"/>
                    <a:pt x="382" y="238"/>
                  </a:cubicBezTo>
                  <a:cubicBezTo>
                    <a:pt x="382" y="238"/>
                    <a:pt x="382" y="238"/>
                    <a:pt x="382" y="237"/>
                  </a:cubicBezTo>
                  <a:cubicBezTo>
                    <a:pt x="381" y="237"/>
                    <a:pt x="380" y="237"/>
                    <a:pt x="379" y="237"/>
                  </a:cubicBezTo>
                  <a:moveTo>
                    <a:pt x="452" y="236"/>
                  </a:moveTo>
                  <a:cubicBezTo>
                    <a:pt x="450" y="237"/>
                    <a:pt x="449" y="237"/>
                    <a:pt x="447" y="237"/>
                  </a:cubicBezTo>
                  <a:cubicBezTo>
                    <a:pt x="446" y="238"/>
                    <a:pt x="445" y="239"/>
                    <a:pt x="444" y="240"/>
                  </a:cubicBezTo>
                  <a:cubicBezTo>
                    <a:pt x="444" y="240"/>
                    <a:pt x="444" y="240"/>
                    <a:pt x="444" y="240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2" y="240"/>
                    <a:pt x="442" y="241"/>
                    <a:pt x="441" y="241"/>
                  </a:cubicBezTo>
                  <a:cubicBezTo>
                    <a:pt x="442" y="241"/>
                    <a:pt x="444" y="240"/>
                    <a:pt x="446" y="240"/>
                  </a:cubicBezTo>
                  <a:cubicBezTo>
                    <a:pt x="443" y="242"/>
                    <a:pt x="440" y="243"/>
                    <a:pt x="438" y="244"/>
                  </a:cubicBezTo>
                  <a:cubicBezTo>
                    <a:pt x="436" y="245"/>
                    <a:pt x="435" y="246"/>
                    <a:pt x="434" y="246"/>
                  </a:cubicBezTo>
                  <a:cubicBezTo>
                    <a:pt x="436" y="245"/>
                    <a:pt x="439" y="244"/>
                    <a:pt x="441" y="243"/>
                  </a:cubicBezTo>
                  <a:cubicBezTo>
                    <a:pt x="444" y="241"/>
                    <a:pt x="448" y="239"/>
                    <a:pt x="452" y="236"/>
                  </a:cubicBezTo>
                  <a:moveTo>
                    <a:pt x="467" y="234"/>
                  </a:moveTo>
                  <a:cubicBezTo>
                    <a:pt x="465" y="235"/>
                    <a:pt x="464" y="237"/>
                    <a:pt x="462" y="238"/>
                  </a:cubicBezTo>
                  <a:cubicBezTo>
                    <a:pt x="464" y="237"/>
                    <a:pt x="465" y="236"/>
                    <a:pt x="467" y="235"/>
                  </a:cubicBezTo>
                  <a:cubicBezTo>
                    <a:pt x="467" y="235"/>
                    <a:pt x="467" y="234"/>
                    <a:pt x="467" y="234"/>
                  </a:cubicBezTo>
                  <a:moveTo>
                    <a:pt x="414" y="233"/>
                  </a:moveTo>
                  <a:cubicBezTo>
                    <a:pt x="412" y="233"/>
                    <a:pt x="411" y="234"/>
                    <a:pt x="410" y="234"/>
                  </a:cubicBezTo>
                  <a:cubicBezTo>
                    <a:pt x="411" y="234"/>
                    <a:pt x="412" y="234"/>
                    <a:pt x="413" y="234"/>
                  </a:cubicBezTo>
                  <a:cubicBezTo>
                    <a:pt x="413" y="233"/>
                    <a:pt x="414" y="233"/>
                    <a:pt x="414" y="233"/>
                  </a:cubicBezTo>
                  <a:moveTo>
                    <a:pt x="404" y="230"/>
                  </a:moveTo>
                  <a:cubicBezTo>
                    <a:pt x="401" y="230"/>
                    <a:pt x="398" y="231"/>
                    <a:pt x="395" y="231"/>
                  </a:cubicBezTo>
                  <a:cubicBezTo>
                    <a:pt x="392" y="233"/>
                    <a:pt x="388" y="234"/>
                    <a:pt x="384" y="235"/>
                  </a:cubicBezTo>
                  <a:cubicBezTo>
                    <a:pt x="388" y="235"/>
                    <a:pt x="392" y="234"/>
                    <a:pt x="396" y="234"/>
                  </a:cubicBezTo>
                  <a:cubicBezTo>
                    <a:pt x="399" y="232"/>
                    <a:pt x="401" y="231"/>
                    <a:pt x="404" y="230"/>
                  </a:cubicBezTo>
                  <a:moveTo>
                    <a:pt x="468" y="229"/>
                  </a:moveTo>
                  <a:cubicBezTo>
                    <a:pt x="467" y="229"/>
                    <a:pt x="466" y="230"/>
                    <a:pt x="465" y="230"/>
                  </a:cubicBezTo>
                  <a:cubicBezTo>
                    <a:pt x="462" y="233"/>
                    <a:pt x="459" y="235"/>
                    <a:pt x="456" y="237"/>
                  </a:cubicBezTo>
                  <a:cubicBezTo>
                    <a:pt x="456" y="238"/>
                    <a:pt x="456" y="238"/>
                    <a:pt x="456" y="238"/>
                  </a:cubicBezTo>
                  <a:cubicBezTo>
                    <a:pt x="456" y="238"/>
                    <a:pt x="457" y="237"/>
                    <a:pt x="457" y="237"/>
                  </a:cubicBezTo>
                  <a:cubicBezTo>
                    <a:pt x="456" y="238"/>
                    <a:pt x="455" y="239"/>
                    <a:pt x="453" y="239"/>
                  </a:cubicBezTo>
                  <a:cubicBezTo>
                    <a:pt x="450" y="241"/>
                    <a:pt x="447" y="243"/>
                    <a:pt x="443" y="245"/>
                  </a:cubicBezTo>
                  <a:cubicBezTo>
                    <a:pt x="441" y="246"/>
                    <a:pt x="440" y="248"/>
                    <a:pt x="438" y="249"/>
                  </a:cubicBezTo>
                  <a:cubicBezTo>
                    <a:pt x="443" y="248"/>
                    <a:pt x="448" y="246"/>
                    <a:pt x="452" y="243"/>
                  </a:cubicBezTo>
                  <a:cubicBezTo>
                    <a:pt x="457" y="240"/>
                    <a:pt x="461" y="236"/>
                    <a:pt x="465" y="232"/>
                  </a:cubicBezTo>
                  <a:cubicBezTo>
                    <a:pt x="464" y="233"/>
                    <a:pt x="463" y="233"/>
                    <a:pt x="463" y="233"/>
                  </a:cubicBezTo>
                  <a:cubicBezTo>
                    <a:pt x="464" y="232"/>
                    <a:pt x="465" y="231"/>
                    <a:pt x="466" y="231"/>
                  </a:cubicBezTo>
                  <a:cubicBezTo>
                    <a:pt x="467" y="230"/>
                    <a:pt x="467" y="230"/>
                    <a:pt x="468" y="229"/>
                  </a:cubicBezTo>
                  <a:cubicBezTo>
                    <a:pt x="468" y="229"/>
                    <a:pt x="468" y="229"/>
                    <a:pt x="468" y="229"/>
                  </a:cubicBezTo>
                  <a:cubicBezTo>
                    <a:pt x="468" y="229"/>
                    <a:pt x="468" y="229"/>
                    <a:pt x="468" y="229"/>
                  </a:cubicBezTo>
                  <a:moveTo>
                    <a:pt x="423" y="228"/>
                  </a:moveTo>
                  <a:cubicBezTo>
                    <a:pt x="422" y="229"/>
                    <a:pt x="422" y="229"/>
                    <a:pt x="421" y="229"/>
                  </a:cubicBezTo>
                  <a:cubicBezTo>
                    <a:pt x="421" y="229"/>
                    <a:pt x="420" y="230"/>
                    <a:pt x="419" y="230"/>
                  </a:cubicBezTo>
                  <a:cubicBezTo>
                    <a:pt x="419" y="231"/>
                    <a:pt x="418" y="231"/>
                    <a:pt x="418" y="232"/>
                  </a:cubicBezTo>
                  <a:cubicBezTo>
                    <a:pt x="419" y="231"/>
                    <a:pt x="421" y="231"/>
                    <a:pt x="423" y="230"/>
                  </a:cubicBezTo>
                  <a:cubicBezTo>
                    <a:pt x="423" y="229"/>
                    <a:pt x="423" y="229"/>
                    <a:pt x="423" y="228"/>
                  </a:cubicBezTo>
                  <a:moveTo>
                    <a:pt x="391" y="228"/>
                  </a:moveTo>
                  <a:cubicBezTo>
                    <a:pt x="387" y="229"/>
                    <a:pt x="383" y="231"/>
                    <a:pt x="380" y="233"/>
                  </a:cubicBezTo>
                  <a:cubicBezTo>
                    <a:pt x="377" y="234"/>
                    <a:pt x="374" y="235"/>
                    <a:pt x="371" y="237"/>
                  </a:cubicBezTo>
                  <a:cubicBezTo>
                    <a:pt x="375" y="235"/>
                    <a:pt x="379" y="234"/>
                    <a:pt x="384" y="233"/>
                  </a:cubicBezTo>
                  <a:cubicBezTo>
                    <a:pt x="382" y="233"/>
                    <a:pt x="380" y="233"/>
                    <a:pt x="379" y="233"/>
                  </a:cubicBezTo>
                  <a:cubicBezTo>
                    <a:pt x="379" y="233"/>
                    <a:pt x="379" y="233"/>
                    <a:pt x="379" y="233"/>
                  </a:cubicBezTo>
                  <a:cubicBezTo>
                    <a:pt x="381" y="233"/>
                    <a:pt x="383" y="233"/>
                    <a:pt x="385" y="232"/>
                  </a:cubicBezTo>
                  <a:cubicBezTo>
                    <a:pt x="388" y="231"/>
                    <a:pt x="392" y="230"/>
                    <a:pt x="395" y="229"/>
                  </a:cubicBezTo>
                  <a:cubicBezTo>
                    <a:pt x="395" y="228"/>
                    <a:pt x="394" y="228"/>
                    <a:pt x="394" y="228"/>
                  </a:cubicBezTo>
                  <a:cubicBezTo>
                    <a:pt x="393" y="228"/>
                    <a:pt x="392" y="228"/>
                    <a:pt x="391" y="228"/>
                  </a:cubicBezTo>
                  <a:moveTo>
                    <a:pt x="435" y="227"/>
                  </a:moveTo>
                  <a:cubicBezTo>
                    <a:pt x="435" y="227"/>
                    <a:pt x="434" y="227"/>
                    <a:pt x="434" y="228"/>
                  </a:cubicBezTo>
                  <a:cubicBezTo>
                    <a:pt x="434" y="228"/>
                    <a:pt x="435" y="227"/>
                    <a:pt x="435" y="227"/>
                  </a:cubicBezTo>
                  <a:cubicBezTo>
                    <a:pt x="435" y="227"/>
                    <a:pt x="435" y="227"/>
                    <a:pt x="435" y="227"/>
                  </a:cubicBezTo>
                  <a:moveTo>
                    <a:pt x="420" y="226"/>
                  </a:moveTo>
                  <a:cubicBezTo>
                    <a:pt x="418" y="226"/>
                    <a:pt x="415" y="227"/>
                    <a:pt x="412" y="228"/>
                  </a:cubicBezTo>
                  <a:cubicBezTo>
                    <a:pt x="410" y="229"/>
                    <a:pt x="407" y="231"/>
                    <a:pt x="405" y="232"/>
                  </a:cubicBezTo>
                  <a:cubicBezTo>
                    <a:pt x="406" y="232"/>
                    <a:pt x="408" y="231"/>
                    <a:pt x="410" y="231"/>
                  </a:cubicBezTo>
                  <a:cubicBezTo>
                    <a:pt x="411" y="231"/>
                    <a:pt x="411" y="231"/>
                    <a:pt x="412" y="230"/>
                  </a:cubicBezTo>
                  <a:cubicBezTo>
                    <a:pt x="414" y="230"/>
                    <a:pt x="416" y="229"/>
                    <a:pt x="418" y="228"/>
                  </a:cubicBezTo>
                  <a:cubicBezTo>
                    <a:pt x="419" y="227"/>
                    <a:pt x="419" y="226"/>
                    <a:pt x="420" y="226"/>
                  </a:cubicBezTo>
                  <a:moveTo>
                    <a:pt x="477" y="225"/>
                  </a:moveTo>
                  <a:cubicBezTo>
                    <a:pt x="475" y="227"/>
                    <a:pt x="473" y="228"/>
                    <a:pt x="471" y="229"/>
                  </a:cubicBezTo>
                  <a:cubicBezTo>
                    <a:pt x="471" y="229"/>
                    <a:pt x="471" y="230"/>
                    <a:pt x="471" y="230"/>
                  </a:cubicBezTo>
                  <a:cubicBezTo>
                    <a:pt x="470" y="231"/>
                    <a:pt x="470" y="232"/>
                    <a:pt x="470" y="232"/>
                  </a:cubicBezTo>
                  <a:cubicBezTo>
                    <a:pt x="472" y="230"/>
                    <a:pt x="475" y="228"/>
                    <a:pt x="477" y="225"/>
                  </a:cubicBezTo>
                  <a:moveTo>
                    <a:pt x="489" y="223"/>
                  </a:moveTo>
                  <a:cubicBezTo>
                    <a:pt x="488" y="224"/>
                    <a:pt x="486" y="225"/>
                    <a:pt x="485" y="226"/>
                  </a:cubicBezTo>
                  <a:cubicBezTo>
                    <a:pt x="486" y="226"/>
                    <a:pt x="487" y="225"/>
                    <a:pt x="488" y="225"/>
                  </a:cubicBezTo>
                  <a:cubicBezTo>
                    <a:pt x="488" y="224"/>
                    <a:pt x="489" y="224"/>
                    <a:pt x="489" y="223"/>
                  </a:cubicBezTo>
                  <a:moveTo>
                    <a:pt x="293" y="221"/>
                  </a:moveTo>
                  <a:cubicBezTo>
                    <a:pt x="291" y="221"/>
                    <a:pt x="290" y="221"/>
                    <a:pt x="289" y="221"/>
                  </a:cubicBezTo>
                  <a:cubicBezTo>
                    <a:pt x="291" y="222"/>
                    <a:pt x="293" y="222"/>
                    <a:pt x="295" y="222"/>
                  </a:cubicBezTo>
                  <a:cubicBezTo>
                    <a:pt x="294" y="222"/>
                    <a:pt x="294" y="221"/>
                    <a:pt x="293" y="221"/>
                  </a:cubicBezTo>
                  <a:moveTo>
                    <a:pt x="340" y="236"/>
                  </a:moveTo>
                  <a:cubicBezTo>
                    <a:pt x="339" y="236"/>
                    <a:pt x="338" y="236"/>
                    <a:pt x="337" y="236"/>
                  </a:cubicBezTo>
                  <a:cubicBezTo>
                    <a:pt x="339" y="236"/>
                    <a:pt x="340" y="236"/>
                    <a:pt x="341" y="236"/>
                  </a:cubicBezTo>
                  <a:cubicBezTo>
                    <a:pt x="341" y="236"/>
                    <a:pt x="341" y="236"/>
                    <a:pt x="340" y="236"/>
                  </a:cubicBezTo>
                  <a:moveTo>
                    <a:pt x="328" y="232"/>
                  </a:moveTo>
                  <a:cubicBezTo>
                    <a:pt x="328" y="232"/>
                    <a:pt x="328" y="232"/>
                    <a:pt x="328" y="232"/>
                  </a:cubicBezTo>
                  <a:cubicBezTo>
                    <a:pt x="328" y="232"/>
                    <a:pt x="327" y="232"/>
                    <a:pt x="327" y="231"/>
                  </a:cubicBezTo>
                  <a:cubicBezTo>
                    <a:pt x="331" y="232"/>
                    <a:pt x="335" y="233"/>
                    <a:pt x="339" y="233"/>
                  </a:cubicBezTo>
                  <a:cubicBezTo>
                    <a:pt x="338" y="233"/>
                    <a:pt x="336" y="233"/>
                    <a:pt x="335" y="233"/>
                  </a:cubicBezTo>
                  <a:cubicBezTo>
                    <a:pt x="333" y="233"/>
                    <a:pt x="330" y="233"/>
                    <a:pt x="328" y="232"/>
                  </a:cubicBezTo>
                  <a:moveTo>
                    <a:pt x="381" y="226"/>
                  </a:moveTo>
                  <a:cubicBezTo>
                    <a:pt x="381" y="226"/>
                    <a:pt x="382" y="226"/>
                    <a:pt x="382" y="226"/>
                  </a:cubicBezTo>
                  <a:cubicBezTo>
                    <a:pt x="383" y="226"/>
                    <a:pt x="383" y="227"/>
                    <a:pt x="384" y="227"/>
                  </a:cubicBezTo>
                  <a:cubicBezTo>
                    <a:pt x="383" y="227"/>
                    <a:pt x="382" y="226"/>
                    <a:pt x="381" y="226"/>
                  </a:cubicBezTo>
                  <a:moveTo>
                    <a:pt x="369" y="225"/>
                  </a:moveTo>
                  <a:cubicBezTo>
                    <a:pt x="370" y="224"/>
                    <a:pt x="371" y="224"/>
                    <a:pt x="372" y="224"/>
                  </a:cubicBezTo>
                  <a:cubicBezTo>
                    <a:pt x="374" y="224"/>
                    <a:pt x="375" y="224"/>
                    <a:pt x="376" y="224"/>
                  </a:cubicBezTo>
                  <a:cubicBezTo>
                    <a:pt x="375" y="225"/>
                    <a:pt x="374" y="225"/>
                    <a:pt x="372" y="225"/>
                  </a:cubicBezTo>
                  <a:cubicBezTo>
                    <a:pt x="372" y="225"/>
                    <a:pt x="371" y="225"/>
                    <a:pt x="371" y="225"/>
                  </a:cubicBezTo>
                  <a:cubicBezTo>
                    <a:pt x="370" y="225"/>
                    <a:pt x="370" y="225"/>
                    <a:pt x="369" y="225"/>
                  </a:cubicBezTo>
                  <a:moveTo>
                    <a:pt x="259" y="220"/>
                  </a:moveTo>
                  <a:cubicBezTo>
                    <a:pt x="257" y="220"/>
                    <a:pt x="256" y="220"/>
                    <a:pt x="254" y="220"/>
                  </a:cubicBezTo>
                  <a:cubicBezTo>
                    <a:pt x="261" y="224"/>
                    <a:pt x="269" y="227"/>
                    <a:pt x="277" y="229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3" y="227"/>
                    <a:pt x="269" y="226"/>
                    <a:pt x="265" y="224"/>
                  </a:cubicBezTo>
                  <a:cubicBezTo>
                    <a:pt x="271" y="226"/>
                    <a:pt x="277" y="227"/>
                    <a:pt x="283" y="229"/>
                  </a:cubicBezTo>
                  <a:cubicBezTo>
                    <a:pt x="283" y="229"/>
                    <a:pt x="283" y="228"/>
                    <a:pt x="283" y="228"/>
                  </a:cubicBezTo>
                  <a:cubicBezTo>
                    <a:pt x="281" y="228"/>
                    <a:pt x="282" y="226"/>
                    <a:pt x="283" y="226"/>
                  </a:cubicBezTo>
                  <a:cubicBezTo>
                    <a:pt x="283" y="226"/>
                    <a:pt x="283" y="226"/>
                    <a:pt x="283" y="226"/>
                  </a:cubicBezTo>
                  <a:cubicBezTo>
                    <a:pt x="291" y="228"/>
                    <a:pt x="299" y="231"/>
                    <a:pt x="306" y="233"/>
                  </a:cubicBezTo>
                  <a:cubicBezTo>
                    <a:pt x="308" y="234"/>
                    <a:pt x="310" y="234"/>
                    <a:pt x="312" y="235"/>
                  </a:cubicBezTo>
                  <a:cubicBezTo>
                    <a:pt x="313" y="235"/>
                    <a:pt x="314" y="235"/>
                    <a:pt x="315" y="235"/>
                  </a:cubicBezTo>
                  <a:cubicBezTo>
                    <a:pt x="316" y="236"/>
                    <a:pt x="318" y="236"/>
                    <a:pt x="319" y="236"/>
                  </a:cubicBezTo>
                  <a:cubicBezTo>
                    <a:pt x="321" y="236"/>
                    <a:pt x="323" y="236"/>
                    <a:pt x="324" y="237"/>
                  </a:cubicBezTo>
                  <a:cubicBezTo>
                    <a:pt x="322" y="237"/>
                    <a:pt x="319" y="237"/>
                    <a:pt x="316" y="236"/>
                  </a:cubicBezTo>
                  <a:cubicBezTo>
                    <a:pt x="319" y="237"/>
                    <a:pt x="321" y="237"/>
                    <a:pt x="323" y="238"/>
                  </a:cubicBezTo>
                  <a:cubicBezTo>
                    <a:pt x="333" y="239"/>
                    <a:pt x="343" y="240"/>
                    <a:pt x="353" y="240"/>
                  </a:cubicBezTo>
                  <a:cubicBezTo>
                    <a:pt x="354" y="240"/>
                    <a:pt x="356" y="240"/>
                    <a:pt x="357" y="240"/>
                  </a:cubicBezTo>
                  <a:cubicBezTo>
                    <a:pt x="358" y="239"/>
                    <a:pt x="359" y="239"/>
                    <a:pt x="360" y="238"/>
                  </a:cubicBezTo>
                  <a:cubicBezTo>
                    <a:pt x="360" y="238"/>
                    <a:pt x="359" y="238"/>
                    <a:pt x="359" y="238"/>
                  </a:cubicBezTo>
                  <a:cubicBezTo>
                    <a:pt x="358" y="238"/>
                    <a:pt x="357" y="238"/>
                    <a:pt x="356" y="238"/>
                  </a:cubicBezTo>
                  <a:cubicBezTo>
                    <a:pt x="358" y="238"/>
                    <a:pt x="360" y="238"/>
                    <a:pt x="362" y="237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67" y="235"/>
                    <a:pt x="373" y="233"/>
                    <a:pt x="378" y="231"/>
                  </a:cubicBezTo>
                  <a:cubicBezTo>
                    <a:pt x="372" y="232"/>
                    <a:pt x="366" y="232"/>
                    <a:pt x="361" y="232"/>
                  </a:cubicBezTo>
                  <a:cubicBezTo>
                    <a:pt x="355" y="232"/>
                    <a:pt x="350" y="232"/>
                    <a:pt x="345" y="231"/>
                  </a:cubicBezTo>
                  <a:cubicBezTo>
                    <a:pt x="349" y="231"/>
                    <a:pt x="353" y="230"/>
                    <a:pt x="357" y="229"/>
                  </a:cubicBezTo>
                  <a:cubicBezTo>
                    <a:pt x="361" y="229"/>
                    <a:pt x="366" y="228"/>
                    <a:pt x="371" y="228"/>
                  </a:cubicBezTo>
                  <a:cubicBezTo>
                    <a:pt x="374" y="228"/>
                    <a:pt x="378" y="229"/>
                    <a:pt x="382" y="229"/>
                  </a:cubicBezTo>
                  <a:cubicBezTo>
                    <a:pt x="382" y="229"/>
                    <a:pt x="383" y="229"/>
                    <a:pt x="384" y="228"/>
                  </a:cubicBezTo>
                  <a:cubicBezTo>
                    <a:pt x="385" y="228"/>
                    <a:pt x="387" y="227"/>
                    <a:pt x="388" y="226"/>
                  </a:cubicBezTo>
                  <a:cubicBezTo>
                    <a:pt x="388" y="226"/>
                    <a:pt x="388" y="226"/>
                    <a:pt x="387" y="225"/>
                  </a:cubicBezTo>
                  <a:cubicBezTo>
                    <a:pt x="388" y="225"/>
                    <a:pt x="389" y="225"/>
                    <a:pt x="390" y="225"/>
                  </a:cubicBezTo>
                  <a:cubicBezTo>
                    <a:pt x="392" y="224"/>
                    <a:pt x="394" y="223"/>
                    <a:pt x="396" y="221"/>
                  </a:cubicBezTo>
                  <a:cubicBezTo>
                    <a:pt x="392" y="222"/>
                    <a:pt x="387" y="223"/>
                    <a:pt x="382" y="224"/>
                  </a:cubicBezTo>
                  <a:cubicBezTo>
                    <a:pt x="381" y="223"/>
                    <a:pt x="380" y="223"/>
                    <a:pt x="378" y="222"/>
                  </a:cubicBezTo>
                  <a:cubicBezTo>
                    <a:pt x="378" y="222"/>
                    <a:pt x="377" y="223"/>
                    <a:pt x="376" y="223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5" y="223"/>
                    <a:pt x="375" y="222"/>
                    <a:pt x="375" y="222"/>
                  </a:cubicBezTo>
                  <a:cubicBezTo>
                    <a:pt x="367" y="224"/>
                    <a:pt x="359" y="226"/>
                    <a:pt x="352" y="227"/>
                  </a:cubicBezTo>
                  <a:cubicBezTo>
                    <a:pt x="346" y="228"/>
                    <a:pt x="340" y="229"/>
                    <a:pt x="334" y="230"/>
                  </a:cubicBezTo>
                  <a:cubicBezTo>
                    <a:pt x="334" y="230"/>
                    <a:pt x="334" y="230"/>
                    <a:pt x="334" y="230"/>
                  </a:cubicBezTo>
                  <a:cubicBezTo>
                    <a:pt x="334" y="230"/>
                    <a:pt x="334" y="230"/>
                    <a:pt x="334" y="230"/>
                  </a:cubicBezTo>
                  <a:cubicBezTo>
                    <a:pt x="329" y="230"/>
                    <a:pt x="324" y="230"/>
                    <a:pt x="319" y="230"/>
                  </a:cubicBezTo>
                  <a:cubicBezTo>
                    <a:pt x="318" y="230"/>
                    <a:pt x="318" y="230"/>
                    <a:pt x="318" y="230"/>
                  </a:cubicBezTo>
                  <a:cubicBezTo>
                    <a:pt x="319" y="231"/>
                    <a:pt x="320" y="231"/>
                    <a:pt x="321" y="231"/>
                  </a:cubicBezTo>
                  <a:cubicBezTo>
                    <a:pt x="319" y="231"/>
                    <a:pt x="318" y="231"/>
                    <a:pt x="317" y="231"/>
                  </a:cubicBezTo>
                  <a:cubicBezTo>
                    <a:pt x="317" y="231"/>
                    <a:pt x="317" y="231"/>
                    <a:pt x="318" y="230"/>
                  </a:cubicBezTo>
                  <a:cubicBezTo>
                    <a:pt x="304" y="230"/>
                    <a:pt x="291" y="228"/>
                    <a:pt x="278" y="223"/>
                  </a:cubicBezTo>
                  <a:cubicBezTo>
                    <a:pt x="277" y="223"/>
                    <a:pt x="277" y="222"/>
                    <a:pt x="277" y="221"/>
                  </a:cubicBezTo>
                  <a:cubicBezTo>
                    <a:pt x="276" y="221"/>
                    <a:pt x="274" y="221"/>
                    <a:pt x="272" y="221"/>
                  </a:cubicBezTo>
                  <a:cubicBezTo>
                    <a:pt x="268" y="220"/>
                    <a:pt x="263" y="220"/>
                    <a:pt x="259" y="220"/>
                  </a:cubicBezTo>
                  <a:moveTo>
                    <a:pt x="449" y="219"/>
                  </a:moveTo>
                  <a:cubicBezTo>
                    <a:pt x="448" y="220"/>
                    <a:pt x="447" y="220"/>
                    <a:pt x="446" y="221"/>
                  </a:cubicBezTo>
                  <a:cubicBezTo>
                    <a:pt x="446" y="221"/>
                    <a:pt x="446" y="222"/>
                    <a:pt x="445" y="222"/>
                  </a:cubicBezTo>
                  <a:cubicBezTo>
                    <a:pt x="446" y="222"/>
                    <a:pt x="446" y="222"/>
                    <a:pt x="446" y="221"/>
                  </a:cubicBezTo>
                  <a:cubicBezTo>
                    <a:pt x="447" y="221"/>
                    <a:pt x="448" y="220"/>
                    <a:pt x="448" y="220"/>
                  </a:cubicBezTo>
                  <a:cubicBezTo>
                    <a:pt x="449" y="220"/>
                    <a:pt x="449" y="219"/>
                    <a:pt x="449" y="219"/>
                  </a:cubicBezTo>
                  <a:moveTo>
                    <a:pt x="378" y="219"/>
                  </a:moveTo>
                  <a:cubicBezTo>
                    <a:pt x="376" y="219"/>
                    <a:pt x="375" y="219"/>
                    <a:pt x="373" y="219"/>
                  </a:cubicBezTo>
                  <a:cubicBezTo>
                    <a:pt x="367" y="220"/>
                    <a:pt x="362" y="221"/>
                    <a:pt x="357" y="222"/>
                  </a:cubicBezTo>
                  <a:cubicBezTo>
                    <a:pt x="348" y="223"/>
                    <a:pt x="339" y="224"/>
                    <a:pt x="331" y="224"/>
                  </a:cubicBezTo>
                  <a:cubicBezTo>
                    <a:pt x="332" y="224"/>
                    <a:pt x="333" y="225"/>
                    <a:pt x="334" y="225"/>
                  </a:cubicBezTo>
                  <a:cubicBezTo>
                    <a:pt x="329" y="225"/>
                    <a:pt x="324" y="226"/>
                    <a:pt x="319" y="227"/>
                  </a:cubicBezTo>
                  <a:cubicBezTo>
                    <a:pt x="315" y="227"/>
                    <a:pt x="311" y="226"/>
                    <a:pt x="307" y="225"/>
                  </a:cubicBezTo>
                  <a:cubicBezTo>
                    <a:pt x="301" y="225"/>
                    <a:pt x="295" y="224"/>
                    <a:pt x="288" y="224"/>
                  </a:cubicBezTo>
                  <a:cubicBezTo>
                    <a:pt x="298" y="227"/>
                    <a:pt x="308" y="228"/>
                    <a:pt x="319" y="228"/>
                  </a:cubicBezTo>
                  <a:cubicBezTo>
                    <a:pt x="323" y="228"/>
                    <a:pt x="327" y="228"/>
                    <a:pt x="331" y="227"/>
                  </a:cubicBezTo>
                  <a:cubicBezTo>
                    <a:pt x="333" y="227"/>
                    <a:pt x="334" y="227"/>
                    <a:pt x="336" y="227"/>
                  </a:cubicBezTo>
                  <a:cubicBezTo>
                    <a:pt x="338" y="227"/>
                    <a:pt x="341" y="226"/>
                    <a:pt x="344" y="226"/>
                  </a:cubicBezTo>
                  <a:cubicBezTo>
                    <a:pt x="344" y="226"/>
                    <a:pt x="344" y="226"/>
                    <a:pt x="344" y="226"/>
                  </a:cubicBezTo>
                  <a:cubicBezTo>
                    <a:pt x="356" y="224"/>
                    <a:pt x="367" y="222"/>
                    <a:pt x="378" y="219"/>
                  </a:cubicBezTo>
                  <a:moveTo>
                    <a:pt x="442" y="217"/>
                  </a:moveTo>
                  <a:cubicBezTo>
                    <a:pt x="441" y="217"/>
                    <a:pt x="441" y="217"/>
                    <a:pt x="440" y="217"/>
                  </a:cubicBezTo>
                  <a:cubicBezTo>
                    <a:pt x="436" y="220"/>
                    <a:pt x="432" y="223"/>
                    <a:pt x="427" y="226"/>
                  </a:cubicBezTo>
                  <a:cubicBezTo>
                    <a:pt x="428" y="226"/>
                    <a:pt x="429" y="225"/>
                    <a:pt x="429" y="225"/>
                  </a:cubicBezTo>
                  <a:cubicBezTo>
                    <a:pt x="433" y="224"/>
                    <a:pt x="436" y="222"/>
                    <a:pt x="439" y="220"/>
                  </a:cubicBezTo>
                  <a:cubicBezTo>
                    <a:pt x="435" y="223"/>
                    <a:pt x="430" y="225"/>
                    <a:pt x="426" y="227"/>
                  </a:cubicBezTo>
                  <a:cubicBezTo>
                    <a:pt x="426" y="228"/>
                    <a:pt x="426" y="228"/>
                    <a:pt x="426" y="229"/>
                  </a:cubicBezTo>
                  <a:cubicBezTo>
                    <a:pt x="431" y="226"/>
                    <a:pt x="436" y="224"/>
                    <a:pt x="440" y="221"/>
                  </a:cubicBezTo>
                  <a:cubicBezTo>
                    <a:pt x="441" y="219"/>
                    <a:pt x="441" y="218"/>
                    <a:pt x="442" y="217"/>
                  </a:cubicBezTo>
                  <a:moveTo>
                    <a:pt x="420" y="216"/>
                  </a:moveTo>
                  <a:cubicBezTo>
                    <a:pt x="419" y="216"/>
                    <a:pt x="417" y="217"/>
                    <a:pt x="415" y="217"/>
                  </a:cubicBezTo>
                  <a:cubicBezTo>
                    <a:pt x="411" y="218"/>
                    <a:pt x="407" y="219"/>
                    <a:pt x="403" y="220"/>
                  </a:cubicBezTo>
                  <a:cubicBezTo>
                    <a:pt x="402" y="221"/>
                    <a:pt x="401" y="222"/>
                    <a:pt x="400" y="222"/>
                  </a:cubicBezTo>
                  <a:cubicBezTo>
                    <a:pt x="399" y="223"/>
                    <a:pt x="398" y="223"/>
                    <a:pt x="397" y="224"/>
                  </a:cubicBezTo>
                  <a:cubicBezTo>
                    <a:pt x="402" y="223"/>
                    <a:pt x="407" y="222"/>
                    <a:pt x="412" y="221"/>
                  </a:cubicBezTo>
                  <a:cubicBezTo>
                    <a:pt x="413" y="220"/>
                    <a:pt x="414" y="220"/>
                    <a:pt x="415" y="219"/>
                  </a:cubicBezTo>
                  <a:cubicBezTo>
                    <a:pt x="417" y="218"/>
                    <a:pt x="419" y="217"/>
                    <a:pt x="420" y="216"/>
                  </a:cubicBezTo>
                  <a:moveTo>
                    <a:pt x="445" y="216"/>
                  </a:moveTo>
                  <a:cubicBezTo>
                    <a:pt x="445" y="216"/>
                    <a:pt x="445" y="216"/>
                    <a:pt x="445" y="216"/>
                  </a:cubicBezTo>
                  <a:cubicBezTo>
                    <a:pt x="445" y="216"/>
                    <a:pt x="445" y="216"/>
                    <a:pt x="445" y="216"/>
                  </a:cubicBezTo>
                  <a:cubicBezTo>
                    <a:pt x="445" y="216"/>
                    <a:pt x="445" y="216"/>
                    <a:pt x="445" y="216"/>
                  </a:cubicBezTo>
                  <a:moveTo>
                    <a:pt x="323" y="218"/>
                  </a:moveTo>
                  <a:cubicBezTo>
                    <a:pt x="324" y="218"/>
                    <a:pt x="325" y="217"/>
                    <a:pt x="326" y="217"/>
                  </a:cubicBezTo>
                  <a:cubicBezTo>
                    <a:pt x="329" y="218"/>
                    <a:pt x="332" y="218"/>
                    <a:pt x="335" y="219"/>
                  </a:cubicBezTo>
                  <a:cubicBezTo>
                    <a:pt x="334" y="219"/>
                    <a:pt x="334" y="219"/>
                    <a:pt x="333" y="219"/>
                  </a:cubicBezTo>
                  <a:cubicBezTo>
                    <a:pt x="330" y="218"/>
                    <a:pt x="326" y="218"/>
                    <a:pt x="323" y="218"/>
                  </a:cubicBezTo>
                  <a:cubicBezTo>
                    <a:pt x="323" y="218"/>
                    <a:pt x="323" y="218"/>
                    <a:pt x="323" y="218"/>
                  </a:cubicBezTo>
                  <a:moveTo>
                    <a:pt x="335" y="216"/>
                  </a:moveTo>
                  <a:cubicBezTo>
                    <a:pt x="335" y="216"/>
                    <a:pt x="336" y="216"/>
                    <a:pt x="336" y="216"/>
                  </a:cubicBezTo>
                  <a:cubicBezTo>
                    <a:pt x="339" y="216"/>
                    <a:pt x="343" y="217"/>
                    <a:pt x="346" y="217"/>
                  </a:cubicBezTo>
                  <a:cubicBezTo>
                    <a:pt x="347" y="217"/>
                    <a:pt x="347" y="217"/>
                    <a:pt x="348" y="217"/>
                  </a:cubicBezTo>
                  <a:cubicBezTo>
                    <a:pt x="348" y="217"/>
                    <a:pt x="347" y="218"/>
                    <a:pt x="347" y="218"/>
                  </a:cubicBezTo>
                  <a:cubicBezTo>
                    <a:pt x="343" y="217"/>
                    <a:pt x="339" y="217"/>
                    <a:pt x="335" y="216"/>
                  </a:cubicBezTo>
                  <a:moveTo>
                    <a:pt x="356" y="215"/>
                  </a:moveTo>
                  <a:cubicBezTo>
                    <a:pt x="352" y="215"/>
                    <a:pt x="348" y="216"/>
                    <a:pt x="344" y="216"/>
                  </a:cubicBezTo>
                  <a:cubicBezTo>
                    <a:pt x="341" y="216"/>
                    <a:pt x="338" y="215"/>
                    <a:pt x="334" y="215"/>
                  </a:cubicBezTo>
                  <a:cubicBezTo>
                    <a:pt x="325" y="217"/>
                    <a:pt x="316" y="219"/>
                    <a:pt x="307" y="220"/>
                  </a:cubicBezTo>
                  <a:cubicBezTo>
                    <a:pt x="309" y="220"/>
                    <a:pt x="311" y="220"/>
                    <a:pt x="313" y="220"/>
                  </a:cubicBezTo>
                  <a:cubicBezTo>
                    <a:pt x="313" y="220"/>
                    <a:pt x="314" y="220"/>
                    <a:pt x="314" y="220"/>
                  </a:cubicBezTo>
                  <a:cubicBezTo>
                    <a:pt x="314" y="221"/>
                    <a:pt x="315" y="221"/>
                    <a:pt x="315" y="222"/>
                  </a:cubicBezTo>
                  <a:cubicBezTo>
                    <a:pt x="316" y="222"/>
                    <a:pt x="317" y="222"/>
                    <a:pt x="318" y="222"/>
                  </a:cubicBezTo>
                  <a:cubicBezTo>
                    <a:pt x="332" y="222"/>
                    <a:pt x="345" y="221"/>
                    <a:pt x="358" y="219"/>
                  </a:cubicBezTo>
                  <a:cubicBezTo>
                    <a:pt x="357" y="219"/>
                    <a:pt x="357" y="219"/>
                    <a:pt x="356" y="219"/>
                  </a:cubicBezTo>
                  <a:cubicBezTo>
                    <a:pt x="356" y="219"/>
                    <a:pt x="356" y="219"/>
                    <a:pt x="357" y="219"/>
                  </a:cubicBezTo>
                  <a:cubicBezTo>
                    <a:pt x="357" y="219"/>
                    <a:pt x="358" y="219"/>
                    <a:pt x="358" y="219"/>
                  </a:cubicBezTo>
                  <a:cubicBezTo>
                    <a:pt x="359" y="219"/>
                    <a:pt x="360" y="219"/>
                    <a:pt x="360" y="219"/>
                  </a:cubicBezTo>
                  <a:cubicBezTo>
                    <a:pt x="361" y="218"/>
                    <a:pt x="363" y="218"/>
                    <a:pt x="364" y="218"/>
                  </a:cubicBezTo>
                  <a:cubicBezTo>
                    <a:pt x="361" y="217"/>
                    <a:pt x="359" y="216"/>
                    <a:pt x="356" y="215"/>
                  </a:cubicBezTo>
                  <a:cubicBezTo>
                    <a:pt x="356" y="215"/>
                    <a:pt x="356" y="215"/>
                    <a:pt x="356" y="215"/>
                  </a:cubicBezTo>
                  <a:moveTo>
                    <a:pt x="427" y="214"/>
                  </a:moveTo>
                  <a:cubicBezTo>
                    <a:pt x="425" y="216"/>
                    <a:pt x="423" y="217"/>
                    <a:pt x="421" y="218"/>
                  </a:cubicBezTo>
                  <a:cubicBezTo>
                    <a:pt x="422" y="218"/>
                    <a:pt x="423" y="218"/>
                    <a:pt x="424" y="218"/>
                  </a:cubicBezTo>
                  <a:cubicBezTo>
                    <a:pt x="424" y="217"/>
                    <a:pt x="425" y="216"/>
                    <a:pt x="426" y="216"/>
                  </a:cubicBezTo>
                  <a:cubicBezTo>
                    <a:pt x="427" y="215"/>
                    <a:pt x="427" y="215"/>
                    <a:pt x="427" y="214"/>
                  </a:cubicBezTo>
                  <a:moveTo>
                    <a:pt x="366" y="214"/>
                  </a:moveTo>
                  <a:cubicBezTo>
                    <a:pt x="365" y="214"/>
                    <a:pt x="364" y="215"/>
                    <a:pt x="362" y="215"/>
                  </a:cubicBezTo>
                  <a:cubicBezTo>
                    <a:pt x="364" y="216"/>
                    <a:pt x="366" y="216"/>
                    <a:pt x="368" y="216"/>
                  </a:cubicBezTo>
                  <a:cubicBezTo>
                    <a:pt x="369" y="216"/>
                    <a:pt x="370" y="216"/>
                    <a:pt x="372" y="215"/>
                  </a:cubicBezTo>
                  <a:cubicBezTo>
                    <a:pt x="370" y="215"/>
                    <a:pt x="368" y="215"/>
                    <a:pt x="367" y="214"/>
                  </a:cubicBezTo>
                  <a:cubicBezTo>
                    <a:pt x="366" y="214"/>
                    <a:pt x="366" y="214"/>
                    <a:pt x="366" y="214"/>
                  </a:cubicBezTo>
                  <a:cubicBezTo>
                    <a:pt x="366" y="214"/>
                    <a:pt x="366" y="214"/>
                    <a:pt x="366" y="214"/>
                  </a:cubicBezTo>
                  <a:moveTo>
                    <a:pt x="345" y="213"/>
                  </a:moveTo>
                  <a:cubicBezTo>
                    <a:pt x="345" y="213"/>
                    <a:pt x="344" y="213"/>
                    <a:pt x="344" y="213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13"/>
                    <a:pt x="346" y="213"/>
                    <a:pt x="347" y="213"/>
                  </a:cubicBezTo>
                  <a:cubicBezTo>
                    <a:pt x="346" y="213"/>
                    <a:pt x="346" y="213"/>
                    <a:pt x="345" y="213"/>
                  </a:cubicBezTo>
                  <a:moveTo>
                    <a:pt x="431" y="212"/>
                  </a:moveTo>
                  <a:cubicBezTo>
                    <a:pt x="431" y="212"/>
                    <a:pt x="431" y="212"/>
                    <a:pt x="431" y="212"/>
                  </a:cubicBezTo>
                  <a:cubicBezTo>
                    <a:pt x="431" y="212"/>
                    <a:pt x="431" y="213"/>
                    <a:pt x="430" y="213"/>
                  </a:cubicBezTo>
                  <a:cubicBezTo>
                    <a:pt x="431" y="213"/>
                    <a:pt x="431" y="212"/>
                    <a:pt x="431" y="212"/>
                  </a:cubicBezTo>
                  <a:moveTo>
                    <a:pt x="492" y="210"/>
                  </a:moveTo>
                  <a:cubicBezTo>
                    <a:pt x="491" y="210"/>
                    <a:pt x="490" y="210"/>
                    <a:pt x="489" y="211"/>
                  </a:cubicBezTo>
                  <a:cubicBezTo>
                    <a:pt x="487" y="214"/>
                    <a:pt x="484" y="216"/>
                    <a:pt x="481" y="219"/>
                  </a:cubicBezTo>
                  <a:cubicBezTo>
                    <a:pt x="480" y="220"/>
                    <a:pt x="479" y="221"/>
                    <a:pt x="477" y="222"/>
                  </a:cubicBezTo>
                  <a:cubicBezTo>
                    <a:pt x="477" y="223"/>
                    <a:pt x="476" y="223"/>
                    <a:pt x="476" y="224"/>
                  </a:cubicBezTo>
                  <a:cubicBezTo>
                    <a:pt x="477" y="223"/>
                    <a:pt x="479" y="221"/>
                    <a:pt x="481" y="220"/>
                  </a:cubicBezTo>
                  <a:cubicBezTo>
                    <a:pt x="482" y="219"/>
                    <a:pt x="485" y="217"/>
                    <a:pt x="487" y="215"/>
                  </a:cubicBezTo>
                  <a:cubicBezTo>
                    <a:pt x="489" y="213"/>
                    <a:pt x="490" y="212"/>
                    <a:pt x="492" y="210"/>
                  </a:cubicBezTo>
                  <a:moveTo>
                    <a:pt x="360" y="209"/>
                  </a:moveTo>
                  <a:cubicBezTo>
                    <a:pt x="357" y="210"/>
                    <a:pt x="355" y="210"/>
                    <a:pt x="352" y="211"/>
                  </a:cubicBezTo>
                  <a:cubicBezTo>
                    <a:pt x="354" y="211"/>
                    <a:pt x="355" y="211"/>
                    <a:pt x="357" y="211"/>
                  </a:cubicBezTo>
                  <a:cubicBezTo>
                    <a:pt x="358" y="210"/>
                    <a:pt x="359" y="210"/>
                    <a:pt x="360" y="209"/>
                  </a:cubicBezTo>
                  <a:moveTo>
                    <a:pt x="446" y="209"/>
                  </a:moveTo>
                  <a:cubicBezTo>
                    <a:pt x="446" y="209"/>
                    <a:pt x="445" y="209"/>
                    <a:pt x="445" y="209"/>
                  </a:cubicBezTo>
                  <a:cubicBezTo>
                    <a:pt x="445" y="209"/>
                    <a:pt x="445" y="209"/>
                    <a:pt x="446" y="209"/>
                  </a:cubicBezTo>
                  <a:cubicBezTo>
                    <a:pt x="446" y="209"/>
                    <a:pt x="446" y="209"/>
                    <a:pt x="446" y="209"/>
                  </a:cubicBezTo>
                  <a:moveTo>
                    <a:pt x="499" y="208"/>
                  </a:moveTo>
                  <a:cubicBezTo>
                    <a:pt x="499" y="208"/>
                    <a:pt x="499" y="208"/>
                    <a:pt x="499" y="208"/>
                  </a:cubicBezTo>
                  <a:cubicBezTo>
                    <a:pt x="499" y="208"/>
                    <a:pt x="499" y="208"/>
                    <a:pt x="499" y="208"/>
                  </a:cubicBezTo>
                  <a:cubicBezTo>
                    <a:pt x="499" y="208"/>
                    <a:pt x="499" y="208"/>
                    <a:pt x="499" y="208"/>
                  </a:cubicBezTo>
                  <a:cubicBezTo>
                    <a:pt x="498" y="208"/>
                    <a:pt x="498" y="208"/>
                    <a:pt x="498" y="209"/>
                  </a:cubicBezTo>
                  <a:cubicBezTo>
                    <a:pt x="498" y="209"/>
                    <a:pt x="498" y="209"/>
                    <a:pt x="498" y="209"/>
                  </a:cubicBezTo>
                  <a:cubicBezTo>
                    <a:pt x="498" y="209"/>
                    <a:pt x="497" y="209"/>
                    <a:pt x="497" y="209"/>
                  </a:cubicBezTo>
                  <a:cubicBezTo>
                    <a:pt x="497" y="209"/>
                    <a:pt x="496" y="209"/>
                    <a:pt x="496" y="209"/>
                  </a:cubicBezTo>
                  <a:cubicBezTo>
                    <a:pt x="495" y="210"/>
                    <a:pt x="494" y="211"/>
                    <a:pt x="493" y="212"/>
                  </a:cubicBezTo>
                  <a:cubicBezTo>
                    <a:pt x="494" y="212"/>
                    <a:pt x="494" y="212"/>
                    <a:pt x="495" y="211"/>
                  </a:cubicBezTo>
                  <a:cubicBezTo>
                    <a:pt x="493" y="213"/>
                    <a:pt x="492" y="214"/>
                    <a:pt x="490" y="216"/>
                  </a:cubicBezTo>
                  <a:cubicBezTo>
                    <a:pt x="489" y="217"/>
                    <a:pt x="488" y="218"/>
                    <a:pt x="487" y="219"/>
                  </a:cubicBezTo>
                  <a:cubicBezTo>
                    <a:pt x="484" y="222"/>
                    <a:pt x="481" y="225"/>
                    <a:pt x="478" y="228"/>
                  </a:cubicBezTo>
                  <a:cubicBezTo>
                    <a:pt x="482" y="225"/>
                    <a:pt x="487" y="222"/>
                    <a:pt x="491" y="219"/>
                  </a:cubicBezTo>
                  <a:cubicBezTo>
                    <a:pt x="494" y="216"/>
                    <a:pt x="497" y="213"/>
                    <a:pt x="500" y="210"/>
                  </a:cubicBezTo>
                  <a:cubicBezTo>
                    <a:pt x="500" y="210"/>
                    <a:pt x="500" y="209"/>
                    <a:pt x="501" y="208"/>
                  </a:cubicBezTo>
                  <a:cubicBezTo>
                    <a:pt x="500" y="208"/>
                    <a:pt x="500" y="208"/>
                    <a:pt x="499" y="208"/>
                  </a:cubicBezTo>
                  <a:moveTo>
                    <a:pt x="364" y="211"/>
                  </a:moveTo>
                  <a:cubicBezTo>
                    <a:pt x="364" y="211"/>
                    <a:pt x="364" y="211"/>
                    <a:pt x="365" y="211"/>
                  </a:cubicBezTo>
                  <a:cubicBezTo>
                    <a:pt x="365" y="211"/>
                    <a:pt x="366" y="211"/>
                    <a:pt x="366" y="211"/>
                  </a:cubicBezTo>
                  <a:cubicBezTo>
                    <a:pt x="365" y="211"/>
                    <a:pt x="364" y="211"/>
                    <a:pt x="364" y="211"/>
                  </a:cubicBezTo>
                  <a:cubicBezTo>
                    <a:pt x="364" y="211"/>
                    <a:pt x="364" y="211"/>
                    <a:pt x="364" y="211"/>
                  </a:cubicBezTo>
                  <a:moveTo>
                    <a:pt x="371" y="207"/>
                  </a:moveTo>
                  <a:cubicBezTo>
                    <a:pt x="367" y="208"/>
                    <a:pt x="364" y="209"/>
                    <a:pt x="361" y="212"/>
                  </a:cubicBezTo>
                  <a:cubicBezTo>
                    <a:pt x="362" y="212"/>
                    <a:pt x="362" y="212"/>
                    <a:pt x="363" y="212"/>
                  </a:cubicBezTo>
                  <a:cubicBezTo>
                    <a:pt x="364" y="212"/>
                    <a:pt x="365" y="211"/>
                    <a:pt x="365" y="211"/>
                  </a:cubicBezTo>
                  <a:cubicBezTo>
                    <a:pt x="366" y="211"/>
                    <a:pt x="366" y="211"/>
                    <a:pt x="367" y="211"/>
                  </a:cubicBezTo>
                  <a:cubicBezTo>
                    <a:pt x="368" y="209"/>
                    <a:pt x="369" y="208"/>
                    <a:pt x="371" y="207"/>
                  </a:cubicBezTo>
                  <a:moveTo>
                    <a:pt x="466" y="207"/>
                  </a:moveTo>
                  <a:cubicBezTo>
                    <a:pt x="465" y="208"/>
                    <a:pt x="464" y="208"/>
                    <a:pt x="463" y="209"/>
                  </a:cubicBezTo>
                  <a:cubicBezTo>
                    <a:pt x="462" y="210"/>
                    <a:pt x="462" y="211"/>
                    <a:pt x="461" y="211"/>
                  </a:cubicBezTo>
                  <a:cubicBezTo>
                    <a:pt x="462" y="211"/>
                    <a:pt x="462" y="211"/>
                    <a:pt x="463" y="210"/>
                  </a:cubicBezTo>
                  <a:cubicBezTo>
                    <a:pt x="464" y="210"/>
                    <a:pt x="464" y="209"/>
                    <a:pt x="465" y="209"/>
                  </a:cubicBezTo>
                  <a:cubicBezTo>
                    <a:pt x="465" y="208"/>
                    <a:pt x="466" y="208"/>
                    <a:pt x="466" y="207"/>
                  </a:cubicBezTo>
                  <a:moveTo>
                    <a:pt x="444" y="207"/>
                  </a:moveTo>
                  <a:cubicBezTo>
                    <a:pt x="443" y="207"/>
                    <a:pt x="441" y="208"/>
                    <a:pt x="440" y="209"/>
                  </a:cubicBezTo>
                  <a:cubicBezTo>
                    <a:pt x="437" y="211"/>
                    <a:pt x="435" y="213"/>
                    <a:pt x="432" y="215"/>
                  </a:cubicBezTo>
                  <a:cubicBezTo>
                    <a:pt x="433" y="214"/>
                    <a:pt x="434" y="214"/>
                    <a:pt x="435" y="214"/>
                  </a:cubicBezTo>
                  <a:cubicBezTo>
                    <a:pt x="438" y="211"/>
                    <a:pt x="441" y="209"/>
                    <a:pt x="444" y="207"/>
                  </a:cubicBezTo>
                  <a:moveTo>
                    <a:pt x="357" y="206"/>
                  </a:moveTo>
                  <a:cubicBezTo>
                    <a:pt x="355" y="207"/>
                    <a:pt x="353" y="208"/>
                    <a:pt x="351" y="209"/>
                  </a:cubicBezTo>
                  <a:cubicBezTo>
                    <a:pt x="353" y="208"/>
                    <a:pt x="356" y="208"/>
                    <a:pt x="358" y="207"/>
                  </a:cubicBezTo>
                  <a:cubicBezTo>
                    <a:pt x="359" y="207"/>
                    <a:pt x="359" y="207"/>
                    <a:pt x="360" y="207"/>
                  </a:cubicBezTo>
                  <a:cubicBezTo>
                    <a:pt x="359" y="206"/>
                    <a:pt x="358" y="206"/>
                    <a:pt x="357" y="206"/>
                  </a:cubicBezTo>
                  <a:moveTo>
                    <a:pt x="424" y="206"/>
                  </a:moveTo>
                  <a:cubicBezTo>
                    <a:pt x="423" y="206"/>
                    <a:pt x="422" y="207"/>
                    <a:pt x="421" y="207"/>
                  </a:cubicBezTo>
                  <a:cubicBezTo>
                    <a:pt x="421" y="207"/>
                    <a:pt x="421" y="207"/>
                    <a:pt x="420" y="207"/>
                  </a:cubicBezTo>
                  <a:cubicBezTo>
                    <a:pt x="420" y="208"/>
                    <a:pt x="420" y="208"/>
                    <a:pt x="419" y="208"/>
                  </a:cubicBezTo>
                  <a:cubicBezTo>
                    <a:pt x="421" y="207"/>
                    <a:pt x="423" y="207"/>
                    <a:pt x="424" y="206"/>
                  </a:cubicBezTo>
                  <a:moveTo>
                    <a:pt x="451" y="205"/>
                  </a:moveTo>
                  <a:cubicBezTo>
                    <a:pt x="451" y="205"/>
                    <a:pt x="451" y="205"/>
                    <a:pt x="451" y="205"/>
                  </a:cubicBezTo>
                  <a:cubicBezTo>
                    <a:pt x="451" y="205"/>
                    <a:pt x="451" y="205"/>
                    <a:pt x="451" y="205"/>
                  </a:cubicBezTo>
                  <a:cubicBezTo>
                    <a:pt x="451" y="205"/>
                    <a:pt x="451" y="205"/>
                    <a:pt x="451" y="205"/>
                  </a:cubicBezTo>
                  <a:moveTo>
                    <a:pt x="363" y="204"/>
                  </a:moveTo>
                  <a:cubicBezTo>
                    <a:pt x="362" y="204"/>
                    <a:pt x="362" y="204"/>
                    <a:pt x="361" y="205"/>
                  </a:cubicBezTo>
                  <a:cubicBezTo>
                    <a:pt x="363" y="205"/>
                    <a:pt x="364" y="205"/>
                    <a:pt x="366" y="205"/>
                  </a:cubicBezTo>
                  <a:cubicBezTo>
                    <a:pt x="367" y="204"/>
                    <a:pt x="369" y="204"/>
                    <a:pt x="370" y="204"/>
                  </a:cubicBezTo>
                  <a:cubicBezTo>
                    <a:pt x="368" y="204"/>
                    <a:pt x="367" y="204"/>
                    <a:pt x="365" y="204"/>
                  </a:cubicBezTo>
                  <a:cubicBezTo>
                    <a:pt x="365" y="204"/>
                    <a:pt x="364" y="204"/>
                    <a:pt x="364" y="204"/>
                  </a:cubicBezTo>
                  <a:cubicBezTo>
                    <a:pt x="363" y="204"/>
                    <a:pt x="363" y="204"/>
                    <a:pt x="363" y="204"/>
                  </a:cubicBezTo>
                  <a:moveTo>
                    <a:pt x="410" y="203"/>
                  </a:moveTo>
                  <a:cubicBezTo>
                    <a:pt x="410" y="203"/>
                    <a:pt x="409" y="203"/>
                    <a:pt x="409" y="203"/>
                  </a:cubicBezTo>
                  <a:cubicBezTo>
                    <a:pt x="406" y="204"/>
                    <a:pt x="403" y="205"/>
                    <a:pt x="401" y="206"/>
                  </a:cubicBezTo>
                  <a:cubicBezTo>
                    <a:pt x="400" y="207"/>
                    <a:pt x="398" y="207"/>
                    <a:pt x="397" y="208"/>
                  </a:cubicBezTo>
                  <a:cubicBezTo>
                    <a:pt x="397" y="208"/>
                    <a:pt x="397" y="208"/>
                    <a:pt x="397" y="208"/>
                  </a:cubicBezTo>
                  <a:cubicBezTo>
                    <a:pt x="398" y="208"/>
                    <a:pt x="398" y="207"/>
                    <a:pt x="397" y="207"/>
                  </a:cubicBezTo>
                  <a:cubicBezTo>
                    <a:pt x="395" y="208"/>
                    <a:pt x="393" y="208"/>
                    <a:pt x="391" y="209"/>
                  </a:cubicBezTo>
                  <a:cubicBezTo>
                    <a:pt x="391" y="209"/>
                    <a:pt x="390" y="209"/>
                    <a:pt x="390" y="210"/>
                  </a:cubicBezTo>
                  <a:cubicBezTo>
                    <a:pt x="389" y="210"/>
                    <a:pt x="389" y="210"/>
                    <a:pt x="388" y="211"/>
                  </a:cubicBezTo>
                  <a:cubicBezTo>
                    <a:pt x="391" y="210"/>
                    <a:pt x="394" y="210"/>
                    <a:pt x="397" y="209"/>
                  </a:cubicBezTo>
                  <a:cubicBezTo>
                    <a:pt x="400" y="208"/>
                    <a:pt x="403" y="207"/>
                    <a:pt x="407" y="205"/>
                  </a:cubicBezTo>
                  <a:cubicBezTo>
                    <a:pt x="408" y="204"/>
                    <a:pt x="409" y="204"/>
                    <a:pt x="410" y="203"/>
                  </a:cubicBezTo>
                  <a:moveTo>
                    <a:pt x="434" y="200"/>
                  </a:moveTo>
                  <a:cubicBezTo>
                    <a:pt x="434" y="200"/>
                    <a:pt x="433" y="200"/>
                    <a:pt x="432" y="201"/>
                  </a:cubicBezTo>
                  <a:cubicBezTo>
                    <a:pt x="433" y="201"/>
                    <a:pt x="434" y="200"/>
                    <a:pt x="434" y="200"/>
                  </a:cubicBezTo>
                  <a:cubicBezTo>
                    <a:pt x="434" y="200"/>
                    <a:pt x="434" y="200"/>
                    <a:pt x="434" y="200"/>
                  </a:cubicBezTo>
                  <a:moveTo>
                    <a:pt x="374" y="198"/>
                  </a:moveTo>
                  <a:cubicBezTo>
                    <a:pt x="373" y="199"/>
                    <a:pt x="371" y="200"/>
                    <a:pt x="370" y="200"/>
                  </a:cubicBezTo>
                  <a:cubicBezTo>
                    <a:pt x="371" y="201"/>
                    <a:pt x="372" y="201"/>
                    <a:pt x="373" y="201"/>
                  </a:cubicBezTo>
                  <a:cubicBezTo>
                    <a:pt x="372" y="201"/>
                    <a:pt x="371" y="201"/>
                    <a:pt x="370" y="201"/>
                  </a:cubicBezTo>
                  <a:cubicBezTo>
                    <a:pt x="369" y="201"/>
                    <a:pt x="369" y="201"/>
                    <a:pt x="369" y="201"/>
                  </a:cubicBezTo>
                  <a:cubicBezTo>
                    <a:pt x="374" y="201"/>
                    <a:pt x="379" y="200"/>
                    <a:pt x="385" y="198"/>
                  </a:cubicBezTo>
                  <a:cubicBezTo>
                    <a:pt x="381" y="198"/>
                    <a:pt x="378" y="198"/>
                    <a:pt x="374" y="198"/>
                  </a:cubicBezTo>
                  <a:moveTo>
                    <a:pt x="476" y="198"/>
                  </a:moveTo>
                  <a:cubicBezTo>
                    <a:pt x="474" y="199"/>
                    <a:pt x="473" y="200"/>
                    <a:pt x="472" y="202"/>
                  </a:cubicBezTo>
                  <a:cubicBezTo>
                    <a:pt x="471" y="204"/>
                    <a:pt x="470" y="205"/>
                    <a:pt x="469" y="207"/>
                  </a:cubicBezTo>
                  <a:cubicBezTo>
                    <a:pt x="469" y="207"/>
                    <a:pt x="469" y="207"/>
                    <a:pt x="470" y="207"/>
                  </a:cubicBezTo>
                  <a:cubicBezTo>
                    <a:pt x="472" y="205"/>
                    <a:pt x="474" y="203"/>
                    <a:pt x="477" y="200"/>
                  </a:cubicBezTo>
                  <a:cubicBezTo>
                    <a:pt x="477" y="200"/>
                    <a:pt x="477" y="200"/>
                    <a:pt x="476" y="200"/>
                  </a:cubicBezTo>
                  <a:cubicBezTo>
                    <a:pt x="476" y="199"/>
                    <a:pt x="476" y="198"/>
                    <a:pt x="476" y="198"/>
                  </a:cubicBezTo>
                  <a:moveTo>
                    <a:pt x="378" y="207"/>
                  </a:moveTo>
                  <a:cubicBezTo>
                    <a:pt x="381" y="206"/>
                    <a:pt x="383" y="206"/>
                    <a:pt x="385" y="206"/>
                  </a:cubicBezTo>
                  <a:cubicBezTo>
                    <a:pt x="386" y="206"/>
                    <a:pt x="387" y="206"/>
                    <a:pt x="387" y="206"/>
                  </a:cubicBezTo>
                  <a:cubicBezTo>
                    <a:pt x="387" y="206"/>
                    <a:pt x="386" y="206"/>
                    <a:pt x="385" y="206"/>
                  </a:cubicBezTo>
                  <a:cubicBezTo>
                    <a:pt x="383" y="207"/>
                    <a:pt x="381" y="207"/>
                    <a:pt x="378" y="207"/>
                  </a:cubicBezTo>
                  <a:moveTo>
                    <a:pt x="406" y="196"/>
                  </a:moveTo>
                  <a:cubicBezTo>
                    <a:pt x="402" y="197"/>
                    <a:pt x="398" y="199"/>
                    <a:pt x="393" y="200"/>
                  </a:cubicBezTo>
                  <a:cubicBezTo>
                    <a:pt x="389" y="202"/>
                    <a:pt x="384" y="203"/>
                    <a:pt x="380" y="205"/>
                  </a:cubicBezTo>
                  <a:cubicBezTo>
                    <a:pt x="376" y="206"/>
                    <a:pt x="373" y="208"/>
                    <a:pt x="370" y="211"/>
                  </a:cubicBezTo>
                  <a:cubicBezTo>
                    <a:pt x="377" y="210"/>
                    <a:pt x="384" y="208"/>
                    <a:pt x="391" y="206"/>
                  </a:cubicBezTo>
                  <a:cubicBezTo>
                    <a:pt x="392" y="206"/>
                    <a:pt x="393" y="205"/>
                    <a:pt x="394" y="204"/>
                  </a:cubicBezTo>
                  <a:cubicBezTo>
                    <a:pt x="393" y="204"/>
                    <a:pt x="393" y="204"/>
                    <a:pt x="393" y="204"/>
                  </a:cubicBezTo>
                  <a:cubicBezTo>
                    <a:pt x="394" y="204"/>
                    <a:pt x="395" y="203"/>
                    <a:pt x="396" y="203"/>
                  </a:cubicBezTo>
                  <a:cubicBezTo>
                    <a:pt x="397" y="202"/>
                    <a:pt x="399" y="201"/>
                    <a:pt x="401" y="200"/>
                  </a:cubicBezTo>
                  <a:cubicBezTo>
                    <a:pt x="402" y="198"/>
                    <a:pt x="404" y="197"/>
                    <a:pt x="406" y="196"/>
                  </a:cubicBezTo>
                  <a:moveTo>
                    <a:pt x="437" y="194"/>
                  </a:moveTo>
                  <a:cubicBezTo>
                    <a:pt x="435" y="196"/>
                    <a:pt x="432" y="197"/>
                    <a:pt x="430" y="199"/>
                  </a:cubicBezTo>
                  <a:cubicBezTo>
                    <a:pt x="430" y="199"/>
                    <a:pt x="430" y="199"/>
                    <a:pt x="429" y="199"/>
                  </a:cubicBezTo>
                  <a:cubicBezTo>
                    <a:pt x="432" y="198"/>
                    <a:pt x="435" y="196"/>
                    <a:pt x="437" y="194"/>
                  </a:cubicBezTo>
                  <a:moveTo>
                    <a:pt x="445" y="194"/>
                  </a:moveTo>
                  <a:cubicBezTo>
                    <a:pt x="443" y="195"/>
                    <a:pt x="441" y="196"/>
                    <a:pt x="439" y="198"/>
                  </a:cubicBezTo>
                  <a:cubicBezTo>
                    <a:pt x="438" y="198"/>
                    <a:pt x="438" y="198"/>
                    <a:pt x="438" y="199"/>
                  </a:cubicBezTo>
                  <a:cubicBezTo>
                    <a:pt x="438" y="199"/>
                    <a:pt x="438" y="198"/>
                    <a:pt x="438" y="198"/>
                  </a:cubicBezTo>
                  <a:cubicBezTo>
                    <a:pt x="441" y="197"/>
                    <a:pt x="443" y="196"/>
                    <a:pt x="445" y="194"/>
                  </a:cubicBezTo>
                  <a:moveTo>
                    <a:pt x="398" y="193"/>
                  </a:moveTo>
                  <a:cubicBezTo>
                    <a:pt x="393" y="195"/>
                    <a:pt x="388" y="196"/>
                    <a:pt x="383" y="196"/>
                  </a:cubicBezTo>
                  <a:cubicBezTo>
                    <a:pt x="380" y="197"/>
                    <a:pt x="378" y="197"/>
                    <a:pt x="376" y="197"/>
                  </a:cubicBezTo>
                  <a:cubicBezTo>
                    <a:pt x="375" y="198"/>
                    <a:pt x="375" y="198"/>
                    <a:pt x="375" y="198"/>
                  </a:cubicBezTo>
                  <a:cubicBezTo>
                    <a:pt x="381" y="197"/>
                    <a:pt x="388" y="196"/>
                    <a:pt x="394" y="195"/>
                  </a:cubicBezTo>
                  <a:cubicBezTo>
                    <a:pt x="395" y="195"/>
                    <a:pt x="397" y="194"/>
                    <a:pt x="398" y="193"/>
                  </a:cubicBezTo>
                  <a:moveTo>
                    <a:pt x="470" y="193"/>
                  </a:moveTo>
                  <a:cubicBezTo>
                    <a:pt x="468" y="194"/>
                    <a:pt x="466" y="195"/>
                    <a:pt x="464" y="196"/>
                  </a:cubicBezTo>
                  <a:cubicBezTo>
                    <a:pt x="463" y="198"/>
                    <a:pt x="462" y="199"/>
                    <a:pt x="462" y="201"/>
                  </a:cubicBezTo>
                  <a:cubicBezTo>
                    <a:pt x="463" y="200"/>
                    <a:pt x="464" y="199"/>
                    <a:pt x="465" y="199"/>
                  </a:cubicBezTo>
                  <a:cubicBezTo>
                    <a:pt x="467" y="197"/>
                    <a:pt x="468" y="195"/>
                    <a:pt x="470" y="193"/>
                  </a:cubicBezTo>
                  <a:moveTo>
                    <a:pt x="474" y="191"/>
                  </a:moveTo>
                  <a:cubicBezTo>
                    <a:pt x="473" y="193"/>
                    <a:pt x="472" y="194"/>
                    <a:pt x="471" y="195"/>
                  </a:cubicBezTo>
                  <a:cubicBezTo>
                    <a:pt x="472" y="195"/>
                    <a:pt x="472" y="194"/>
                    <a:pt x="473" y="194"/>
                  </a:cubicBezTo>
                  <a:cubicBezTo>
                    <a:pt x="473" y="193"/>
                    <a:pt x="474" y="192"/>
                    <a:pt x="474" y="191"/>
                  </a:cubicBezTo>
                  <a:cubicBezTo>
                    <a:pt x="474" y="191"/>
                    <a:pt x="474" y="191"/>
                    <a:pt x="474" y="191"/>
                  </a:cubicBezTo>
                  <a:moveTo>
                    <a:pt x="393" y="190"/>
                  </a:moveTo>
                  <a:cubicBezTo>
                    <a:pt x="392" y="190"/>
                    <a:pt x="391" y="190"/>
                    <a:pt x="390" y="190"/>
                  </a:cubicBezTo>
                  <a:cubicBezTo>
                    <a:pt x="388" y="191"/>
                    <a:pt x="386" y="192"/>
                    <a:pt x="385" y="193"/>
                  </a:cubicBezTo>
                  <a:cubicBezTo>
                    <a:pt x="386" y="193"/>
                    <a:pt x="388" y="193"/>
                    <a:pt x="389" y="193"/>
                  </a:cubicBezTo>
                  <a:cubicBezTo>
                    <a:pt x="393" y="192"/>
                    <a:pt x="397" y="191"/>
                    <a:pt x="400" y="190"/>
                  </a:cubicBezTo>
                  <a:cubicBezTo>
                    <a:pt x="398" y="190"/>
                    <a:pt x="396" y="190"/>
                    <a:pt x="393" y="190"/>
                  </a:cubicBezTo>
                  <a:moveTo>
                    <a:pt x="482" y="190"/>
                  </a:moveTo>
                  <a:cubicBezTo>
                    <a:pt x="481" y="192"/>
                    <a:pt x="479" y="193"/>
                    <a:pt x="478" y="195"/>
                  </a:cubicBezTo>
                  <a:cubicBezTo>
                    <a:pt x="478" y="196"/>
                    <a:pt x="478" y="196"/>
                    <a:pt x="478" y="197"/>
                  </a:cubicBezTo>
                  <a:cubicBezTo>
                    <a:pt x="480" y="196"/>
                    <a:pt x="481" y="194"/>
                    <a:pt x="482" y="192"/>
                  </a:cubicBezTo>
                  <a:cubicBezTo>
                    <a:pt x="482" y="191"/>
                    <a:pt x="482" y="190"/>
                    <a:pt x="482" y="190"/>
                  </a:cubicBezTo>
                  <a:moveTo>
                    <a:pt x="441" y="188"/>
                  </a:moveTo>
                  <a:cubicBezTo>
                    <a:pt x="441" y="189"/>
                    <a:pt x="440" y="190"/>
                    <a:pt x="439" y="190"/>
                  </a:cubicBezTo>
                  <a:cubicBezTo>
                    <a:pt x="439" y="190"/>
                    <a:pt x="440" y="190"/>
                    <a:pt x="441" y="189"/>
                  </a:cubicBezTo>
                  <a:cubicBezTo>
                    <a:pt x="441" y="189"/>
                    <a:pt x="441" y="188"/>
                    <a:pt x="441" y="188"/>
                  </a:cubicBezTo>
                  <a:moveTo>
                    <a:pt x="482" y="185"/>
                  </a:moveTo>
                  <a:cubicBezTo>
                    <a:pt x="481" y="186"/>
                    <a:pt x="480" y="186"/>
                    <a:pt x="479" y="187"/>
                  </a:cubicBezTo>
                  <a:cubicBezTo>
                    <a:pt x="479" y="187"/>
                    <a:pt x="479" y="187"/>
                    <a:pt x="479" y="187"/>
                  </a:cubicBezTo>
                  <a:cubicBezTo>
                    <a:pt x="479" y="188"/>
                    <a:pt x="478" y="189"/>
                    <a:pt x="478" y="190"/>
                  </a:cubicBezTo>
                  <a:cubicBezTo>
                    <a:pt x="480" y="188"/>
                    <a:pt x="481" y="187"/>
                    <a:pt x="482" y="185"/>
                  </a:cubicBezTo>
                  <a:moveTo>
                    <a:pt x="263" y="184"/>
                  </a:moveTo>
                  <a:cubicBezTo>
                    <a:pt x="269" y="188"/>
                    <a:pt x="276" y="191"/>
                    <a:pt x="282" y="194"/>
                  </a:cubicBezTo>
                  <a:cubicBezTo>
                    <a:pt x="282" y="194"/>
                    <a:pt x="282" y="194"/>
                    <a:pt x="282" y="194"/>
                  </a:cubicBezTo>
                  <a:cubicBezTo>
                    <a:pt x="283" y="194"/>
                    <a:pt x="285" y="194"/>
                    <a:pt x="286" y="195"/>
                  </a:cubicBezTo>
                  <a:cubicBezTo>
                    <a:pt x="288" y="195"/>
                    <a:pt x="290" y="196"/>
                    <a:pt x="292" y="196"/>
                  </a:cubicBezTo>
                  <a:cubicBezTo>
                    <a:pt x="290" y="196"/>
                    <a:pt x="288" y="196"/>
                    <a:pt x="287" y="196"/>
                  </a:cubicBezTo>
                  <a:cubicBezTo>
                    <a:pt x="298" y="200"/>
                    <a:pt x="309" y="203"/>
                    <a:pt x="320" y="206"/>
                  </a:cubicBezTo>
                  <a:cubicBezTo>
                    <a:pt x="327" y="207"/>
                    <a:pt x="334" y="209"/>
                    <a:pt x="340" y="210"/>
                  </a:cubicBezTo>
                  <a:cubicBezTo>
                    <a:pt x="342" y="209"/>
                    <a:pt x="344" y="208"/>
                    <a:pt x="346" y="208"/>
                  </a:cubicBezTo>
                  <a:cubicBezTo>
                    <a:pt x="343" y="208"/>
                    <a:pt x="340" y="207"/>
                    <a:pt x="336" y="207"/>
                  </a:cubicBezTo>
                  <a:cubicBezTo>
                    <a:pt x="335" y="207"/>
                    <a:pt x="334" y="207"/>
                    <a:pt x="332" y="207"/>
                  </a:cubicBezTo>
                  <a:cubicBezTo>
                    <a:pt x="324" y="205"/>
                    <a:pt x="315" y="204"/>
                    <a:pt x="307" y="202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10" y="202"/>
                    <a:pt x="313" y="202"/>
                    <a:pt x="316" y="202"/>
                  </a:cubicBezTo>
                  <a:cubicBezTo>
                    <a:pt x="326" y="204"/>
                    <a:pt x="336" y="206"/>
                    <a:pt x="346" y="208"/>
                  </a:cubicBezTo>
                  <a:cubicBezTo>
                    <a:pt x="348" y="207"/>
                    <a:pt x="350" y="206"/>
                    <a:pt x="352" y="206"/>
                  </a:cubicBezTo>
                  <a:cubicBezTo>
                    <a:pt x="347" y="205"/>
                    <a:pt x="343" y="204"/>
                    <a:pt x="338" y="203"/>
                  </a:cubicBezTo>
                  <a:cubicBezTo>
                    <a:pt x="339" y="203"/>
                    <a:pt x="340" y="203"/>
                    <a:pt x="341" y="203"/>
                  </a:cubicBezTo>
                  <a:cubicBezTo>
                    <a:pt x="346" y="204"/>
                    <a:pt x="351" y="204"/>
                    <a:pt x="355" y="204"/>
                  </a:cubicBezTo>
                  <a:cubicBezTo>
                    <a:pt x="358" y="203"/>
                    <a:pt x="361" y="202"/>
                    <a:pt x="363" y="201"/>
                  </a:cubicBezTo>
                  <a:cubicBezTo>
                    <a:pt x="361" y="201"/>
                    <a:pt x="359" y="201"/>
                    <a:pt x="357" y="201"/>
                  </a:cubicBezTo>
                  <a:cubicBezTo>
                    <a:pt x="353" y="201"/>
                    <a:pt x="350" y="201"/>
                    <a:pt x="346" y="201"/>
                  </a:cubicBezTo>
                  <a:cubicBezTo>
                    <a:pt x="350" y="200"/>
                    <a:pt x="355" y="200"/>
                    <a:pt x="359" y="200"/>
                  </a:cubicBezTo>
                  <a:cubicBezTo>
                    <a:pt x="361" y="200"/>
                    <a:pt x="363" y="200"/>
                    <a:pt x="364" y="200"/>
                  </a:cubicBezTo>
                  <a:cubicBezTo>
                    <a:pt x="366" y="199"/>
                    <a:pt x="367" y="199"/>
                    <a:pt x="368" y="198"/>
                  </a:cubicBezTo>
                  <a:cubicBezTo>
                    <a:pt x="360" y="199"/>
                    <a:pt x="351" y="200"/>
                    <a:pt x="343" y="200"/>
                  </a:cubicBezTo>
                  <a:cubicBezTo>
                    <a:pt x="341" y="200"/>
                    <a:pt x="339" y="200"/>
                    <a:pt x="337" y="199"/>
                  </a:cubicBezTo>
                  <a:cubicBezTo>
                    <a:pt x="333" y="199"/>
                    <a:pt x="329" y="199"/>
                    <a:pt x="325" y="199"/>
                  </a:cubicBezTo>
                  <a:cubicBezTo>
                    <a:pt x="324" y="199"/>
                    <a:pt x="322" y="199"/>
                    <a:pt x="321" y="199"/>
                  </a:cubicBezTo>
                  <a:cubicBezTo>
                    <a:pt x="319" y="199"/>
                    <a:pt x="317" y="199"/>
                    <a:pt x="315" y="199"/>
                  </a:cubicBezTo>
                  <a:cubicBezTo>
                    <a:pt x="315" y="198"/>
                    <a:pt x="315" y="198"/>
                    <a:pt x="314" y="198"/>
                  </a:cubicBezTo>
                  <a:cubicBezTo>
                    <a:pt x="301" y="196"/>
                    <a:pt x="287" y="193"/>
                    <a:pt x="275" y="188"/>
                  </a:cubicBezTo>
                  <a:cubicBezTo>
                    <a:pt x="276" y="189"/>
                    <a:pt x="277" y="189"/>
                    <a:pt x="278" y="190"/>
                  </a:cubicBezTo>
                  <a:cubicBezTo>
                    <a:pt x="277" y="190"/>
                    <a:pt x="277" y="190"/>
                    <a:pt x="276" y="189"/>
                  </a:cubicBezTo>
                  <a:cubicBezTo>
                    <a:pt x="275" y="189"/>
                    <a:pt x="275" y="189"/>
                    <a:pt x="274" y="188"/>
                  </a:cubicBezTo>
                  <a:cubicBezTo>
                    <a:pt x="270" y="187"/>
                    <a:pt x="267" y="185"/>
                    <a:pt x="263" y="184"/>
                  </a:cubicBezTo>
                  <a:moveTo>
                    <a:pt x="490" y="182"/>
                  </a:moveTo>
                  <a:cubicBezTo>
                    <a:pt x="490" y="182"/>
                    <a:pt x="490" y="182"/>
                    <a:pt x="489" y="182"/>
                  </a:cubicBezTo>
                  <a:cubicBezTo>
                    <a:pt x="489" y="182"/>
                    <a:pt x="489" y="182"/>
                    <a:pt x="489" y="182"/>
                  </a:cubicBezTo>
                  <a:cubicBezTo>
                    <a:pt x="490" y="182"/>
                    <a:pt x="490" y="182"/>
                    <a:pt x="490" y="182"/>
                  </a:cubicBezTo>
                  <a:cubicBezTo>
                    <a:pt x="490" y="182"/>
                    <a:pt x="490" y="182"/>
                    <a:pt x="490" y="182"/>
                  </a:cubicBezTo>
                  <a:moveTo>
                    <a:pt x="444" y="180"/>
                  </a:moveTo>
                  <a:cubicBezTo>
                    <a:pt x="440" y="181"/>
                    <a:pt x="437" y="183"/>
                    <a:pt x="433" y="184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427" y="187"/>
                    <a:pt x="421" y="190"/>
                    <a:pt x="414" y="192"/>
                  </a:cubicBezTo>
                  <a:cubicBezTo>
                    <a:pt x="413" y="193"/>
                    <a:pt x="411" y="195"/>
                    <a:pt x="410" y="196"/>
                  </a:cubicBezTo>
                  <a:cubicBezTo>
                    <a:pt x="415" y="194"/>
                    <a:pt x="420" y="191"/>
                    <a:pt x="425" y="189"/>
                  </a:cubicBezTo>
                  <a:cubicBezTo>
                    <a:pt x="421" y="192"/>
                    <a:pt x="416" y="195"/>
                    <a:pt x="412" y="197"/>
                  </a:cubicBezTo>
                  <a:cubicBezTo>
                    <a:pt x="411" y="197"/>
                    <a:pt x="411" y="197"/>
                    <a:pt x="411" y="197"/>
                  </a:cubicBezTo>
                  <a:cubicBezTo>
                    <a:pt x="410" y="197"/>
                    <a:pt x="409" y="198"/>
                    <a:pt x="408" y="198"/>
                  </a:cubicBezTo>
                  <a:cubicBezTo>
                    <a:pt x="405" y="200"/>
                    <a:pt x="402" y="202"/>
                    <a:pt x="399" y="204"/>
                  </a:cubicBezTo>
                  <a:cubicBezTo>
                    <a:pt x="399" y="204"/>
                    <a:pt x="400" y="204"/>
                    <a:pt x="400" y="204"/>
                  </a:cubicBezTo>
                  <a:cubicBezTo>
                    <a:pt x="408" y="201"/>
                    <a:pt x="416" y="198"/>
                    <a:pt x="423" y="194"/>
                  </a:cubicBezTo>
                  <a:cubicBezTo>
                    <a:pt x="430" y="190"/>
                    <a:pt x="437" y="185"/>
                    <a:pt x="444" y="180"/>
                  </a:cubicBezTo>
                  <a:moveTo>
                    <a:pt x="458" y="179"/>
                  </a:moveTo>
                  <a:cubicBezTo>
                    <a:pt x="455" y="183"/>
                    <a:pt x="451" y="187"/>
                    <a:pt x="447" y="190"/>
                  </a:cubicBezTo>
                  <a:cubicBezTo>
                    <a:pt x="447" y="190"/>
                    <a:pt x="448" y="190"/>
                    <a:pt x="448" y="189"/>
                  </a:cubicBezTo>
                  <a:cubicBezTo>
                    <a:pt x="450" y="188"/>
                    <a:pt x="452" y="187"/>
                    <a:pt x="454" y="186"/>
                  </a:cubicBezTo>
                  <a:cubicBezTo>
                    <a:pt x="456" y="184"/>
                    <a:pt x="457" y="182"/>
                    <a:pt x="459" y="180"/>
                  </a:cubicBezTo>
                  <a:cubicBezTo>
                    <a:pt x="459" y="180"/>
                    <a:pt x="458" y="180"/>
                    <a:pt x="458" y="179"/>
                  </a:cubicBezTo>
                  <a:moveTo>
                    <a:pt x="459" y="171"/>
                  </a:moveTo>
                  <a:cubicBezTo>
                    <a:pt x="456" y="174"/>
                    <a:pt x="452" y="177"/>
                    <a:pt x="449" y="181"/>
                  </a:cubicBezTo>
                  <a:cubicBezTo>
                    <a:pt x="448" y="182"/>
                    <a:pt x="447" y="184"/>
                    <a:pt x="446" y="185"/>
                  </a:cubicBezTo>
                  <a:cubicBezTo>
                    <a:pt x="448" y="184"/>
                    <a:pt x="449" y="182"/>
                    <a:pt x="451" y="181"/>
                  </a:cubicBezTo>
                  <a:cubicBezTo>
                    <a:pt x="454" y="179"/>
                    <a:pt x="456" y="177"/>
                    <a:pt x="458" y="174"/>
                  </a:cubicBezTo>
                  <a:cubicBezTo>
                    <a:pt x="459" y="173"/>
                    <a:pt x="459" y="172"/>
                    <a:pt x="459" y="171"/>
                  </a:cubicBezTo>
                  <a:moveTo>
                    <a:pt x="467" y="162"/>
                  </a:moveTo>
                  <a:cubicBezTo>
                    <a:pt x="467" y="162"/>
                    <a:pt x="467" y="162"/>
                    <a:pt x="467" y="162"/>
                  </a:cubicBezTo>
                  <a:cubicBezTo>
                    <a:pt x="466" y="163"/>
                    <a:pt x="465" y="164"/>
                    <a:pt x="464" y="165"/>
                  </a:cubicBezTo>
                  <a:cubicBezTo>
                    <a:pt x="464" y="167"/>
                    <a:pt x="463" y="168"/>
                    <a:pt x="462" y="169"/>
                  </a:cubicBezTo>
                  <a:cubicBezTo>
                    <a:pt x="464" y="167"/>
                    <a:pt x="466" y="165"/>
                    <a:pt x="467" y="162"/>
                  </a:cubicBezTo>
                  <a:moveTo>
                    <a:pt x="456" y="156"/>
                  </a:moveTo>
                  <a:cubicBezTo>
                    <a:pt x="455" y="157"/>
                    <a:pt x="455" y="157"/>
                    <a:pt x="454" y="158"/>
                  </a:cubicBezTo>
                  <a:cubicBezTo>
                    <a:pt x="451" y="163"/>
                    <a:pt x="447" y="168"/>
                    <a:pt x="443" y="172"/>
                  </a:cubicBezTo>
                  <a:cubicBezTo>
                    <a:pt x="441" y="174"/>
                    <a:pt x="439" y="176"/>
                    <a:pt x="437" y="178"/>
                  </a:cubicBezTo>
                  <a:cubicBezTo>
                    <a:pt x="438" y="178"/>
                    <a:pt x="438" y="178"/>
                    <a:pt x="438" y="178"/>
                  </a:cubicBezTo>
                  <a:cubicBezTo>
                    <a:pt x="441" y="177"/>
                    <a:pt x="443" y="175"/>
                    <a:pt x="446" y="173"/>
                  </a:cubicBezTo>
                  <a:cubicBezTo>
                    <a:pt x="448" y="170"/>
                    <a:pt x="451" y="167"/>
                    <a:pt x="453" y="163"/>
                  </a:cubicBezTo>
                  <a:cubicBezTo>
                    <a:pt x="454" y="161"/>
                    <a:pt x="455" y="159"/>
                    <a:pt x="456" y="156"/>
                  </a:cubicBezTo>
                  <a:moveTo>
                    <a:pt x="464" y="147"/>
                  </a:moveTo>
                  <a:cubicBezTo>
                    <a:pt x="463" y="148"/>
                    <a:pt x="462" y="149"/>
                    <a:pt x="461" y="150"/>
                  </a:cubicBezTo>
                  <a:cubicBezTo>
                    <a:pt x="461" y="150"/>
                    <a:pt x="460" y="151"/>
                    <a:pt x="460" y="152"/>
                  </a:cubicBezTo>
                  <a:cubicBezTo>
                    <a:pt x="460" y="153"/>
                    <a:pt x="459" y="154"/>
                    <a:pt x="459" y="155"/>
                  </a:cubicBezTo>
                  <a:cubicBezTo>
                    <a:pt x="460" y="153"/>
                    <a:pt x="461" y="152"/>
                    <a:pt x="462" y="151"/>
                  </a:cubicBezTo>
                  <a:cubicBezTo>
                    <a:pt x="463" y="149"/>
                    <a:pt x="464" y="148"/>
                    <a:pt x="464" y="147"/>
                  </a:cubicBezTo>
                  <a:moveTo>
                    <a:pt x="467" y="146"/>
                  </a:moveTo>
                  <a:cubicBezTo>
                    <a:pt x="467" y="148"/>
                    <a:pt x="467" y="150"/>
                    <a:pt x="466" y="152"/>
                  </a:cubicBezTo>
                  <a:cubicBezTo>
                    <a:pt x="466" y="153"/>
                    <a:pt x="466" y="153"/>
                    <a:pt x="465" y="153"/>
                  </a:cubicBezTo>
                  <a:cubicBezTo>
                    <a:pt x="465" y="153"/>
                    <a:pt x="464" y="153"/>
                    <a:pt x="464" y="153"/>
                  </a:cubicBezTo>
                  <a:cubicBezTo>
                    <a:pt x="463" y="156"/>
                    <a:pt x="461" y="159"/>
                    <a:pt x="459" y="162"/>
                  </a:cubicBezTo>
                  <a:cubicBezTo>
                    <a:pt x="460" y="162"/>
                    <a:pt x="461" y="161"/>
                    <a:pt x="461" y="160"/>
                  </a:cubicBezTo>
                  <a:cubicBezTo>
                    <a:pt x="463" y="158"/>
                    <a:pt x="465" y="155"/>
                    <a:pt x="467" y="152"/>
                  </a:cubicBezTo>
                  <a:cubicBezTo>
                    <a:pt x="467" y="150"/>
                    <a:pt x="468" y="148"/>
                    <a:pt x="467" y="146"/>
                  </a:cubicBezTo>
                  <a:cubicBezTo>
                    <a:pt x="467" y="146"/>
                    <a:pt x="467" y="146"/>
                    <a:pt x="467" y="146"/>
                  </a:cubicBezTo>
                  <a:moveTo>
                    <a:pt x="350" y="269"/>
                  </a:moveTo>
                  <a:cubicBezTo>
                    <a:pt x="350" y="269"/>
                    <a:pt x="350" y="269"/>
                    <a:pt x="350" y="268"/>
                  </a:cubicBezTo>
                  <a:cubicBezTo>
                    <a:pt x="352" y="269"/>
                    <a:pt x="353" y="269"/>
                    <a:pt x="354" y="269"/>
                  </a:cubicBezTo>
                  <a:cubicBezTo>
                    <a:pt x="355" y="269"/>
                    <a:pt x="355" y="269"/>
                    <a:pt x="355" y="269"/>
                  </a:cubicBezTo>
                  <a:cubicBezTo>
                    <a:pt x="356" y="269"/>
                    <a:pt x="357" y="269"/>
                    <a:pt x="357" y="269"/>
                  </a:cubicBezTo>
                  <a:cubicBezTo>
                    <a:pt x="362" y="269"/>
                    <a:pt x="366" y="269"/>
                    <a:pt x="370" y="270"/>
                  </a:cubicBezTo>
                  <a:cubicBezTo>
                    <a:pt x="371" y="270"/>
                    <a:pt x="371" y="271"/>
                    <a:pt x="371" y="271"/>
                  </a:cubicBezTo>
                  <a:cubicBezTo>
                    <a:pt x="366" y="272"/>
                    <a:pt x="360" y="273"/>
                    <a:pt x="354" y="273"/>
                  </a:cubicBezTo>
                  <a:cubicBezTo>
                    <a:pt x="349" y="273"/>
                    <a:pt x="344" y="273"/>
                    <a:pt x="339" y="272"/>
                  </a:cubicBezTo>
                  <a:cubicBezTo>
                    <a:pt x="339" y="272"/>
                    <a:pt x="339" y="272"/>
                    <a:pt x="339" y="272"/>
                  </a:cubicBezTo>
                  <a:cubicBezTo>
                    <a:pt x="335" y="271"/>
                    <a:pt x="332" y="271"/>
                    <a:pt x="328" y="270"/>
                  </a:cubicBezTo>
                  <a:cubicBezTo>
                    <a:pt x="333" y="270"/>
                    <a:pt x="338" y="271"/>
                    <a:pt x="342" y="271"/>
                  </a:cubicBezTo>
                  <a:cubicBezTo>
                    <a:pt x="345" y="271"/>
                    <a:pt x="347" y="270"/>
                    <a:pt x="349" y="270"/>
                  </a:cubicBezTo>
                  <a:cubicBezTo>
                    <a:pt x="350" y="270"/>
                    <a:pt x="351" y="269"/>
                    <a:pt x="350" y="269"/>
                  </a:cubicBezTo>
                  <a:moveTo>
                    <a:pt x="315" y="266"/>
                  </a:moveTo>
                  <a:cubicBezTo>
                    <a:pt x="311" y="265"/>
                    <a:pt x="307" y="264"/>
                    <a:pt x="303" y="263"/>
                  </a:cubicBezTo>
                  <a:cubicBezTo>
                    <a:pt x="305" y="263"/>
                    <a:pt x="308" y="264"/>
                    <a:pt x="311" y="264"/>
                  </a:cubicBezTo>
                  <a:cubicBezTo>
                    <a:pt x="312" y="264"/>
                    <a:pt x="312" y="264"/>
                    <a:pt x="312" y="264"/>
                  </a:cubicBezTo>
                  <a:cubicBezTo>
                    <a:pt x="313" y="265"/>
                    <a:pt x="314" y="265"/>
                    <a:pt x="315" y="266"/>
                  </a:cubicBezTo>
                  <a:moveTo>
                    <a:pt x="395" y="262"/>
                  </a:moveTo>
                  <a:cubicBezTo>
                    <a:pt x="397" y="262"/>
                    <a:pt x="399" y="262"/>
                    <a:pt x="401" y="262"/>
                  </a:cubicBezTo>
                  <a:cubicBezTo>
                    <a:pt x="400" y="262"/>
                    <a:pt x="399" y="262"/>
                    <a:pt x="398" y="262"/>
                  </a:cubicBezTo>
                  <a:cubicBezTo>
                    <a:pt x="397" y="263"/>
                    <a:pt x="395" y="263"/>
                    <a:pt x="393" y="263"/>
                  </a:cubicBezTo>
                  <a:cubicBezTo>
                    <a:pt x="392" y="263"/>
                    <a:pt x="390" y="263"/>
                    <a:pt x="389" y="263"/>
                  </a:cubicBezTo>
                  <a:cubicBezTo>
                    <a:pt x="389" y="263"/>
                    <a:pt x="389" y="263"/>
                    <a:pt x="390" y="263"/>
                  </a:cubicBezTo>
                  <a:cubicBezTo>
                    <a:pt x="391" y="263"/>
                    <a:pt x="393" y="263"/>
                    <a:pt x="395" y="262"/>
                  </a:cubicBezTo>
                  <a:moveTo>
                    <a:pt x="256" y="239"/>
                  </a:moveTo>
                  <a:cubicBezTo>
                    <a:pt x="256" y="239"/>
                    <a:pt x="256" y="239"/>
                    <a:pt x="256" y="239"/>
                  </a:cubicBezTo>
                  <a:cubicBezTo>
                    <a:pt x="260" y="240"/>
                    <a:pt x="265" y="241"/>
                    <a:pt x="269" y="242"/>
                  </a:cubicBezTo>
                  <a:cubicBezTo>
                    <a:pt x="269" y="242"/>
                    <a:pt x="269" y="242"/>
                    <a:pt x="269" y="242"/>
                  </a:cubicBezTo>
                  <a:cubicBezTo>
                    <a:pt x="270" y="242"/>
                    <a:pt x="270" y="242"/>
                    <a:pt x="270" y="242"/>
                  </a:cubicBezTo>
                  <a:cubicBezTo>
                    <a:pt x="273" y="243"/>
                    <a:pt x="277" y="244"/>
                    <a:pt x="280" y="246"/>
                  </a:cubicBezTo>
                  <a:cubicBezTo>
                    <a:pt x="288" y="249"/>
                    <a:pt x="296" y="252"/>
                    <a:pt x="304" y="254"/>
                  </a:cubicBezTo>
                  <a:cubicBezTo>
                    <a:pt x="302" y="254"/>
                    <a:pt x="300" y="254"/>
                    <a:pt x="299" y="253"/>
                  </a:cubicBezTo>
                  <a:cubicBezTo>
                    <a:pt x="287" y="250"/>
                    <a:pt x="276" y="247"/>
                    <a:pt x="265" y="243"/>
                  </a:cubicBezTo>
                  <a:cubicBezTo>
                    <a:pt x="262" y="242"/>
                    <a:pt x="260" y="241"/>
                    <a:pt x="258" y="240"/>
                  </a:cubicBezTo>
                  <a:cubicBezTo>
                    <a:pt x="257" y="239"/>
                    <a:pt x="257" y="239"/>
                    <a:pt x="256" y="239"/>
                  </a:cubicBezTo>
                  <a:moveTo>
                    <a:pt x="281" y="243"/>
                  </a:moveTo>
                  <a:cubicBezTo>
                    <a:pt x="278" y="242"/>
                    <a:pt x="276" y="241"/>
                    <a:pt x="274" y="240"/>
                  </a:cubicBezTo>
                  <a:cubicBezTo>
                    <a:pt x="270" y="239"/>
                    <a:pt x="265" y="237"/>
                    <a:pt x="261" y="235"/>
                  </a:cubicBezTo>
                  <a:cubicBezTo>
                    <a:pt x="269" y="237"/>
                    <a:pt x="277" y="240"/>
                    <a:pt x="286" y="242"/>
                  </a:cubicBezTo>
                  <a:cubicBezTo>
                    <a:pt x="294" y="245"/>
                    <a:pt x="303" y="248"/>
                    <a:pt x="312" y="251"/>
                  </a:cubicBezTo>
                  <a:cubicBezTo>
                    <a:pt x="316" y="252"/>
                    <a:pt x="321" y="254"/>
                    <a:pt x="326" y="255"/>
                  </a:cubicBezTo>
                  <a:cubicBezTo>
                    <a:pt x="327" y="256"/>
                    <a:pt x="329" y="257"/>
                    <a:pt x="330" y="257"/>
                  </a:cubicBezTo>
                  <a:cubicBezTo>
                    <a:pt x="330" y="257"/>
                    <a:pt x="330" y="258"/>
                    <a:pt x="331" y="258"/>
                  </a:cubicBezTo>
                  <a:cubicBezTo>
                    <a:pt x="328" y="258"/>
                    <a:pt x="326" y="257"/>
                    <a:pt x="323" y="257"/>
                  </a:cubicBezTo>
                  <a:cubicBezTo>
                    <a:pt x="316" y="256"/>
                    <a:pt x="308" y="253"/>
                    <a:pt x="300" y="251"/>
                  </a:cubicBezTo>
                  <a:cubicBezTo>
                    <a:pt x="294" y="248"/>
                    <a:pt x="287" y="246"/>
                    <a:pt x="281" y="243"/>
                  </a:cubicBezTo>
                  <a:moveTo>
                    <a:pt x="231" y="230"/>
                  </a:moveTo>
                  <a:cubicBezTo>
                    <a:pt x="229" y="230"/>
                    <a:pt x="228" y="229"/>
                    <a:pt x="227" y="228"/>
                  </a:cubicBezTo>
                  <a:cubicBezTo>
                    <a:pt x="231" y="230"/>
                    <a:pt x="236" y="232"/>
                    <a:pt x="240" y="234"/>
                  </a:cubicBezTo>
                  <a:cubicBezTo>
                    <a:pt x="241" y="234"/>
                    <a:pt x="242" y="234"/>
                    <a:pt x="243" y="235"/>
                  </a:cubicBezTo>
                  <a:cubicBezTo>
                    <a:pt x="244" y="235"/>
                    <a:pt x="245" y="236"/>
                    <a:pt x="246" y="237"/>
                  </a:cubicBezTo>
                  <a:cubicBezTo>
                    <a:pt x="242" y="235"/>
                    <a:pt x="238" y="234"/>
                    <a:pt x="234" y="232"/>
                  </a:cubicBezTo>
                  <a:cubicBezTo>
                    <a:pt x="233" y="231"/>
                    <a:pt x="232" y="231"/>
                    <a:pt x="231" y="230"/>
                  </a:cubicBezTo>
                  <a:moveTo>
                    <a:pt x="244" y="226"/>
                  </a:moveTo>
                  <a:cubicBezTo>
                    <a:pt x="243" y="226"/>
                    <a:pt x="242" y="225"/>
                    <a:pt x="242" y="225"/>
                  </a:cubicBezTo>
                  <a:cubicBezTo>
                    <a:pt x="243" y="225"/>
                    <a:pt x="244" y="225"/>
                    <a:pt x="245" y="226"/>
                  </a:cubicBezTo>
                  <a:cubicBezTo>
                    <a:pt x="248" y="227"/>
                    <a:pt x="252" y="229"/>
                    <a:pt x="255" y="230"/>
                  </a:cubicBezTo>
                  <a:cubicBezTo>
                    <a:pt x="254" y="230"/>
                    <a:pt x="252" y="229"/>
                    <a:pt x="251" y="229"/>
                  </a:cubicBezTo>
                  <a:cubicBezTo>
                    <a:pt x="249" y="228"/>
                    <a:pt x="246" y="227"/>
                    <a:pt x="244" y="226"/>
                  </a:cubicBezTo>
                  <a:moveTo>
                    <a:pt x="210" y="220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209" y="220"/>
                    <a:pt x="209" y="220"/>
                    <a:pt x="210" y="220"/>
                  </a:cubicBezTo>
                  <a:cubicBezTo>
                    <a:pt x="210" y="220"/>
                    <a:pt x="210" y="221"/>
                    <a:pt x="211" y="221"/>
                  </a:cubicBezTo>
                  <a:cubicBezTo>
                    <a:pt x="211" y="221"/>
                    <a:pt x="210" y="220"/>
                    <a:pt x="210" y="220"/>
                  </a:cubicBezTo>
                  <a:moveTo>
                    <a:pt x="211" y="218"/>
                  </a:moveTo>
                  <a:cubicBezTo>
                    <a:pt x="211" y="218"/>
                    <a:pt x="210" y="217"/>
                    <a:pt x="210" y="217"/>
                  </a:cubicBezTo>
                  <a:cubicBezTo>
                    <a:pt x="209" y="217"/>
                    <a:pt x="209" y="216"/>
                    <a:pt x="208" y="216"/>
                  </a:cubicBezTo>
                  <a:cubicBezTo>
                    <a:pt x="211" y="217"/>
                    <a:pt x="214" y="219"/>
                    <a:pt x="216" y="220"/>
                  </a:cubicBezTo>
                  <a:cubicBezTo>
                    <a:pt x="215" y="220"/>
                    <a:pt x="213" y="219"/>
                    <a:pt x="211" y="218"/>
                  </a:cubicBezTo>
                  <a:moveTo>
                    <a:pt x="247" y="215"/>
                  </a:moveTo>
                  <a:cubicBezTo>
                    <a:pt x="247" y="215"/>
                    <a:pt x="247" y="215"/>
                    <a:pt x="247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5"/>
                    <a:pt x="247" y="215"/>
                    <a:pt x="247" y="215"/>
                  </a:cubicBezTo>
                  <a:moveTo>
                    <a:pt x="241" y="231"/>
                  </a:moveTo>
                  <a:cubicBezTo>
                    <a:pt x="230" y="225"/>
                    <a:pt x="220" y="220"/>
                    <a:pt x="210" y="214"/>
                  </a:cubicBezTo>
                  <a:cubicBezTo>
                    <a:pt x="210" y="214"/>
                    <a:pt x="210" y="214"/>
                    <a:pt x="211" y="214"/>
                  </a:cubicBezTo>
                  <a:cubicBezTo>
                    <a:pt x="215" y="217"/>
                    <a:pt x="219" y="219"/>
                    <a:pt x="224" y="221"/>
                  </a:cubicBezTo>
                  <a:cubicBezTo>
                    <a:pt x="228" y="223"/>
                    <a:pt x="232" y="224"/>
                    <a:pt x="235" y="226"/>
                  </a:cubicBezTo>
                  <a:cubicBezTo>
                    <a:pt x="241" y="228"/>
                    <a:pt x="247" y="231"/>
                    <a:pt x="252" y="234"/>
                  </a:cubicBezTo>
                  <a:cubicBezTo>
                    <a:pt x="255" y="235"/>
                    <a:pt x="257" y="236"/>
                    <a:pt x="259" y="237"/>
                  </a:cubicBezTo>
                  <a:cubicBezTo>
                    <a:pt x="253" y="235"/>
                    <a:pt x="247" y="233"/>
                    <a:pt x="241" y="231"/>
                  </a:cubicBezTo>
                  <a:moveTo>
                    <a:pt x="265" y="216"/>
                  </a:moveTo>
                  <a:cubicBezTo>
                    <a:pt x="262" y="215"/>
                    <a:pt x="260" y="214"/>
                    <a:pt x="258" y="213"/>
                  </a:cubicBezTo>
                  <a:cubicBezTo>
                    <a:pt x="261" y="214"/>
                    <a:pt x="264" y="215"/>
                    <a:pt x="267" y="216"/>
                  </a:cubicBezTo>
                  <a:cubicBezTo>
                    <a:pt x="266" y="216"/>
                    <a:pt x="266" y="216"/>
                    <a:pt x="265" y="216"/>
                  </a:cubicBezTo>
                  <a:moveTo>
                    <a:pt x="234" y="213"/>
                  </a:moveTo>
                  <a:cubicBezTo>
                    <a:pt x="233" y="213"/>
                    <a:pt x="231" y="212"/>
                    <a:pt x="230" y="212"/>
                  </a:cubicBezTo>
                  <a:cubicBezTo>
                    <a:pt x="231" y="212"/>
                    <a:pt x="232" y="213"/>
                    <a:pt x="233" y="213"/>
                  </a:cubicBezTo>
                  <a:cubicBezTo>
                    <a:pt x="234" y="213"/>
                    <a:pt x="234" y="213"/>
                    <a:pt x="234" y="213"/>
                  </a:cubicBezTo>
                  <a:moveTo>
                    <a:pt x="276" y="216"/>
                  </a:moveTo>
                  <a:cubicBezTo>
                    <a:pt x="266" y="213"/>
                    <a:pt x="255" y="210"/>
                    <a:pt x="244" y="206"/>
                  </a:cubicBezTo>
                  <a:cubicBezTo>
                    <a:pt x="245" y="206"/>
                    <a:pt x="246" y="206"/>
                    <a:pt x="246" y="206"/>
                  </a:cubicBezTo>
                  <a:cubicBezTo>
                    <a:pt x="261" y="211"/>
                    <a:pt x="275" y="214"/>
                    <a:pt x="290" y="217"/>
                  </a:cubicBezTo>
                  <a:cubicBezTo>
                    <a:pt x="286" y="217"/>
                    <a:pt x="281" y="217"/>
                    <a:pt x="276" y="216"/>
                  </a:cubicBezTo>
                  <a:moveTo>
                    <a:pt x="211" y="208"/>
                  </a:moveTo>
                  <a:cubicBezTo>
                    <a:pt x="209" y="207"/>
                    <a:pt x="208" y="206"/>
                    <a:pt x="206" y="206"/>
                  </a:cubicBezTo>
                  <a:cubicBezTo>
                    <a:pt x="209" y="207"/>
                    <a:pt x="212" y="208"/>
                    <a:pt x="214" y="210"/>
                  </a:cubicBezTo>
                  <a:cubicBezTo>
                    <a:pt x="213" y="209"/>
                    <a:pt x="212" y="209"/>
                    <a:pt x="211" y="208"/>
                  </a:cubicBezTo>
                  <a:moveTo>
                    <a:pt x="307" y="215"/>
                  </a:moveTo>
                  <a:cubicBezTo>
                    <a:pt x="304" y="215"/>
                    <a:pt x="301" y="214"/>
                    <a:pt x="297" y="213"/>
                  </a:cubicBezTo>
                  <a:cubicBezTo>
                    <a:pt x="286" y="211"/>
                    <a:pt x="274" y="208"/>
                    <a:pt x="263" y="205"/>
                  </a:cubicBezTo>
                  <a:cubicBezTo>
                    <a:pt x="266" y="206"/>
                    <a:pt x="269" y="206"/>
                    <a:pt x="272" y="207"/>
                  </a:cubicBezTo>
                  <a:cubicBezTo>
                    <a:pt x="280" y="208"/>
                    <a:pt x="289" y="209"/>
                    <a:pt x="297" y="211"/>
                  </a:cubicBezTo>
                  <a:cubicBezTo>
                    <a:pt x="303" y="212"/>
                    <a:pt x="308" y="213"/>
                    <a:pt x="314" y="214"/>
                  </a:cubicBezTo>
                  <a:cubicBezTo>
                    <a:pt x="312" y="215"/>
                    <a:pt x="310" y="215"/>
                    <a:pt x="307" y="215"/>
                  </a:cubicBezTo>
                  <a:moveTo>
                    <a:pt x="189" y="206"/>
                  </a:moveTo>
                  <a:cubicBezTo>
                    <a:pt x="188" y="206"/>
                    <a:pt x="188" y="205"/>
                    <a:pt x="187" y="205"/>
                  </a:cubicBezTo>
                  <a:cubicBezTo>
                    <a:pt x="188" y="205"/>
                    <a:pt x="189" y="206"/>
                    <a:pt x="189" y="206"/>
                  </a:cubicBezTo>
                  <a:cubicBezTo>
                    <a:pt x="191" y="207"/>
                    <a:pt x="192" y="208"/>
                    <a:pt x="193" y="209"/>
                  </a:cubicBezTo>
                  <a:cubicBezTo>
                    <a:pt x="192" y="208"/>
                    <a:pt x="190" y="207"/>
                    <a:pt x="189" y="206"/>
                  </a:cubicBezTo>
                  <a:moveTo>
                    <a:pt x="176" y="207"/>
                  </a:moveTo>
                  <a:cubicBezTo>
                    <a:pt x="173" y="205"/>
                    <a:pt x="171" y="203"/>
                    <a:pt x="168" y="201"/>
                  </a:cubicBezTo>
                  <a:cubicBezTo>
                    <a:pt x="169" y="201"/>
                    <a:pt x="170" y="201"/>
                    <a:pt x="170" y="202"/>
                  </a:cubicBezTo>
                  <a:cubicBezTo>
                    <a:pt x="175" y="205"/>
                    <a:pt x="179" y="208"/>
                    <a:pt x="184" y="211"/>
                  </a:cubicBezTo>
                  <a:cubicBezTo>
                    <a:pt x="186" y="213"/>
                    <a:pt x="189" y="214"/>
                    <a:pt x="191" y="216"/>
                  </a:cubicBezTo>
                  <a:cubicBezTo>
                    <a:pt x="192" y="216"/>
                    <a:pt x="193" y="217"/>
                    <a:pt x="194" y="218"/>
                  </a:cubicBezTo>
                  <a:cubicBezTo>
                    <a:pt x="194" y="217"/>
                    <a:pt x="193" y="217"/>
                    <a:pt x="193" y="217"/>
                  </a:cubicBezTo>
                  <a:cubicBezTo>
                    <a:pt x="187" y="214"/>
                    <a:pt x="181" y="211"/>
                    <a:pt x="176" y="207"/>
                  </a:cubicBezTo>
                  <a:moveTo>
                    <a:pt x="282" y="213"/>
                  </a:moveTo>
                  <a:cubicBezTo>
                    <a:pt x="272" y="210"/>
                    <a:pt x="261" y="208"/>
                    <a:pt x="250" y="205"/>
                  </a:cubicBezTo>
                  <a:cubicBezTo>
                    <a:pt x="241" y="202"/>
                    <a:pt x="231" y="199"/>
                    <a:pt x="222" y="196"/>
                  </a:cubicBezTo>
                  <a:cubicBezTo>
                    <a:pt x="223" y="196"/>
                    <a:pt x="224" y="196"/>
                    <a:pt x="225" y="196"/>
                  </a:cubicBezTo>
                  <a:cubicBezTo>
                    <a:pt x="229" y="197"/>
                    <a:pt x="233" y="198"/>
                    <a:pt x="237" y="199"/>
                  </a:cubicBezTo>
                  <a:cubicBezTo>
                    <a:pt x="239" y="200"/>
                    <a:pt x="242" y="201"/>
                    <a:pt x="244" y="202"/>
                  </a:cubicBezTo>
                  <a:cubicBezTo>
                    <a:pt x="257" y="206"/>
                    <a:pt x="269" y="210"/>
                    <a:pt x="282" y="213"/>
                  </a:cubicBezTo>
                  <a:moveTo>
                    <a:pt x="237" y="197"/>
                  </a:moveTo>
                  <a:cubicBezTo>
                    <a:pt x="231" y="194"/>
                    <a:pt x="224" y="192"/>
                    <a:pt x="217" y="189"/>
                  </a:cubicBezTo>
                  <a:cubicBezTo>
                    <a:pt x="219" y="189"/>
                    <a:pt x="222" y="190"/>
                    <a:pt x="224" y="190"/>
                  </a:cubicBezTo>
                  <a:cubicBezTo>
                    <a:pt x="225" y="191"/>
                    <a:pt x="225" y="191"/>
                    <a:pt x="226" y="191"/>
                  </a:cubicBezTo>
                  <a:cubicBezTo>
                    <a:pt x="239" y="195"/>
                    <a:pt x="252" y="199"/>
                    <a:pt x="266" y="203"/>
                  </a:cubicBezTo>
                  <a:cubicBezTo>
                    <a:pt x="267" y="203"/>
                    <a:pt x="269" y="203"/>
                    <a:pt x="271" y="204"/>
                  </a:cubicBezTo>
                  <a:cubicBezTo>
                    <a:pt x="260" y="202"/>
                    <a:pt x="248" y="199"/>
                    <a:pt x="237" y="197"/>
                  </a:cubicBezTo>
                  <a:moveTo>
                    <a:pt x="249" y="213"/>
                  </a:moveTo>
                  <a:cubicBezTo>
                    <a:pt x="243" y="210"/>
                    <a:pt x="236" y="208"/>
                    <a:pt x="230" y="205"/>
                  </a:cubicBezTo>
                  <a:cubicBezTo>
                    <a:pt x="217" y="200"/>
                    <a:pt x="205" y="194"/>
                    <a:pt x="193" y="188"/>
                  </a:cubicBezTo>
                  <a:cubicBezTo>
                    <a:pt x="197" y="190"/>
                    <a:pt x="201" y="191"/>
                    <a:pt x="205" y="193"/>
                  </a:cubicBezTo>
                  <a:cubicBezTo>
                    <a:pt x="205" y="193"/>
                    <a:pt x="205" y="193"/>
                    <a:pt x="206" y="193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12" y="196"/>
                    <a:pt x="217" y="198"/>
                    <a:pt x="222" y="200"/>
                  </a:cubicBezTo>
                  <a:cubicBezTo>
                    <a:pt x="231" y="204"/>
                    <a:pt x="241" y="209"/>
                    <a:pt x="251" y="213"/>
                  </a:cubicBezTo>
                  <a:cubicBezTo>
                    <a:pt x="250" y="213"/>
                    <a:pt x="250" y="213"/>
                    <a:pt x="249" y="213"/>
                  </a:cubicBezTo>
                  <a:moveTo>
                    <a:pt x="206" y="188"/>
                  </a:moveTo>
                  <a:cubicBezTo>
                    <a:pt x="206" y="188"/>
                    <a:pt x="206" y="187"/>
                    <a:pt x="206" y="187"/>
                  </a:cubicBezTo>
                  <a:cubicBezTo>
                    <a:pt x="209" y="188"/>
                    <a:pt x="212" y="190"/>
                    <a:pt x="216" y="191"/>
                  </a:cubicBezTo>
                  <a:cubicBezTo>
                    <a:pt x="213" y="190"/>
                    <a:pt x="210" y="189"/>
                    <a:pt x="206" y="188"/>
                  </a:cubicBezTo>
                  <a:moveTo>
                    <a:pt x="226" y="188"/>
                  </a:moveTo>
                  <a:cubicBezTo>
                    <a:pt x="224" y="188"/>
                    <a:pt x="222" y="187"/>
                    <a:pt x="220" y="186"/>
                  </a:cubicBezTo>
                  <a:cubicBezTo>
                    <a:pt x="225" y="187"/>
                    <a:pt x="229" y="188"/>
                    <a:pt x="233" y="189"/>
                  </a:cubicBezTo>
                  <a:cubicBezTo>
                    <a:pt x="234" y="189"/>
                    <a:pt x="235" y="189"/>
                    <a:pt x="236" y="190"/>
                  </a:cubicBezTo>
                  <a:cubicBezTo>
                    <a:pt x="237" y="190"/>
                    <a:pt x="238" y="191"/>
                    <a:pt x="240" y="191"/>
                  </a:cubicBezTo>
                  <a:cubicBezTo>
                    <a:pt x="235" y="190"/>
                    <a:pt x="231" y="189"/>
                    <a:pt x="226" y="188"/>
                  </a:cubicBezTo>
                  <a:moveTo>
                    <a:pt x="191" y="191"/>
                  </a:moveTo>
                  <a:cubicBezTo>
                    <a:pt x="188" y="189"/>
                    <a:pt x="184" y="187"/>
                    <a:pt x="181" y="185"/>
                  </a:cubicBezTo>
                  <a:cubicBezTo>
                    <a:pt x="183" y="186"/>
                    <a:pt x="186" y="188"/>
                    <a:pt x="189" y="189"/>
                  </a:cubicBezTo>
                  <a:cubicBezTo>
                    <a:pt x="190" y="190"/>
                    <a:pt x="192" y="191"/>
                    <a:pt x="193" y="192"/>
                  </a:cubicBezTo>
                  <a:cubicBezTo>
                    <a:pt x="193" y="191"/>
                    <a:pt x="192" y="191"/>
                    <a:pt x="191" y="191"/>
                  </a:cubicBezTo>
                  <a:moveTo>
                    <a:pt x="163" y="188"/>
                  </a:moveTo>
                  <a:cubicBezTo>
                    <a:pt x="162" y="187"/>
                    <a:pt x="162" y="187"/>
                    <a:pt x="161" y="186"/>
                  </a:cubicBezTo>
                  <a:cubicBezTo>
                    <a:pt x="161" y="186"/>
                    <a:pt x="160" y="185"/>
                    <a:pt x="159" y="184"/>
                  </a:cubicBezTo>
                  <a:cubicBezTo>
                    <a:pt x="161" y="186"/>
                    <a:pt x="164" y="187"/>
                    <a:pt x="167" y="189"/>
                  </a:cubicBezTo>
                  <a:cubicBezTo>
                    <a:pt x="166" y="189"/>
                    <a:pt x="166" y="189"/>
                    <a:pt x="166" y="189"/>
                  </a:cubicBezTo>
                  <a:cubicBezTo>
                    <a:pt x="166" y="188"/>
                    <a:pt x="165" y="188"/>
                    <a:pt x="165" y="188"/>
                  </a:cubicBezTo>
                  <a:cubicBezTo>
                    <a:pt x="165" y="188"/>
                    <a:pt x="165" y="189"/>
                    <a:pt x="165" y="189"/>
                  </a:cubicBezTo>
                  <a:cubicBezTo>
                    <a:pt x="164" y="188"/>
                    <a:pt x="164" y="188"/>
                    <a:pt x="163" y="188"/>
                  </a:cubicBezTo>
                  <a:moveTo>
                    <a:pt x="242" y="184"/>
                  </a:moveTo>
                  <a:cubicBezTo>
                    <a:pt x="243" y="184"/>
                    <a:pt x="244" y="184"/>
                    <a:pt x="244" y="183"/>
                  </a:cubicBezTo>
                  <a:cubicBezTo>
                    <a:pt x="245" y="184"/>
                    <a:pt x="246" y="184"/>
                    <a:pt x="247" y="184"/>
                  </a:cubicBezTo>
                  <a:cubicBezTo>
                    <a:pt x="248" y="184"/>
                    <a:pt x="248" y="185"/>
                    <a:pt x="248" y="185"/>
                  </a:cubicBezTo>
                  <a:cubicBezTo>
                    <a:pt x="255" y="188"/>
                    <a:pt x="261" y="190"/>
                    <a:pt x="268" y="191"/>
                  </a:cubicBezTo>
                  <a:cubicBezTo>
                    <a:pt x="270" y="192"/>
                    <a:pt x="271" y="192"/>
                    <a:pt x="273" y="193"/>
                  </a:cubicBezTo>
                  <a:cubicBezTo>
                    <a:pt x="268" y="192"/>
                    <a:pt x="264" y="191"/>
                    <a:pt x="259" y="190"/>
                  </a:cubicBezTo>
                  <a:cubicBezTo>
                    <a:pt x="254" y="188"/>
                    <a:pt x="249" y="187"/>
                    <a:pt x="244" y="185"/>
                  </a:cubicBezTo>
                  <a:cubicBezTo>
                    <a:pt x="244" y="185"/>
                    <a:pt x="244" y="185"/>
                    <a:pt x="244" y="184"/>
                  </a:cubicBezTo>
                  <a:cubicBezTo>
                    <a:pt x="243" y="184"/>
                    <a:pt x="243" y="184"/>
                    <a:pt x="242" y="184"/>
                  </a:cubicBezTo>
                  <a:moveTo>
                    <a:pt x="272" y="184"/>
                  </a:moveTo>
                  <a:cubicBezTo>
                    <a:pt x="270" y="183"/>
                    <a:pt x="269" y="183"/>
                    <a:pt x="267" y="182"/>
                  </a:cubicBezTo>
                  <a:cubicBezTo>
                    <a:pt x="268" y="182"/>
                    <a:pt x="268" y="182"/>
                    <a:pt x="269" y="182"/>
                  </a:cubicBezTo>
                  <a:cubicBezTo>
                    <a:pt x="271" y="183"/>
                    <a:pt x="272" y="183"/>
                    <a:pt x="274" y="184"/>
                  </a:cubicBezTo>
                  <a:cubicBezTo>
                    <a:pt x="275" y="184"/>
                    <a:pt x="275" y="185"/>
                    <a:pt x="276" y="185"/>
                  </a:cubicBezTo>
                  <a:cubicBezTo>
                    <a:pt x="275" y="185"/>
                    <a:pt x="273" y="184"/>
                    <a:pt x="272" y="184"/>
                  </a:cubicBezTo>
                  <a:moveTo>
                    <a:pt x="239" y="182"/>
                  </a:moveTo>
                  <a:cubicBezTo>
                    <a:pt x="239" y="182"/>
                    <a:pt x="238" y="182"/>
                    <a:pt x="238" y="182"/>
                  </a:cubicBezTo>
                  <a:cubicBezTo>
                    <a:pt x="238" y="182"/>
                    <a:pt x="239" y="182"/>
                    <a:pt x="240" y="182"/>
                  </a:cubicBezTo>
                  <a:cubicBezTo>
                    <a:pt x="240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moveTo>
                    <a:pt x="202" y="187"/>
                  </a:moveTo>
                  <a:cubicBezTo>
                    <a:pt x="199" y="185"/>
                    <a:pt x="195" y="183"/>
                    <a:pt x="192" y="181"/>
                  </a:cubicBezTo>
                  <a:cubicBezTo>
                    <a:pt x="194" y="182"/>
                    <a:pt x="195" y="183"/>
                    <a:pt x="197" y="183"/>
                  </a:cubicBezTo>
                  <a:cubicBezTo>
                    <a:pt x="198" y="183"/>
                    <a:pt x="198" y="184"/>
                    <a:pt x="199" y="184"/>
                  </a:cubicBezTo>
                  <a:cubicBezTo>
                    <a:pt x="199" y="184"/>
                    <a:pt x="199" y="184"/>
                    <a:pt x="200" y="184"/>
                  </a:cubicBezTo>
                  <a:cubicBezTo>
                    <a:pt x="201" y="185"/>
                    <a:pt x="202" y="186"/>
                    <a:pt x="202" y="187"/>
                  </a:cubicBezTo>
                  <a:cubicBezTo>
                    <a:pt x="202" y="187"/>
                    <a:pt x="202" y="187"/>
                    <a:pt x="202" y="187"/>
                  </a:cubicBezTo>
                  <a:moveTo>
                    <a:pt x="200" y="181"/>
                  </a:moveTo>
                  <a:cubicBezTo>
                    <a:pt x="200" y="181"/>
                    <a:pt x="199" y="181"/>
                    <a:pt x="199" y="181"/>
                  </a:cubicBezTo>
                  <a:cubicBezTo>
                    <a:pt x="200" y="181"/>
                    <a:pt x="202" y="182"/>
                    <a:pt x="203" y="182"/>
                  </a:cubicBezTo>
                  <a:cubicBezTo>
                    <a:pt x="202" y="182"/>
                    <a:pt x="201" y="182"/>
                    <a:pt x="200" y="181"/>
                  </a:cubicBezTo>
                  <a:moveTo>
                    <a:pt x="262" y="179"/>
                  </a:moveTo>
                  <a:cubicBezTo>
                    <a:pt x="262" y="179"/>
                    <a:pt x="262" y="179"/>
                    <a:pt x="262" y="179"/>
                  </a:cubicBezTo>
                  <a:cubicBezTo>
                    <a:pt x="262" y="179"/>
                    <a:pt x="262" y="179"/>
                    <a:pt x="262" y="179"/>
                  </a:cubicBezTo>
                  <a:cubicBezTo>
                    <a:pt x="262" y="179"/>
                    <a:pt x="262" y="179"/>
                    <a:pt x="262" y="179"/>
                  </a:cubicBezTo>
                  <a:moveTo>
                    <a:pt x="225" y="180"/>
                  </a:moveTo>
                  <a:cubicBezTo>
                    <a:pt x="221" y="179"/>
                    <a:pt x="217" y="178"/>
                    <a:pt x="212" y="177"/>
                  </a:cubicBezTo>
                  <a:cubicBezTo>
                    <a:pt x="210" y="176"/>
                    <a:pt x="208" y="176"/>
                    <a:pt x="206" y="175"/>
                  </a:cubicBezTo>
                  <a:cubicBezTo>
                    <a:pt x="209" y="175"/>
                    <a:pt x="212" y="176"/>
                    <a:pt x="215" y="176"/>
                  </a:cubicBezTo>
                  <a:cubicBezTo>
                    <a:pt x="217" y="177"/>
                    <a:pt x="219" y="177"/>
                    <a:pt x="221" y="178"/>
                  </a:cubicBezTo>
                  <a:cubicBezTo>
                    <a:pt x="222" y="178"/>
                    <a:pt x="224" y="179"/>
                    <a:pt x="225" y="180"/>
                  </a:cubicBezTo>
                  <a:moveTo>
                    <a:pt x="144" y="177"/>
                  </a:moveTo>
                  <a:cubicBezTo>
                    <a:pt x="143" y="176"/>
                    <a:pt x="142" y="175"/>
                    <a:pt x="140" y="174"/>
                  </a:cubicBezTo>
                  <a:cubicBezTo>
                    <a:pt x="142" y="175"/>
                    <a:pt x="145" y="176"/>
                    <a:pt x="147" y="177"/>
                  </a:cubicBezTo>
                  <a:cubicBezTo>
                    <a:pt x="148" y="178"/>
                    <a:pt x="149" y="179"/>
                    <a:pt x="150" y="181"/>
                  </a:cubicBezTo>
                  <a:cubicBezTo>
                    <a:pt x="148" y="179"/>
                    <a:pt x="146" y="178"/>
                    <a:pt x="144" y="177"/>
                  </a:cubicBezTo>
                  <a:moveTo>
                    <a:pt x="192" y="178"/>
                  </a:moveTo>
                  <a:cubicBezTo>
                    <a:pt x="189" y="177"/>
                    <a:pt x="185" y="175"/>
                    <a:pt x="182" y="173"/>
                  </a:cubicBezTo>
                  <a:cubicBezTo>
                    <a:pt x="185" y="174"/>
                    <a:pt x="188" y="176"/>
                    <a:pt x="191" y="177"/>
                  </a:cubicBezTo>
                  <a:cubicBezTo>
                    <a:pt x="191" y="177"/>
                    <a:pt x="192" y="178"/>
                    <a:pt x="192" y="178"/>
                  </a:cubicBezTo>
                  <a:moveTo>
                    <a:pt x="180" y="180"/>
                  </a:moveTo>
                  <a:cubicBezTo>
                    <a:pt x="176" y="178"/>
                    <a:pt x="172" y="175"/>
                    <a:pt x="168" y="173"/>
                  </a:cubicBezTo>
                  <a:cubicBezTo>
                    <a:pt x="171" y="174"/>
                    <a:pt x="174" y="175"/>
                    <a:pt x="176" y="176"/>
                  </a:cubicBezTo>
                  <a:cubicBezTo>
                    <a:pt x="178" y="177"/>
                    <a:pt x="181" y="178"/>
                    <a:pt x="183" y="180"/>
                  </a:cubicBezTo>
                  <a:cubicBezTo>
                    <a:pt x="183" y="180"/>
                    <a:pt x="183" y="180"/>
                    <a:pt x="183" y="180"/>
                  </a:cubicBezTo>
                  <a:cubicBezTo>
                    <a:pt x="184" y="180"/>
                    <a:pt x="185" y="181"/>
                    <a:pt x="186" y="181"/>
                  </a:cubicBezTo>
                  <a:cubicBezTo>
                    <a:pt x="184" y="181"/>
                    <a:pt x="182" y="180"/>
                    <a:pt x="180" y="180"/>
                  </a:cubicBezTo>
                  <a:moveTo>
                    <a:pt x="148" y="175"/>
                  </a:moveTo>
                  <a:cubicBezTo>
                    <a:pt x="147" y="174"/>
                    <a:pt x="146" y="173"/>
                    <a:pt x="144" y="171"/>
                  </a:cubicBezTo>
                  <a:cubicBezTo>
                    <a:pt x="155" y="179"/>
                    <a:pt x="166" y="185"/>
                    <a:pt x="177" y="192"/>
                  </a:cubicBezTo>
                  <a:cubicBezTo>
                    <a:pt x="167" y="186"/>
                    <a:pt x="158" y="181"/>
                    <a:pt x="148" y="175"/>
                  </a:cubicBezTo>
                  <a:moveTo>
                    <a:pt x="216" y="172"/>
                  </a:moveTo>
                  <a:cubicBezTo>
                    <a:pt x="215" y="171"/>
                    <a:pt x="214" y="171"/>
                    <a:pt x="213" y="170"/>
                  </a:cubicBezTo>
                  <a:cubicBezTo>
                    <a:pt x="216" y="171"/>
                    <a:pt x="219" y="172"/>
                    <a:pt x="223" y="173"/>
                  </a:cubicBezTo>
                  <a:cubicBezTo>
                    <a:pt x="224" y="174"/>
                    <a:pt x="225" y="175"/>
                    <a:pt x="227" y="175"/>
                  </a:cubicBezTo>
                  <a:cubicBezTo>
                    <a:pt x="228" y="176"/>
                    <a:pt x="229" y="176"/>
                    <a:pt x="230" y="177"/>
                  </a:cubicBezTo>
                  <a:cubicBezTo>
                    <a:pt x="227" y="176"/>
                    <a:pt x="223" y="175"/>
                    <a:pt x="220" y="173"/>
                  </a:cubicBezTo>
                  <a:cubicBezTo>
                    <a:pt x="218" y="173"/>
                    <a:pt x="217" y="172"/>
                    <a:pt x="216" y="172"/>
                  </a:cubicBezTo>
                  <a:moveTo>
                    <a:pt x="201" y="173"/>
                  </a:moveTo>
                  <a:cubicBezTo>
                    <a:pt x="198" y="171"/>
                    <a:pt x="196" y="169"/>
                    <a:pt x="193" y="168"/>
                  </a:cubicBezTo>
                  <a:cubicBezTo>
                    <a:pt x="195" y="168"/>
                    <a:pt x="198" y="168"/>
                    <a:pt x="201" y="169"/>
                  </a:cubicBezTo>
                  <a:cubicBezTo>
                    <a:pt x="203" y="170"/>
                    <a:pt x="206" y="171"/>
                    <a:pt x="208" y="172"/>
                  </a:cubicBezTo>
                  <a:cubicBezTo>
                    <a:pt x="208" y="172"/>
                    <a:pt x="208" y="172"/>
                    <a:pt x="209" y="172"/>
                  </a:cubicBezTo>
                  <a:cubicBezTo>
                    <a:pt x="207" y="172"/>
                    <a:pt x="206" y="172"/>
                    <a:pt x="205" y="172"/>
                  </a:cubicBezTo>
                  <a:cubicBezTo>
                    <a:pt x="204" y="172"/>
                    <a:pt x="202" y="172"/>
                    <a:pt x="201" y="173"/>
                  </a:cubicBezTo>
                  <a:moveTo>
                    <a:pt x="171" y="167"/>
                  </a:moveTo>
                  <a:cubicBezTo>
                    <a:pt x="171" y="167"/>
                    <a:pt x="170" y="167"/>
                    <a:pt x="170" y="167"/>
                  </a:cubicBezTo>
                  <a:cubicBezTo>
                    <a:pt x="171" y="167"/>
                    <a:pt x="171" y="167"/>
                    <a:pt x="172" y="167"/>
                  </a:cubicBezTo>
                  <a:cubicBezTo>
                    <a:pt x="171" y="167"/>
                    <a:pt x="171" y="167"/>
                    <a:pt x="171" y="167"/>
                  </a:cubicBezTo>
                  <a:moveTo>
                    <a:pt x="147" y="168"/>
                  </a:moveTo>
                  <a:cubicBezTo>
                    <a:pt x="147" y="168"/>
                    <a:pt x="146" y="167"/>
                    <a:pt x="146" y="167"/>
                  </a:cubicBezTo>
                  <a:cubicBezTo>
                    <a:pt x="150" y="169"/>
                    <a:pt x="155" y="172"/>
                    <a:pt x="159" y="175"/>
                  </a:cubicBezTo>
                  <a:cubicBezTo>
                    <a:pt x="155" y="173"/>
                    <a:pt x="151" y="171"/>
                    <a:pt x="147" y="168"/>
                  </a:cubicBezTo>
                  <a:moveTo>
                    <a:pt x="158" y="166"/>
                  </a:moveTo>
                  <a:cubicBezTo>
                    <a:pt x="157" y="166"/>
                    <a:pt x="156" y="165"/>
                    <a:pt x="155" y="165"/>
                  </a:cubicBezTo>
                  <a:cubicBezTo>
                    <a:pt x="156" y="165"/>
                    <a:pt x="157" y="165"/>
                    <a:pt x="158" y="166"/>
                  </a:cubicBezTo>
                  <a:cubicBezTo>
                    <a:pt x="158" y="166"/>
                    <a:pt x="158" y="166"/>
                    <a:pt x="158" y="166"/>
                  </a:cubicBezTo>
                  <a:cubicBezTo>
                    <a:pt x="158" y="166"/>
                    <a:pt x="158" y="166"/>
                    <a:pt x="158" y="166"/>
                  </a:cubicBezTo>
                  <a:moveTo>
                    <a:pt x="173" y="167"/>
                  </a:moveTo>
                  <a:cubicBezTo>
                    <a:pt x="173" y="167"/>
                    <a:pt x="174" y="167"/>
                    <a:pt x="174" y="166"/>
                  </a:cubicBezTo>
                  <a:cubicBezTo>
                    <a:pt x="174" y="165"/>
                    <a:pt x="174" y="164"/>
                    <a:pt x="173" y="163"/>
                  </a:cubicBezTo>
                  <a:cubicBezTo>
                    <a:pt x="176" y="164"/>
                    <a:pt x="178" y="166"/>
                    <a:pt x="180" y="168"/>
                  </a:cubicBezTo>
                  <a:cubicBezTo>
                    <a:pt x="178" y="168"/>
                    <a:pt x="175" y="167"/>
                    <a:pt x="173" y="167"/>
                  </a:cubicBezTo>
                  <a:moveTo>
                    <a:pt x="133" y="167"/>
                  </a:moveTo>
                  <a:cubicBezTo>
                    <a:pt x="132" y="165"/>
                    <a:pt x="131" y="164"/>
                    <a:pt x="130" y="162"/>
                  </a:cubicBezTo>
                  <a:cubicBezTo>
                    <a:pt x="130" y="162"/>
                    <a:pt x="131" y="163"/>
                    <a:pt x="131" y="163"/>
                  </a:cubicBezTo>
                  <a:cubicBezTo>
                    <a:pt x="132" y="163"/>
                    <a:pt x="133" y="164"/>
                    <a:pt x="133" y="164"/>
                  </a:cubicBezTo>
                  <a:cubicBezTo>
                    <a:pt x="135" y="166"/>
                    <a:pt x="137" y="168"/>
                    <a:pt x="138" y="169"/>
                  </a:cubicBezTo>
                  <a:cubicBezTo>
                    <a:pt x="137" y="168"/>
                    <a:pt x="135" y="167"/>
                    <a:pt x="133" y="167"/>
                  </a:cubicBezTo>
                  <a:moveTo>
                    <a:pt x="124" y="166"/>
                  </a:moveTo>
                  <a:cubicBezTo>
                    <a:pt x="123" y="165"/>
                    <a:pt x="121" y="163"/>
                    <a:pt x="120" y="162"/>
                  </a:cubicBezTo>
                  <a:cubicBezTo>
                    <a:pt x="124" y="164"/>
                    <a:pt x="128" y="166"/>
                    <a:pt x="132" y="169"/>
                  </a:cubicBezTo>
                  <a:cubicBezTo>
                    <a:pt x="133" y="170"/>
                    <a:pt x="135" y="172"/>
                    <a:pt x="137" y="174"/>
                  </a:cubicBezTo>
                  <a:cubicBezTo>
                    <a:pt x="132" y="171"/>
                    <a:pt x="128" y="169"/>
                    <a:pt x="124" y="166"/>
                  </a:cubicBezTo>
                  <a:cubicBezTo>
                    <a:pt x="124" y="166"/>
                    <a:pt x="124" y="166"/>
                    <a:pt x="124" y="166"/>
                  </a:cubicBezTo>
                  <a:moveTo>
                    <a:pt x="156" y="161"/>
                  </a:moveTo>
                  <a:cubicBezTo>
                    <a:pt x="156" y="161"/>
                    <a:pt x="156" y="161"/>
                    <a:pt x="156" y="160"/>
                  </a:cubicBezTo>
                  <a:cubicBezTo>
                    <a:pt x="158" y="162"/>
                    <a:pt x="161" y="163"/>
                    <a:pt x="163" y="164"/>
                  </a:cubicBezTo>
                  <a:cubicBezTo>
                    <a:pt x="164" y="165"/>
                    <a:pt x="165" y="166"/>
                    <a:pt x="166" y="167"/>
                  </a:cubicBezTo>
                  <a:cubicBezTo>
                    <a:pt x="165" y="167"/>
                    <a:pt x="165" y="166"/>
                    <a:pt x="164" y="166"/>
                  </a:cubicBezTo>
                  <a:cubicBezTo>
                    <a:pt x="163" y="166"/>
                    <a:pt x="163" y="166"/>
                    <a:pt x="163" y="166"/>
                  </a:cubicBezTo>
                  <a:cubicBezTo>
                    <a:pt x="162" y="165"/>
                    <a:pt x="160" y="164"/>
                    <a:pt x="159" y="164"/>
                  </a:cubicBezTo>
                  <a:cubicBezTo>
                    <a:pt x="158" y="163"/>
                    <a:pt x="157" y="162"/>
                    <a:pt x="156" y="161"/>
                  </a:cubicBezTo>
                  <a:moveTo>
                    <a:pt x="185" y="169"/>
                  </a:moveTo>
                  <a:cubicBezTo>
                    <a:pt x="183" y="167"/>
                    <a:pt x="181" y="166"/>
                    <a:pt x="179" y="164"/>
                  </a:cubicBezTo>
                  <a:cubicBezTo>
                    <a:pt x="177" y="163"/>
                    <a:pt x="176" y="161"/>
                    <a:pt x="174" y="160"/>
                  </a:cubicBezTo>
                  <a:cubicBezTo>
                    <a:pt x="178" y="160"/>
                    <a:pt x="182" y="161"/>
                    <a:pt x="185" y="162"/>
                  </a:cubicBezTo>
                  <a:cubicBezTo>
                    <a:pt x="185" y="162"/>
                    <a:pt x="186" y="162"/>
                    <a:pt x="186" y="162"/>
                  </a:cubicBezTo>
                  <a:cubicBezTo>
                    <a:pt x="188" y="163"/>
                    <a:pt x="190" y="164"/>
                    <a:pt x="192" y="165"/>
                  </a:cubicBezTo>
                  <a:cubicBezTo>
                    <a:pt x="191" y="165"/>
                    <a:pt x="191" y="165"/>
                    <a:pt x="190" y="165"/>
                  </a:cubicBezTo>
                  <a:cubicBezTo>
                    <a:pt x="190" y="165"/>
                    <a:pt x="189" y="165"/>
                    <a:pt x="188" y="165"/>
                  </a:cubicBezTo>
                  <a:cubicBezTo>
                    <a:pt x="187" y="165"/>
                    <a:pt x="186" y="167"/>
                    <a:pt x="187" y="167"/>
                  </a:cubicBezTo>
                  <a:cubicBezTo>
                    <a:pt x="190" y="169"/>
                    <a:pt x="192" y="170"/>
                    <a:pt x="195" y="172"/>
                  </a:cubicBezTo>
                  <a:cubicBezTo>
                    <a:pt x="192" y="171"/>
                    <a:pt x="190" y="171"/>
                    <a:pt x="188" y="170"/>
                  </a:cubicBezTo>
                  <a:cubicBezTo>
                    <a:pt x="187" y="170"/>
                    <a:pt x="186" y="169"/>
                    <a:pt x="185" y="169"/>
                  </a:cubicBezTo>
                  <a:moveTo>
                    <a:pt x="161" y="159"/>
                  </a:moveTo>
                  <a:cubicBezTo>
                    <a:pt x="161" y="159"/>
                    <a:pt x="162" y="159"/>
                    <a:pt x="163" y="159"/>
                  </a:cubicBezTo>
                  <a:cubicBezTo>
                    <a:pt x="164" y="159"/>
                    <a:pt x="165" y="159"/>
                    <a:pt x="165" y="159"/>
                  </a:cubicBezTo>
                  <a:cubicBezTo>
                    <a:pt x="167" y="159"/>
                    <a:pt x="168" y="159"/>
                    <a:pt x="169" y="159"/>
                  </a:cubicBezTo>
                  <a:cubicBezTo>
                    <a:pt x="169" y="159"/>
                    <a:pt x="169" y="160"/>
                    <a:pt x="170" y="160"/>
                  </a:cubicBezTo>
                  <a:cubicBezTo>
                    <a:pt x="170" y="161"/>
                    <a:pt x="171" y="163"/>
                    <a:pt x="171" y="165"/>
                  </a:cubicBezTo>
                  <a:cubicBezTo>
                    <a:pt x="169" y="164"/>
                    <a:pt x="167" y="163"/>
                    <a:pt x="164" y="162"/>
                  </a:cubicBezTo>
                  <a:cubicBezTo>
                    <a:pt x="163" y="161"/>
                    <a:pt x="162" y="160"/>
                    <a:pt x="161" y="159"/>
                  </a:cubicBezTo>
                  <a:moveTo>
                    <a:pt x="126" y="173"/>
                  </a:moveTo>
                  <a:cubicBezTo>
                    <a:pt x="119" y="169"/>
                    <a:pt x="112" y="164"/>
                    <a:pt x="106" y="159"/>
                  </a:cubicBezTo>
                  <a:cubicBezTo>
                    <a:pt x="108" y="160"/>
                    <a:pt x="110" y="161"/>
                    <a:pt x="112" y="162"/>
                  </a:cubicBezTo>
                  <a:cubicBezTo>
                    <a:pt x="114" y="164"/>
                    <a:pt x="116" y="165"/>
                    <a:pt x="119" y="167"/>
                  </a:cubicBezTo>
                  <a:cubicBezTo>
                    <a:pt x="121" y="168"/>
                    <a:pt x="123" y="170"/>
                    <a:pt x="125" y="171"/>
                  </a:cubicBezTo>
                  <a:cubicBezTo>
                    <a:pt x="125" y="172"/>
                    <a:pt x="126" y="172"/>
                    <a:pt x="126" y="173"/>
                  </a:cubicBezTo>
                  <a:moveTo>
                    <a:pt x="113" y="159"/>
                  </a:moveTo>
                  <a:cubicBezTo>
                    <a:pt x="111" y="158"/>
                    <a:pt x="109" y="156"/>
                    <a:pt x="108" y="155"/>
                  </a:cubicBezTo>
                  <a:cubicBezTo>
                    <a:pt x="109" y="156"/>
                    <a:pt x="110" y="156"/>
                    <a:pt x="111" y="157"/>
                  </a:cubicBezTo>
                  <a:cubicBezTo>
                    <a:pt x="113" y="158"/>
                    <a:pt x="115" y="160"/>
                    <a:pt x="116" y="162"/>
                  </a:cubicBezTo>
                  <a:cubicBezTo>
                    <a:pt x="116" y="161"/>
                    <a:pt x="115" y="161"/>
                    <a:pt x="115" y="161"/>
                  </a:cubicBezTo>
                  <a:cubicBezTo>
                    <a:pt x="114" y="160"/>
                    <a:pt x="113" y="160"/>
                    <a:pt x="113" y="159"/>
                  </a:cubicBezTo>
                  <a:moveTo>
                    <a:pt x="171" y="157"/>
                  </a:moveTo>
                  <a:cubicBezTo>
                    <a:pt x="170" y="156"/>
                    <a:pt x="169" y="155"/>
                    <a:pt x="168" y="154"/>
                  </a:cubicBezTo>
                  <a:cubicBezTo>
                    <a:pt x="170" y="154"/>
                    <a:pt x="172" y="155"/>
                    <a:pt x="173" y="156"/>
                  </a:cubicBezTo>
                  <a:cubicBezTo>
                    <a:pt x="174" y="157"/>
                    <a:pt x="175" y="157"/>
                    <a:pt x="176" y="158"/>
                  </a:cubicBezTo>
                  <a:cubicBezTo>
                    <a:pt x="174" y="157"/>
                    <a:pt x="172" y="157"/>
                    <a:pt x="171" y="157"/>
                  </a:cubicBezTo>
                  <a:moveTo>
                    <a:pt x="162" y="150"/>
                  </a:moveTo>
                  <a:cubicBezTo>
                    <a:pt x="161" y="150"/>
                    <a:pt x="161" y="150"/>
                    <a:pt x="161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0"/>
                    <a:pt x="162" y="150"/>
                    <a:pt x="162" y="150"/>
                  </a:cubicBezTo>
                  <a:cubicBezTo>
                    <a:pt x="162" y="150"/>
                    <a:pt x="162" y="150"/>
                    <a:pt x="162" y="150"/>
                  </a:cubicBezTo>
                  <a:moveTo>
                    <a:pt x="94" y="148"/>
                  </a:moveTo>
                  <a:cubicBezTo>
                    <a:pt x="94" y="148"/>
                    <a:pt x="94" y="148"/>
                    <a:pt x="94" y="148"/>
                  </a:cubicBezTo>
                  <a:cubicBezTo>
                    <a:pt x="94" y="148"/>
                    <a:pt x="94" y="148"/>
                    <a:pt x="94" y="149"/>
                  </a:cubicBezTo>
                  <a:cubicBezTo>
                    <a:pt x="94" y="149"/>
                    <a:pt x="94" y="149"/>
                    <a:pt x="94" y="148"/>
                  </a:cubicBezTo>
                  <a:moveTo>
                    <a:pt x="123" y="147"/>
                  </a:moveTo>
                  <a:cubicBezTo>
                    <a:pt x="122" y="146"/>
                    <a:pt x="122" y="146"/>
                    <a:pt x="121" y="146"/>
                  </a:cubicBezTo>
                  <a:cubicBezTo>
                    <a:pt x="122" y="146"/>
                    <a:pt x="123" y="146"/>
                    <a:pt x="124" y="147"/>
                  </a:cubicBezTo>
                  <a:cubicBezTo>
                    <a:pt x="127" y="149"/>
                    <a:pt x="130" y="150"/>
                    <a:pt x="133" y="152"/>
                  </a:cubicBezTo>
                  <a:cubicBezTo>
                    <a:pt x="133" y="152"/>
                    <a:pt x="133" y="152"/>
                    <a:pt x="133" y="152"/>
                  </a:cubicBezTo>
                  <a:cubicBezTo>
                    <a:pt x="139" y="156"/>
                    <a:pt x="145" y="160"/>
                    <a:pt x="151" y="164"/>
                  </a:cubicBezTo>
                  <a:cubicBezTo>
                    <a:pt x="148" y="163"/>
                    <a:pt x="146" y="162"/>
                    <a:pt x="144" y="160"/>
                  </a:cubicBezTo>
                  <a:cubicBezTo>
                    <a:pt x="137" y="156"/>
                    <a:pt x="130" y="151"/>
                    <a:pt x="123" y="147"/>
                  </a:cubicBezTo>
                  <a:moveTo>
                    <a:pt x="154" y="152"/>
                  </a:moveTo>
                  <a:cubicBezTo>
                    <a:pt x="155" y="152"/>
                    <a:pt x="156" y="151"/>
                    <a:pt x="155" y="150"/>
                  </a:cubicBezTo>
                  <a:cubicBezTo>
                    <a:pt x="154" y="149"/>
                    <a:pt x="152" y="147"/>
                    <a:pt x="151" y="145"/>
                  </a:cubicBezTo>
                  <a:cubicBezTo>
                    <a:pt x="154" y="148"/>
                    <a:pt x="157" y="150"/>
                    <a:pt x="161" y="153"/>
                  </a:cubicBezTo>
                  <a:cubicBezTo>
                    <a:pt x="162" y="154"/>
                    <a:pt x="164" y="155"/>
                    <a:pt x="165" y="156"/>
                  </a:cubicBezTo>
                  <a:cubicBezTo>
                    <a:pt x="165" y="156"/>
                    <a:pt x="165" y="156"/>
                    <a:pt x="165" y="156"/>
                  </a:cubicBezTo>
                  <a:cubicBezTo>
                    <a:pt x="165" y="156"/>
                    <a:pt x="164" y="156"/>
                    <a:pt x="163" y="156"/>
                  </a:cubicBezTo>
                  <a:cubicBezTo>
                    <a:pt x="162" y="156"/>
                    <a:pt x="160" y="156"/>
                    <a:pt x="158" y="157"/>
                  </a:cubicBezTo>
                  <a:cubicBezTo>
                    <a:pt x="156" y="155"/>
                    <a:pt x="154" y="153"/>
                    <a:pt x="152" y="152"/>
                  </a:cubicBezTo>
                  <a:cubicBezTo>
                    <a:pt x="153" y="152"/>
                    <a:pt x="153" y="152"/>
                    <a:pt x="154" y="152"/>
                  </a:cubicBezTo>
                  <a:cubicBezTo>
                    <a:pt x="154" y="152"/>
                    <a:pt x="154" y="152"/>
                    <a:pt x="154" y="152"/>
                  </a:cubicBezTo>
                  <a:moveTo>
                    <a:pt x="103" y="138"/>
                  </a:moveTo>
                  <a:cubicBezTo>
                    <a:pt x="103" y="138"/>
                    <a:pt x="103" y="137"/>
                    <a:pt x="103" y="137"/>
                  </a:cubicBezTo>
                  <a:cubicBezTo>
                    <a:pt x="104" y="137"/>
                    <a:pt x="105" y="138"/>
                    <a:pt x="107" y="138"/>
                  </a:cubicBezTo>
                  <a:cubicBezTo>
                    <a:pt x="107" y="138"/>
                    <a:pt x="107" y="139"/>
                    <a:pt x="107" y="139"/>
                  </a:cubicBezTo>
                  <a:cubicBezTo>
                    <a:pt x="107" y="139"/>
                    <a:pt x="107" y="140"/>
                    <a:pt x="108" y="140"/>
                  </a:cubicBezTo>
                  <a:cubicBezTo>
                    <a:pt x="111" y="143"/>
                    <a:pt x="114" y="146"/>
                    <a:pt x="117" y="149"/>
                  </a:cubicBezTo>
                  <a:cubicBezTo>
                    <a:pt x="112" y="145"/>
                    <a:pt x="108" y="142"/>
                    <a:pt x="103" y="138"/>
                  </a:cubicBezTo>
                  <a:moveTo>
                    <a:pt x="163" y="148"/>
                  </a:moveTo>
                  <a:cubicBezTo>
                    <a:pt x="161" y="146"/>
                    <a:pt x="159" y="144"/>
                    <a:pt x="157" y="142"/>
                  </a:cubicBezTo>
                  <a:cubicBezTo>
                    <a:pt x="154" y="140"/>
                    <a:pt x="152" y="137"/>
                    <a:pt x="149" y="135"/>
                  </a:cubicBezTo>
                  <a:cubicBezTo>
                    <a:pt x="162" y="144"/>
                    <a:pt x="176" y="152"/>
                    <a:pt x="189" y="160"/>
                  </a:cubicBezTo>
                  <a:cubicBezTo>
                    <a:pt x="190" y="160"/>
                    <a:pt x="190" y="161"/>
                    <a:pt x="190" y="161"/>
                  </a:cubicBezTo>
                  <a:cubicBezTo>
                    <a:pt x="189" y="161"/>
                    <a:pt x="188" y="160"/>
                    <a:pt x="187" y="160"/>
                  </a:cubicBezTo>
                  <a:cubicBezTo>
                    <a:pt x="179" y="156"/>
                    <a:pt x="171" y="152"/>
                    <a:pt x="163" y="148"/>
                  </a:cubicBezTo>
                  <a:moveTo>
                    <a:pt x="143" y="143"/>
                  </a:moveTo>
                  <a:cubicBezTo>
                    <a:pt x="142" y="142"/>
                    <a:pt x="140" y="141"/>
                    <a:pt x="139" y="139"/>
                  </a:cubicBezTo>
                  <a:cubicBezTo>
                    <a:pt x="136" y="137"/>
                    <a:pt x="134" y="135"/>
                    <a:pt x="132" y="133"/>
                  </a:cubicBezTo>
                  <a:cubicBezTo>
                    <a:pt x="135" y="135"/>
                    <a:pt x="137" y="136"/>
                    <a:pt x="140" y="138"/>
                  </a:cubicBezTo>
                  <a:cubicBezTo>
                    <a:pt x="143" y="141"/>
                    <a:pt x="146" y="144"/>
                    <a:pt x="149" y="147"/>
                  </a:cubicBezTo>
                  <a:cubicBezTo>
                    <a:pt x="147" y="146"/>
                    <a:pt x="145" y="145"/>
                    <a:pt x="143" y="143"/>
                  </a:cubicBezTo>
                  <a:moveTo>
                    <a:pt x="89" y="139"/>
                  </a:moveTo>
                  <a:cubicBezTo>
                    <a:pt x="86" y="136"/>
                    <a:pt x="82" y="133"/>
                    <a:pt x="79" y="130"/>
                  </a:cubicBezTo>
                  <a:cubicBezTo>
                    <a:pt x="81" y="132"/>
                    <a:pt x="84" y="134"/>
                    <a:pt x="86" y="136"/>
                  </a:cubicBezTo>
                  <a:cubicBezTo>
                    <a:pt x="89" y="139"/>
                    <a:pt x="92" y="141"/>
                    <a:pt x="95" y="143"/>
                  </a:cubicBezTo>
                  <a:cubicBezTo>
                    <a:pt x="98" y="145"/>
                    <a:pt x="100" y="147"/>
                    <a:pt x="102" y="14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1" y="149"/>
                    <a:pt x="101" y="149"/>
                    <a:pt x="101" y="150"/>
                  </a:cubicBezTo>
                  <a:cubicBezTo>
                    <a:pt x="100" y="149"/>
                    <a:pt x="99" y="148"/>
                    <a:pt x="97" y="147"/>
                  </a:cubicBezTo>
                  <a:cubicBezTo>
                    <a:pt x="95" y="144"/>
                    <a:pt x="92" y="142"/>
                    <a:pt x="89" y="139"/>
                  </a:cubicBezTo>
                  <a:moveTo>
                    <a:pt x="100" y="135"/>
                  </a:moveTo>
                  <a:cubicBezTo>
                    <a:pt x="95" y="131"/>
                    <a:pt x="91" y="128"/>
                    <a:pt x="87" y="124"/>
                  </a:cubicBezTo>
                  <a:cubicBezTo>
                    <a:pt x="91" y="127"/>
                    <a:pt x="96" y="131"/>
                    <a:pt x="101" y="134"/>
                  </a:cubicBezTo>
                  <a:cubicBezTo>
                    <a:pt x="100" y="134"/>
                    <a:pt x="100" y="134"/>
                    <a:pt x="100" y="135"/>
                  </a:cubicBezTo>
                  <a:moveTo>
                    <a:pt x="154" y="130"/>
                  </a:moveTo>
                  <a:cubicBezTo>
                    <a:pt x="152" y="129"/>
                    <a:pt x="150" y="128"/>
                    <a:pt x="148" y="126"/>
                  </a:cubicBezTo>
                  <a:cubicBezTo>
                    <a:pt x="147" y="125"/>
                    <a:pt x="145" y="124"/>
                    <a:pt x="144" y="123"/>
                  </a:cubicBezTo>
                  <a:cubicBezTo>
                    <a:pt x="145" y="124"/>
                    <a:pt x="147" y="125"/>
                    <a:pt x="148" y="125"/>
                  </a:cubicBezTo>
                  <a:cubicBezTo>
                    <a:pt x="149" y="126"/>
                    <a:pt x="150" y="126"/>
                    <a:pt x="150" y="127"/>
                  </a:cubicBezTo>
                  <a:cubicBezTo>
                    <a:pt x="156" y="129"/>
                    <a:pt x="161" y="132"/>
                    <a:pt x="167" y="135"/>
                  </a:cubicBezTo>
                  <a:cubicBezTo>
                    <a:pt x="169" y="136"/>
                    <a:pt x="170" y="137"/>
                    <a:pt x="172" y="138"/>
                  </a:cubicBezTo>
                  <a:cubicBezTo>
                    <a:pt x="173" y="138"/>
                    <a:pt x="175" y="139"/>
                    <a:pt x="176" y="140"/>
                  </a:cubicBezTo>
                  <a:cubicBezTo>
                    <a:pt x="190" y="146"/>
                    <a:pt x="204" y="153"/>
                    <a:pt x="218" y="159"/>
                  </a:cubicBezTo>
                  <a:cubicBezTo>
                    <a:pt x="226" y="164"/>
                    <a:pt x="235" y="169"/>
                    <a:pt x="244" y="174"/>
                  </a:cubicBezTo>
                  <a:cubicBezTo>
                    <a:pt x="246" y="176"/>
                    <a:pt x="249" y="178"/>
                    <a:pt x="251" y="179"/>
                  </a:cubicBezTo>
                  <a:cubicBezTo>
                    <a:pt x="250" y="180"/>
                    <a:pt x="249" y="180"/>
                    <a:pt x="249" y="180"/>
                  </a:cubicBezTo>
                  <a:cubicBezTo>
                    <a:pt x="240" y="177"/>
                    <a:pt x="232" y="174"/>
                    <a:pt x="224" y="171"/>
                  </a:cubicBezTo>
                  <a:cubicBezTo>
                    <a:pt x="212" y="166"/>
                    <a:pt x="200" y="160"/>
                    <a:pt x="188" y="153"/>
                  </a:cubicBezTo>
                  <a:cubicBezTo>
                    <a:pt x="185" y="151"/>
                    <a:pt x="181" y="149"/>
                    <a:pt x="178" y="146"/>
                  </a:cubicBezTo>
                  <a:cubicBezTo>
                    <a:pt x="170" y="141"/>
                    <a:pt x="162" y="136"/>
                    <a:pt x="154" y="130"/>
                  </a:cubicBezTo>
                  <a:moveTo>
                    <a:pt x="117" y="123"/>
                  </a:move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6" y="123"/>
                    <a:pt x="117" y="123"/>
                  </a:cubicBezTo>
                  <a:moveTo>
                    <a:pt x="138" y="124"/>
                  </a:moveTo>
                  <a:cubicBezTo>
                    <a:pt x="136" y="122"/>
                    <a:pt x="134" y="120"/>
                    <a:pt x="132" y="118"/>
                  </a:cubicBezTo>
                  <a:cubicBezTo>
                    <a:pt x="136" y="121"/>
                    <a:pt x="141" y="124"/>
                    <a:pt x="145" y="127"/>
                  </a:cubicBezTo>
                  <a:cubicBezTo>
                    <a:pt x="151" y="132"/>
                    <a:pt x="157" y="136"/>
                    <a:pt x="163" y="140"/>
                  </a:cubicBezTo>
                  <a:cubicBezTo>
                    <a:pt x="167" y="142"/>
                    <a:pt x="170" y="145"/>
                    <a:pt x="174" y="147"/>
                  </a:cubicBezTo>
                  <a:cubicBezTo>
                    <a:pt x="178" y="149"/>
                    <a:pt x="181" y="152"/>
                    <a:pt x="185" y="154"/>
                  </a:cubicBezTo>
                  <a:cubicBezTo>
                    <a:pt x="192" y="158"/>
                    <a:pt x="199" y="162"/>
                    <a:pt x="206" y="165"/>
                  </a:cubicBezTo>
                  <a:cubicBezTo>
                    <a:pt x="204" y="165"/>
                    <a:pt x="203" y="164"/>
                    <a:pt x="201" y="164"/>
                  </a:cubicBezTo>
                  <a:cubicBezTo>
                    <a:pt x="192" y="159"/>
                    <a:pt x="183" y="153"/>
                    <a:pt x="174" y="148"/>
                  </a:cubicBezTo>
                  <a:cubicBezTo>
                    <a:pt x="171" y="146"/>
                    <a:pt x="169" y="145"/>
                    <a:pt x="167" y="144"/>
                  </a:cubicBezTo>
                  <a:cubicBezTo>
                    <a:pt x="165" y="143"/>
                    <a:pt x="164" y="141"/>
                    <a:pt x="162" y="140"/>
                  </a:cubicBezTo>
                  <a:cubicBezTo>
                    <a:pt x="154" y="135"/>
                    <a:pt x="146" y="130"/>
                    <a:pt x="138" y="124"/>
                  </a:cubicBezTo>
                  <a:moveTo>
                    <a:pt x="117" y="120"/>
                  </a:moveTo>
                  <a:cubicBezTo>
                    <a:pt x="116" y="119"/>
                    <a:pt x="114" y="118"/>
                    <a:pt x="113" y="117"/>
                  </a:cubicBezTo>
                  <a:cubicBezTo>
                    <a:pt x="114" y="118"/>
                    <a:pt x="116" y="119"/>
                    <a:pt x="117" y="120"/>
                  </a:cubicBezTo>
                  <a:cubicBezTo>
                    <a:pt x="118" y="121"/>
                    <a:pt x="120" y="122"/>
                    <a:pt x="122" y="123"/>
                  </a:cubicBezTo>
                  <a:cubicBezTo>
                    <a:pt x="120" y="122"/>
                    <a:pt x="119" y="122"/>
                    <a:pt x="118" y="121"/>
                  </a:cubicBezTo>
                  <a:cubicBezTo>
                    <a:pt x="118" y="121"/>
                    <a:pt x="117" y="121"/>
                    <a:pt x="117" y="120"/>
                  </a:cubicBezTo>
                  <a:moveTo>
                    <a:pt x="122" y="112"/>
                  </a:moveTo>
                  <a:cubicBezTo>
                    <a:pt x="121" y="111"/>
                    <a:pt x="120" y="111"/>
                    <a:pt x="119" y="110"/>
                  </a:cubicBezTo>
                  <a:cubicBezTo>
                    <a:pt x="119" y="110"/>
                    <a:pt x="120" y="110"/>
                    <a:pt x="120" y="111"/>
                  </a:cubicBezTo>
                  <a:cubicBezTo>
                    <a:pt x="121" y="111"/>
                    <a:pt x="121" y="112"/>
                    <a:pt x="122" y="112"/>
                  </a:cubicBezTo>
                  <a:moveTo>
                    <a:pt x="144" y="110"/>
                  </a:moveTo>
                  <a:cubicBezTo>
                    <a:pt x="144" y="110"/>
                    <a:pt x="143" y="109"/>
                    <a:pt x="143" y="109"/>
                  </a:cubicBezTo>
                  <a:cubicBezTo>
                    <a:pt x="143" y="109"/>
                    <a:pt x="144" y="110"/>
                    <a:pt x="144" y="110"/>
                  </a:cubicBezTo>
                  <a:cubicBezTo>
                    <a:pt x="146" y="111"/>
                    <a:pt x="148" y="112"/>
                    <a:pt x="150" y="114"/>
                  </a:cubicBezTo>
                  <a:cubicBezTo>
                    <a:pt x="153" y="116"/>
                    <a:pt x="157" y="118"/>
                    <a:pt x="161" y="121"/>
                  </a:cubicBezTo>
                  <a:cubicBezTo>
                    <a:pt x="170" y="126"/>
                    <a:pt x="179" y="132"/>
                    <a:pt x="188" y="138"/>
                  </a:cubicBezTo>
                  <a:cubicBezTo>
                    <a:pt x="194" y="141"/>
                    <a:pt x="199" y="144"/>
                    <a:pt x="204" y="147"/>
                  </a:cubicBezTo>
                  <a:cubicBezTo>
                    <a:pt x="208" y="150"/>
                    <a:pt x="211" y="152"/>
                    <a:pt x="215" y="155"/>
                  </a:cubicBezTo>
                  <a:cubicBezTo>
                    <a:pt x="209" y="151"/>
                    <a:pt x="203" y="148"/>
                    <a:pt x="197" y="144"/>
                  </a:cubicBezTo>
                  <a:cubicBezTo>
                    <a:pt x="186" y="138"/>
                    <a:pt x="175" y="131"/>
                    <a:pt x="164" y="124"/>
                  </a:cubicBezTo>
                  <a:cubicBezTo>
                    <a:pt x="161" y="122"/>
                    <a:pt x="158" y="120"/>
                    <a:pt x="156" y="118"/>
                  </a:cubicBezTo>
                  <a:cubicBezTo>
                    <a:pt x="154" y="117"/>
                    <a:pt x="153" y="116"/>
                    <a:pt x="152" y="115"/>
                  </a:cubicBezTo>
                  <a:cubicBezTo>
                    <a:pt x="149" y="114"/>
                    <a:pt x="147" y="112"/>
                    <a:pt x="144" y="110"/>
                  </a:cubicBezTo>
                  <a:moveTo>
                    <a:pt x="151" y="112"/>
                  </a:moveTo>
                  <a:cubicBezTo>
                    <a:pt x="149" y="110"/>
                    <a:pt x="147" y="109"/>
                    <a:pt x="145" y="108"/>
                  </a:cubicBezTo>
                  <a:cubicBezTo>
                    <a:pt x="147" y="109"/>
                    <a:pt x="149" y="110"/>
                    <a:pt x="150" y="111"/>
                  </a:cubicBezTo>
                  <a:cubicBezTo>
                    <a:pt x="160" y="117"/>
                    <a:pt x="169" y="122"/>
                    <a:pt x="179" y="128"/>
                  </a:cubicBezTo>
                  <a:cubicBezTo>
                    <a:pt x="181" y="129"/>
                    <a:pt x="182" y="131"/>
                    <a:pt x="184" y="132"/>
                  </a:cubicBezTo>
                  <a:cubicBezTo>
                    <a:pt x="178" y="128"/>
                    <a:pt x="171" y="124"/>
                    <a:pt x="165" y="120"/>
                  </a:cubicBezTo>
                  <a:cubicBezTo>
                    <a:pt x="160" y="117"/>
                    <a:pt x="156" y="115"/>
                    <a:pt x="151" y="112"/>
                  </a:cubicBezTo>
                  <a:moveTo>
                    <a:pt x="109" y="105"/>
                  </a:moveTo>
                  <a:cubicBezTo>
                    <a:pt x="108" y="105"/>
                    <a:pt x="108" y="105"/>
                    <a:pt x="108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8" y="112"/>
                    <a:pt x="127" y="119"/>
                    <a:pt x="137" y="126"/>
                  </a:cubicBezTo>
                  <a:cubicBezTo>
                    <a:pt x="140" y="129"/>
                    <a:pt x="143" y="132"/>
                    <a:pt x="146" y="135"/>
                  </a:cubicBezTo>
                  <a:cubicBezTo>
                    <a:pt x="149" y="138"/>
                    <a:pt x="152" y="141"/>
                    <a:pt x="155" y="144"/>
                  </a:cubicBezTo>
                  <a:cubicBezTo>
                    <a:pt x="152" y="142"/>
                    <a:pt x="149" y="140"/>
                    <a:pt x="146" y="138"/>
                  </a:cubicBezTo>
                  <a:cubicBezTo>
                    <a:pt x="144" y="137"/>
                    <a:pt x="142" y="136"/>
                    <a:pt x="141" y="135"/>
                  </a:cubicBezTo>
                  <a:cubicBezTo>
                    <a:pt x="140" y="134"/>
                    <a:pt x="140" y="134"/>
                    <a:pt x="139" y="134"/>
                  </a:cubicBezTo>
                  <a:cubicBezTo>
                    <a:pt x="129" y="124"/>
                    <a:pt x="119" y="115"/>
                    <a:pt x="109" y="105"/>
                  </a:cubicBezTo>
                  <a:moveTo>
                    <a:pt x="98" y="113"/>
                  </a:moveTo>
                  <a:cubicBezTo>
                    <a:pt x="92" y="108"/>
                    <a:pt x="86" y="103"/>
                    <a:pt x="80" y="97"/>
                  </a:cubicBezTo>
                  <a:cubicBezTo>
                    <a:pt x="91" y="106"/>
                    <a:pt x="102" y="115"/>
                    <a:pt x="113" y="124"/>
                  </a:cubicBezTo>
                  <a:cubicBezTo>
                    <a:pt x="115" y="125"/>
                    <a:pt x="118" y="127"/>
                    <a:pt x="120" y="129"/>
                  </a:cubicBezTo>
                  <a:cubicBezTo>
                    <a:pt x="122" y="130"/>
                    <a:pt x="124" y="132"/>
                    <a:pt x="126" y="133"/>
                  </a:cubicBezTo>
                  <a:cubicBezTo>
                    <a:pt x="127" y="134"/>
                    <a:pt x="128" y="135"/>
                    <a:pt x="129" y="136"/>
                  </a:cubicBezTo>
                  <a:cubicBezTo>
                    <a:pt x="130" y="137"/>
                    <a:pt x="131" y="137"/>
                    <a:pt x="132" y="138"/>
                  </a:cubicBezTo>
                  <a:cubicBezTo>
                    <a:pt x="135" y="140"/>
                    <a:pt x="138" y="143"/>
                    <a:pt x="141" y="145"/>
                  </a:cubicBezTo>
                  <a:cubicBezTo>
                    <a:pt x="145" y="148"/>
                    <a:pt x="149" y="152"/>
                    <a:pt x="153" y="155"/>
                  </a:cubicBezTo>
                  <a:cubicBezTo>
                    <a:pt x="147" y="152"/>
                    <a:pt x="142" y="147"/>
                    <a:pt x="137" y="144"/>
                  </a:cubicBezTo>
                  <a:cubicBezTo>
                    <a:pt x="134" y="142"/>
                    <a:pt x="131" y="140"/>
                    <a:pt x="129" y="138"/>
                  </a:cubicBezTo>
                  <a:cubicBezTo>
                    <a:pt x="120" y="132"/>
                    <a:pt x="112" y="125"/>
                    <a:pt x="104" y="118"/>
                  </a:cubicBezTo>
                  <a:cubicBezTo>
                    <a:pt x="102" y="116"/>
                    <a:pt x="100" y="115"/>
                    <a:pt x="98" y="114"/>
                  </a:cubicBezTo>
                  <a:cubicBezTo>
                    <a:pt x="98" y="113"/>
                    <a:pt x="98" y="113"/>
                    <a:pt x="98" y="113"/>
                  </a:cubicBezTo>
                  <a:moveTo>
                    <a:pt x="39" y="92"/>
                  </a:moveTo>
                  <a:cubicBezTo>
                    <a:pt x="34" y="88"/>
                    <a:pt x="29" y="83"/>
                    <a:pt x="25" y="77"/>
                  </a:cubicBezTo>
                  <a:cubicBezTo>
                    <a:pt x="26" y="78"/>
                    <a:pt x="28" y="79"/>
                    <a:pt x="29" y="80"/>
                  </a:cubicBezTo>
                  <a:cubicBezTo>
                    <a:pt x="34" y="83"/>
                    <a:pt x="39" y="86"/>
                    <a:pt x="44" y="90"/>
                  </a:cubicBezTo>
                  <a:cubicBezTo>
                    <a:pt x="45" y="91"/>
                    <a:pt x="45" y="91"/>
                    <a:pt x="46" y="92"/>
                  </a:cubicBezTo>
                  <a:cubicBezTo>
                    <a:pt x="51" y="96"/>
                    <a:pt x="57" y="100"/>
                    <a:pt x="62" y="105"/>
                  </a:cubicBezTo>
                  <a:cubicBezTo>
                    <a:pt x="68" y="110"/>
                    <a:pt x="74" y="115"/>
                    <a:pt x="81" y="119"/>
                  </a:cubicBezTo>
                  <a:cubicBezTo>
                    <a:pt x="80" y="120"/>
                    <a:pt x="80" y="121"/>
                    <a:pt x="81" y="122"/>
                  </a:cubicBezTo>
                  <a:cubicBezTo>
                    <a:pt x="87" y="128"/>
                    <a:pt x="94" y="134"/>
                    <a:pt x="101" y="140"/>
                  </a:cubicBezTo>
                  <a:cubicBezTo>
                    <a:pt x="103" y="142"/>
                    <a:pt x="105" y="144"/>
                    <a:pt x="107" y="146"/>
                  </a:cubicBezTo>
                  <a:cubicBezTo>
                    <a:pt x="111" y="149"/>
                    <a:pt x="115" y="152"/>
                    <a:pt x="120" y="155"/>
                  </a:cubicBezTo>
                  <a:cubicBezTo>
                    <a:pt x="122" y="156"/>
                    <a:pt x="124" y="158"/>
                    <a:pt x="126" y="159"/>
                  </a:cubicBezTo>
                  <a:cubicBezTo>
                    <a:pt x="125" y="160"/>
                    <a:pt x="125" y="160"/>
                    <a:pt x="125" y="161"/>
                  </a:cubicBezTo>
                  <a:cubicBezTo>
                    <a:pt x="125" y="162"/>
                    <a:pt x="126" y="162"/>
                    <a:pt x="126" y="162"/>
                  </a:cubicBezTo>
                  <a:cubicBezTo>
                    <a:pt x="122" y="160"/>
                    <a:pt x="117" y="157"/>
                    <a:pt x="113" y="155"/>
                  </a:cubicBezTo>
                  <a:cubicBezTo>
                    <a:pt x="105" y="147"/>
                    <a:pt x="96" y="141"/>
                    <a:pt x="88" y="134"/>
                  </a:cubicBezTo>
                  <a:cubicBezTo>
                    <a:pt x="84" y="131"/>
                    <a:pt x="81" y="128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2" y="121"/>
                    <a:pt x="67" y="117"/>
                    <a:pt x="62" y="113"/>
                  </a:cubicBezTo>
                  <a:cubicBezTo>
                    <a:pt x="59" y="110"/>
                    <a:pt x="55" y="107"/>
                    <a:pt x="52" y="104"/>
                  </a:cubicBezTo>
                  <a:cubicBezTo>
                    <a:pt x="51" y="103"/>
                    <a:pt x="50" y="102"/>
                    <a:pt x="49" y="101"/>
                  </a:cubicBezTo>
                  <a:cubicBezTo>
                    <a:pt x="46" y="98"/>
                    <a:pt x="42" y="95"/>
                    <a:pt x="39" y="92"/>
                  </a:cubicBezTo>
                  <a:moveTo>
                    <a:pt x="85" y="84"/>
                  </a:moveTo>
                  <a:cubicBezTo>
                    <a:pt x="81" y="80"/>
                    <a:pt x="77" y="75"/>
                    <a:pt x="73" y="71"/>
                  </a:cubicBezTo>
                  <a:cubicBezTo>
                    <a:pt x="75" y="73"/>
                    <a:pt x="78" y="75"/>
                    <a:pt x="80" y="77"/>
                  </a:cubicBezTo>
                  <a:cubicBezTo>
                    <a:pt x="81" y="79"/>
                    <a:pt x="83" y="80"/>
                    <a:pt x="84" y="81"/>
                  </a:cubicBezTo>
                  <a:cubicBezTo>
                    <a:pt x="93" y="88"/>
                    <a:pt x="102" y="95"/>
                    <a:pt x="111" y="102"/>
                  </a:cubicBezTo>
                  <a:cubicBezTo>
                    <a:pt x="110" y="102"/>
                    <a:pt x="109" y="101"/>
                    <a:pt x="108" y="101"/>
                  </a:cubicBezTo>
                  <a:cubicBezTo>
                    <a:pt x="106" y="99"/>
                    <a:pt x="103" y="98"/>
                    <a:pt x="101" y="96"/>
                  </a:cubicBezTo>
                  <a:cubicBezTo>
                    <a:pt x="100" y="96"/>
                    <a:pt x="100" y="95"/>
                    <a:pt x="99" y="95"/>
                  </a:cubicBezTo>
                  <a:cubicBezTo>
                    <a:pt x="97" y="93"/>
                    <a:pt x="95" y="92"/>
                    <a:pt x="92" y="90"/>
                  </a:cubicBezTo>
                  <a:cubicBezTo>
                    <a:pt x="92" y="90"/>
                    <a:pt x="91" y="89"/>
                    <a:pt x="90" y="89"/>
                  </a:cubicBezTo>
                  <a:cubicBezTo>
                    <a:pt x="90" y="88"/>
                    <a:pt x="89" y="87"/>
                    <a:pt x="88" y="86"/>
                  </a:cubicBezTo>
                  <a:cubicBezTo>
                    <a:pt x="87" y="85"/>
                    <a:pt x="86" y="85"/>
                    <a:pt x="85" y="84"/>
                  </a:cubicBezTo>
                  <a:moveTo>
                    <a:pt x="47" y="68"/>
                  </a:moveTo>
                  <a:cubicBezTo>
                    <a:pt x="43" y="64"/>
                    <a:pt x="39" y="60"/>
                    <a:pt x="34" y="55"/>
                  </a:cubicBezTo>
                  <a:cubicBezTo>
                    <a:pt x="39" y="60"/>
                    <a:pt x="44" y="64"/>
                    <a:pt x="48" y="68"/>
                  </a:cubicBezTo>
                  <a:cubicBezTo>
                    <a:pt x="51" y="71"/>
                    <a:pt x="55" y="73"/>
                    <a:pt x="58" y="76"/>
                  </a:cubicBezTo>
                  <a:cubicBezTo>
                    <a:pt x="55" y="74"/>
                    <a:pt x="52" y="72"/>
                    <a:pt x="50" y="70"/>
                  </a:cubicBezTo>
                  <a:cubicBezTo>
                    <a:pt x="49" y="69"/>
                    <a:pt x="48" y="68"/>
                    <a:pt x="47" y="68"/>
                  </a:cubicBezTo>
                  <a:moveTo>
                    <a:pt x="88" y="64"/>
                  </a:moveTo>
                  <a:cubicBezTo>
                    <a:pt x="83" y="60"/>
                    <a:pt x="78" y="55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9" y="50"/>
                    <a:pt x="82" y="52"/>
                    <a:pt x="85" y="53"/>
                  </a:cubicBezTo>
                  <a:cubicBezTo>
                    <a:pt x="93" y="58"/>
                    <a:pt x="99" y="64"/>
                    <a:pt x="105" y="69"/>
                  </a:cubicBezTo>
                  <a:cubicBezTo>
                    <a:pt x="112" y="75"/>
                    <a:pt x="119" y="80"/>
                    <a:pt x="125" y="85"/>
                  </a:cubicBezTo>
                  <a:cubicBezTo>
                    <a:pt x="132" y="90"/>
                    <a:pt x="138" y="95"/>
                    <a:pt x="144" y="100"/>
                  </a:cubicBezTo>
                  <a:cubicBezTo>
                    <a:pt x="150" y="105"/>
                    <a:pt x="155" y="110"/>
                    <a:pt x="161" y="114"/>
                  </a:cubicBezTo>
                  <a:cubicBezTo>
                    <a:pt x="155" y="111"/>
                    <a:pt x="149" y="107"/>
                    <a:pt x="142" y="103"/>
                  </a:cubicBezTo>
                  <a:cubicBezTo>
                    <a:pt x="141" y="102"/>
                    <a:pt x="139" y="101"/>
                    <a:pt x="137" y="100"/>
                  </a:cubicBezTo>
                  <a:cubicBezTo>
                    <a:pt x="136" y="99"/>
                    <a:pt x="135" y="98"/>
                    <a:pt x="134" y="98"/>
                  </a:cubicBezTo>
                  <a:cubicBezTo>
                    <a:pt x="133" y="97"/>
                    <a:pt x="132" y="96"/>
                    <a:pt x="131" y="96"/>
                  </a:cubicBezTo>
                  <a:cubicBezTo>
                    <a:pt x="125" y="92"/>
                    <a:pt x="120" y="88"/>
                    <a:pt x="114" y="85"/>
                  </a:cubicBezTo>
                  <a:cubicBezTo>
                    <a:pt x="113" y="84"/>
                    <a:pt x="113" y="84"/>
                    <a:pt x="112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05" y="79"/>
                    <a:pt x="100" y="74"/>
                    <a:pt x="94" y="69"/>
                  </a:cubicBezTo>
                  <a:cubicBezTo>
                    <a:pt x="92" y="67"/>
                    <a:pt x="90" y="66"/>
                    <a:pt x="88" y="64"/>
                  </a:cubicBezTo>
                  <a:moveTo>
                    <a:pt x="38" y="54"/>
                  </a:moveTo>
                  <a:cubicBezTo>
                    <a:pt x="34" y="51"/>
                    <a:pt x="30" y="48"/>
                    <a:pt x="26" y="44"/>
                  </a:cubicBezTo>
                  <a:cubicBezTo>
                    <a:pt x="30" y="48"/>
                    <a:pt x="34" y="51"/>
                    <a:pt x="38" y="54"/>
                  </a:cubicBezTo>
                  <a:moveTo>
                    <a:pt x="19" y="54"/>
                  </a:moveTo>
                  <a:cubicBezTo>
                    <a:pt x="14" y="49"/>
                    <a:pt x="9" y="46"/>
                    <a:pt x="5" y="41"/>
                  </a:cubicBezTo>
                  <a:cubicBezTo>
                    <a:pt x="7" y="42"/>
                    <a:pt x="9" y="43"/>
                    <a:pt x="11" y="44"/>
                  </a:cubicBezTo>
                  <a:cubicBezTo>
                    <a:pt x="15" y="47"/>
                    <a:pt x="18" y="49"/>
                    <a:pt x="22" y="51"/>
                  </a:cubicBezTo>
                  <a:cubicBezTo>
                    <a:pt x="30" y="57"/>
                    <a:pt x="38" y="64"/>
                    <a:pt x="46" y="70"/>
                  </a:cubicBezTo>
                  <a:cubicBezTo>
                    <a:pt x="56" y="80"/>
                    <a:pt x="66" y="89"/>
                    <a:pt x="76" y="97"/>
                  </a:cubicBezTo>
                  <a:cubicBezTo>
                    <a:pt x="77" y="99"/>
                    <a:pt x="78" y="100"/>
                    <a:pt x="80" y="101"/>
                  </a:cubicBezTo>
                  <a:cubicBezTo>
                    <a:pt x="84" y="105"/>
                    <a:pt x="88" y="108"/>
                    <a:pt x="92" y="112"/>
                  </a:cubicBezTo>
                  <a:cubicBezTo>
                    <a:pt x="99" y="118"/>
                    <a:pt x="106" y="123"/>
                    <a:pt x="113" y="129"/>
                  </a:cubicBezTo>
                  <a:cubicBezTo>
                    <a:pt x="114" y="130"/>
                    <a:pt x="116" y="131"/>
                    <a:pt x="117" y="132"/>
                  </a:cubicBezTo>
                  <a:cubicBezTo>
                    <a:pt x="119" y="134"/>
                    <a:pt x="121" y="135"/>
                    <a:pt x="123" y="137"/>
                  </a:cubicBezTo>
                  <a:cubicBezTo>
                    <a:pt x="125" y="139"/>
                    <a:pt x="128" y="140"/>
                    <a:pt x="130" y="142"/>
                  </a:cubicBezTo>
                  <a:cubicBezTo>
                    <a:pt x="132" y="144"/>
                    <a:pt x="134" y="145"/>
                    <a:pt x="137" y="147"/>
                  </a:cubicBezTo>
                  <a:cubicBezTo>
                    <a:pt x="142" y="151"/>
                    <a:pt x="148" y="155"/>
                    <a:pt x="153" y="159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4" y="159"/>
                    <a:pt x="154" y="160"/>
                    <a:pt x="153" y="160"/>
                  </a:cubicBezTo>
                  <a:cubicBezTo>
                    <a:pt x="153" y="160"/>
                    <a:pt x="153" y="160"/>
                    <a:pt x="153" y="161"/>
                  </a:cubicBezTo>
                  <a:cubicBezTo>
                    <a:pt x="147" y="157"/>
                    <a:pt x="140" y="153"/>
                    <a:pt x="134" y="150"/>
                  </a:cubicBezTo>
                  <a:cubicBezTo>
                    <a:pt x="134" y="150"/>
                    <a:pt x="133" y="149"/>
                    <a:pt x="133" y="149"/>
                  </a:cubicBezTo>
                  <a:cubicBezTo>
                    <a:pt x="132" y="148"/>
                    <a:pt x="131" y="148"/>
                    <a:pt x="129" y="147"/>
                  </a:cubicBezTo>
                  <a:cubicBezTo>
                    <a:pt x="126" y="145"/>
                    <a:pt x="123" y="143"/>
                    <a:pt x="120" y="141"/>
                  </a:cubicBezTo>
                  <a:cubicBezTo>
                    <a:pt x="117" y="139"/>
                    <a:pt x="114" y="137"/>
                    <a:pt x="111" y="135"/>
                  </a:cubicBezTo>
                  <a:cubicBezTo>
                    <a:pt x="111" y="135"/>
                    <a:pt x="111" y="135"/>
                    <a:pt x="111" y="135"/>
                  </a:cubicBezTo>
                  <a:cubicBezTo>
                    <a:pt x="107" y="132"/>
                    <a:pt x="102" y="129"/>
                    <a:pt x="98" y="126"/>
                  </a:cubicBezTo>
                  <a:cubicBezTo>
                    <a:pt x="90" y="120"/>
                    <a:pt x="83" y="113"/>
                    <a:pt x="75" y="106"/>
                  </a:cubicBezTo>
                  <a:cubicBezTo>
                    <a:pt x="63" y="95"/>
                    <a:pt x="51" y="83"/>
                    <a:pt x="38" y="72"/>
                  </a:cubicBezTo>
                  <a:cubicBezTo>
                    <a:pt x="32" y="66"/>
                    <a:pt x="26" y="60"/>
                    <a:pt x="20" y="55"/>
                  </a:cubicBezTo>
                  <a:cubicBezTo>
                    <a:pt x="19" y="54"/>
                    <a:pt x="19" y="54"/>
                    <a:pt x="19" y="54"/>
                  </a:cubicBezTo>
                  <a:moveTo>
                    <a:pt x="23" y="45"/>
                  </a:moveTo>
                  <a:cubicBezTo>
                    <a:pt x="22" y="43"/>
                    <a:pt x="20" y="41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1"/>
                    <a:pt x="23" y="42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moveTo>
                    <a:pt x="69" y="68"/>
                  </a:moveTo>
                  <a:cubicBezTo>
                    <a:pt x="64" y="62"/>
                    <a:pt x="58" y="56"/>
                    <a:pt x="53" y="51"/>
                  </a:cubicBezTo>
                  <a:cubicBezTo>
                    <a:pt x="42" y="39"/>
                    <a:pt x="30" y="27"/>
                    <a:pt x="19" y="15"/>
                  </a:cubicBezTo>
                  <a:cubicBezTo>
                    <a:pt x="16" y="13"/>
                    <a:pt x="14" y="10"/>
                    <a:pt x="12" y="7"/>
                  </a:cubicBezTo>
                  <a:cubicBezTo>
                    <a:pt x="21" y="15"/>
                    <a:pt x="28" y="25"/>
                    <a:pt x="37" y="33"/>
                  </a:cubicBezTo>
                  <a:cubicBezTo>
                    <a:pt x="48" y="45"/>
                    <a:pt x="60" y="56"/>
                    <a:pt x="72" y="67"/>
                  </a:cubicBezTo>
                  <a:cubicBezTo>
                    <a:pt x="75" y="70"/>
                    <a:pt x="78" y="72"/>
                    <a:pt x="82" y="75"/>
                  </a:cubicBezTo>
                  <a:cubicBezTo>
                    <a:pt x="78" y="72"/>
                    <a:pt x="75" y="70"/>
                    <a:pt x="72" y="67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0" y="66"/>
                    <a:pt x="69" y="67"/>
                    <a:pt x="69" y="68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10"/>
                    <a:pt x="14" y="14"/>
                    <a:pt x="19" y="19"/>
                  </a:cubicBezTo>
                  <a:cubicBezTo>
                    <a:pt x="22" y="22"/>
                    <a:pt x="25" y="25"/>
                    <a:pt x="27" y="28"/>
                  </a:cubicBezTo>
                  <a:cubicBezTo>
                    <a:pt x="30" y="31"/>
                    <a:pt x="33" y="33"/>
                    <a:pt x="35" y="36"/>
                  </a:cubicBezTo>
                  <a:cubicBezTo>
                    <a:pt x="41" y="42"/>
                    <a:pt x="46" y="47"/>
                    <a:pt x="51" y="52"/>
                  </a:cubicBezTo>
                  <a:cubicBezTo>
                    <a:pt x="55" y="56"/>
                    <a:pt x="59" y="60"/>
                    <a:pt x="63" y="64"/>
                  </a:cubicBezTo>
                  <a:cubicBezTo>
                    <a:pt x="65" y="67"/>
                    <a:pt x="68" y="70"/>
                    <a:pt x="71" y="72"/>
                  </a:cubicBezTo>
                  <a:cubicBezTo>
                    <a:pt x="73" y="75"/>
                    <a:pt x="76" y="78"/>
                    <a:pt x="78" y="80"/>
                  </a:cubicBezTo>
                  <a:cubicBezTo>
                    <a:pt x="76" y="79"/>
                    <a:pt x="75" y="78"/>
                    <a:pt x="73" y="77"/>
                  </a:cubicBezTo>
                  <a:cubicBezTo>
                    <a:pt x="73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1" y="77"/>
                    <a:pt x="70" y="78"/>
                    <a:pt x="71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3" y="80"/>
                    <a:pt x="74" y="81"/>
                    <a:pt x="75" y="82"/>
                  </a:cubicBezTo>
                  <a:cubicBezTo>
                    <a:pt x="79" y="85"/>
                    <a:pt x="83" y="87"/>
                    <a:pt x="87" y="90"/>
                  </a:cubicBezTo>
                  <a:cubicBezTo>
                    <a:pt x="89" y="91"/>
                    <a:pt x="91" y="92"/>
                    <a:pt x="92" y="94"/>
                  </a:cubicBezTo>
                  <a:cubicBezTo>
                    <a:pt x="93" y="94"/>
                    <a:pt x="94" y="95"/>
                    <a:pt x="95" y="96"/>
                  </a:cubicBezTo>
                  <a:cubicBezTo>
                    <a:pt x="99" y="99"/>
                    <a:pt x="102" y="103"/>
                    <a:pt x="106" y="106"/>
                  </a:cubicBezTo>
                  <a:cubicBezTo>
                    <a:pt x="110" y="110"/>
                    <a:pt x="114" y="114"/>
                    <a:pt x="118" y="117"/>
                  </a:cubicBezTo>
                  <a:cubicBezTo>
                    <a:pt x="119" y="118"/>
                    <a:pt x="120" y="119"/>
                    <a:pt x="120" y="119"/>
                  </a:cubicBezTo>
                  <a:cubicBezTo>
                    <a:pt x="120" y="119"/>
                    <a:pt x="119" y="119"/>
                    <a:pt x="119" y="118"/>
                  </a:cubicBezTo>
                  <a:cubicBezTo>
                    <a:pt x="116" y="116"/>
                    <a:pt x="113" y="114"/>
                    <a:pt x="110" y="111"/>
                  </a:cubicBezTo>
                  <a:cubicBezTo>
                    <a:pt x="107" y="109"/>
                    <a:pt x="104" y="107"/>
                    <a:pt x="101" y="104"/>
                  </a:cubicBezTo>
                  <a:cubicBezTo>
                    <a:pt x="99" y="102"/>
                    <a:pt x="96" y="100"/>
                    <a:pt x="93" y="98"/>
                  </a:cubicBezTo>
                  <a:cubicBezTo>
                    <a:pt x="89" y="94"/>
                    <a:pt x="84" y="91"/>
                    <a:pt x="79" y="87"/>
                  </a:cubicBezTo>
                  <a:cubicBezTo>
                    <a:pt x="76" y="85"/>
                    <a:pt x="74" y="83"/>
                    <a:pt x="71" y="80"/>
                  </a:cubicBezTo>
                  <a:cubicBezTo>
                    <a:pt x="68" y="78"/>
                    <a:pt x="65" y="76"/>
                    <a:pt x="63" y="73"/>
                  </a:cubicBezTo>
                  <a:cubicBezTo>
                    <a:pt x="62" y="72"/>
                    <a:pt x="61" y="72"/>
                    <a:pt x="60" y="71"/>
                  </a:cubicBezTo>
                  <a:cubicBezTo>
                    <a:pt x="53" y="65"/>
                    <a:pt x="46" y="59"/>
                    <a:pt x="39" y="52"/>
                  </a:cubicBezTo>
                  <a:cubicBezTo>
                    <a:pt x="36" y="49"/>
                    <a:pt x="32" y="46"/>
                    <a:pt x="29" y="44"/>
                  </a:cubicBezTo>
                  <a:cubicBezTo>
                    <a:pt x="24" y="40"/>
                    <a:pt x="20" y="37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3" y="36"/>
                    <a:pt x="14" y="36"/>
                  </a:cubicBezTo>
                  <a:cubicBezTo>
                    <a:pt x="14" y="37"/>
                    <a:pt x="14" y="38"/>
                    <a:pt x="15" y="39"/>
                  </a:cubicBezTo>
                  <a:cubicBezTo>
                    <a:pt x="18" y="43"/>
                    <a:pt x="22" y="47"/>
                    <a:pt x="26" y="51"/>
                  </a:cubicBezTo>
                  <a:cubicBezTo>
                    <a:pt x="26" y="51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1"/>
                    <a:pt x="25" y="50"/>
                    <a:pt x="24" y="50"/>
                  </a:cubicBezTo>
                  <a:cubicBezTo>
                    <a:pt x="19" y="47"/>
                    <a:pt x="15" y="44"/>
                    <a:pt x="10" y="41"/>
                  </a:cubicBezTo>
                  <a:cubicBezTo>
                    <a:pt x="9" y="40"/>
                    <a:pt x="9" y="40"/>
                    <a:pt x="8" y="39"/>
                  </a:cubicBezTo>
                  <a:cubicBezTo>
                    <a:pt x="8" y="39"/>
                    <a:pt x="7" y="39"/>
                    <a:pt x="7" y="39"/>
                  </a:cubicBezTo>
                  <a:cubicBezTo>
                    <a:pt x="5" y="38"/>
                    <a:pt x="4" y="37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1" y="39"/>
                    <a:pt x="2" y="40"/>
                    <a:pt x="2" y="41"/>
                  </a:cubicBezTo>
                  <a:cubicBezTo>
                    <a:pt x="5" y="44"/>
                    <a:pt x="8" y="47"/>
                    <a:pt x="11" y="50"/>
                  </a:cubicBezTo>
                  <a:cubicBezTo>
                    <a:pt x="12" y="51"/>
                    <a:pt x="13" y="52"/>
                    <a:pt x="13" y="52"/>
                  </a:cubicBezTo>
                  <a:cubicBezTo>
                    <a:pt x="19" y="57"/>
                    <a:pt x="24" y="62"/>
                    <a:pt x="30" y="68"/>
                  </a:cubicBezTo>
                  <a:cubicBezTo>
                    <a:pt x="30" y="68"/>
                    <a:pt x="31" y="68"/>
                    <a:pt x="31" y="68"/>
                  </a:cubicBezTo>
                  <a:cubicBezTo>
                    <a:pt x="43" y="80"/>
                    <a:pt x="56" y="91"/>
                    <a:pt x="68" y="102"/>
                  </a:cubicBezTo>
                  <a:cubicBezTo>
                    <a:pt x="75" y="109"/>
                    <a:pt x="82" y="115"/>
                    <a:pt x="89" y="122"/>
                  </a:cubicBezTo>
                  <a:cubicBezTo>
                    <a:pt x="88" y="121"/>
                    <a:pt x="88" y="121"/>
                    <a:pt x="87" y="121"/>
                  </a:cubicBezTo>
                  <a:cubicBezTo>
                    <a:pt x="75" y="112"/>
                    <a:pt x="64" y="103"/>
                    <a:pt x="53" y="94"/>
                  </a:cubicBezTo>
                  <a:cubicBezTo>
                    <a:pt x="48" y="90"/>
                    <a:pt x="44" y="87"/>
                    <a:pt x="39" y="84"/>
                  </a:cubicBezTo>
                  <a:cubicBezTo>
                    <a:pt x="37" y="82"/>
                    <a:pt x="35" y="81"/>
                    <a:pt x="33" y="79"/>
                  </a:cubicBezTo>
                  <a:cubicBezTo>
                    <a:pt x="30" y="77"/>
                    <a:pt x="27" y="75"/>
                    <a:pt x="23" y="73"/>
                  </a:cubicBezTo>
                  <a:cubicBezTo>
                    <a:pt x="23" y="73"/>
                    <a:pt x="22" y="72"/>
                    <a:pt x="21" y="72"/>
                  </a:cubicBezTo>
                  <a:cubicBezTo>
                    <a:pt x="21" y="71"/>
                    <a:pt x="20" y="71"/>
                    <a:pt x="20" y="71"/>
                  </a:cubicBezTo>
                  <a:cubicBezTo>
                    <a:pt x="20" y="71"/>
                    <a:pt x="20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22" y="78"/>
                    <a:pt x="26" y="83"/>
                    <a:pt x="30" y="87"/>
                  </a:cubicBezTo>
                  <a:cubicBezTo>
                    <a:pt x="31" y="87"/>
                    <a:pt x="31" y="88"/>
                    <a:pt x="32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0" y="87"/>
                    <a:pt x="29" y="86"/>
                    <a:pt x="28" y="86"/>
                  </a:cubicBezTo>
                  <a:cubicBezTo>
                    <a:pt x="28" y="86"/>
                    <a:pt x="27" y="85"/>
                    <a:pt x="27" y="85"/>
                  </a:cubicBezTo>
                  <a:cubicBezTo>
                    <a:pt x="26" y="85"/>
                    <a:pt x="25" y="87"/>
                    <a:pt x="26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0" y="90"/>
                    <a:pt x="33" y="93"/>
                    <a:pt x="36" y="95"/>
                  </a:cubicBezTo>
                  <a:cubicBezTo>
                    <a:pt x="47" y="105"/>
                    <a:pt x="58" y="116"/>
                    <a:pt x="69" y="127"/>
                  </a:cubicBezTo>
                  <a:cubicBezTo>
                    <a:pt x="68" y="128"/>
                    <a:pt x="68" y="128"/>
                    <a:pt x="69" y="129"/>
                  </a:cubicBezTo>
                  <a:cubicBezTo>
                    <a:pt x="70" y="131"/>
                    <a:pt x="71" y="132"/>
                    <a:pt x="72" y="134"/>
                  </a:cubicBezTo>
                  <a:cubicBezTo>
                    <a:pt x="78" y="140"/>
                    <a:pt x="85" y="146"/>
                    <a:pt x="92" y="150"/>
                  </a:cubicBezTo>
                  <a:cubicBezTo>
                    <a:pt x="93" y="150"/>
                    <a:pt x="93" y="151"/>
                    <a:pt x="93" y="151"/>
                  </a:cubicBezTo>
                  <a:cubicBezTo>
                    <a:pt x="104" y="161"/>
                    <a:pt x="116" y="171"/>
                    <a:pt x="130" y="178"/>
                  </a:cubicBezTo>
                  <a:cubicBezTo>
                    <a:pt x="130" y="178"/>
                    <a:pt x="130" y="178"/>
                    <a:pt x="131" y="178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32" y="177"/>
                    <a:pt x="132" y="177"/>
                    <a:pt x="132" y="176"/>
                  </a:cubicBezTo>
                  <a:cubicBezTo>
                    <a:pt x="131" y="176"/>
                    <a:pt x="131" y="176"/>
                    <a:pt x="131" y="176"/>
                  </a:cubicBezTo>
                  <a:cubicBezTo>
                    <a:pt x="133" y="177"/>
                    <a:pt x="134" y="177"/>
                    <a:pt x="135" y="178"/>
                  </a:cubicBezTo>
                  <a:cubicBezTo>
                    <a:pt x="138" y="181"/>
                    <a:pt x="142" y="183"/>
                    <a:pt x="146" y="185"/>
                  </a:cubicBezTo>
                  <a:cubicBezTo>
                    <a:pt x="147" y="186"/>
                    <a:pt x="148" y="187"/>
                    <a:pt x="149" y="188"/>
                  </a:cubicBezTo>
                  <a:cubicBezTo>
                    <a:pt x="154" y="191"/>
                    <a:pt x="159" y="194"/>
                    <a:pt x="163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2" y="197"/>
                    <a:pt x="162" y="198"/>
                    <a:pt x="162" y="199"/>
                  </a:cubicBezTo>
                  <a:cubicBezTo>
                    <a:pt x="163" y="199"/>
                    <a:pt x="163" y="200"/>
                    <a:pt x="164" y="201"/>
                  </a:cubicBezTo>
                  <a:cubicBezTo>
                    <a:pt x="178" y="214"/>
                    <a:pt x="195" y="222"/>
                    <a:pt x="213" y="229"/>
                  </a:cubicBezTo>
                  <a:cubicBezTo>
                    <a:pt x="218" y="232"/>
                    <a:pt x="223" y="234"/>
                    <a:pt x="229" y="237"/>
                  </a:cubicBezTo>
                  <a:cubicBezTo>
                    <a:pt x="242" y="244"/>
                    <a:pt x="255" y="250"/>
                    <a:pt x="269" y="255"/>
                  </a:cubicBezTo>
                  <a:cubicBezTo>
                    <a:pt x="271" y="256"/>
                    <a:pt x="273" y="256"/>
                    <a:pt x="275" y="257"/>
                  </a:cubicBezTo>
                  <a:cubicBezTo>
                    <a:pt x="278" y="258"/>
                    <a:pt x="281" y="259"/>
                    <a:pt x="283" y="259"/>
                  </a:cubicBezTo>
                  <a:cubicBezTo>
                    <a:pt x="289" y="261"/>
                    <a:pt x="294" y="263"/>
                    <a:pt x="300" y="264"/>
                  </a:cubicBezTo>
                  <a:cubicBezTo>
                    <a:pt x="303" y="266"/>
                    <a:pt x="306" y="267"/>
                    <a:pt x="310" y="268"/>
                  </a:cubicBezTo>
                  <a:cubicBezTo>
                    <a:pt x="315" y="269"/>
                    <a:pt x="320" y="270"/>
                    <a:pt x="325" y="272"/>
                  </a:cubicBezTo>
                  <a:cubicBezTo>
                    <a:pt x="326" y="272"/>
                    <a:pt x="328" y="272"/>
                    <a:pt x="329" y="273"/>
                  </a:cubicBezTo>
                  <a:cubicBezTo>
                    <a:pt x="331" y="273"/>
                    <a:pt x="333" y="273"/>
                    <a:pt x="334" y="274"/>
                  </a:cubicBezTo>
                  <a:cubicBezTo>
                    <a:pt x="339" y="274"/>
                    <a:pt x="343" y="275"/>
                    <a:pt x="348" y="275"/>
                  </a:cubicBezTo>
                  <a:cubicBezTo>
                    <a:pt x="350" y="276"/>
                    <a:pt x="352" y="276"/>
                    <a:pt x="354" y="276"/>
                  </a:cubicBezTo>
                  <a:cubicBezTo>
                    <a:pt x="361" y="276"/>
                    <a:pt x="368" y="275"/>
                    <a:pt x="374" y="272"/>
                  </a:cubicBezTo>
                  <a:cubicBezTo>
                    <a:pt x="375" y="272"/>
                    <a:pt x="375" y="271"/>
                    <a:pt x="375" y="270"/>
                  </a:cubicBezTo>
                  <a:cubicBezTo>
                    <a:pt x="375" y="270"/>
                    <a:pt x="375" y="270"/>
                    <a:pt x="375" y="270"/>
                  </a:cubicBezTo>
                  <a:cubicBezTo>
                    <a:pt x="373" y="269"/>
                    <a:pt x="372" y="268"/>
                    <a:pt x="371" y="268"/>
                  </a:cubicBezTo>
                  <a:cubicBezTo>
                    <a:pt x="368" y="267"/>
                    <a:pt x="364" y="266"/>
                    <a:pt x="361" y="266"/>
                  </a:cubicBezTo>
                  <a:cubicBezTo>
                    <a:pt x="355" y="266"/>
                    <a:pt x="350" y="266"/>
                    <a:pt x="345" y="266"/>
                  </a:cubicBezTo>
                  <a:cubicBezTo>
                    <a:pt x="343" y="266"/>
                    <a:pt x="341" y="265"/>
                    <a:pt x="339" y="265"/>
                  </a:cubicBezTo>
                  <a:cubicBezTo>
                    <a:pt x="334" y="264"/>
                    <a:pt x="329" y="263"/>
                    <a:pt x="324" y="263"/>
                  </a:cubicBezTo>
                  <a:cubicBezTo>
                    <a:pt x="324" y="263"/>
                    <a:pt x="323" y="263"/>
                    <a:pt x="323" y="263"/>
                  </a:cubicBezTo>
                  <a:cubicBezTo>
                    <a:pt x="324" y="262"/>
                    <a:pt x="324" y="260"/>
                    <a:pt x="323" y="260"/>
                  </a:cubicBezTo>
                  <a:cubicBezTo>
                    <a:pt x="322" y="260"/>
                    <a:pt x="321" y="260"/>
                    <a:pt x="321" y="259"/>
                  </a:cubicBezTo>
                  <a:cubicBezTo>
                    <a:pt x="322" y="260"/>
                    <a:pt x="324" y="260"/>
                    <a:pt x="325" y="260"/>
                  </a:cubicBezTo>
                  <a:cubicBezTo>
                    <a:pt x="331" y="261"/>
                    <a:pt x="337" y="262"/>
                    <a:pt x="343" y="262"/>
                  </a:cubicBezTo>
                  <a:cubicBezTo>
                    <a:pt x="351" y="264"/>
                    <a:pt x="358" y="265"/>
                    <a:pt x="366" y="265"/>
                  </a:cubicBezTo>
                  <a:cubicBezTo>
                    <a:pt x="370" y="265"/>
                    <a:pt x="373" y="265"/>
                    <a:pt x="377" y="264"/>
                  </a:cubicBezTo>
                  <a:cubicBezTo>
                    <a:pt x="381" y="265"/>
                    <a:pt x="386" y="265"/>
                    <a:pt x="390" y="265"/>
                  </a:cubicBezTo>
                  <a:cubicBezTo>
                    <a:pt x="391" y="265"/>
                    <a:pt x="392" y="265"/>
                    <a:pt x="392" y="265"/>
                  </a:cubicBezTo>
                  <a:cubicBezTo>
                    <a:pt x="394" y="265"/>
                    <a:pt x="396" y="265"/>
                    <a:pt x="397" y="265"/>
                  </a:cubicBezTo>
                  <a:cubicBezTo>
                    <a:pt x="400" y="265"/>
                    <a:pt x="402" y="264"/>
                    <a:pt x="404" y="263"/>
                  </a:cubicBezTo>
                  <a:cubicBezTo>
                    <a:pt x="405" y="262"/>
                    <a:pt x="405" y="262"/>
                    <a:pt x="405" y="262"/>
                  </a:cubicBezTo>
                  <a:cubicBezTo>
                    <a:pt x="405" y="262"/>
                    <a:pt x="405" y="261"/>
                    <a:pt x="405" y="261"/>
                  </a:cubicBezTo>
                  <a:cubicBezTo>
                    <a:pt x="417" y="259"/>
                    <a:pt x="429" y="256"/>
                    <a:pt x="440" y="251"/>
                  </a:cubicBezTo>
                  <a:cubicBezTo>
                    <a:pt x="438" y="252"/>
                    <a:pt x="437" y="252"/>
                    <a:pt x="436" y="252"/>
                  </a:cubicBezTo>
                  <a:cubicBezTo>
                    <a:pt x="435" y="252"/>
                    <a:pt x="435" y="252"/>
                    <a:pt x="434" y="252"/>
                  </a:cubicBezTo>
                  <a:cubicBezTo>
                    <a:pt x="433" y="251"/>
                    <a:pt x="433" y="250"/>
                    <a:pt x="434" y="249"/>
                  </a:cubicBezTo>
                  <a:cubicBezTo>
                    <a:pt x="434" y="249"/>
                    <a:pt x="434" y="249"/>
                    <a:pt x="434" y="249"/>
                  </a:cubicBezTo>
                  <a:cubicBezTo>
                    <a:pt x="428" y="251"/>
                    <a:pt x="421" y="253"/>
                    <a:pt x="414" y="254"/>
                  </a:cubicBezTo>
                  <a:cubicBezTo>
                    <a:pt x="413" y="255"/>
                    <a:pt x="412" y="255"/>
                    <a:pt x="411" y="255"/>
                  </a:cubicBezTo>
                  <a:cubicBezTo>
                    <a:pt x="408" y="256"/>
                    <a:pt x="405" y="257"/>
                    <a:pt x="402" y="258"/>
                  </a:cubicBezTo>
                  <a:cubicBezTo>
                    <a:pt x="401" y="257"/>
                    <a:pt x="401" y="257"/>
                    <a:pt x="400" y="257"/>
                  </a:cubicBezTo>
                  <a:cubicBezTo>
                    <a:pt x="398" y="257"/>
                    <a:pt x="396" y="257"/>
                    <a:pt x="394" y="257"/>
                  </a:cubicBezTo>
                  <a:cubicBezTo>
                    <a:pt x="394" y="257"/>
                    <a:pt x="393" y="257"/>
                    <a:pt x="393" y="257"/>
                  </a:cubicBezTo>
                  <a:cubicBezTo>
                    <a:pt x="395" y="257"/>
                    <a:pt x="397" y="258"/>
                    <a:pt x="398" y="259"/>
                  </a:cubicBezTo>
                  <a:cubicBezTo>
                    <a:pt x="397" y="259"/>
                    <a:pt x="395" y="259"/>
                    <a:pt x="394" y="259"/>
                  </a:cubicBezTo>
                  <a:cubicBezTo>
                    <a:pt x="391" y="260"/>
                    <a:pt x="387" y="260"/>
                    <a:pt x="384" y="260"/>
                  </a:cubicBezTo>
                  <a:cubicBezTo>
                    <a:pt x="382" y="261"/>
                    <a:pt x="380" y="261"/>
                    <a:pt x="378" y="261"/>
                  </a:cubicBezTo>
                  <a:cubicBezTo>
                    <a:pt x="371" y="261"/>
                    <a:pt x="364" y="260"/>
                    <a:pt x="356" y="259"/>
                  </a:cubicBezTo>
                  <a:cubicBezTo>
                    <a:pt x="356" y="259"/>
                    <a:pt x="355" y="259"/>
                    <a:pt x="354" y="259"/>
                  </a:cubicBezTo>
                  <a:cubicBezTo>
                    <a:pt x="350" y="258"/>
                    <a:pt x="346" y="257"/>
                    <a:pt x="342" y="255"/>
                  </a:cubicBezTo>
                  <a:cubicBezTo>
                    <a:pt x="342" y="255"/>
                    <a:pt x="342" y="255"/>
                    <a:pt x="342" y="255"/>
                  </a:cubicBezTo>
                  <a:cubicBezTo>
                    <a:pt x="341" y="255"/>
                    <a:pt x="341" y="255"/>
                    <a:pt x="340" y="256"/>
                  </a:cubicBezTo>
                  <a:cubicBezTo>
                    <a:pt x="335" y="254"/>
                    <a:pt x="330" y="253"/>
                    <a:pt x="324" y="251"/>
                  </a:cubicBezTo>
                  <a:cubicBezTo>
                    <a:pt x="324" y="251"/>
                    <a:pt x="324" y="251"/>
                    <a:pt x="324" y="251"/>
                  </a:cubicBezTo>
                  <a:cubicBezTo>
                    <a:pt x="323" y="251"/>
                    <a:pt x="323" y="251"/>
                    <a:pt x="323" y="251"/>
                  </a:cubicBezTo>
                  <a:cubicBezTo>
                    <a:pt x="319" y="250"/>
                    <a:pt x="316" y="249"/>
                    <a:pt x="312" y="248"/>
                  </a:cubicBezTo>
                  <a:cubicBezTo>
                    <a:pt x="311" y="248"/>
                    <a:pt x="310" y="247"/>
                    <a:pt x="308" y="247"/>
                  </a:cubicBezTo>
                  <a:cubicBezTo>
                    <a:pt x="318" y="249"/>
                    <a:pt x="328" y="251"/>
                    <a:pt x="337" y="252"/>
                  </a:cubicBezTo>
                  <a:cubicBezTo>
                    <a:pt x="350" y="254"/>
                    <a:pt x="364" y="255"/>
                    <a:pt x="377" y="256"/>
                  </a:cubicBezTo>
                  <a:cubicBezTo>
                    <a:pt x="379" y="256"/>
                    <a:pt x="381" y="256"/>
                    <a:pt x="383" y="256"/>
                  </a:cubicBezTo>
                  <a:cubicBezTo>
                    <a:pt x="381" y="255"/>
                    <a:pt x="378" y="254"/>
                    <a:pt x="376" y="253"/>
                  </a:cubicBezTo>
                  <a:cubicBezTo>
                    <a:pt x="373" y="253"/>
                    <a:pt x="371" y="253"/>
                    <a:pt x="368" y="253"/>
                  </a:cubicBezTo>
                  <a:cubicBezTo>
                    <a:pt x="361" y="252"/>
                    <a:pt x="353" y="251"/>
                    <a:pt x="345" y="250"/>
                  </a:cubicBezTo>
                  <a:cubicBezTo>
                    <a:pt x="325" y="248"/>
                    <a:pt x="305" y="244"/>
                    <a:pt x="285" y="239"/>
                  </a:cubicBezTo>
                  <a:cubicBezTo>
                    <a:pt x="285" y="239"/>
                    <a:pt x="285" y="239"/>
                    <a:pt x="284" y="239"/>
                  </a:cubicBezTo>
                  <a:cubicBezTo>
                    <a:pt x="285" y="239"/>
                    <a:pt x="287" y="239"/>
                    <a:pt x="288" y="239"/>
                  </a:cubicBezTo>
                  <a:cubicBezTo>
                    <a:pt x="290" y="239"/>
                    <a:pt x="292" y="240"/>
                    <a:pt x="295" y="240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302" y="241"/>
                    <a:pt x="308" y="243"/>
                    <a:pt x="315" y="244"/>
                  </a:cubicBezTo>
                  <a:cubicBezTo>
                    <a:pt x="315" y="244"/>
                    <a:pt x="315" y="244"/>
                    <a:pt x="315" y="244"/>
                  </a:cubicBezTo>
                  <a:cubicBezTo>
                    <a:pt x="316" y="244"/>
                    <a:pt x="317" y="243"/>
                    <a:pt x="317" y="242"/>
                  </a:cubicBezTo>
                  <a:cubicBezTo>
                    <a:pt x="318" y="242"/>
                    <a:pt x="318" y="243"/>
                    <a:pt x="319" y="243"/>
                  </a:cubicBezTo>
                  <a:cubicBezTo>
                    <a:pt x="328" y="247"/>
                    <a:pt x="338" y="248"/>
                    <a:pt x="348" y="248"/>
                  </a:cubicBezTo>
                  <a:cubicBezTo>
                    <a:pt x="351" y="249"/>
                    <a:pt x="353" y="249"/>
                    <a:pt x="356" y="249"/>
                  </a:cubicBezTo>
                  <a:cubicBezTo>
                    <a:pt x="361" y="249"/>
                    <a:pt x="366" y="248"/>
                    <a:pt x="370" y="248"/>
                  </a:cubicBezTo>
                  <a:cubicBezTo>
                    <a:pt x="370" y="248"/>
                    <a:pt x="370" y="247"/>
                    <a:pt x="369" y="247"/>
                  </a:cubicBezTo>
                  <a:cubicBezTo>
                    <a:pt x="369" y="246"/>
                    <a:pt x="369" y="246"/>
                    <a:pt x="369" y="246"/>
                  </a:cubicBezTo>
                  <a:cubicBezTo>
                    <a:pt x="369" y="246"/>
                    <a:pt x="369" y="246"/>
                    <a:pt x="368" y="246"/>
                  </a:cubicBezTo>
                  <a:cubicBezTo>
                    <a:pt x="368" y="246"/>
                    <a:pt x="367" y="246"/>
                    <a:pt x="366" y="246"/>
                  </a:cubicBezTo>
                  <a:cubicBezTo>
                    <a:pt x="362" y="246"/>
                    <a:pt x="358" y="246"/>
                    <a:pt x="354" y="246"/>
                  </a:cubicBezTo>
                  <a:cubicBezTo>
                    <a:pt x="347" y="246"/>
                    <a:pt x="340" y="246"/>
                    <a:pt x="334" y="245"/>
                  </a:cubicBezTo>
                  <a:cubicBezTo>
                    <a:pt x="336" y="245"/>
                    <a:pt x="337" y="245"/>
                    <a:pt x="339" y="245"/>
                  </a:cubicBezTo>
                  <a:cubicBezTo>
                    <a:pt x="341" y="245"/>
                    <a:pt x="342" y="245"/>
                    <a:pt x="344" y="245"/>
                  </a:cubicBezTo>
                  <a:cubicBezTo>
                    <a:pt x="340" y="244"/>
                    <a:pt x="336" y="244"/>
                    <a:pt x="332" y="243"/>
                  </a:cubicBezTo>
                  <a:cubicBezTo>
                    <a:pt x="317" y="241"/>
                    <a:pt x="302" y="237"/>
                    <a:pt x="287" y="234"/>
                  </a:cubicBezTo>
                  <a:cubicBezTo>
                    <a:pt x="287" y="234"/>
                    <a:pt x="286" y="234"/>
                    <a:pt x="286" y="233"/>
                  </a:cubicBezTo>
                  <a:cubicBezTo>
                    <a:pt x="284" y="233"/>
                    <a:pt x="282" y="233"/>
                    <a:pt x="280" y="232"/>
                  </a:cubicBezTo>
                  <a:cubicBezTo>
                    <a:pt x="278" y="232"/>
                    <a:pt x="277" y="232"/>
                    <a:pt x="275" y="231"/>
                  </a:cubicBezTo>
                  <a:cubicBezTo>
                    <a:pt x="274" y="231"/>
                    <a:pt x="273" y="230"/>
                    <a:pt x="271" y="230"/>
                  </a:cubicBezTo>
                  <a:cubicBezTo>
                    <a:pt x="268" y="229"/>
                    <a:pt x="264" y="228"/>
                    <a:pt x="261" y="226"/>
                  </a:cubicBezTo>
                  <a:cubicBezTo>
                    <a:pt x="258" y="225"/>
                    <a:pt x="256" y="224"/>
                    <a:pt x="254" y="224"/>
                  </a:cubicBezTo>
                  <a:cubicBezTo>
                    <a:pt x="256" y="224"/>
                    <a:pt x="257" y="225"/>
                    <a:pt x="259" y="225"/>
                  </a:cubicBezTo>
                  <a:cubicBezTo>
                    <a:pt x="256" y="224"/>
                    <a:pt x="253" y="222"/>
                    <a:pt x="250" y="220"/>
                  </a:cubicBezTo>
                  <a:cubicBezTo>
                    <a:pt x="249" y="220"/>
                    <a:pt x="250" y="219"/>
                    <a:pt x="251" y="218"/>
                  </a:cubicBezTo>
                  <a:cubicBezTo>
                    <a:pt x="253" y="217"/>
                    <a:pt x="256" y="217"/>
                    <a:pt x="259" y="217"/>
                  </a:cubicBezTo>
                  <a:cubicBezTo>
                    <a:pt x="260" y="217"/>
                    <a:pt x="262" y="217"/>
                    <a:pt x="263" y="217"/>
                  </a:cubicBezTo>
                  <a:cubicBezTo>
                    <a:pt x="270" y="218"/>
                    <a:pt x="276" y="219"/>
                    <a:pt x="283" y="219"/>
                  </a:cubicBezTo>
                  <a:cubicBezTo>
                    <a:pt x="283" y="219"/>
                    <a:pt x="284" y="219"/>
                    <a:pt x="284" y="219"/>
                  </a:cubicBezTo>
                  <a:cubicBezTo>
                    <a:pt x="292" y="219"/>
                    <a:pt x="301" y="218"/>
                    <a:pt x="309" y="217"/>
                  </a:cubicBezTo>
                  <a:cubicBezTo>
                    <a:pt x="316" y="216"/>
                    <a:pt x="323" y="215"/>
                    <a:pt x="329" y="214"/>
                  </a:cubicBezTo>
                  <a:cubicBezTo>
                    <a:pt x="329" y="213"/>
                    <a:pt x="330" y="212"/>
                    <a:pt x="330" y="212"/>
                  </a:cubicBezTo>
                  <a:cubicBezTo>
                    <a:pt x="330" y="212"/>
                    <a:pt x="330" y="212"/>
                    <a:pt x="330" y="212"/>
                  </a:cubicBezTo>
                  <a:cubicBezTo>
                    <a:pt x="329" y="212"/>
                    <a:pt x="329" y="212"/>
                    <a:pt x="328" y="212"/>
                  </a:cubicBezTo>
                  <a:cubicBezTo>
                    <a:pt x="319" y="211"/>
                    <a:pt x="309" y="210"/>
                    <a:pt x="299" y="208"/>
                  </a:cubicBezTo>
                  <a:cubicBezTo>
                    <a:pt x="292" y="207"/>
                    <a:pt x="285" y="205"/>
                    <a:pt x="278" y="203"/>
                  </a:cubicBezTo>
                  <a:cubicBezTo>
                    <a:pt x="268" y="201"/>
                    <a:pt x="258" y="198"/>
                    <a:pt x="248" y="195"/>
                  </a:cubicBezTo>
                  <a:cubicBezTo>
                    <a:pt x="256" y="196"/>
                    <a:pt x="264" y="197"/>
                    <a:pt x="272" y="198"/>
                  </a:cubicBezTo>
                  <a:cubicBezTo>
                    <a:pt x="283" y="202"/>
                    <a:pt x="295" y="204"/>
                    <a:pt x="306" y="206"/>
                  </a:cubicBezTo>
                  <a:cubicBezTo>
                    <a:pt x="315" y="208"/>
                    <a:pt x="324" y="210"/>
                    <a:pt x="332" y="212"/>
                  </a:cubicBezTo>
                  <a:cubicBezTo>
                    <a:pt x="333" y="212"/>
                    <a:pt x="334" y="211"/>
                    <a:pt x="334" y="211"/>
                  </a:cubicBezTo>
                  <a:cubicBezTo>
                    <a:pt x="330" y="211"/>
                    <a:pt x="326" y="210"/>
                    <a:pt x="322" y="209"/>
                  </a:cubicBezTo>
                  <a:cubicBezTo>
                    <a:pt x="309" y="206"/>
                    <a:pt x="297" y="202"/>
                    <a:pt x="285" y="198"/>
                  </a:cubicBezTo>
                  <a:cubicBezTo>
                    <a:pt x="274" y="193"/>
                    <a:pt x="262" y="188"/>
                    <a:pt x="255" y="179"/>
                  </a:cubicBezTo>
                  <a:cubicBezTo>
                    <a:pt x="254" y="179"/>
                    <a:pt x="255" y="177"/>
                    <a:pt x="256" y="177"/>
                  </a:cubicBezTo>
                  <a:cubicBezTo>
                    <a:pt x="256" y="177"/>
                    <a:pt x="256" y="177"/>
                    <a:pt x="256" y="177"/>
                  </a:cubicBezTo>
                  <a:cubicBezTo>
                    <a:pt x="263" y="181"/>
                    <a:pt x="270" y="184"/>
                    <a:pt x="277" y="187"/>
                  </a:cubicBezTo>
                  <a:cubicBezTo>
                    <a:pt x="279" y="187"/>
                    <a:pt x="280" y="188"/>
                    <a:pt x="281" y="188"/>
                  </a:cubicBezTo>
                  <a:cubicBezTo>
                    <a:pt x="283" y="189"/>
                    <a:pt x="285" y="189"/>
                    <a:pt x="287" y="189"/>
                  </a:cubicBezTo>
                  <a:cubicBezTo>
                    <a:pt x="289" y="190"/>
                    <a:pt x="291" y="191"/>
                    <a:pt x="294" y="192"/>
                  </a:cubicBezTo>
                  <a:cubicBezTo>
                    <a:pt x="298" y="193"/>
                    <a:pt x="303" y="194"/>
                    <a:pt x="307" y="194"/>
                  </a:cubicBezTo>
                  <a:cubicBezTo>
                    <a:pt x="305" y="193"/>
                    <a:pt x="302" y="192"/>
                    <a:pt x="300" y="191"/>
                  </a:cubicBezTo>
                  <a:cubicBezTo>
                    <a:pt x="312" y="193"/>
                    <a:pt x="324" y="195"/>
                    <a:pt x="336" y="197"/>
                  </a:cubicBezTo>
                  <a:cubicBezTo>
                    <a:pt x="338" y="197"/>
                    <a:pt x="340" y="197"/>
                    <a:pt x="341" y="197"/>
                  </a:cubicBezTo>
                  <a:cubicBezTo>
                    <a:pt x="346" y="197"/>
                    <a:pt x="351" y="197"/>
                    <a:pt x="355" y="197"/>
                  </a:cubicBezTo>
                  <a:cubicBezTo>
                    <a:pt x="342" y="195"/>
                    <a:pt x="328" y="193"/>
                    <a:pt x="315" y="191"/>
                  </a:cubicBezTo>
                  <a:cubicBezTo>
                    <a:pt x="306" y="190"/>
                    <a:pt x="297" y="188"/>
                    <a:pt x="288" y="187"/>
                  </a:cubicBezTo>
                  <a:cubicBezTo>
                    <a:pt x="285" y="186"/>
                    <a:pt x="281" y="184"/>
                    <a:pt x="278" y="183"/>
                  </a:cubicBezTo>
                  <a:cubicBezTo>
                    <a:pt x="290" y="185"/>
                    <a:pt x="302" y="187"/>
                    <a:pt x="314" y="189"/>
                  </a:cubicBezTo>
                  <a:cubicBezTo>
                    <a:pt x="321" y="190"/>
                    <a:pt x="327" y="190"/>
                    <a:pt x="334" y="190"/>
                  </a:cubicBezTo>
                  <a:cubicBezTo>
                    <a:pt x="342" y="191"/>
                    <a:pt x="350" y="192"/>
                    <a:pt x="358" y="192"/>
                  </a:cubicBezTo>
                  <a:cubicBezTo>
                    <a:pt x="365" y="192"/>
                    <a:pt x="372" y="193"/>
                    <a:pt x="378" y="193"/>
                  </a:cubicBezTo>
                  <a:cubicBezTo>
                    <a:pt x="380" y="192"/>
                    <a:pt x="381" y="191"/>
                    <a:pt x="382" y="190"/>
                  </a:cubicBezTo>
                  <a:cubicBezTo>
                    <a:pt x="382" y="190"/>
                    <a:pt x="382" y="190"/>
                    <a:pt x="382" y="190"/>
                  </a:cubicBezTo>
                  <a:cubicBezTo>
                    <a:pt x="374" y="190"/>
                    <a:pt x="366" y="190"/>
                    <a:pt x="359" y="189"/>
                  </a:cubicBezTo>
                  <a:cubicBezTo>
                    <a:pt x="351" y="189"/>
                    <a:pt x="343" y="188"/>
                    <a:pt x="335" y="188"/>
                  </a:cubicBezTo>
                  <a:cubicBezTo>
                    <a:pt x="328" y="188"/>
                    <a:pt x="321" y="187"/>
                    <a:pt x="314" y="186"/>
                  </a:cubicBezTo>
                  <a:cubicBezTo>
                    <a:pt x="301" y="184"/>
                    <a:pt x="288" y="182"/>
                    <a:pt x="275" y="180"/>
                  </a:cubicBezTo>
                  <a:cubicBezTo>
                    <a:pt x="273" y="180"/>
                    <a:pt x="272" y="180"/>
                    <a:pt x="270" y="179"/>
                  </a:cubicBezTo>
                  <a:cubicBezTo>
                    <a:pt x="261" y="176"/>
                    <a:pt x="252" y="172"/>
                    <a:pt x="243" y="168"/>
                  </a:cubicBezTo>
                  <a:cubicBezTo>
                    <a:pt x="242" y="167"/>
                    <a:pt x="241" y="166"/>
                    <a:pt x="240" y="166"/>
                  </a:cubicBezTo>
                  <a:cubicBezTo>
                    <a:pt x="235" y="163"/>
                    <a:pt x="231" y="161"/>
                    <a:pt x="227" y="158"/>
                  </a:cubicBezTo>
                  <a:cubicBezTo>
                    <a:pt x="223" y="155"/>
                    <a:pt x="220" y="153"/>
                    <a:pt x="216" y="150"/>
                  </a:cubicBezTo>
                  <a:cubicBezTo>
                    <a:pt x="204" y="141"/>
                    <a:pt x="192" y="133"/>
                    <a:pt x="179" y="125"/>
                  </a:cubicBezTo>
                  <a:cubicBezTo>
                    <a:pt x="163" y="113"/>
                    <a:pt x="148" y="100"/>
                    <a:pt x="132" y="87"/>
                  </a:cubicBezTo>
                  <a:cubicBezTo>
                    <a:pt x="125" y="82"/>
                    <a:pt x="119" y="77"/>
                    <a:pt x="112" y="71"/>
                  </a:cubicBezTo>
                  <a:cubicBezTo>
                    <a:pt x="108" y="68"/>
                    <a:pt x="105" y="65"/>
                    <a:pt x="101" y="62"/>
                  </a:cubicBezTo>
                  <a:cubicBezTo>
                    <a:pt x="95" y="57"/>
                    <a:pt x="88" y="51"/>
                    <a:pt x="80" y="48"/>
                  </a:cubicBezTo>
                  <a:cubicBezTo>
                    <a:pt x="78" y="47"/>
                    <a:pt x="76" y="46"/>
                    <a:pt x="74" y="46"/>
                  </a:cubicBezTo>
                  <a:cubicBezTo>
                    <a:pt x="74" y="46"/>
                    <a:pt x="74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2" y="47"/>
                    <a:pt x="72" y="47"/>
                  </a:cubicBezTo>
                  <a:cubicBezTo>
                    <a:pt x="77" y="59"/>
                    <a:pt x="88" y="68"/>
                    <a:pt x="98" y="75"/>
                  </a:cubicBezTo>
                  <a:cubicBezTo>
                    <a:pt x="110" y="85"/>
                    <a:pt x="121" y="95"/>
                    <a:pt x="133" y="105"/>
                  </a:cubicBezTo>
                  <a:cubicBezTo>
                    <a:pt x="139" y="110"/>
                    <a:pt x="146" y="114"/>
                    <a:pt x="152" y="119"/>
                  </a:cubicBezTo>
                  <a:cubicBezTo>
                    <a:pt x="156" y="121"/>
                    <a:pt x="159" y="123"/>
                    <a:pt x="162" y="126"/>
                  </a:cubicBezTo>
                  <a:cubicBezTo>
                    <a:pt x="165" y="127"/>
                    <a:pt x="167" y="129"/>
                    <a:pt x="170" y="131"/>
                  </a:cubicBezTo>
                  <a:cubicBezTo>
                    <a:pt x="178" y="136"/>
                    <a:pt x="186" y="141"/>
                    <a:pt x="194" y="145"/>
                  </a:cubicBezTo>
                  <a:cubicBezTo>
                    <a:pt x="187" y="142"/>
                    <a:pt x="180" y="139"/>
                    <a:pt x="174" y="136"/>
                  </a:cubicBezTo>
                  <a:cubicBezTo>
                    <a:pt x="172" y="135"/>
                    <a:pt x="171" y="134"/>
                    <a:pt x="169" y="133"/>
                  </a:cubicBezTo>
                  <a:cubicBezTo>
                    <a:pt x="167" y="132"/>
                    <a:pt x="165" y="131"/>
                    <a:pt x="163" y="130"/>
                  </a:cubicBezTo>
                  <a:cubicBezTo>
                    <a:pt x="157" y="127"/>
                    <a:pt x="152" y="124"/>
                    <a:pt x="146" y="122"/>
                  </a:cubicBezTo>
                  <a:cubicBezTo>
                    <a:pt x="146" y="121"/>
                    <a:pt x="145" y="121"/>
                    <a:pt x="145" y="121"/>
                  </a:cubicBezTo>
                  <a:cubicBezTo>
                    <a:pt x="144" y="121"/>
                    <a:pt x="143" y="120"/>
                    <a:pt x="143" y="120"/>
                  </a:cubicBezTo>
                  <a:cubicBezTo>
                    <a:pt x="140" y="119"/>
                    <a:pt x="138" y="117"/>
                    <a:pt x="135" y="116"/>
                  </a:cubicBezTo>
                  <a:cubicBezTo>
                    <a:pt x="135" y="116"/>
                    <a:pt x="134" y="115"/>
                    <a:pt x="133" y="115"/>
                  </a:cubicBezTo>
                  <a:cubicBezTo>
                    <a:pt x="132" y="114"/>
                    <a:pt x="130" y="113"/>
                    <a:pt x="129" y="113"/>
                  </a:cubicBezTo>
                  <a:cubicBezTo>
                    <a:pt x="125" y="109"/>
                    <a:pt x="120" y="106"/>
                    <a:pt x="116" y="103"/>
                  </a:cubicBezTo>
                  <a:cubicBezTo>
                    <a:pt x="111" y="98"/>
                    <a:pt x="105" y="93"/>
                    <a:pt x="99" y="88"/>
                  </a:cubicBezTo>
                  <a:cubicBezTo>
                    <a:pt x="89" y="78"/>
                    <a:pt x="78" y="68"/>
                    <a:pt x="67" y="59"/>
                  </a:cubicBezTo>
                  <a:cubicBezTo>
                    <a:pt x="61" y="53"/>
                    <a:pt x="54" y="46"/>
                    <a:pt x="48" y="40"/>
                  </a:cubicBezTo>
                  <a:cubicBezTo>
                    <a:pt x="41" y="33"/>
                    <a:pt x="34" y="26"/>
                    <a:pt x="27" y="19"/>
                  </a:cubicBezTo>
                  <a:cubicBezTo>
                    <a:pt x="21" y="12"/>
                    <a:pt x="15" y="6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4"/>
            <p:cNvSpPr>
              <a:spLocks noEditPoints="1"/>
            </p:cNvSpPr>
            <p:nvPr/>
          </p:nvSpPr>
          <p:spPr bwMode="auto">
            <a:xfrm>
              <a:off x="6154738" y="3990976"/>
              <a:ext cx="373063" cy="307975"/>
            </a:xfrm>
            <a:custGeom>
              <a:avLst/>
              <a:gdLst>
                <a:gd name="T0" fmla="*/ 84 w 173"/>
                <a:gd name="T1" fmla="*/ 107 h 143"/>
                <a:gd name="T2" fmla="*/ 76 w 173"/>
                <a:gd name="T3" fmla="*/ 115 h 143"/>
                <a:gd name="T4" fmla="*/ 103 w 173"/>
                <a:gd name="T5" fmla="*/ 109 h 143"/>
                <a:gd name="T6" fmla="*/ 86 w 173"/>
                <a:gd name="T7" fmla="*/ 123 h 143"/>
                <a:gd name="T8" fmla="*/ 87 w 173"/>
                <a:gd name="T9" fmla="*/ 126 h 143"/>
                <a:gd name="T10" fmla="*/ 5 w 173"/>
                <a:gd name="T11" fmla="*/ 100 h 143"/>
                <a:gd name="T12" fmla="*/ 45 w 173"/>
                <a:gd name="T13" fmla="*/ 97 h 143"/>
                <a:gd name="T14" fmla="*/ 101 w 173"/>
                <a:gd name="T15" fmla="*/ 107 h 143"/>
                <a:gd name="T16" fmla="*/ 117 w 173"/>
                <a:gd name="T17" fmla="*/ 85 h 143"/>
                <a:gd name="T18" fmla="*/ 124 w 173"/>
                <a:gd name="T19" fmla="*/ 88 h 143"/>
                <a:gd name="T20" fmla="*/ 75 w 173"/>
                <a:gd name="T21" fmla="*/ 97 h 143"/>
                <a:gd name="T22" fmla="*/ 28 w 173"/>
                <a:gd name="T23" fmla="*/ 119 h 143"/>
                <a:gd name="T24" fmla="*/ 32 w 173"/>
                <a:gd name="T25" fmla="*/ 112 h 143"/>
                <a:gd name="T26" fmla="*/ 65 w 173"/>
                <a:gd name="T27" fmla="*/ 104 h 143"/>
                <a:gd name="T28" fmla="*/ 57 w 173"/>
                <a:gd name="T29" fmla="*/ 113 h 143"/>
                <a:gd name="T30" fmla="*/ 73 w 173"/>
                <a:gd name="T31" fmla="*/ 103 h 143"/>
                <a:gd name="T32" fmla="*/ 18 w 173"/>
                <a:gd name="T33" fmla="*/ 84 h 143"/>
                <a:gd name="T34" fmla="*/ 115 w 173"/>
                <a:gd name="T35" fmla="*/ 84 h 143"/>
                <a:gd name="T36" fmla="*/ 107 w 173"/>
                <a:gd name="T37" fmla="*/ 74 h 143"/>
                <a:gd name="T38" fmla="*/ 1 w 173"/>
                <a:gd name="T39" fmla="*/ 97 h 143"/>
                <a:gd name="T40" fmla="*/ 52 w 173"/>
                <a:gd name="T41" fmla="*/ 84 h 143"/>
                <a:gd name="T42" fmla="*/ 162 w 173"/>
                <a:gd name="T43" fmla="*/ 78 h 143"/>
                <a:gd name="T44" fmla="*/ 122 w 173"/>
                <a:gd name="T45" fmla="*/ 66 h 143"/>
                <a:gd name="T46" fmla="*/ 92 w 173"/>
                <a:gd name="T47" fmla="*/ 104 h 143"/>
                <a:gd name="T48" fmla="*/ 106 w 173"/>
                <a:gd name="T49" fmla="*/ 87 h 143"/>
                <a:gd name="T50" fmla="*/ 135 w 173"/>
                <a:gd name="T51" fmla="*/ 64 h 143"/>
                <a:gd name="T52" fmla="*/ 160 w 173"/>
                <a:gd name="T53" fmla="*/ 67 h 143"/>
                <a:gd name="T54" fmla="*/ 124 w 173"/>
                <a:gd name="T55" fmla="*/ 59 h 143"/>
                <a:gd name="T56" fmla="*/ 155 w 173"/>
                <a:gd name="T57" fmla="*/ 64 h 143"/>
                <a:gd name="T58" fmla="*/ 140 w 173"/>
                <a:gd name="T59" fmla="*/ 63 h 143"/>
                <a:gd name="T60" fmla="*/ 73 w 173"/>
                <a:gd name="T61" fmla="*/ 81 h 143"/>
                <a:gd name="T62" fmla="*/ 82 w 173"/>
                <a:gd name="T63" fmla="*/ 80 h 143"/>
                <a:gd name="T64" fmla="*/ 130 w 173"/>
                <a:gd name="T65" fmla="*/ 51 h 143"/>
                <a:gd name="T66" fmla="*/ 161 w 173"/>
                <a:gd name="T67" fmla="*/ 57 h 143"/>
                <a:gd name="T68" fmla="*/ 163 w 173"/>
                <a:gd name="T69" fmla="*/ 36 h 143"/>
                <a:gd name="T70" fmla="*/ 117 w 173"/>
                <a:gd name="T71" fmla="*/ 35 h 143"/>
                <a:gd name="T72" fmla="*/ 108 w 173"/>
                <a:gd name="T73" fmla="*/ 39 h 143"/>
                <a:gd name="T74" fmla="*/ 41 w 173"/>
                <a:gd name="T75" fmla="*/ 70 h 143"/>
                <a:gd name="T76" fmla="*/ 52 w 173"/>
                <a:gd name="T77" fmla="*/ 74 h 143"/>
                <a:gd name="T78" fmla="*/ 105 w 173"/>
                <a:gd name="T79" fmla="*/ 24 h 143"/>
                <a:gd name="T80" fmla="*/ 118 w 173"/>
                <a:gd name="T81" fmla="*/ 46 h 143"/>
                <a:gd name="T82" fmla="*/ 100 w 173"/>
                <a:gd name="T83" fmla="*/ 132 h 143"/>
                <a:gd name="T84" fmla="*/ 111 w 173"/>
                <a:gd name="T85" fmla="*/ 121 h 143"/>
                <a:gd name="T86" fmla="*/ 100 w 173"/>
                <a:gd name="T87" fmla="*/ 123 h 143"/>
                <a:gd name="T88" fmla="*/ 131 w 173"/>
                <a:gd name="T89" fmla="*/ 101 h 143"/>
                <a:gd name="T90" fmla="*/ 145 w 173"/>
                <a:gd name="T91" fmla="*/ 94 h 143"/>
                <a:gd name="T92" fmla="*/ 150 w 173"/>
                <a:gd name="T93" fmla="*/ 40 h 143"/>
                <a:gd name="T94" fmla="*/ 125 w 173"/>
                <a:gd name="T95" fmla="*/ 92 h 143"/>
                <a:gd name="T96" fmla="*/ 41 w 173"/>
                <a:gd name="T97" fmla="*/ 140 h 143"/>
                <a:gd name="T98" fmla="*/ 37 w 173"/>
                <a:gd name="T99" fmla="*/ 143 h 143"/>
                <a:gd name="T100" fmla="*/ 95 w 173"/>
                <a:gd name="T101" fmla="*/ 136 h 143"/>
                <a:gd name="T102" fmla="*/ 137 w 173"/>
                <a:gd name="T103" fmla="*/ 111 h 143"/>
                <a:gd name="T104" fmla="*/ 151 w 173"/>
                <a:gd name="T105" fmla="*/ 75 h 143"/>
                <a:gd name="T106" fmla="*/ 126 w 173"/>
                <a:gd name="T107" fmla="*/ 21 h 143"/>
                <a:gd name="T108" fmla="*/ 110 w 173"/>
                <a:gd name="T109" fmla="*/ 22 h 143"/>
                <a:gd name="T110" fmla="*/ 153 w 173"/>
                <a:gd name="T111" fmla="*/ 11 h 143"/>
                <a:gd name="T112" fmla="*/ 127 w 173"/>
                <a:gd name="T113" fmla="*/ 12 h 143"/>
                <a:gd name="T114" fmla="*/ 151 w 173"/>
                <a:gd name="T115" fmla="*/ 2 h 143"/>
                <a:gd name="T116" fmla="*/ 117 w 173"/>
                <a:gd name="T117" fmla="*/ 1 h 143"/>
                <a:gd name="T118" fmla="*/ 136 w 173"/>
                <a:gd name="T119" fmla="*/ 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3" h="143">
                  <a:moveTo>
                    <a:pt x="53" y="123"/>
                  </a:moveTo>
                  <a:cubicBezTo>
                    <a:pt x="51" y="123"/>
                    <a:pt x="50" y="123"/>
                    <a:pt x="49" y="124"/>
                  </a:cubicBezTo>
                  <a:cubicBezTo>
                    <a:pt x="46" y="124"/>
                    <a:pt x="43" y="124"/>
                    <a:pt x="40" y="125"/>
                  </a:cubicBezTo>
                  <a:cubicBezTo>
                    <a:pt x="35" y="126"/>
                    <a:pt x="29" y="128"/>
                    <a:pt x="23" y="129"/>
                  </a:cubicBezTo>
                  <a:cubicBezTo>
                    <a:pt x="32" y="128"/>
                    <a:pt x="42" y="126"/>
                    <a:pt x="51" y="124"/>
                  </a:cubicBezTo>
                  <a:cubicBezTo>
                    <a:pt x="52" y="123"/>
                    <a:pt x="52" y="123"/>
                    <a:pt x="53" y="123"/>
                  </a:cubicBezTo>
                  <a:moveTo>
                    <a:pt x="94" y="108"/>
                  </a:moveTo>
                  <a:cubicBezTo>
                    <a:pt x="93" y="108"/>
                    <a:pt x="93" y="109"/>
                    <a:pt x="92" y="109"/>
                  </a:cubicBezTo>
                  <a:cubicBezTo>
                    <a:pt x="91" y="110"/>
                    <a:pt x="90" y="110"/>
                    <a:pt x="90" y="111"/>
                  </a:cubicBezTo>
                  <a:cubicBezTo>
                    <a:pt x="89" y="111"/>
                    <a:pt x="89" y="112"/>
                    <a:pt x="89" y="112"/>
                  </a:cubicBezTo>
                  <a:cubicBezTo>
                    <a:pt x="90" y="111"/>
                    <a:pt x="92" y="111"/>
                    <a:pt x="93" y="110"/>
                  </a:cubicBezTo>
                  <a:cubicBezTo>
                    <a:pt x="93" y="110"/>
                    <a:pt x="94" y="109"/>
                    <a:pt x="94" y="108"/>
                  </a:cubicBezTo>
                  <a:moveTo>
                    <a:pt x="84" y="107"/>
                  </a:moveTo>
                  <a:cubicBezTo>
                    <a:pt x="80" y="110"/>
                    <a:pt x="75" y="112"/>
                    <a:pt x="70" y="115"/>
                  </a:cubicBezTo>
                  <a:cubicBezTo>
                    <a:pt x="70" y="114"/>
                    <a:pt x="70" y="114"/>
                    <a:pt x="70" y="113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69" y="113"/>
                    <a:pt x="68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6"/>
                  </a:cubicBezTo>
                  <a:cubicBezTo>
                    <a:pt x="65" y="117"/>
                    <a:pt x="63" y="117"/>
                    <a:pt x="62" y="118"/>
                  </a:cubicBezTo>
                  <a:cubicBezTo>
                    <a:pt x="62" y="117"/>
                    <a:pt x="63" y="117"/>
                    <a:pt x="63" y="116"/>
                  </a:cubicBezTo>
                  <a:cubicBezTo>
                    <a:pt x="62" y="117"/>
                    <a:pt x="60" y="118"/>
                    <a:pt x="58" y="119"/>
                  </a:cubicBezTo>
                  <a:cubicBezTo>
                    <a:pt x="58" y="119"/>
                    <a:pt x="57" y="119"/>
                    <a:pt x="57" y="120"/>
                  </a:cubicBezTo>
                  <a:cubicBezTo>
                    <a:pt x="61" y="119"/>
                    <a:pt x="65" y="118"/>
                    <a:pt x="69" y="118"/>
                  </a:cubicBezTo>
                  <a:cubicBezTo>
                    <a:pt x="70" y="117"/>
                    <a:pt x="72" y="116"/>
                    <a:pt x="73" y="116"/>
                  </a:cubicBezTo>
                  <a:cubicBezTo>
                    <a:pt x="74" y="115"/>
                    <a:pt x="75" y="115"/>
                    <a:pt x="76" y="115"/>
                  </a:cubicBezTo>
                  <a:cubicBezTo>
                    <a:pt x="77" y="114"/>
                    <a:pt x="78" y="113"/>
                    <a:pt x="80" y="112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3"/>
                    <a:pt x="82" y="112"/>
                    <a:pt x="83" y="111"/>
                  </a:cubicBezTo>
                  <a:cubicBezTo>
                    <a:pt x="83" y="110"/>
                    <a:pt x="84" y="108"/>
                    <a:pt x="84" y="107"/>
                  </a:cubicBezTo>
                  <a:moveTo>
                    <a:pt x="90" y="116"/>
                  </a:moveTo>
                  <a:cubicBezTo>
                    <a:pt x="93" y="114"/>
                    <a:pt x="96" y="112"/>
                    <a:pt x="99" y="111"/>
                  </a:cubicBezTo>
                  <a:cubicBezTo>
                    <a:pt x="97" y="114"/>
                    <a:pt x="95" y="117"/>
                    <a:pt x="92" y="119"/>
                  </a:cubicBezTo>
                  <a:cubicBezTo>
                    <a:pt x="91" y="120"/>
                    <a:pt x="90" y="121"/>
                    <a:pt x="88" y="122"/>
                  </a:cubicBezTo>
                  <a:cubicBezTo>
                    <a:pt x="88" y="120"/>
                    <a:pt x="89" y="118"/>
                    <a:pt x="90" y="116"/>
                  </a:cubicBezTo>
                  <a:moveTo>
                    <a:pt x="113" y="102"/>
                  </a:moveTo>
                  <a:cubicBezTo>
                    <a:pt x="111" y="104"/>
                    <a:pt x="108" y="106"/>
                    <a:pt x="105" y="107"/>
                  </a:cubicBezTo>
                  <a:cubicBezTo>
                    <a:pt x="105" y="108"/>
                    <a:pt x="104" y="109"/>
                    <a:pt x="103" y="109"/>
                  </a:cubicBezTo>
                  <a:cubicBezTo>
                    <a:pt x="104" y="109"/>
                    <a:pt x="104" y="108"/>
                    <a:pt x="104" y="108"/>
                  </a:cubicBezTo>
                  <a:cubicBezTo>
                    <a:pt x="99" y="111"/>
                    <a:pt x="92" y="113"/>
                    <a:pt x="86" y="115"/>
                  </a:cubicBezTo>
                  <a:cubicBezTo>
                    <a:pt x="81" y="117"/>
                    <a:pt x="75" y="119"/>
                    <a:pt x="70" y="120"/>
                  </a:cubicBezTo>
                  <a:cubicBezTo>
                    <a:pt x="70" y="120"/>
                    <a:pt x="69" y="120"/>
                    <a:pt x="69" y="120"/>
                  </a:cubicBezTo>
                  <a:cubicBezTo>
                    <a:pt x="64" y="122"/>
                    <a:pt x="60" y="124"/>
                    <a:pt x="55" y="125"/>
                  </a:cubicBezTo>
                  <a:cubicBezTo>
                    <a:pt x="55" y="125"/>
                    <a:pt x="55" y="125"/>
                    <a:pt x="56" y="125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6" y="125"/>
                    <a:pt x="56" y="126"/>
                    <a:pt x="56" y="126"/>
                  </a:cubicBezTo>
                  <a:cubicBezTo>
                    <a:pt x="56" y="126"/>
                    <a:pt x="56" y="126"/>
                    <a:pt x="57" y="126"/>
                  </a:cubicBezTo>
                  <a:cubicBezTo>
                    <a:pt x="57" y="126"/>
                    <a:pt x="58" y="126"/>
                    <a:pt x="59" y="126"/>
                  </a:cubicBezTo>
                  <a:cubicBezTo>
                    <a:pt x="64" y="126"/>
                    <a:pt x="68" y="124"/>
                    <a:pt x="72" y="122"/>
                  </a:cubicBezTo>
                  <a:cubicBezTo>
                    <a:pt x="77" y="120"/>
                    <a:pt x="82" y="119"/>
                    <a:pt x="87" y="117"/>
                  </a:cubicBezTo>
                  <a:cubicBezTo>
                    <a:pt x="86" y="119"/>
                    <a:pt x="86" y="121"/>
                    <a:pt x="86" y="123"/>
                  </a:cubicBezTo>
                  <a:cubicBezTo>
                    <a:pt x="85" y="124"/>
                    <a:pt x="85" y="124"/>
                    <a:pt x="84" y="125"/>
                  </a:cubicBezTo>
                  <a:cubicBezTo>
                    <a:pt x="82" y="126"/>
                    <a:pt x="79" y="127"/>
                    <a:pt x="77" y="128"/>
                  </a:cubicBezTo>
                  <a:cubicBezTo>
                    <a:pt x="69" y="132"/>
                    <a:pt x="61" y="134"/>
                    <a:pt x="53" y="135"/>
                  </a:cubicBezTo>
                  <a:cubicBezTo>
                    <a:pt x="51" y="135"/>
                    <a:pt x="49" y="135"/>
                    <a:pt x="47" y="135"/>
                  </a:cubicBezTo>
                  <a:cubicBezTo>
                    <a:pt x="41" y="135"/>
                    <a:pt x="36" y="134"/>
                    <a:pt x="30" y="132"/>
                  </a:cubicBezTo>
                  <a:cubicBezTo>
                    <a:pt x="30" y="132"/>
                    <a:pt x="29" y="132"/>
                    <a:pt x="28" y="131"/>
                  </a:cubicBezTo>
                  <a:cubicBezTo>
                    <a:pt x="28" y="131"/>
                    <a:pt x="29" y="131"/>
                    <a:pt x="29" y="131"/>
                  </a:cubicBezTo>
                  <a:cubicBezTo>
                    <a:pt x="28" y="131"/>
                    <a:pt x="27" y="131"/>
                    <a:pt x="25" y="131"/>
                  </a:cubicBezTo>
                  <a:cubicBezTo>
                    <a:pt x="25" y="132"/>
                    <a:pt x="25" y="132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33" y="137"/>
                    <a:pt x="40" y="138"/>
                    <a:pt x="47" y="138"/>
                  </a:cubicBezTo>
                  <a:cubicBezTo>
                    <a:pt x="60" y="138"/>
                    <a:pt x="74" y="133"/>
                    <a:pt x="85" y="127"/>
                  </a:cubicBezTo>
                  <a:cubicBezTo>
                    <a:pt x="86" y="127"/>
                    <a:pt x="86" y="126"/>
                    <a:pt x="87" y="126"/>
                  </a:cubicBezTo>
                  <a:cubicBezTo>
                    <a:pt x="87" y="126"/>
                    <a:pt x="87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9" y="125"/>
                    <a:pt x="90" y="124"/>
                    <a:pt x="91" y="123"/>
                  </a:cubicBezTo>
                  <a:cubicBezTo>
                    <a:pt x="92" y="123"/>
                    <a:pt x="92" y="122"/>
                    <a:pt x="93" y="122"/>
                  </a:cubicBezTo>
                  <a:cubicBezTo>
                    <a:pt x="101" y="116"/>
                    <a:pt x="107" y="110"/>
                    <a:pt x="113" y="102"/>
                  </a:cubicBezTo>
                  <a:moveTo>
                    <a:pt x="5" y="100"/>
                  </a:moveTo>
                  <a:cubicBezTo>
                    <a:pt x="3" y="101"/>
                    <a:pt x="2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3" y="102"/>
                    <a:pt x="5" y="103"/>
                    <a:pt x="8" y="104"/>
                  </a:cubicBezTo>
                  <a:cubicBezTo>
                    <a:pt x="10" y="103"/>
                    <a:pt x="13" y="103"/>
                    <a:pt x="16" y="102"/>
                  </a:cubicBezTo>
                  <a:cubicBezTo>
                    <a:pt x="15" y="102"/>
                    <a:pt x="13" y="102"/>
                    <a:pt x="12" y="102"/>
                  </a:cubicBezTo>
                  <a:cubicBezTo>
                    <a:pt x="10" y="102"/>
                    <a:pt x="8" y="102"/>
                    <a:pt x="6" y="101"/>
                  </a:cubicBezTo>
                  <a:cubicBezTo>
                    <a:pt x="6" y="101"/>
                    <a:pt x="5" y="101"/>
                    <a:pt x="5" y="100"/>
                  </a:cubicBezTo>
                  <a:moveTo>
                    <a:pt x="25" y="100"/>
                  </a:moveTo>
                  <a:cubicBezTo>
                    <a:pt x="21" y="100"/>
                    <a:pt x="16" y="100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100"/>
                    <a:pt x="10" y="100"/>
                    <a:pt x="11" y="100"/>
                  </a:cubicBezTo>
                  <a:cubicBezTo>
                    <a:pt x="12" y="101"/>
                    <a:pt x="14" y="101"/>
                    <a:pt x="16" y="101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9" y="101"/>
                    <a:pt x="22" y="101"/>
                    <a:pt x="25" y="100"/>
                  </a:cubicBezTo>
                  <a:moveTo>
                    <a:pt x="45" y="97"/>
                  </a:moveTo>
                  <a:cubicBezTo>
                    <a:pt x="43" y="97"/>
                    <a:pt x="42" y="98"/>
                    <a:pt x="41" y="98"/>
                  </a:cubicBezTo>
                  <a:cubicBezTo>
                    <a:pt x="33" y="101"/>
                    <a:pt x="25" y="103"/>
                    <a:pt x="17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4" y="104"/>
                    <a:pt x="26" y="103"/>
                    <a:pt x="28" y="103"/>
                  </a:cubicBezTo>
                  <a:cubicBezTo>
                    <a:pt x="34" y="101"/>
                    <a:pt x="39" y="99"/>
                    <a:pt x="45" y="97"/>
                  </a:cubicBezTo>
                  <a:moveTo>
                    <a:pt x="35" y="95"/>
                  </a:moveTo>
                  <a:cubicBezTo>
                    <a:pt x="32" y="96"/>
                    <a:pt x="29" y="96"/>
                    <a:pt x="25" y="97"/>
                  </a:cubicBezTo>
                  <a:cubicBezTo>
                    <a:pt x="28" y="97"/>
                    <a:pt x="30" y="97"/>
                    <a:pt x="32" y="97"/>
                  </a:cubicBezTo>
                  <a:cubicBezTo>
                    <a:pt x="33" y="96"/>
                    <a:pt x="33" y="96"/>
                    <a:pt x="34" y="96"/>
                  </a:cubicBezTo>
                  <a:cubicBezTo>
                    <a:pt x="34" y="95"/>
                    <a:pt x="35" y="95"/>
                    <a:pt x="35" y="95"/>
                  </a:cubicBezTo>
                  <a:moveTo>
                    <a:pt x="118" y="95"/>
                  </a:moveTo>
                  <a:cubicBezTo>
                    <a:pt x="117" y="95"/>
                    <a:pt x="116" y="95"/>
                    <a:pt x="114" y="95"/>
                  </a:cubicBezTo>
                  <a:cubicBezTo>
                    <a:pt x="112" y="97"/>
                    <a:pt x="111" y="99"/>
                    <a:pt x="109" y="101"/>
                  </a:cubicBezTo>
                  <a:cubicBezTo>
                    <a:pt x="110" y="99"/>
                    <a:pt x="110" y="98"/>
                    <a:pt x="111" y="97"/>
                  </a:cubicBezTo>
                  <a:cubicBezTo>
                    <a:pt x="110" y="97"/>
                    <a:pt x="108" y="98"/>
                    <a:pt x="107" y="99"/>
                  </a:cubicBezTo>
                  <a:cubicBezTo>
                    <a:pt x="107" y="99"/>
                    <a:pt x="106" y="100"/>
                    <a:pt x="106" y="100"/>
                  </a:cubicBezTo>
                  <a:cubicBezTo>
                    <a:pt x="105" y="102"/>
                    <a:pt x="104" y="103"/>
                    <a:pt x="103" y="105"/>
                  </a:cubicBezTo>
                  <a:cubicBezTo>
                    <a:pt x="102" y="106"/>
                    <a:pt x="101" y="106"/>
                    <a:pt x="101" y="107"/>
                  </a:cubicBezTo>
                  <a:cubicBezTo>
                    <a:pt x="107" y="104"/>
                    <a:pt x="113" y="100"/>
                    <a:pt x="118" y="95"/>
                  </a:cubicBezTo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8" y="86"/>
                    <a:pt x="128" y="86"/>
                    <a:pt x="128" y="85"/>
                  </a:cubicBezTo>
                  <a:moveTo>
                    <a:pt x="117" y="85"/>
                  </a:moveTo>
                  <a:cubicBezTo>
                    <a:pt x="117" y="86"/>
                    <a:pt x="116" y="86"/>
                    <a:pt x="116" y="87"/>
                  </a:cubicBezTo>
                  <a:cubicBezTo>
                    <a:pt x="114" y="88"/>
                    <a:pt x="113" y="90"/>
                    <a:pt x="111" y="91"/>
                  </a:cubicBezTo>
                  <a:cubicBezTo>
                    <a:pt x="111" y="92"/>
                    <a:pt x="111" y="92"/>
                    <a:pt x="110" y="93"/>
                  </a:cubicBezTo>
                  <a:cubicBezTo>
                    <a:pt x="110" y="94"/>
                    <a:pt x="109" y="94"/>
                    <a:pt x="109" y="95"/>
                  </a:cubicBezTo>
                  <a:cubicBezTo>
                    <a:pt x="110" y="94"/>
                    <a:pt x="112" y="94"/>
                    <a:pt x="113" y="93"/>
                  </a:cubicBezTo>
                  <a:cubicBezTo>
                    <a:pt x="114" y="91"/>
                    <a:pt x="115" y="90"/>
                    <a:pt x="116" y="88"/>
                  </a:cubicBezTo>
                  <a:cubicBezTo>
                    <a:pt x="116" y="87"/>
                    <a:pt x="117" y="86"/>
                    <a:pt x="117" y="85"/>
                  </a:cubicBezTo>
                  <a:moveTo>
                    <a:pt x="83" y="84"/>
                  </a:moveTo>
                  <a:cubicBezTo>
                    <a:pt x="81" y="84"/>
                    <a:pt x="80" y="85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9" y="86"/>
                    <a:pt x="81" y="85"/>
                    <a:pt x="82" y="85"/>
                  </a:cubicBezTo>
                  <a:cubicBezTo>
                    <a:pt x="82" y="84"/>
                    <a:pt x="82" y="84"/>
                    <a:pt x="83" y="84"/>
                  </a:cubicBezTo>
                  <a:moveTo>
                    <a:pt x="126" y="83"/>
                  </a:moveTo>
                  <a:cubicBezTo>
                    <a:pt x="125" y="84"/>
                    <a:pt x="124" y="85"/>
                    <a:pt x="122" y="86"/>
                  </a:cubicBezTo>
                  <a:cubicBezTo>
                    <a:pt x="122" y="86"/>
                    <a:pt x="122" y="87"/>
                    <a:pt x="122" y="87"/>
                  </a:cubicBezTo>
                  <a:cubicBezTo>
                    <a:pt x="121" y="87"/>
                    <a:pt x="121" y="87"/>
                    <a:pt x="121" y="86"/>
                  </a:cubicBezTo>
                  <a:cubicBezTo>
                    <a:pt x="120" y="89"/>
                    <a:pt x="118" y="90"/>
                    <a:pt x="117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2" y="91"/>
                    <a:pt x="123" y="89"/>
                    <a:pt x="124" y="88"/>
                  </a:cubicBezTo>
                  <a:cubicBezTo>
                    <a:pt x="124" y="87"/>
                    <a:pt x="125" y="86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4"/>
                    <a:pt x="125" y="84"/>
                    <a:pt x="126" y="83"/>
                  </a:cubicBezTo>
                  <a:moveTo>
                    <a:pt x="134" y="82"/>
                  </a:moveTo>
                  <a:cubicBezTo>
                    <a:pt x="133" y="82"/>
                    <a:pt x="133" y="83"/>
                    <a:pt x="132" y="83"/>
                  </a:cubicBezTo>
                  <a:cubicBezTo>
                    <a:pt x="132" y="84"/>
                    <a:pt x="131" y="85"/>
                    <a:pt x="131" y="85"/>
                  </a:cubicBezTo>
                  <a:cubicBezTo>
                    <a:pt x="132" y="84"/>
                    <a:pt x="133" y="83"/>
                    <a:pt x="134" y="82"/>
                  </a:cubicBezTo>
                  <a:moveTo>
                    <a:pt x="98" y="80"/>
                  </a:moveTo>
                  <a:cubicBezTo>
                    <a:pt x="97" y="81"/>
                    <a:pt x="95" y="81"/>
                    <a:pt x="93" y="82"/>
                  </a:cubicBezTo>
                  <a:cubicBezTo>
                    <a:pt x="88" y="88"/>
                    <a:pt x="82" y="93"/>
                    <a:pt x="75" y="98"/>
                  </a:cubicBezTo>
                  <a:cubicBezTo>
                    <a:pt x="75" y="98"/>
                    <a:pt x="75" y="99"/>
                    <a:pt x="74" y="99"/>
                  </a:cubicBezTo>
                  <a:cubicBezTo>
                    <a:pt x="75" y="99"/>
                    <a:pt x="75" y="98"/>
                    <a:pt x="75" y="98"/>
                  </a:cubicBezTo>
                  <a:cubicBezTo>
                    <a:pt x="75" y="98"/>
                    <a:pt x="75" y="98"/>
                    <a:pt x="75" y="97"/>
                  </a:cubicBezTo>
                  <a:cubicBezTo>
                    <a:pt x="76" y="97"/>
                    <a:pt x="77" y="96"/>
                    <a:pt x="78" y="95"/>
                  </a:cubicBezTo>
                  <a:cubicBezTo>
                    <a:pt x="82" y="92"/>
                    <a:pt x="86" y="88"/>
                    <a:pt x="90" y="84"/>
                  </a:cubicBezTo>
                  <a:cubicBezTo>
                    <a:pt x="88" y="85"/>
                    <a:pt x="86" y="86"/>
                    <a:pt x="83" y="87"/>
                  </a:cubicBezTo>
                  <a:cubicBezTo>
                    <a:pt x="82" y="88"/>
                    <a:pt x="80" y="90"/>
                    <a:pt x="78" y="91"/>
                  </a:cubicBezTo>
                  <a:cubicBezTo>
                    <a:pt x="79" y="90"/>
                    <a:pt x="79" y="89"/>
                    <a:pt x="80" y="88"/>
                  </a:cubicBezTo>
                  <a:cubicBezTo>
                    <a:pt x="79" y="89"/>
                    <a:pt x="78" y="89"/>
                    <a:pt x="76" y="89"/>
                  </a:cubicBezTo>
                  <a:cubicBezTo>
                    <a:pt x="75" y="91"/>
                    <a:pt x="74" y="93"/>
                    <a:pt x="73" y="95"/>
                  </a:cubicBezTo>
                  <a:cubicBezTo>
                    <a:pt x="70" y="98"/>
                    <a:pt x="67" y="100"/>
                    <a:pt x="64" y="102"/>
                  </a:cubicBezTo>
                  <a:cubicBezTo>
                    <a:pt x="63" y="103"/>
                    <a:pt x="61" y="104"/>
                    <a:pt x="59" y="105"/>
                  </a:cubicBezTo>
                  <a:cubicBezTo>
                    <a:pt x="58" y="106"/>
                    <a:pt x="57" y="106"/>
                    <a:pt x="56" y="107"/>
                  </a:cubicBezTo>
                  <a:cubicBezTo>
                    <a:pt x="51" y="110"/>
                    <a:pt x="45" y="113"/>
                    <a:pt x="39" y="115"/>
                  </a:cubicBezTo>
                  <a:cubicBezTo>
                    <a:pt x="36" y="116"/>
                    <a:pt x="32" y="117"/>
                    <a:pt x="29" y="118"/>
                  </a:cubicBezTo>
                  <a:cubicBezTo>
                    <a:pt x="29" y="118"/>
                    <a:pt x="28" y="119"/>
                    <a:pt x="28" y="119"/>
                  </a:cubicBezTo>
                  <a:cubicBezTo>
                    <a:pt x="23" y="120"/>
                    <a:pt x="19" y="121"/>
                    <a:pt x="15" y="123"/>
                  </a:cubicBezTo>
                  <a:cubicBezTo>
                    <a:pt x="18" y="121"/>
                    <a:pt x="21" y="120"/>
                    <a:pt x="24" y="119"/>
                  </a:cubicBezTo>
                  <a:cubicBezTo>
                    <a:pt x="27" y="117"/>
                    <a:pt x="31" y="115"/>
                    <a:pt x="35" y="114"/>
                  </a:cubicBezTo>
                  <a:cubicBezTo>
                    <a:pt x="37" y="112"/>
                    <a:pt x="39" y="111"/>
                    <a:pt x="41" y="110"/>
                  </a:cubicBezTo>
                  <a:cubicBezTo>
                    <a:pt x="42" y="109"/>
                    <a:pt x="43" y="109"/>
                    <a:pt x="44" y="108"/>
                  </a:cubicBezTo>
                  <a:cubicBezTo>
                    <a:pt x="45" y="108"/>
                    <a:pt x="46" y="107"/>
                    <a:pt x="47" y="106"/>
                  </a:cubicBezTo>
                  <a:cubicBezTo>
                    <a:pt x="53" y="102"/>
                    <a:pt x="58" y="98"/>
                    <a:pt x="63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1" y="95"/>
                    <a:pt x="58" y="97"/>
                    <a:pt x="54" y="98"/>
                  </a:cubicBezTo>
                  <a:cubicBezTo>
                    <a:pt x="52" y="100"/>
                    <a:pt x="50" y="101"/>
                    <a:pt x="48" y="102"/>
                  </a:cubicBezTo>
                  <a:cubicBezTo>
                    <a:pt x="45" y="104"/>
                    <a:pt x="43" y="106"/>
                    <a:pt x="40" y="107"/>
                  </a:cubicBezTo>
                  <a:cubicBezTo>
                    <a:pt x="38" y="109"/>
                    <a:pt x="36" y="110"/>
                    <a:pt x="34" y="111"/>
                  </a:cubicBezTo>
                  <a:cubicBezTo>
                    <a:pt x="34" y="111"/>
                    <a:pt x="33" y="112"/>
                    <a:pt x="32" y="112"/>
                  </a:cubicBezTo>
                  <a:cubicBezTo>
                    <a:pt x="31" y="113"/>
                    <a:pt x="29" y="114"/>
                    <a:pt x="28" y="114"/>
                  </a:cubicBezTo>
                  <a:cubicBezTo>
                    <a:pt x="27" y="115"/>
                    <a:pt x="26" y="115"/>
                    <a:pt x="26" y="115"/>
                  </a:cubicBezTo>
                  <a:cubicBezTo>
                    <a:pt x="24" y="116"/>
                    <a:pt x="23" y="116"/>
                    <a:pt x="22" y="117"/>
                  </a:cubicBezTo>
                  <a:cubicBezTo>
                    <a:pt x="17" y="119"/>
                    <a:pt x="11" y="121"/>
                    <a:pt x="6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4" y="124"/>
                  </a:cubicBezTo>
                  <a:cubicBezTo>
                    <a:pt x="3" y="125"/>
                    <a:pt x="2" y="125"/>
                    <a:pt x="1" y="126"/>
                  </a:cubicBezTo>
                  <a:cubicBezTo>
                    <a:pt x="6" y="125"/>
                    <a:pt x="11" y="125"/>
                    <a:pt x="16" y="125"/>
                  </a:cubicBezTo>
                  <a:cubicBezTo>
                    <a:pt x="17" y="125"/>
                    <a:pt x="18" y="124"/>
                    <a:pt x="18" y="124"/>
                  </a:cubicBezTo>
                  <a:cubicBezTo>
                    <a:pt x="20" y="124"/>
                    <a:pt x="22" y="123"/>
                    <a:pt x="23" y="123"/>
                  </a:cubicBezTo>
                  <a:cubicBezTo>
                    <a:pt x="25" y="122"/>
                    <a:pt x="26" y="122"/>
                    <a:pt x="28" y="121"/>
                  </a:cubicBezTo>
                  <a:cubicBezTo>
                    <a:pt x="32" y="120"/>
                    <a:pt x="36" y="119"/>
                    <a:pt x="39" y="117"/>
                  </a:cubicBezTo>
                  <a:cubicBezTo>
                    <a:pt x="48" y="114"/>
                    <a:pt x="57" y="109"/>
                    <a:pt x="65" y="104"/>
                  </a:cubicBezTo>
                  <a:cubicBezTo>
                    <a:pt x="67" y="103"/>
                    <a:pt x="69" y="102"/>
                    <a:pt x="71" y="100"/>
                  </a:cubicBezTo>
                  <a:cubicBezTo>
                    <a:pt x="71" y="101"/>
                    <a:pt x="71" y="101"/>
                    <a:pt x="70" y="102"/>
                  </a:cubicBezTo>
                  <a:cubicBezTo>
                    <a:pt x="69" y="102"/>
                    <a:pt x="68" y="103"/>
                    <a:pt x="68" y="104"/>
                  </a:cubicBezTo>
                  <a:cubicBezTo>
                    <a:pt x="63" y="107"/>
                    <a:pt x="59" y="109"/>
                    <a:pt x="54" y="112"/>
                  </a:cubicBezTo>
                  <a:cubicBezTo>
                    <a:pt x="52" y="113"/>
                    <a:pt x="50" y="114"/>
                    <a:pt x="48" y="116"/>
                  </a:cubicBezTo>
                  <a:cubicBezTo>
                    <a:pt x="45" y="117"/>
                    <a:pt x="43" y="118"/>
                    <a:pt x="40" y="120"/>
                  </a:cubicBezTo>
                  <a:cubicBezTo>
                    <a:pt x="39" y="120"/>
                    <a:pt x="39" y="121"/>
                    <a:pt x="38" y="121"/>
                  </a:cubicBezTo>
                  <a:cubicBezTo>
                    <a:pt x="36" y="122"/>
                    <a:pt x="35" y="122"/>
                    <a:pt x="34" y="123"/>
                  </a:cubicBezTo>
                  <a:cubicBezTo>
                    <a:pt x="36" y="123"/>
                    <a:pt x="37" y="123"/>
                    <a:pt x="39" y="122"/>
                  </a:cubicBezTo>
                  <a:cubicBezTo>
                    <a:pt x="40" y="122"/>
                    <a:pt x="41" y="122"/>
                    <a:pt x="42" y="122"/>
                  </a:cubicBezTo>
                  <a:cubicBezTo>
                    <a:pt x="44" y="120"/>
                    <a:pt x="46" y="119"/>
                    <a:pt x="49" y="118"/>
                  </a:cubicBezTo>
                  <a:cubicBezTo>
                    <a:pt x="51" y="117"/>
                    <a:pt x="54" y="115"/>
                    <a:pt x="56" y="114"/>
                  </a:cubicBezTo>
                  <a:cubicBezTo>
                    <a:pt x="56" y="114"/>
                    <a:pt x="57" y="113"/>
                    <a:pt x="57" y="113"/>
                  </a:cubicBezTo>
                  <a:cubicBezTo>
                    <a:pt x="61" y="111"/>
                    <a:pt x="65" y="108"/>
                    <a:pt x="69" y="106"/>
                  </a:cubicBezTo>
                  <a:cubicBezTo>
                    <a:pt x="68" y="107"/>
                    <a:pt x="68" y="107"/>
                    <a:pt x="68" y="108"/>
                  </a:cubicBezTo>
                  <a:cubicBezTo>
                    <a:pt x="67" y="109"/>
                    <a:pt x="65" y="110"/>
                    <a:pt x="64" y="112"/>
                  </a:cubicBezTo>
                  <a:cubicBezTo>
                    <a:pt x="63" y="112"/>
                    <a:pt x="63" y="113"/>
                    <a:pt x="62" y="114"/>
                  </a:cubicBezTo>
                  <a:cubicBezTo>
                    <a:pt x="65" y="112"/>
                    <a:pt x="68" y="111"/>
                    <a:pt x="71" y="109"/>
                  </a:cubicBezTo>
                  <a:cubicBezTo>
                    <a:pt x="77" y="104"/>
                    <a:pt x="83" y="100"/>
                    <a:pt x="89" y="95"/>
                  </a:cubicBezTo>
                  <a:cubicBezTo>
                    <a:pt x="89" y="95"/>
                    <a:pt x="90" y="95"/>
                    <a:pt x="90" y="95"/>
                  </a:cubicBezTo>
                  <a:cubicBezTo>
                    <a:pt x="91" y="93"/>
                    <a:pt x="92" y="91"/>
                    <a:pt x="93" y="89"/>
                  </a:cubicBezTo>
                  <a:cubicBezTo>
                    <a:pt x="91" y="90"/>
                    <a:pt x="90" y="92"/>
                    <a:pt x="88" y="93"/>
                  </a:cubicBezTo>
                  <a:cubicBezTo>
                    <a:pt x="85" y="95"/>
                    <a:pt x="82" y="97"/>
                    <a:pt x="79" y="100"/>
                  </a:cubicBezTo>
                  <a:cubicBezTo>
                    <a:pt x="79" y="100"/>
                    <a:pt x="78" y="100"/>
                    <a:pt x="78" y="100"/>
                  </a:cubicBezTo>
                  <a:cubicBezTo>
                    <a:pt x="76" y="102"/>
                    <a:pt x="74" y="104"/>
                    <a:pt x="72" y="105"/>
                  </a:cubicBezTo>
                  <a:cubicBezTo>
                    <a:pt x="72" y="105"/>
                    <a:pt x="72" y="104"/>
                    <a:pt x="73" y="103"/>
                  </a:cubicBezTo>
                  <a:cubicBezTo>
                    <a:pt x="74" y="102"/>
                    <a:pt x="75" y="102"/>
                    <a:pt x="76" y="101"/>
                  </a:cubicBezTo>
                  <a:cubicBezTo>
                    <a:pt x="79" y="99"/>
                    <a:pt x="81" y="97"/>
                    <a:pt x="84" y="95"/>
                  </a:cubicBezTo>
                  <a:cubicBezTo>
                    <a:pt x="87" y="92"/>
                    <a:pt x="91" y="89"/>
                    <a:pt x="94" y="86"/>
                  </a:cubicBezTo>
                  <a:cubicBezTo>
                    <a:pt x="95" y="85"/>
                    <a:pt x="96" y="83"/>
                    <a:pt x="97" y="82"/>
                  </a:cubicBezTo>
                  <a:cubicBezTo>
                    <a:pt x="97" y="81"/>
                    <a:pt x="98" y="81"/>
                    <a:pt x="98" y="80"/>
                  </a:cubicBezTo>
                  <a:moveTo>
                    <a:pt x="50" y="78"/>
                  </a:moveTo>
                  <a:cubicBezTo>
                    <a:pt x="47" y="78"/>
                    <a:pt x="45" y="79"/>
                    <a:pt x="42" y="79"/>
                  </a:cubicBezTo>
                  <a:cubicBezTo>
                    <a:pt x="41" y="80"/>
                    <a:pt x="39" y="81"/>
                    <a:pt x="38" y="81"/>
                  </a:cubicBezTo>
                  <a:cubicBezTo>
                    <a:pt x="35" y="82"/>
                    <a:pt x="32" y="84"/>
                    <a:pt x="29" y="84"/>
                  </a:cubicBezTo>
                  <a:cubicBezTo>
                    <a:pt x="23" y="86"/>
                    <a:pt x="18" y="87"/>
                    <a:pt x="13" y="87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5" y="86"/>
                    <a:pt x="17" y="85"/>
                    <a:pt x="18" y="84"/>
                  </a:cubicBezTo>
                  <a:cubicBezTo>
                    <a:pt x="18" y="84"/>
                    <a:pt x="18" y="84"/>
                    <a:pt x="19" y="84"/>
                  </a:cubicBezTo>
                  <a:cubicBezTo>
                    <a:pt x="19" y="84"/>
                    <a:pt x="19" y="84"/>
                    <a:pt x="20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5" y="86"/>
                    <a:pt x="11" y="88"/>
                    <a:pt x="7" y="90"/>
                  </a:cubicBezTo>
                  <a:cubicBezTo>
                    <a:pt x="7" y="90"/>
                    <a:pt x="7" y="90"/>
                    <a:pt x="8" y="90"/>
                  </a:cubicBezTo>
                  <a:cubicBezTo>
                    <a:pt x="8" y="90"/>
                    <a:pt x="9" y="90"/>
                    <a:pt x="9" y="90"/>
                  </a:cubicBezTo>
                  <a:cubicBezTo>
                    <a:pt x="11" y="90"/>
                    <a:pt x="12" y="90"/>
                    <a:pt x="14" y="90"/>
                  </a:cubicBezTo>
                  <a:cubicBezTo>
                    <a:pt x="26" y="86"/>
                    <a:pt x="38" y="82"/>
                    <a:pt x="50" y="78"/>
                  </a:cubicBezTo>
                  <a:moveTo>
                    <a:pt x="120" y="77"/>
                  </a:moveTo>
                  <a:cubicBezTo>
                    <a:pt x="119" y="77"/>
                    <a:pt x="119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18" y="78"/>
                    <a:pt x="117" y="79"/>
                    <a:pt x="117" y="80"/>
                  </a:cubicBezTo>
                  <a:cubicBezTo>
                    <a:pt x="116" y="81"/>
                    <a:pt x="116" y="82"/>
                    <a:pt x="115" y="84"/>
                  </a:cubicBezTo>
                  <a:cubicBezTo>
                    <a:pt x="117" y="82"/>
                    <a:pt x="118" y="80"/>
                    <a:pt x="119" y="79"/>
                  </a:cubicBezTo>
                  <a:cubicBezTo>
                    <a:pt x="120" y="78"/>
                    <a:pt x="120" y="78"/>
                    <a:pt x="120" y="77"/>
                  </a:cubicBezTo>
                  <a:moveTo>
                    <a:pt x="99" y="74"/>
                  </a:moveTo>
                  <a:cubicBezTo>
                    <a:pt x="97" y="75"/>
                    <a:pt x="94" y="77"/>
                    <a:pt x="92" y="78"/>
                  </a:cubicBezTo>
                  <a:cubicBezTo>
                    <a:pt x="91" y="80"/>
                    <a:pt x="90" y="81"/>
                    <a:pt x="89" y="82"/>
                  </a:cubicBezTo>
                  <a:cubicBezTo>
                    <a:pt x="91" y="81"/>
                    <a:pt x="93" y="79"/>
                    <a:pt x="95" y="78"/>
                  </a:cubicBezTo>
                  <a:cubicBezTo>
                    <a:pt x="97" y="77"/>
                    <a:pt x="98" y="75"/>
                    <a:pt x="99" y="74"/>
                  </a:cubicBezTo>
                  <a:moveTo>
                    <a:pt x="102" y="72"/>
                  </a:moveTo>
                  <a:cubicBezTo>
                    <a:pt x="101" y="73"/>
                    <a:pt x="100" y="75"/>
                    <a:pt x="99" y="76"/>
                  </a:cubicBezTo>
                  <a:cubicBezTo>
                    <a:pt x="99" y="76"/>
                    <a:pt x="100" y="76"/>
                    <a:pt x="101" y="75"/>
                  </a:cubicBezTo>
                  <a:cubicBezTo>
                    <a:pt x="101" y="74"/>
                    <a:pt x="102" y="73"/>
                    <a:pt x="102" y="72"/>
                  </a:cubicBezTo>
                  <a:moveTo>
                    <a:pt x="112" y="70"/>
                  </a:moveTo>
                  <a:cubicBezTo>
                    <a:pt x="110" y="72"/>
                    <a:pt x="109" y="73"/>
                    <a:pt x="107" y="74"/>
                  </a:cubicBezTo>
                  <a:cubicBezTo>
                    <a:pt x="106" y="76"/>
                    <a:pt x="106" y="77"/>
                    <a:pt x="105" y="78"/>
                  </a:cubicBezTo>
                  <a:cubicBezTo>
                    <a:pt x="104" y="80"/>
                    <a:pt x="103" y="81"/>
                    <a:pt x="103" y="82"/>
                  </a:cubicBezTo>
                  <a:cubicBezTo>
                    <a:pt x="101" y="83"/>
                    <a:pt x="100" y="84"/>
                    <a:pt x="98" y="85"/>
                  </a:cubicBezTo>
                  <a:cubicBezTo>
                    <a:pt x="98" y="85"/>
                    <a:pt x="98" y="86"/>
                    <a:pt x="98" y="86"/>
                  </a:cubicBezTo>
                  <a:cubicBezTo>
                    <a:pt x="97" y="87"/>
                    <a:pt x="96" y="89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6" y="90"/>
                    <a:pt x="97" y="89"/>
                    <a:pt x="98" y="88"/>
                  </a:cubicBezTo>
                  <a:cubicBezTo>
                    <a:pt x="103" y="83"/>
                    <a:pt x="108" y="77"/>
                    <a:pt x="112" y="70"/>
                  </a:cubicBezTo>
                  <a:moveTo>
                    <a:pt x="77" y="70"/>
                  </a:moveTo>
                  <a:cubicBezTo>
                    <a:pt x="76" y="70"/>
                    <a:pt x="75" y="70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50" y="81"/>
                    <a:pt x="28" y="89"/>
                    <a:pt x="4" y="95"/>
                  </a:cubicBezTo>
                  <a:cubicBezTo>
                    <a:pt x="3" y="96"/>
                    <a:pt x="2" y="96"/>
                    <a:pt x="1" y="97"/>
                  </a:cubicBezTo>
                  <a:cubicBezTo>
                    <a:pt x="3" y="97"/>
                    <a:pt x="4" y="98"/>
                    <a:pt x="5" y="98"/>
                  </a:cubicBezTo>
                  <a:cubicBezTo>
                    <a:pt x="8" y="95"/>
                    <a:pt x="11" y="94"/>
                    <a:pt x="15" y="93"/>
                  </a:cubicBezTo>
                  <a:cubicBezTo>
                    <a:pt x="13" y="94"/>
                    <a:pt x="12" y="95"/>
                    <a:pt x="11" y="97"/>
                  </a:cubicBezTo>
                  <a:cubicBezTo>
                    <a:pt x="12" y="97"/>
                    <a:pt x="13" y="97"/>
                    <a:pt x="14" y="97"/>
                  </a:cubicBezTo>
                  <a:cubicBezTo>
                    <a:pt x="17" y="94"/>
                    <a:pt x="20" y="92"/>
                    <a:pt x="24" y="91"/>
                  </a:cubicBezTo>
                  <a:cubicBezTo>
                    <a:pt x="28" y="89"/>
                    <a:pt x="33" y="88"/>
                    <a:pt x="37" y="86"/>
                  </a:cubicBezTo>
                  <a:cubicBezTo>
                    <a:pt x="42" y="85"/>
                    <a:pt x="46" y="83"/>
                    <a:pt x="50" y="82"/>
                  </a:cubicBezTo>
                  <a:cubicBezTo>
                    <a:pt x="48" y="83"/>
                    <a:pt x="46" y="84"/>
                    <a:pt x="45" y="86"/>
                  </a:cubicBezTo>
                  <a:cubicBezTo>
                    <a:pt x="43" y="87"/>
                    <a:pt x="41" y="88"/>
                    <a:pt x="40" y="89"/>
                  </a:cubicBezTo>
                  <a:cubicBezTo>
                    <a:pt x="39" y="90"/>
                    <a:pt x="38" y="90"/>
                    <a:pt x="38" y="90"/>
                  </a:cubicBezTo>
                  <a:cubicBezTo>
                    <a:pt x="37" y="91"/>
                    <a:pt x="36" y="92"/>
                    <a:pt x="35" y="92"/>
                  </a:cubicBezTo>
                  <a:cubicBezTo>
                    <a:pt x="38" y="92"/>
                    <a:pt x="40" y="91"/>
                    <a:pt x="43" y="90"/>
                  </a:cubicBezTo>
                  <a:cubicBezTo>
                    <a:pt x="46" y="88"/>
                    <a:pt x="49" y="86"/>
                    <a:pt x="52" y="84"/>
                  </a:cubicBezTo>
                  <a:cubicBezTo>
                    <a:pt x="52" y="83"/>
                    <a:pt x="53" y="82"/>
                    <a:pt x="54" y="82"/>
                  </a:cubicBezTo>
                  <a:cubicBezTo>
                    <a:pt x="55" y="81"/>
                    <a:pt x="57" y="79"/>
                    <a:pt x="58" y="78"/>
                  </a:cubicBezTo>
                  <a:cubicBezTo>
                    <a:pt x="65" y="76"/>
                    <a:pt x="71" y="73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moveTo>
                    <a:pt x="167" y="69"/>
                  </a:moveTo>
                  <a:cubicBezTo>
                    <a:pt x="167" y="70"/>
                    <a:pt x="166" y="70"/>
                    <a:pt x="166" y="70"/>
                  </a:cubicBezTo>
                  <a:cubicBezTo>
                    <a:pt x="165" y="71"/>
                    <a:pt x="163" y="73"/>
                    <a:pt x="162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1" y="74"/>
                    <a:pt x="160" y="75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8" y="80"/>
                    <a:pt x="157" y="82"/>
                    <a:pt x="157" y="84"/>
                  </a:cubicBezTo>
                  <a:cubicBezTo>
                    <a:pt x="158" y="83"/>
                    <a:pt x="159" y="82"/>
                    <a:pt x="160" y="81"/>
                  </a:cubicBezTo>
                  <a:cubicBezTo>
                    <a:pt x="160" y="80"/>
                    <a:pt x="161" y="79"/>
                    <a:pt x="162" y="78"/>
                  </a:cubicBezTo>
                  <a:cubicBezTo>
                    <a:pt x="163" y="77"/>
                    <a:pt x="164" y="75"/>
                    <a:pt x="165" y="74"/>
                  </a:cubicBezTo>
                  <a:cubicBezTo>
                    <a:pt x="166" y="72"/>
                    <a:pt x="166" y="71"/>
                    <a:pt x="167" y="69"/>
                  </a:cubicBezTo>
                  <a:moveTo>
                    <a:pt x="109" y="67"/>
                  </a:moveTo>
                  <a:cubicBezTo>
                    <a:pt x="108" y="68"/>
                    <a:pt x="107" y="68"/>
                    <a:pt x="106" y="69"/>
                  </a:cubicBezTo>
                  <a:cubicBezTo>
                    <a:pt x="106" y="70"/>
                    <a:pt x="105" y="71"/>
                    <a:pt x="105" y="73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6" y="71"/>
                    <a:pt x="108" y="69"/>
                    <a:pt x="109" y="67"/>
                  </a:cubicBezTo>
                  <a:moveTo>
                    <a:pt x="122" y="66"/>
                  </a:moveTo>
                  <a:cubicBezTo>
                    <a:pt x="122" y="67"/>
                    <a:pt x="121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9"/>
                    <a:pt x="120" y="70"/>
                    <a:pt x="120" y="70"/>
                  </a:cubicBezTo>
                  <a:cubicBezTo>
                    <a:pt x="121" y="69"/>
                    <a:pt x="122" y="67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moveTo>
                    <a:pt x="97" y="97"/>
                  </a:moveTo>
                  <a:cubicBezTo>
                    <a:pt x="98" y="96"/>
                    <a:pt x="98" y="96"/>
                    <a:pt x="98" y="95"/>
                  </a:cubicBezTo>
                  <a:cubicBezTo>
                    <a:pt x="98" y="96"/>
                    <a:pt x="98" y="96"/>
                    <a:pt x="97" y="97"/>
                  </a:cubicBezTo>
                  <a:cubicBezTo>
                    <a:pt x="97" y="97"/>
                    <a:pt x="97" y="97"/>
                    <a:pt x="97" y="97"/>
                  </a:cubicBezTo>
                  <a:moveTo>
                    <a:pt x="119" y="64"/>
                  </a:moveTo>
                  <a:cubicBezTo>
                    <a:pt x="119" y="65"/>
                    <a:pt x="119" y="65"/>
                    <a:pt x="118" y="65"/>
                  </a:cubicBezTo>
                  <a:cubicBezTo>
                    <a:pt x="112" y="77"/>
                    <a:pt x="103" y="87"/>
                    <a:pt x="94" y="96"/>
                  </a:cubicBezTo>
                  <a:cubicBezTo>
                    <a:pt x="92" y="98"/>
                    <a:pt x="91" y="100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8" y="105"/>
                    <a:pt x="87" y="107"/>
                    <a:pt x="86" y="110"/>
                  </a:cubicBezTo>
                  <a:cubicBezTo>
                    <a:pt x="87" y="109"/>
                    <a:pt x="88" y="109"/>
                    <a:pt x="89" y="108"/>
                  </a:cubicBezTo>
                  <a:cubicBezTo>
                    <a:pt x="90" y="108"/>
                    <a:pt x="90" y="107"/>
                    <a:pt x="90" y="107"/>
                  </a:cubicBezTo>
                  <a:cubicBezTo>
                    <a:pt x="91" y="106"/>
                    <a:pt x="92" y="105"/>
                    <a:pt x="92" y="104"/>
                  </a:cubicBezTo>
                  <a:cubicBezTo>
                    <a:pt x="93" y="104"/>
                    <a:pt x="93" y="103"/>
                    <a:pt x="94" y="103"/>
                  </a:cubicBezTo>
                  <a:cubicBezTo>
                    <a:pt x="94" y="104"/>
                    <a:pt x="93" y="105"/>
                    <a:pt x="93" y="105"/>
                  </a:cubicBezTo>
                  <a:cubicBezTo>
                    <a:pt x="93" y="105"/>
                    <a:pt x="93" y="106"/>
                    <a:pt x="92" y="106"/>
                  </a:cubicBezTo>
                  <a:cubicBezTo>
                    <a:pt x="94" y="104"/>
                    <a:pt x="96" y="102"/>
                    <a:pt x="98" y="101"/>
                  </a:cubicBezTo>
                  <a:cubicBezTo>
                    <a:pt x="99" y="100"/>
                    <a:pt x="99" y="99"/>
                    <a:pt x="99" y="98"/>
                  </a:cubicBezTo>
                  <a:cubicBezTo>
                    <a:pt x="105" y="93"/>
                    <a:pt x="111" y="87"/>
                    <a:pt x="115" y="81"/>
                  </a:cubicBezTo>
                  <a:cubicBezTo>
                    <a:pt x="116" y="80"/>
                    <a:pt x="117" y="79"/>
                    <a:pt x="118" y="77"/>
                  </a:cubicBezTo>
                  <a:cubicBezTo>
                    <a:pt x="118" y="77"/>
                    <a:pt x="117" y="77"/>
                    <a:pt x="117" y="76"/>
                  </a:cubicBezTo>
                  <a:cubicBezTo>
                    <a:pt x="117" y="75"/>
                    <a:pt x="117" y="75"/>
                    <a:pt x="117" y="74"/>
                  </a:cubicBezTo>
                  <a:cubicBezTo>
                    <a:pt x="116" y="75"/>
                    <a:pt x="115" y="77"/>
                    <a:pt x="114" y="79"/>
                  </a:cubicBezTo>
                  <a:cubicBezTo>
                    <a:pt x="112" y="81"/>
                    <a:pt x="111" y="83"/>
                    <a:pt x="109" y="85"/>
                  </a:cubicBezTo>
                  <a:cubicBezTo>
                    <a:pt x="107" y="87"/>
                    <a:pt x="105" y="89"/>
                    <a:pt x="103" y="91"/>
                  </a:cubicBezTo>
                  <a:cubicBezTo>
                    <a:pt x="104" y="89"/>
                    <a:pt x="105" y="88"/>
                    <a:pt x="106" y="87"/>
                  </a:cubicBezTo>
                  <a:cubicBezTo>
                    <a:pt x="106" y="85"/>
                    <a:pt x="107" y="84"/>
                    <a:pt x="108" y="82"/>
                  </a:cubicBezTo>
                  <a:cubicBezTo>
                    <a:pt x="108" y="81"/>
                    <a:pt x="109" y="80"/>
                    <a:pt x="110" y="79"/>
                  </a:cubicBezTo>
                  <a:cubicBezTo>
                    <a:pt x="110" y="78"/>
                    <a:pt x="110" y="78"/>
                    <a:pt x="111" y="78"/>
                  </a:cubicBezTo>
                  <a:cubicBezTo>
                    <a:pt x="113" y="75"/>
                    <a:pt x="115" y="72"/>
                    <a:pt x="118" y="70"/>
                  </a:cubicBezTo>
                  <a:cubicBezTo>
                    <a:pt x="118" y="68"/>
                    <a:pt x="119" y="66"/>
                    <a:pt x="119" y="64"/>
                  </a:cubicBezTo>
                  <a:moveTo>
                    <a:pt x="106" y="64"/>
                  </a:moveTo>
                  <a:cubicBezTo>
                    <a:pt x="105" y="65"/>
                    <a:pt x="105" y="65"/>
                    <a:pt x="104" y="6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1" y="68"/>
                    <a:pt x="100" y="70"/>
                    <a:pt x="98" y="72"/>
                  </a:cubicBezTo>
                  <a:cubicBezTo>
                    <a:pt x="100" y="70"/>
                    <a:pt x="102" y="69"/>
                    <a:pt x="105" y="67"/>
                  </a:cubicBezTo>
                  <a:cubicBezTo>
                    <a:pt x="105" y="66"/>
                    <a:pt x="105" y="65"/>
                    <a:pt x="106" y="64"/>
                  </a:cubicBezTo>
                  <a:moveTo>
                    <a:pt x="135" y="64"/>
                  </a:moveTo>
                  <a:cubicBezTo>
                    <a:pt x="134" y="65"/>
                    <a:pt x="134" y="66"/>
                    <a:pt x="133" y="67"/>
                  </a:cubicBezTo>
                  <a:cubicBezTo>
                    <a:pt x="132" y="71"/>
                    <a:pt x="131" y="75"/>
                    <a:pt x="129" y="78"/>
                  </a:cubicBezTo>
                  <a:cubicBezTo>
                    <a:pt x="129" y="79"/>
                    <a:pt x="129" y="79"/>
                    <a:pt x="129" y="80"/>
                  </a:cubicBezTo>
                  <a:cubicBezTo>
                    <a:pt x="130" y="78"/>
                    <a:pt x="132" y="75"/>
                    <a:pt x="133" y="73"/>
                  </a:cubicBezTo>
                  <a:cubicBezTo>
                    <a:pt x="134" y="71"/>
                    <a:pt x="135" y="68"/>
                    <a:pt x="135" y="66"/>
                  </a:cubicBezTo>
                  <a:cubicBezTo>
                    <a:pt x="135" y="67"/>
                    <a:pt x="134" y="67"/>
                    <a:pt x="134" y="68"/>
                  </a:cubicBezTo>
                  <a:cubicBezTo>
                    <a:pt x="134" y="68"/>
                    <a:pt x="134" y="68"/>
                    <a:pt x="133" y="68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6"/>
                    <a:pt x="135" y="65"/>
                    <a:pt x="135" y="64"/>
                  </a:cubicBezTo>
                  <a:moveTo>
                    <a:pt x="161" y="63"/>
                  </a:moveTo>
                  <a:cubicBezTo>
                    <a:pt x="160" y="64"/>
                    <a:pt x="160" y="65"/>
                    <a:pt x="160" y="65"/>
                  </a:cubicBezTo>
                  <a:cubicBezTo>
                    <a:pt x="160" y="66"/>
                    <a:pt x="160" y="66"/>
                    <a:pt x="160" y="67"/>
                  </a:cubicBezTo>
                  <a:cubicBezTo>
                    <a:pt x="160" y="67"/>
                    <a:pt x="160" y="66"/>
                    <a:pt x="160" y="66"/>
                  </a:cubicBezTo>
                  <a:cubicBezTo>
                    <a:pt x="160" y="65"/>
                    <a:pt x="161" y="64"/>
                    <a:pt x="161" y="63"/>
                  </a:cubicBezTo>
                  <a:moveTo>
                    <a:pt x="165" y="61"/>
                  </a:moveTo>
                  <a:cubicBezTo>
                    <a:pt x="165" y="61"/>
                    <a:pt x="164" y="61"/>
                    <a:pt x="164" y="61"/>
                  </a:cubicBezTo>
                  <a:cubicBezTo>
                    <a:pt x="164" y="61"/>
                    <a:pt x="164" y="61"/>
                    <a:pt x="164" y="61"/>
                  </a:cubicBezTo>
                  <a:cubicBezTo>
                    <a:pt x="164" y="62"/>
                    <a:pt x="163" y="64"/>
                    <a:pt x="163" y="65"/>
                  </a:cubicBezTo>
                  <a:cubicBezTo>
                    <a:pt x="163" y="65"/>
                    <a:pt x="164" y="65"/>
                    <a:pt x="164" y="64"/>
                  </a:cubicBezTo>
                  <a:cubicBezTo>
                    <a:pt x="164" y="66"/>
                    <a:pt x="163" y="68"/>
                    <a:pt x="163" y="70"/>
                  </a:cubicBezTo>
                  <a:cubicBezTo>
                    <a:pt x="164" y="69"/>
                    <a:pt x="164" y="68"/>
                    <a:pt x="165" y="68"/>
                  </a:cubicBezTo>
                  <a:cubicBezTo>
                    <a:pt x="165" y="67"/>
                    <a:pt x="166" y="66"/>
                    <a:pt x="166" y="65"/>
                  </a:cubicBezTo>
                  <a:cubicBezTo>
                    <a:pt x="166" y="64"/>
                    <a:pt x="166" y="63"/>
                    <a:pt x="166" y="62"/>
                  </a:cubicBezTo>
                  <a:cubicBezTo>
                    <a:pt x="166" y="61"/>
                    <a:pt x="165" y="61"/>
                    <a:pt x="165" y="61"/>
                  </a:cubicBezTo>
                  <a:moveTo>
                    <a:pt x="124" y="59"/>
                  </a:moveTo>
                  <a:cubicBezTo>
                    <a:pt x="124" y="59"/>
                    <a:pt x="123" y="60"/>
                    <a:pt x="123" y="60"/>
                  </a:cubicBezTo>
                  <a:cubicBezTo>
                    <a:pt x="122" y="62"/>
                    <a:pt x="122" y="64"/>
                    <a:pt x="121" y="66"/>
                  </a:cubicBezTo>
                  <a:cubicBezTo>
                    <a:pt x="122" y="65"/>
                    <a:pt x="122" y="65"/>
                    <a:pt x="123" y="64"/>
                  </a:cubicBezTo>
                  <a:cubicBezTo>
                    <a:pt x="123" y="63"/>
                    <a:pt x="123" y="61"/>
                    <a:pt x="124" y="59"/>
                  </a:cubicBezTo>
                  <a:moveTo>
                    <a:pt x="119" y="59"/>
                  </a:moveTo>
                  <a:cubicBezTo>
                    <a:pt x="116" y="61"/>
                    <a:pt x="114" y="63"/>
                    <a:pt x="112" y="65"/>
                  </a:cubicBezTo>
                  <a:cubicBezTo>
                    <a:pt x="112" y="65"/>
                    <a:pt x="111" y="66"/>
                    <a:pt x="111" y="66"/>
                  </a:cubicBezTo>
                  <a:cubicBezTo>
                    <a:pt x="111" y="67"/>
                    <a:pt x="110" y="68"/>
                    <a:pt x="110" y="69"/>
                  </a:cubicBezTo>
                  <a:cubicBezTo>
                    <a:pt x="112" y="67"/>
                    <a:pt x="115" y="65"/>
                    <a:pt x="117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1"/>
                    <a:pt x="118" y="60"/>
                    <a:pt x="119" y="59"/>
                  </a:cubicBezTo>
                  <a:moveTo>
                    <a:pt x="157" y="57"/>
                  </a:moveTo>
                  <a:cubicBezTo>
                    <a:pt x="156" y="59"/>
                    <a:pt x="156" y="62"/>
                    <a:pt x="155" y="64"/>
                  </a:cubicBezTo>
                  <a:cubicBezTo>
                    <a:pt x="156" y="63"/>
                    <a:pt x="156" y="62"/>
                    <a:pt x="157" y="60"/>
                  </a:cubicBezTo>
                  <a:cubicBezTo>
                    <a:pt x="157" y="59"/>
                    <a:pt x="157" y="58"/>
                    <a:pt x="157" y="57"/>
                  </a:cubicBezTo>
                  <a:moveTo>
                    <a:pt x="96" y="55"/>
                  </a:moveTo>
                  <a:cubicBezTo>
                    <a:pt x="94" y="57"/>
                    <a:pt x="92" y="58"/>
                    <a:pt x="90" y="59"/>
                  </a:cubicBezTo>
                  <a:cubicBezTo>
                    <a:pt x="87" y="61"/>
                    <a:pt x="85" y="63"/>
                    <a:pt x="82" y="64"/>
                  </a:cubicBezTo>
                  <a:cubicBezTo>
                    <a:pt x="86" y="62"/>
                    <a:pt x="90" y="60"/>
                    <a:pt x="94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94" y="58"/>
                    <a:pt x="94" y="58"/>
                    <a:pt x="95" y="58"/>
                  </a:cubicBezTo>
                  <a:cubicBezTo>
                    <a:pt x="95" y="57"/>
                    <a:pt x="95" y="56"/>
                    <a:pt x="96" y="55"/>
                  </a:cubicBezTo>
                  <a:moveTo>
                    <a:pt x="146" y="51"/>
                  </a:moveTo>
                  <a:cubicBezTo>
                    <a:pt x="144" y="55"/>
                    <a:pt x="142" y="60"/>
                    <a:pt x="141" y="64"/>
                  </a:cubicBezTo>
                  <a:cubicBezTo>
                    <a:pt x="140" y="64"/>
                    <a:pt x="140" y="63"/>
                    <a:pt x="140" y="63"/>
                  </a:cubicBezTo>
                  <a:cubicBezTo>
                    <a:pt x="140" y="63"/>
                    <a:pt x="139" y="62"/>
                    <a:pt x="139" y="62"/>
                  </a:cubicBezTo>
                  <a:cubicBezTo>
                    <a:pt x="139" y="62"/>
                    <a:pt x="139" y="62"/>
                    <a:pt x="139" y="62"/>
                  </a:cubicBezTo>
                  <a:cubicBezTo>
                    <a:pt x="138" y="64"/>
                    <a:pt x="138" y="65"/>
                    <a:pt x="138" y="67"/>
                  </a:cubicBezTo>
                  <a:cubicBezTo>
                    <a:pt x="138" y="67"/>
                    <a:pt x="138" y="66"/>
                    <a:pt x="138" y="66"/>
                  </a:cubicBezTo>
                  <a:cubicBezTo>
                    <a:pt x="139" y="66"/>
                    <a:pt x="139" y="67"/>
                    <a:pt x="139" y="68"/>
                  </a:cubicBezTo>
                  <a:cubicBezTo>
                    <a:pt x="138" y="70"/>
                    <a:pt x="137" y="72"/>
                    <a:pt x="136" y="74"/>
                  </a:cubicBezTo>
                  <a:cubicBezTo>
                    <a:pt x="135" y="75"/>
                    <a:pt x="135" y="76"/>
                    <a:pt x="134" y="77"/>
                  </a:cubicBezTo>
                  <a:cubicBezTo>
                    <a:pt x="137" y="74"/>
                    <a:pt x="139" y="70"/>
                    <a:pt x="141" y="67"/>
                  </a:cubicBezTo>
                  <a:cubicBezTo>
                    <a:pt x="143" y="62"/>
                    <a:pt x="144" y="56"/>
                    <a:pt x="146" y="51"/>
                  </a:cubicBezTo>
                  <a:moveTo>
                    <a:pt x="106" y="51"/>
                  </a:moveTo>
                  <a:cubicBezTo>
                    <a:pt x="105" y="51"/>
                    <a:pt x="105" y="52"/>
                    <a:pt x="104" y="52"/>
                  </a:cubicBezTo>
                  <a:cubicBezTo>
                    <a:pt x="99" y="59"/>
                    <a:pt x="94" y="64"/>
                    <a:pt x="88" y="69"/>
                  </a:cubicBezTo>
                  <a:cubicBezTo>
                    <a:pt x="83" y="74"/>
                    <a:pt x="78" y="78"/>
                    <a:pt x="73" y="81"/>
                  </a:cubicBezTo>
                  <a:cubicBezTo>
                    <a:pt x="67" y="86"/>
                    <a:pt x="60" y="90"/>
                    <a:pt x="53" y="93"/>
                  </a:cubicBezTo>
                  <a:cubicBezTo>
                    <a:pt x="54" y="93"/>
                    <a:pt x="56" y="92"/>
                    <a:pt x="58" y="92"/>
                  </a:cubicBezTo>
                  <a:cubicBezTo>
                    <a:pt x="59" y="92"/>
                    <a:pt x="60" y="91"/>
                    <a:pt x="60" y="91"/>
                  </a:cubicBezTo>
                  <a:cubicBezTo>
                    <a:pt x="64" y="89"/>
                    <a:pt x="67" y="86"/>
                    <a:pt x="71" y="84"/>
                  </a:cubicBezTo>
                  <a:cubicBezTo>
                    <a:pt x="69" y="86"/>
                    <a:pt x="67" y="87"/>
                    <a:pt x="65" y="89"/>
                  </a:cubicBezTo>
                  <a:cubicBezTo>
                    <a:pt x="68" y="88"/>
                    <a:pt x="71" y="87"/>
                    <a:pt x="7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6" y="83"/>
                    <a:pt x="77" y="82"/>
                    <a:pt x="79" y="80"/>
                  </a:cubicBezTo>
                  <a:cubicBezTo>
                    <a:pt x="80" y="79"/>
                    <a:pt x="82" y="78"/>
                    <a:pt x="83" y="76"/>
                  </a:cubicBezTo>
                  <a:cubicBezTo>
                    <a:pt x="84" y="76"/>
                    <a:pt x="85" y="75"/>
                    <a:pt x="85" y="74"/>
                  </a:cubicBezTo>
                  <a:cubicBezTo>
                    <a:pt x="85" y="74"/>
                    <a:pt x="85" y="75"/>
                    <a:pt x="85" y="75"/>
                  </a:cubicBezTo>
                  <a:cubicBezTo>
                    <a:pt x="84" y="77"/>
                    <a:pt x="83" y="78"/>
                    <a:pt x="82" y="80"/>
                  </a:cubicBezTo>
                  <a:cubicBezTo>
                    <a:pt x="84" y="78"/>
                    <a:pt x="86" y="77"/>
                    <a:pt x="87" y="76"/>
                  </a:cubicBezTo>
                  <a:cubicBezTo>
                    <a:pt x="88" y="74"/>
                    <a:pt x="89" y="73"/>
                    <a:pt x="90" y="71"/>
                  </a:cubicBezTo>
                  <a:cubicBezTo>
                    <a:pt x="91" y="70"/>
                    <a:pt x="92" y="68"/>
                    <a:pt x="93" y="67"/>
                  </a:cubicBezTo>
                  <a:cubicBezTo>
                    <a:pt x="96" y="63"/>
                    <a:pt x="100" y="60"/>
                    <a:pt x="103" y="57"/>
                  </a:cubicBezTo>
                  <a:cubicBezTo>
                    <a:pt x="104" y="55"/>
                    <a:pt x="105" y="53"/>
                    <a:pt x="106" y="51"/>
                  </a:cubicBezTo>
                  <a:moveTo>
                    <a:pt x="130" y="51"/>
                  </a:moveTo>
                  <a:cubicBezTo>
                    <a:pt x="130" y="51"/>
                    <a:pt x="130" y="51"/>
                    <a:pt x="130" y="51"/>
                  </a:cubicBezTo>
                  <a:cubicBezTo>
                    <a:pt x="128" y="56"/>
                    <a:pt x="127" y="62"/>
                    <a:pt x="125" y="67"/>
                  </a:cubicBezTo>
                  <a:cubicBezTo>
                    <a:pt x="125" y="67"/>
                    <a:pt x="125" y="67"/>
                    <a:pt x="124" y="68"/>
                  </a:cubicBezTo>
                  <a:cubicBezTo>
                    <a:pt x="124" y="69"/>
                    <a:pt x="123" y="71"/>
                    <a:pt x="123" y="73"/>
                  </a:cubicBezTo>
                  <a:cubicBezTo>
                    <a:pt x="123" y="73"/>
                    <a:pt x="123" y="73"/>
                    <a:pt x="123" y="73"/>
                  </a:cubicBezTo>
                  <a:cubicBezTo>
                    <a:pt x="125" y="70"/>
                    <a:pt x="126" y="66"/>
                    <a:pt x="128" y="62"/>
                  </a:cubicBezTo>
                  <a:cubicBezTo>
                    <a:pt x="129" y="58"/>
                    <a:pt x="129" y="55"/>
                    <a:pt x="130" y="51"/>
                  </a:cubicBezTo>
                  <a:moveTo>
                    <a:pt x="138" y="44"/>
                  </a:moveTo>
                  <a:cubicBezTo>
                    <a:pt x="137" y="48"/>
                    <a:pt x="136" y="53"/>
                    <a:pt x="135" y="58"/>
                  </a:cubicBezTo>
                  <a:cubicBezTo>
                    <a:pt x="135" y="59"/>
                    <a:pt x="135" y="59"/>
                    <a:pt x="134" y="60"/>
                  </a:cubicBezTo>
                  <a:cubicBezTo>
                    <a:pt x="135" y="59"/>
                    <a:pt x="136" y="57"/>
                    <a:pt x="137" y="56"/>
                  </a:cubicBezTo>
                  <a:cubicBezTo>
                    <a:pt x="138" y="52"/>
                    <a:pt x="139" y="48"/>
                    <a:pt x="138" y="44"/>
                  </a:cubicBezTo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moveTo>
                    <a:pt x="165" y="43"/>
                  </a:moveTo>
                  <a:cubicBezTo>
                    <a:pt x="164" y="48"/>
                    <a:pt x="162" y="53"/>
                    <a:pt x="161" y="58"/>
                  </a:cubicBezTo>
                  <a:cubicBezTo>
                    <a:pt x="161" y="58"/>
                    <a:pt x="161" y="57"/>
                    <a:pt x="161" y="57"/>
                  </a:cubicBezTo>
                  <a:cubicBezTo>
                    <a:pt x="162" y="55"/>
                    <a:pt x="162" y="54"/>
                    <a:pt x="163" y="52"/>
                  </a:cubicBezTo>
                  <a:cubicBezTo>
                    <a:pt x="164" y="49"/>
                    <a:pt x="164" y="46"/>
                    <a:pt x="165" y="43"/>
                  </a:cubicBezTo>
                  <a:moveTo>
                    <a:pt x="136" y="41"/>
                  </a:moveTo>
                  <a:cubicBezTo>
                    <a:pt x="135" y="42"/>
                    <a:pt x="135" y="43"/>
                    <a:pt x="134" y="44"/>
                  </a:cubicBezTo>
                  <a:cubicBezTo>
                    <a:pt x="134" y="47"/>
                    <a:pt x="133" y="50"/>
                    <a:pt x="132" y="52"/>
                  </a:cubicBezTo>
                  <a:cubicBezTo>
                    <a:pt x="134" y="48"/>
                    <a:pt x="135" y="45"/>
                    <a:pt x="136" y="41"/>
                  </a:cubicBezTo>
                  <a:moveTo>
                    <a:pt x="141" y="36"/>
                  </a:moveTo>
                  <a:cubicBezTo>
                    <a:pt x="140" y="36"/>
                    <a:pt x="140" y="37"/>
                    <a:pt x="140" y="37"/>
                  </a:cubicBezTo>
                  <a:cubicBezTo>
                    <a:pt x="139" y="39"/>
                    <a:pt x="139" y="41"/>
                    <a:pt x="139" y="43"/>
                  </a:cubicBezTo>
                  <a:cubicBezTo>
                    <a:pt x="139" y="42"/>
                    <a:pt x="140" y="42"/>
                    <a:pt x="140" y="41"/>
                  </a:cubicBezTo>
                  <a:cubicBezTo>
                    <a:pt x="140" y="39"/>
                    <a:pt x="141" y="38"/>
                    <a:pt x="141" y="36"/>
                  </a:cubicBezTo>
                  <a:moveTo>
                    <a:pt x="163" y="35"/>
                  </a:moveTo>
                  <a:cubicBezTo>
                    <a:pt x="163" y="36"/>
                    <a:pt x="163" y="36"/>
                    <a:pt x="163" y="36"/>
                  </a:cubicBezTo>
                  <a:cubicBezTo>
                    <a:pt x="163" y="38"/>
                    <a:pt x="162" y="39"/>
                    <a:pt x="162" y="40"/>
                  </a:cubicBezTo>
                  <a:cubicBezTo>
                    <a:pt x="161" y="43"/>
                    <a:pt x="161" y="46"/>
                    <a:pt x="160" y="49"/>
                  </a:cubicBezTo>
                  <a:cubicBezTo>
                    <a:pt x="161" y="48"/>
                    <a:pt x="161" y="46"/>
                    <a:pt x="161" y="45"/>
                  </a:cubicBezTo>
                  <a:cubicBezTo>
                    <a:pt x="162" y="42"/>
                    <a:pt x="163" y="39"/>
                    <a:pt x="163" y="35"/>
                  </a:cubicBezTo>
                  <a:moveTo>
                    <a:pt x="117" y="35"/>
                  </a:moveTo>
                  <a:cubicBezTo>
                    <a:pt x="116" y="36"/>
                    <a:pt x="115" y="38"/>
                    <a:pt x="114" y="39"/>
                  </a:cubicBezTo>
                  <a:cubicBezTo>
                    <a:pt x="113" y="42"/>
                    <a:pt x="112" y="45"/>
                    <a:pt x="110" y="47"/>
                  </a:cubicBezTo>
                  <a:cubicBezTo>
                    <a:pt x="110" y="48"/>
                    <a:pt x="109" y="50"/>
                    <a:pt x="108" y="51"/>
                  </a:cubicBezTo>
                  <a:cubicBezTo>
                    <a:pt x="109" y="50"/>
                    <a:pt x="110" y="49"/>
                    <a:pt x="111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2" y="47"/>
                    <a:pt x="113" y="46"/>
                    <a:pt x="114" y="45"/>
                  </a:cubicBezTo>
                  <a:cubicBezTo>
                    <a:pt x="115" y="42"/>
                    <a:pt x="116" y="38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10" y="26"/>
                  </a:moveTo>
                  <a:cubicBezTo>
                    <a:pt x="108" y="28"/>
                    <a:pt x="107" y="30"/>
                    <a:pt x="106" y="32"/>
                  </a:cubicBezTo>
                  <a:cubicBezTo>
                    <a:pt x="105" y="34"/>
                    <a:pt x="105" y="36"/>
                    <a:pt x="104" y="38"/>
                  </a:cubicBezTo>
                  <a:cubicBezTo>
                    <a:pt x="104" y="37"/>
                    <a:pt x="105" y="36"/>
                    <a:pt x="105" y="36"/>
                  </a:cubicBezTo>
                  <a:cubicBezTo>
                    <a:pt x="106" y="35"/>
                    <a:pt x="107" y="34"/>
                    <a:pt x="108" y="33"/>
                  </a:cubicBezTo>
                  <a:cubicBezTo>
                    <a:pt x="108" y="34"/>
                    <a:pt x="107" y="35"/>
                    <a:pt x="106" y="37"/>
                  </a:cubicBezTo>
                  <a:cubicBezTo>
                    <a:pt x="105" y="40"/>
                    <a:pt x="103" y="44"/>
                    <a:pt x="101" y="47"/>
                  </a:cubicBezTo>
                  <a:cubicBezTo>
                    <a:pt x="100" y="50"/>
                    <a:pt x="99" y="52"/>
                    <a:pt x="98" y="55"/>
                  </a:cubicBezTo>
                  <a:cubicBezTo>
                    <a:pt x="100" y="53"/>
                    <a:pt x="102" y="51"/>
                    <a:pt x="103" y="5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4" y="48"/>
                    <a:pt x="105" y="47"/>
                    <a:pt x="105" y="46"/>
                  </a:cubicBezTo>
                  <a:cubicBezTo>
                    <a:pt x="105" y="47"/>
                    <a:pt x="104" y="48"/>
                    <a:pt x="103" y="48"/>
                  </a:cubicBezTo>
                  <a:cubicBezTo>
                    <a:pt x="105" y="45"/>
                    <a:pt x="107" y="42"/>
                    <a:pt x="108" y="39"/>
                  </a:cubicBezTo>
                  <a:cubicBezTo>
                    <a:pt x="108" y="39"/>
                    <a:pt x="108" y="38"/>
                    <a:pt x="108" y="38"/>
                  </a:cubicBezTo>
                  <a:cubicBezTo>
                    <a:pt x="108" y="34"/>
                    <a:pt x="109" y="30"/>
                    <a:pt x="110" y="26"/>
                  </a:cubicBezTo>
                  <a:moveTo>
                    <a:pt x="169" y="26"/>
                  </a:moveTo>
                  <a:cubicBezTo>
                    <a:pt x="169" y="26"/>
                    <a:pt x="169" y="26"/>
                    <a:pt x="169" y="26"/>
                  </a:cubicBezTo>
                  <a:cubicBezTo>
                    <a:pt x="169" y="27"/>
                    <a:pt x="169" y="28"/>
                    <a:pt x="169" y="29"/>
                  </a:cubicBezTo>
                  <a:cubicBezTo>
                    <a:pt x="169" y="28"/>
                    <a:pt x="169" y="27"/>
                    <a:pt x="169" y="26"/>
                  </a:cubicBezTo>
                  <a:moveTo>
                    <a:pt x="95" y="25"/>
                  </a:moveTo>
                  <a:cubicBezTo>
                    <a:pt x="93" y="27"/>
                    <a:pt x="91" y="29"/>
                    <a:pt x="89" y="32"/>
                  </a:cubicBezTo>
                  <a:cubicBezTo>
                    <a:pt x="88" y="32"/>
                    <a:pt x="87" y="33"/>
                    <a:pt x="87" y="33"/>
                  </a:cubicBezTo>
                  <a:cubicBezTo>
                    <a:pt x="86" y="35"/>
                    <a:pt x="85" y="36"/>
                    <a:pt x="84" y="37"/>
                  </a:cubicBezTo>
                  <a:cubicBezTo>
                    <a:pt x="81" y="41"/>
                    <a:pt x="78" y="44"/>
                    <a:pt x="75" y="47"/>
                  </a:cubicBezTo>
                  <a:cubicBezTo>
                    <a:pt x="71" y="51"/>
                    <a:pt x="66" y="55"/>
                    <a:pt x="61" y="58"/>
                  </a:cubicBezTo>
                  <a:cubicBezTo>
                    <a:pt x="54" y="62"/>
                    <a:pt x="48" y="66"/>
                    <a:pt x="41" y="70"/>
                  </a:cubicBezTo>
                  <a:cubicBezTo>
                    <a:pt x="35" y="74"/>
                    <a:pt x="30" y="77"/>
                    <a:pt x="25" y="80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79"/>
                    <a:pt x="28" y="79"/>
                    <a:pt x="29" y="79"/>
                  </a:cubicBezTo>
                  <a:cubicBezTo>
                    <a:pt x="30" y="78"/>
                    <a:pt x="32" y="77"/>
                    <a:pt x="34" y="76"/>
                  </a:cubicBezTo>
                  <a:cubicBezTo>
                    <a:pt x="48" y="69"/>
                    <a:pt x="63" y="61"/>
                    <a:pt x="75" y="51"/>
                  </a:cubicBezTo>
                  <a:cubicBezTo>
                    <a:pt x="77" y="49"/>
                    <a:pt x="78" y="48"/>
                    <a:pt x="80" y="46"/>
                  </a:cubicBezTo>
                  <a:cubicBezTo>
                    <a:pt x="85" y="40"/>
                    <a:pt x="90" y="33"/>
                    <a:pt x="95" y="26"/>
                  </a:cubicBezTo>
                  <a:cubicBezTo>
                    <a:pt x="95" y="26"/>
                    <a:pt x="95" y="26"/>
                    <a:pt x="95" y="25"/>
                  </a:cubicBezTo>
                  <a:cubicBezTo>
                    <a:pt x="95" y="25"/>
                    <a:pt x="95" y="25"/>
                    <a:pt x="95" y="25"/>
                  </a:cubicBezTo>
                  <a:moveTo>
                    <a:pt x="105" y="24"/>
                  </a:moveTo>
                  <a:cubicBezTo>
                    <a:pt x="102" y="29"/>
                    <a:pt x="99" y="33"/>
                    <a:pt x="96" y="37"/>
                  </a:cubicBezTo>
                  <a:cubicBezTo>
                    <a:pt x="90" y="45"/>
                    <a:pt x="83" y="52"/>
                    <a:pt x="76" y="59"/>
                  </a:cubicBezTo>
                  <a:cubicBezTo>
                    <a:pt x="68" y="65"/>
                    <a:pt x="61" y="70"/>
                    <a:pt x="52" y="74"/>
                  </a:cubicBezTo>
                  <a:cubicBezTo>
                    <a:pt x="53" y="74"/>
                    <a:pt x="54" y="74"/>
                    <a:pt x="55" y="74"/>
                  </a:cubicBezTo>
                  <a:cubicBezTo>
                    <a:pt x="60" y="72"/>
                    <a:pt x="64" y="71"/>
                    <a:pt x="68" y="70"/>
                  </a:cubicBezTo>
                  <a:cubicBezTo>
                    <a:pt x="68" y="70"/>
                    <a:pt x="69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7" y="64"/>
                    <a:pt x="84" y="58"/>
                    <a:pt x="90" y="51"/>
                  </a:cubicBezTo>
                  <a:cubicBezTo>
                    <a:pt x="93" y="49"/>
                    <a:pt x="96" y="46"/>
                    <a:pt x="98" y="44"/>
                  </a:cubicBezTo>
                  <a:cubicBezTo>
                    <a:pt x="99" y="43"/>
                    <a:pt x="99" y="43"/>
                    <a:pt x="100" y="42"/>
                  </a:cubicBezTo>
                  <a:cubicBezTo>
                    <a:pt x="100" y="41"/>
                    <a:pt x="100" y="40"/>
                    <a:pt x="101" y="39"/>
                  </a:cubicBezTo>
                  <a:cubicBezTo>
                    <a:pt x="101" y="38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8"/>
                  </a:cubicBezTo>
                  <a:cubicBezTo>
                    <a:pt x="101" y="37"/>
                    <a:pt x="101" y="37"/>
                    <a:pt x="102" y="36"/>
                  </a:cubicBezTo>
                  <a:cubicBezTo>
                    <a:pt x="102" y="34"/>
                    <a:pt x="103" y="32"/>
                    <a:pt x="103" y="30"/>
                  </a:cubicBezTo>
                  <a:cubicBezTo>
                    <a:pt x="104" y="28"/>
                    <a:pt x="104" y="26"/>
                    <a:pt x="105" y="24"/>
                  </a:cubicBezTo>
                  <a:moveTo>
                    <a:pt x="150" y="24"/>
                  </a:moveTo>
                  <a:cubicBezTo>
                    <a:pt x="150" y="24"/>
                    <a:pt x="150" y="24"/>
                    <a:pt x="150" y="24"/>
                  </a:cubicBezTo>
                  <a:cubicBezTo>
                    <a:pt x="148" y="27"/>
                    <a:pt x="146" y="29"/>
                    <a:pt x="144" y="32"/>
                  </a:cubicBezTo>
                  <a:cubicBezTo>
                    <a:pt x="144" y="33"/>
                    <a:pt x="144" y="35"/>
                    <a:pt x="143" y="37"/>
                  </a:cubicBezTo>
                  <a:cubicBezTo>
                    <a:pt x="145" y="34"/>
                    <a:pt x="147" y="32"/>
                    <a:pt x="149" y="29"/>
                  </a:cubicBezTo>
                  <a:cubicBezTo>
                    <a:pt x="149" y="28"/>
                    <a:pt x="149" y="26"/>
                    <a:pt x="150" y="24"/>
                  </a:cubicBezTo>
                  <a:moveTo>
                    <a:pt x="127" y="30"/>
                  </a:moveTo>
                  <a:cubicBezTo>
                    <a:pt x="128" y="28"/>
                    <a:pt x="128" y="26"/>
                    <a:pt x="129" y="24"/>
                  </a:cubicBezTo>
                  <a:cubicBezTo>
                    <a:pt x="129" y="25"/>
                    <a:pt x="128" y="26"/>
                    <a:pt x="128" y="27"/>
                  </a:cubicBezTo>
                  <a:cubicBezTo>
                    <a:pt x="128" y="28"/>
                    <a:pt x="127" y="29"/>
                    <a:pt x="127" y="30"/>
                  </a:cubicBezTo>
                  <a:moveTo>
                    <a:pt x="129" y="22"/>
                  </a:moveTo>
                  <a:cubicBezTo>
                    <a:pt x="126" y="29"/>
                    <a:pt x="123" y="36"/>
                    <a:pt x="119" y="42"/>
                  </a:cubicBezTo>
                  <a:cubicBezTo>
                    <a:pt x="119" y="43"/>
                    <a:pt x="118" y="44"/>
                    <a:pt x="118" y="46"/>
                  </a:cubicBezTo>
                  <a:cubicBezTo>
                    <a:pt x="117" y="47"/>
                    <a:pt x="116" y="49"/>
                    <a:pt x="115" y="50"/>
                  </a:cubicBezTo>
                  <a:cubicBezTo>
                    <a:pt x="114" y="51"/>
                    <a:pt x="114" y="52"/>
                    <a:pt x="113" y="53"/>
                  </a:cubicBezTo>
                  <a:cubicBezTo>
                    <a:pt x="112" y="57"/>
                    <a:pt x="110" y="61"/>
                    <a:pt x="109" y="64"/>
                  </a:cubicBezTo>
                  <a:cubicBezTo>
                    <a:pt x="110" y="63"/>
                    <a:pt x="111" y="62"/>
                    <a:pt x="113" y="61"/>
                  </a:cubicBezTo>
                  <a:cubicBezTo>
                    <a:pt x="115" y="57"/>
                    <a:pt x="117" y="54"/>
                    <a:pt x="118" y="50"/>
                  </a:cubicBezTo>
                  <a:cubicBezTo>
                    <a:pt x="118" y="52"/>
                    <a:pt x="118" y="53"/>
                    <a:pt x="117" y="54"/>
                  </a:cubicBezTo>
                  <a:cubicBezTo>
                    <a:pt x="116" y="56"/>
                    <a:pt x="116" y="57"/>
                    <a:pt x="115" y="59"/>
                  </a:cubicBezTo>
                  <a:cubicBezTo>
                    <a:pt x="117" y="57"/>
                    <a:pt x="120" y="54"/>
                    <a:pt x="122" y="52"/>
                  </a:cubicBezTo>
                  <a:cubicBezTo>
                    <a:pt x="123" y="50"/>
                    <a:pt x="123" y="49"/>
                    <a:pt x="124" y="47"/>
                  </a:cubicBezTo>
                  <a:cubicBezTo>
                    <a:pt x="125" y="46"/>
                    <a:pt x="125" y="45"/>
                    <a:pt x="125" y="44"/>
                  </a:cubicBezTo>
                  <a:cubicBezTo>
                    <a:pt x="126" y="39"/>
                    <a:pt x="127" y="34"/>
                    <a:pt x="128" y="29"/>
                  </a:cubicBezTo>
                  <a:cubicBezTo>
                    <a:pt x="128" y="27"/>
                    <a:pt x="129" y="24"/>
                    <a:pt x="129" y="22"/>
                  </a:cubicBezTo>
                  <a:moveTo>
                    <a:pt x="100" y="132"/>
                  </a:moveTo>
                  <a:cubicBezTo>
                    <a:pt x="102" y="131"/>
                    <a:pt x="103" y="130"/>
                    <a:pt x="105" y="128"/>
                  </a:cubicBezTo>
                  <a:cubicBezTo>
                    <a:pt x="104" y="129"/>
                    <a:pt x="104" y="130"/>
                    <a:pt x="105" y="130"/>
                  </a:cubicBezTo>
                  <a:cubicBezTo>
                    <a:pt x="103" y="131"/>
                    <a:pt x="102" y="131"/>
                    <a:pt x="100" y="132"/>
                  </a:cubicBezTo>
                  <a:moveTo>
                    <a:pt x="108" y="128"/>
                  </a:moveTo>
                  <a:cubicBezTo>
                    <a:pt x="109" y="127"/>
                    <a:pt x="110" y="126"/>
                    <a:pt x="111" y="125"/>
                  </a:cubicBezTo>
                  <a:cubicBezTo>
                    <a:pt x="111" y="125"/>
                    <a:pt x="112" y="125"/>
                    <a:pt x="112" y="126"/>
                  </a:cubicBezTo>
                  <a:cubicBezTo>
                    <a:pt x="112" y="126"/>
                    <a:pt x="112" y="126"/>
                    <a:pt x="112" y="126"/>
                  </a:cubicBezTo>
                  <a:cubicBezTo>
                    <a:pt x="112" y="127"/>
                    <a:pt x="112" y="127"/>
                    <a:pt x="112" y="127"/>
                  </a:cubicBezTo>
                  <a:cubicBezTo>
                    <a:pt x="111" y="127"/>
                    <a:pt x="111" y="127"/>
                    <a:pt x="110" y="128"/>
                  </a:cubicBezTo>
                  <a:cubicBezTo>
                    <a:pt x="110" y="128"/>
                    <a:pt x="109" y="128"/>
                    <a:pt x="108" y="128"/>
                  </a:cubicBezTo>
                  <a:moveTo>
                    <a:pt x="106" y="124"/>
                  </a:moveTo>
                  <a:cubicBezTo>
                    <a:pt x="108" y="123"/>
                    <a:pt x="109" y="121"/>
                    <a:pt x="111" y="120"/>
                  </a:cubicBezTo>
                  <a:cubicBezTo>
                    <a:pt x="111" y="120"/>
                    <a:pt x="111" y="121"/>
                    <a:pt x="111" y="121"/>
                  </a:cubicBezTo>
                  <a:cubicBezTo>
                    <a:pt x="109" y="122"/>
                    <a:pt x="108" y="123"/>
                    <a:pt x="106" y="124"/>
                  </a:cubicBezTo>
                  <a:moveTo>
                    <a:pt x="109" y="116"/>
                  </a:moveTo>
                  <a:cubicBezTo>
                    <a:pt x="110" y="116"/>
                    <a:pt x="111" y="115"/>
                    <a:pt x="112" y="115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1" y="116"/>
                    <a:pt x="111" y="116"/>
                    <a:pt x="110" y="117"/>
                  </a:cubicBezTo>
                  <a:cubicBezTo>
                    <a:pt x="110" y="117"/>
                    <a:pt x="109" y="118"/>
                    <a:pt x="109" y="118"/>
                  </a:cubicBezTo>
                  <a:cubicBezTo>
                    <a:pt x="105" y="122"/>
                    <a:pt x="101" y="126"/>
                    <a:pt x="96" y="129"/>
                  </a:cubicBezTo>
                  <a:cubicBezTo>
                    <a:pt x="92" y="132"/>
                    <a:pt x="87" y="134"/>
                    <a:pt x="82" y="135"/>
                  </a:cubicBezTo>
                  <a:cubicBezTo>
                    <a:pt x="84" y="134"/>
                    <a:pt x="85" y="132"/>
                    <a:pt x="87" y="131"/>
                  </a:cubicBezTo>
                  <a:cubicBezTo>
                    <a:pt x="91" y="129"/>
                    <a:pt x="94" y="127"/>
                    <a:pt x="97" y="125"/>
                  </a:cubicBezTo>
                  <a:cubicBezTo>
                    <a:pt x="98" y="125"/>
                    <a:pt x="99" y="124"/>
                    <a:pt x="100" y="124"/>
                  </a:cubicBezTo>
                  <a:cubicBezTo>
                    <a:pt x="100" y="124"/>
                    <a:pt x="100" y="124"/>
                    <a:pt x="100" y="123"/>
                  </a:cubicBezTo>
                  <a:cubicBezTo>
                    <a:pt x="103" y="121"/>
                    <a:pt x="106" y="119"/>
                    <a:pt x="109" y="116"/>
                  </a:cubicBezTo>
                  <a:moveTo>
                    <a:pt x="129" y="112"/>
                  </a:moveTo>
                  <a:cubicBezTo>
                    <a:pt x="130" y="111"/>
                    <a:pt x="132" y="110"/>
                    <a:pt x="133" y="109"/>
                  </a:cubicBezTo>
                  <a:cubicBezTo>
                    <a:pt x="133" y="110"/>
                    <a:pt x="132" y="110"/>
                    <a:pt x="132" y="111"/>
                  </a:cubicBezTo>
                  <a:cubicBezTo>
                    <a:pt x="127" y="116"/>
                    <a:pt x="122" y="120"/>
                    <a:pt x="116" y="124"/>
                  </a:cubicBezTo>
                  <a:cubicBezTo>
                    <a:pt x="115" y="124"/>
                    <a:pt x="115" y="124"/>
                    <a:pt x="114" y="125"/>
                  </a:cubicBezTo>
                  <a:cubicBezTo>
                    <a:pt x="114" y="124"/>
                    <a:pt x="114" y="123"/>
                    <a:pt x="114" y="122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9" y="119"/>
                    <a:pt x="124" y="116"/>
                    <a:pt x="129" y="112"/>
                  </a:cubicBezTo>
                  <a:moveTo>
                    <a:pt x="133" y="97"/>
                  </a:moveTo>
                  <a:cubicBezTo>
                    <a:pt x="137" y="93"/>
                    <a:pt x="140" y="90"/>
                    <a:pt x="143" y="86"/>
                  </a:cubicBezTo>
                  <a:cubicBezTo>
                    <a:pt x="141" y="90"/>
                    <a:pt x="138" y="93"/>
                    <a:pt x="136" y="96"/>
                  </a:cubicBezTo>
                  <a:cubicBezTo>
                    <a:pt x="134" y="98"/>
                    <a:pt x="133" y="99"/>
                    <a:pt x="131" y="101"/>
                  </a:cubicBezTo>
                  <a:cubicBezTo>
                    <a:pt x="130" y="102"/>
                    <a:pt x="130" y="102"/>
                    <a:pt x="129" y="103"/>
                  </a:cubicBezTo>
                  <a:cubicBezTo>
                    <a:pt x="127" y="106"/>
                    <a:pt x="124" y="109"/>
                    <a:pt x="121" y="111"/>
                  </a:cubicBezTo>
                  <a:cubicBezTo>
                    <a:pt x="119" y="114"/>
                    <a:pt x="116" y="116"/>
                    <a:pt x="114" y="118"/>
                  </a:cubicBezTo>
                  <a:cubicBezTo>
                    <a:pt x="114" y="118"/>
                    <a:pt x="114" y="117"/>
                    <a:pt x="115" y="116"/>
                  </a:cubicBezTo>
                  <a:cubicBezTo>
                    <a:pt x="115" y="116"/>
                    <a:pt x="115" y="115"/>
                    <a:pt x="115" y="115"/>
                  </a:cubicBezTo>
                  <a:cubicBezTo>
                    <a:pt x="117" y="114"/>
                    <a:pt x="118" y="112"/>
                    <a:pt x="120" y="110"/>
                  </a:cubicBezTo>
                  <a:cubicBezTo>
                    <a:pt x="120" y="109"/>
                    <a:pt x="121" y="109"/>
                    <a:pt x="121" y="108"/>
                  </a:cubicBezTo>
                  <a:cubicBezTo>
                    <a:pt x="123" y="107"/>
                    <a:pt x="124" y="106"/>
                    <a:pt x="125" y="105"/>
                  </a:cubicBezTo>
                  <a:cubicBezTo>
                    <a:pt x="128" y="102"/>
                    <a:pt x="131" y="100"/>
                    <a:pt x="133" y="97"/>
                  </a:cubicBezTo>
                  <a:moveTo>
                    <a:pt x="152" y="76"/>
                  </a:moveTo>
                  <a:cubicBezTo>
                    <a:pt x="153" y="75"/>
                    <a:pt x="154" y="74"/>
                    <a:pt x="155" y="73"/>
                  </a:cubicBezTo>
                  <a:cubicBezTo>
                    <a:pt x="154" y="76"/>
                    <a:pt x="153" y="78"/>
                    <a:pt x="151" y="81"/>
                  </a:cubicBezTo>
                  <a:cubicBezTo>
                    <a:pt x="149" y="86"/>
                    <a:pt x="147" y="90"/>
                    <a:pt x="145" y="94"/>
                  </a:cubicBezTo>
                  <a:cubicBezTo>
                    <a:pt x="144" y="95"/>
                    <a:pt x="144" y="96"/>
                    <a:pt x="144" y="96"/>
                  </a:cubicBezTo>
                  <a:cubicBezTo>
                    <a:pt x="141" y="99"/>
                    <a:pt x="138" y="102"/>
                    <a:pt x="135" y="105"/>
                  </a:cubicBezTo>
                  <a:cubicBezTo>
                    <a:pt x="131" y="108"/>
                    <a:pt x="126" y="111"/>
                    <a:pt x="122" y="114"/>
                  </a:cubicBezTo>
                  <a:cubicBezTo>
                    <a:pt x="125" y="111"/>
                    <a:pt x="128" y="108"/>
                    <a:pt x="131" y="105"/>
                  </a:cubicBezTo>
                  <a:cubicBezTo>
                    <a:pt x="132" y="104"/>
                    <a:pt x="133" y="103"/>
                    <a:pt x="134" y="102"/>
                  </a:cubicBezTo>
                  <a:cubicBezTo>
                    <a:pt x="135" y="101"/>
                    <a:pt x="136" y="99"/>
                    <a:pt x="137" y="98"/>
                  </a:cubicBezTo>
                  <a:cubicBezTo>
                    <a:pt x="138" y="97"/>
                    <a:pt x="139" y="96"/>
                    <a:pt x="140" y="95"/>
                  </a:cubicBezTo>
                  <a:cubicBezTo>
                    <a:pt x="144" y="89"/>
                    <a:pt x="148" y="83"/>
                    <a:pt x="151" y="77"/>
                  </a:cubicBezTo>
                  <a:cubicBezTo>
                    <a:pt x="151" y="77"/>
                    <a:pt x="151" y="77"/>
                    <a:pt x="152" y="76"/>
                  </a:cubicBezTo>
                  <a:moveTo>
                    <a:pt x="154" y="21"/>
                  </a:moveTo>
                  <a:cubicBezTo>
                    <a:pt x="154" y="21"/>
                    <a:pt x="154" y="22"/>
                    <a:pt x="154" y="22"/>
                  </a:cubicBezTo>
                  <a:cubicBezTo>
                    <a:pt x="153" y="25"/>
                    <a:pt x="152" y="28"/>
                    <a:pt x="151" y="31"/>
                  </a:cubicBezTo>
                  <a:cubicBezTo>
                    <a:pt x="151" y="34"/>
                    <a:pt x="151" y="37"/>
                    <a:pt x="150" y="40"/>
                  </a:cubicBezTo>
                  <a:cubicBezTo>
                    <a:pt x="150" y="44"/>
                    <a:pt x="149" y="48"/>
                    <a:pt x="148" y="52"/>
                  </a:cubicBezTo>
                  <a:cubicBezTo>
                    <a:pt x="149" y="50"/>
                    <a:pt x="149" y="48"/>
                    <a:pt x="150" y="45"/>
                  </a:cubicBezTo>
                  <a:cubicBezTo>
                    <a:pt x="151" y="42"/>
                    <a:pt x="152" y="38"/>
                    <a:pt x="153" y="34"/>
                  </a:cubicBezTo>
                  <a:cubicBezTo>
                    <a:pt x="153" y="38"/>
                    <a:pt x="152" y="42"/>
                    <a:pt x="151" y="46"/>
                  </a:cubicBezTo>
                  <a:cubicBezTo>
                    <a:pt x="149" y="54"/>
                    <a:pt x="146" y="63"/>
                    <a:pt x="142" y="71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1" y="73"/>
                    <a:pt x="139" y="75"/>
                    <a:pt x="138" y="77"/>
                  </a:cubicBezTo>
                  <a:cubicBezTo>
                    <a:pt x="138" y="78"/>
                    <a:pt x="137" y="80"/>
                    <a:pt x="136" y="81"/>
                  </a:cubicBezTo>
                  <a:cubicBezTo>
                    <a:pt x="135" y="84"/>
                    <a:pt x="133" y="86"/>
                    <a:pt x="132" y="89"/>
                  </a:cubicBezTo>
                  <a:cubicBezTo>
                    <a:pt x="128" y="94"/>
                    <a:pt x="125" y="98"/>
                    <a:pt x="120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2" y="99"/>
                    <a:pt x="124" y="96"/>
                    <a:pt x="126" y="93"/>
                  </a:cubicBezTo>
                  <a:cubicBezTo>
                    <a:pt x="126" y="93"/>
                    <a:pt x="125" y="92"/>
                    <a:pt x="125" y="92"/>
                  </a:cubicBezTo>
                  <a:cubicBezTo>
                    <a:pt x="125" y="91"/>
                    <a:pt x="125" y="90"/>
                    <a:pt x="125" y="90"/>
                  </a:cubicBezTo>
                  <a:cubicBezTo>
                    <a:pt x="124" y="91"/>
                    <a:pt x="124" y="92"/>
                    <a:pt x="123" y="94"/>
                  </a:cubicBezTo>
                  <a:cubicBezTo>
                    <a:pt x="123" y="94"/>
                    <a:pt x="123" y="94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0" y="97"/>
                    <a:pt x="119" y="101"/>
                    <a:pt x="117" y="104"/>
                  </a:cubicBezTo>
                  <a:cubicBezTo>
                    <a:pt x="116" y="105"/>
                    <a:pt x="115" y="107"/>
                    <a:pt x="115" y="108"/>
                  </a:cubicBezTo>
                  <a:cubicBezTo>
                    <a:pt x="114" y="109"/>
                    <a:pt x="114" y="109"/>
                    <a:pt x="113" y="109"/>
                  </a:cubicBezTo>
                  <a:cubicBezTo>
                    <a:pt x="111" y="111"/>
                    <a:pt x="109" y="113"/>
                    <a:pt x="107" y="115"/>
                  </a:cubicBezTo>
                  <a:cubicBezTo>
                    <a:pt x="103" y="117"/>
                    <a:pt x="99" y="120"/>
                    <a:pt x="96" y="122"/>
                  </a:cubicBezTo>
                  <a:cubicBezTo>
                    <a:pt x="92" y="125"/>
                    <a:pt x="88" y="127"/>
                    <a:pt x="85" y="129"/>
                  </a:cubicBezTo>
                  <a:cubicBezTo>
                    <a:pt x="83" y="130"/>
                    <a:pt x="80" y="131"/>
                    <a:pt x="78" y="132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63" y="137"/>
                    <a:pt x="52" y="140"/>
                    <a:pt x="41" y="140"/>
                  </a:cubicBezTo>
                  <a:cubicBezTo>
                    <a:pt x="40" y="140"/>
                    <a:pt x="39" y="140"/>
                    <a:pt x="38" y="140"/>
                  </a:cubicBezTo>
                  <a:cubicBezTo>
                    <a:pt x="38" y="140"/>
                    <a:pt x="37" y="140"/>
                    <a:pt x="37" y="140"/>
                  </a:cubicBezTo>
                  <a:cubicBezTo>
                    <a:pt x="33" y="140"/>
                    <a:pt x="30" y="140"/>
                    <a:pt x="27" y="139"/>
                  </a:cubicBezTo>
                  <a:cubicBezTo>
                    <a:pt x="23" y="138"/>
                    <a:pt x="20" y="137"/>
                    <a:pt x="17" y="134"/>
                  </a:cubicBezTo>
                  <a:cubicBezTo>
                    <a:pt x="17" y="133"/>
                    <a:pt x="17" y="133"/>
                    <a:pt x="16" y="133"/>
                  </a:cubicBezTo>
                  <a:cubicBezTo>
                    <a:pt x="18" y="132"/>
                    <a:pt x="19" y="132"/>
                    <a:pt x="20" y="131"/>
                  </a:cubicBezTo>
                  <a:cubicBezTo>
                    <a:pt x="18" y="131"/>
                    <a:pt x="16" y="132"/>
                    <a:pt x="13" y="132"/>
                  </a:cubicBezTo>
                  <a:cubicBezTo>
                    <a:pt x="13" y="132"/>
                    <a:pt x="13" y="132"/>
                    <a:pt x="13" y="133"/>
                  </a:cubicBezTo>
                  <a:cubicBezTo>
                    <a:pt x="14" y="133"/>
                    <a:pt x="14" y="134"/>
                    <a:pt x="14" y="134"/>
                  </a:cubicBezTo>
                  <a:cubicBezTo>
                    <a:pt x="16" y="136"/>
                    <a:pt x="18" y="138"/>
                    <a:pt x="20" y="139"/>
                  </a:cubicBezTo>
                  <a:cubicBezTo>
                    <a:pt x="22" y="140"/>
                    <a:pt x="25" y="141"/>
                    <a:pt x="27" y="142"/>
                  </a:cubicBezTo>
                  <a:cubicBezTo>
                    <a:pt x="28" y="142"/>
                    <a:pt x="30" y="142"/>
                    <a:pt x="31" y="143"/>
                  </a:cubicBezTo>
                  <a:cubicBezTo>
                    <a:pt x="33" y="143"/>
                    <a:pt x="35" y="143"/>
                    <a:pt x="37" y="143"/>
                  </a:cubicBezTo>
                  <a:cubicBezTo>
                    <a:pt x="37" y="143"/>
                    <a:pt x="38" y="143"/>
                    <a:pt x="38" y="143"/>
                  </a:cubicBezTo>
                  <a:cubicBezTo>
                    <a:pt x="40" y="143"/>
                    <a:pt x="42" y="143"/>
                    <a:pt x="44" y="143"/>
                  </a:cubicBezTo>
                  <a:cubicBezTo>
                    <a:pt x="48" y="142"/>
                    <a:pt x="51" y="142"/>
                    <a:pt x="55" y="141"/>
                  </a:cubicBezTo>
                  <a:cubicBezTo>
                    <a:pt x="56" y="141"/>
                    <a:pt x="57" y="141"/>
                    <a:pt x="58" y="140"/>
                  </a:cubicBezTo>
                  <a:cubicBezTo>
                    <a:pt x="65" y="139"/>
                    <a:pt x="72" y="137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7" y="136"/>
                    <a:pt x="77" y="137"/>
                    <a:pt x="78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2" y="138"/>
                    <a:pt x="84" y="137"/>
                  </a:cubicBezTo>
                  <a:cubicBezTo>
                    <a:pt x="88" y="137"/>
                    <a:pt x="92" y="135"/>
                    <a:pt x="95" y="133"/>
                  </a:cubicBezTo>
                  <a:cubicBezTo>
                    <a:pt x="95" y="133"/>
                    <a:pt x="95" y="133"/>
                    <a:pt x="94" y="133"/>
                  </a:cubicBezTo>
                  <a:cubicBezTo>
                    <a:pt x="94" y="134"/>
                    <a:pt x="94" y="136"/>
                    <a:pt x="95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101" y="135"/>
                    <a:pt x="106" y="133"/>
                    <a:pt x="111" y="130"/>
                  </a:cubicBezTo>
                  <a:cubicBezTo>
                    <a:pt x="116" y="129"/>
                    <a:pt x="120" y="127"/>
                    <a:pt x="124" y="125"/>
                  </a:cubicBezTo>
                  <a:cubicBezTo>
                    <a:pt x="131" y="120"/>
                    <a:pt x="138" y="114"/>
                    <a:pt x="144" y="108"/>
                  </a:cubicBezTo>
                  <a:cubicBezTo>
                    <a:pt x="150" y="101"/>
                    <a:pt x="156" y="94"/>
                    <a:pt x="161" y="86"/>
                  </a:cubicBezTo>
                  <a:cubicBezTo>
                    <a:pt x="162" y="84"/>
                    <a:pt x="163" y="83"/>
                    <a:pt x="165" y="81"/>
                  </a:cubicBezTo>
                  <a:cubicBezTo>
                    <a:pt x="165" y="79"/>
                    <a:pt x="166" y="77"/>
                    <a:pt x="167" y="76"/>
                  </a:cubicBezTo>
                  <a:cubicBezTo>
                    <a:pt x="165" y="81"/>
                    <a:pt x="162" y="85"/>
                    <a:pt x="158" y="89"/>
                  </a:cubicBezTo>
                  <a:cubicBezTo>
                    <a:pt x="158" y="90"/>
                    <a:pt x="158" y="90"/>
                    <a:pt x="157" y="90"/>
                  </a:cubicBezTo>
                  <a:cubicBezTo>
                    <a:pt x="157" y="90"/>
                    <a:pt x="156" y="90"/>
                    <a:pt x="156" y="89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2" y="95"/>
                    <a:pt x="148" y="100"/>
                    <a:pt x="143" y="105"/>
                  </a:cubicBezTo>
                  <a:cubicBezTo>
                    <a:pt x="141" y="107"/>
                    <a:pt x="139" y="109"/>
                    <a:pt x="137" y="111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9" y="108"/>
                    <a:pt x="141" y="105"/>
                    <a:pt x="143" y="102"/>
                  </a:cubicBezTo>
                  <a:cubicBezTo>
                    <a:pt x="143" y="102"/>
                    <a:pt x="144" y="101"/>
                    <a:pt x="144" y="101"/>
                  </a:cubicBezTo>
                  <a:cubicBezTo>
                    <a:pt x="148" y="96"/>
                    <a:pt x="152" y="92"/>
                    <a:pt x="155" y="87"/>
                  </a:cubicBezTo>
                  <a:cubicBezTo>
                    <a:pt x="155" y="86"/>
                    <a:pt x="155" y="84"/>
                    <a:pt x="155" y="82"/>
                  </a:cubicBezTo>
                  <a:cubicBezTo>
                    <a:pt x="154" y="84"/>
                    <a:pt x="153" y="86"/>
                    <a:pt x="151" y="87"/>
                  </a:cubicBezTo>
                  <a:cubicBezTo>
                    <a:pt x="152" y="86"/>
                    <a:pt x="152" y="85"/>
                    <a:pt x="153" y="84"/>
                  </a:cubicBezTo>
                  <a:cubicBezTo>
                    <a:pt x="155" y="80"/>
                    <a:pt x="157" y="75"/>
                    <a:pt x="158" y="71"/>
                  </a:cubicBezTo>
                  <a:cubicBezTo>
                    <a:pt x="158" y="70"/>
                    <a:pt x="158" y="69"/>
                    <a:pt x="157" y="68"/>
                  </a:cubicBezTo>
                  <a:cubicBezTo>
                    <a:pt x="156" y="70"/>
                    <a:pt x="155" y="71"/>
                    <a:pt x="154" y="73"/>
                  </a:cubicBezTo>
                  <a:cubicBezTo>
                    <a:pt x="154" y="73"/>
                    <a:pt x="153" y="73"/>
                    <a:pt x="153" y="73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2" y="74"/>
                    <a:pt x="151" y="75"/>
                    <a:pt x="151" y="75"/>
                  </a:cubicBezTo>
                  <a:cubicBezTo>
                    <a:pt x="151" y="75"/>
                    <a:pt x="150" y="74"/>
                    <a:pt x="150" y="74"/>
                  </a:cubicBezTo>
                  <a:cubicBezTo>
                    <a:pt x="150" y="74"/>
                    <a:pt x="150" y="75"/>
                    <a:pt x="149" y="75"/>
                  </a:cubicBezTo>
                  <a:cubicBezTo>
                    <a:pt x="143" y="82"/>
                    <a:pt x="137" y="90"/>
                    <a:pt x="130" y="97"/>
                  </a:cubicBezTo>
                  <a:cubicBezTo>
                    <a:pt x="132" y="94"/>
                    <a:pt x="134" y="91"/>
                    <a:pt x="136" y="87"/>
                  </a:cubicBezTo>
                  <a:cubicBezTo>
                    <a:pt x="136" y="86"/>
                    <a:pt x="137" y="85"/>
                    <a:pt x="137" y="84"/>
                  </a:cubicBezTo>
                  <a:cubicBezTo>
                    <a:pt x="142" y="76"/>
                    <a:pt x="146" y="67"/>
                    <a:pt x="150" y="58"/>
                  </a:cubicBezTo>
                  <a:cubicBezTo>
                    <a:pt x="152" y="52"/>
                    <a:pt x="155" y="45"/>
                    <a:pt x="155" y="38"/>
                  </a:cubicBezTo>
                  <a:cubicBezTo>
                    <a:pt x="155" y="34"/>
                    <a:pt x="155" y="31"/>
                    <a:pt x="154" y="28"/>
                  </a:cubicBezTo>
                  <a:cubicBezTo>
                    <a:pt x="154" y="25"/>
                    <a:pt x="154" y="23"/>
                    <a:pt x="154" y="21"/>
                  </a:cubicBezTo>
                  <a:moveTo>
                    <a:pt x="128" y="17"/>
                  </a:moveTo>
                  <a:cubicBezTo>
                    <a:pt x="128" y="18"/>
                    <a:pt x="128" y="18"/>
                    <a:pt x="127" y="19"/>
                  </a:cubicBezTo>
                  <a:cubicBezTo>
                    <a:pt x="127" y="20"/>
                    <a:pt x="127" y="20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3"/>
                    <a:pt x="124" y="25"/>
                    <a:pt x="123" y="26"/>
                  </a:cubicBezTo>
                  <a:cubicBezTo>
                    <a:pt x="123" y="28"/>
                    <a:pt x="122" y="30"/>
                    <a:pt x="121" y="32"/>
                  </a:cubicBezTo>
                  <a:cubicBezTo>
                    <a:pt x="121" y="33"/>
                    <a:pt x="120" y="35"/>
                    <a:pt x="120" y="36"/>
                  </a:cubicBezTo>
                  <a:cubicBezTo>
                    <a:pt x="123" y="30"/>
                    <a:pt x="126" y="23"/>
                    <a:pt x="128" y="17"/>
                  </a:cubicBezTo>
                  <a:moveTo>
                    <a:pt x="167" y="17"/>
                  </a:moveTo>
                  <a:cubicBezTo>
                    <a:pt x="167" y="17"/>
                    <a:pt x="167" y="17"/>
                    <a:pt x="167" y="18"/>
                  </a:cubicBezTo>
                  <a:cubicBezTo>
                    <a:pt x="167" y="19"/>
                    <a:pt x="167" y="21"/>
                    <a:pt x="167" y="23"/>
                  </a:cubicBezTo>
                  <a:cubicBezTo>
                    <a:pt x="167" y="21"/>
                    <a:pt x="167" y="19"/>
                    <a:pt x="167" y="17"/>
                  </a:cubicBezTo>
                  <a:moveTo>
                    <a:pt x="111" y="15"/>
                  </a:moveTo>
                  <a:cubicBezTo>
                    <a:pt x="111" y="16"/>
                    <a:pt x="110" y="17"/>
                    <a:pt x="109" y="18"/>
                  </a:cubicBezTo>
                  <a:cubicBezTo>
                    <a:pt x="108" y="21"/>
                    <a:pt x="108" y="25"/>
                    <a:pt x="107" y="28"/>
                  </a:cubicBezTo>
                  <a:cubicBezTo>
                    <a:pt x="108" y="26"/>
                    <a:pt x="109" y="24"/>
                    <a:pt x="110" y="22"/>
                  </a:cubicBezTo>
                  <a:cubicBezTo>
                    <a:pt x="110" y="20"/>
                    <a:pt x="111" y="17"/>
                    <a:pt x="111" y="15"/>
                  </a:cubicBezTo>
                  <a:moveTo>
                    <a:pt x="111" y="9"/>
                  </a:moveTo>
                  <a:cubicBezTo>
                    <a:pt x="111" y="10"/>
                    <a:pt x="111" y="11"/>
                    <a:pt x="111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2"/>
                    <a:pt x="112" y="11"/>
                    <a:pt x="112" y="10"/>
                  </a:cubicBezTo>
                  <a:cubicBezTo>
                    <a:pt x="112" y="10"/>
                    <a:pt x="112" y="10"/>
                    <a:pt x="111" y="9"/>
                  </a:cubicBezTo>
                  <a:moveTo>
                    <a:pt x="170" y="8"/>
                  </a:moveTo>
                  <a:cubicBezTo>
                    <a:pt x="170" y="9"/>
                    <a:pt x="170" y="9"/>
                    <a:pt x="170" y="9"/>
                  </a:cubicBezTo>
                  <a:cubicBezTo>
                    <a:pt x="170" y="12"/>
                    <a:pt x="170" y="15"/>
                    <a:pt x="170" y="17"/>
                  </a:cubicBezTo>
                  <a:cubicBezTo>
                    <a:pt x="170" y="16"/>
                    <a:pt x="170" y="16"/>
                    <a:pt x="170" y="15"/>
                  </a:cubicBezTo>
                  <a:cubicBezTo>
                    <a:pt x="170" y="13"/>
                    <a:pt x="170" y="11"/>
                    <a:pt x="170" y="8"/>
                  </a:cubicBezTo>
                  <a:moveTo>
                    <a:pt x="153" y="8"/>
                  </a:moveTo>
                  <a:cubicBezTo>
                    <a:pt x="153" y="9"/>
                    <a:pt x="153" y="10"/>
                    <a:pt x="153" y="11"/>
                  </a:cubicBezTo>
                  <a:cubicBezTo>
                    <a:pt x="153" y="13"/>
                    <a:pt x="153" y="14"/>
                    <a:pt x="153" y="16"/>
                  </a:cubicBezTo>
                  <a:cubicBezTo>
                    <a:pt x="153" y="14"/>
                    <a:pt x="153" y="13"/>
                    <a:pt x="154" y="11"/>
                  </a:cubicBezTo>
                  <a:cubicBezTo>
                    <a:pt x="154" y="10"/>
                    <a:pt x="153" y="9"/>
                    <a:pt x="153" y="8"/>
                  </a:cubicBezTo>
                  <a:moveTo>
                    <a:pt x="173" y="6"/>
                  </a:moveTo>
                  <a:cubicBezTo>
                    <a:pt x="173" y="13"/>
                    <a:pt x="173" y="19"/>
                    <a:pt x="172" y="26"/>
                  </a:cubicBezTo>
                  <a:cubicBezTo>
                    <a:pt x="172" y="26"/>
                    <a:pt x="172" y="25"/>
                    <a:pt x="172" y="25"/>
                  </a:cubicBezTo>
                  <a:cubicBezTo>
                    <a:pt x="172" y="24"/>
                    <a:pt x="173" y="22"/>
                    <a:pt x="173" y="20"/>
                  </a:cubicBezTo>
                  <a:cubicBezTo>
                    <a:pt x="173" y="20"/>
                    <a:pt x="173" y="20"/>
                    <a:pt x="173" y="19"/>
                  </a:cubicBezTo>
                  <a:cubicBezTo>
                    <a:pt x="173" y="15"/>
                    <a:pt x="173" y="11"/>
                    <a:pt x="173" y="7"/>
                  </a:cubicBezTo>
                  <a:cubicBezTo>
                    <a:pt x="173" y="7"/>
                    <a:pt x="173" y="7"/>
                    <a:pt x="173" y="6"/>
                  </a:cubicBezTo>
                  <a:moveTo>
                    <a:pt x="131" y="5"/>
                  </a:moveTo>
                  <a:cubicBezTo>
                    <a:pt x="131" y="6"/>
                    <a:pt x="130" y="7"/>
                    <a:pt x="130" y="7"/>
                  </a:cubicBezTo>
                  <a:cubicBezTo>
                    <a:pt x="129" y="9"/>
                    <a:pt x="128" y="11"/>
                    <a:pt x="127" y="12"/>
                  </a:cubicBezTo>
                  <a:cubicBezTo>
                    <a:pt x="127" y="13"/>
                    <a:pt x="126" y="15"/>
                    <a:pt x="126" y="16"/>
                  </a:cubicBezTo>
                  <a:cubicBezTo>
                    <a:pt x="127" y="14"/>
                    <a:pt x="129" y="11"/>
                    <a:pt x="130" y="8"/>
                  </a:cubicBezTo>
                  <a:cubicBezTo>
                    <a:pt x="130" y="8"/>
                    <a:pt x="131" y="7"/>
                    <a:pt x="131" y="7"/>
                  </a:cubicBezTo>
                  <a:cubicBezTo>
                    <a:pt x="131" y="6"/>
                    <a:pt x="131" y="5"/>
                    <a:pt x="131" y="5"/>
                  </a:cubicBezTo>
                  <a:moveTo>
                    <a:pt x="110" y="3"/>
                  </a:moveTo>
                  <a:cubicBezTo>
                    <a:pt x="109" y="4"/>
                    <a:pt x="108" y="5"/>
                    <a:pt x="107" y="5"/>
                  </a:cubicBezTo>
                  <a:cubicBezTo>
                    <a:pt x="106" y="6"/>
                    <a:pt x="105" y="7"/>
                    <a:pt x="105" y="8"/>
                  </a:cubicBezTo>
                  <a:cubicBezTo>
                    <a:pt x="101" y="12"/>
                    <a:pt x="98" y="17"/>
                    <a:pt x="95" y="21"/>
                  </a:cubicBezTo>
                  <a:cubicBezTo>
                    <a:pt x="94" y="22"/>
                    <a:pt x="94" y="23"/>
                    <a:pt x="93" y="24"/>
                  </a:cubicBezTo>
                  <a:cubicBezTo>
                    <a:pt x="95" y="22"/>
                    <a:pt x="97" y="20"/>
                    <a:pt x="98" y="18"/>
                  </a:cubicBezTo>
                  <a:cubicBezTo>
                    <a:pt x="102" y="14"/>
                    <a:pt x="106" y="10"/>
                    <a:pt x="109" y="6"/>
                  </a:cubicBezTo>
                  <a:cubicBezTo>
                    <a:pt x="109" y="5"/>
                    <a:pt x="110" y="4"/>
                    <a:pt x="110" y="3"/>
                  </a:cubicBezTo>
                  <a:moveTo>
                    <a:pt x="151" y="2"/>
                  </a:moveTo>
                  <a:cubicBezTo>
                    <a:pt x="151" y="2"/>
                    <a:pt x="150" y="2"/>
                    <a:pt x="150" y="2"/>
                  </a:cubicBezTo>
                  <a:cubicBezTo>
                    <a:pt x="149" y="3"/>
                    <a:pt x="149" y="4"/>
                    <a:pt x="148" y="5"/>
                  </a:cubicBezTo>
                  <a:cubicBezTo>
                    <a:pt x="147" y="10"/>
                    <a:pt x="146" y="14"/>
                    <a:pt x="145" y="18"/>
                  </a:cubicBezTo>
                  <a:cubicBezTo>
                    <a:pt x="145" y="18"/>
                    <a:pt x="145" y="18"/>
                    <a:pt x="145" y="19"/>
                  </a:cubicBezTo>
                  <a:cubicBezTo>
                    <a:pt x="146" y="14"/>
                    <a:pt x="148" y="10"/>
                    <a:pt x="150" y="6"/>
                  </a:cubicBezTo>
                  <a:cubicBezTo>
                    <a:pt x="151" y="7"/>
                    <a:pt x="151" y="7"/>
                    <a:pt x="151" y="8"/>
                  </a:cubicBezTo>
                  <a:cubicBezTo>
                    <a:pt x="151" y="6"/>
                    <a:pt x="151" y="4"/>
                    <a:pt x="151" y="2"/>
                  </a:cubicBezTo>
                  <a:cubicBezTo>
                    <a:pt x="151" y="2"/>
                    <a:pt x="151" y="2"/>
                    <a:pt x="151" y="2"/>
                  </a:cubicBezTo>
                  <a:moveTo>
                    <a:pt x="115" y="14"/>
                  </a:moveTo>
                  <a:cubicBezTo>
                    <a:pt x="115" y="13"/>
                    <a:pt x="116" y="12"/>
                    <a:pt x="116" y="11"/>
                  </a:cubicBezTo>
                  <a:cubicBezTo>
                    <a:pt x="116" y="13"/>
                    <a:pt x="115" y="15"/>
                    <a:pt x="115" y="16"/>
                  </a:cubicBezTo>
                  <a:cubicBezTo>
                    <a:pt x="115" y="16"/>
                    <a:pt x="115" y="15"/>
                    <a:pt x="115" y="14"/>
                  </a:cubicBezTo>
                  <a:moveTo>
                    <a:pt x="117" y="1"/>
                  </a:moveTo>
                  <a:cubicBezTo>
                    <a:pt x="116" y="1"/>
                    <a:pt x="116" y="2"/>
                    <a:pt x="115" y="3"/>
                  </a:cubicBezTo>
                  <a:cubicBezTo>
                    <a:pt x="114" y="12"/>
                    <a:pt x="113" y="22"/>
                    <a:pt x="111" y="31"/>
                  </a:cubicBezTo>
                  <a:cubicBezTo>
                    <a:pt x="112" y="29"/>
                    <a:pt x="113" y="27"/>
                    <a:pt x="114" y="24"/>
                  </a:cubicBezTo>
                  <a:cubicBezTo>
                    <a:pt x="117" y="19"/>
                    <a:pt x="119" y="13"/>
                    <a:pt x="120" y="7"/>
                  </a:cubicBezTo>
                  <a:cubicBezTo>
                    <a:pt x="120" y="6"/>
                    <a:pt x="120" y="6"/>
                    <a:pt x="120" y="5"/>
                  </a:cubicBezTo>
                  <a:cubicBezTo>
                    <a:pt x="120" y="4"/>
                    <a:pt x="119" y="4"/>
                    <a:pt x="119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4"/>
                    <a:pt x="117" y="5"/>
                    <a:pt x="117" y="5"/>
                  </a:cubicBezTo>
                  <a:cubicBezTo>
                    <a:pt x="117" y="4"/>
                    <a:pt x="117" y="2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moveTo>
                    <a:pt x="137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6" y="1"/>
                    <a:pt x="136" y="2"/>
                    <a:pt x="136" y="3"/>
                  </a:cubicBezTo>
                  <a:cubicBezTo>
                    <a:pt x="136" y="8"/>
                    <a:pt x="135" y="12"/>
                    <a:pt x="135" y="16"/>
                  </a:cubicBezTo>
                  <a:cubicBezTo>
                    <a:pt x="136" y="12"/>
                    <a:pt x="137" y="8"/>
                    <a:pt x="137" y="4"/>
                  </a:cubicBezTo>
                  <a:cubicBezTo>
                    <a:pt x="137" y="4"/>
                    <a:pt x="137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7" y="2"/>
                    <a:pt x="137" y="1"/>
                    <a:pt x="13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5"/>
            <p:cNvSpPr>
              <a:spLocks noEditPoints="1"/>
            </p:cNvSpPr>
            <p:nvPr/>
          </p:nvSpPr>
          <p:spPr bwMode="auto">
            <a:xfrm>
              <a:off x="6194426" y="3733801"/>
              <a:ext cx="346075" cy="501650"/>
            </a:xfrm>
            <a:custGeom>
              <a:avLst/>
              <a:gdLst>
                <a:gd name="T0" fmla="*/ 67 w 160"/>
                <a:gd name="T1" fmla="*/ 230 h 233"/>
                <a:gd name="T2" fmla="*/ 45 w 160"/>
                <a:gd name="T3" fmla="*/ 213 h 233"/>
                <a:gd name="T4" fmla="*/ 76 w 160"/>
                <a:gd name="T5" fmla="*/ 211 h 233"/>
                <a:gd name="T6" fmla="*/ 104 w 160"/>
                <a:gd name="T7" fmla="*/ 176 h 233"/>
                <a:gd name="T8" fmla="*/ 116 w 160"/>
                <a:gd name="T9" fmla="*/ 152 h 233"/>
                <a:gd name="T10" fmla="*/ 81 w 160"/>
                <a:gd name="T11" fmla="*/ 162 h 233"/>
                <a:gd name="T12" fmla="*/ 87 w 160"/>
                <a:gd name="T13" fmla="*/ 152 h 233"/>
                <a:gd name="T14" fmla="*/ 92 w 160"/>
                <a:gd name="T15" fmla="*/ 135 h 233"/>
                <a:gd name="T16" fmla="*/ 109 w 160"/>
                <a:gd name="T17" fmla="*/ 137 h 233"/>
                <a:gd name="T18" fmla="*/ 89 w 160"/>
                <a:gd name="T19" fmla="*/ 171 h 233"/>
                <a:gd name="T20" fmla="*/ 54 w 160"/>
                <a:gd name="T21" fmla="*/ 205 h 233"/>
                <a:gd name="T22" fmla="*/ 96 w 160"/>
                <a:gd name="T23" fmla="*/ 170 h 233"/>
                <a:gd name="T24" fmla="*/ 113 w 160"/>
                <a:gd name="T25" fmla="*/ 99 h 233"/>
                <a:gd name="T26" fmla="*/ 123 w 160"/>
                <a:gd name="T27" fmla="*/ 107 h 233"/>
                <a:gd name="T28" fmla="*/ 124 w 160"/>
                <a:gd name="T29" fmla="*/ 136 h 233"/>
                <a:gd name="T30" fmla="*/ 127 w 160"/>
                <a:gd name="T31" fmla="*/ 76 h 233"/>
                <a:gd name="T32" fmla="*/ 100 w 160"/>
                <a:gd name="T33" fmla="*/ 148 h 233"/>
                <a:gd name="T34" fmla="*/ 127 w 160"/>
                <a:gd name="T35" fmla="*/ 89 h 233"/>
                <a:gd name="T36" fmla="*/ 105 w 160"/>
                <a:gd name="T37" fmla="*/ 48 h 233"/>
                <a:gd name="T38" fmla="*/ 124 w 160"/>
                <a:gd name="T39" fmla="*/ 36 h 233"/>
                <a:gd name="T40" fmla="*/ 95 w 160"/>
                <a:gd name="T41" fmla="*/ 31 h 233"/>
                <a:gd name="T42" fmla="*/ 91 w 160"/>
                <a:gd name="T43" fmla="*/ 123 h 233"/>
                <a:gd name="T44" fmla="*/ 108 w 160"/>
                <a:gd name="T45" fmla="*/ 70 h 233"/>
                <a:gd name="T46" fmla="*/ 100 w 160"/>
                <a:gd name="T47" fmla="*/ 31 h 233"/>
                <a:gd name="T48" fmla="*/ 117 w 160"/>
                <a:gd name="T49" fmla="*/ 25 h 233"/>
                <a:gd name="T50" fmla="*/ 107 w 160"/>
                <a:gd name="T51" fmla="*/ 198 h 233"/>
                <a:gd name="T52" fmla="*/ 142 w 160"/>
                <a:gd name="T53" fmla="*/ 193 h 233"/>
                <a:gd name="T54" fmla="*/ 114 w 160"/>
                <a:gd name="T55" fmla="*/ 193 h 233"/>
                <a:gd name="T56" fmla="*/ 136 w 160"/>
                <a:gd name="T57" fmla="*/ 184 h 233"/>
                <a:gd name="T58" fmla="*/ 117 w 160"/>
                <a:gd name="T59" fmla="*/ 194 h 233"/>
                <a:gd name="T60" fmla="*/ 115 w 160"/>
                <a:gd name="T61" fmla="*/ 180 h 233"/>
                <a:gd name="T62" fmla="*/ 143 w 160"/>
                <a:gd name="T63" fmla="*/ 160 h 233"/>
                <a:gd name="T64" fmla="*/ 154 w 160"/>
                <a:gd name="T65" fmla="*/ 139 h 233"/>
                <a:gd name="T66" fmla="*/ 153 w 160"/>
                <a:gd name="T67" fmla="*/ 146 h 233"/>
                <a:gd name="T68" fmla="*/ 151 w 160"/>
                <a:gd name="T69" fmla="*/ 137 h 233"/>
                <a:gd name="T70" fmla="*/ 152 w 160"/>
                <a:gd name="T71" fmla="*/ 65 h 233"/>
                <a:gd name="T72" fmla="*/ 149 w 160"/>
                <a:gd name="T73" fmla="*/ 75 h 233"/>
                <a:gd name="T74" fmla="*/ 138 w 160"/>
                <a:gd name="T75" fmla="*/ 29 h 233"/>
                <a:gd name="T76" fmla="*/ 132 w 160"/>
                <a:gd name="T77" fmla="*/ 29 h 233"/>
                <a:gd name="T78" fmla="*/ 134 w 160"/>
                <a:gd name="T79" fmla="*/ 131 h 233"/>
                <a:gd name="T80" fmla="*/ 130 w 160"/>
                <a:gd name="T81" fmla="*/ 150 h 233"/>
                <a:gd name="T82" fmla="*/ 113 w 160"/>
                <a:gd name="T83" fmla="*/ 172 h 233"/>
                <a:gd name="T84" fmla="*/ 111 w 160"/>
                <a:gd name="T85" fmla="*/ 171 h 233"/>
                <a:gd name="T86" fmla="*/ 99 w 160"/>
                <a:gd name="T87" fmla="*/ 190 h 233"/>
                <a:gd name="T88" fmla="*/ 79 w 160"/>
                <a:gd name="T89" fmla="*/ 221 h 233"/>
                <a:gd name="T90" fmla="*/ 101 w 160"/>
                <a:gd name="T91" fmla="*/ 206 h 233"/>
                <a:gd name="T92" fmla="*/ 107 w 160"/>
                <a:gd name="T93" fmla="*/ 213 h 233"/>
                <a:gd name="T94" fmla="*/ 132 w 160"/>
                <a:gd name="T95" fmla="*/ 151 h 233"/>
                <a:gd name="T96" fmla="*/ 131 w 160"/>
                <a:gd name="T97" fmla="*/ 194 h 233"/>
                <a:gd name="T98" fmla="*/ 136 w 160"/>
                <a:gd name="T99" fmla="*/ 207 h 233"/>
                <a:gd name="T100" fmla="*/ 136 w 160"/>
                <a:gd name="T101" fmla="*/ 13 h 233"/>
                <a:gd name="T102" fmla="*/ 105 w 160"/>
                <a:gd name="T103" fmla="*/ 8 h 233"/>
                <a:gd name="T104" fmla="*/ 114 w 160"/>
                <a:gd name="T105" fmla="*/ 28 h 233"/>
                <a:gd name="T106" fmla="*/ 112 w 160"/>
                <a:gd name="T107" fmla="*/ 61 h 233"/>
                <a:gd name="T108" fmla="*/ 127 w 160"/>
                <a:gd name="T109" fmla="*/ 72 h 233"/>
                <a:gd name="T110" fmla="*/ 125 w 160"/>
                <a:gd name="T111" fmla="*/ 54 h 233"/>
                <a:gd name="T112" fmla="*/ 117 w 160"/>
                <a:gd name="T113" fmla="*/ 39 h 233"/>
                <a:gd name="T114" fmla="*/ 107 w 160"/>
                <a:gd name="T115" fmla="*/ 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233">
                  <a:moveTo>
                    <a:pt x="73" y="229"/>
                  </a:moveTo>
                  <a:cubicBezTo>
                    <a:pt x="70" y="231"/>
                    <a:pt x="68" y="232"/>
                    <a:pt x="65" y="233"/>
                  </a:cubicBezTo>
                  <a:cubicBezTo>
                    <a:pt x="66" y="233"/>
                    <a:pt x="67" y="233"/>
                    <a:pt x="68" y="233"/>
                  </a:cubicBezTo>
                  <a:cubicBezTo>
                    <a:pt x="69" y="232"/>
                    <a:pt x="70" y="232"/>
                    <a:pt x="71" y="231"/>
                  </a:cubicBezTo>
                  <a:cubicBezTo>
                    <a:pt x="71" y="230"/>
                    <a:pt x="72" y="230"/>
                    <a:pt x="73" y="229"/>
                  </a:cubicBezTo>
                  <a:moveTo>
                    <a:pt x="72" y="218"/>
                  </a:moveTo>
                  <a:cubicBezTo>
                    <a:pt x="70" y="219"/>
                    <a:pt x="69" y="221"/>
                    <a:pt x="67" y="222"/>
                  </a:cubicBezTo>
                  <a:cubicBezTo>
                    <a:pt x="67" y="222"/>
                    <a:pt x="67" y="223"/>
                    <a:pt x="67" y="223"/>
                  </a:cubicBezTo>
                  <a:cubicBezTo>
                    <a:pt x="66" y="224"/>
                    <a:pt x="66" y="225"/>
                    <a:pt x="65" y="227"/>
                  </a:cubicBezTo>
                  <a:cubicBezTo>
                    <a:pt x="65" y="228"/>
                    <a:pt x="64" y="230"/>
                    <a:pt x="64" y="231"/>
                  </a:cubicBezTo>
                  <a:cubicBezTo>
                    <a:pt x="65" y="231"/>
                    <a:pt x="66" y="230"/>
                    <a:pt x="67" y="230"/>
                  </a:cubicBezTo>
                  <a:cubicBezTo>
                    <a:pt x="68" y="227"/>
                    <a:pt x="69" y="225"/>
                    <a:pt x="70" y="222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71" y="221"/>
                    <a:pt x="71" y="219"/>
                    <a:pt x="72" y="218"/>
                  </a:cubicBezTo>
                  <a:moveTo>
                    <a:pt x="46" y="213"/>
                  </a:moveTo>
                  <a:cubicBezTo>
                    <a:pt x="44" y="213"/>
                    <a:pt x="42" y="214"/>
                    <a:pt x="40" y="214"/>
                  </a:cubicBezTo>
                  <a:cubicBezTo>
                    <a:pt x="27" y="220"/>
                    <a:pt x="14" y="224"/>
                    <a:pt x="0" y="228"/>
                  </a:cubicBezTo>
                  <a:cubicBezTo>
                    <a:pt x="0" y="228"/>
                    <a:pt x="0" y="229"/>
                    <a:pt x="1" y="229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2" y="229"/>
                    <a:pt x="3" y="228"/>
                    <a:pt x="3" y="228"/>
                  </a:cubicBezTo>
                  <a:cubicBezTo>
                    <a:pt x="14" y="226"/>
                    <a:pt x="25" y="222"/>
                    <a:pt x="35" y="218"/>
                  </a:cubicBezTo>
                  <a:cubicBezTo>
                    <a:pt x="39" y="217"/>
                    <a:pt x="42" y="215"/>
                    <a:pt x="45" y="213"/>
                  </a:cubicBezTo>
                  <a:cubicBezTo>
                    <a:pt x="46" y="213"/>
                    <a:pt x="46" y="213"/>
                    <a:pt x="46" y="213"/>
                  </a:cubicBezTo>
                  <a:moveTo>
                    <a:pt x="83" y="197"/>
                  </a:moveTo>
                  <a:cubicBezTo>
                    <a:pt x="82" y="198"/>
                    <a:pt x="81" y="199"/>
                    <a:pt x="79" y="200"/>
                  </a:cubicBezTo>
                  <a:cubicBezTo>
                    <a:pt x="79" y="201"/>
                    <a:pt x="78" y="201"/>
                    <a:pt x="78" y="202"/>
                  </a:cubicBezTo>
                  <a:cubicBezTo>
                    <a:pt x="77" y="204"/>
                    <a:pt x="76" y="206"/>
                    <a:pt x="75" y="208"/>
                  </a:cubicBezTo>
                  <a:cubicBezTo>
                    <a:pt x="74" y="208"/>
                    <a:pt x="74" y="209"/>
                    <a:pt x="74" y="209"/>
                  </a:cubicBezTo>
                  <a:cubicBezTo>
                    <a:pt x="73" y="211"/>
                    <a:pt x="72" y="21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0" y="216"/>
                    <a:pt x="70" y="216"/>
                    <a:pt x="70" y="217"/>
                  </a:cubicBezTo>
                  <a:cubicBezTo>
                    <a:pt x="72" y="215"/>
                    <a:pt x="74" y="213"/>
                    <a:pt x="76" y="211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7" y="209"/>
                    <a:pt x="78" y="207"/>
                    <a:pt x="79" y="206"/>
                  </a:cubicBezTo>
                  <a:cubicBezTo>
                    <a:pt x="80" y="203"/>
                    <a:pt x="82" y="200"/>
                    <a:pt x="83" y="197"/>
                  </a:cubicBezTo>
                  <a:moveTo>
                    <a:pt x="87" y="189"/>
                  </a:moveTo>
                  <a:cubicBezTo>
                    <a:pt x="86" y="190"/>
                    <a:pt x="85" y="191"/>
                    <a:pt x="83" y="192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83" y="193"/>
                    <a:pt x="82" y="194"/>
                    <a:pt x="82" y="195"/>
                  </a:cubicBezTo>
                  <a:cubicBezTo>
                    <a:pt x="83" y="194"/>
                    <a:pt x="84" y="193"/>
                    <a:pt x="86" y="193"/>
                  </a:cubicBezTo>
                  <a:cubicBezTo>
                    <a:pt x="86" y="191"/>
                    <a:pt x="87" y="190"/>
                    <a:pt x="87" y="189"/>
                  </a:cubicBezTo>
                  <a:moveTo>
                    <a:pt x="113" y="164"/>
                  </a:moveTo>
                  <a:cubicBezTo>
                    <a:pt x="110" y="167"/>
                    <a:pt x="108" y="170"/>
                    <a:pt x="105" y="173"/>
                  </a:cubicBezTo>
                  <a:cubicBezTo>
                    <a:pt x="105" y="174"/>
                    <a:pt x="104" y="175"/>
                    <a:pt x="104" y="176"/>
                  </a:cubicBezTo>
                  <a:cubicBezTo>
                    <a:pt x="107" y="172"/>
                    <a:pt x="110" y="168"/>
                    <a:pt x="113" y="164"/>
                  </a:cubicBezTo>
                  <a:cubicBezTo>
                    <a:pt x="113" y="164"/>
                    <a:pt x="113" y="164"/>
                    <a:pt x="113" y="164"/>
                  </a:cubicBezTo>
                  <a:moveTo>
                    <a:pt x="114" y="162"/>
                  </a:moveTo>
                  <a:cubicBezTo>
                    <a:pt x="113" y="162"/>
                    <a:pt x="113" y="163"/>
                    <a:pt x="113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3"/>
                    <a:pt x="113" y="163"/>
                    <a:pt x="114" y="162"/>
                  </a:cubicBezTo>
                  <a:moveTo>
                    <a:pt x="114" y="155"/>
                  </a:moveTo>
                  <a:cubicBezTo>
                    <a:pt x="112" y="158"/>
                    <a:pt x="111" y="161"/>
                    <a:pt x="109" y="164"/>
                  </a:cubicBezTo>
                  <a:cubicBezTo>
                    <a:pt x="111" y="162"/>
                    <a:pt x="113" y="159"/>
                    <a:pt x="114" y="156"/>
                  </a:cubicBezTo>
                  <a:cubicBezTo>
                    <a:pt x="114" y="156"/>
                    <a:pt x="114" y="155"/>
                    <a:pt x="114" y="155"/>
                  </a:cubicBezTo>
                  <a:moveTo>
                    <a:pt x="116" y="152"/>
                  </a:moveTo>
                  <a:cubicBezTo>
                    <a:pt x="116" y="153"/>
                    <a:pt x="115" y="153"/>
                    <a:pt x="115" y="154"/>
                  </a:cubicBezTo>
                  <a:cubicBezTo>
                    <a:pt x="115" y="155"/>
                    <a:pt x="114" y="155"/>
                    <a:pt x="114" y="156"/>
                  </a:cubicBezTo>
                  <a:cubicBezTo>
                    <a:pt x="115" y="154"/>
                    <a:pt x="116" y="153"/>
                    <a:pt x="116" y="152"/>
                  </a:cubicBezTo>
                  <a:moveTo>
                    <a:pt x="93" y="126"/>
                  </a:moveTo>
                  <a:cubicBezTo>
                    <a:pt x="92" y="128"/>
                    <a:pt x="90" y="130"/>
                    <a:pt x="89" y="131"/>
                  </a:cubicBezTo>
                  <a:cubicBezTo>
                    <a:pt x="88" y="136"/>
                    <a:pt x="87" y="140"/>
                    <a:pt x="86" y="144"/>
                  </a:cubicBezTo>
                  <a:cubicBezTo>
                    <a:pt x="85" y="146"/>
                    <a:pt x="85" y="148"/>
                    <a:pt x="84" y="150"/>
                  </a:cubicBezTo>
                  <a:cubicBezTo>
                    <a:pt x="84" y="152"/>
                    <a:pt x="83" y="154"/>
                    <a:pt x="83" y="156"/>
                  </a:cubicBezTo>
                  <a:cubicBezTo>
                    <a:pt x="83" y="156"/>
                    <a:pt x="82" y="156"/>
                    <a:pt x="82" y="157"/>
                  </a:cubicBezTo>
                  <a:cubicBezTo>
                    <a:pt x="82" y="157"/>
                    <a:pt x="82" y="158"/>
                    <a:pt x="82" y="159"/>
                  </a:cubicBezTo>
                  <a:cubicBezTo>
                    <a:pt x="81" y="160"/>
                    <a:pt x="81" y="161"/>
                    <a:pt x="81" y="162"/>
                  </a:cubicBezTo>
                  <a:cubicBezTo>
                    <a:pt x="80" y="165"/>
                    <a:pt x="79" y="167"/>
                    <a:pt x="78" y="169"/>
                  </a:cubicBezTo>
                  <a:cubicBezTo>
                    <a:pt x="78" y="171"/>
                    <a:pt x="77" y="173"/>
                    <a:pt x="77" y="175"/>
                  </a:cubicBezTo>
                  <a:cubicBezTo>
                    <a:pt x="76" y="176"/>
                    <a:pt x="76" y="177"/>
                    <a:pt x="76" y="178"/>
                  </a:cubicBezTo>
                  <a:cubicBezTo>
                    <a:pt x="76" y="178"/>
                    <a:pt x="76" y="178"/>
                    <a:pt x="76" y="178"/>
                  </a:cubicBezTo>
                  <a:cubicBezTo>
                    <a:pt x="76" y="178"/>
                    <a:pt x="76" y="178"/>
                    <a:pt x="76" y="178"/>
                  </a:cubicBezTo>
                  <a:cubicBezTo>
                    <a:pt x="76" y="178"/>
                    <a:pt x="76" y="178"/>
                    <a:pt x="77" y="178"/>
                  </a:cubicBezTo>
                  <a:cubicBezTo>
                    <a:pt x="78" y="177"/>
                    <a:pt x="79" y="176"/>
                    <a:pt x="79" y="175"/>
                  </a:cubicBezTo>
                  <a:cubicBezTo>
                    <a:pt x="80" y="172"/>
                    <a:pt x="81" y="170"/>
                    <a:pt x="82" y="167"/>
                  </a:cubicBezTo>
                  <a:cubicBezTo>
                    <a:pt x="83" y="165"/>
                    <a:pt x="83" y="163"/>
                    <a:pt x="84" y="161"/>
                  </a:cubicBezTo>
                  <a:cubicBezTo>
                    <a:pt x="84" y="160"/>
                    <a:pt x="85" y="159"/>
                    <a:pt x="85" y="158"/>
                  </a:cubicBezTo>
                  <a:cubicBezTo>
                    <a:pt x="86" y="156"/>
                    <a:pt x="86" y="154"/>
                    <a:pt x="87" y="152"/>
                  </a:cubicBezTo>
                  <a:cubicBezTo>
                    <a:pt x="87" y="151"/>
                    <a:pt x="87" y="150"/>
                    <a:pt x="87" y="149"/>
                  </a:cubicBezTo>
                  <a:cubicBezTo>
                    <a:pt x="87" y="149"/>
                    <a:pt x="87" y="148"/>
                    <a:pt x="88" y="148"/>
                  </a:cubicBezTo>
                  <a:cubicBezTo>
                    <a:pt x="89" y="145"/>
                    <a:pt x="89" y="141"/>
                    <a:pt x="90" y="138"/>
                  </a:cubicBezTo>
                  <a:cubicBezTo>
                    <a:pt x="91" y="136"/>
                    <a:pt x="91" y="134"/>
                    <a:pt x="92" y="132"/>
                  </a:cubicBezTo>
                  <a:cubicBezTo>
                    <a:pt x="92" y="131"/>
                    <a:pt x="92" y="130"/>
                    <a:pt x="92" y="129"/>
                  </a:cubicBezTo>
                  <a:cubicBezTo>
                    <a:pt x="93" y="128"/>
                    <a:pt x="93" y="127"/>
                    <a:pt x="93" y="126"/>
                  </a:cubicBezTo>
                  <a:moveTo>
                    <a:pt x="96" y="123"/>
                  </a:moveTo>
                  <a:cubicBezTo>
                    <a:pt x="95" y="124"/>
                    <a:pt x="94" y="125"/>
                    <a:pt x="93" y="126"/>
                  </a:cubicBezTo>
                  <a:cubicBezTo>
                    <a:pt x="93" y="127"/>
                    <a:pt x="93" y="129"/>
                    <a:pt x="93" y="130"/>
                  </a:cubicBezTo>
                  <a:cubicBezTo>
                    <a:pt x="93" y="131"/>
                    <a:pt x="93" y="132"/>
                    <a:pt x="92" y="133"/>
                  </a:cubicBezTo>
                  <a:cubicBezTo>
                    <a:pt x="92" y="134"/>
                    <a:pt x="92" y="134"/>
                    <a:pt x="92" y="135"/>
                  </a:cubicBezTo>
                  <a:cubicBezTo>
                    <a:pt x="92" y="137"/>
                    <a:pt x="91" y="140"/>
                    <a:pt x="91" y="142"/>
                  </a:cubicBezTo>
                  <a:cubicBezTo>
                    <a:pt x="91" y="143"/>
                    <a:pt x="91" y="145"/>
                    <a:pt x="91" y="146"/>
                  </a:cubicBezTo>
                  <a:cubicBezTo>
                    <a:pt x="90" y="150"/>
                    <a:pt x="89" y="154"/>
                    <a:pt x="89" y="158"/>
                  </a:cubicBezTo>
                  <a:cubicBezTo>
                    <a:pt x="89" y="158"/>
                    <a:pt x="89" y="159"/>
                    <a:pt x="89" y="159"/>
                  </a:cubicBezTo>
                  <a:cubicBezTo>
                    <a:pt x="89" y="159"/>
                    <a:pt x="90" y="159"/>
                    <a:pt x="90" y="159"/>
                  </a:cubicBezTo>
                  <a:cubicBezTo>
                    <a:pt x="91" y="159"/>
                    <a:pt x="91" y="159"/>
                    <a:pt x="91" y="158"/>
                  </a:cubicBezTo>
                  <a:cubicBezTo>
                    <a:pt x="92" y="156"/>
                    <a:pt x="92" y="154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4" y="142"/>
                    <a:pt x="95" y="132"/>
                    <a:pt x="96" y="123"/>
                  </a:cubicBezTo>
                  <a:moveTo>
                    <a:pt x="118" y="120"/>
                  </a:moveTo>
                  <a:cubicBezTo>
                    <a:pt x="115" y="126"/>
                    <a:pt x="112" y="131"/>
                    <a:pt x="109" y="137"/>
                  </a:cubicBezTo>
                  <a:cubicBezTo>
                    <a:pt x="107" y="143"/>
                    <a:pt x="104" y="150"/>
                    <a:pt x="101" y="156"/>
                  </a:cubicBezTo>
                  <a:cubicBezTo>
                    <a:pt x="101" y="155"/>
                    <a:pt x="102" y="153"/>
                    <a:pt x="102" y="152"/>
                  </a:cubicBezTo>
                  <a:cubicBezTo>
                    <a:pt x="103" y="150"/>
                    <a:pt x="104" y="148"/>
                    <a:pt x="104" y="146"/>
                  </a:cubicBezTo>
                  <a:cubicBezTo>
                    <a:pt x="102" y="149"/>
                    <a:pt x="100" y="152"/>
                    <a:pt x="98" y="155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97" y="158"/>
                    <a:pt x="96" y="162"/>
                    <a:pt x="95" y="165"/>
                  </a:cubicBezTo>
                  <a:cubicBezTo>
                    <a:pt x="95" y="165"/>
                    <a:pt x="94" y="166"/>
                    <a:pt x="94" y="166"/>
                  </a:cubicBezTo>
                  <a:cubicBezTo>
                    <a:pt x="94" y="167"/>
                    <a:pt x="94" y="168"/>
                    <a:pt x="93" y="168"/>
                  </a:cubicBezTo>
                  <a:cubicBezTo>
                    <a:pt x="91" y="172"/>
                    <a:pt x="89" y="175"/>
                    <a:pt x="87" y="178"/>
                  </a:cubicBezTo>
                  <a:cubicBezTo>
                    <a:pt x="87" y="177"/>
                    <a:pt x="87" y="176"/>
                    <a:pt x="87" y="175"/>
                  </a:cubicBezTo>
                  <a:cubicBezTo>
                    <a:pt x="88" y="174"/>
                    <a:pt x="89" y="173"/>
                    <a:pt x="89" y="171"/>
                  </a:cubicBezTo>
                  <a:cubicBezTo>
                    <a:pt x="90" y="170"/>
                    <a:pt x="91" y="168"/>
                    <a:pt x="91" y="167"/>
                  </a:cubicBezTo>
                  <a:cubicBezTo>
                    <a:pt x="93" y="165"/>
                    <a:pt x="94" y="162"/>
                    <a:pt x="95" y="159"/>
                  </a:cubicBezTo>
                  <a:cubicBezTo>
                    <a:pt x="93" y="163"/>
                    <a:pt x="90" y="167"/>
                    <a:pt x="87" y="171"/>
                  </a:cubicBezTo>
                  <a:cubicBezTo>
                    <a:pt x="86" y="173"/>
                    <a:pt x="85" y="175"/>
                    <a:pt x="84" y="177"/>
                  </a:cubicBezTo>
                  <a:cubicBezTo>
                    <a:pt x="84" y="178"/>
                    <a:pt x="84" y="179"/>
                    <a:pt x="83" y="180"/>
                  </a:cubicBezTo>
                  <a:cubicBezTo>
                    <a:pt x="83" y="181"/>
                    <a:pt x="83" y="181"/>
                    <a:pt x="83" y="182"/>
                  </a:cubicBezTo>
                  <a:cubicBezTo>
                    <a:pt x="81" y="185"/>
                    <a:pt x="78" y="187"/>
                    <a:pt x="75" y="190"/>
                  </a:cubicBezTo>
                  <a:cubicBezTo>
                    <a:pt x="73" y="192"/>
                    <a:pt x="71" y="194"/>
                    <a:pt x="68" y="196"/>
                  </a:cubicBezTo>
                  <a:cubicBezTo>
                    <a:pt x="67" y="197"/>
                    <a:pt x="65" y="198"/>
                    <a:pt x="63" y="200"/>
                  </a:cubicBezTo>
                  <a:cubicBezTo>
                    <a:pt x="63" y="200"/>
                    <a:pt x="63" y="200"/>
                    <a:pt x="62" y="200"/>
                  </a:cubicBezTo>
                  <a:cubicBezTo>
                    <a:pt x="60" y="202"/>
                    <a:pt x="57" y="204"/>
                    <a:pt x="54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60" y="202"/>
                    <a:pt x="66" y="199"/>
                    <a:pt x="72" y="196"/>
                  </a:cubicBezTo>
                  <a:cubicBezTo>
                    <a:pt x="76" y="193"/>
                    <a:pt x="80" y="189"/>
                    <a:pt x="83" y="185"/>
                  </a:cubicBezTo>
                  <a:cubicBezTo>
                    <a:pt x="83" y="186"/>
                    <a:pt x="84" y="186"/>
                    <a:pt x="84" y="186"/>
                  </a:cubicBezTo>
                  <a:cubicBezTo>
                    <a:pt x="84" y="186"/>
                    <a:pt x="84" y="186"/>
                    <a:pt x="85" y="186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86" y="185"/>
                    <a:pt x="86" y="185"/>
                    <a:pt x="87" y="184"/>
                  </a:cubicBezTo>
                  <a:cubicBezTo>
                    <a:pt x="86" y="185"/>
                    <a:pt x="86" y="186"/>
                    <a:pt x="86" y="187"/>
                  </a:cubicBezTo>
                  <a:cubicBezTo>
                    <a:pt x="87" y="186"/>
                    <a:pt x="88" y="185"/>
                    <a:pt x="90" y="184"/>
                  </a:cubicBezTo>
                  <a:cubicBezTo>
                    <a:pt x="91" y="181"/>
                    <a:pt x="93" y="177"/>
                    <a:pt x="94" y="173"/>
                  </a:cubicBezTo>
                  <a:cubicBezTo>
                    <a:pt x="95" y="172"/>
                    <a:pt x="95" y="171"/>
                    <a:pt x="96" y="170"/>
                  </a:cubicBezTo>
                  <a:cubicBezTo>
                    <a:pt x="96" y="169"/>
                    <a:pt x="96" y="169"/>
                    <a:pt x="97" y="168"/>
                  </a:cubicBezTo>
                  <a:cubicBezTo>
                    <a:pt x="98" y="166"/>
                    <a:pt x="99" y="164"/>
                    <a:pt x="100" y="162"/>
                  </a:cubicBezTo>
                  <a:cubicBezTo>
                    <a:pt x="104" y="156"/>
                    <a:pt x="107" y="149"/>
                    <a:pt x="110" y="142"/>
                  </a:cubicBezTo>
                  <a:cubicBezTo>
                    <a:pt x="110" y="144"/>
                    <a:pt x="109" y="147"/>
                    <a:pt x="109" y="149"/>
                  </a:cubicBezTo>
                  <a:cubicBezTo>
                    <a:pt x="108" y="154"/>
                    <a:pt x="107" y="159"/>
                    <a:pt x="106" y="164"/>
                  </a:cubicBezTo>
                  <a:cubicBezTo>
                    <a:pt x="106" y="164"/>
                    <a:pt x="106" y="164"/>
                    <a:pt x="106" y="165"/>
                  </a:cubicBezTo>
                  <a:cubicBezTo>
                    <a:pt x="109" y="159"/>
                    <a:pt x="111" y="154"/>
                    <a:pt x="115" y="149"/>
                  </a:cubicBezTo>
                  <a:cubicBezTo>
                    <a:pt x="115" y="145"/>
                    <a:pt x="116" y="141"/>
                    <a:pt x="116" y="136"/>
                  </a:cubicBezTo>
                  <a:cubicBezTo>
                    <a:pt x="116" y="132"/>
                    <a:pt x="117" y="128"/>
                    <a:pt x="117" y="123"/>
                  </a:cubicBezTo>
                  <a:cubicBezTo>
                    <a:pt x="117" y="122"/>
                    <a:pt x="117" y="121"/>
                    <a:pt x="118" y="120"/>
                  </a:cubicBezTo>
                  <a:moveTo>
                    <a:pt x="113" y="99"/>
                  </a:moveTo>
                  <a:cubicBezTo>
                    <a:pt x="112" y="101"/>
                    <a:pt x="110" y="103"/>
                    <a:pt x="109" y="105"/>
                  </a:cubicBezTo>
                  <a:cubicBezTo>
                    <a:pt x="108" y="110"/>
                    <a:pt x="107" y="115"/>
                    <a:pt x="106" y="120"/>
                  </a:cubicBezTo>
                  <a:cubicBezTo>
                    <a:pt x="106" y="116"/>
                    <a:pt x="107" y="112"/>
                    <a:pt x="107" y="108"/>
                  </a:cubicBezTo>
                  <a:cubicBezTo>
                    <a:pt x="106" y="109"/>
                    <a:pt x="105" y="111"/>
                    <a:pt x="104" y="112"/>
                  </a:cubicBezTo>
                  <a:cubicBezTo>
                    <a:pt x="104" y="119"/>
                    <a:pt x="103" y="127"/>
                    <a:pt x="102" y="135"/>
                  </a:cubicBezTo>
                  <a:cubicBezTo>
                    <a:pt x="101" y="137"/>
                    <a:pt x="101" y="140"/>
                    <a:pt x="100" y="142"/>
                  </a:cubicBezTo>
                  <a:cubicBezTo>
                    <a:pt x="105" y="129"/>
                    <a:pt x="109" y="116"/>
                    <a:pt x="112" y="103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0"/>
                    <a:pt x="113" y="99"/>
                  </a:cubicBezTo>
                  <a:moveTo>
                    <a:pt x="127" y="97"/>
                  </a:moveTo>
                  <a:cubicBezTo>
                    <a:pt x="126" y="101"/>
                    <a:pt x="125" y="104"/>
                    <a:pt x="123" y="107"/>
                  </a:cubicBezTo>
                  <a:cubicBezTo>
                    <a:pt x="123" y="108"/>
                    <a:pt x="122" y="109"/>
                    <a:pt x="122" y="110"/>
                  </a:cubicBezTo>
                  <a:cubicBezTo>
                    <a:pt x="121" y="123"/>
                    <a:pt x="119" y="135"/>
                    <a:pt x="116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7" y="147"/>
                    <a:pt x="118" y="146"/>
                    <a:pt x="119" y="145"/>
                  </a:cubicBezTo>
                  <a:cubicBezTo>
                    <a:pt x="119" y="145"/>
                    <a:pt x="119" y="145"/>
                    <a:pt x="119" y="145"/>
                  </a:cubicBezTo>
                  <a:cubicBezTo>
                    <a:pt x="120" y="142"/>
                    <a:pt x="120" y="139"/>
                    <a:pt x="121" y="136"/>
                  </a:cubicBezTo>
                  <a:cubicBezTo>
                    <a:pt x="121" y="139"/>
                    <a:pt x="120" y="142"/>
                    <a:pt x="120" y="145"/>
                  </a:cubicBezTo>
                  <a:cubicBezTo>
                    <a:pt x="120" y="145"/>
                    <a:pt x="121" y="145"/>
                    <a:pt x="121" y="145"/>
                  </a:cubicBezTo>
                  <a:cubicBezTo>
                    <a:pt x="122" y="143"/>
                    <a:pt x="123" y="140"/>
                    <a:pt x="123" y="137"/>
                  </a:cubicBezTo>
                  <a:cubicBezTo>
                    <a:pt x="124" y="136"/>
                    <a:pt x="124" y="135"/>
                    <a:pt x="124" y="133"/>
                  </a:cubicBezTo>
                  <a:cubicBezTo>
                    <a:pt x="124" y="134"/>
                    <a:pt x="124" y="135"/>
                    <a:pt x="124" y="136"/>
                  </a:cubicBezTo>
                  <a:cubicBezTo>
                    <a:pt x="125" y="132"/>
                    <a:pt x="126" y="127"/>
                    <a:pt x="127" y="123"/>
                  </a:cubicBezTo>
                  <a:cubicBezTo>
                    <a:pt x="127" y="114"/>
                    <a:pt x="127" y="106"/>
                    <a:pt x="127" y="97"/>
                  </a:cubicBezTo>
                  <a:moveTo>
                    <a:pt x="130" y="89"/>
                  </a:moveTo>
                  <a:cubicBezTo>
                    <a:pt x="130" y="90"/>
                    <a:pt x="129" y="92"/>
                    <a:pt x="129" y="93"/>
                  </a:cubicBezTo>
                  <a:cubicBezTo>
                    <a:pt x="129" y="99"/>
                    <a:pt x="129" y="104"/>
                    <a:pt x="129" y="110"/>
                  </a:cubicBezTo>
                  <a:cubicBezTo>
                    <a:pt x="128" y="114"/>
                    <a:pt x="128" y="118"/>
                    <a:pt x="127" y="122"/>
                  </a:cubicBezTo>
                  <a:cubicBezTo>
                    <a:pt x="129" y="111"/>
                    <a:pt x="130" y="100"/>
                    <a:pt x="130" y="89"/>
                  </a:cubicBezTo>
                  <a:moveTo>
                    <a:pt x="128" y="77"/>
                  </a:moveTo>
                  <a:cubicBezTo>
                    <a:pt x="128" y="79"/>
                    <a:pt x="128" y="81"/>
                    <a:pt x="128" y="83"/>
                  </a:cubicBezTo>
                  <a:cubicBezTo>
                    <a:pt x="129" y="81"/>
                    <a:pt x="129" y="79"/>
                    <a:pt x="128" y="77"/>
                  </a:cubicBezTo>
                  <a:moveTo>
                    <a:pt x="127" y="76"/>
                  </a:moveTo>
                  <a:cubicBezTo>
                    <a:pt x="125" y="77"/>
                    <a:pt x="124" y="79"/>
                    <a:pt x="123" y="80"/>
                  </a:cubicBezTo>
                  <a:cubicBezTo>
                    <a:pt x="123" y="81"/>
                    <a:pt x="123" y="82"/>
                    <a:pt x="123" y="83"/>
                  </a:cubicBezTo>
                  <a:cubicBezTo>
                    <a:pt x="121" y="93"/>
                    <a:pt x="119" y="103"/>
                    <a:pt x="117" y="113"/>
                  </a:cubicBezTo>
                  <a:cubicBezTo>
                    <a:pt x="117" y="107"/>
                    <a:pt x="117" y="101"/>
                    <a:pt x="116" y="95"/>
                  </a:cubicBezTo>
                  <a:cubicBezTo>
                    <a:pt x="117" y="93"/>
                    <a:pt x="117" y="92"/>
                    <a:pt x="117" y="90"/>
                  </a:cubicBezTo>
                  <a:cubicBezTo>
                    <a:pt x="116" y="92"/>
                    <a:pt x="115" y="94"/>
                    <a:pt x="114" y="96"/>
                  </a:cubicBezTo>
                  <a:cubicBezTo>
                    <a:pt x="114" y="97"/>
                    <a:pt x="113" y="98"/>
                    <a:pt x="113" y="99"/>
                  </a:cubicBezTo>
                  <a:cubicBezTo>
                    <a:pt x="113" y="100"/>
                    <a:pt x="113" y="101"/>
                    <a:pt x="112" y="102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4" y="101"/>
                    <a:pt x="114" y="102"/>
                    <a:pt x="114" y="103"/>
                  </a:cubicBezTo>
                  <a:cubicBezTo>
                    <a:pt x="111" y="118"/>
                    <a:pt x="107" y="134"/>
                    <a:pt x="100" y="148"/>
                  </a:cubicBezTo>
                  <a:cubicBezTo>
                    <a:pt x="103" y="144"/>
                    <a:pt x="105" y="140"/>
                    <a:pt x="107" y="136"/>
                  </a:cubicBezTo>
                  <a:cubicBezTo>
                    <a:pt x="107" y="135"/>
                    <a:pt x="108" y="133"/>
                    <a:pt x="108" y="132"/>
                  </a:cubicBezTo>
                  <a:cubicBezTo>
                    <a:pt x="110" y="126"/>
                    <a:pt x="111" y="119"/>
                    <a:pt x="113" y="112"/>
                  </a:cubicBezTo>
                  <a:cubicBezTo>
                    <a:pt x="113" y="116"/>
                    <a:pt x="112" y="121"/>
                    <a:pt x="112" y="125"/>
                  </a:cubicBezTo>
                  <a:cubicBezTo>
                    <a:pt x="112" y="125"/>
                    <a:pt x="112" y="126"/>
                    <a:pt x="112" y="127"/>
                  </a:cubicBezTo>
                  <a:cubicBezTo>
                    <a:pt x="115" y="120"/>
                    <a:pt x="118" y="113"/>
                    <a:pt x="121" y="106"/>
                  </a:cubicBezTo>
                  <a:cubicBezTo>
                    <a:pt x="122" y="104"/>
                    <a:pt x="122" y="101"/>
                    <a:pt x="123" y="99"/>
                  </a:cubicBezTo>
                  <a:cubicBezTo>
                    <a:pt x="123" y="99"/>
                    <a:pt x="122" y="100"/>
                    <a:pt x="122" y="101"/>
                  </a:cubicBezTo>
                  <a:cubicBezTo>
                    <a:pt x="122" y="102"/>
                    <a:pt x="122" y="102"/>
                    <a:pt x="122" y="103"/>
                  </a:cubicBezTo>
                  <a:cubicBezTo>
                    <a:pt x="123" y="102"/>
                    <a:pt x="123" y="101"/>
                    <a:pt x="124" y="100"/>
                  </a:cubicBezTo>
                  <a:cubicBezTo>
                    <a:pt x="125" y="96"/>
                    <a:pt x="126" y="93"/>
                    <a:pt x="127" y="89"/>
                  </a:cubicBezTo>
                  <a:cubicBezTo>
                    <a:pt x="127" y="84"/>
                    <a:pt x="127" y="80"/>
                    <a:pt x="127" y="76"/>
                  </a:cubicBezTo>
                  <a:moveTo>
                    <a:pt x="131" y="55"/>
                  </a:moveTo>
                  <a:cubicBezTo>
                    <a:pt x="131" y="55"/>
                    <a:pt x="131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1" y="56"/>
                    <a:pt x="131" y="56"/>
                    <a:pt x="131" y="57"/>
                  </a:cubicBezTo>
                  <a:cubicBezTo>
                    <a:pt x="131" y="56"/>
                    <a:pt x="131" y="56"/>
                    <a:pt x="131" y="55"/>
                  </a:cubicBezTo>
                  <a:moveTo>
                    <a:pt x="105" y="48"/>
                  </a:moveTo>
                  <a:cubicBezTo>
                    <a:pt x="105" y="49"/>
                    <a:pt x="105" y="50"/>
                    <a:pt x="105" y="51"/>
                  </a:cubicBezTo>
                  <a:cubicBezTo>
                    <a:pt x="105" y="52"/>
                    <a:pt x="105" y="53"/>
                    <a:pt x="105" y="53"/>
                  </a:cubicBezTo>
                  <a:cubicBezTo>
                    <a:pt x="106" y="57"/>
                    <a:pt x="107" y="60"/>
                    <a:pt x="108" y="63"/>
                  </a:cubicBezTo>
                  <a:cubicBezTo>
                    <a:pt x="107" y="58"/>
                    <a:pt x="106" y="53"/>
                    <a:pt x="105" y="48"/>
                  </a:cubicBezTo>
                  <a:moveTo>
                    <a:pt x="127" y="36"/>
                  </a:moveTo>
                  <a:cubicBezTo>
                    <a:pt x="127" y="37"/>
                    <a:pt x="128" y="38"/>
                    <a:pt x="128" y="39"/>
                  </a:cubicBezTo>
                  <a:cubicBezTo>
                    <a:pt x="128" y="41"/>
                    <a:pt x="129" y="43"/>
                    <a:pt x="130" y="45"/>
                  </a:cubicBezTo>
                  <a:cubicBezTo>
                    <a:pt x="129" y="45"/>
                    <a:pt x="129" y="45"/>
                    <a:pt x="129" y="44"/>
                  </a:cubicBezTo>
                  <a:cubicBezTo>
                    <a:pt x="129" y="43"/>
                    <a:pt x="129" y="42"/>
                    <a:pt x="129" y="41"/>
                  </a:cubicBezTo>
                  <a:cubicBezTo>
                    <a:pt x="129" y="39"/>
                    <a:pt x="128" y="38"/>
                    <a:pt x="127" y="36"/>
                  </a:cubicBezTo>
                  <a:cubicBezTo>
                    <a:pt x="127" y="36"/>
                    <a:pt x="127" y="36"/>
                    <a:pt x="127" y="36"/>
                  </a:cubicBezTo>
                  <a:moveTo>
                    <a:pt x="124" y="36"/>
                  </a:moveTo>
                  <a:cubicBezTo>
                    <a:pt x="125" y="37"/>
                    <a:pt x="125" y="39"/>
                    <a:pt x="125" y="40"/>
                  </a:cubicBezTo>
                  <a:cubicBezTo>
                    <a:pt x="125" y="40"/>
                    <a:pt x="125" y="40"/>
                    <a:pt x="125" y="39"/>
                  </a:cubicBezTo>
                  <a:cubicBezTo>
                    <a:pt x="125" y="38"/>
                    <a:pt x="124" y="37"/>
                    <a:pt x="124" y="36"/>
                  </a:cubicBezTo>
                  <a:moveTo>
                    <a:pt x="122" y="36"/>
                  </a:move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2" y="36"/>
                    <a:pt x="122" y="36"/>
                    <a:pt x="122" y="37"/>
                  </a:cubicBezTo>
                  <a:cubicBezTo>
                    <a:pt x="122" y="36"/>
                    <a:pt x="122" y="36"/>
                    <a:pt x="122" y="36"/>
                  </a:cubicBezTo>
                  <a:moveTo>
                    <a:pt x="117" y="33"/>
                  </a:moveTo>
                  <a:cubicBezTo>
                    <a:pt x="117" y="33"/>
                    <a:pt x="117" y="33"/>
                    <a:pt x="117" y="33"/>
                  </a:cubicBezTo>
                  <a:cubicBezTo>
                    <a:pt x="118" y="35"/>
                    <a:pt x="119" y="37"/>
                    <a:pt x="120" y="39"/>
                  </a:cubicBezTo>
                  <a:cubicBezTo>
                    <a:pt x="120" y="39"/>
                    <a:pt x="120" y="38"/>
                    <a:pt x="119" y="37"/>
                  </a:cubicBezTo>
                  <a:cubicBezTo>
                    <a:pt x="119" y="36"/>
                    <a:pt x="118" y="34"/>
                    <a:pt x="117" y="33"/>
                  </a:cubicBezTo>
                  <a:moveTo>
                    <a:pt x="95" y="31"/>
                  </a:moveTo>
                  <a:cubicBezTo>
                    <a:pt x="95" y="35"/>
                    <a:pt x="96" y="38"/>
                    <a:pt x="96" y="41"/>
                  </a:cubicBezTo>
                  <a:cubicBezTo>
                    <a:pt x="96" y="42"/>
                    <a:pt x="96" y="43"/>
                    <a:pt x="95" y="44"/>
                  </a:cubicBezTo>
                  <a:cubicBezTo>
                    <a:pt x="95" y="48"/>
                    <a:pt x="95" y="51"/>
                    <a:pt x="95" y="55"/>
                  </a:cubicBezTo>
                  <a:cubicBezTo>
                    <a:pt x="95" y="55"/>
                    <a:pt x="95" y="55"/>
                    <a:pt x="95" y="56"/>
                  </a:cubicBezTo>
                  <a:cubicBezTo>
                    <a:pt x="95" y="65"/>
                    <a:pt x="96" y="73"/>
                    <a:pt x="96" y="82"/>
                  </a:cubicBezTo>
                  <a:cubicBezTo>
                    <a:pt x="96" y="85"/>
                    <a:pt x="96" y="88"/>
                    <a:pt x="96" y="91"/>
                  </a:cubicBezTo>
                  <a:cubicBezTo>
                    <a:pt x="96" y="95"/>
                    <a:pt x="95" y="98"/>
                    <a:pt x="95" y="102"/>
                  </a:cubicBezTo>
                  <a:cubicBezTo>
                    <a:pt x="95" y="103"/>
                    <a:pt x="95" y="104"/>
                    <a:pt x="95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07"/>
                    <a:pt x="94" y="109"/>
                    <a:pt x="94" y="110"/>
                  </a:cubicBezTo>
                  <a:cubicBezTo>
                    <a:pt x="93" y="114"/>
                    <a:pt x="92" y="119"/>
                    <a:pt x="91" y="123"/>
                  </a:cubicBezTo>
                  <a:cubicBezTo>
                    <a:pt x="91" y="124"/>
                    <a:pt x="90" y="125"/>
                    <a:pt x="90" y="126"/>
                  </a:cubicBezTo>
                  <a:cubicBezTo>
                    <a:pt x="92" y="123"/>
                    <a:pt x="95" y="120"/>
                    <a:pt x="97" y="118"/>
                  </a:cubicBezTo>
                  <a:cubicBezTo>
                    <a:pt x="97" y="112"/>
                    <a:pt x="98" y="107"/>
                    <a:pt x="98" y="101"/>
                  </a:cubicBezTo>
                  <a:cubicBezTo>
                    <a:pt x="98" y="100"/>
                    <a:pt x="99" y="99"/>
                    <a:pt x="99" y="98"/>
                  </a:cubicBezTo>
                  <a:cubicBezTo>
                    <a:pt x="101" y="89"/>
                    <a:pt x="103" y="80"/>
                    <a:pt x="105" y="72"/>
                  </a:cubicBezTo>
                  <a:cubicBezTo>
                    <a:pt x="105" y="69"/>
                    <a:pt x="106" y="67"/>
                    <a:pt x="106" y="65"/>
                  </a:cubicBezTo>
                  <a:cubicBezTo>
                    <a:pt x="106" y="71"/>
                    <a:pt x="106" y="77"/>
                    <a:pt x="105" y="83"/>
                  </a:cubicBezTo>
                  <a:cubicBezTo>
                    <a:pt x="105" y="91"/>
                    <a:pt x="105" y="99"/>
                    <a:pt x="104" y="107"/>
                  </a:cubicBezTo>
                  <a:cubicBezTo>
                    <a:pt x="105" y="106"/>
                    <a:pt x="106" y="105"/>
                    <a:pt x="107" y="103"/>
                  </a:cubicBezTo>
                  <a:cubicBezTo>
                    <a:pt x="107" y="99"/>
                    <a:pt x="107" y="94"/>
                    <a:pt x="108" y="90"/>
                  </a:cubicBezTo>
                  <a:cubicBezTo>
                    <a:pt x="108" y="83"/>
                    <a:pt x="108" y="76"/>
                    <a:pt x="108" y="70"/>
                  </a:cubicBezTo>
                  <a:cubicBezTo>
                    <a:pt x="107" y="66"/>
                    <a:pt x="105" y="62"/>
                    <a:pt x="104" y="58"/>
                  </a:cubicBezTo>
                  <a:cubicBezTo>
                    <a:pt x="103" y="66"/>
                    <a:pt x="102" y="74"/>
                    <a:pt x="100" y="82"/>
                  </a:cubicBezTo>
                  <a:cubicBezTo>
                    <a:pt x="100" y="83"/>
                    <a:pt x="100" y="83"/>
                    <a:pt x="100" y="84"/>
                  </a:cubicBezTo>
                  <a:cubicBezTo>
                    <a:pt x="99" y="85"/>
                    <a:pt x="99" y="86"/>
                    <a:pt x="99" y="86"/>
                  </a:cubicBezTo>
                  <a:cubicBezTo>
                    <a:pt x="100" y="75"/>
                    <a:pt x="99" y="63"/>
                    <a:pt x="99" y="51"/>
                  </a:cubicBezTo>
                  <a:cubicBezTo>
                    <a:pt x="99" y="48"/>
                    <a:pt x="99" y="45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9" y="41"/>
                  </a:cubicBezTo>
                  <a:cubicBezTo>
                    <a:pt x="97" y="38"/>
                    <a:pt x="96" y="35"/>
                    <a:pt x="95" y="31"/>
                  </a:cubicBezTo>
                  <a:moveTo>
                    <a:pt x="100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9" y="32"/>
                    <a:pt x="99" y="33"/>
                    <a:pt x="99" y="33"/>
                  </a:cubicBezTo>
                  <a:cubicBezTo>
                    <a:pt x="99" y="34"/>
                    <a:pt x="99" y="36"/>
                    <a:pt x="100" y="37"/>
                  </a:cubicBezTo>
                  <a:cubicBezTo>
                    <a:pt x="100" y="36"/>
                    <a:pt x="100" y="35"/>
                    <a:pt x="101" y="34"/>
                  </a:cubicBezTo>
                  <a:cubicBezTo>
                    <a:pt x="100" y="33"/>
                    <a:pt x="100" y="32"/>
                    <a:pt x="100" y="31"/>
                  </a:cubicBezTo>
                  <a:moveTo>
                    <a:pt x="97" y="28"/>
                  </a:moveTo>
                  <a:cubicBezTo>
                    <a:pt x="97" y="29"/>
                    <a:pt x="97" y="30"/>
                    <a:pt x="97" y="30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0"/>
                    <a:pt x="97" y="29"/>
                    <a:pt x="97" y="29"/>
                  </a:cubicBezTo>
                  <a:cubicBezTo>
                    <a:pt x="97" y="28"/>
                    <a:pt x="97" y="28"/>
                    <a:pt x="97" y="28"/>
                  </a:cubicBezTo>
                  <a:moveTo>
                    <a:pt x="116" y="15"/>
                  </a:moveTo>
                  <a:cubicBezTo>
                    <a:pt x="116" y="18"/>
                    <a:pt x="116" y="22"/>
                    <a:pt x="117" y="25"/>
                  </a:cubicBezTo>
                  <a:cubicBezTo>
                    <a:pt x="118" y="28"/>
                    <a:pt x="119" y="31"/>
                    <a:pt x="121" y="34"/>
                  </a:cubicBezTo>
                  <a:cubicBezTo>
                    <a:pt x="121" y="33"/>
                    <a:pt x="120" y="32"/>
                    <a:pt x="120" y="31"/>
                  </a:cubicBezTo>
                  <a:cubicBezTo>
                    <a:pt x="119" y="25"/>
                    <a:pt x="118" y="20"/>
                    <a:pt x="116" y="15"/>
                  </a:cubicBezTo>
                  <a:moveTo>
                    <a:pt x="109" y="206"/>
                  </a:moveTo>
                  <a:cubicBezTo>
                    <a:pt x="109" y="206"/>
                    <a:pt x="109" y="206"/>
                    <a:pt x="109" y="205"/>
                  </a:cubicBezTo>
                  <a:cubicBezTo>
                    <a:pt x="109" y="206"/>
                    <a:pt x="109" y="206"/>
                    <a:pt x="109" y="206"/>
                  </a:cubicBezTo>
                  <a:cubicBezTo>
                    <a:pt x="109" y="206"/>
                    <a:pt x="109" y="206"/>
                    <a:pt x="109" y="206"/>
                  </a:cubicBezTo>
                  <a:moveTo>
                    <a:pt x="103" y="200"/>
                  </a:moveTo>
                  <a:cubicBezTo>
                    <a:pt x="104" y="198"/>
                    <a:pt x="106" y="197"/>
                    <a:pt x="107" y="195"/>
                  </a:cubicBezTo>
                  <a:cubicBezTo>
                    <a:pt x="107" y="195"/>
                    <a:pt x="107" y="196"/>
                    <a:pt x="107" y="196"/>
                  </a:cubicBezTo>
                  <a:cubicBezTo>
                    <a:pt x="107" y="196"/>
                    <a:pt x="107" y="197"/>
                    <a:pt x="107" y="198"/>
                  </a:cubicBezTo>
                  <a:cubicBezTo>
                    <a:pt x="106" y="200"/>
                    <a:pt x="105" y="202"/>
                    <a:pt x="103" y="203"/>
                  </a:cubicBezTo>
                  <a:cubicBezTo>
                    <a:pt x="103" y="202"/>
                    <a:pt x="103" y="202"/>
                    <a:pt x="103" y="201"/>
                  </a:cubicBezTo>
                  <a:cubicBezTo>
                    <a:pt x="103" y="201"/>
                    <a:pt x="103" y="200"/>
                    <a:pt x="103" y="200"/>
                  </a:cubicBezTo>
                  <a:moveTo>
                    <a:pt x="143" y="193"/>
                  </a:moveTo>
                  <a:cubicBezTo>
                    <a:pt x="144" y="193"/>
                    <a:pt x="146" y="191"/>
                    <a:pt x="147" y="190"/>
                  </a:cubicBezTo>
                  <a:cubicBezTo>
                    <a:pt x="147" y="190"/>
                    <a:pt x="148" y="190"/>
                    <a:pt x="148" y="189"/>
                  </a:cubicBezTo>
                  <a:cubicBezTo>
                    <a:pt x="147" y="191"/>
                    <a:pt x="147" y="192"/>
                    <a:pt x="146" y="194"/>
                  </a:cubicBezTo>
                  <a:cubicBezTo>
                    <a:pt x="144" y="198"/>
                    <a:pt x="142" y="202"/>
                    <a:pt x="139" y="206"/>
                  </a:cubicBezTo>
                  <a:cubicBezTo>
                    <a:pt x="138" y="206"/>
                    <a:pt x="138" y="205"/>
                    <a:pt x="138" y="204"/>
                  </a:cubicBezTo>
                  <a:cubicBezTo>
                    <a:pt x="138" y="202"/>
                    <a:pt x="139" y="200"/>
                    <a:pt x="140" y="197"/>
                  </a:cubicBezTo>
                  <a:cubicBezTo>
                    <a:pt x="141" y="196"/>
                    <a:pt x="141" y="194"/>
                    <a:pt x="142" y="193"/>
                  </a:cubicBezTo>
                  <a:cubicBezTo>
                    <a:pt x="142" y="193"/>
                    <a:pt x="142" y="193"/>
                    <a:pt x="143" y="193"/>
                  </a:cubicBezTo>
                  <a:cubicBezTo>
                    <a:pt x="143" y="193"/>
                    <a:pt x="143" y="193"/>
                    <a:pt x="143" y="193"/>
                  </a:cubicBezTo>
                  <a:moveTo>
                    <a:pt x="141" y="185"/>
                  </a:moveTo>
                  <a:cubicBezTo>
                    <a:pt x="141" y="185"/>
                    <a:pt x="141" y="184"/>
                    <a:pt x="142" y="183"/>
                  </a:cubicBezTo>
                  <a:cubicBezTo>
                    <a:pt x="142" y="184"/>
                    <a:pt x="141" y="185"/>
                    <a:pt x="141" y="186"/>
                  </a:cubicBezTo>
                  <a:cubicBezTo>
                    <a:pt x="141" y="186"/>
                    <a:pt x="141" y="187"/>
                    <a:pt x="141" y="187"/>
                  </a:cubicBezTo>
                  <a:cubicBezTo>
                    <a:pt x="141" y="186"/>
                    <a:pt x="141" y="186"/>
                    <a:pt x="141" y="185"/>
                  </a:cubicBezTo>
                  <a:moveTo>
                    <a:pt x="116" y="184"/>
                  </a:moveTo>
                  <a:cubicBezTo>
                    <a:pt x="116" y="183"/>
                    <a:pt x="117" y="183"/>
                    <a:pt x="117" y="182"/>
                  </a:cubicBezTo>
                  <a:cubicBezTo>
                    <a:pt x="117" y="183"/>
                    <a:pt x="117" y="185"/>
                    <a:pt x="116" y="186"/>
                  </a:cubicBezTo>
                  <a:cubicBezTo>
                    <a:pt x="116" y="188"/>
                    <a:pt x="115" y="191"/>
                    <a:pt x="114" y="193"/>
                  </a:cubicBezTo>
                  <a:cubicBezTo>
                    <a:pt x="113" y="196"/>
                    <a:pt x="112" y="199"/>
                    <a:pt x="111" y="201"/>
                  </a:cubicBezTo>
                  <a:cubicBezTo>
                    <a:pt x="110" y="202"/>
                    <a:pt x="110" y="202"/>
                    <a:pt x="109" y="203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09" y="201"/>
                    <a:pt x="109" y="201"/>
                    <a:pt x="110" y="200"/>
                  </a:cubicBezTo>
                  <a:cubicBezTo>
                    <a:pt x="110" y="199"/>
                    <a:pt x="110" y="199"/>
                    <a:pt x="110" y="198"/>
                  </a:cubicBezTo>
                  <a:cubicBezTo>
                    <a:pt x="112" y="195"/>
                    <a:pt x="113" y="191"/>
                    <a:pt x="114" y="187"/>
                  </a:cubicBezTo>
                  <a:cubicBezTo>
                    <a:pt x="115" y="186"/>
                    <a:pt x="115" y="185"/>
                    <a:pt x="116" y="184"/>
                  </a:cubicBezTo>
                  <a:moveTo>
                    <a:pt x="136" y="184"/>
                  </a:moveTo>
                  <a:cubicBezTo>
                    <a:pt x="137" y="182"/>
                    <a:pt x="137" y="179"/>
                    <a:pt x="138" y="177"/>
                  </a:cubicBezTo>
                  <a:cubicBezTo>
                    <a:pt x="138" y="178"/>
                    <a:pt x="138" y="179"/>
                    <a:pt x="138" y="180"/>
                  </a:cubicBezTo>
                  <a:cubicBezTo>
                    <a:pt x="137" y="182"/>
                    <a:pt x="137" y="183"/>
                    <a:pt x="136" y="184"/>
                  </a:cubicBezTo>
                  <a:moveTo>
                    <a:pt x="142" y="178"/>
                  </a:moveTo>
                  <a:cubicBezTo>
                    <a:pt x="143" y="173"/>
                    <a:pt x="145" y="168"/>
                    <a:pt x="146" y="163"/>
                  </a:cubicBezTo>
                  <a:cubicBezTo>
                    <a:pt x="145" y="166"/>
                    <a:pt x="145" y="169"/>
                    <a:pt x="144" y="172"/>
                  </a:cubicBezTo>
                  <a:cubicBezTo>
                    <a:pt x="143" y="174"/>
                    <a:pt x="143" y="175"/>
                    <a:pt x="142" y="177"/>
                  </a:cubicBezTo>
                  <a:cubicBezTo>
                    <a:pt x="142" y="177"/>
                    <a:pt x="142" y="178"/>
                    <a:pt x="142" y="178"/>
                  </a:cubicBezTo>
                  <a:moveTo>
                    <a:pt x="121" y="176"/>
                  </a:moveTo>
                  <a:cubicBezTo>
                    <a:pt x="124" y="171"/>
                    <a:pt x="126" y="167"/>
                    <a:pt x="128" y="162"/>
                  </a:cubicBezTo>
                  <a:cubicBezTo>
                    <a:pt x="128" y="165"/>
                    <a:pt x="127" y="168"/>
                    <a:pt x="127" y="171"/>
                  </a:cubicBezTo>
                  <a:cubicBezTo>
                    <a:pt x="125" y="176"/>
                    <a:pt x="124" y="182"/>
                    <a:pt x="122" y="187"/>
                  </a:cubicBezTo>
                  <a:cubicBezTo>
                    <a:pt x="120" y="190"/>
                    <a:pt x="118" y="194"/>
                    <a:pt x="115" y="197"/>
                  </a:cubicBezTo>
                  <a:cubicBezTo>
                    <a:pt x="116" y="196"/>
                    <a:pt x="116" y="195"/>
                    <a:pt x="117" y="194"/>
                  </a:cubicBezTo>
                  <a:cubicBezTo>
                    <a:pt x="117" y="191"/>
                    <a:pt x="118" y="189"/>
                    <a:pt x="119" y="187"/>
                  </a:cubicBezTo>
                  <a:cubicBezTo>
                    <a:pt x="119" y="185"/>
                    <a:pt x="119" y="184"/>
                    <a:pt x="120" y="182"/>
                  </a:cubicBezTo>
                  <a:cubicBezTo>
                    <a:pt x="120" y="180"/>
                    <a:pt x="121" y="178"/>
                    <a:pt x="121" y="176"/>
                  </a:cubicBezTo>
                  <a:moveTo>
                    <a:pt x="121" y="156"/>
                  </a:moveTo>
                  <a:cubicBezTo>
                    <a:pt x="121" y="155"/>
                    <a:pt x="122" y="153"/>
                    <a:pt x="122" y="152"/>
                  </a:cubicBezTo>
                  <a:cubicBezTo>
                    <a:pt x="122" y="153"/>
                    <a:pt x="122" y="154"/>
                    <a:pt x="122" y="156"/>
                  </a:cubicBezTo>
                  <a:cubicBezTo>
                    <a:pt x="122" y="158"/>
                    <a:pt x="121" y="159"/>
                    <a:pt x="121" y="161"/>
                  </a:cubicBezTo>
                  <a:cubicBezTo>
                    <a:pt x="121" y="161"/>
                    <a:pt x="121" y="162"/>
                    <a:pt x="121" y="162"/>
                  </a:cubicBezTo>
                  <a:cubicBezTo>
                    <a:pt x="120" y="167"/>
                    <a:pt x="120" y="171"/>
                    <a:pt x="119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7"/>
                    <a:pt x="116" y="179"/>
                    <a:pt x="115" y="180"/>
                  </a:cubicBezTo>
                  <a:cubicBezTo>
                    <a:pt x="116" y="179"/>
                    <a:pt x="116" y="179"/>
                    <a:pt x="116" y="178"/>
                  </a:cubicBezTo>
                  <a:cubicBezTo>
                    <a:pt x="117" y="173"/>
                    <a:pt x="118" y="168"/>
                    <a:pt x="119" y="164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20" y="161"/>
                    <a:pt x="120" y="159"/>
                    <a:pt x="121" y="157"/>
                  </a:cubicBezTo>
                  <a:cubicBezTo>
                    <a:pt x="121" y="157"/>
                    <a:pt x="121" y="157"/>
                    <a:pt x="121" y="156"/>
                  </a:cubicBezTo>
                  <a:moveTo>
                    <a:pt x="143" y="160"/>
                  </a:moveTo>
                  <a:cubicBezTo>
                    <a:pt x="143" y="157"/>
                    <a:pt x="144" y="153"/>
                    <a:pt x="145" y="150"/>
                  </a:cubicBezTo>
                  <a:cubicBezTo>
                    <a:pt x="144" y="152"/>
                    <a:pt x="144" y="154"/>
                    <a:pt x="144" y="155"/>
                  </a:cubicBezTo>
                  <a:cubicBezTo>
                    <a:pt x="144" y="159"/>
                    <a:pt x="143" y="162"/>
                    <a:pt x="142" y="165"/>
                  </a:cubicBezTo>
                  <a:cubicBezTo>
                    <a:pt x="142" y="166"/>
                    <a:pt x="142" y="168"/>
                    <a:pt x="141" y="169"/>
                  </a:cubicBezTo>
                  <a:cubicBezTo>
                    <a:pt x="142" y="166"/>
                    <a:pt x="142" y="163"/>
                    <a:pt x="143" y="160"/>
                  </a:cubicBezTo>
                  <a:moveTo>
                    <a:pt x="148" y="134"/>
                  </a:moveTo>
                  <a:cubicBezTo>
                    <a:pt x="148" y="133"/>
                    <a:pt x="148" y="132"/>
                    <a:pt x="148" y="131"/>
                  </a:cubicBezTo>
                  <a:cubicBezTo>
                    <a:pt x="148" y="133"/>
                    <a:pt x="148" y="135"/>
                    <a:pt x="148" y="137"/>
                  </a:cubicBezTo>
                  <a:cubicBezTo>
                    <a:pt x="148" y="139"/>
                    <a:pt x="148" y="141"/>
                    <a:pt x="148" y="143"/>
                  </a:cubicBezTo>
                  <a:cubicBezTo>
                    <a:pt x="148" y="141"/>
                    <a:pt x="148" y="139"/>
                    <a:pt x="148" y="138"/>
                  </a:cubicBezTo>
                  <a:cubicBezTo>
                    <a:pt x="148" y="136"/>
                    <a:pt x="148" y="135"/>
                    <a:pt x="148" y="134"/>
                  </a:cubicBezTo>
                  <a:moveTo>
                    <a:pt x="154" y="126"/>
                  </a:moveTo>
                  <a:cubicBezTo>
                    <a:pt x="154" y="126"/>
                    <a:pt x="154" y="125"/>
                    <a:pt x="154" y="124"/>
                  </a:cubicBezTo>
                  <a:cubicBezTo>
                    <a:pt x="154" y="123"/>
                    <a:pt x="154" y="122"/>
                    <a:pt x="154" y="121"/>
                  </a:cubicBezTo>
                  <a:cubicBezTo>
                    <a:pt x="154" y="123"/>
                    <a:pt x="154" y="125"/>
                    <a:pt x="154" y="127"/>
                  </a:cubicBezTo>
                  <a:cubicBezTo>
                    <a:pt x="154" y="131"/>
                    <a:pt x="154" y="135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52"/>
                    <a:pt x="153" y="163"/>
                    <a:pt x="150" y="174"/>
                  </a:cubicBezTo>
                  <a:cubicBezTo>
                    <a:pt x="150" y="178"/>
                    <a:pt x="149" y="181"/>
                    <a:pt x="147" y="185"/>
                  </a:cubicBezTo>
                  <a:cubicBezTo>
                    <a:pt x="147" y="186"/>
                    <a:pt x="146" y="187"/>
                    <a:pt x="146" y="188"/>
                  </a:cubicBezTo>
                  <a:cubicBezTo>
                    <a:pt x="145" y="188"/>
                    <a:pt x="145" y="189"/>
                    <a:pt x="144" y="190"/>
                  </a:cubicBezTo>
                  <a:cubicBezTo>
                    <a:pt x="144" y="190"/>
                    <a:pt x="143" y="190"/>
                    <a:pt x="143" y="190"/>
                  </a:cubicBezTo>
                  <a:cubicBezTo>
                    <a:pt x="143" y="190"/>
                    <a:pt x="143" y="190"/>
                    <a:pt x="143" y="190"/>
                  </a:cubicBezTo>
                  <a:cubicBezTo>
                    <a:pt x="143" y="188"/>
                    <a:pt x="144" y="187"/>
                    <a:pt x="144" y="185"/>
                  </a:cubicBezTo>
                  <a:cubicBezTo>
                    <a:pt x="144" y="184"/>
                    <a:pt x="145" y="182"/>
                    <a:pt x="145" y="181"/>
                  </a:cubicBezTo>
                  <a:cubicBezTo>
                    <a:pt x="145" y="178"/>
                    <a:pt x="146" y="176"/>
                    <a:pt x="146" y="173"/>
                  </a:cubicBezTo>
                  <a:cubicBezTo>
                    <a:pt x="150" y="165"/>
                    <a:pt x="152" y="155"/>
                    <a:pt x="153" y="146"/>
                  </a:cubicBezTo>
                  <a:cubicBezTo>
                    <a:pt x="154" y="139"/>
                    <a:pt x="154" y="133"/>
                    <a:pt x="154" y="126"/>
                  </a:cubicBezTo>
                  <a:moveTo>
                    <a:pt x="150" y="100"/>
                  </a:moveTo>
                  <a:cubicBezTo>
                    <a:pt x="150" y="99"/>
                    <a:pt x="150" y="98"/>
                    <a:pt x="150" y="97"/>
                  </a:cubicBezTo>
                  <a:cubicBezTo>
                    <a:pt x="150" y="98"/>
                    <a:pt x="150" y="100"/>
                    <a:pt x="150" y="101"/>
                  </a:cubicBezTo>
                  <a:cubicBezTo>
                    <a:pt x="151" y="110"/>
                    <a:pt x="152" y="119"/>
                    <a:pt x="151" y="128"/>
                  </a:cubicBezTo>
                  <a:cubicBezTo>
                    <a:pt x="151" y="131"/>
                    <a:pt x="151" y="133"/>
                    <a:pt x="151" y="135"/>
                  </a:cubicBezTo>
                  <a:cubicBezTo>
                    <a:pt x="151" y="137"/>
                    <a:pt x="151" y="139"/>
                    <a:pt x="151" y="141"/>
                  </a:cubicBezTo>
                  <a:cubicBezTo>
                    <a:pt x="151" y="142"/>
                    <a:pt x="150" y="144"/>
                    <a:pt x="150" y="146"/>
                  </a:cubicBezTo>
                  <a:cubicBezTo>
                    <a:pt x="150" y="147"/>
                    <a:pt x="150" y="148"/>
                    <a:pt x="150" y="149"/>
                  </a:cubicBezTo>
                  <a:cubicBezTo>
                    <a:pt x="150" y="148"/>
                    <a:pt x="150" y="147"/>
                    <a:pt x="150" y="146"/>
                  </a:cubicBezTo>
                  <a:cubicBezTo>
                    <a:pt x="150" y="143"/>
                    <a:pt x="150" y="140"/>
                    <a:pt x="151" y="137"/>
                  </a:cubicBezTo>
                  <a:cubicBezTo>
                    <a:pt x="151" y="135"/>
                    <a:pt x="151" y="132"/>
                    <a:pt x="151" y="129"/>
                  </a:cubicBezTo>
                  <a:cubicBezTo>
                    <a:pt x="151" y="128"/>
                    <a:pt x="151" y="127"/>
                    <a:pt x="151" y="125"/>
                  </a:cubicBezTo>
                  <a:cubicBezTo>
                    <a:pt x="151" y="117"/>
                    <a:pt x="151" y="109"/>
                    <a:pt x="150" y="100"/>
                  </a:cubicBezTo>
                  <a:moveTo>
                    <a:pt x="144" y="70"/>
                  </a:moveTo>
                  <a:cubicBezTo>
                    <a:pt x="144" y="69"/>
                    <a:pt x="144" y="68"/>
                    <a:pt x="144" y="67"/>
                  </a:cubicBezTo>
                  <a:cubicBezTo>
                    <a:pt x="144" y="70"/>
                    <a:pt x="145" y="74"/>
                    <a:pt x="145" y="78"/>
                  </a:cubicBezTo>
                  <a:cubicBezTo>
                    <a:pt x="145" y="78"/>
                    <a:pt x="145" y="79"/>
                    <a:pt x="145" y="79"/>
                  </a:cubicBezTo>
                  <a:cubicBezTo>
                    <a:pt x="145" y="76"/>
                    <a:pt x="144" y="73"/>
                    <a:pt x="144" y="70"/>
                  </a:cubicBezTo>
                  <a:moveTo>
                    <a:pt x="156" y="118"/>
                  </a:moveTo>
                  <a:cubicBezTo>
                    <a:pt x="156" y="110"/>
                    <a:pt x="155" y="101"/>
                    <a:pt x="154" y="93"/>
                  </a:cubicBezTo>
                  <a:cubicBezTo>
                    <a:pt x="154" y="84"/>
                    <a:pt x="153" y="75"/>
                    <a:pt x="152" y="65"/>
                  </a:cubicBezTo>
                  <a:cubicBezTo>
                    <a:pt x="151" y="59"/>
                    <a:pt x="151" y="53"/>
                    <a:pt x="149" y="46"/>
                  </a:cubicBezTo>
                  <a:cubicBezTo>
                    <a:pt x="151" y="52"/>
                    <a:pt x="153" y="58"/>
                    <a:pt x="154" y="64"/>
                  </a:cubicBezTo>
                  <a:cubicBezTo>
                    <a:pt x="156" y="77"/>
                    <a:pt x="156" y="91"/>
                    <a:pt x="157" y="104"/>
                  </a:cubicBezTo>
                  <a:cubicBezTo>
                    <a:pt x="157" y="109"/>
                    <a:pt x="156" y="113"/>
                    <a:pt x="156" y="118"/>
                  </a:cubicBezTo>
                  <a:moveTo>
                    <a:pt x="149" y="75"/>
                  </a:moveTo>
                  <a:cubicBezTo>
                    <a:pt x="149" y="68"/>
                    <a:pt x="148" y="60"/>
                    <a:pt x="146" y="53"/>
                  </a:cubicBezTo>
                  <a:cubicBezTo>
                    <a:pt x="145" y="47"/>
                    <a:pt x="144" y="41"/>
                    <a:pt x="144" y="35"/>
                  </a:cubicBezTo>
                  <a:cubicBezTo>
                    <a:pt x="146" y="41"/>
                    <a:pt x="147" y="47"/>
                    <a:pt x="148" y="53"/>
                  </a:cubicBezTo>
                  <a:cubicBezTo>
                    <a:pt x="150" y="65"/>
                    <a:pt x="151" y="77"/>
                    <a:pt x="151" y="88"/>
                  </a:cubicBezTo>
                  <a:cubicBezTo>
                    <a:pt x="151" y="86"/>
                    <a:pt x="151" y="83"/>
                    <a:pt x="150" y="80"/>
                  </a:cubicBezTo>
                  <a:cubicBezTo>
                    <a:pt x="150" y="78"/>
                    <a:pt x="149" y="77"/>
                    <a:pt x="149" y="75"/>
                  </a:cubicBezTo>
                  <a:moveTo>
                    <a:pt x="136" y="13"/>
                  </a:moveTo>
                  <a:cubicBezTo>
                    <a:pt x="136" y="13"/>
                    <a:pt x="136" y="13"/>
                    <a:pt x="135" y="13"/>
                  </a:cubicBezTo>
                  <a:cubicBezTo>
                    <a:pt x="137" y="18"/>
                    <a:pt x="139" y="23"/>
                    <a:pt x="141" y="27"/>
                  </a:cubicBezTo>
                  <a:cubicBezTo>
                    <a:pt x="140" y="26"/>
                    <a:pt x="140" y="25"/>
                    <a:pt x="140" y="23"/>
                  </a:cubicBezTo>
                  <a:cubicBezTo>
                    <a:pt x="140" y="25"/>
                    <a:pt x="141" y="26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9"/>
                    <a:pt x="141" y="29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0" y="31"/>
                    <a:pt x="140" y="31"/>
                  </a:cubicBezTo>
                  <a:cubicBezTo>
                    <a:pt x="139" y="31"/>
                    <a:pt x="139" y="30"/>
                    <a:pt x="139" y="30"/>
                  </a:cubicBezTo>
                  <a:cubicBezTo>
                    <a:pt x="139" y="30"/>
                    <a:pt x="139" y="30"/>
                    <a:pt x="138" y="29"/>
                  </a:cubicBezTo>
                  <a:cubicBezTo>
                    <a:pt x="138" y="30"/>
                    <a:pt x="138" y="31"/>
                    <a:pt x="137" y="31"/>
                  </a:cubicBezTo>
                  <a:cubicBezTo>
                    <a:pt x="137" y="31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29"/>
                  </a:cubicBezTo>
                  <a:cubicBezTo>
                    <a:pt x="136" y="31"/>
                    <a:pt x="137" y="33"/>
                    <a:pt x="137" y="35"/>
                  </a:cubicBezTo>
                  <a:cubicBezTo>
                    <a:pt x="138" y="37"/>
                    <a:pt x="138" y="40"/>
                    <a:pt x="139" y="42"/>
                  </a:cubicBezTo>
                  <a:cubicBezTo>
                    <a:pt x="139" y="44"/>
                    <a:pt x="140" y="46"/>
                    <a:pt x="140" y="48"/>
                  </a:cubicBezTo>
                  <a:cubicBezTo>
                    <a:pt x="140" y="51"/>
                    <a:pt x="141" y="54"/>
                    <a:pt x="141" y="56"/>
                  </a:cubicBezTo>
                  <a:cubicBezTo>
                    <a:pt x="139" y="51"/>
                    <a:pt x="138" y="45"/>
                    <a:pt x="136" y="39"/>
                  </a:cubicBezTo>
                  <a:cubicBezTo>
                    <a:pt x="135" y="34"/>
                    <a:pt x="133" y="29"/>
                    <a:pt x="132" y="24"/>
                  </a:cubicBezTo>
                  <a:cubicBezTo>
                    <a:pt x="131" y="23"/>
                    <a:pt x="130" y="22"/>
                    <a:pt x="130" y="21"/>
                  </a:cubicBezTo>
                  <a:cubicBezTo>
                    <a:pt x="131" y="23"/>
                    <a:pt x="131" y="26"/>
                    <a:pt x="132" y="29"/>
                  </a:cubicBezTo>
                  <a:cubicBezTo>
                    <a:pt x="132" y="30"/>
                    <a:pt x="132" y="31"/>
                    <a:pt x="131" y="31"/>
                  </a:cubicBezTo>
                  <a:cubicBezTo>
                    <a:pt x="130" y="31"/>
                    <a:pt x="130" y="30"/>
                    <a:pt x="130" y="30"/>
                  </a:cubicBezTo>
                  <a:cubicBezTo>
                    <a:pt x="127" y="26"/>
                    <a:pt x="126" y="23"/>
                    <a:pt x="124" y="19"/>
                  </a:cubicBezTo>
                  <a:cubicBezTo>
                    <a:pt x="124" y="20"/>
                    <a:pt x="124" y="21"/>
                    <a:pt x="125" y="22"/>
                  </a:cubicBezTo>
                  <a:cubicBezTo>
                    <a:pt x="126" y="23"/>
                    <a:pt x="126" y="25"/>
                    <a:pt x="127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35" y="43"/>
                    <a:pt x="138" y="62"/>
                    <a:pt x="141" y="81"/>
                  </a:cubicBezTo>
                  <a:cubicBezTo>
                    <a:pt x="140" y="93"/>
                    <a:pt x="139" y="105"/>
                    <a:pt x="137" y="116"/>
                  </a:cubicBezTo>
                  <a:cubicBezTo>
                    <a:pt x="137" y="121"/>
                    <a:pt x="136" y="126"/>
                    <a:pt x="135" y="131"/>
                  </a:cubicBezTo>
                  <a:cubicBezTo>
                    <a:pt x="134" y="133"/>
                    <a:pt x="134" y="134"/>
                    <a:pt x="134" y="136"/>
                  </a:cubicBezTo>
                  <a:cubicBezTo>
                    <a:pt x="134" y="134"/>
                    <a:pt x="134" y="133"/>
                    <a:pt x="134" y="131"/>
                  </a:cubicBezTo>
                  <a:cubicBezTo>
                    <a:pt x="134" y="130"/>
                    <a:pt x="134" y="129"/>
                    <a:pt x="134" y="128"/>
                  </a:cubicBezTo>
                  <a:cubicBezTo>
                    <a:pt x="135" y="117"/>
                    <a:pt x="135" y="107"/>
                    <a:pt x="135" y="97"/>
                  </a:cubicBezTo>
                  <a:cubicBezTo>
                    <a:pt x="135" y="87"/>
                    <a:pt x="134" y="76"/>
                    <a:pt x="132" y="66"/>
                  </a:cubicBezTo>
                  <a:cubicBezTo>
                    <a:pt x="132" y="65"/>
                    <a:pt x="132" y="65"/>
                    <a:pt x="132" y="64"/>
                  </a:cubicBezTo>
                  <a:cubicBezTo>
                    <a:pt x="133" y="75"/>
                    <a:pt x="133" y="86"/>
                    <a:pt x="133" y="98"/>
                  </a:cubicBezTo>
                  <a:cubicBezTo>
                    <a:pt x="133" y="106"/>
                    <a:pt x="132" y="114"/>
                    <a:pt x="132" y="122"/>
                  </a:cubicBezTo>
                  <a:cubicBezTo>
                    <a:pt x="132" y="124"/>
                    <a:pt x="132" y="126"/>
                    <a:pt x="132" y="128"/>
                  </a:cubicBezTo>
                  <a:cubicBezTo>
                    <a:pt x="132" y="129"/>
                    <a:pt x="132" y="130"/>
                    <a:pt x="132" y="131"/>
                  </a:cubicBezTo>
                  <a:cubicBezTo>
                    <a:pt x="131" y="135"/>
                    <a:pt x="131" y="140"/>
                    <a:pt x="131" y="144"/>
                  </a:cubicBezTo>
                  <a:cubicBezTo>
                    <a:pt x="130" y="146"/>
                    <a:pt x="130" y="148"/>
                    <a:pt x="130" y="149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9" y="153"/>
                    <a:pt x="128" y="156"/>
                    <a:pt x="127" y="159"/>
                  </a:cubicBezTo>
                  <a:cubicBezTo>
                    <a:pt x="126" y="162"/>
                    <a:pt x="124" y="165"/>
                    <a:pt x="123" y="168"/>
                  </a:cubicBezTo>
                  <a:cubicBezTo>
                    <a:pt x="123" y="164"/>
                    <a:pt x="124" y="160"/>
                    <a:pt x="124" y="157"/>
                  </a:cubicBezTo>
                  <a:cubicBezTo>
                    <a:pt x="125" y="155"/>
                    <a:pt x="125" y="153"/>
                    <a:pt x="125" y="152"/>
                  </a:cubicBezTo>
                  <a:cubicBezTo>
                    <a:pt x="125" y="147"/>
                    <a:pt x="126" y="143"/>
                    <a:pt x="126" y="139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7" y="134"/>
                    <a:pt x="128" y="130"/>
                    <a:pt x="129" y="125"/>
                  </a:cubicBezTo>
                  <a:cubicBezTo>
                    <a:pt x="129" y="123"/>
                    <a:pt x="130" y="122"/>
                    <a:pt x="130" y="120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27" y="135"/>
                    <a:pt x="123" y="149"/>
                    <a:pt x="117" y="161"/>
                  </a:cubicBezTo>
                  <a:cubicBezTo>
                    <a:pt x="116" y="165"/>
                    <a:pt x="115" y="168"/>
                    <a:pt x="113" y="172"/>
                  </a:cubicBezTo>
                  <a:cubicBezTo>
                    <a:pt x="114" y="170"/>
                    <a:pt x="115" y="167"/>
                    <a:pt x="115" y="164"/>
                  </a:cubicBezTo>
                  <a:cubicBezTo>
                    <a:pt x="114" y="167"/>
                    <a:pt x="113" y="169"/>
                    <a:pt x="111" y="171"/>
                  </a:cubicBezTo>
                  <a:cubicBezTo>
                    <a:pt x="110" y="175"/>
                    <a:pt x="110" y="178"/>
                    <a:pt x="109" y="182"/>
                  </a:cubicBezTo>
                  <a:cubicBezTo>
                    <a:pt x="109" y="185"/>
                    <a:pt x="108" y="188"/>
                    <a:pt x="108" y="190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1"/>
                    <a:pt x="108" y="191"/>
                    <a:pt x="107" y="191"/>
                  </a:cubicBezTo>
                  <a:cubicBezTo>
                    <a:pt x="106" y="193"/>
                    <a:pt x="105" y="194"/>
                    <a:pt x="103" y="196"/>
                  </a:cubicBezTo>
                  <a:cubicBezTo>
                    <a:pt x="103" y="195"/>
                    <a:pt x="104" y="194"/>
                    <a:pt x="104" y="193"/>
                  </a:cubicBezTo>
                  <a:cubicBezTo>
                    <a:pt x="104" y="191"/>
                    <a:pt x="105" y="189"/>
                    <a:pt x="105" y="188"/>
                  </a:cubicBezTo>
                  <a:cubicBezTo>
                    <a:pt x="106" y="187"/>
                    <a:pt x="106" y="187"/>
                    <a:pt x="106" y="187"/>
                  </a:cubicBezTo>
                  <a:cubicBezTo>
                    <a:pt x="108" y="182"/>
                    <a:pt x="109" y="176"/>
                    <a:pt x="111" y="171"/>
                  </a:cubicBezTo>
                  <a:cubicBezTo>
                    <a:pt x="109" y="174"/>
                    <a:pt x="107" y="177"/>
                    <a:pt x="105" y="179"/>
                  </a:cubicBezTo>
                  <a:cubicBezTo>
                    <a:pt x="104" y="181"/>
                    <a:pt x="104" y="183"/>
                    <a:pt x="104" y="184"/>
                  </a:cubicBezTo>
                  <a:cubicBezTo>
                    <a:pt x="103" y="185"/>
                    <a:pt x="103" y="185"/>
                    <a:pt x="103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187"/>
                    <a:pt x="102" y="189"/>
                    <a:pt x="101" y="190"/>
                  </a:cubicBezTo>
                  <a:cubicBezTo>
                    <a:pt x="101" y="190"/>
                    <a:pt x="102" y="189"/>
                    <a:pt x="102" y="188"/>
                  </a:cubicBezTo>
                  <a:cubicBezTo>
                    <a:pt x="102" y="187"/>
                    <a:pt x="102" y="187"/>
                    <a:pt x="102" y="186"/>
                  </a:cubicBezTo>
                  <a:cubicBezTo>
                    <a:pt x="103" y="184"/>
                    <a:pt x="103" y="182"/>
                    <a:pt x="104" y="180"/>
                  </a:cubicBezTo>
                  <a:cubicBezTo>
                    <a:pt x="103" y="181"/>
                    <a:pt x="102" y="183"/>
                    <a:pt x="100" y="184"/>
                  </a:cubicBezTo>
                  <a:cubicBezTo>
                    <a:pt x="100" y="184"/>
                    <a:pt x="100" y="184"/>
                    <a:pt x="100" y="184"/>
                  </a:cubicBezTo>
                  <a:cubicBezTo>
                    <a:pt x="100" y="186"/>
                    <a:pt x="99" y="188"/>
                    <a:pt x="99" y="190"/>
                  </a:cubicBezTo>
                  <a:cubicBezTo>
                    <a:pt x="99" y="190"/>
                    <a:pt x="99" y="190"/>
                    <a:pt x="99" y="190"/>
                  </a:cubicBezTo>
                  <a:cubicBezTo>
                    <a:pt x="99" y="191"/>
                    <a:pt x="98" y="193"/>
                    <a:pt x="98" y="194"/>
                  </a:cubicBezTo>
                  <a:cubicBezTo>
                    <a:pt x="98" y="195"/>
                    <a:pt x="98" y="195"/>
                    <a:pt x="98" y="196"/>
                  </a:cubicBezTo>
                  <a:cubicBezTo>
                    <a:pt x="98" y="197"/>
                    <a:pt x="99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00" y="197"/>
                    <a:pt x="100" y="197"/>
                    <a:pt x="101" y="197"/>
                  </a:cubicBezTo>
                  <a:cubicBezTo>
                    <a:pt x="101" y="198"/>
                    <a:pt x="101" y="198"/>
                    <a:pt x="100" y="199"/>
                  </a:cubicBezTo>
                  <a:cubicBezTo>
                    <a:pt x="99" y="200"/>
                    <a:pt x="98" y="202"/>
                    <a:pt x="96" y="204"/>
                  </a:cubicBezTo>
                  <a:cubicBezTo>
                    <a:pt x="94" y="206"/>
                    <a:pt x="91" y="209"/>
                    <a:pt x="88" y="211"/>
                  </a:cubicBezTo>
                  <a:cubicBezTo>
                    <a:pt x="85" y="214"/>
                    <a:pt x="82" y="218"/>
                    <a:pt x="79" y="221"/>
                  </a:cubicBezTo>
                  <a:cubicBezTo>
                    <a:pt x="77" y="222"/>
                    <a:pt x="75" y="224"/>
                    <a:pt x="73" y="226"/>
                  </a:cubicBezTo>
                  <a:cubicBezTo>
                    <a:pt x="73" y="226"/>
                    <a:pt x="72" y="227"/>
                    <a:pt x="71" y="227"/>
                  </a:cubicBezTo>
                  <a:cubicBezTo>
                    <a:pt x="72" y="227"/>
                    <a:pt x="73" y="226"/>
                    <a:pt x="74" y="226"/>
                  </a:cubicBezTo>
                  <a:cubicBezTo>
                    <a:pt x="78" y="223"/>
                    <a:pt x="82" y="220"/>
                    <a:pt x="86" y="217"/>
                  </a:cubicBezTo>
                  <a:cubicBezTo>
                    <a:pt x="87" y="217"/>
                    <a:pt x="87" y="216"/>
                    <a:pt x="88" y="215"/>
                  </a:cubicBezTo>
                  <a:cubicBezTo>
                    <a:pt x="89" y="214"/>
                    <a:pt x="91" y="213"/>
                    <a:pt x="92" y="211"/>
                  </a:cubicBezTo>
                  <a:cubicBezTo>
                    <a:pt x="94" y="210"/>
                    <a:pt x="95" y="208"/>
                    <a:pt x="97" y="207"/>
                  </a:cubicBezTo>
                  <a:cubicBezTo>
                    <a:pt x="97" y="206"/>
                    <a:pt x="98" y="206"/>
                    <a:pt x="98" y="205"/>
                  </a:cubicBezTo>
                  <a:cubicBezTo>
                    <a:pt x="99" y="204"/>
                    <a:pt x="100" y="203"/>
                    <a:pt x="101" y="203"/>
                  </a:cubicBezTo>
                  <a:cubicBezTo>
                    <a:pt x="101" y="203"/>
                    <a:pt x="101" y="203"/>
                    <a:pt x="101" y="204"/>
                  </a:cubicBezTo>
                  <a:cubicBezTo>
                    <a:pt x="101" y="204"/>
                    <a:pt x="101" y="205"/>
                    <a:pt x="101" y="20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7"/>
                    <a:pt x="102" y="207"/>
                    <a:pt x="103" y="207"/>
                  </a:cubicBezTo>
                  <a:cubicBezTo>
                    <a:pt x="103" y="207"/>
                    <a:pt x="103" y="206"/>
                    <a:pt x="103" y="206"/>
                  </a:cubicBezTo>
                  <a:cubicBezTo>
                    <a:pt x="105" y="205"/>
                    <a:pt x="106" y="204"/>
                    <a:pt x="107" y="203"/>
                  </a:cubicBez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6" y="205"/>
                    <a:pt x="106" y="205"/>
                    <a:pt x="106" y="206"/>
                  </a:cubicBezTo>
                  <a:cubicBezTo>
                    <a:pt x="106" y="207"/>
                    <a:pt x="106" y="208"/>
                    <a:pt x="106" y="210"/>
                  </a:cubicBezTo>
                  <a:cubicBezTo>
                    <a:pt x="106" y="210"/>
                    <a:pt x="106" y="211"/>
                    <a:pt x="106" y="212"/>
                  </a:cubicBezTo>
                  <a:cubicBezTo>
                    <a:pt x="106" y="212"/>
                    <a:pt x="107" y="213"/>
                    <a:pt x="107" y="213"/>
                  </a:cubicBezTo>
                  <a:cubicBezTo>
                    <a:pt x="107" y="213"/>
                    <a:pt x="107" y="213"/>
                    <a:pt x="108" y="213"/>
                  </a:cubicBezTo>
                  <a:cubicBezTo>
                    <a:pt x="108" y="213"/>
                    <a:pt x="109" y="213"/>
                    <a:pt x="109" y="212"/>
                  </a:cubicBezTo>
                  <a:cubicBezTo>
                    <a:pt x="110" y="210"/>
                    <a:pt x="111" y="208"/>
                    <a:pt x="112" y="205"/>
                  </a:cubicBezTo>
                  <a:cubicBezTo>
                    <a:pt x="112" y="205"/>
                    <a:pt x="113" y="204"/>
                    <a:pt x="113" y="203"/>
                  </a:cubicBezTo>
                  <a:cubicBezTo>
                    <a:pt x="114" y="203"/>
                    <a:pt x="114" y="202"/>
                    <a:pt x="115" y="202"/>
                  </a:cubicBezTo>
                  <a:cubicBezTo>
                    <a:pt x="116" y="200"/>
                    <a:pt x="118" y="198"/>
                    <a:pt x="119" y="197"/>
                  </a:cubicBezTo>
                  <a:cubicBezTo>
                    <a:pt x="120" y="195"/>
                    <a:pt x="122" y="193"/>
                    <a:pt x="123" y="190"/>
                  </a:cubicBezTo>
                  <a:cubicBezTo>
                    <a:pt x="123" y="190"/>
                    <a:pt x="123" y="189"/>
                    <a:pt x="124" y="188"/>
                  </a:cubicBezTo>
                  <a:cubicBezTo>
                    <a:pt x="126" y="183"/>
                    <a:pt x="128" y="178"/>
                    <a:pt x="129" y="172"/>
                  </a:cubicBezTo>
                  <a:cubicBezTo>
                    <a:pt x="130" y="168"/>
                    <a:pt x="131" y="164"/>
                    <a:pt x="131" y="160"/>
                  </a:cubicBezTo>
                  <a:cubicBezTo>
                    <a:pt x="132" y="157"/>
                    <a:pt x="132" y="154"/>
                    <a:pt x="132" y="151"/>
                  </a:cubicBezTo>
                  <a:cubicBezTo>
                    <a:pt x="133" y="148"/>
                    <a:pt x="134" y="145"/>
                    <a:pt x="135" y="142"/>
                  </a:cubicBezTo>
                  <a:cubicBezTo>
                    <a:pt x="135" y="142"/>
                    <a:pt x="135" y="141"/>
                    <a:pt x="135" y="141"/>
                  </a:cubicBezTo>
                  <a:cubicBezTo>
                    <a:pt x="139" y="126"/>
                    <a:pt x="141" y="112"/>
                    <a:pt x="142" y="97"/>
                  </a:cubicBezTo>
                  <a:cubicBezTo>
                    <a:pt x="142" y="96"/>
                    <a:pt x="142" y="95"/>
                    <a:pt x="143" y="95"/>
                  </a:cubicBezTo>
                  <a:cubicBezTo>
                    <a:pt x="143" y="103"/>
                    <a:pt x="144" y="111"/>
                    <a:pt x="145" y="119"/>
                  </a:cubicBezTo>
                  <a:cubicBezTo>
                    <a:pt x="144" y="129"/>
                    <a:pt x="143" y="138"/>
                    <a:pt x="141" y="147"/>
                  </a:cubicBezTo>
                  <a:cubicBezTo>
                    <a:pt x="141" y="150"/>
                    <a:pt x="141" y="152"/>
                    <a:pt x="140" y="154"/>
                  </a:cubicBezTo>
                  <a:cubicBezTo>
                    <a:pt x="139" y="161"/>
                    <a:pt x="137" y="168"/>
                    <a:pt x="134" y="174"/>
                  </a:cubicBezTo>
                  <a:cubicBezTo>
                    <a:pt x="133" y="180"/>
                    <a:pt x="130" y="185"/>
                    <a:pt x="130" y="191"/>
                  </a:cubicBezTo>
                  <a:cubicBezTo>
                    <a:pt x="131" y="192"/>
                    <a:pt x="131" y="193"/>
                    <a:pt x="13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31" y="194"/>
                    <a:pt x="132" y="195"/>
                    <a:pt x="132" y="195"/>
                  </a:cubicBezTo>
                  <a:cubicBezTo>
                    <a:pt x="132" y="195"/>
                    <a:pt x="133" y="194"/>
                    <a:pt x="133" y="194"/>
                  </a:cubicBezTo>
                  <a:cubicBezTo>
                    <a:pt x="133" y="194"/>
                    <a:pt x="133" y="194"/>
                    <a:pt x="134" y="193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34" y="193"/>
                    <a:pt x="135" y="193"/>
                    <a:pt x="135" y="193"/>
                  </a:cubicBezTo>
                  <a:cubicBezTo>
                    <a:pt x="136" y="191"/>
                    <a:pt x="137" y="190"/>
                    <a:pt x="138" y="188"/>
                  </a:cubicBezTo>
                  <a:cubicBezTo>
                    <a:pt x="139" y="189"/>
                    <a:pt x="139" y="190"/>
                    <a:pt x="139" y="191"/>
                  </a:cubicBezTo>
                  <a:cubicBezTo>
                    <a:pt x="139" y="191"/>
                    <a:pt x="139" y="191"/>
                    <a:pt x="140" y="191"/>
                  </a:cubicBezTo>
                  <a:cubicBezTo>
                    <a:pt x="138" y="195"/>
                    <a:pt x="137" y="198"/>
                    <a:pt x="136" y="202"/>
                  </a:cubicBezTo>
                  <a:cubicBezTo>
                    <a:pt x="136" y="202"/>
                    <a:pt x="136" y="202"/>
                    <a:pt x="136" y="202"/>
                  </a:cubicBezTo>
                  <a:cubicBezTo>
                    <a:pt x="136" y="204"/>
                    <a:pt x="136" y="206"/>
                    <a:pt x="136" y="207"/>
                  </a:cubicBezTo>
                  <a:cubicBezTo>
                    <a:pt x="136" y="208"/>
                    <a:pt x="137" y="209"/>
                    <a:pt x="137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10"/>
                    <a:pt x="138" y="210"/>
                    <a:pt x="138" y="210"/>
                  </a:cubicBezTo>
                  <a:cubicBezTo>
                    <a:pt x="139" y="210"/>
                    <a:pt x="139" y="210"/>
                    <a:pt x="139" y="209"/>
                  </a:cubicBezTo>
                  <a:cubicBezTo>
                    <a:pt x="143" y="205"/>
                    <a:pt x="146" y="201"/>
                    <a:pt x="148" y="196"/>
                  </a:cubicBezTo>
                  <a:cubicBezTo>
                    <a:pt x="150" y="192"/>
                    <a:pt x="151" y="188"/>
                    <a:pt x="152" y="184"/>
                  </a:cubicBezTo>
                  <a:cubicBezTo>
                    <a:pt x="156" y="170"/>
                    <a:pt x="157" y="155"/>
                    <a:pt x="158" y="141"/>
                  </a:cubicBezTo>
                  <a:cubicBezTo>
                    <a:pt x="159" y="116"/>
                    <a:pt x="160" y="91"/>
                    <a:pt x="156" y="66"/>
                  </a:cubicBezTo>
                  <a:cubicBezTo>
                    <a:pt x="155" y="54"/>
                    <a:pt x="151" y="41"/>
                    <a:pt x="145" y="30"/>
                  </a:cubicBezTo>
                  <a:cubicBezTo>
                    <a:pt x="143" y="24"/>
                    <a:pt x="141" y="19"/>
                    <a:pt x="137" y="14"/>
                  </a:cubicBezTo>
                  <a:cubicBezTo>
                    <a:pt x="137" y="13"/>
                    <a:pt x="137" y="13"/>
                    <a:pt x="136" y="13"/>
                  </a:cubicBezTo>
                  <a:moveTo>
                    <a:pt x="93" y="13"/>
                  </a:moveTo>
                  <a:cubicBezTo>
                    <a:pt x="93" y="15"/>
                    <a:pt x="93" y="17"/>
                    <a:pt x="94" y="20"/>
                  </a:cubicBezTo>
                  <a:cubicBezTo>
                    <a:pt x="94" y="20"/>
                    <a:pt x="94" y="21"/>
                    <a:pt x="94" y="21"/>
                  </a:cubicBezTo>
                  <a:cubicBezTo>
                    <a:pt x="95" y="23"/>
                    <a:pt x="96" y="25"/>
                    <a:pt x="96" y="27"/>
                  </a:cubicBezTo>
                  <a:cubicBezTo>
                    <a:pt x="95" y="23"/>
                    <a:pt x="94" y="18"/>
                    <a:pt x="93" y="13"/>
                  </a:cubicBezTo>
                  <a:moveTo>
                    <a:pt x="129" y="11"/>
                  </a:moveTo>
                  <a:cubicBezTo>
                    <a:pt x="128" y="11"/>
                    <a:pt x="128" y="11"/>
                    <a:pt x="127" y="12"/>
                  </a:cubicBezTo>
                  <a:cubicBezTo>
                    <a:pt x="129" y="15"/>
                    <a:pt x="131" y="19"/>
                    <a:pt x="134" y="22"/>
                  </a:cubicBezTo>
                  <a:cubicBezTo>
                    <a:pt x="132" y="18"/>
                    <a:pt x="131" y="15"/>
                    <a:pt x="129" y="11"/>
                  </a:cubicBezTo>
                  <a:cubicBezTo>
                    <a:pt x="129" y="11"/>
                    <a:pt x="129" y="11"/>
                    <a:pt x="129" y="11"/>
                  </a:cubicBezTo>
                  <a:moveTo>
                    <a:pt x="105" y="8"/>
                  </a:moveTo>
                  <a:cubicBezTo>
                    <a:pt x="105" y="8"/>
                    <a:pt x="105" y="8"/>
                    <a:pt x="105" y="8"/>
                  </a:cubicBezTo>
                  <a:cubicBezTo>
                    <a:pt x="106" y="9"/>
                    <a:pt x="106" y="10"/>
                    <a:pt x="107" y="11"/>
                  </a:cubicBezTo>
                  <a:cubicBezTo>
                    <a:pt x="107" y="12"/>
                    <a:pt x="107" y="12"/>
                    <a:pt x="106" y="12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2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4"/>
                    <a:pt x="107" y="14"/>
                  </a:cubicBezTo>
                  <a:cubicBezTo>
                    <a:pt x="109" y="17"/>
                    <a:pt x="110" y="20"/>
                    <a:pt x="112" y="23"/>
                  </a:cubicBezTo>
                  <a:cubicBezTo>
                    <a:pt x="112" y="24"/>
                    <a:pt x="113" y="24"/>
                    <a:pt x="113" y="25"/>
                  </a:cubicBezTo>
                  <a:cubicBezTo>
                    <a:pt x="113" y="25"/>
                    <a:pt x="113" y="26"/>
                    <a:pt x="113" y="26"/>
                  </a:cubicBezTo>
                  <a:cubicBezTo>
                    <a:pt x="114" y="27"/>
                    <a:pt x="114" y="27"/>
                    <a:pt x="114" y="28"/>
                  </a:cubicBezTo>
                  <a:cubicBezTo>
                    <a:pt x="114" y="28"/>
                    <a:pt x="114" y="27"/>
                    <a:pt x="114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1" y="20"/>
                    <a:pt x="108" y="14"/>
                    <a:pt x="105" y="8"/>
                  </a:cubicBezTo>
                  <a:moveTo>
                    <a:pt x="98" y="3"/>
                  </a:moveTo>
                  <a:cubicBezTo>
                    <a:pt x="102" y="14"/>
                    <a:pt x="104" y="24"/>
                    <a:pt x="105" y="35"/>
                  </a:cubicBezTo>
                  <a:cubicBezTo>
                    <a:pt x="104" y="34"/>
                    <a:pt x="104" y="33"/>
                    <a:pt x="103" y="33"/>
                  </a:cubicBezTo>
                  <a:cubicBezTo>
                    <a:pt x="105" y="39"/>
                    <a:pt x="107" y="45"/>
                    <a:pt x="108" y="52"/>
                  </a:cubicBezTo>
                  <a:cubicBezTo>
                    <a:pt x="108" y="50"/>
                    <a:pt x="108" y="49"/>
                    <a:pt x="108" y="48"/>
                  </a:cubicBezTo>
                  <a:cubicBezTo>
                    <a:pt x="108" y="43"/>
                    <a:pt x="108" y="38"/>
                    <a:pt x="107" y="32"/>
                  </a:cubicBezTo>
                  <a:cubicBezTo>
                    <a:pt x="108" y="35"/>
                    <a:pt x="108" y="37"/>
                    <a:pt x="109" y="39"/>
                  </a:cubicBezTo>
                  <a:cubicBezTo>
                    <a:pt x="110" y="46"/>
                    <a:pt x="111" y="54"/>
                    <a:pt x="112" y="61"/>
                  </a:cubicBezTo>
                  <a:cubicBezTo>
                    <a:pt x="112" y="64"/>
                    <a:pt x="112" y="66"/>
                    <a:pt x="112" y="68"/>
                  </a:cubicBezTo>
                  <a:cubicBezTo>
                    <a:pt x="113" y="71"/>
                    <a:pt x="113" y="73"/>
                    <a:pt x="114" y="75"/>
                  </a:cubicBezTo>
                  <a:cubicBezTo>
                    <a:pt x="114" y="76"/>
                    <a:pt x="113" y="77"/>
                    <a:pt x="113" y="77"/>
                  </a:cubicBezTo>
                  <a:cubicBezTo>
                    <a:pt x="113" y="79"/>
                    <a:pt x="112" y="81"/>
                    <a:pt x="112" y="83"/>
                  </a:cubicBezTo>
                  <a:cubicBezTo>
                    <a:pt x="112" y="88"/>
                    <a:pt x="111" y="93"/>
                    <a:pt x="110" y="98"/>
                  </a:cubicBezTo>
                  <a:cubicBezTo>
                    <a:pt x="113" y="93"/>
                    <a:pt x="115" y="87"/>
                    <a:pt x="118" y="82"/>
                  </a:cubicBezTo>
                  <a:cubicBezTo>
                    <a:pt x="119" y="74"/>
                    <a:pt x="120" y="67"/>
                    <a:pt x="121" y="59"/>
                  </a:cubicBezTo>
                  <a:cubicBezTo>
                    <a:pt x="121" y="58"/>
                    <a:pt x="121" y="57"/>
                    <a:pt x="121" y="56"/>
                  </a:cubicBezTo>
                  <a:cubicBezTo>
                    <a:pt x="122" y="63"/>
                    <a:pt x="122" y="70"/>
                    <a:pt x="122" y="76"/>
                  </a:cubicBezTo>
                  <a:cubicBezTo>
                    <a:pt x="124" y="75"/>
                    <a:pt x="125" y="74"/>
                    <a:pt x="126" y="73"/>
                  </a:cubicBezTo>
                  <a:cubicBezTo>
                    <a:pt x="126" y="72"/>
                    <a:pt x="127" y="72"/>
                    <a:pt x="127" y="72"/>
                  </a:cubicBezTo>
                  <a:cubicBezTo>
                    <a:pt x="127" y="72"/>
                    <a:pt x="127" y="71"/>
                    <a:pt x="127" y="70"/>
                  </a:cubicBezTo>
                  <a:cubicBezTo>
                    <a:pt x="127" y="71"/>
                    <a:pt x="127" y="71"/>
                    <a:pt x="127" y="72"/>
                  </a:cubicBezTo>
                  <a:cubicBezTo>
                    <a:pt x="128" y="72"/>
                    <a:pt x="128" y="72"/>
                    <a:pt x="128" y="73"/>
                  </a:cubicBezTo>
                  <a:cubicBezTo>
                    <a:pt x="129" y="73"/>
                    <a:pt x="129" y="74"/>
                    <a:pt x="130" y="75"/>
                  </a:cubicBezTo>
                  <a:cubicBezTo>
                    <a:pt x="130" y="74"/>
                    <a:pt x="130" y="72"/>
                    <a:pt x="130" y="71"/>
                  </a:cubicBezTo>
                  <a:cubicBezTo>
                    <a:pt x="129" y="69"/>
                    <a:pt x="129" y="67"/>
                    <a:pt x="129" y="66"/>
                  </a:cubicBezTo>
                  <a:cubicBezTo>
                    <a:pt x="129" y="64"/>
                    <a:pt x="129" y="62"/>
                    <a:pt x="128" y="61"/>
                  </a:cubicBezTo>
                  <a:cubicBezTo>
                    <a:pt x="128" y="60"/>
                    <a:pt x="129" y="60"/>
                    <a:pt x="129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60"/>
                    <a:pt x="128" y="60"/>
                    <a:pt x="128" y="59"/>
                  </a:cubicBezTo>
                  <a:cubicBezTo>
                    <a:pt x="127" y="58"/>
                    <a:pt x="126" y="56"/>
                    <a:pt x="125" y="54"/>
                  </a:cubicBezTo>
                  <a:cubicBezTo>
                    <a:pt x="125" y="56"/>
                    <a:pt x="126" y="59"/>
                    <a:pt x="126" y="61"/>
                  </a:cubicBezTo>
                  <a:cubicBezTo>
                    <a:pt x="126" y="62"/>
                    <a:pt x="126" y="62"/>
                    <a:pt x="126" y="63"/>
                  </a:cubicBezTo>
                  <a:cubicBezTo>
                    <a:pt x="125" y="60"/>
                    <a:pt x="125" y="57"/>
                    <a:pt x="124" y="54"/>
                  </a:cubicBezTo>
                  <a:cubicBezTo>
                    <a:pt x="124" y="54"/>
                    <a:pt x="124" y="53"/>
                    <a:pt x="124" y="53"/>
                  </a:cubicBezTo>
                  <a:cubicBezTo>
                    <a:pt x="122" y="49"/>
                    <a:pt x="121" y="46"/>
                    <a:pt x="119" y="42"/>
                  </a:cubicBezTo>
                  <a:cubicBezTo>
                    <a:pt x="119" y="43"/>
                    <a:pt x="119" y="45"/>
                    <a:pt x="119" y="46"/>
                  </a:cubicBezTo>
                  <a:cubicBezTo>
                    <a:pt x="118" y="55"/>
                    <a:pt x="118" y="64"/>
                    <a:pt x="117" y="73"/>
                  </a:cubicBezTo>
                  <a:cubicBezTo>
                    <a:pt x="117" y="75"/>
                    <a:pt x="116" y="78"/>
                    <a:pt x="116" y="81"/>
                  </a:cubicBezTo>
                  <a:cubicBezTo>
                    <a:pt x="116" y="78"/>
                    <a:pt x="116" y="76"/>
                    <a:pt x="116" y="74"/>
                  </a:cubicBezTo>
                  <a:cubicBezTo>
                    <a:pt x="116" y="71"/>
                    <a:pt x="116" y="69"/>
                    <a:pt x="116" y="67"/>
                  </a:cubicBezTo>
                  <a:cubicBezTo>
                    <a:pt x="117" y="58"/>
                    <a:pt x="117" y="48"/>
                    <a:pt x="117" y="39"/>
                  </a:cubicBezTo>
                  <a:cubicBezTo>
                    <a:pt x="117" y="39"/>
                    <a:pt x="117" y="38"/>
                    <a:pt x="117" y="38"/>
                  </a:cubicBezTo>
                  <a:cubicBezTo>
                    <a:pt x="116" y="36"/>
                    <a:pt x="115" y="35"/>
                    <a:pt x="114" y="33"/>
                  </a:cubicBezTo>
                  <a:cubicBezTo>
                    <a:pt x="114" y="36"/>
                    <a:pt x="114" y="39"/>
                    <a:pt x="114" y="42"/>
                  </a:cubicBezTo>
                  <a:cubicBezTo>
                    <a:pt x="115" y="45"/>
                    <a:pt x="115" y="48"/>
                    <a:pt x="115" y="52"/>
                  </a:cubicBezTo>
                  <a:cubicBezTo>
                    <a:pt x="114" y="46"/>
                    <a:pt x="114" y="40"/>
                    <a:pt x="113" y="34"/>
                  </a:cubicBezTo>
                  <a:cubicBezTo>
                    <a:pt x="112" y="32"/>
                    <a:pt x="112" y="31"/>
                    <a:pt x="112" y="29"/>
                  </a:cubicBezTo>
                  <a:cubicBezTo>
                    <a:pt x="110" y="26"/>
                    <a:pt x="108" y="22"/>
                    <a:pt x="106" y="18"/>
                  </a:cubicBezTo>
                  <a:cubicBezTo>
                    <a:pt x="104" y="15"/>
                    <a:pt x="102" y="11"/>
                    <a:pt x="100" y="7"/>
                  </a:cubicBezTo>
                  <a:cubicBezTo>
                    <a:pt x="99" y="6"/>
                    <a:pt x="99" y="5"/>
                    <a:pt x="98" y="3"/>
                  </a:cubicBezTo>
                  <a:moveTo>
                    <a:pt x="107" y="3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107" y="4"/>
                    <a:pt x="108" y="5"/>
                    <a:pt x="108" y="5"/>
                  </a:cubicBezTo>
                  <a:cubicBezTo>
                    <a:pt x="108" y="5"/>
                    <a:pt x="107" y="4"/>
                    <a:pt x="107" y="3"/>
                  </a:cubicBezTo>
                  <a:moveTo>
                    <a:pt x="96" y="0"/>
                  </a:moveTo>
                  <a:cubicBezTo>
                    <a:pt x="95" y="1"/>
                    <a:pt x="94" y="3"/>
                    <a:pt x="94" y="5"/>
                  </a:cubicBezTo>
                  <a:cubicBezTo>
                    <a:pt x="94" y="6"/>
                    <a:pt x="94" y="7"/>
                    <a:pt x="94" y="7"/>
                  </a:cubicBezTo>
                  <a:cubicBezTo>
                    <a:pt x="95" y="9"/>
                    <a:pt x="95" y="10"/>
                    <a:pt x="96" y="11"/>
                  </a:cubicBezTo>
                  <a:cubicBezTo>
                    <a:pt x="96" y="11"/>
                    <a:pt x="96" y="10"/>
                    <a:pt x="96" y="10"/>
                  </a:cubicBezTo>
                  <a:cubicBezTo>
                    <a:pt x="96" y="8"/>
                    <a:pt x="96" y="4"/>
                    <a:pt x="97" y="2"/>
                  </a:cubicBezTo>
                  <a:cubicBezTo>
                    <a:pt x="97" y="2"/>
                    <a:pt x="96" y="1"/>
                    <a:pt x="96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"/>
            <p:cNvSpPr>
              <a:spLocks noEditPoints="1"/>
            </p:cNvSpPr>
            <p:nvPr/>
          </p:nvSpPr>
          <p:spPr bwMode="auto">
            <a:xfrm>
              <a:off x="5922963" y="3498851"/>
              <a:ext cx="571500" cy="776288"/>
            </a:xfrm>
            <a:custGeom>
              <a:avLst/>
              <a:gdLst>
                <a:gd name="T0" fmla="*/ 130 w 265"/>
                <a:gd name="T1" fmla="*/ 358 h 361"/>
                <a:gd name="T2" fmla="*/ 69 w 265"/>
                <a:gd name="T3" fmla="*/ 337 h 361"/>
                <a:gd name="T4" fmla="*/ 107 w 265"/>
                <a:gd name="T5" fmla="*/ 330 h 361"/>
                <a:gd name="T6" fmla="*/ 98 w 265"/>
                <a:gd name="T7" fmla="*/ 328 h 361"/>
                <a:gd name="T8" fmla="*/ 82 w 265"/>
                <a:gd name="T9" fmla="*/ 342 h 361"/>
                <a:gd name="T10" fmla="*/ 221 w 265"/>
                <a:gd name="T11" fmla="*/ 324 h 361"/>
                <a:gd name="T12" fmla="*/ 204 w 265"/>
                <a:gd name="T13" fmla="*/ 335 h 361"/>
                <a:gd name="T14" fmla="*/ 132 w 265"/>
                <a:gd name="T15" fmla="*/ 326 h 361"/>
                <a:gd name="T16" fmla="*/ 117 w 265"/>
                <a:gd name="T17" fmla="*/ 320 h 361"/>
                <a:gd name="T18" fmla="*/ 134 w 265"/>
                <a:gd name="T19" fmla="*/ 311 h 361"/>
                <a:gd name="T20" fmla="*/ 169 w 265"/>
                <a:gd name="T21" fmla="*/ 343 h 361"/>
                <a:gd name="T22" fmla="*/ 104 w 265"/>
                <a:gd name="T23" fmla="*/ 355 h 361"/>
                <a:gd name="T24" fmla="*/ 34 w 265"/>
                <a:gd name="T25" fmla="*/ 344 h 361"/>
                <a:gd name="T26" fmla="*/ 69 w 265"/>
                <a:gd name="T27" fmla="*/ 345 h 361"/>
                <a:gd name="T28" fmla="*/ 175 w 265"/>
                <a:gd name="T29" fmla="*/ 321 h 361"/>
                <a:gd name="T30" fmla="*/ 33 w 265"/>
                <a:gd name="T31" fmla="*/ 309 h 361"/>
                <a:gd name="T32" fmla="*/ 115 w 265"/>
                <a:gd name="T33" fmla="*/ 315 h 361"/>
                <a:gd name="T34" fmla="*/ 34 w 265"/>
                <a:gd name="T35" fmla="*/ 309 h 361"/>
                <a:gd name="T36" fmla="*/ 142 w 265"/>
                <a:gd name="T37" fmla="*/ 321 h 361"/>
                <a:gd name="T38" fmla="*/ 180 w 265"/>
                <a:gd name="T39" fmla="*/ 300 h 361"/>
                <a:gd name="T40" fmla="*/ 212 w 265"/>
                <a:gd name="T41" fmla="*/ 301 h 361"/>
                <a:gd name="T42" fmla="*/ 185 w 265"/>
                <a:gd name="T43" fmla="*/ 315 h 361"/>
                <a:gd name="T44" fmla="*/ 216 w 265"/>
                <a:gd name="T45" fmla="*/ 296 h 361"/>
                <a:gd name="T46" fmla="*/ 231 w 265"/>
                <a:gd name="T47" fmla="*/ 282 h 361"/>
                <a:gd name="T48" fmla="*/ 241 w 265"/>
                <a:gd name="T49" fmla="*/ 263 h 361"/>
                <a:gd name="T50" fmla="*/ 246 w 265"/>
                <a:gd name="T51" fmla="*/ 254 h 361"/>
                <a:gd name="T52" fmla="*/ 220 w 265"/>
                <a:gd name="T53" fmla="*/ 290 h 361"/>
                <a:gd name="T54" fmla="*/ 165 w 265"/>
                <a:gd name="T55" fmla="*/ 321 h 361"/>
                <a:gd name="T56" fmla="*/ 233 w 265"/>
                <a:gd name="T57" fmla="*/ 250 h 361"/>
                <a:gd name="T58" fmla="*/ 255 w 265"/>
                <a:gd name="T59" fmla="*/ 202 h 361"/>
                <a:gd name="T60" fmla="*/ 247 w 265"/>
                <a:gd name="T61" fmla="*/ 215 h 361"/>
                <a:gd name="T62" fmla="*/ 238 w 265"/>
                <a:gd name="T63" fmla="*/ 212 h 361"/>
                <a:gd name="T64" fmla="*/ 202 w 265"/>
                <a:gd name="T65" fmla="*/ 287 h 361"/>
                <a:gd name="T66" fmla="*/ 162 w 265"/>
                <a:gd name="T67" fmla="*/ 303 h 361"/>
                <a:gd name="T68" fmla="*/ 167 w 265"/>
                <a:gd name="T69" fmla="*/ 285 h 361"/>
                <a:gd name="T70" fmla="*/ 219 w 265"/>
                <a:gd name="T71" fmla="*/ 235 h 361"/>
                <a:gd name="T72" fmla="*/ 239 w 265"/>
                <a:gd name="T73" fmla="*/ 208 h 361"/>
                <a:gd name="T74" fmla="*/ 255 w 265"/>
                <a:gd name="T75" fmla="*/ 150 h 361"/>
                <a:gd name="T76" fmla="*/ 255 w 265"/>
                <a:gd name="T77" fmla="*/ 169 h 361"/>
                <a:gd name="T78" fmla="*/ 253 w 265"/>
                <a:gd name="T79" fmla="*/ 181 h 361"/>
                <a:gd name="T80" fmla="*/ 216 w 265"/>
                <a:gd name="T81" fmla="*/ 235 h 361"/>
                <a:gd name="T82" fmla="*/ 135 w 265"/>
                <a:gd name="T83" fmla="*/ 304 h 361"/>
                <a:gd name="T84" fmla="*/ 45 w 265"/>
                <a:gd name="T85" fmla="*/ 307 h 361"/>
                <a:gd name="T86" fmla="*/ 83 w 265"/>
                <a:gd name="T87" fmla="*/ 327 h 361"/>
                <a:gd name="T88" fmla="*/ 2 w 265"/>
                <a:gd name="T89" fmla="*/ 333 h 361"/>
                <a:gd name="T90" fmla="*/ 116 w 265"/>
                <a:gd name="T91" fmla="*/ 361 h 361"/>
                <a:gd name="T92" fmla="*/ 177 w 265"/>
                <a:gd name="T93" fmla="*/ 349 h 361"/>
                <a:gd name="T94" fmla="*/ 228 w 265"/>
                <a:gd name="T95" fmla="*/ 321 h 361"/>
                <a:gd name="T96" fmla="*/ 197 w 265"/>
                <a:gd name="T97" fmla="*/ 336 h 361"/>
                <a:gd name="T98" fmla="*/ 164 w 265"/>
                <a:gd name="T99" fmla="*/ 349 h 361"/>
                <a:gd name="T100" fmla="*/ 193 w 265"/>
                <a:gd name="T101" fmla="*/ 331 h 361"/>
                <a:gd name="T102" fmla="*/ 237 w 265"/>
                <a:gd name="T103" fmla="*/ 280 h 361"/>
                <a:gd name="T104" fmla="*/ 262 w 265"/>
                <a:gd name="T105" fmla="*/ 182 h 361"/>
                <a:gd name="T106" fmla="*/ 253 w 265"/>
                <a:gd name="T107" fmla="*/ 156 h 361"/>
                <a:gd name="T108" fmla="*/ 229 w 265"/>
                <a:gd name="T109" fmla="*/ 71 h 361"/>
                <a:gd name="T110" fmla="*/ 230 w 265"/>
                <a:gd name="T111" fmla="*/ 86 h 361"/>
                <a:gd name="T112" fmla="*/ 175 w 265"/>
                <a:gd name="T11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5" h="361">
                  <a:moveTo>
                    <a:pt x="253" y="145"/>
                  </a:moveTo>
                  <a:cubicBezTo>
                    <a:pt x="253" y="146"/>
                    <a:pt x="254" y="147"/>
                    <a:pt x="254" y="148"/>
                  </a:cubicBezTo>
                  <a:cubicBezTo>
                    <a:pt x="254" y="147"/>
                    <a:pt x="253" y="146"/>
                    <a:pt x="253" y="145"/>
                  </a:cubicBezTo>
                  <a:cubicBezTo>
                    <a:pt x="253" y="145"/>
                    <a:pt x="253" y="145"/>
                    <a:pt x="253" y="145"/>
                  </a:cubicBezTo>
                  <a:moveTo>
                    <a:pt x="147" y="354"/>
                  </a:moveTo>
                  <a:cubicBezTo>
                    <a:pt x="150" y="353"/>
                    <a:pt x="153" y="353"/>
                    <a:pt x="156" y="353"/>
                  </a:cubicBezTo>
                  <a:cubicBezTo>
                    <a:pt x="157" y="352"/>
                    <a:pt x="158" y="352"/>
                    <a:pt x="160" y="352"/>
                  </a:cubicBezTo>
                  <a:cubicBezTo>
                    <a:pt x="159" y="352"/>
                    <a:pt x="159" y="352"/>
                    <a:pt x="158" y="353"/>
                  </a:cubicBezTo>
                  <a:cubicBezTo>
                    <a:pt x="149" y="355"/>
                    <a:pt x="139" y="357"/>
                    <a:pt x="130" y="358"/>
                  </a:cubicBezTo>
                  <a:cubicBezTo>
                    <a:pt x="136" y="357"/>
                    <a:pt x="142" y="355"/>
                    <a:pt x="147" y="354"/>
                  </a:cubicBezTo>
                  <a:moveTo>
                    <a:pt x="132" y="329"/>
                  </a:moveTo>
                  <a:cubicBezTo>
                    <a:pt x="133" y="328"/>
                    <a:pt x="134" y="328"/>
                    <a:pt x="135" y="328"/>
                  </a:cubicBezTo>
                  <a:cubicBezTo>
                    <a:pt x="131" y="329"/>
                    <a:pt x="127" y="330"/>
                    <a:pt x="123" y="331"/>
                  </a:cubicBezTo>
                  <a:cubicBezTo>
                    <a:pt x="120" y="332"/>
                    <a:pt x="117" y="332"/>
                    <a:pt x="115" y="333"/>
                  </a:cubicBezTo>
                  <a:cubicBezTo>
                    <a:pt x="114" y="333"/>
                    <a:pt x="112" y="333"/>
                    <a:pt x="111" y="334"/>
                  </a:cubicBezTo>
                  <a:cubicBezTo>
                    <a:pt x="111" y="334"/>
                    <a:pt x="110" y="334"/>
                    <a:pt x="109" y="334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96" y="336"/>
                    <a:pt x="83" y="337"/>
                    <a:pt x="69" y="337"/>
                  </a:cubicBezTo>
                  <a:cubicBezTo>
                    <a:pt x="68" y="337"/>
                    <a:pt x="66" y="337"/>
                    <a:pt x="65" y="337"/>
                  </a:cubicBezTo>
                  <a:cubicBezTo>
                    <a:pt x="58" y="337"/>
                    <a:pt x="52" y="337"/>
                    <a:pt x="46" y="337"/>
                  </a:cubicBezTo>
                  <a:cubicBezTo>
                    <a:pt x="44" y="337"/>
                    <a:pt x="42" y="337"/>
                    <a:pt x="40" y="336"/>
                  </a:cubicBezTo>
                  <a:cubicBezTo>
                    <a:pt x="41" y="336"/>
                    <a:pt x="42" y="336"/>
                    <a:pt x="44" y="336"/>
                  </a:cubicBezTo>
                  <a:cubicBezTo>
                    <a:pt x="44" y="336"/>
                    <a:pt x="44" y="336"/>
                    <a:pt x="44" y="336"/>
                  </a:cubicBezTo>
                  <a:cubicBezTo>
                    <a:pt x="49" y="336"/>
                    <a:pt x="54" y="335"/>
                    <a:pt x="58" y="335"/>
                  </a:cubicBezTo>
                  <a:cubicBezTo>
                    <a:pt x="67" y="334"/>
                    <a:pt x="76" y="332"/>
                    <a:pt x="85" y="330"/>
                  </a:cubicBezTo>
                  <a:cubicBezTo>
                    <a:pt x="89" y="330"/>
                    <a:pt x="92" y="331"/>
                    <a:pt x="95" y="331"/>
                  </a:cubicBezTo>
                  <a:cubicBezTo>
                    <a:pt x="99" y="331"/>
                    <a:pt x="103" y="330"/>
                    <a:pt x="107" y="330"/>
                  </a:cubicBezTo>
                  <a:cubicBezTo>
                    <a:pt x="109" y="330"/>
                    <a:pt x="110" y="330"/>
                    <a:pt x="112" y="329"/>
                  </a:cubicBezTo>
                  <a:cubicBezTo>
                    <a:pt x="113" y="329"/>
                    <a:pt x="114" y="329"/>
                    <a:pt x="116" y="329"/>
                  </a:cubicBezTo>
                  <a:cubicBezTo>
                    <a:pt x="116" y="329"/>
                    <a:pt x="117" y="329"/>
                    <a:pt x="117" y="329"/>
                  </a:cubicBezTo>
                  <a:cubicBezTo>
                    <a:pt x="117" y="329"/>
                    <a:pt x="117" y="329"/>
                    <a:pt x="117" y="329"/>
                  </a:cubicBezTo>
                  <a:cubicBezTo>
                    <a:pt x="118" y="329"/>
                    <a:pt x="118" y="329"/>
                    <a:pt x="118" y="329"/>
                  </a:cubicBezTo>
                  <a:cubicBezTo>
                    <a:pt x="123" y="329"/>
                    <a:pt x="128" y="329"/>
                    <a:pt x="132" y="329"/>
                  </a:cubicBezTo>
                  <a:moveTo>
                    <a:pt x="95" y="328"/>
                  </a:moveTo>
                  <a:cubicBezTo>
                    <a:pt x="95" y="328"/>
                    <a:pt x="96" y="328"/>
                    <a:pt x="96" y="328"/>
                  </a:cubicBezTo>
                  <a:cubicBezTo>
                    <a:pt x="97" y="328"/>
                    <a:pt x="97" y="328"/>
                    <a:pt x="98" y="328"/>
                  </a:cubicBezTo>
                  <a:cubicBezTo>
                    <a:pt x="97" y="328"/>
                    <a:pt x="96" y="328"/>
                    <a:pt x="95" y="328"/>
                  </a:cubicBezTo>
                  <a:cubicBezTo>
                    <a:pt x="95" y="328"/>
                    <a:pt x="95" y="328"/>
                    <a:pt x="95" y="328"/>
                  </a:cubicBezTo>
                  <a:moveTo>
                    <a:pt x="148" y="327"/>
                  </a:moveTo>
                  <a:cubicBezTo>
                    <a:pt x="149" y="327"/>
                    <a:pt x="150" y="326"/>
                    <a:pt x="152" y="326"/>
                  </a:cubicBezTo>
                  <a:cubicBezTo>
                    <a:pt x="146" y="328"/>
                    <a:pt x="141" y="330"/>
                    <a:pt x="135" y="332"/>
                  </a:cubicBezTo>
                  <a:cubicBezTo>
                    <a:pt x="133" y="332"/>
                    <a:pt x="131" y="333"/>
                    <a:pt x="129" y="334"/>
                  </a:cubicBezTo>
                  <a:cubicBezTo>
                    <a:pt x="118" y="337"/>
                    <a:pt x="107" y="339"/>
                    <a:pt x="95" y="341"/>
                  </a:cubicBezTo>
                  <a:cubicBezTo>
                    <a:pt x="92" y="341"/>
                    <a:pt x="90" y="342"/>
                    <a:pt x="87" y="342"/>
                  </a:cubicBezTo>
                  <a:cubicBezTo>
                    <a:pt x="85" y="342"/>
                    <a:pt x="84" y="342"/>
                    <a:pt x="82" y="342"/>
                  </a:cubicBezTo>
                  <a:cubicBezTo>
                    <a:pt x="78" y="343"/>
                    <a:pt x="74" y="343"/>
                    <a:pt x="70" y="343"/>
                  </a:cubicBezTo>
                  <a:cubicBezTo>
                    <a:pt x="59" y="343"/>
                    <a:pt x="49" y="342"/>
                    <a:pt x="39" y="339"/>
                  </a:cubicBezTo>
                  <a:cubicBezTo>
                    <a:pt x="46" y="339"/>
                    <a:pt x="52" y="340"/>
                    <a:pt x="58" y="340"/>
                  </a:cubicBezTo>
                  <a:cubicBezTo>
                    <a:pt x="60" y="340"/>
                    <a:pt x="62" y="340"/>
                    <a:pt x="65" y="340"/>
                  </a:cubicBezTo>
                  <a:cubicBezTo>
                    <a:pt x="70" y="340"/>
                    <a:pt x="76" y="340"/>
                    <a:pt x="82" y="339"/>
                  </a:cubicBezTo>
                  <a:cubicBezTo>
                    <a:pt x="90" y="339"/>
                    <a:pt x="99" y="338"/>
                    <a:pt x="108" y="337"/>
                  </a:cubicBezTo>
                  <a:cubicBezTo>
                    <a:pt x="113" y="336"/>
                    <a:pt x="118" y="335"/>
                    <a:pt x="124" y="334"/>
                  </a:cubicBezTo>
                  <a:cubicBezTo>
                    <a:pt x="132" y="332"/>
                    <a:pt x="140" y="330"/>
                    <a:pt x="148" y="327"/>
                  </a:cubicBezTo>
                  <a:moveTo>
                    <a:pt x="221" y="324"/>
                  </a:moveTo>
                  <a:cubicBezTo>
                    <a:pt x="223" y="324"/>
                    <a:pt x="224" y="324"/>
                    <a:pt x="225" y="324"/>
                  </a:cubicBezTo>
                  <a:cubicBezTo>
                    <a:pt x="220" y="329"/>
                    <a:pt x="214" y="333"/>
                    <a:pt x="208" y="336"/>
                  </a:cubicBezTo>
                  <a:cubicBezTo>
                    <a:pt x="205" y="337"/>
                    <a:pt x="202" y="338"/>
                    <a:pt x="200" y="339"/>
                  </a:cubicBezTo>
                  <a:cubicBezTo>
                    <a:pt x="199" y="340"/>
                    <a:pt x="197" y="340"/>
                    <a:pt x="196" y="341"/>
                  </a:cubicBezTo>
                  <a:cubicBezTo>
                    <a:pt x="195" y="341"/>
                    <a:pt x="195" y="341"/>
                    <a:pt x="194" y="342"/>
                  </a:cubicBezTo>
                  <a:cubicBezTo>
                    <a:pt x="193" y="342"/>
                    <a:pt x="192" y="342"/>
                    <a:pt x="191" y="342"/>
                  </a:cubicBezTo>
                  <a:cubicBezTo>
                    <a:pt x="194" y="341"/>
                    <a:pt x="196" y="340"/>
                    <a:pt x="199" y="338"/>
                  </a:cubicBezTo>
                  <a:cubicBezTo>
                    <a:pt x="200" y="338"/>
                    <a:pt x="200" y="337"/>
                    <a:pt x="201" y="337"/>
                  </a:cubicBezTo>
                  <a:cubicBezTo>
                    <a:pt x="202" y="336"/>
                    <a:pt x="203" y="336"/>
                    <a:pt x="204" y="335"/>
                  </a:cubicBezTo>
                  <a:cubicBezTo>
                    <a:pt x="207" y="333"/>
                    <a:pt x="210" y="330"/>
                    <a:pt x="214" y="328"/>
                  </a:cubicBezTo>
                  <a:cubicBezTo>
                    <a:pt x="215" y="327"/>
                    <a:pt x="217" y="326"/>
                    <a:pt x="218" y="326"/>
                  </a:cubicBezTo>
                  <a:cubicBezTo>
                    <a:pt x="219" y="325"/>
                    <a:pt x="220" y="325"/>
                    <a:pt x="221" y="324"/>
                  </a:cubicBezTo>
                  <a:moveTo>
                    <a:pt x="161" y="318"/>
                  </a:moveTo>
                  <a:cubicBezTo>
                    <a:pt x="163" y="317"/>
                    <a:pt x="165" y="317"/>
                    <a:pt x="166" y="316"/>
                  </a:cubicBezTo>
                  <a:cubicBezTo>
                    <a:pt x="164" y="318"/>
                    <a:pt x="161" y="319"/>
                    <a:pt x="158" y="320"/>
                  </a:cubicBezTo>
                  <a:cubicBezTo>
                    <a:pt x="154" y="322"/>
                    <a:pt x="151" y="323"/>
                    <a:pt x="148" y="324"/>
                  </a:cubicBezTo>
                  <a:cubicBezTo>
                    <a:pt x="145" y="325"/>
                    <a:pt x="142" y="325"/>
                    <a:pt x="139" y="326"/>
                  </a:cubicBezTo>
                  <a:cubicBezTo>
                    <a:pt x="137" y="326"/>
                    <a:pt x="135" y="326"/>
                    <a:pt x="132" y="326"/>
                  </a:cubicBezTo>
                  <a:cubicBezTo>
                    <a:pt x="136" y="325"/>
                    <a:pt x="139" y="325"/>
                    <a:pt x="142" y="324"/>
                  </a:cubicBezTo>
                  <a:cubicBezTo>
                    <a:pt x="144" y="323"/>
                    <a:pt x="146" y="323"/>
                    <a:pt x="148" y="322"/>
                  </a:cubicBezTo>
                  <a:cubicBezTo>
                    <a:pt x="149" y="322"/>
                    <a:pt x="151" y="322"/>
                    <a:pt x="152" y="321"/>
                  </a:cubicBezTo>
                  <a:cubicBezTo>
                    <a:pt x="154" y="320"/>
                    <a:pt x="157" y="319"/>
                    <a:pt x="160" y="318"/>
                  </a:cubicBezTo>
                  <a:cubicBezTo>
                    <a:pt x="160" y="318"/>
                    <a:pt x="161" y="318"/>
                    <a:pt x="161" y="318"/>
                  </a:cubicBezTo>
                  <a:moveTo>
                    <a:pt x="149" y="308"/>
                  </a:moveTo>
                  <a:cubicBezTo>
                    <a:pt x="152" y="308"/>
                    <a:pt x="154" y="307"/>
                    <a:pt x="157" y="307"/>
                  </a:cubicBezTo>
                  <a:cubicBezTo>
                    <a:pt x="145" y="311"/>
                    <a:pt x="133" y="315"/>
                    <a:pt x="121" y="319"/>
                  </a:cubicBezTo>
                  <a:cubicBezTo>
                    <a:pt x="120" y="319"/>
                    <a:pt x="118" y="319"/>
                    <a:pt x="117" y="320"/>
                  </a:cubicBezTo>
                  <a:cubicBezTo>
                    <a:pt x="115" y="320"/>
                    <a:pt x="113" y="321"/>
                    <a:pt x="111" y="322"/>
                  </a:cubicBezTo>
                  <a:cubicBezTo>
                    <a:pt x="110" y="322"/>
                    <a:pt x="110" y="322"/>
                    <a:pt x="109" y="322"/>
                  </a:cubicBezTo>
                  <a:cubicBezTo>
                    <a:pt x="107" y="323"/>
                    <a:pt x="104" y="323"/>
                    <a:pt x="102" y="324"/>
                  </a:cubicBezTo>
                  <a:cubicBezTo>
                    <a:pt x="104" y="323"/>
                    <a:pt x="106" y="322"/>
                    <a:pt x="108" y="321"/>
                  </a:cubicBezTo>
                  <a:cubicBezTo>
                    <a:pt x="109" y="321"/>
                    <a:pt x="111" y="320"/>
                    <a:pt x="112" y="320"/>
                  </a:cubicBezTo>
                  <a:cubicBezTo>
                    <a:pt x="113" y="319"/>
                    <a:pt x="113" y="319"/>
                    <a:pt x="114" y="319"/>
                  </a:cubicBezTo>
                  <a:cubicBezTo>
                    <a:pt x="118" y="317"/>
                    <a:pt x="122" y="315"/>
                    <a:pt x="126" y="312"/>
                  </a:cubicBezTo>
                  <a:cubicBezTo>
                    <a:pt x="126" y="312"/>
                    <a:pt x="126" y="312"/>
                    <a:pt x="127" y="312"/>
                  </a:cubicBezTo>
                  <a:cubicBezTo>
                    <a:pt x="129" y="312"/>
                    <a:pt x="131" y="312"/>
                    <a:pt x="134" y="311"/>
                  </a:cubicBezTo>
                  <a:cubicBezTo>
                    <a:pt x="139" y="311"/>
                    <a:pt x="144" y="310"/>
                    <a:pt x="149" y="308"/>
                  </a:cubicBezTo>
                  <a:moveTo>
                    <a:pt x="214" y="303"/>
                  </a:moveTo>
                  <a:cubicBezTo>
                    <a:pt x="216" y="302"/>
                    <a:pt x="217" y="301"/>
                    <a:pt x="219" y="299"/>
                  </a:cubicBezTo>
                  <a:cubicBezTo>
                    <a:pt x="215" y="306"/>
                    <a:pt x="210" y="312"/>
                    <a:pt x="205" y="317"/>
                  </a:cubicBezTo>
                  <a:cubicBezTo>
                    <a:pt x="204" y="318"/>
                    <a:pt x="203" y="319"/>
                    <a:pt x="202" y="320"/>
                  </a:cubicBezTo>
                  <a:cubicBezTo>
                    <a:pt x="202" y="320"/>
                    <a:pt x="202" y="320"/>
                    <a:pt x="202" y="320"/>
                  </a:cubicBezTo>
                  <a:cubicBezTo>
                    <a:pt x="200" y="322"/>
                    <a:pt x="198" y="324"/>
                    <a:pt x="196" y="326"/>
                  </a:cubicBezTo>
                  <a:cubicBezTo>
                    <a:pt x="190" y="330"/>
                    <a:pt x="184" y="335"/>
                    <a:pt x="178" y="338"/>
                  </a:cubicBezTo>
                  <a:cubicBezTo>
                    <a:pt x="175" y="340"/>
                    <a:pt x="172" y="341"/>
                    <a:pt x="169" y="343"/>
                  </a:cubicBezTo>
                  <a:cubicBezTo>
                    <a:pt x="167" y="344"/>
                    <a:pt x="165" y="345"/>
                    <a:pt x="163" y="345"/>
                  </a:cubicBezTo>
                  <a:cubicBezTo>
                    <a:pt x="159" y="347"/>
                    <a:pt x="154" y="349"/>
                    <a:pt x="149" y="351"/>
                  </a:cubicBezTo>
                  <a:cubicBezTo>
                    <a:pt x="148" y="351"/>
                    <a:pt x="147" y="351"/>
                    <a:pt x="146" y="351"/>
                  </a:cubicBezTo>
                  <a:cubicBezTo>
                    <a:pt x="144" y="352"/>
                    <a:pt x="143" y="352"/>
                    <a:pt x="141" y="352"/>
                  </a:cubicBezTo>
                  <a:cubicBezTo>
                    <a:pt x="138" y="352"/>
                    <a:pt x="136" y="353"/>
                    <a:pt x="133" y="353"/>
                  </a:cubicBezTo>
                  <a:cubicBezTo>
                    <a:pt x="131" y="353"/>
                    <a:pt x="129" y="353"/>
                    <a:pt x="127" y="354"/>
                  </a:cubicBezTo>
                  <a:cubicBezTo>
                    <a:pt x="126" y="354"/>
                    <a:pt x="124" y="354"/>
                    <a:pt x="123" y="354"/>
                  </a:cubicBezTo>
                  <a:cubicBezTo>
                    <a:pt x="118" y="354"/>
                    <a:pt x="113" y="354"/>
                    <a:pt x="108" y="355"/>
                  </a:cubicBezTo>
                  <a:cubicBezTo>
                    <a:pt x="107" y="355"/>
                    <a:pt x="105" y="355"/>
                    <a:pt x="104" y="355"/>
                  </a:cubicBezTo>
                  <a:cubicBezTo>
                    <a:pt x="94" y="355"/>
                    <a:pt x="84" y="354"/>
                    <a:pt x="74" y="353"/>
                  </a:cubicBezTo>
                  <a:cubicBezTo>
                    <a:pt x="72" y="352"/>
                    <a:pt x="70" y="352"/>
                    <a:pt x="67" y="351"/>
                  </a:cubicBezTo>
                  <a:cubicBezTo>
                    <a:pt x="67" y="351"/>
                    <a:pt x="67" y="351"/>
                    <a:pt x="67" y="351"/>
                  </a:cubicBezTo>
                  <a:cubicBezTo>
                    <a:pt x="66" y="351"/>
                    <a:pt x="64" y="351"/>
                    <a:pt x="63" y="350"/>
                  </a:cubicBezTo>
                  <a:cubicBezTo>
                    <a:pt x="61" y="349"/>
                    <a:pt x="59" y="349"/>
                    <a:pt x="57" y="348"/>
                  </a:cubicBezTo>
                  <a:cubicBezTo>
                    <a:pt x="50" y="346"/>
                    <a:pt x="42" y="343"/>
                    <a:pt x="34" y="341"/>
                  </a:cubicBezTo>
                  <a:cubicBezTo>
                    <a:pt x="34" y="341"/>
                    <a:pt x="34" y="341"/>
                    <a:pt x="34" y="341"/>
                  </a:cubicBezTo>
                  <a:cubicBezTo>
                    <a:pt x="33" y="341"/>
                    <a:pt x="32" y="343"/>
                    <a:pt x="34" y="343"/>
                  </a:cubicBezTo>
                  <a:cubicBezTo>
                    <a:pt x="34" y="343"/>
                    <a:pt x="34" y="344"/>
                    <a:pt x="34" y="344"/>
                  </a:cubicBezTo>
                  <a:cubicBezTo>
                    <a:pt x="37" y="345"/>
                    <a:pt x="41" y="346"/>
                    <a:pt x="44" y="348"/>
                  </a:cubicBezTo>
                  <a:cubicBezTo>
                    <a:pt x="39" y="347"/>
                    <a:pt x="35" y="346"/>
                    <a:pt x="31" y="345"/>
                  </a:cubicBezTo>
                  <a:cubicBezTo>
                    <a:pt x="30" y="344"/>
                    <a:pt x="29" y="344"/>
                    <a:pt x="28" y="344"/>
                  </a:cubicBezTo>
                  <a:cubicBezTo>
                    <a:pt x="20" y="342"/>
                    <a:pt x="12" y="339"/>
                    <a:pt x="5" y="335"/>
                  </a:cubicBezTo>
                  <a:cubicBezTo>
                    <a:pt x="7" y="335"/>
                    <a:pt x="8" y="335"/>
                    <a:pt x="10" y="335"/>
                  </a:cubicBezTo>
                  <a:cubicBezTo>
                    <a:pt x="14" y="335"/>
                    <a:pt x="19" y="335"/>
                    <a:pt x="23" y="336"/>
                  </a:cubicBezTo>
                  <a:cubicBezTo>
                    <a:pt x="25" y="336"/>
                    <a:pt x="27" y="336"/>
                    <a:pt x="28" y="336"/>
                  </a:cubicBezTo>
                  <a:cubicBezTo>
                    <a:pt x="28" y="337"/>
                    <a:pt x="28" y="338"/>
                    <a:pt x="29" y="338"/>
                  </a:cubicBezTo>
                  <a:cubicBezTo>
                    <a:pt x="42" y="343"/>
                    <a:pt x="55" y="345"/>
                    <a:pt x="69" y="345"/>
                  </a:cubicBezTo>
                  <a:cubicBezTo>
                    <a:pt x="69" y="345"/>
                    <a:pt x="69" y="345"/>
                    <a:pt x="69" y="345"/>
                  </a:cubicBezTo>
                  <a:cubicBezTo>
                    <a:pt x="69" y="345"/>
                    <a:pt x="69" y="345"/>
                    <a:pt x="70" y="345"/>
                  </a:cubicBezTo>
                  <a:cubicBezTo>
                    <a:pt x="75" y="345"/>
                    <a:pt x="80" y="345"/>
                    <a:pt x="85" y="345"/>
                  </a:cubicBezTo>
                  <a:cubicBezTo>
                    <a:pt x="85" y="345"/>
                    <a:pt x="85" y="345"/>
                    <a:pt x="85" y="345"/>
                  </a:cubicBezTo>
                  <a:cubicBezTo>
                    <a:pt x="91" y="344"/>
                    <a:pt x="97" y="343"/>
                    <a:pt x="103" y="342"/>
                  </a:cubicBezTo>
                  <a:cubicBezTo>
                    <a:pt x="110" y="341"/>
                    <a:pt x="118" y="339"/>
                    <a:pt x="126" y="337"/>
                  </a:cubicBezTo>
                  <a:cubicBezTo>
                    <a:pt x="140" y="333"/>
                    <a:pt x="153" y="329"/>
                    <a:pt x="166" y="323"/>
                  </a:cubicBezTo>
                  <a:cubicBezTo>
                    <a:pt x="168" y="323"/>
                    <a:pt x="170" y="322"/>
                    <a:pt x="172" y="322"/>
                  </a:cubicBezTo>
                  <a:cubicBezTo>
                    <a:pt x="173" y="322"/>
                    <a:pt x="174" y="321"/>
                    <a:pt x="175" y="321"/>
                  </a:cubicBezTo>
                  <a:cubicBezTo>
                    <a:pt x="178" y="320"/>
                    <a:pt x="181" y="319"/>
                    <a:pt x="183" y="318"/>
                  </a:cubicBezTo>
                  <a:cubicBezTo>
                    <a:pt x="185" y="318"/>
                    <a:pt x="186" y="318"/>
                    <a:pt x="187" y="317"/>
                  </a:cubicBezTo>
                  <a:cubicBezTo>
                    <a:pt x="188" y="317"/>
                    <a:pt x="189" y="316"/>
                    <a:pt x="190" y="316"/>
                  </a:cubicBezTo>
                  <a:cubicBezTo>
                    <a:pt x="193" y="315"/>
                    <a:pt x="195" y="314"/>
                    <a:pt x="197" y="313"/>
                  </a:cubicBezTo>
                  <a:cubicBezTo>
                    <a:pt x="198" y="312"/>
                    <a:pt x="199" y="312"/>
                    <a:pt x="200" y="311"/>
                  </a:cubicBezTo>
                  <a:cubicBezTo>
                    <a:pt x="202" y="310"/>
                    <a:pt x="204" y="310"/>
                    <a:pt x="205" y="309"/>
                  </a:cubicBezTo>
                  <a:cubicBezTo>
                    <a:pt x="207" y="308"/>
                    <a:pt x="208" y="307"/>
                    <a:pt x="209" y="306"/>
                  </a:cubicBezTo>
                  <a:cubicBezTo>
                    <a:pt x="211" y="305"/>
                    <a:pt x="212" y="304"/>
                    <a:pt x="214" y="303"/>
                  </a:cubicBezTo>
                  <a:moveTo>
                    <a:pt x="33" y="309"/>
                  </a:moveTo>
                  <a:cubicBezTo>
                    <a:pt x="27" y="306"/>
                    <a:pt x="20" y="303"/>
                    <a:pt x="14" y="299"/>
                  </a:cubicBezTo>
                  <a:cubicBezTo>
                    <a:pt x="18" y="300"/>
                    <a:pt x="21" y="302"/>
                    <a:pt x="25" y="303"/>
                  </a:cubicBezTo>
                  <a:cubicBezTo>
                    <a:pt x="25" y="303"/>
                    <a:pt x="26" y="303"/>
                    <a:pt x="26" y="303"/>
                  </a:cubicBezTo>
                  <a:cubicBezTo>
                    <a:pt x="38" y="308"/>
                    <a:pt x="52" y="311"/>
                    <a:pt x="65" y="313"/>
                  </a:cubicBezTo>
                  <a:cubicBezTo>
                    <a:pt x="69" y="313"/>
                    <a:pt x="72" y="314"/>
                    <a:pt x="76" y="314"/>
                  </a:cubicBezTo>
                  <a:cubicBezTo>
                    <a:pt x="80" y="314"/>
                    <a:pt x="84" y="314"/>
                    <a:pt x="88" y="314"/>
                  </a:cubicBezTo>
                  <a:cubicBezTo>
                    <a:pt x="90" y="315"/>
                    <a:pt x="92" y="315"/>
                    <a:pt x="94" y="315"/>
                  </a:cubicBezTo>
                  <a:cubicBezTo>
                    <a:pt x="102" y="315"/>
                    <a:pt x="111" y="314"/>
                    <a:pt x="119" y="313"/>
                  </a:cubicBezTo>
                  <a:cubicBezTo>
                    <a:pt x="118" y="314"/>
                    <a:pt x="117" y="314"/>
                    <a:pt x="115" y="315"/>
                  </a:cubicBezTo>
                  <a:cubicBezTo>
                    <a:pt x="115" y="315"/>
                    <a:pt x="115" y="316"/>
                    <a:pt x="114" y="316"/>
                  </a:cubicBezTo>
                  <a:cubicBezTo>
                    <a:pt x="112" y="317"/>
                    <a:pt x="109" y="318"/>
                    <a:pt x="106" y="319"/>
                  </a:cubicBezTo>
                  <a:cubicBezTo>
                    <a:pt x="105" y="320"/>
                    <a:pt x="104" y="320"/>
                    <a:pt x="103" y="321"/>
                  </a:cubicBezTo>
                  <a:cubicBezTo>
                    <a:pt x="101" y="321"/>
                    <a:pt x="99" y="322"/>
                    <a:pt x="97" y="323"/>
                  </a:cubicBezTo>
                  <a:cubicBezTo>
                    <a:pt x="97" y="323"/>
                    <a:pt x="97" y="323"/>
                    <a:pt x="97" y="323"/>
                  </a:cubicBezTo>
                  <a:cubicBezTo>
                    <a:pt x="95" y="323"/>
                    <a:pt x="93" y="324"/>
                    <a:pt x="91" y="325"/>
                  </a:cubicBezTo>
                  <a:cubicBezTo>
                    <a:pt x="85" y="324"/>
                    <a:pt x="78" y="322"/>
                    <a:pt x="71" y="321"/>
                  </a:cubicBezTo>
                  <a:cubicBezTo>
                    <a:pt x="60" y="318"/>
                    <a:pt x="49" y="315"/>
                    <a:pt x="38" y="311"/>
                  </a:cubicBezTo>
                  <a:cubicBezTo>
                    <a:pt x="36" y="310"/>
                    <a:pt x="35" y="310"/>
                    <a:pt x="34" y="309"/>
                  </a:cubicBezTo>
                  <a:cubicBezTo>
                    <a:pt x="34" y="309"/>
                    <a:pt x="34" y="309"/>
                    <a:pt x="33" y="309"/>
                  </a:cubicBezTo>
                  <a:moveTo>
                    <a:pt x="195" y="295"/>
                  </a:moveTo>
                  <a:cubicBezTo>
                    <a:pt x="195" y="295"/>
                    <a:pt x="195" y="295"/>
                    <a:pt x="195" y="295"/>
                  </a:cubicBezTo>
                  <a:cubicBezTo>
                    <a:pt x="193" y="297"/>
                    <a:pt x="191" y="299"/>
                    <a:pt x="188" y="301"/>
                  </a:cubicBezTo>
                  <a:cubicBezTo>
                    <a:pt x="187" y="301"/>
                    <a:pt x="186" y="302"/>
                    <a:pt x="185" y="303"/>
                  </a:cubicBezTo>
                  <a:cubicBezTo>
                    <a:pt x="182" y="305"/>
                    <a:pt x="178" y="308"/>
                    <a:pt x="174" y="309"/>
                  </a:cubicBezTo>
                  <a:cubicBezTo>
                    <a:pt x="167" y="313"/>
                    <a:pt x="159" y="316"/>
                    <a:pt x="151" y="319"/>
                  </a:cubicBezTo>
                  <a:cubicBezTo>
                    <a:pt x="151" y="319"/>
                    <a:pt x="150" y="319"/>
                    <a:pt x="150" y="319"/>
                  </a:cubicBezTo>
                  <a:cubicBezTo>
                    <a:pt x="147" y="320"/>
                    <a:pt x="145" y="321"/>
                    <a:pt x="142" y="321"/>
                  </a:cubicBezTo>
                  <a:cubicBezTo>
                    <a:pt x="135" y="323"/>
                    <a:pt x="128" y="325"/>
                    <a:pt x="121" y="326"/>
                  </a:cubicBezTo>
                  <a:cubicBezTo>
                    <a:pt x="120" y="326"/>
                    <a:pt x="119" y="326"/>
                    <a:pt x="118" y="326"/>
                  </a:cubicBezTo>
                  <a:cubicBezTo>
                    <a:pt x="117" y="326"/>
                    <a:pt x="117" y="326"/>
                    <a:pt x="116" y="326"/>
                  </a:cubicBezTo>
                  <a:cubicBezTo>
                    <a:pt x="116" y="326"/>
                    <a:pt x="115" y="327"/>
                    <a:pt x="114" y="327"/>
                  </a:cubicBezTo>
                  <a:cubicBezTo>
                    <a:pt x="113" y="327"/>
                    <a:pt x="113" y="327"/>
                    <a:pt x="112" y="327"/>
                  </a:cubicBezTo>
                  <a:cubicBezTo>
                    <a:pt x="111" y="327"/>
                    <a:pt x="110" y="326"/>
                    <a:pt x="108" y="326"/>
                  </a:cubicBezTo>
                  <a:cubicBezTo>
                    <a:pt x="106" y="326"/>
                    <a:pt x="105" y="326"/>
                    <a:pt x="103" y="326"/>
                  </a:cubicBezTo>
                  <a:cubicBezTo>
                    <a:pt x="106" y="325"/>
                    <a:pt x="108" y="325"/>
                    <a:pt x="111" y="324"/>
                  </a:cubicBezTo>
                  <a:cubicBezTo>
                    <a:pt x="135" y="318"/>
                    <a:pt x="157" y="31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2" y="299"/>
                    <a:pt x="183" y="299"/>
                    <a:pt x="184" y="299"/>
                  </a:cubicBezTo>
                  <a:cubicBezTo>
                    <a:pt x="188" y="298"/>
                    <a:pt x="191" y="296"/>
                    <a:pt x="195" y="295"/>
                  </a:cubicBezTo>
                  <a:moveTo>
                    <a:pt x="226" y="288"/>
                  </a:moveTo>
                  <a:cubicBezTo>
                    <a:pt x="226" y="288"/>
                    <a:pt x="226" y="288"/>
                    <a:pt x="226" y="288"/>
                  </a:cubicBezTo>
                  <a:cubicBezTo>
                    <a:pt x="225" y="289"/>
                    <a:pt x="225" y="290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2" y="294"/>
                    <a:pt x="219" y="296"/>
                    <a:pt x="217" y="298"/>
                  </a:cubicBezTo>
                  <a:cubicBezTo>
                    <a:pt x="215" y="299"/>
                    <a:pt x="214" y="300"/>
                    <a:pt x="212" y="301"/>
                  </a:cubicBezTo>
                  <a:cubicBezTo>
                    <a:pt x="212" y="301"/>
                    <a:pt x="212" y="301"/>
                    <a:pt x="212" y="302"/>
                  </a:cubicBezTo>
                  <a:cubicBezTo>
                    <a:pt x="210" y="302"/>
                    <a:pt x="209" y="303"/>
                    <a:pt x="208" y="304"/>
                  </a:cubicBezTo>
                  <a:cubicBezTo>
                    <a:pt x="207" y="305"/>
                    <a:pt x="206" y="305"/>
                    <a:pt x="206" y="305"/>
                  </a:cubicBezTo>
                  <a:cubicBezTo>
                    <a:pt x="205" y="306"/>
                    <a:pt x="203" y="307"/>
                    <a:pt x="202" y="307"/>
                  </a:cubicBezTo>
                  <a:cubicBezTo>
                    <a:pt x="200" y="308"/>
                    <a:pt x="198" y="310"/>
                    <a:pt x="196" y="311"/>
                  </a:cubicBezTo>
                  <a:cubicBezTo>
                    <a:pt x="195" y="311"/>
                    <a:pt x="194" y="311"/>
                    <a:pt x="193" y="312"/>
                  </a:cubicBezTo>
                  <a:cubicBezTo>
                    <a:pt x="192" y="312"/>
                    <a:pt x="191" y="313"/>
                    <a:pt x="189" y="313"/>
                  </a:cubicBezTo>
                  <a:cubicBezTo>
                    <a:pt x="189" y="313"/>
                    <a:pt x="189" y="314"/>
                    <a:pt x="189" y="314"/>
                  </a:cubicBezTo>
                  <a:cubicBezTo>
                    <a:pt x="188" y="314"/>
                    <a:pt x="186" y="315"/>
                    <a:pt x="185" y="315"/>
                  </a:cubicBezTo>
                  <a:cubicBezTo>
                    <a:pt x="185" y="315"/>
                    <a:pt x="184" y="316"/>
                    <a:pt x="183" y="316"/>
                  </a:cubicBezTo>
                  <a:cubicBezTo>
                    <a:pt x="184" y="315"/>
                    <a:pt x="185" y="315"/>
                    <a:pt x="185" y="315"/>
                  </a:cubicBezTo>
                  <a:cubicBezTo>
                    <a:pt x="187" y="314"/>
                    <a:pt x="188" y="313"/>
                    <a:pt x="190" y="313"/>
                  </a:cubicBezTo>
                  <a:cubicBezTo>
                    <a:pt x="192" y="311"/>
                    <a:pt x="194" y="310"/>
                    <a:pt x="196" y="309"/>
                  </a:cubicBezTo>
                  <a:cubicBezTo>
                    <a:pt x="197" y="309"/>
                    <a:pt x="198" y="308"/>
                    <a:pt x="199" y="307"/>
                  </a:cubicBezTo>
                  <a:cubicBezTo>
                    <a:pt x="201" y="306"/>
                    <a:pt x="204" y="304"/>
                    <a:pt x="206" y="303"/>
                  </a:cubicBezTo>
                  <a:cubicBezTo>
                    <a:pt x="207" y="302"/>
                    <a:pt x="208" y="301"/>
                    <a:pt x="209" y="301"/>
                  </a:cubicBezTo>
                  <a:cubicBezTo>
                    <a:pt x="211" y="300"/>
                    <a:pt x="212" y="299"/>
                    <a:pt x="213" y="298"/>
                  </a:cubicBezTo>
                  <a:cubicBezTo>
                    <a:pt x="214" y="297"/>
                    <a:pt x="215" y="297"/>
                    <a:pt x="216" y="296"/>
                  </a:cubicBezTo>
                  <a:cubicBezTo>
                    <a:pt x="216" y="296"/>
                    <a:pt x="216" y="296"/>
                    <a:pt x="217" y="295"/>
                  </a:cubicBezTo>
                  <a:cubicBezTo>
                    <a:pt x="217" y="295"/>
                    <a:pt x="218" y="294"/>
                    <a:pt x="219" y="294"/>
                  </a:cubicBezTo>
                  <a:cubicBezTo>
                    <a:pt x="221" y="292"/>
                    <a:pt x="223" y="290"/>
                    <a:pt x="226" y="288"/>
                  </a:cubicBezTo>
                  <a:moveTo>
                    <a:pt x="239" y="273"/>
                  </a:moveTo>
                  <a:cubicBezTo>
                    <a:pt x="239" y="272"/>
                    <a:pt x="239" y="271"/>
                    <a:pt x="240" y="271"/>
                  </a:cubicBezTo>
                  <a:cubicBezTo>
                    <a:pt x="239" y="272"/>
                    <a:pt x="239" y="272"/>
                    <a:pt x="239" y="273"/>
                  </a:cubicBezTo>
                  <a:cubicBezTo>
                    <a:pt x="239" y="273"/>
                    <a:pt x="239" y="273"/>
                    <a:pt x="239" y="273"/>
                  </a:cubicBezTo>
                  <a:cubicBezTo>
                    <a:pt x="236" y="277"/>
                    <a:pt x="233" y="281"/>
                    <a:pt x="230" y="285"/>
                  </a:cubicBezTo>
                  <a:cubicBezTo>
                    <a:pt x="230" y="284"/>
                    <a:pt x="231" y="283"/>
                    <a:pt x="231" y="282"/>
                  </a:cubicBezTo>
                  <a:cubicBezTo>
                    <a:pt x="234" y="279"/>
                    <a:pt x="236" y="276"/>
                    <a:pt x="239" y="273"/>
                  </a:cubicBezTo>
                  <a:cubicBezTo>
                    <a:pt x="239" y="273"/>
                    <a:pt x="239" y="273"/>
                    <a:pt x="239" y="273"/>
                  </a:cubicBezTo>
                  <a:moveTo>
                    <a:pt x="241" y="263"/>
                  </a:moveTo>
                  <a:cubicBezTo>
                    <a:pt x="241" y="262"/>
                    <a:pt x="242" y="262"/>
                    <a:pt x="242" y="261"/>
                  </a:cubicBezTo>
                  <a:cubicBezTo>
                    <a:pt x="242" y="262"/>
                    <a:pt x="241" y="263"/>
                    <a:pt x="240" y="265"/>
                  </a:cubicBezTo>
                  <a:cubicBezTo>
                    <a:pt x="240" y="265"/>
                    <a:pt x="240" y="265"/>
                    <a:pt x="240" y="265"/>
                  </a:cubicBezTo>
                  <a:cubicBezTo>
                    <a:pt x="239" y="268"/>
                    <a:pt x="237" y="271"/>
                    <a:pt x="235" y="273"/>
                  </a:cubicBezTo>
                  <a:cubicBezTo>
                    <a:pt x="237" y="270"/>
                    <a:pt x="238" y="267"/>
                    <a:pt x="240" y="264"/>
                  </a:cubicBezTo>
                  <a:cubicBezTo>
                    <a:pt x="240" y="263"/>
                    <a:pt x="241" y="263"/>
                    <a:pt x="241" y="263"/>
                  </a:cubicBezTo>
                  <a:moveTo>
                    <a:pt x="255" y="202"/>
                  </a:moveTo>
                  <a:cubicBezTo>
                    <a:pt x="255" y="201"/>
                    <a:pt x="256" y="199"/>
                    <a:pt x="256" y="198"/>
                  </a:cubicBezTo>
                  <a:cubicBezTo>
                    <a:pt x="256" y="209"/>
                    <a:pt x="255" y="220"/>
                    <a:pt x="253" y="231"/>
                  </a:cubicBezTo>
                  <a:cubicBezTo>
                    <a:pt x="253" y="231"/>
                    <a:pt x="253" y="232"/>
                    <a:pt x="253" y="232"/>
                  </a:cubicBezTo>
                  <a:cubicBezTo>
                    <a:pt x="252" y="236"/>
                    <a:pt x="251" y="241"/>
                    <a:pt x="250" y="245"/>
                  </a:cubicBezTo>
                  <a:cubicBezTo>
                    <a:pt x="250" y="246"/>
                    <a:pt x="249" y="246"/>
                    <a:pt x="249" y="246"/>
                  </a:cubicBezTo>
                  <a:cubicBezTo>
                    <a:pt x="249" y="249"/>
                    <a:pt x="248" y="252"/>
                    <a:pt x="247" y="254"/>
                  </a:cubicBezTo>
                  <a:cubicBezTo>
                    <a:pt x="247" y="254"/>
                    <a:pt x="246" y="254"/>
                    <a:pt x="246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4" y="255"/>
                    <a:pt x="243" y="256"/>
                    <a:pt x="242" y="257"/>
                  </a:cubicBezTo>
                  <a:cubicBezTo>
                    <a:pt x="242" y="258"/>
                    <a:pt x="241" y="258"/>
                    <a:pt x="241" y="258"/>
                  </a:cubicBezTo>
                  <a:cubicBezTo>
                    <a:pt x="237" y="263"/>
                    <a:pt x="235" y="268"/>
                    <a:pt x="232" y="274"/>
                  </a:cubicBezTo>
                  <a:cubicBezTo>
                    <a:pt x="232" y="274"/>
                    <a:pt x="231" y="275"/>
                    <a:pt x="231" y="276"/>
                  </a:cubicBezTo>
                  <a:cubicBezTo>
                    <a:pt x="230" y="278"/>
                    <a:pt x="230" y="279"/>
                    <a:pt x="229" y="281"/>
                  </a:cubicBezTo>
                  <a:cubicBezTo>
                    <a:pt x="227" y="283"/>
                    <a:pt x="224" y="286"/>
                    <a:pt x="222" y="288"/>
                  </a:cubicBezTo>
                  <a:cubicBezTo>
                    <a:pt x="221" y="288"/>
                    <a:pt x="220" y="289"/>
                    <a:pt x="220" y="290"/>
                  </a:cubicBezTo>
                  <a:cubicBezTo>
                    <a:pt x="218" y="291"/>
                    <a:pt x="217" y="292"/>
                    <a:pt x="216" y="293"/>
                  </a:cubicBezTo>
                  <a:cubicBezTo>
                    <a:pt x="214" y="294"/>
                    <a:pt x="213" y="295"/>
                    <a:pt x="212" y="296"/>
                  </a:cubicBezTo>
                  <a:cubicBezTo>
                    <a:pt x="209" y="298"/>
                    <a:pt x="207" y="299"/>
                    <a:pt x="205" y="301"/>
                  </a:cubicBezTo>
                  <a:cubicBezTo>
                    <a:pt x="203" y="302"/>
                    <a:pt x="201" y="303"/>
                    <a:pt x="199" y="304"/>
                  </a:cubicBezTo>
                  <a:cubicBezTo>
                    <a:pt x="199" y="305"/>
                    <a:pt x="198" y="305"/>
                    <a:pt x="198" y="305"/>
                  </a:cubicBezTo>
                  <a:cubicBezTo>
                    <a:pt x="192" y="308"/>
                    <a:pt x="186" y="311"/>
                    <a:pt x="180" y="314"/>
                  </a:cubicBezTo>
                  <a:cubicBezTo>
                    <a:pt x="178" y="316"/>
                    <a:pt x="175" y="317"/>
                    <a:pt x="172" y="318"/>
                  </a:cubicBezTo>
                  <a:cubicBezTo>
                    <a:pt x="170" y="319"/>
                    <a:pt x="168" y="320"/>
                    <a:pt x="166" y="321"/>
                  </a:cubicBezTo>
                  <a:cubicBezTo>
                    <a:pt x="166" y="321"/>
                    <a:pt x="165" y="321"/>
                    <a:pt x="165" y="321"/>
                  </a:cubicBezTo>
                  <a:cubicBezTo>
                    <a:pt x="163" y="321"/>
                    <a:pt x="161" y="322"/>
                    <a:pt x="160" y="322"/>
                  </a:cubicBezTo>
                  <a:cubicBezTo>
                    <a:pt x="167" y="319"/>
                    <a:pt x="174" y="315"/>
                    <a:pt x="180" y="310"/>
                  </a:cubicBezTo>
                  <a:cubicBezTo>
                    <a:pt x="185" y="307"/>
                    <a:pt x="190" y="303"/>
                    <a:pt x="195" y="298"/>
                  </a:cubicBezTo>
                  <a:cubicBezTo>
                    <a:pt x="201" y="293"/>
                    <a:pt x="206" y="288"/>
                    <a:pt x="211" y="281"/>
                  </a:cubicBezTo>
                  <a:cubicBezTo>
                    <a:pt x="212" y="281"/>
                    <a:pt x="212" y="280"/>
                    <a:pt x="213" y="280"/>
                  </a:cubicBezTo>
                  <a:cubicBezTo>
                    <a:pt x="216" y="276"/>
                    <a:pt x="219" y="272"/>
                    <a:pt x="221" y="268"/>
                  </a:cubicBezTo>
                  <a:cubicBezTo>
                    <a:pt x="222" y="267"/>
                    <a:pt x="223" y="265"/>
                    <a:pt x="224" y="264"/>
                  </a:cubicBezTo>
                  <a:cubicBezTo>
                    <a:pt x="226" y="261"/>
                    <a:pt x="228" y="258"/>
                    <a:pt x="230" y="255"/>
                  </a:cubicBezTo>
                  <a:cubicBezTo>
                    <a:pt x="231" y="254"/>
                    <a:pt x="232" y="252"/>
                    <a:pt x="233" y="250"/>
                  </a:cubicBezTo>
                  <a:cubicBezTo>
                    <a:pt x="233" y="250"/>
                    <a:pt x="233" y="250"/>
                    <a:pt x="233" y="250"/>
                  </a:cubicBezTo>
                  <a:cubicBezTo>
                    <a:pt x="234" y="249"/>
                    <a:pt x="234" y="249"/>
                    <a:pt x="234" y="248"/>
                  </a:cubicBezTo>
                  <a:cubicBezTo>
                    <a:pt x="235" y="247"/>
                    <a:pt x="235" y="247"/>
                    <a:pt x="235" y="246"/>
                  </a:cubicBezTo>
                  <a:cubicBezTo>
                    <a:pt x="238" y="240"/>
                    <a:pt x="241" y="235"/>
                    <a:pt x="244" y="229"/>
                  </a:cubicBezTo>
                  <a:cubicBezTo>
                    <a:pt x="244" y="229"/>
                    <a:pt x="244" y="229"/>
                    <a:pt x="244" y="229"/>
                  </a:cubicBezTo>
                  <a:cubicBezTo>
                    <a:pt x="245" y="226"/>
                    <a:pt x="246" y="222"/>
                    <a:pt x="248" y="219"/>
                  </a:cubicBezTo>
                  <a:cubicBezTo>
                    <a:pt x="248" y="218"/>
                    <a:pt x="249" y="217"/>
                    <a:pt x="249" y="216"/>
                  </a:cubicBezTo>
                  <a:cubicBezTo>
                    <a:pt x="251" y="213"/>
                    <a:pt x="252" y="210"/>
                    <a:pt x="253" y="206"/>
                  </a:cubicBezTo>
                  <a:cubicBezTo>
                    <a:pt x="254" y="205"/>
                    <a:pt x="254" y="204"/>
                    <a:pt x="255" y="202"/>
                  </a:cubicBezTo>
                  <a:moveTo>
                    <a:pt x="253" y="185"/>
                  </a:moveTo>
                  <a:cubicBezTo>
                    <a:pt x="253" y="184"/>
                    <a:pt x="253" y="184"/>
                    <a:pt x="253" y="184"/>
                  </a:cubicBezTo>
                  <a:cubicBezTo>
                    <a:pt x="253" y="185"/>
                    <a:pt x="254" y="185"/>
                    <a:pt x="254" y="186"/>
                  </a:cubicBezTo>
                  <a:cubicBezTo>
                    <a:pt x="255" y="188"/>
                    <a:pt x="255" y="190"/>
                    <a:pt x="254" y="192"/>
                  </a:cubicBezTo>
                  <a:cubicBezTo>
                    <a:pt x="254" y="193"/>
                    <a:pt x="254" y="194"/>
                    <a:pt x="254" y="194"/>
                  </a:cubicBezTo>
                  <a:cubicBezTo>
                    <a:pt x="254" y="196"/>
                    <a:pt x="254" y="197"/>
                    <a:pt x="253" y="198"/>
                  </a:cubicBezTo>
                  <a:cubicBezTo>
                    <a:pt x="252" y="202"/>
                    <a:pt x="251" y="205"/>
                    <a:pt x="250" y="209"/>
                  </a:cubicBezTo>
                  <a:cubicBezTo>
                    <a:pt x="249" y="210"/>
                    <a:pt x="249" y="211"/>
                    <a:pt x="248" y="212"/>
                  </a:cubicBezTo>
                  <a:cubicBezTo>
                    <a:pt x="248" y="213"/>
                    <a:pt x="248" y="214"/>
                    <a:pt x="247" y="215"/>
                  </a:cubicBezTo>
                  <a:cubicBezTo>
                    <a:pt x="244" y="222"/>
                    <a:pt x="241" y="229"/>
                    <a:pt x="238" y="236"/>
                  </a:cubicBezTo>
                  <a:cubicBezTo>
                    <a:pt x="238" y="236"/>
                    <a:pt x="237" y="237"/>
                    <a:pt x="237" y="237"/>
                  </a:cubicBezTo>
                  <a:cubicBezTo>
                    <a:pt x="236" y="240"/>
                    <a:pt x="234" y="243"/>
                    <a:pt x="233" y="245"/>
                  </a:cubicBezTo>
                  <a:cubicBezTo>
                    <a:pt x="231" y="249"/>
                    <a:pt x="229" y="253"/>
                    <a:pt x="226" y="257"/>
                  </a:cubicBezTo>
                  <a:cubicBezTo>
                    <a:pt x="233" y="243"/>
                    <a:pt x="237" y="227"/>
                    <a:pt x="240" y="212"/>
                  </a:cubicBezTo>
                  <a:cubicBezTo>
                    <a:pt x="240" y="211"/>
                    <a:pt x="240" y="210"/>
                    <a:pt x="239" y="210"/>
                  </a:cubicBezTo>
                  <a:cubicBezTo>
                    <a:pt x="239" y="210"/>
                    <a:pt x="239" y="210"/>
                    <a:pt x="238" y="211"/>
                  </a:cubicBezTo>
                  <a:cubicBezTo>
                    <a:pt x="238" y="211"/>
                    <a:pt x="238" y="211"/>
                    <a:pt x="238" y="211"/>
                  </a:cubicBezTo>
                  <a:cubicBezTo>
                    <a:pt x="238" y="211"/>
                    <a:pt x="238" y="211"/>
                    <a:pt x="238" y="212"/>
                  </a:cubicBezTo>
                  <a:cubicBezTo>
                    <a:pt x="235" y="225"/>
                    <a:pt x="231" y="238"/>
                    <a:pt x="226" y="251"/>
                  </a:cubicBezTo>
                  <a:cubicBezTo>
                    <a:pt x="223" y="256"/>
                    <a:pt x="221" y="262"/>
                    <a:pt x="218" y="267"/>
                  </a:cubicBezTo>
                  <a:cubicBezTo>
                    <a:pt x="216" y="270"/>
                    <a:pt x="214" y="273"/>
                    <a:pt x="212" y="275"/>
                  </a:cubicBezTo>
                  <a:cubicBezTo>
                    <a:pt x="212" y="276"/>
                    <a:pt x="211" y="277"/>
                    <a:pt x="210" y="278"/>
                  </a:cubicBezTo>
                  <a:cubicBezTo>
                    <a:pt x="210" y="278"/>
                    <a:pt x="210" y="278"/>
                    <a:pt x="210" y="279"/>
                  </a:cubicBezTo>
                  <a:cubicBezTo>
                    <a:pt x="209" y="280"/>
                    <a:pt x="207" y="282"/>
                    <a:pt x="205" y="284"/>
                  </a:cubicBezTo>
                  <a:cubicBezTo>
                    <a:pt x="205" y="285"/>
                    <a:pt x="204" y="286"/>
                    <a:pt x="203" y="287"/>
                  </a:cubicBezTo>
                  <a:cubicBezTo>
                    <a:pt x="202" y="287"/>
                    <a:pt x="202" y="287"/>
                    <a:pt x="202" y="287"/>
                  </a:cubicBezTo>
                  <a:cubicBezTo>
                    <a:pt x="202" y="287"/>
                    <a:pt x="202" y="287"/>
                    <a:pt x="202" y="287"/>
                  </a:cubicBezTo>
                  <a:cubicBezTo>
                    <a:pt x="202" y="287"/>
                    <a:pt x="202" y="287"/>
                    <a:pt x="202" y="287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197" y="289"/>
                    <a:pt x="193" y="291"/>
                    <a:pt x="189" y="293"/>
                  </a:cubicBezTo>
                  <a:cubicBezTo>
                    <a:pt x="189" y="293"/>
                    <a:pt x="189" y="293"/>
                    <a:pt x="188" y="293"/>
                  </a:cubicBezTo>
                  <a:cubicBezTo>
                    <a:pt x="185" y="295"/>
                    <a:pt x="182" y="296"/>
                    <a:pt x="178" y="298"/>
                  </a:cubicBezTo>
                  <a:cubicBezTo>
                    <a:pt x="177" y="298"/>
                    <a:pt x="176" y="298"/>
                    <a:pt x="175" y="299"/>
                  </a:cubicBezTo>
                  <a:cubicBezTo>
                    <a:pt x="171" y="300"/>
                    <a:pt x="167" y="301"/>
                    <a:pt x="162" y="303"/>
                  </a:cubicBezTo>
                  <a:cubicBezTo>
                    <a:pt x="161" y="303"/>
                    <a:pt x="160" y="303"/>
                    <a:pt x="159" y="303"/>
                  </a:cubicBezTo>
                  <a:cubicBezTo>
                    <a:pt x="157" y="304"/>
                    <a:pt x="154" y="305"/>
                    <a:pt x="151" y="305"/>
                  </a:cubicBezTo>
                  <a:cubicBezTo>
                    <a:pt x="148" y="306"/>
                    <a:pt x="144" y="307"/>
                    <a:pt x="140" y="308"/>
                  </a:cubicBezTo>
                  <a:cubicBezTo>
                    <a:pt x="138" y="308"/>
                    <a:pt x="136" y="308"/>
                    <a:pt x="134" y="309"/>
                  </a:cubicBezTo>
                  <a:cubicBezTo>
                    <a:pt x="133" y="309"/>
                    <a:pt x="132" y="309"/>
                    <a:pt x="132" y="309"/>
                  </a:cubicBezTo>
                  <a:cubicBezTo>
                    <a:pt x="137" y="306"/>
                    <a:pt x="142" y="303"/>
                    <a:pt x="148" y="299"/>
                  </a:cubicBezTo>
                  <a:cubicBezTo>
                    <a:pt x="151" y="297"/>
                    <a:pt x="154" y="294"/>
                    <a:pt x="157" y="292"/>
                  </a:cubicBezTo>
                  <a:cubicBezTo>
                    <a:pt x="159" y="291"/>
                    <a:pt x="160" y="290"/>
                    <a:pt x="161" y="289"/>
                  </a:cubicBezTo>
                  <a:cubicBezTo>
                    <a:pt x="163" y="288"/>
                    <a:pt x="165" y="286"/>
                    <a:pt x="167" y="285"/>
                  </a:cubicBezTo>
                  <a:cubicBezTo>
                    <a:pt x="169" y="283"/>
                    <a:pt x="171" y="281"/>
                    <a:pt x="174" y="280"/>
                  </a:cubicBezTo>
                  <a:cubicBezTo>
                    <a:pt x="179" y="275"/>
                    <a:pt x="184" y="271"/>
                    <a:pt x="190" y="266"/>
                  </a:cubicBezTo>
                  <a:cubicBezTo>
                    <a:pt x="191" y="265"/>
                    <a:pt x="192" y="264"/>
                    <a:pt x="194" y="262"/>
                  </a:cubicBezTo>
                  <a:cubicBezTo>
                    <a:pt x="194" y="262"/>
                    <a:pt x="195" y="261"/>
                    <a:pt x="196" y="261"/>
                  </a:cubicBezTo>
                  <a:cubicBezTo>
                    <a:pt x="198" y="258"/>
                    <a:pt x="200" y="256"/>
                    <a:pt x="202" y="254"/>
                  </a:cubicBezTo>
                  <a:cubicBezTo>
                    <a:pt x="203" y="253"/>
                    <a:pt x="204" y="253"/>
                    <a:pt x="204" y="252"/>
                  </a:cubicBezTo>
                  <a:cubicBezTo>
                    <a:pt x="208" y="248"/>
                    <a:pt x="211" y="245"/>
                    <a:pt x="214" y="242"/>
                  </a:cubicBezTo>
                  <a:cubicBezTo>
                    <a:pt x="214" y="241"/>
                    <a:pt x="215" y="241"/>
                    <a:pt x="215" y="240"/>
                  </a:cubicBezTo>
                  <a:cubicBezTo>
                    <a:pt x="216" y="239"/>
                    <a:pt x="218" y="237"/>
                    <a:pt x="219" y="235"/>
                  </a:cubicBezTo>
                  <a:cubicBezTo>
                    <a:pt x="219" y="235"/>
                    <a:pt x="219" y="235"/>
                    <a:pt x="219" y="235"/>
                  </a:cubicBezTo>
                  <a:cubicBezTo>
                    <a:pt x="220" y="234"/>
                    <a:pt x="221" y="233"/>
                    <a:pt x="222" y="232"/>
                  </a:cubicBezTo>
                  <a:cubicBezTo>
                    <a:pt x="223" y="231"/>
                    <a:pt x="223" y="230"/>
                    <a:pt x="224" y="230"/>
                  </a:cubicBezTo>
                  <a:cubicBezTo>
                    <a:pt x="224" y="229"/>
                    <a:pt x="225" y="228"/>
                    <a:pt x="226" y="227"/>
                  </a:cubicBezTo>
                  <a:cubicBezTo>
                    <a:pt x="227" y="225"/>
                    <a:pt x="229" y="223"/>
                    <a:pt x="230" y="221"/>
                  </a:cubicBezTo>
                  <a:cubicBezTo>
                    <a:pt x="231" y="220"/>
                    <a:pt x="232" y="218"/>
                    <a:pt x="233" y="217"/>
                  </a:cubicBezTo>
                  <a:cubicBezTo>
                    <a:pt x="234" y="216"/>
                    <a:pt x="234" y="215"/>
                    <a:pt x="235" y="214"/>
                  </a:cubicBezTo>
                  <a:cubicBezTo>
                    <a:pt x="236" y="212"/>
                    <a:pt x="238" y="210"/>
                    <a:pt x="239" y="208"/>
                  </a:cubicBezTo>
                  <a:cubicBezTo>
                    <a:pt x="239" y="208"/>
                    <a:pt x="239" y="208"/>
                    <a:pt x="239" y="208"/>
                  </a:cubicBezTo>
                  <a:cubicBezTo>
                    <a:pt x="239" y="207"/>
                    <a:pt x="240" y="206"/>
                    <a:pt x="240" y="205"/>
                  </a:cubicBezTo>
                  <a:cubicBezTo>
                    <a:pt x="241" y="203"/>
                    <a:pt x="242" y="201"/>
                    <a:pt x="243" y="199"/>
                  </a:cubicBezTo>
                  <a:cubicBezTo>
                    <a:pt x="245" y="196"/>
                    <a:pt x="246" y="192"/>
                    <a:pt x="249" y="189"/>
                  </a:cubicBezTo>
                  <a:cubicBezTo>
                    <a:pt x="250" y="188"/>
                    <a:pt x="251" y="186"/>
                    <a:pt x="253" y="185"/>
                  </a:cubicBezTo>
                  <a:moveTo>
                    <a:pt x="254" y="139"/>
                  </a:moveTo>
                  <a:cubicBezTo>
                    <a:pt x="254" y="141"/>
                    <a:pt x="255" y="142"/>
                    <a:pt x="255" y="144"/>
                  </a:cubicBezTo>
                  <a:cubicBezTo>
                    <a:pt x="255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3" y="145"/>
                  </a:cubicBezTo>
                  <a:cubicBezTo>
                    <a:pt x="254" y="147"/>
                    <a:pt x="255" y="148"/>
                    <a:pt x="255" y="150"/>
                  </a:cubicBezTo>
                  <a:cubicBezTo>
                    <a:pt x="257" y="157"/>
                    <a:pt x="259" y="163"/>
                    <a:pt x="260" y="170"/>
                  </a:cubicBezTo>
                  <a:cubicBezTo>
                    <a:pt x="260" y="171"/>
                    <a:pt x="261" y="173"/>
                    <a:pt x="261" y="174"/>
                  </a:cubicBezTo>
                  <a:cubicBezTo>
                    <a:pt x="260" y="171"/>
                    <a:pt x="258" y="169"/>
                    <a:pt x="257" y="166"/>
                  </a:cubicBezTo>
                  <a:cubicBezTo>
                    <a:pt x="257" y="165"/>
                    <a:pt x="257" y="165"/>
                    <a:pt x="257" y="164"/>
                  </a:cubicBezTo>
                  <a:cubicBezTo>
                    <a:pt x="257" y="164"/>
                    <a:pt x="257" y="164"/>
                    <a:pt x="257" y="164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6" y="164"/>
                    <a:pt x="256" y="164"/>
                    <a:pt x="255" y="164"/>
                  </a:cubicBezTo>
                  <a:cubicBezTo>
                    <a:pt x="256" y="165"/>
                    <a:pt x="256" y="166"/>
                    <a:pt x="256" y="168"/>
                  </a:cubicBezTo>
                  <a:cubicBezTo>
                    <a:pt x="256" y="168"/>
                    <a:pt x="256" y="169"/>
                    <a:pt x="255" y="169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55" y="171"/>
                    <a:pt x="255" y="173"/>
                    <a:pt x="255" y="175"/>
                  </a:cubicBezTo>
                  <a:cubicBezTo>
                    <a:pt x="255" y="176"/>
                    <a:pt x="255" y="178"/>
                    <a:pt x="256" y="180"/>
                  </a:cubicBezTo>
                  <a:cubicBezTo>
                    <a:pt x="256" y="181"/>
                    <a:pt x="256" y="183"/>
                    <a:pt x="256" y="184"/>
                  </a:cubicBezTo>
                  <a:cubicBezTo>
                    <a:pt x="255" y="183"/>
                    <a:pt x="255" y="182"/>
                    <a:pt x="254" y="182"/>
                  </a:cubicBezTo>
                  <a:cubicBezTo>
                    <a:pt x="254" y="181"/>
                    <a:pt x="254" y="181"/>
                    <a:pt x="253" y="181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53" y="181"/>
                    <a:pt x="252" y="181"/>
                    <a:pt x="252" y="182"/>
                  </a:cubicBezTo>
                  <a:cubicBezTo>
                    <a:pt x="251" y="183"/>
                    <a:pt x="250" y="184"/>
                    <a:pt x="248" y="185"/>
                  </a:cubicBezTo>
                  <a:cubicBezTo>
                    <a:pt x="247" y="187"/>
                    <a:pt x="246" y="189"/>
                    <a:pt x="244" y="191"/>
                  </a:cubicBezTo>
                  <a:cubicBezTo>
                    <a:pt x="241" y="196"/>
                    <a:pt x="239" y="202"/>
                    <a:pt x="236" y="207"/>
                  </a:cubicBezTo>
                  <a:cubicBezTo>
                    <a:pt x="235" y="209"/>
                    <a:pt x="235" y="210"/>
                    <a:pt x="234" y="212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232" y="214"/>
                    <a:pt x="231" y="215"/>
                    <a:pt x="230" y="216"/>
                  </a:cubicBezTo>
                  <a:cubicBezTo>
                    <a:pt x="228" y="220"/>
                    <a:pt x="225" y="223"/>
                    <a:pt x="223" y="227"/>
                  </a:cubicBezTo>
                  <a:cubicBezTo>
                    <a:pt x="221" y="229"/>
                    <a:pt x="218" y="232"/>
                    <a:pt x="216" y="235"/>
                  </a:cubicBezTo>
                  <a:cubicBezTo>
                    <a:pt x="213" y="239"/>
                    <a:pt x="209" y="243"/>
                    <a:pt x="205" y="247"/>
                  </a:cubicBezTo>
                  <a:cubicBezTo>
                    <a:pt x="204" y="249"/>
                    <a:pt x="202" y="251"/>
                    <a:pt x="200" y="253"/>
                  </a:cubicBezTo>
                  <a:cubicBezTo>
                    <a:pt x="196" y="257"/>
                    <a:pt x="192" y="260"/>
                    <a:pt x="188" y="264"/>
                  </a:cubicBezTo>
                  <a:cubicBezTo>
                    <a:pt x="185" y="267"/>
                    <a:pt x="182" y="269"/>
                    <a:pt x="179" y="272"/>
                  </a:cubicBezTo>
                  <a:cubicBezTo>
                    <a:pt x="176" y="274"/>
                    <a:pt x="174" y="276"/>
                    <a:pt x="172" y="278"/>
                  </a:cubicBezTo>
                  <a:cubicBezTo>
                    <a:pt x="169" y="280"/>
                    <a:pt x="166" y="282"/>
                    <a:pt x="163" y="285"/>
                  </a:cubicBezTo>
                  <a:cubicBezTo>
                    <a:pt x="161" y="286"/>
                    <a:pt x="158" y="288"/>
                    <a:pt x="156" y="290"/>
                  </a:cubicBezTo>
                  <a:cubicBezTo>
                    <a:pt x="154" y="291"/>
                    <a:pt x="151" y="293"/>
                    <a:pt x="148" y="295"/>
                  </a:cubicBezTo>
                  <a:cubicBezTo>
                    <a:pt x="144" y="298"/>
                    <a:pt x="139" y="302"/>
                    <a:pt x="135" y="304"/>
                  </a:cubicBezTo>
                  <a:cubicBezTo>
                    <a:pt x="134" y="305"/>
                    <a:pt x="134" y="305"/>
                    <a:pt x="133" y="305"/>
                  </a:cubicBezTo>
                  <a:cubicBezTo>
                    <a:pt x="132" y="306"/>
                    <a:pt x="131" y="307"/>
                    <a:pt x="129" y="308"/>
                  </a:cubicBezTo>
                  <a:cubicBezTo>
                    <a:pt x="128" y="309"/>
                    <a:pt x="127" y="309"/>
                    <a:pt x="125" y="310"/>
                  </a:cubicBezTo>
                  <a:cubicBezTo>
                    <a:pt x="121" y="310"/>
                    <a:pt x="118" y="311"/>
                    <a:pt x="114" y="311"/>
                  </a:cubicBezTo>
                  <a:cubicBezTo>
                    <a:pt x="111" y="311"/>
                    <a:pt x="109" y="312"/>
                    <a:pt x="106" y="312"/>
                  </a:cubicBezTo>
                  <a:cubicBezTo>
                    <a:pt x="102" y="312"/>
                    <a:pt x="97" y="312"/>
                    <a:pt x="92" y="312"/>
                  </a:cubicBezTo>
                  <a:cubicBezTo>
                    <a:pt x="91" y="312"/>
                    <a:pt x="89" y="312"/>
                    <a:pt x="87" y="312"/>
                  </a:cubicBezTo>
                  <a:cubicBezTo>
                    <a:pt x="78" y="312"/>
                    <a:pt x="68" y="311"/>
                    <a:pt x="58" y="309"/>
                  </a:cubicBezTo>
                  <a:cubicBezTo>
                    <a:pt x="54" y="309"/>
                    <a:pt x="49" y="308"/>
                    <a:pt x="45" y="307"/>
                  </a:cubicBezTo>
                  <a:cubicBezTo>
                    <a:pt x="41" y="306"/>
                    <a:pt x="36" y="305"/>
                    <a:pt x="32" y="303"/>
                  </a:cubicBezTo>
                  <a:cubicBezTo>
                    <a:pt x="31" y="303"/>
                    <a:pt x="30" y="302"/>
                    <a:pt x="28" y="302"/>
                  </a:cubicBezTo>
                  <a:cubicBezTo>
                    <a:pt x="21" y="299"/>
                    <a:pt x="14" y="296"/>
                    <a:pt x="7" y="292"/>
                  </a:cubicBezTo>
                  <a:cubicBezTo>
                    <a:pt x="7" y="292"/>
                    <a:pt x="7" y="292"/>
                    <a:pt x="7" y="292"/>
                  </a:cubicBezTo>
                  <a:cubicBezTo>
                    <a:pt x="6" y="292"/>
                    <a:pt x="5" y="294"/>
                    <a:pt x="6" y="294"/>
                  </a:cubicBezTo>
                  <a:cubicBezTo>
                    <a:pt x="13" y="303"/>
                    <a:pt x="25" y="308"/>
                    <a:pt x="36" y="313"/>
                  </a:cubicBezTo>
                  <a:cubicBezTo>
                    <a:pt x="48" y="317"/>
                    <a:pt x="60" y="321"/>
                    <a:pt x="73" y="324"/>
                  </a:cubicBezTo>
                  <a:cubicBezTo>
                    <a:pt x="77" y="325"/>
                    <a:pt x="81" y="326"/>
                    <a:pt x="85" y="326"/>
                  </a:cubicBezTo>
                  <a:cubicBezTo>
                    <a:pt x="85" y="326"/>
                    <a:pt x="84" y="327"/>
                    <a:pt x="83" y="327"/>
                  </a:cubicBezTo>
                  <a:cubicBezTo>
                    <a:pt x="83" y="327"/>
                    <a:pt x="82" y="327"/>
                    <a:pt x="81" y="327"/>
                  </a:cubicBezTo>
                  <a:cubicBezTo>
                    <a:pt x="81" y="327"/>
                    <a:pt x="81" y="327"/>
                    <a:pt x="81" y="327"/>
                  </a:cubicBezTo>
                  <a:cubicBezTo>
                    <a:pt x="81" y="327"/>
                    <a:pt x="80" y="328"/>
                    <a:pt x="80" y="329"/>
                  </a:cubicBezTo>
                  <a:cubicBezTo>
                    <a:pt x="74" y="330"/>
                    <a:pt x="67" y="331"/>
                    <a:pt x="60" y="332"/>
                  </a:cubicBezTo>
                  <a:cubicBezTo>
                    <a:pt x="52" y="333"/>
                    <a:pt x="43" y="334"/>
                    <a:pt x="35" y="334"/>
                  </a:cubicBezTo>
                  <a:cubicBezTo>
                    <a:pt x="35" y="334"/>
                    <a:pt x="34" y="334"/>
                    <a:pt x="34" y="334"/>
                  </a:cubicBezTo>
                  <a:cubicBezTo>
                    <a:pt x="27" y="334"/>
                    <a:pt x="21" y="333"/>
                    <a:pt x="14" y="332"/>
                  </a:cubicBezTo>
                  <a:cubicBezTo>
                    <a:pt x="13" y="332"/>
                    <a:pt x="11" y="332"/>
                    <a:pt x="10" y="332"/>
                  </a:cubicBezTo>
                  <a:cubicBezTo>
                    <a:pt x="7" y="332"/>
                    <a:pt x="4" y="332"/>
                    <a:pt x="2" y="333"/>
                  </a:cubicBezTo>
                  <a:cubicBezTo>
                    <a:pt x="1" y="334"/>
                    <a:pt x="0" y="335"/>
                    <a:pt x="1" y="335"/>
                  </a:cubicBezTo>
                  <a:cubicBezTo>
                    <a:pt x="4" y="337"/>
                    <a:pt x="7" y="339"/>
                    <a:pt x="10" y="340"/>
                  </a:cubicBezTo>
                  <a:cubicBezTo>
                    <a:pt x="10" y="341"/>
                    <a:pt x="11" y="341"/>
                    <a:pt x="12" y="341"/>
                  </a:cubicBezTo>
                  <a:cubicBezTo>
                    <a:pt x="15" y="343"/>
                    <a:pt x="19" y="344"/>
                    <a:pt x="22" y="345"/>
                  </a:cubicBezTo>
                  <a:cubicBezTo>
                    <a:pt x="27" y="346"/>
                    <a:pt x="32" y="347"/>
                    <a:pt x="37" y="348"/>
                  </a:cubicBezTo>
                  <a:cubicBezTo>
                    <a:pt x="37" y="349"/>
                    <a:pt x="38" y="349"/>
                    <a:pt x="38" y="349"/>
                  </a:cubicBezTo>
                  <a:cubicBezTo>
                    <a:pt x="53" y="352"/>
                    <a:pt x="68" y="356"/>
                    <a:pt x="83" y="358"/>
                  </a:cubicBezTo>
                  <a:cubicBezTo>
                    <a:pt x="87" y="359"/>
                    <a:pt x="91" y="359"/>
                    <a:pt x="95" y="360"/>
                  </a:cubicBezTo>
                  <a:cubicBezTo>
                    <a:pt x="102" y="360"/>
                    <a:pt x="109" y="361"/>
                    <a:pt x="116" y="361"/>
                  </a:cubicBezTo>
                  <a:cubicBezTo>
                    <a:pt x="117" y="361"/>
                    <a:pt x="118" y="361"/>
                    <a:pt x="119" y="361"/>
                  </a:cubicBezTo>
                  <a:cubicBezTo>
                    <a:pt x="120" y="361"/>
                    <a:pt x="120" y="361"/>
                    <a:pt x="120" y="361"/>
                  </a:cubicBezTo>
                  <a:cubicBezTo>
                    <a:pt x="123" y="361"/>
                    <a:pt x="125" y="360"/>
                    <a:pt x="127" y="360"/>
                  </a:cubicBezTo>
                  <a:cubicBezTo>
                    <a:pt x="128" y="360"/>
                    <a:pt x="130" y="360"/>
                    <a:pt x="131" y="360"/>
                  </a:cubicBezTo>
                  <a:cubicBezTo>
                    <a:pt x="131" y="360"/>
                    <a:pt x="132" y="360"/>
                    <a:pt x="132" y="360"/>
                  </a:cubicBezTo>
                  <a:cubicBezTo>
                    <a:pt x="134" y="360"/>
                    <a:pt x="135" y="360"/>
                    <a:pt x="136" y="360"/>
                  </a:cubicBezTo>
                  <a:cubicBezTo>
                    <a:pt x="145" y="359"/>
                    <a:pt x="153" y="357"/>
                    <a:pt x="162" y="354"/>
                  </a:cubicBezTo>
                  <a:cubicBezTo>
                    <a:pt x="167" y="353"/>
                    <a:pt x="171" y="351"/>
                    <a:pt x="176" y="349"/>
                  </a:cubicBezTo>
                  <a:cubicBezTo>
                    <a:pt x="176" y="349"/>
                    <a:pt x="177" y="349"/>
                    <a:pt x="177" y="349"/>
                  </a:cubicBezTo>
                  <a:cubicBezTo>
                    <a:pt x="182" y="348"/>
                    <a:pt x="188" y="346"/>
                    <a:pt x="193" y="344"/>
                  </a:cubicBezTo>
                  <a:cubicBezTo>
                    <a:pt x="199" y="342"/>
                    <a:pt x="206" y="340"/>
                    <a:pt x="211" y="337"/>
                  </a:cubicBezTo>
                  <a:cubicBezTo>
                    <a:pt x="212" y="337"/>
                    <a:pt x="212" y="336"/>
                    <a:pt x="212" y="336"/>
                  </a:cubicBezTo>
                  <a:cubicBezTo>
                    <a:pt x="215" y="335"/>
                    <a:pt x="218" y="333"/>
                    <a:pt x="220" y="331"/>
                  </a:cubicBezTo>
                  <a:cubicBezTo>
                    <a:pt x="223" y="329"/>
                    <a:pt x="226" y="326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30" y="323"/>
                    <a:pt x="230" y="323"/>
                    <a:pt x="230" y="323"/>
                  </a:cubicBezTo>
                  <a:cubicBezTo>
                    <a:pt x="230" y="322"/>
                    <a:pt x="229" y="321"/>
                    <a:pt x="229" y="321"/>
                  </a:cubicBezTo>
                  <a:cubicBezTo>
                    <a:pt x="228" y="321"/>
                    <a:pt x="228" y="321"/>
                    <a:pt x="228" y="321"/>
                  </a:cubicBezTo>
                  <a:cubicBezTo>
                    <a:pt x="227" y="321"/>
                    <a:pt x="227" y="321"/>
                    <a:pt x="226" y="321"/>
                  </a:cubicBezTo>
                  <a:cubicBezTo>
                    <a:pt x="226" y="321"/>
                    <a:pt x="225" y="321"/>
                    <a:pt x="224" y="321"/>
                  </a:cubicBezTo>
                  <a:cubicBezTo>
                    <a:pt x="223" y="321"/>
                    <a:pt x="222" y="322"/>
                    <a:pt x="221" y="322"/>
                  </a:cubicBezTo>
                  <a:cubicBezTo>
                    <a:pt x="220" y="322"/>
                    <a:pt x="220" y="322"/>
                    <a:pt x="220" y="322"/>
                  </a:cubicBezTo>
                  <a:cubicBezTo>
                    <a:pt x="219" y="323"/>
                    <a:pt x="217" y="323"/>
                    <a:pt x="216" y="324"/>
                  </a:cubicBezTo>
                  <a:cubicBezTo>
                    <a:pt x="215" y="324"/>
                    <a:pt x="215" y="325"/>
                    <a:pt x="214" y="325"/>
                  </a:cubicBezTo>
                  <a:cubicBezTo>
                    <a:pt x="213" y="326"/>
                    <a:pt x="213" y="326"/>
                    <a:pt x="212" y="326"/>
                  </a:cubicBezTo>
                  <a:cubicBezTo>
                    <a:pt x="208" y="329"/>
                    <a:pt x="204" y="332"/>
                    <a:pt x="200" y="335"/>
                  </a:cubicBezTo>
                  <a:cubicBezTo>
                    <a:pt x="199" y="335"/>
                    <a:pt x="198" y="336"/>
                    <a:pt x="197" y="336"/>
                  </a:cubicBezTo>
                  <a:cubicBezTo>
                    <a:pt x="197" y="337"/>
                    <a:pt x="197" y="337"/>
                    <a:pt x="196" y="337"/>
                  </a:cubicBezTo>
                  <a:cubicBezTo>
                    <a:pt x="195" y="338"/>
                    <a:pt x="194" y="338"/>
                    <a:pt x="193" y="339"/>
                  </a:cubicBezTo>
                  <a:cubicBezTo>
                    <a:pt x="192" y="339"/>
                    <a:pt x="191" y="340"/>
                    <a:pt x="190" y="340"/>
                  </a:cubicBezTo>
                  <a:cubicBezTo>
                    <a:pt x="189" y="341"/>
                    <a:pt x="187" y="342"/>
                    <a:pt x="186" y="342"/>
                  </a:cubicBezTo>
                  <a:cubicBezTo>
                    <a:pt x="186" y="342"/>
                    <a:pt x="185" y="343"/>
                    <a:pt x="185" y="343"/>
                  </a:cubicBezTo>
                  <a:cubicBezTo>
                    <a:pt x="184" y="343"/>
                    <a:pt x="183" y="343"/>
                    <a:pt x="183" y="344"/>
                  </a:cubicBezTo>
                  <a:cubicBezTo>
                    <a:pt x="182" y="344"/>
                    <a:pt x="181" y="344"/>
                    <a:pt x="180" y="345"/>
                  </a:cubicBezTo>
                  <a:cubicBezTo>
                    <a:pt x="179" y="345"/>
                    <a:pt x="177" y="346"/>
                    <a:pt x="176" y="347"/>
                  </a:cubicBezTo>
                  <a:cubicBezTo>
                    <a:pt x="172" y="347"/>
                    <a:pt x="168" y="348"/>
                    <a:pt x="164" y="349"/>
                  </a:cubicBezTo>
                  <a:cubicBezTo>
                    <a:pt x="163" y="349"/>
                    <a:pt x="162" y="349"/>
                    <a:pt x="161" y="349"/>
                  </a:cubicBezTo>
                  <a:cubicBezTo>
                    <a:pt x="162" y="349"/>
                    <a:pt x="163" y="348"/>
                    <a:pt x="165" y="348"/>
                  </a:cubicBezTo>
                  <a:cubicBezTo>
                    <a:pt x="167" y="347"/>
                    <a:pt x="169" y="346"/>
                    <a:pt x="170" y="345"/>
                  </a:cubicBezTo>
                  <a:cubicBezTo>
                    <a:pt x="171" y="345"/>
                    <a:pt x="172" y="344"/>
                    <a:pt x="172" y="344"/>
                  </a:cubicBezTo>
                  <a:cubicBezTo>
                    <a:pt x="173" y="344"/>
                    <a:pt x="173" y="344"/>
                    <a:pt x="174" y="343"/>
                  </a:cubicBezTo>
                  <a:cubicBezTo>
                    <a:pt x="175" y="343"/>
                    <a:pt x="176" y="342"/>
                    <a:pt x="177" y="342"/>
                  </a:cubicBezTo>
                  <a:cubicBezTo>
                    <a:pt x="177" y="342"/>
                    <a:pt x="178" y="341"/>
                    <a:pt x="178" y="341"/>
                  </a:cubicBezTo>
                  <a:cubicBezTo>
                    <a:pt x="183" y="338"/>
                    <a:pt x="187" y="335"/>
                    <a:pt x="191" y="332"/>
                  </a:cubicBezTo>
                  <a:cubicBezTo>
                    <a:pt x="192" y="332"/>
                    <a:pt x="192" y="331"/>
                    <a:pt x="193" y="331"/>
                  </a:cubicBezTo>
                  <a:cubicBezTo>
                    <a:pt x="195" y="330"/>
                    <a:pt x="196" y="328"/>
                    <a:pt x="198" y="327"/>
                  </a:cubicBezTo>
                  <a:cubicBezTo>
                    <a:pt x="198" y="327"/>
                    <a:pt x="199" y="326"/>
                    <a:pt x="199" y="326"/>
                  </a:cubicBezTo>
                  <a:cubicBezTo>
                    <a:pt x="200" y="326"/>
                    <a:pt x="200" y="325"/>
                    <a:pt x="201" y="325"/>
                  </a:cubicBezTo>
                  <a:cubicBezTo>
                    <a:pt x="210" y="316"/>
                    <a:pt x="219" y="306"/>
                    <a:pt x="225" y="294"/>
                  </a:cubicBezTo>
                  <a:cubicBezTo>
                    <a:pt x="225" y="294"/>
                    <a:pt x="226" y="294"/>
                    <a:pt x="226" y="294"/>
                  </a:cubicBezTo>
                  <a:cubicBezTo>
                    <a:pt x="226" y="293"/>
                    <a:pt x="226" y="293"/>
                    <a:pt x="226" y="293"/>
                  </a:cubicBezTo>
                  <a:cubicBezTo>
                    <a:pt x="228" y="292"/>
                    <a:pt x="229" y="290"/>
                    <a:pt x="230" y="289"/>
                  </a:cubicBezTo>
                  <a:cubicBezTo>
                    <a:pt x="230" y="289"/>
                    <a:pt x="231" y="288"/>
                    <a:pt x="231" y="288"/>
                  </a:cubicBezTo>
                  <a:cubicBezTo>
                    <a:pt x="233" y="286"/>
                    <a:pt x="235" y="283"/>
                    <a:pt x="237" y="280"/>
                  </a:cubicBezTo>
                  <a:cubicBezTo>
                    <a:pt x="237" y="280"/>
                    <a:pt x="237" y="280"/>
                    <a:pt x="237" y="280"/>
                  </a:cubicBezTo>
                  <a:cubicBezTo>
                    <a:pt x="239" y="278"/>
                    <a:pt x="240" y="276"/>
                    <a:pt x="241" y="273"/>
                  </a:cubicBezTo>
                  <a:cubicBezTo>
                    <a:pt x="242" y="272"/>
                    <a:pt x="242" y="271"/>
                    <a:pt x="243" y="270"/>
                  </a:cubicBezTo>
                  <a:cubicBezTo>
                    <a:pt x="249" y="258"/>
                    <a:pt x="253" y="244"/>
                    <a:pt x="256" y="230"/>
                  </a:cubicBezTo>
                  <a:cubicBezTo>
                    <a:pt x="256" y="230"/>
                    <a:pt x="256" y="230"/>
                    <a:pt x="256" y="229"/>
                  </a:cubicBezTo>
                  <a:cubicBezTo>
                    <a:pt x="257" y="222"/>
                    <a:pt x="258" y="214"/>
                    <a:pt x="259" y="207"/>
                  </a:cubicBezTo>
                  <a:cubicBezTo>
                    <a:pt x="259" y="195"/>
                    <a:pt x="259" y="184"/>
                    <a:pt x="258" y="173"/>
                  </a:cubicBezTo>
                  <a:cubicBezTo>
                    <a:pt x="258" y="174"/>
                    <a:pt x="258" y="174"/>
                    <a:pt x="258" y="175"/>
                  </a:cubicBezTo>
                  <a:cubicBezTo>
                    <a:pt x="260" y="177"/>
                    <a:pt x="261" y="179"/>
                    <a:pt x="262" y="182"/>
                  </a:cubicBezTo>
                  <a:cubicBezTo>
                    <a:pt x="262" y="182"/>
                    <a:pt x="263" y="182"/>
                    <a:pt x="263" y="182"/>
                  </a:cubicBezTo>
                  <a:cubicBezTo>
                    <a:pt x="264" y="182"/>
                    <a:pt x="265" y="182"/>
                    <a:pt x="264" y="181"/>
                  </a:cubicBezTo>
                  <a:cubicBezTo>
                    <a:pt x="263" y="167"/>
                    <a:pt x="259" y="153"/>
                    <a:pt x="254" y="139"/>
                  </a:cubicBezTo>
                  <a:moveTo>
                    <a:pt x="242" y="122"/>
                  </a:moveTo>
                  <a:cubicBezTo>
                    <a:pt x="242" y="123"/>
                    <a:pt x="242" y="124"/>
                    <a:pt x="242" y="124"/>
                  </a:cubicBezTo>
                  <a:cubicBezTo>
                    <a:pt x="244" y="129"/>
                    <a:pt x="245" y="134"/>
                    <a:pt x="246" y="140"/>
                  </a:cubicBezTo>
                  <a:cubicBezTo>
                    <a:pt x="247" y="141"/>
                    <a:pt x="247" y="143"/>
                    <a:pt x="248" y="145"/>
                  </a:cubicBezTo>
                  <a:cubicBezTo>
                    <a:pt x="248" y="145"/>
                    <a:pt x="248" y="145"/>
                    <a:pt x="248" y="146"/>
                  </a:cubicBezTo>
                  <a:cubicBezTo>
                    <a:pt x="250" y="149"/>
                    <a:pt x="251" y="152"/>
                    <a:pt x="253" y="156"/>
                  </a:cubicBezTo>
                  <a:cubicBezTo>
                    <a:pt x="253" y="153"/>
                    <a:pt x="252" y="151"/>
                    <a:pt x="251" y="149"/>
                  </a:cubicBezTo>
                  <a:cubicBezTo>
                    <a:pt x="251" y="148"/>
                    <a:pt x="251" y="148"/>
                    <a:pt x="251" y="148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51" y="148"/>
                    <a:pt x="251" y="146"/>
                    <a:pt x="250" y="145"/>
                  </a:cubicBezTo>
                  <a:cubicBezTo>
                    <a:pt x="248" y="138"/>
                    <a:pt x="246" y="131"/>
                    <a:pt x="243" y="125"/>
                  </a:cubicBezTo>
                  <a:cubicBezTo>
                    <a:pt x="242" y="124"/>
                    <a:pt x="242" y="123"/>
                    <a:pt x="242" y="122"/>
                  </a:cubicBezTo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moveTo>
                    <a:pt x="213" y="55"/>
                  </a:moveTo>
                  <a:cubicBezTo>
                    <a:pt x="216" y="60"/>
                    <a:pt x="218" y="65"/>
                    <a:pt x="221" y="70"/>
                  </a:cubicBezTo>
                  <a:cubicBezTo>
                    <a:pt x="220" y="67"/>
                    <a:pt x="218" y="65"/>
                    <a:pt x="217" y="62"/>
                  </a:cubicBezTo>
                  <a:cubicBezTo>
                    <a:pt x="216" y="60"/>
                    <a:pt x="215" y="57"/>
                    <a:pt x="213" y="55"/>
                  </a:cubicBezTo>
                  <a:moveTo>
                    <a:pt x="210" y="38"/>
                  </a:moveTo>
                  <a:cubicBezTo>
                    <a:pt x="210" y="38"/>
                    <a:pt x="210" y="38"/>
                    <a:pt x="210" y="38"/>
                  </a:cubicBezTo>
                  <a:cubicBezTo>
                    <a:pt x="214" y="47"/>
                    <a:pt x="218" y="56"/>
                    <a:pt x="221" y="64"/>
                  </a:cubicBezTo>
                  <a:cubicBezTo>
                    <a:pt x="224" y="71"/>
                    <a:pt x="227" y="78"/>
                    <a:pt x="230" y="86"/>
                  </a:cubicBezTo>
                  <a:cubicBezTo>
                    <a:pt x="229" y="85"/>
                    <a:pt x="229" y="84"/>
                    <a:pt x="228" y="83"/>
                  </a:cubicBezTo>
                  <a:cubicBezTo>
                    <a:pt x="231" y="89"/>
                    <a:pt x="233" y="95"/>
                    <a:pt x="236" y="102"/>
                  </a:cubicBezTo>
                  <a:cubicBezTo>
                    <a:pt x="236" y="103"/>
                    <a:pt x="237" y="104"/>
                    <a:pt x="237" y="105"/>
                  </a:cubicBezTo>
                  <a:cubicBezTo>
                    <a:pt x="241" y="111"/>
                    <a:pt x="244" y="118"/>
                    <a:pt x="248" y="125"/>
                  </a:cubicBezTo>
                  <a:cubicBezTo>
                    <a:pt x="249" y="127"/>
                    <a:pt x="250" y="129"/>
                    <a:pt x="251" y="131"/>
                  </a:cubicBezTo>
                  <a:cubicBezTo>
                    <a:pt x="250" y="130"/>
                    <a:pt x="250" y="129"/>
                    <a:pt x="250" y="128"/>
                  </a:cubicBezTo>
                  <a:cubicBezTo>
                    <a:pt x="241" y="110"/>
                    <a:pt x="234" y="91"/>
                    <a:pt x="227" y="72"/>
                  </a:cubicBezTo>
                  <a:cubicBezTo>
                    <a:pt x="221" y="60"/>
                    <a:pt x="216" y="49"/>
                    <a:pt x="210" y="38"/>
                  </a:cubicBezTo>
                  <a:moveTo>
                    <a:pt x="175" y="0"/>
                  </a:moveTo>
                  <a:cubicBezTo>
                    <a:pt x="174" y="0"/>
                    <a:pt x="173" y="1"/>
                    <a:pt x="174" y="2"/>
                  </a:cubicBezTo>
                  <a:cubicBezTo>
                    <a:pt x="188" y="19"/>
                    <a:pt x="200" y="37"/>
                    <a:pt x="211" y="57"/>
                  </a:cubicBezTo>
                  <a:cubicBezTo>
                    <a:pt x="207" y="48"/>
                    <a:pt x="203" y="40"/>
                    <a:pt x="199" y="32"/>
                  </a:cubicBezTo>
                  <a:cubicBezTo>
                    <a:pt x="195" y="25"/>
                    <a:pt x="190" y="18"/>
                    <a:pt x="185" y="12"/>
                  </a:cubicBezTo>
                  <a:cubicBezTo>
                    <a:pt x="182" y="8"/>
                    <a:pt x="179" y="4"/>
                    <a:pt x="176" y="0"/>
                  </a:cubicBezTo>
                  <a:cubicBezTo>
                    <a:pt x="176" y="0"/>
                    <a:pt x="176" y="0"/>
                    <a:pt x="175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7"/>
            <p:cNvSpPr>
              <a:spLocks noEditPoints="1"/>
            </p:cNvSpPr>
            <p:nvPr/>
          </p:nvSpPr>
          <p:spPr bwMode="auto">
            <a:xfrm>
              <a:off x="6164263" y="3367088"/>
              <a:ext cx="334963" cy="531813"/>
            </a:xfrm>
            <a:custGeom>
              <a:avLst/>
              <a:gdLst>
                <a:gd name="T0" fmla="*/ 135 w 155"/>
                <a:gd name="T1" fmla="*/ 206 h 247"/>
                <a:gd name="T2" fmla="*/ 133 w 155"/>
                <a:gd name="T3" fmla="*/ 207 h 247"/>
                <a:gd name="T4" fmla="*/ 131 w 155"/>
                <a:gd name="T5" fmla="*/ 208 h 247"/>
                <a:gd name="T6" fmla="*/ 143 w 155"/>
                <a:gd name="T7" fmla="*/ 230 h 247"/>
                <a:gd name="T8" fmla="*/ 144 w 155"/>
                <a:gd name="T9" fmla="*/ 215 h 247"/>
                <a:gd name="T10" fmla="*/ 121 w 155"/>
                <a:gd name="T11" fmla="*/ 185 h 247"/>
                <a:gd name="T12" fmla="*/ 120 w 155"/>
                <a:gd name="T13" fmla="*/ 182 h 247"/>
                <a:gd name="T14" fmla="*/ 120 w 155"/>
                <a:gd name="T15" fmla="*/ 161 h 247"/>
                <a:gd name="T16" fmla="*/ 122 w 155"/>
                <a:gd name="T17" fmla="*/ 175 h 247"/>
                <a:gd name="T18" fmla="*/ 42 w 155"/>
                <a:gd name="T19" fmla="*/ 57 h 247"/>
                <a:gd name="T20" fmla="*/ 54 w 155"/>
                <a:gd name="T21" fmla="*/ 68 h 247"/>
                <a:gd name="T22" fmla="*/ 59 w 155"/>
                <a:gd name="T23" fmla="*/ 72 h 247"/>
                <a:gd name="T24" fmla="*/ 44 w 155"/>
                <a:gd name="T25" fmla="*/ 52 h 247"/>
                <a:gd name="T26" fmla="*/ 54 w 155"/>
                <a:gd name="T27" fmla="*/ 39 h 247"/>
                <a:gd name="T28" fmla="*/ 67 w 155"/>
                <a:gd name="T29" fmla="*/ 57 h 247"/>
                <a:gd name="T30" fmla="*/ 109 w 155"/>
                <a:gd name="T31" fmla="*/ 131 h 247"/>
                <a:gd name="T32" fmla="*/ 63 w 155"/>
                <a:gd name="T33" fmla="*/ 47 h 247"/>
                <a:gd name="T34" fmla="*/ 48 w 155"/>
                <a:gd name="T35" fmla="*/ 44 h 247"/>
                <a:gd name="T36" fmla="*/ 62 w 155"/>
                <a:gd name="T37" fmla="*/ 59 h 247"/>
                <a:gd name="T38" fmla="*/ 55 w 155"/>
                <a:gd name="T39" fmla="*/ 32 h 247"/>
                <a:gd name="T40" fmla="*/ 85 w 155"/>
                <a:gd name="T41" fmla="*/ 75 h 247"/>
                <a:gd name="T42" fmla="*/ 85 w 155"/>
                <a:gd name="T43" fmla="*/ 69 h 247"/>
                <a:gd name="T44" fmla="*/ 112 w 155"/>
                <a:gd name="T45" fmla="*/ 199 h 247"/>
                <a:gd name="T46" fmla="*/ 119 w 155"/>
                <a:gd name="T47" fmla="*/ 221 h 247"/>
                <a:gd name="T48" fmla="*/ 112 w 155"/>
                <a:gd name="T49" fmla="*/ 199 h 247"/>
                <a:gd name="T50" fmla="*/ 61 w 155"/>
                <a:gd name="T51" fmla="*/ 103 h 247"/>
                <a:gd name="T52" fmla="*/ 76 w 155"/>
                <a:gd name="T53" fmla="*/ 140 h 247"/>
                <a:gd name="T54" fmla="*/ 1 w 155"/>
                <a:gd name="T55" fmla="*/ 22 h 247"/>
                <a:gd name="T56" fmla="*/ 65 w 155"/>
                <a:gd name="T57" fmla="*/ 120 h 247"/>
                <a:gd name="T58" fmla="*/ 109 w 155"/>
                <a:gd name="T59" fmla="*/ 211 h 247"/>
                <a:gd name="T60" fmla="*/ 122 w 155"/>
                <a:gd name="T61" fmla="*/ 240 h 247"/>
                <a:gd name="T62" fmla="*/ 117 w 155"/>
                <a:gd name="T63" fmla="*/ 203 h 247"/>
                <a:gd name="T64" fmla="*/ 112 w 155"/>
                <a:gd name="T65" fmla="*/ 173 h 247"/>
                <a:gd name="T66" fmla="*/ 65 w 155"/>
                <a:gd name="T67" fmla="*/ 91 h 247"/>
                <a:gd name="T68" fmla="*/ 101 w 155"/>
                <a:gd name="T69" fmla="*/ 174 h 247"/>
                <a:gd name="T70" fmla="*/ 42 w 155"/>
                <a:gd name="T71" fmla="*/ 61 h 247"/>
                <a:gd name="T72" fmla="*/ 33 w 155"/>
                <a:gd name="T73" fmla="*/ 50 h 247"/>
                <a:gd name="T74" fmla="*/ 16 w 155"/>
                <a:gd name="T75" fmla="*/ 29 h 247"/>
                <a:gd name="T76" fmla="*/ 30 w 155"/>
                <a:gd name="T77" fmla="*/ 19 h 247"/>
                <a:gd name="T78" fmla="*/ 36 w 155"/>
                <a:gd name="T79" fmla="*/ 27 h 247"/>
                <a:gd name="T80" fmla="*/ 42 w 155"/>
                <a:gd name="T81" fmla="*/ 26 h 247"/>
                <a:gd name="T82" fmla="*/ 30 w 155"/>
                <a:gd name="T83" fmla="*/ 26 h 247"/>
                <a:gd name="T84" fmla="*/ 26 w 155"/>
                <a:gd name="T85" fmla="*/ 16 h 247"/>
                <a:gd name="T86" fmla="*/ 136 w 155"/>
                <a:gd name="T87" fmla="*/ 153 h 247"/>
                <a:gd name="T88" fmla="*/ 143 w 155"/>
                <a:gd name="T89" fmla="*/ 158 h 247"/>
                <a:gd name="T90" fmla="*/ 76 w 155"/>
                <a:gd name="T91" fmla="*/ 43 h 247"/>
                <a:gd name="T92" fmla="*/ 138 w 155"/>
                <a:gd name="T93" fmla="*/ 144 h 247"/>
                <a:gd name="T94" fmla="*/ 82 w 155"/>
                <a:gd name="T95" fmla="*/ 50 h 247"/>
                <a:gd name="T96" fmla="*/ 34 w 155"/>
                <a:gd name="T97" fmla="*/ 0 h 247"/>
                <a:gd name="T98" fmla="*/ 33 w 155"/>
                <a:gd name="T99" fmla="*/ 8 h 247"/>
                <a:gd name="T100" fmla="*/ 46 w 155"/>
                <a:gd name="T101" fmla="*/ 21 h 247"/>
                <a:gd name="T102" fmla="*/ 46 w 155"/>
                <a:gd name="T103" fmla="*/ 15 h 247"/>
                <a:gd name="T104" fmla="*/ 78 w 155"/>
                <a:gd name="T105" fmla="*/ 51 h 247"/>
                <a:gd name="T106" fmla="*/ 140 w 155"/>
                <a:gd name="T107" fmla="*/ 168 h 247"/>
                <a:gd name="T108" fmla="*/ 154 w 155"/>
                <a:gd name="T109" fmla="*/ 201 h 247"/>
                <a:gd name="T110" fmla="*/ 149 w 155"/>
                <a:gd name="T111" fmla="*/ 183 h 247"/>
                <a:gd name="T112" fmla="*/ 120 w 155"/>
                <a:gd name="T113" fmla="*/ 103 h 247"/>
                <a:gd name="T114" fmla="*/ 71 w 155"/>
                <a:gd name="T115" fmla="*/ 38 h 247"/>
                <a:gd name="T116" fmla="*/ 43 w 155"/>
                <a:gd name="T117" fmla="*/ 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5" h="247">
                  <a:moveTo>
                    <a:pt x="131" y="186"/>
                  </a:moveTo>
                  <a:cubicBezTo>
                    <a:pt x="134" y="192"/>
                    <a:pt x="136" y="199"/>
                    <a:pt x="138" y="206"/>
                  </a:cubicBezTo>
                  <a:cubicBezTo>
                    <a:pt x="138" y="207"/>
                    <a:pt x="139" y="208"/>
                    <a:pt x="139" y="209"/>
                  </a:cubicBezTo>
                  <a:cubicBezTo>
                    <a:pt x="139" y="209"/>
                    <a:pt x="139" y="209"/>
                    <a:pt x="139" y="210"/>
                  </a:cubicBezTo>
                  <a:cubicBezTo>
                    <a:pt x="140" y="212"/>
                    <a:pt x="141" y="214"/>
                    <a:pt x="141" y="217"/>
                  </a:cubicBezTo>
                  <a:cubicBezTo>
                    <a:pt x="139" y="213"/>
                    <a:pt x="138" y="210"/>
                    <a:pt x="136" y="207"/>
                  </a:cubicBezTo>
                  <a:cubicBezTo>
                    <a:pt x="136" y="206"/>
                    <a:pt x="136" y="206"/>
                    <a:pt x="135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5" y="205"/>
                    <a:pt x="135" y="205"/>
                    <a:pt x="135" y="204"/>
                  </a:cubicBezTo>
                  <a:cubicBezTo>
                    <a:pt x="133" y="201"/>
                    <a:pt x="132" y="198"/>
                    <a:pt x="131" y="195"/>
                  </a:cubicBezTo>
                  <a:cubicBezTo>
                    <a:pt x="130" y="194"/>
                    <a:pt x="130" y="194"/>
                    <a:pt x="130" y="193"/>
                  </a:cubicBezTo>
                  <a:cubicBezTo>
                    <a:pt x="130" y="196"/>
                    <a:pt x="131" y="199"/>
                    <a:pt x="131" y="202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2" y="204"/>
                    <a:pt x="133" y="206"/>
                    <a:pt x="133" y="207"/>
                  </a:cubicBezTo>
                  <a:cubicBezTo>
                    <a:pt x="134" y="208"/>
                    <a:pt x="134" y="209"/>
                    <a:pt x="134" y="209"/>
                  </a:cubicBezTo>
                  <a:cubicBezTo>
                    <a:pt x="133" y="207"/>
                    <a:pt x="132" y="205"/>
                    <a:pt x="131" y="203"/>
                  </a:cubicBezTo>
                  <a:cubicBezTo>
                    <a:pt x="131" y="203"/>
                    <a:pt x="130" y="204"/>
                    <a:pt x="130" y="204"/>
                  </a:cubicBezTo>
                  <a:cubicBezTo>
                    <a:pt x="130" y="204"/>
                    <a:pt x="129" y="203"/>
                    <a:pt x="129" y="203"/>
                  </a:cubicBezTo>
                  <a:cubicBezTo>
                    <a:pt x="128" y="202"/>
                    <a:pt x="127" y="201"/>
                    <a:pt x="126" y="200"/>
                  </a:cubicBezTo>
                  <a:cubicBezTo>
                    <a:pt x="127" y="201"/>
                    <a:pt x="127" y="202"/>
                    <a:pt x="128" y="203"/>
                  </a:cubicBezTo>
                  <a:cubicBezTo>
                    <a:pt x="129" y="205"/>
                    <a:pt x="130" y="206"/>
                    <a:pt x="131" y="208"/>
                  </a:cubicBezTo>
                  <a:cubicBezTo>
                    <a:pt x="131" y="208"/>
                    <a:pt x="131" y="209"/>
                    <a:pt x="131" y="209"/>
                  </a:cubicBezTo>
                  <a:cubicBezTo>
                    <a:pt x="132" y="210"/>
                    <a:pt x="132" y="211"/>
                    <a:pt x="133" y="212"/>
                  </a:cubicBezTo>
                  <a:cubicBezTo>
                    <a:pt x="135" y="216"/>
                    <a:pt x="136" y="219"/>
                    <a:pt x="138" y="223"/>
                  </a:cubicBezTo>
                  <a:cubicBezTo>
                    <a:pt x="138" y="223"/>
                    <a:pt x="139" y="224"/>
                    <a:pt x="139" y="224"/>
                  </a:cubicBezTo>
                  <a:cubicBezTo>
                    <a:pt x="140" y="226"/>
                    <a:pt x="141" y="228"/>
                    <a:pt x="142" y="229"/>
                  </a:cubicBezTo>
                  <a:cubicBezTo>
                    <a:pt x="142" y="230"/>
                    <a:pt x="142" y="230"/>
                    <a:pt x="143" y="230"/>
                  </a:cubicBezTo>
                  <a:cubicBezTo>
                    <a:pt x="143" y="230"/>
                    <a:pt x="143" y="230"/>
                    <a:pt x="143" y="230"/>
                  </a:cubicBezTo>
                  <a:cubicBezTo>
                    <a:pt x="144" y="230"/>
                    <a:pt x="144" y="229"/>
                    <a:pt x="144" y="229"/>
                  </a:cubicBezTo>
                  <a:cubicBezTo>
                    <a:pt x="144" y="227"/>
                    <a:pt x="144" y="226"/>
                    <a:pt x="143" y="225"/>
                  </a:cubicBezTo>
                  <a:cubicBezTo>
                    <a:pt x="144" y="225"/>
                    <a:pt x="144" y="225"/>
                    <a:pt x="144" y="225"/>
                  </a:cubicBezTo>
                  <a:cubicBezTo>
                    <a:pt x="144" y="225"/>
                    <a:pt x="144" y="225"/>
                    <a:pt x="145" y="22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145" y="225"/>
                    <a:pt x="146" y="224"/>
                    <a:pt x="146" y="224"/>
                  </a:cubicBezTo>
                  <a:cubicBezTo>
                    <a:pt x="145" y="221"/>
                    <a:pt x="144" y="218"/>
                    <a:pt x="144" y="215"/>
                  </a:cubicBezTo>
                  <a:cubicBezTo>
                    <a:pt x="143" y="213"/>
                    <a:pt x="142" y="211"/>
                    <a:pt x="142" y="209"/>
                  </a:cubicBezTo>
                  <a:cubicBezTo>
                    <a:pt x="142" y="208"/>
                    <a:pt x="141" y="207"/>
                    <a:pt x="141" y="206"/>
                  </a:cubicBezTo>
                  <a:cubicBezTo>
                    <a:pt x="141" y="206"/>
                    <a:pt x="141" y="206"/>
                    <a:pt x="141" y="205"/>
                  </a:cubicBezTo>
                  <a:cubicBezTo>
                    <a:pt x="137" y="199"/>
                    <a:pt x="134" y="193"/>
                    <a:pt x="131" y="186"/>
                  </a:cubicBezTo>
                  <a:moveTo>
                    <a:pt x="120" y="182"/>
                  </a:moveTo>
                  <a:cubicBezTo>
                    <a:pt x="120" y="183"/>
                    <a:pt x="120" y="183"/>
                    <a:pt x="120" y="183"/>
                  </a:cubicBezTo>
                  <a:cubicBezTo>
                    <a:pt x="120" y="183"/>
                    <a:pt x="121" y="184"/>
                    <a:pt x="121" y="185"/>
                  </a:cubicBezTo>
                  <a:cubicBezTo>
                    <a:pt x="123" y="190"/>
                    <a:pt x="125" y="194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7"/>
                    <a:pt x="128" y="197"/>
                    <a:pt x="127" y="196"/>
                  </a:cubicBezTo>
                  <a:cubicBezTo>
                    <a:pt x="127" y="195"/>
                    <a:pt x="126" y="194"/>
                    <a:pt x="126" y="193"/>
                  </a:cubicBezTo>
                  <a:cubicBezTo>
                    <a:pt x="124" y="190"/>
                    <a:pt x="123" y="187"/>
                    <a:pt x="121" y="184"/>
                  </a:cubicBezTo>
                  <a:cubicBezTo>
                    <a:pt x="121" y="184"/>
                    <a:pt x="121" y="183"/>
                    <a:pt x="121" y="183"/>
                  </a:cubicBezTo>
                  <a:cubicBezTo>
                    <a:pt x="121" y="183"/>
                    <a:pt x="121" y="183"/>
                    <a:pt x="120" y="182"/>
                  </a:cubicBezTo>
                  <a:moveTo>
                    <a:pt x="137" y="168"/>
                  </a:moveTo>
                  <a:cubicBezTo>
                    <a:pt x="139" y="171"/>
                    <a:pt x="140" y="174"/>
                    <a:pt x="142" y="177"/>
                  </a:cubicBezTo>
                  <a:cubicBezTo>
                    <a:pt x="140" y="174"/>
                    <a:pt x="139" y="171"/>
                    <a:pt x="137" y="168"/>
                  </a:cubicBezTo>
                  <a:moveTo>
                    <a:pt x="120" y="161"/>
                  </a:moveTo>
                  <a:cubicBezTo>
                    <a:pt x="121" y="163"/>
                    <a:pt x="122" y="164"/>
                    <a:pt x="122" y="166"/>
                  </a:cubicBezTo>
                  <a:cubicBezTo>
                    <a:pt x="122" y="165"/>
                    <a:pt x="122" y="164"/>
                    <a:pt x="121" y="163"/>
                  </a:cubicBezTo>
                  <a:cubicBezTo>
                    <a:pt x="121" y="163"/>
                    <a:pt x="121" y="162"/>
                    <a:pt x="120" y="161"/>
                  </a:cubicBezTo>
                  <a:moveTo>
                    <a:pt x="79" y="95"/>
                  </a:moveTo>
                  <a:cubicBezTo>
                    <a:pt x="83" y="104"/>
                    <a:pt x="88" y="112"/>
                    <a:pt x="92" y="121"/>
                  </a:cubicBezTo>
                  <a:cubicBezTo>
                    <a:pt x="94" y="125"/>
                    <a:pt x="96" y="129"/>
                    <a:pt x="98" y="133"/>
                  </a:cubicBezTo>
                  <a:cubicBezTo>
                    <a:pt x="100" y="137"/>
                    <a:pt x="102" y="141"/>
                    <a:pt x="104" y="145"/>
                  </a:cubicBezTo>
                  <a:cubicBezTo>
                    <a:pt x="110" y="156"/>
                    <a:pt x="115" y="167"/>
                    <a:pt x="119" y="178"/>
                  </a:cubicBezTo>
                  <a:cubicBezTo>
                    <a:pt x="122" y="184"/>
                    <a:pt x="125" y="190"/>
                    <a:pt x="128" y="197"/>
                  </a:cubicBezTo>
                  <a:cubicBezTo>
                    <a:pt x="127" y="189"/>
                    <a:pt x="125" y="182"/>
                    <a:pt x="122" y="175"/>
                  </a:cubicBezTo>
                  <a:cubicBezTo>
                    <a:pt x="122" y="175"/>
                    <a:pt x="121" y="174"/>
                    <a:pt x="121" y="173"/>
                  </a:cubicBezTo>
                  <a:cubicBezTo>
                    <a:pt x="116" y="162"/>
                    <a:pt x="110" y="150"/>
                    <a:pt x="105" y="139"/>
                  </a:cubicBezTo>
                  <a:cubicBezTo>
                    <a:pt x="104" y="138"/>
                    <a:pt x="103" y="136"/>
                    <a:pt x="103" y="135"/>
                  </a:cubicBezTo>
                  <a:cubicBezTo>
                    <a:pt x="98" y="127"/>
                    <a:pt x="94" y="119"/>
                    <a:pt x="89" y="111"/>
                  </a:cubicBezTo>
                  <a:cubicBezTo>
                    <a:pt x="86" y="106"/>
                    <a:pt x="82" y="101"/>
                    <a:pt x="79" y="95"/>
                  </a:cubicBezTo>
                  <a:moveTo>
                    <a:pt x="40" y="55"/>
                  </a:moveTo>
                  <a:cubicBezTo>
                    <a:pt x="41" y="55"/>
                    <a:pt x="42" y="56"/>
                    <a:pt x="42" y="57"/>
                  </a:cubicBezTo>
                  <a:cubicBezTo>
                    <a:pt x="42" y="56"/>
                    <a:pt x="42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0" y="55"/>
                  </a:cubicBezTo>
                  <a:moveTo>
                    <a:pt x="54" y="69"/>
                  </a:moveTo>
                  <a:cubicBezTo>
                    <a:pt x="52" y="66"/>
                    <a:pt x="50" y="64"/>
                    <a:pt x="49" y="62"/>
                  </a:cubicBezTo>
                  <a:cubicBezTo>
                    <a:pt x="50" y="63"/>
                    <a:pt x="52" y="65"/>
                    <a:pt x="53" y="66"/>
                  </a:cubicBezTo>
                  <a:cubicBezTo>
                    <a:pt x="54" y="67"/>
                    <a:pt x="54" y="68"/>
                    <a:pt x="54" y="68"/>
                  </a:cubicBezTo>
                  <a:cubicBezTo>
                    <a:pt x="54" y="68"/>
                    <a:pt x="54" y="69"/>
                    <a:pt x="54" y="69"/>
                  </a:cubicBezTo>
                  <a:moveTo>
                    <a:pt x="42" y="50"/>
                  </a:moveTo>
                  <a:cubicBezTo>
                    <a:pt x="46" y="60"/>
                    <a:pt x="52" y="69"/>
                    <a:pt x="59" y="78"/>
                  </a:cubicBezTo>
                  <a:cubicBezTo>
                    <a:pt x="60" y="79"/>
                    <a:pt x="61" y="81"/>
                    <a:pt x="62" y="82"/>
                  </a:cubicBezTo>
                  <a:cubicBezTo>
                    <a:pt x="68" y="89"/>
                    <a:pt x="73" y="96"/>
                    <a:pt x="78" y="103"/>
                  </a:cubicBezTo>
                  <a:cubicBezTo>
                    <a:pt x="77" y="101"/>
                    <a:pt x="76" y="98"/>
                    <a:pt x="74" y="96"/>
                  </a:cubicBezTo>
                  <a:cubicBezTo>
                    <a:pt x="70" y="88"/>
                    <a:pt x="66" y="79"/>
                    <a:pt x="59" y="72"/>
                  </a:cubicBezTo>
                  <a:cubicBezTo>
                    <a:pt x="59" y="71"/>
                    <a:pt x="58" y="69"/>
                    <a:pt x="57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6" y="64"/>
                    <a:pt x="54" y="61"/>
                    <a:pt x="51" y="58"/>
                  </a:cubicBezTo>
                  <a:cubicBezTo>
                    <a:pt x="51" y="57"/>
                    <a:pt x="50" y="57"/>
                    <a:pt x="50" y="56"/>
                  </a:cubicBezTo>
                  <a:cubicBezTo>
                    <a:pt x="49" y="54"/>
                    <a:pt x="48" y="53"/>
                    <a:pt x="46" y="52"/>
                  </a:cubicBezTo>
                  <a:cubicBezTo>
                    <a:pt x="46" y="52"/>
                    <a:pt x="46" y="52"/>
                    <a:pt x="45" y="52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1"/>
                    <a:pt x="43" y="51"/>
                    <a:pt x="42" y="50"/>
                  </a:cubicBezTo>
                  <a:moveTo>
                    <a:pt x="37" y="45"/>
                  </a:moveTo>
                  <a:cubicBezTo>
                    <a:pt x="37" y="46"/>
                    <a:pt x="38" y="46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8" y="46"/>
                  </a:cubicBezTo>
                  <a:cubicBezTo>
                    <a:pt x="38" y="46"/>
                    <a:pt x="37" y="46"/>
                    <a:pt x="37" y="45"/>
                  </a:cubicBezTo>
                  <a:moveTo>
                    <a:pt x="54" y="39"/>
                  </a:moveTo>
                  <a:cubicBezTo>
                    <a:pt x="57" y="44"/>
                    <a:pt x="61" y="49"/>
                    <a:pt x="64" y="54"/>
                  </a:cubicBezTo>
                  <a:cubicBezTo>
                    <a:pt x="64" y="55"/>
                    <a:pt x="64" y="55"/>
                    <a:pt x="64" y="56"/>
                  </a:cubicBezTo>
                  <a:cubicBezTo>
                    <a:pt x="64" y="56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7" y="58"/>
                    <a:pt x="67" y="57"/>
                    <a:pt x="67" y="57"/>
                  </a:cubicBezTo>
                  <a:cubicBezTo>
                    <a:pt x="72" y="64"/>
                    <a:pt x="76" y="71"/>
                    <a:pt x="80" y="78"/>
                  </a:cubicBezTo>
                  <a:cubicBezTo>
                    <a:pt x="82" y="83"/>
                    <a:pt x="85" y="88"/>
                    <a:pt x="87" y="93"/>
                  </a:cubicBezTo>
                  <a:cubicBezTo>
                    <a:pt x="91" y="101"/>
                    <a:pt x="95" y="109"/>
                    <a:pt x="99" y="118"/>
                  </a:cubicBezTo>
                  <a:cubicBezTo>
                    <a:pt x="100" y="119"/>
                    <a:pt x="101" y="121"/>
                    <a:pt x="102" y="123"/>
                  </a:cubicBezTo>
                  <a:cubicBezTo>
                    <a:pt x="102" y="124"/>
                    <a:pt x="103" y="125"/>
                    <a:pt x="103" y="126"/>
                  </a:cubicBezTo>
                  <a:cubicBezTo>
                    <a:pt x="107" y="131"/>
                    <a:pt x="110" y="137"/>
                    <a:pt x="113" y="143"/>
                  </a:cubicBezTo>
                  <a:cubicBezTo>
                    <a:pt x="112" y="139"/>
                    <a:pt x="110" y="135"/>
                    <a:pt x="109" y="131"/>
                  </a:cubicBezTo>
                  <a:cubicBezTo>
                    <a:pt x="106" y="126"/>
                    <a:pt x="104" y="121"/>
                    <a:pt x="101" y="116"/>
                  </a:cubicBezTo>
                  <a:cubicBezTo>
                    <a:pt x="98" y="109"/>
                    <a:pt x="94" y="101"/>
                    <a:pt x="90" y="94"/>
                  </a:cubicBezTo>
                  <a:cubicBezTo>
                    <a:pt x="87" y="86"/>
                    <a:pt x="83" y="79"/>
                    <a:pt x="79" y="72"/>
                  </a:cubicBezTo>
                  <a:cubicBezTo>
                    <a:pt x="75" y="65"/>
                    <a:pt x="71" y="58"/>
                    <a:pt x="67" y="51"/>
                  </a:cubicBezTo>
                  <a:cubicBezTo>
                    <a:pt x="67" y="50"/>
                    <a:pt x="66" y="48"/>
                    <a:pt x="65" y="47"/>
                  </a:cubicBezTo>
                  <a:cubicBezTo>
                    <a:pt x="65" y="47"/>
                    <a:pt x="65" y="47"/>
                    <a:pt x="64" y="47"/>
                  </a:cubicBezTo>
                  <a:cubicBezTo>
                    <a:pt x="64" y="47"/>
                    <a:pt x="64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2" y="46"/>
                    <a:pt x="61" y="45"/>
                    <a:pt x="60" y="44"/>
                  </a:cubicBezTo>
                  <a:cubicBezTo>
                    <a:pt x="62" y="47"/>
                    <a:pt x="63" y="50"/>
                    <a:pt x="65" y="53"/>
                  </a:cubicBezTo>
                  <a:cubicBezTo>
                    <a:pt x="61" y="48"/>
                    <a:pt x="58" y="44"/>
                    <a:pt x="54" y="39"/>
                  </a:cubicBezTo>
                  <a:moveTo>
                    <a:pt x="46" y="38"/>
                  </a:moveTo>
                  <a:cubicBezTo>
                    <a:pt x="47" y="39"/>
                    <a:pt x="48" y="41"/>
                    <a:pt x="48" y="44"/>
                  </a:cubicBezTo>
                  <a:cubicBezTo>
                    <a:pt x="51" y="48"/>
                    <a:pt x="54" y="52"/>
                    <a:pt x="57" y="56"/>
                  </a:cubicBezTo>
                  <a:cubicBezTo>
                    <a:pt x="58" y="58"/>
                    <a:pt x="59" y="59"/>
                    <a:pt x="60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1"/>
                    <a:pt x="63" y="60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51"/>
                    <a:pt x="52" y="44"/>
                    <a:pt x="46" y="38"/>
                  </a:cubicBezTo>
                  <a:moveTo>
                    <a:pt x="64" y="35"/>
                  </a:moveTo>
                  <a:cubicBezTo>
                    <a:pt x="64" y="37"/>
                    <a:pt x="65" y="38"/>
                    <a:pt x="66" y="40"/>
                  </a:cubicBezTo>
                  <a:cubicBezTo>
                    <a:pt x="70" y="46"/>
                    <a:pt x="74" y="52"/>
                    <a:pt x="79" y="57"/>
                  </a:cubicBezTo>
                  <a:cubicBezTo>
                    <a:pt x="74" y="49"/>
                    <a:pt x="70" y="41"/>
                    <a:pt x="64" y="35"/>
                  </a:cubicBezTo>
                  <a:moveTo>
                    <a:pt x="49" y="22"/>
                  </a:moveTo>
                  <a:cubicBezTo>
                    <a:pt x="51" y="26"/>
                    <a:pt x="53" y="29"/>
                    <a:pt x="55" y="32"/>
                  </a:cubicBezTo>
                  <a:cubicBezTo>
                    <a:pt x="56" y="33"/>
                    <a:pt x="57" y="34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1" y="39"/>
                    <a:pt x="63" y="41"/>
                  </a:cubicBezTo>
                  <a:cubicBezTo>
                    <a:pt x="65" y="44"/>
                    <a:pt x="68" y="48"/>
                    <a:pt x="70" y="51"/>
                  </a:cubicBezTo>
                  <a:cubicBezTo>
                    <a:pt x="73" y="58"/>
                    <a:pt x="78" y="63"/>
                    <a:pt x="81" y="70"/>
                  </a:cubicBezTo>
                  <a:cubicBezTo>
                    <a:pt x="83" y="71"/>
                    <a:pt x="84" y="73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7" y="77"/>
                    <a:pt x="88" y="78"/>
                    <a:pt x="89" y="80"/>
                  </a:cubicBezTo>
                  <a:cubicBezTo>
                    <a:pt x="87" y="77"/>
                    <a:pt x="86" y="75"/>
                    <a:pt x="85" y="72"/>
                  </a:cubicBezTo>
                  <a:cubicBezTo>
                    <a:pt x="84" y="71"/>
                    <a:pt x="85" y="71"/>
                    <a:pt x="86" y="71"/>
                  </a:cubicBezTo>
                  <a:cubicBezTo>
                    <a:pt x="86" y="71"/>
                    <a:pt x="87" y="71"/>
                    <a:pt x="87" y="71"/>
                  </a:cubicBezTo>
                  <a:cubicBezTo>
                    <a:pt x="87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5" y="70"/>
                    <a:pt x="85" y="69"/>
                  </a:cubicBezTo>
                  <a:cubicBezTo>
                    <a:pt x="84" y="69"/>
                    <a:pt x="84" y="68"/>
                    <a:pt x="83" y="67"/>
                  </a:cubicBezTo>
                  <a:cubicBezTo>
                    <a:pt x="83" y="68"/>
                    <a:pt x="83" y="68"/>
                    <a:pt x="84" y="68"/>
                  </a:cubicBezTo>
                  <a:cubicBezTo>
                    <a:pt x="83" y="68"/>
                    <a:pt x="83" y="68"/>
                    <a:pt x="83" y="67"/>
                  </a:cubicBezTo>
                  <a:cubicBezTo>
                    <a:pt x="78" y="62"/>
                    <a:pt x="74" y="56"/>
                    <a:pt x="70" y="51"/>
                  </a:cubicBezTo>
                  <a:cubicBezTo>
                    <a:pt x="68" y="48"/>
                    <a:pt x="66" y="45"/>
                    <a:pt x="64" y="42"/>
                  </a:cubicBezTo>
                  <a:cubicBezTo>
                    <a:pt x="59" y="35"/>
                    <a:pt x="54" y="29"/>
                    <a:pt x="49" y="22"/>
                  </a:cubicBezTo>
                  <a:moveTo>
                    <a:pt x="112" y="199"/>
                  </a:moveTo>
                  <a:cubicBezTo>
                    <a:pt x="112" y="199"/>
                    <a:pt x="113" y="198"/>
                    <a:pt x="113" y="198"/>
                  </a:cubicBezTo>
                  <a:cubicBezTo>
                    <a:pt x="113" y="199"/>
                    <a:pt x="113" y="200"/>
                    <a:pt x="114" y="201"/>
                  </a:cubicBezTo>
                  <a:cubicBezTo>
                    <a:pt x="114" y="202"/>
                    <a:pt x="114" y="203"/>
                    <a:pt x="115" y="204"/>
                  </a:cubicBezTo>
                  <a:cubicBezTo>
                    <a:pt x="116" y="209"/>
                    <a:pt x="118" y="213"/>
                    <a:pt x="119" y="218"/>
                  </a:cubicBezTo>
                  <a:cubicBezTo>
                    <a:pt x="120" y="223"/>
                    <a:pt x="121" y="228"/>
                    <a:pt x="122" y="233"/>
                  </a:cubicBezTo>
                  <a:cubicBezTo>
                    <a:pt x="121" y="230"/>
                    <a:pt x="120" y="227"/>
                    <a:pt x="119" y="223"/>
                  </a:cubicBezTo>
                  <a:cubicBezTo>
                    <a:pt x="119" y="223"/>
                    <a:pt x="119" y="222"/>
                    <a:pt x="119" y="221"/>
                  </a:cubicBezTo>
                  <a:cubicBezTo>
                    <a:pt x="117" y="216"/>
                    <a:pt x="115" y="211"/>
                    <a:pt x="114" y="207"/>
                  </a:cubicBezTo>
                  <a:cubicBezTo>
                    <a:pt x="113" y="206"/>
                    <a:pt x="113" y="204"/>
                    <a:pt x="113" y="203"/>
                  </a:cubicBezTo>
                  <a:cubicBezTo>
                    <a:pt x="112" y="202"/>
                    <a:pt x="112" y="202"/>
                    <a:pt x="112" y="201"/>
                  </a:cubicBezTo>
                  <a:cubicBezTo>
                    <a:pt x="112" y="201"/>
                    <a:pt x="112" y="201"/>
                    <a:pt x="111" y="200"/>
                  </a:cubicBezTo>
                  <a:cubicBezTo>
                    <a:pt x="111" y="200"/>
                    <a:pt x="111" y="199"/>
                    <a:pt x="111" y="198"/>
                  </a:cubicBezTo>
                  <a:cubicBezTo>
                    <a:pt x="111" y="198"/>
                    <a:pt x="111" y="198"/>
                    <a:pt x="111" y="199"/>
                  </a:cubicBezTo>
                  <a:cubicBezTo>
                    <a:pt x="112" y="199"/>
                    <a:pt x="112" y="199"/>
                    <a:pt x="112" y="199"/>
                  </a:cubicBezTo>
                  <a:moveTo>
                    <a:pt x="92" y="139"/>
                  </a:moveTo>
                  <a:cubicBezTo>
                    <a:pt x="89" y="132"/>
                    <a:pt x="86" y="126"/>
                    <a:pt x="83" y="119"/>
                  </a:cubicBezTo>
                  <a:cubicBezTo>
                    <a:pt x="84" y="121"/>
                    <a:pt x="85" y="123"/>
                    <a:pt x="86" y="124"/>
                  </a:cubicBezTo>
                  <a:cubicBezTo>
                    <a:pt x="86" y="126"/>
                    <a:pt x="87" y="127"/>
                    <a:pt x="88" y="129"/>
                  </a:cubicBezTo>
                  <a:cubicBezTo>
                    <a:pt x="89" y="132"/>
                    <a:pt x="91" y="135"/>
                    <a:pt x="92" y="139"/>
                  </a:cubicBezTo>
                  <a:moveTo>
                    <a:pt x="67" y="116"/>
                  </a:moveTo>
                  <a:cubicBezTo>
                    <a:pt x="65" y="112"/>
                    <a:pt x="63" y="108"/>
                    <a:pt x="61" y="103"/>
                  </a:cubicBezTo>
                  <a:cubicBezTo>
                    <a:pt x="69" y="117"/>
                    <a:pt x="76" y="130"/>
                    <a:pt x="83" y="144"/>
                  </a:cubicBezTo>
                  <a:cubicBezTo>
                    <a:pt x="88" y="155"/>
                    <a:pt x="93" y="167"/>
                    <a:pt x="97" y="178"/>
                  </a:cubicBezTo>
                  <a:cubicBezTo>
                    <a:pt x="101" y="187"/>
                    <a:pt x="103" y="196"/>
                    <a:pt x="105" y="206"/>
                  </a:cubicBezTo>
                  <a:cubicBezTo>
                    <a:pt x="105" y="206"/>
                    <a:pt x="105" y="206"/>
                    <a:pt x="105" y="205"/>
                  </a:cubicBezTo>
                  <a:cubicBezTo>
                    <a:pt x="103" y="203"/>
                    <a:pt x="102" y="201"/>
                    <a:pt x="100" y="199"/>
                  </a:cubicBezTo>
                  <a:cubicBezTo>
                    <a:pt x="96" y="192"/>
                    <a:pt x="92" y="184"/>
                    <a:pt x="89" y="176"/>
                  </a:cubicBezTo>
                  <a:cubicBezTo>
                    <a:pt x="84" y="164"/>
                    <a:pt x="80" y="152"/>
                    <a:pt x="76" y="140"/>
                  </a:cubicBezTo>
                  <a:cubicBezTo>
                    <a:pt x="73" y="132"/>
                    <a:pt x="70" y="124"/>
                    <a:pt x="67" y="116"/>
                  </a:cubicBezTo>
                  <a:moveTo>
                    <a:pt x="38" y="62"/>
                  </a:moveTo>
                  <a:cubicBezTo>
                    <a:pt x="38" y="62"/>
                    <a:pt x="38" y="61"/>
                    <a:pt x="37" y="61"/>
                  </a:cubicBezTo>
                  <a:cubicBezTo>
                    <a:pt x="37" y="61"/>
                    <a:pt x="38" y="61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moveTo>
                    <a:pt x="2" y="19"/>
                  </a:moveTo>
                  <a:cubicBezTo>
                    <a:pt x="1" y="19"/>
                    <a:pt x="0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1" y="31"/>
                    <a:pt x="20" y="42"/>
                    <a:pt x="28" y="52"/>
                  </a:cubicBezTo>
                  <a:cubicBezTo>
                    <a:pt x="34" y="60"/>
                    <a:pt x="39" y="68"/>
                    <a:pt x="44" y="76"/>
                  </a:cubicBezTo>
                  <a:cubicBezTo>
                    <a:pt x="47" y="79"/>
                    <a:pt x="49" y="83"/>
                    <a:pt x="51" y="86"/>
                  </a:cubicBezTo>
                  <a:cubicBezTo>
                    <a:pt x="51" y="87"/>
                    <a:pt x="51" y="87"/>
                    <a:pt x="52" y="88"/>
                  </a:cubicBezTo>
                  <a:cubicBezTo>
                    <a:pt x="54" y="92"/>
                    <a:pt x="56" y="97"/>
                    <a:pt x="58" y="101"/>
                  </a:cubicBezTo>
                  <a:cubicBezTo>
                    <a:pt x="60" y="108"/>
                    <a:pt x="63" y="114"/>
                    <a:pt x="65" y="120"/>
                  </a:cubicBezTo>
                  <a:cubicBezTo>
                    <a:pt x="70" y="133"/>
                    <a:pt x="75" y="146"/>
                    <a:pt x="80" y="159"/>
                  </a:cubicBezTo>
                  <a:cubicBezTo>
                    <a:pt x="84" y="172"/>
                    <a:pt x="89" y="184"/>
                    <a:pt x="96" y="196"/>
                  </a:cubicBezTo>
                  <a:cubicBezTo>
                    <a:pt x="98" y="200"/>
                    <a:pt x="100" y="203"/>
                    <a:pt x="102" y="206"/>
                  </a:cubicBezTo>
                  <a:cubicBezTo>
                    <a:pt x="103" y="208"/>
                    <a:pt x="105" y="210"/>
                    <a:pt x="106" y="211"/>
                  </a:cubicBezTo>
                  <a:cubicBezTo>
                    <a:pt x="106" y="211"/>
                    <a:pt x="106" y="211"/>
                    <a:pt x="106" y="211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8" y="212"/>
                    <a:pt x="109" y="211"/>
                    <a:pt x="109" y="211"/>
                  </a:cubicBezTo>
                  <a:cubicBezTo>
                    <a:pt x="107" y="201"/>
                    <a:pt x="104" y="191"/>
                    <a:pt x="101" y="182"/>
                  </a:cubicBezTo>
                  <a:cubicBezTo>
                    <a:pt x="103" y="185"/>
                    <a:pt x="104" y="189"/>
                    <a:pt x="106" y="193"/>
                  </a:cubicBezTo>
                  <a:cubicBezTo>
                    <a:pt x="107" y="196"/>
                    <a:pt x="108" y="199"/>
                    <a:pt x="109" y="201"/>
                  </a:cubicBezTo>
                  <a:cubicBezTo>
                    <a:pt x="110" y="205"/>
                    <a:pt x="111" y="208"/>
                    <a:pt x="113" y="211"/>
                  </a:cubicBezTo>
                  <a:cubicBezTo>
                    <a:pt x="113" y="213"/>
                    <a:pt x="114" y="215"/>
                    <a:pt x="115" y="217"/>
                  </a:cubicBezTo>
                  <a:cubicBezTo>
                    <a:pt x="116" y="221"/>
                    <a:pt x="117" y="224"/>
                    <a:pt x="118" y="228"/>
                  </a:cubicBezTo>
                  <a:cubicBezTo>
                    <a:pt x="119" y="232"/>
                    <a:pt x="121" y="236"/>
                    <a:pt x="122" y="240"/>
                  </a:cubicBezTo>
                  <a:cubicBezTo>
                    <a:pt x="123" y="242"/>
                    <a:pt x="124" y="244"/>
                    <a:pt x="125" y="246"/>
                  </a:cubicBezTo>
                  <a:cubicBezTo>
                    <a:pt x="125" y="247"/>
                    <a:pt x="126" y="247"/>
                    <a:pt x="126" y="247"/>
                  </a:cubicBezTo>
                  <a:cubicBezTo>
                    <a:pt x="127" y="247"/>
                    <a:pt x="127" y="247"/>
                    <a:pt x="127" y="247"/>
                  </a:cubicBezTo>
                  <a:cubicBezTo>
                    <a:pt x="127" y="247"/>
                    <a:pt x="128" y="246"/>
                    <a:pt x="128" y="245"/>
                  </a:cubicBezTo>
                  <a:cubicBezTo>
                    <a:pt x="127" y="243"/>
                    <a:pt x="127" y="241"/>
                    <a:pt x="126" y="238"/>
                  </a:cubicBezTo>
                  <a:cubicBezTo>
                    <a:pt x="125" y="233"/>
                    <a:pt x="124" y="227"/>
                    <a:pt x="122" y="222"/>
                  </a:cubicBezTo>
                  <a:cubicBezTo>
                    <a:pt x="121" y="215"/>
                    <a:pt x="119" y="209"/>
                    <a:pt x="117" y="203"/>
                  </a:cubicBezTo>
                  <a:cubicBezTo>
                    <a:pt x="115" y="195"/>
                    <a:pt x="112" y="188"/>
                    <a:pt x="110" y="181"/>
                  </a:cubicBezTo>
                  <a:cubicBezTo>
                    <a:pt x="109" y="180"/>
                    <a:pt x="109" y="179"/>
                    <a:pt x="108" y="177"/>
                  </a:cubicBezTo>
                  <a:cubicBezTo>
                    <a:pt x="108" y="177"/>
                    <a:pt x="108" y="176"/>
                    <a:pt x="108" y="175"/>
                  </a:cubicBezTo>
                  <a:cubicBezTo>
                    <a:pt x="105" y="166"/>
                    <a:pt x="102" y="157"/>
                    <a:pt x="99" y="149"/>
                  </a:cubicBezTo>
                  <a:cubicBezTo>
                    <a:pt x="103" y="156"/>
                    <a:pt x="106" y="163"/>
                    <a:pt x="110" y="170"/>
                  </a:cubicBezTo>
                  <a:cubicBezTo>
                    <a:pt x="110" y="171"/>
                    <a:pt x="111" y="172"/>
                    <a:pt x="111" y="172"/>
                  </a:cubicBezTo>
                  <a:cubicBezTo>
                    <a:pt x="112" y="173"/>
                    <a:pt x="112" y="173"/>
                    <a:pt x="112" y="173"/>
                  </a:cubicBezTo>
                  <a:cubicBezTo>
                    <a:pt x="113" y="175"/>
                    <a:pt x="113" y="176"/>
                    <a:pt x="114" y="177"/>
                  </a:cubicBezTo>
                  <a:cubicBezTo>
                    <a:pt x="116" y="181"/>
                    <a:pt x="118" y="185"/>
                    <a:pt x="120" y="188"/>
                  </a:cubicBezTo>
                  <a:cubicBezTo>
                    <a:pt x="120" y="188"/>
                    <a:pt x="119" y="187"/>
                    <a:pt x="119" y="187"/>
                  </a:cubicBezTo>
                  <a:cubicBezTo>
                    <a:pt x="116" y="180"/>
                    <a:pt x="113" y="173"/>
                    <a:pt x="110" y="166"/>
                  </a:cubicBezTo>
                  <a:cubicBezTo>
                    <a:pt x="110" y="166"/>
                    <a:pt x="110" y="165"/>
                    <a:pt x="109" y="165"/>
                  </a:cubicBezTo>
                  <a:cubicBezTo>
                    <a:pt x="99" y="145"/>
                    <a:pt x="89" y="126"/>
                    <a:pt x="77" y="108"/>
                  </a:cubicBezTo>
                  <a:cubicBezTo>
                    <a:pt x="73" y="102"/>
                    <a:pt x="69" y="96"/>
                    <a:pt x="65" y="91"/>
                  </a:cubicBezTo>
                  <a:cubicBezTo>
                    <a:pt x="76" y="110"/>
                    <a:pt x="85" y="130"/>
                    <a:pt x="94" y="150"/>
                  </a:cubicBezTo>
                  <a:cubicBezTo>
                    <a:pt x="95" y="153"/>
                    <a:pt x="97" y="155"/>
                    <a:pt x="98" y="158"/>
                  </a:cubicBezTo>
                  <a:cubicBezTo>
                    <a:pt x="101" y="165"/>
                    <a:pt x="103" y="171"/>
                    <a:pt x="106" y="178"/>
                  </a:cubicBezTo>
                  <a:cubicBezTo>
                    <a:pt x="106" y="180"/>
                    <a:pt x="107" y="181"/>
                    <a:pt x="107" y="183"/>
                  </a:cubicBezTo>
                  <a:cubicBezTo>
                    <a:pt x="108" y="188"/>
                    <a:pt x="109" y="193"/>
                    <a:pt x="110" y="197"/>
                  </a:cubicBezTo>
                  <a:cubicBezTo>
                    <a:pt x="110" y="195"/>
                    <a:pt x="109" y="193"/>
                    <a:pt x="108" y="191"/>
                  </a:cubicBezTo>
                  <a:cubicBezTo>
                    <a:pt x="106" y="185"/>
                    <a:pt x="103" y="180"/>
                    <a:pt x="101" y="174"/>
                  </a:cubicBezTo>
                  <a:cubicBezTo>
                    <a:pt x="98" y="167"/>
                    <a:pt x="95" y="161"/>
                    <a:pt x="93" y="154"/>
                  </a:cubicBezTo>
                  <a:cubicBezTo>
                    <a:pt x="89" y="145"/>
                    <a:pt x="84" y="136"/>
                    <a:pt x="80" y="127"/>
                  </a:cubicBezTo>
                  <a:cubicBezTo>
                    <a:pt x="77" y="122"/>
                    <a:pt x="74" y="117"/>
                    <a:pt x="72" y="111"/>
                  </a:cubicBezTo>
                  <a:cubicBezTo>
                    <a:pt x="68" y="106"/>
                    <a:pt x="65" y="100"/>
                    <a:pt x="61" y="94"/>
                  </a:cubicBezTo>
                  <a:cubicBezTo>
                    <a:pt x="57" y="86"/>
                    <a:pt x="52" y="79"/>
                    <a:pt x="48" y="71"/>
                  </a:cubicBezTo>
                  <a:cubicBezTo>
                    <a:pt x="48" y="70"/>
                    <a:pt x="48" y="70"/>
                    <a:pt x="48" y="69"/>
                  </a:cubicBezTo>
                  <a:cubicBezTo>
                    <a:pt x="46" y="66"/>
                    <a:pt x="44" y="64"/>
                    <a:pt x="42" y="61"/>
                  </a:cubicBezTo>
                  <a:cubicBezTo>
                    <a:pt x="40" y="57"/>
                    <a:pt x="38" y="53"/>
                    <a:pt x="36" y="50"/>
                  </a:cubicBezTo>
                  <a:cubicBezTo>
                    <a:pt x="37" y="51"/>
                    <a:pt x="38" y="52"/>
                    <a:pt x="39" y="53"/>
                  </a:cubicBezTo>
                  <a:cubicBezTo>
                    <a:pt x="36" y="49"/>
                    <a:pt x="34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0" y="44"/>
                    <a:pt x="30" y="45"/>
                  </a:cubicBezTo>
                  <a:cubicBezTo>
                    <a:pt x="31" y="46"/>
                    <a:pt x="32" y="48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8" y="44"/>
                    <a:pt x="24" y="39"/>
                    <a:pt x="21" y="32"/>
                  </a:cubicBezTo>
                  <a:cubicBezTo>
                    <a:pt x="24" y="35"/>
                    <a:pt x="27" y="38"/>
                    <a:pt x="30" y="41"/>
                  </a:cubicBezTo>
                  <a:cubicBezTo>
                    <a:pt x="30" y="40"/>
                    <a:pt x="29" y="40"/>
                    <a:pt x="29" y="39"/>
                  </a:cubicBezTo>
                  <a:cubicBezTo>
                    <a:pt x="26" y="36"/>
                    <a:pt x="22" y="32"/>
                    <a:pt x="19" y="28"/>
                  </a:cubicBezTo>
                  <a:cubicBezTo>
                    <a:pt x="19" y="28"/>
                    <a:pt x="18" y="28"/>
                    <a:pt x="18" y="27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7" y="31"/>
                    <a:pt x="19" y="34"/>
                    <a:pt x="20" y="37"/>
                  </a:cubicBezTo>
                  <a:cubicBezTo>
                    <a:pt x="15" y="31"/>
                    <a:pt x="9" y="25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moveTo>
                    <a:pt x="30" y="19"/>
                  </a:moveTo>
                  <a:cubicBezTo>
                    <a:pt x="34" y="27"/>
                    <a:pt x="39" y="34"/>
                    <a:pt x="44" y="41"/>
                  </a:cubicBezTo>
                  <a:cubicBezTo>
                    <a:pt x="44" y="41"/>
                    <a:pt x="44" y="41"/>
                    <a:pt x="45" y="41"/>
                  </a:cubicBezTo>
                  <a:cubicBezTo>
                    <a:pt x="44" y="38"/>
                    <a:pt x="42" y="36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0" y="33"/>
                    <a:pt x="40" y="33"/>
                  </a:cubicBezTo>
                  <a:cubicBezTo>
                    <a:pt x="39" y="31"/>
                    <a:pt x="38" y="30"/>
                    <a:pt x="38" y="29"/>
                  </a:cubicBezTo>
                  <a:cubicBezTo>
                    <a:pt x="37" y="28"/>
                    <a:pt x="37" y="28"/>
                    <a:pt x="36" y="27"/>
                  </a:cubicBezTo>
                  <a:cubicBezTo>
                    <a:pt x="34" y="25"/>
                    <a:pt x="32" y="22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34" y="15"/>
                  </a:moveTo>
                  <a:cubicBezTo>
                    <a:pt x="35" y="18"/>
                    <a:pt x="37" y="20"/>
                    <a:pt x="38" y="22"/>
                  </a:cubicBezTo>
                  <a:cubicBezTo>
                    <a:pt x="37" y="21"/>
                    <a:pt x="36" y="20"/>
                    <a:pt x="35" y="19"/>
                  </a:cubicBezTo>
                  <a:cubicBezTo>
                    <a:pt x="35" y="20"/>
                    <a:pt x="36" y="20"/>
                    <a:pt x="36" y="21"/>
                  </a:cubicBezTo>
                  <a:cubicBezTo>
                    <a:pt x="38" y="23"/>
                    <a:pt x="40" y="24"/>
                    <a:pt x="42" y="26"/>
                  </a:cubicBezTo>
                  <a:cubicBezTo>
                    <a:pt x="39" y="23"/>
                    <a:pt x="37" y="19"/>
                    <a:pt x="34" y="15"/>
                  </a:cubicBezTo>
                  <a:moveTo>
                    <a:pt x="17" y="14"/>
                  </a:moveTo>
                  <a:cubicBezTo>
                    <a:pt x="17" y="14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8" y="18"/>
                    <a:pt x="19" y="20"/>
                    <a:pt x="21" y="21"/>
                  </a:cubicBezTo>
                  <a:cubicBezTo>
                    <a:pt x="20" y="20"/>
                    <a:pt x="20" y="19"/>
                    <a:pt x="19" y="18"/>
                  </a:cubicBezTo>
                  <a:cubicBezTo>
                    <a:pt x="23" y="20"/>
                    <a:pt x="27" y="23"/>
                    <a:pt x="30" y="26"/>
                  </a:cubicBezTo>
                  <a:cubicBezTo>
                    <a:pt x="29" y="24"/>
                    <a:pt x="29" y="22"/>
                    <a:pt x="28" y="20"/>
                  </a:cubicBezTo>
                  <a:cubicBezTo>
                    <a:pt x="25" y="18"/>
                    <a:pt x="21" y="16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moveTo>
                    <a:pt x="25" y="12"/>
                  </a:moveTo>
                  <a:cubicBezTo>
                    <a:pt x="25" y="12"/>
                    <a:pt x="24" y="13"/>
                    <a:pt x="24" y="14"/>
                  </a:cubicBezTo>
                  <a:cubicBezTo>
                    <a:pt x="25" y="15"/>
                    <a:pt x="26" y="17"/>
                    <a:pt x="27" y="18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5"/>
                    <a:pt x="26" y="14"/>
                    <a:pt x="27" y="14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28" y="15"/>
                    <a:pt x="29" y="15"/>
                    <a:pt x="29" y="15"/>
                  </a:cubicBezTo>
                  <a:cubicBezTo>
                    <a:pt x="28" y="14"/>
                    <a:pt x="28" y="14"/>
                    <a:pt x="27" y="13"/>
                  </a:cubicBezTo>
                  <a:cubicBezTo>
                    <a:pt x="27" y="12"/>
                    <a:pt x="27" y="12"/>
                    <a:pt x="26" y="12"/>
                  </a:cubicBezTo>
                  <a:cubicBezTo>
                    <a:pt x="26" y="12"/>
                    <a:pt x="26" y="12"/>
                    <a:pt x="25" y="12"/>
                  </a:cubicBezTo>
                  <a:moveTo>
                    <a:pt x="136" y="153"/>
                  </a:moveTo>
                  <a:cubicBezTo>
                    <a:pt x="131" y="142"/>
                    <a:pt x="125" y="132"/>
                    <a:pt x="120" y="122"/>
                  </a:cubicBezTo>
                  <a:cubicBezTo>
                    <a:pt x="115" y="113"/>
                    <a:pt x="111" y="105"/>
                    <a:pt x="107" y="96"/>
                  </a:cubicBezTo>
                  <a:cubicBezTo>
                    <a:pt x="108" y="99"/>
                    <a:pt x="110" y="101"/>
                    <a:pt x="111" y="103"/>
                  </a:cubicBezTo>
                  <a:cubicBezTo>
                    <a:pt x="113" y="107"/>
                    <a:pt x="115" y="110"/>
                    <a:pt x="117" y="114"/>
                  </a:cubicBezTo>
                  <a:cubicBezTo>
                    <a:pt x="125" y="128"/>
                    <a:pt x="133" y="142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4" y="158"/>
                  </a:cubicBezTo>
                  <a:cubicBezTo>
                    <a:pt x="145" y="160"/>
                    <a:pt x="146" y="163"/>
                    <a:pt x="146" y="165"/>
                  </a:cubicBezTo>
                  <a:cubicBezTo>
                    <a:pt x="148" y="169"/>
                    <a:pt x="149" y="174"/>
                    <a:pt x="150" y="178"/>
                  </a:cubicBezTo>
                  <a:cubicBezTo>
                    <a:pt x="148" y="175"/>
                    <a:pt x="146" y="172"/>
                    <a:pt x="144" y="168"/>
                  </a:cubicBezTo>
                  <a:cubicBezTo>
                    <a:pt x="142" y="163"/>
                    <a:pt x="139" y="158"/>
                    <a:pt x="136" y="153"/>
                  </a:cubicBezTo>
                  <a:moveTo>
                    <a:pt x="76" y="43"/>
                  </a:moveTo>
                  <a:cubicBezTo>
                    <a:pt x="75" y="41"/>
                    <a:pt x="74" y="39"/>
                    <a:pt x="73" y="37"/>
                  </a:cubicBezTo>
                  <a:cubicBezTo>
                    <a:pt x="72" y="34"/>
                    <a:pt x="71" y="31"/>
                    <a:pt x="70" y="29"/>
                  </a:cubicBezTo>
                  <a:cubicBezTo>
                    <a:pt x="88" y="53"/>
                    <a:pt x="104" y="78"/>
                    <a:pt x="118" y="105"/>
                  </a:cubicBezTo>
                  <a:cubicBezTo>
                    <a:pt x="119" y="106"/>
                    <a:pt x="119" y="108"/>
                    <a:pt x="120" y="109"/>
                  </a:cubicBezTo>
                  <a:cubicBezTo>
                    <a:pt x="124" y="116"/>
                    <a:pt x="127" y="123"/>
                    <a:pt x="131" y="130"/>
                  </a:cubicBezTo>
                  <a:cubicBezTo>
                    <a:pt x="133" y="134"/>
                    <a:pt x="135" y="138"/>
                    <a:pt x="137" y="142"/>
                  </a:cubicBezTo>
                  <a:cubicBezTo>
                    <a:pt x="137" y="143"/>
                    <a:pt x="138" y="144"/>
                    <a:pt x="138" y="144"/>
                  </a:cubicBezTo>
                  <a:cubicBezTo>
                    <a:pt x="130" y="131"/>
                    <a:pt x="123" y="117"/>
                    <a:pt x="114" y="104"/>
                  </a:cubicBezTo>
                  <a:cubicBezTo>
                    <a:pt x="112" y="99"/>
                    <a:pt x="109" y="95"/>
                    <a:pt x="107" y="90"/>
                  </a:cubicBezTo>
                  <a:cubicBezTo>
                    <a:pt x="104" y="85"/>
                    <a:pt x="101" y="80"/>
                    <a:pt x="98" y="75"/>
                  </a:cubicBezTo>
                  <a:cubicBezTo>
                    <a:pt x="93" y="67"/>
                    <a:pt x="87" y="60"/>
                    <a:pt x="82" y="52"/>
                  </a:cubicBezTo>
                  <a:cubicBezTo>
                    <a:pt x="82" y="52"/>
                    <a:pt x="82" y="51"/>
                    <a:pt x="82" y="51"/>
                  </a:cubicBezTo>
                  <a:cubicBezTo>
                    <a:pt x="82" y="51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0" y="49"/>
                    <a:pt x="80" y="49"/>
                    <a:pt x="79" y="48"/>
                  </a:cubicBezTo>
                  <a:cubicBezTo>
                    <a:pt x="78" y="47"/>
                    <a:pt x="77" y="45"/>
                    <a:pt x="76" y="43"/>
                  </a:cubicBezTo>
                  <a:moveTo>
                    <a:pt x="35" y="0"/>
                  </a:move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1" y="0"/>
                    <a:pt x="31" y="1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3" y="5"/>
                    <a:pt x="35" y="8"/>
                    <a:pt x="37" y="11"/>
                  </a:cubicBezTo>
                  <a:cubicBezTo>
                    <a:pt x="36" y="10"/>
                    <a:pt x="35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10"/>
                    <a:pt x="35" y="12"/>
                    <a:pt x="37" y="14"/>
                  </a:cubicBezTo>
                  <a:cubicBezTo>
                    <a:pt x="40" y="16"/>
                    <a:pt x="43" y="18"/>
                    <a:pt x="46" y="21"/>
                  </a:cubicBezTo>
                  <a:cubicBezTo>
                    <a:pt x="46" y="21"/>
                    <a:pt x="46" y="22"/>
                    <a:pt x="46" y="22"/>
                  </a:cubicBezTo>
                  <a:cubicBezTo>
                    <a:pt x="46" y="20"/>
                    <a:pt x="45" y="18"/>
                    <a:pt x="45" y="1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4"/>
                    <a:pt x="41" y="11"/>
                    <a:pt x="39" y="8"/>
                  </a:cubicBezTo>
                  <a:cubicBezTo>
                    <a:pt x="39" y="9"/>
                    <a:pt x="40" y="10"/>
                    <a:pt x="41" y="11"/>
                  </a:cubicBezTo>
                  <a:cubicBezTo>
                    <a:pt x="43" y="12"/>
                    <a:pt x="44" y="14"/>
                    <a:pt x="45" y="16"/>
                  </a:cubicBezTo>
                  <a:cubicBezTo>
                    <a:pt x="45" y="15"/>
                    <a:pt x="46" y="15"/>
                    <a:pt x="46" y="15"/>
                  </a:cubicBezTo>
                  <a:cubicBezTo>
                    <a:pt x="46" y="15"/>
                    <a:pt x="47" y="15"/>
                    <a:pt x="47" y="16"/>
                  </a:cubicBezTo>
                  <a:cubicBezTo>
                    <a:pt x="52" y="21"/>
                    <a:pt x="56" y="27"/>
                    <a:pt x="60" y="32"/>
                  </a:cubicBezTo>
                  <a:cubicBezTo>
                    <a:pt x="60" y="32"/>
                    <a:pt x="60" y="32"/>
                    <a:pt x="60" y="31"/>
                  </a:cubicBezTo>
                  <a:cubicBezTo>
                    <a:pt x="60" y="30"/>
                    <a:pt x="61" y="30"/>
                    <a:pt x="61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4" y="31"/>
                    <a:pt x="66" y="33"/>
                    <a:pt x="67" y="35"/>
                  </a:cubicBezTo>
                  <a:cubicBezTo>
                    <a:pt x="71" y="40"/>
                    <a:pt x="75" y="45"/>
                    <a:pt x="78" y="51"/>
                  </a:cubicBezTo>
                  <a:cubicBezTo>
                    <a:pt x="81" y="57"/>
                    <a:pt x="85" y="63"/>
                    <a:pt x="89" y="69"/>
                  </a:cubicBezTo>
                  <a:cubicBezTo>
                    <a:pt x="96" y="81"/>
                    <a:pt x="103" y="94"/>
                    <a:pt x="110" y="108"/>
                  </a:cubicBezTo>
                  <a:cubicBezTo>
                    <a:pt x="110" y="109"/>
                    <a:pt x="111" y="110"/>
                    <a:pt x="111" y="111"/>
                  </a:cubicBezTo>
                  <a:cubicBezTo>
                    <a:pt x="111" y="111"/>
                    <a:pt x="111" y="110"/>
                    <a:pt x="111" y="110"/>
                  </a:cubicBezTo>
                  <a:cubicBezTo>
                    <a:pt x="111" y="110"/>
                    <a:pt x="111" y="111"/>
                    <a:pt x="111" y="111"/>
                  </a:cubicBezTo>
                  <a:cubicBezTo>
                    <a:pt x="116" y="121"/>
                    <a:pt x="120" y="131"/>
                    <a:pt x="125" y="141"/>
                  </a:cubicBezTo>
                  <a:cubicBezTo>
                    <a:pt x="130" y="150"/>
                    <a:pt x="135" y="159"/>
                    <a:pt x="140" y="168"/>
                  </a:cubicBezTo>
                  <a:cubicBezTo>
                    <a:pt x="135" y="158"/>
                    <a:pt x="130" y="148"/>
                    <a:pt x="124" y="138"/>
                  </a:cubicBezTo>
                  <a:cubicBezTo>
                    <a:pt x="127" y="144"/>
                    <a:pt x="130" y="149"/>
                    <a:pt x="133" y="154"/>
                  </a:cubicBezTo>
                  <a:cubicBezTo>
                    <a:pt x="137" y="161"/>
                    <a:pt x="140" y="167"/>
                    <a:pt x="143" y="174"/>
                  </a:cubicBezTo>
                  <a:cubicBezTo>
                    <a:pt x="147" y="182"/>
                    <a:pt x="150" y="191"/>
                    <a:pt x="152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1"/>
                    <a:pt x="154" y="201"/>
                  </a:cubicBezTo>
                  <a:cubicBezTo>
                    <a:pt x="154" y="201"/>
                    <a:pt x="155" y="200"/>
                    <a:pt x="155" y="200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5" y="198"/>
                    <a:pt x="155" y="198"/>
                    <a:pt x="155" y="197"/>
                  </a:cubicBezTo>
                  <a:cubicBezTo>
                    <a:pt x="153" y="193"/>
                    <a:pt x="151" y="188"/>
                    <a:pt x="149" y="183"/>
                  </a:cubicBezTo>
                  <a:cubicBezTo>
                    <a:pt x="149" y="182"/>
                    <a:pt x="148" y="181"/>
                    <a:pt x="148" y="180"/>
                  </a:cubicBezTo>
                  <a:cubicBezTo>
                    <a:pt x="149" y="181"/>
                    <a:pt x="150" y="182"/>
                    <a:pt x="151" y="183"/>
                  </a:cubicBezTo>
                  <a:cubicBezTo>
                    <a:pt x="151" y="183"/>
                    <a:pt x="151" y="183"/>
                    <a:pt x="152" y="183"/>
                  </a:cubicBezTo>
                  <a:cubicBezTo>
                    <a:pt x="152" y="183"/>
                    <a:pt x="153" y="182"/>
                    <a:pt x="153" y="182"/>
                  </a:cubicBezTo>
                  <a:cubicBezTo>
                    <a:pt x="153" y="181"/>
                    <a:pt x="153" y="180"/>
                    <a:pt x="153" y="180"/>
                  </a:cubicBezTo>
                  <a:cubicBezTo>
                    <a:pt x="148" y="153"/>
                    <a:pt x="133" y="129"/>
                    <a:pt x="121" y="105"/>
                  </a:cubicBezTo>
                  <a:cubicBezTo>
                    <a:pt x="121" y="104"/>
                    <a:pt x="120" y="104"/>
                    <a:pt x="120" y="103"/>
                  </a:cubicBezTo>
                  <a:cubicBezTo>
                    <a:pt x="106" y="76"/>
                    <a:pt x="89" y="50"/>
                    <a:pt x="70" y="25"/>
                  </a:cubicBezTo>
                  <a:cubicBezTo>
                    <a:pt x="70" y="24"/>
                    <a:pt x="70" y="24"/>
                    <a:pt x="69" y="24"/>
                  </a:cubicBezTo>
                  <a:cubicBezTo>
                    <a:pt x="69" y="23"/>
                    <a:pt x="69" y="23"/>
                    <a:pt x="68" y="23"/>
                  </a:cubicBezTo>
                  <a:cubicBezTo>
                    <a:pt x="68" y="23"/>
                    <a:pt x="67" y="23"/>
                    <a:pt x="67" y="24"/>
                  </a:cubicBezTo>
                  <a:cubicBezTo>
                    <a:pt x="67" y="24"/>
                    <a:pt x="67" y="25"/>
                    <a:pt x="67" y="25"/>
                  </a:cubicBezTo>
                  <a:cubicBezTo>
                    <a:pt x="67" y="27"/>
                    <a:pt x="67" y="29"/>
                    <a:pt x="68" y="31"/>
                  </a:cubicBezTo>
                  <a:cubicBezTo>
                    <a:pt x="68" y="33"/>
                    <a:pt x="69" y="36"/>
                    <a:pt x="71" y="38"/>
                  </a:cubicBezTo>
                  <a:cubicBezTo>
                    <a:pt x="67" y="33"/>
                    <a:pt x="63" y="27"/>
                    <a:pt x="59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7" y="21"/>
                    <a:pt x="56" y="22"/>
                    <a:pt x="56" y="23"/>
                  </a:cubicBezTo>
                  <a:cubicBezTo>
                    <a:pt x="56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3" y="20"/>
                    <a:pt x="50" y="16"/>
                    <a:pt x="46" y="12"/>
                  </a:cubicBezTo>
                  <a:cubicBezTo>
                    <a:pt x="45" y="11"/>
                    <a:pt x="44" y="10"/>
                    <a:pt x="43" y="9"/>
                  </a:cubicBezTo>
                  <a:cubicBezTo>
                    <a:pt x="41" y="6"/>
                    <a:pt x="39" y="3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6188076" y="3376613"/>
              <a:ext cx="304800" cy="434975"/>
            </a:xfrm>
            <a:custGeom>
              <a:avLst/>
              <a:gdLst>
                <a:gd name="T0" fmla="*/ 130 w 141"/>
                <a:gd name="T1" fmla="*/ 186 h 202"/>
                <a:gd name="T2" fmla="*/ 131 w 141"/>
                <a:gd name="T3" fmla="*/ 173 h 202"/>
                <a:gd name="T4" fmla="*/ 130 w 141"/>
                <a:gd name="T5" fmla="*/ 177 h 202"/>
                <a:gd name="T6" fmla="*/ 111 w 141"/>
                <a:gd name="T7" fmla="*/ 137 h 202"/>
                <a:gd name="T8" fmla="*/ 106 w 141"/>
                <a:gd name="T9" fmla="*/ 128 h 202"/>
                <a:gd name="T10" fmla="*/ 68 w 141"/>
                <a:gd name="T11" fmla="*/ 91 h 202"/>
                <a:gd name="T12" fmla="*/ 110 w 141"/>
                <a:gd name="T13" fmla="*/ 169 h 202"/>
                <a:gd name="T14" fmla="*/ 117 w 141"/>
                <a:gd name="T15" fmla="*/ 194 h 202"/>
                <a:gd name="T16" fmla="*/ 109 w 141"/>
                <a:gd name="T17" fmla="*/ 178 h 202"/>
                <a:gd name="T18" fmla="*/ 87 w 141"/>
                <a:gd name="T19" fmla="*/ 129 h 202"/>
                <a:gd name="T20" fmla="*/ 33 w 141"/>
                <a:gd name="T21" fmla="*/ 48 h 202"/>
                <a:gd name="T22" fmla="*/ 40 w 141"/>
                <a:gd name="T23" fmla="*/ 54 h 202"/>
                <a:gd name="T24" fmla="*/ 80 w 141"/>
                <a:gd name="T25" fmla="*/ 120 h 202"/>
                <a:gd name="T26" fmla="*/ 37 w 141"/>
                <a:gd name="T27" fmla="*/ 46 h 202"/>
                <a:gd name="T28" fmla="*/ 27 w 141"/>
                <a:gd name="T29" fmla="*/ 43 h 202"/>
                <a:gd name="T30" fmla="*/ 27 w 141"/>
                <a:gd name="T31" fmla="*/ 43 h 202"/>
                <a:gd name="T32" fmla="*/ 55 w 141"/>
                <a:gd name="T33" fmla="*/ 36 h 202"/>
                <a:gd name="T34" fmla="*/ 24 w 141"/>
                <a:gd name="T35" fmla="*/ 33 h 202"/>
                <a:gd name="T36" fmla="*/ 59 w 141"/>
                <a:gd name="T37" fmla="*/ 47 h 202"/>
                <a:gd name="T38" fmla="*/ 75 w 141"/>
                <a:gd name="T39" fmla="*/ 66 h 202"/>
                <a:gd name="T40" fmla="*/ 74 w 141"/>
                <a:gd name="T41" fmla="*/ 68 h 202"/>
                <a:gd name="T42" fmla="*/ 73 w 141"/>
                <a:gd name="T43" fmla="*/ 71 h 202"/>
                <a:gd name="T44" fmla="*/ 72 w 141"/>
                <a:gd name="T45" fmla="*/ 73 h 202"/>
                <a:gd name="T46" fmla="*/ 92 w 141"/>
                <a:gd name="T47" fmla="*/ 122 h 202"/>
                <a:gd name="T48" fmla="*/ 46 w 141"/>
                <a:gd name="T49" fmla="*/ 53 h 202"/>
                <a:gd name="T50" fmla="*/ 31 w 141"/>
                <a:gd name="T51" fmla="*/ 26 h 202"/>
                <a:gd name="T52" fmla="*/ 52 w 141"/>
                <a:gd name="T53" fmla="*/ 52 h 202"/>
                <a:gd name="T54" fmla="*/ 35 w 141"/>
                <a:gd name="T55" fmla="*/ 23 h 202"/>
                <a:gd name="T56" fmla="*/ 52 w 141"/>
                <a:gd name="T57" fmla="*/ 43 h 202"/>
                <a:gd name="T58" fmla="*/ 52 w 141"/>
                <a:gd name="T59" fmla="*/ 37 h 202"/>
                <a:gd name="T60" fmla="*/ 19 w 141"/>
                <a:gd name="T61" fmla="*/ 15 h 202"/>
                <a:gd name="T62" fmla="*/ 29 w 141"/>
                <a:gd name="T63" fmla="*/ 29 h 202"/>
                <a:gd name="T64" fmla="*/ 33 w 141"/>
                <a:gd name="T65" fmla="*/ 37 h 202"/>
                <a:gd name="T66" fmla="*/ 12 w 141"/>
                <a:gd name="T67" fmla="*/ 3 h 202"/>
                <a:gd name="T68" fmla="*/ 17 w 141"/>
                <a:gd name="T69" fmla="*/ 10 h 202"/>
                <a:gd name="T70" fmla="*/ 17 w 141"/>
                <a:gd name="T71" fmla="*/ 16 h 202"/>
                <a:gd name="T72" fmla="*/ 14 w 141"/>
                <a:gd name="T73" fmla="*/ 18 h 202"/>
                <a:gd name="T74" fmla="*/ 5 w 141"/>
                <a:gd name="T75" fmla="*/ 12 h 202"/>
                <a:gd name="T76" fmla="*/ 1 w 141"/>
                <a:gd name="T77" fmla="*/ 13 h 202"/>
                <a:gd name="T78" fmla="*/ 20 w 141"/>
                <a:gd name="T79" fmla="*/ 39 h 202"/>
                <a:gd name="T80" fmla="*/ 30 w 141"/>
                <a:gd name="T81" fmla="*/ 51 h 202"/>
                <a:gd name="T82" fmla="*/ 39 w 141"/>
                <a:gd name="T83" fmla="*/ 69 h 202"/>
                <a:gd name="T84" fmla="*/ 98 w 141"/>
                <a:gd name="T85" fmla="*/ 161 h 202"/>
                <a:gd name="T86" fmla="*/ 115 w 141"/>
                <a:gd name="T87" fmla="*/ 195 h 202"/>
                <a:gd name="T88" fmla="*/ 120 w 141"/>
                <a:gd name="T89" fmla="*/ 199 h 202"/>
                <a:gd name="T90" fmla="*/ 107 w 141"/>
                <a:gd name="T91" fmla="*/ 155 h 202"/>
                <a:gd name="T92" fmla="*/ 111 w 141"/>
                <a:gd name="T93" fmla="*/ 162 h 202"/>
                <a:gd name="T94" fmla="*/ 130 w 141"/>
                <a:gd name="T95" fmla="*/ 202 h 202"/>
                <a:gd name="T96" fmla="*/ 132 w 141"/>
                <a:gd name="T97" fmla="*/ 201 h 202"/>
                <a:gd name="T98" fmla="*/ 125 w 141"/>
                <a:gd name="T99" fmla="*/ 182 h 202"/>
                <a:gd name="T100" fmla="*/ 98 w 141"/>
                <a:gd name="T101" fmla="*/ 121 h 202"/>
                <a:gd name="T102" fmla="*/ 104 w 141"/>
                <a:gd name="T103" fmla="*/ 129 h 202"/>
                <a:gd name="T104" fmla="*/ 135 w 141"/>
                <a:gd name="T105" fmla="*/ 195 h 202"/>
                <a:gd name="T106" fmla="*/ 139 w 141"/>
                <a:gd name="T107" fmla="*/ 196 h 202"/>
                <a:gd name="T108" fmla="*/ 132 w 141"/>
                <a:gd name="T109" fmla="*/ 170 h 202"/>
                <a:gd name="T110" fmla="*/ 100 w 141"/>
                <a:gd name="T111" fmla="*/ 106 h 202"/>
                <a:gd name="T112" fmla="*/ 56 w 141"/>
                <a:gd name="T113" fmla="*/ 31 h 202"/>
                <a:gd name="T114" fmla="*/ 49 w 141"/>
                <a:gd name="T115" fmla="*/ 28 h 202"/>
                <a:gd name="T116" fmla="*/ 34 w 141"/>
                <a:gd name="T117" fmla="*/ 12 h 202"/>
                <a:gd name="T118" fmla="*/ 26 w 141"/>
                <a:gd name="T119" fmla="*/ 10 h 202"/>
                <a:gd name="T120" fmla="*/ 21 w 141"/>
                <a:gd name="T121" fmla="*/ 4 h 202"/>
                <a:gd name="T122" fmla="*/ 31 w 141"/>
                <a:gd name="T123" fmla="*/ 22 h 202"/>
                <a:gd name="T124" fmla="*/ 14 w 141"/>
                <a:gd name="T125" fmla="*/ 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202">
                  <a:moveTo>
                    <a:pt x="130" y="186"/>
                  </a:moveTo>
                  <a:cubicBezTo>
                    <a:pt x="126" y="178"/>
                    <a:pt x="122" y="170"/>
                    <a:pt x="119" y="162"/>
                  </a:cubicBezTo>
                  <a:cubicBezTo>
                    <a:pt x="122" y="167"/>
                    <a:pt x="124" y="172"/>
                    <a:pt x="127" y="177"/>
                  </a:cubicBezTo>
                  <a:cubicBezTo>
                    <a:pt x="128" y="180"/>
                    <a:pt x="129" y="183"/>
                    <a:pt x="130" y="186"/>
                  </a:cubicBezTo>
                  <a:moveTo>
                    <a:pt x="130" y="177"/>
                  </a:moveTo>
                  <a:cubicBezTo>
                    <a:pt x="128" y="171"/>
                    <a:pt x="126" y="165"/>
                    <a:pt x="123" y="159"/>
                  </a:cubicBezTo>
                  <a:cubicBezTo>
                    <a:pt x="124" y="161"/>
                    <a:pt x="125" y="163"/>
                    <a:pt x="126" y="164"/>
                  </a:cubicBezTo>
                  <a:cubicBezTo>
                    <a:pt x="128" y="167"/>
                    <a:pt x="129" y="170"/>
                    <a:pt x="131" y="173"/>
                  </a:cubicBezTo>
                  <a:cubicBezTo>
                    <a:pt x="131" y="174"/>
                    <a:pt x="132" y="176"/>
                    <a:pt x="132" y="177"/>
                  </a:cubicBezTo>
                  <a:cubicBezTo>
                    <a:pt x="134" y="181"/>
                    <a:pt x="135" y="184"/>
                    <a:pt x="137" y="188"/>
                  </a:cubicBezTo>
                  <a:cubicBezTo>
                    <a:pt x="134" y="185"/>
                    <a:pt x="132" y="181"/>
                    <a:pt x="130" y="178"/>
                  </a:cubicBezTo>
                  <a:cubicBezTo>
                    <a:pt x="130" y="177"/>
                    <a:pt x="130" y="177"/>
                    <a:pt x="130" y="177"/>
                  </a:cubicBezTo>
                  <a:moveTo>
                    <a:pt x="106" y="128"/>
                  </a:moveTo>
                  <a:cubicBezTo>
                    <a:pt x="106" y="128"/>
                    <a:pt x="106" y="127"/>
                    <a:pt x="105" y="126"/>
                  </a:cubicBezTo>
                  <a:cubicBezTo>
                    <a:pt x="107" y="129"/>
                    <a:pt x="108" y="132"/>
                    <a:pt x="110" y="135"/>
                  </a:cubicBezTo>
                  <a:cubicBezTo>
                    <a:pt x="110" y="136"/>
                    <a:pt x="111" y="136"/>
                    <a:pt x="111" y="137"/>
                  </a:cubicBezTo>
                  <a:cubicBezTo>
                    <a:pt x="112" y="140"/>
                    <a:pt x="114" y="143"/>
                    <a:pt x="115" y="145"/>
                  </a:cubicBezTo>
                  <a:cubicBezTo>
                    <a:pt x="117" y="150"/>
                    <a:pt x="119" y="155"/>
                    <a:pt x="121" y="160"/>
                  </a:cubicBezTo>
                  <a:cubicBezTo>
                    <a:pt x="116" y="149"/>
                    <a:pt x="111" y="139"/>
                    <a:pt x="106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6" y="128"/>
                    <a:pt x="106" y="128"/>
                    <a:pt x="106" y="128"/>
                  </a:cubicBezTo>
                  <a:moveTo>
                    <a:pt x="87" y="129"/>
                  </a:moveTo>
                  <a:cubicBezTo>
                    <a:pt x="85" y="125"/>
                    <a:pt x="83" y="121"/>
                    <a:pt x="81" y="117"/>
                  </a:cubicBezTo>
                  <a:cubicBezTo>
                    <a:pt x="77" y="108"/>
                    <a:pt x="72" y="100"/>
                    <a:pt x="68" y="91"/>
                  </a:cubicBezTo>
                  <a:cubicBezTo>
                    <a:pt x="71" y="97"/>
                    <a:pt x="75" y="102"/>
                    <a:pt x="78" y="107"/>
                  </a:cubicBezTo>
                  <a:cubicBezTo>
                    <a:pt x="83" y="115"/>
                    <a:pt x="87" y="123"/>
                    <a:pt x="92" y="131"/>
                  </a:cubicBezTo>
                  <a:cubicBezTo>
                    <a:pt x="95" y="137"/>
                    <a:pt x="98" y="143"/>
                    <a:pt x="101" y="149"/>
                  </a:cubicBezTo>
                  <a:cubicBezTo>
                    <a:pt x="104" y="155"/>
                    <a:pt x="107" y="162"/>
                    <a:pt x="110" y="169"/>
                  </a:cubicBezTo>
                  <a:cubicBezTo>
                    <a:pt x="110" y="170"/>
                    <a:pt x="111" y="171"/>
                    <a:pt x="111" y="171"/>
                  </a:cubicBezTo>
                  <a:cubicBezTo>
                    <a:pt x="114" y="178"/>
                    <a:pt x="116" y="185"/>
                    <a:pt x="117" y="193"/>
                  </a:cubicBezTo>
                  <a:cubicBezTo>
                    <a:pt x="117" y="193"/>
                    <a:pt x="117" y="193"/>
                    <a:pt x="117" y="193"/>
                  </a:cubicBezTo>
                  <a:cubicBezTo>
                    <a:pt x="117" y="193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4" y="190"/>
                    <a:pt x="112" y="186"/>
                    <a:pt x="110" y="181"/>
                  </a:cubicBezTo>
                  <a:cubicBezTo>
                    <a:pt x="110" y="180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8"/>
                  </a:cubicBezTo>
                  <a:cubicBezTo>
                    <a:pt x="110" y="178"/>
                    <a:pt x="110" y="178"/>
                    <a:pt x="110" y="177"/>
                  </a:cubicBezTo>
                  <a:cubicBezTo>
                    <a:pt x="109" y="176"/>
                    <a:pt x="109" y="175"/>
                    <a:pt x="108" y="174"/>
                  </a:cubicBezTo>
                  <a:cubicBezTo>
                    <a:pt x="105" y="166"/>
                    <a:pt x="101" y="158"/>
                    <a:pt x="97" y="151"/>
                  </a:cubicBezTo>
                  <a:cubicBezTo>
                    <a:pt x="94" y="144"/>
                    <a:pt x="90" y="136"/>
                    <a:pt x="87" y="129"/>
                  </a:cubicBezTo>
                  <a:moveTo>
                    <a:pt x="51" y="78"/>
                  </a:moveTo>
                  <a:cubicBezTo>
                    <a:pt x="50" y="77"/>
                    <a:pt x="49" y="75"/>
                    <a:pt x="48" y="74"/>
                  </a:cubicBezTo>
                  <a:cubicBezTo>
                    <a:pt x="41" y="65"/>
                    <a:pt x="35" y="56"/>
                    <a:pt x="31" y="46"/>
                  </a:cubicBezTo>
                  <a:cubicBezTo>
                    <a:pt x="32" y="47"/>
                    <a:pt x="33" y="47"/>
                    <a:pt x="33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49"/>
                    <a:pt x="38" y="50"/>
                    <a:pt x="39" y="52"/>
                  </a:cubicBezTo>
                  <a:cubicBezTo>
                    <a:pt x="39" y="52"/>
                    <a:pt x="40" y="53"/>
                    <a:pt x="40" y="54"/>
                  </a:cubicBezTo>
                  <a:cubicBezTo>
                    <a:pt x="44" y="58"/>
                    <a:pt x="47" y="63"/>
                    <a:pt x="51" y="68"/>
                  </a:cubicBezTo>
                  <a:cubicBezTo>
                    <a:pt x="51" y="68"/>
                    <a:pt x="52" y="69"/>
                    <a:pt x="53" y="70"/>
                  </a:cubicBezTo>
                  <a:cubicBezTo>
                    <a:pt x="62" y="86"/>
                    <a:pt x="71" y="103"/>
                    <a:pt x="79" y="119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79" y="119"/>
                    <a:pt x="79" y="118"/>
                    <a:pt x="78" y="117"/>
                  </a:cubicBezTo>
                  <a:cubicBezTo>
                    <a:pt x="75" y="111"/>
                    <a:pt x="71" y="105"/>
                    <a:pt x="67" y="99"/>
                  </a:cubicBezTo>
                  <a:cubicBezTo>
                    <a:pt x="62" y="92"/>
                    <a:pt x="57" y="85"/>
                    <a:pt x="51" y="78"/>
                  </a:cubicBezTo>
                  <a:moveTo>
                    <a:pt x="37" y="46"/>
                  </a:move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7"/>
                    <a:pt x="38" y="47"/>
                  </a:cubicBezTo>
                  <a:cubicBezTo>
                    <a:pt x="38" y="47"/>
                    <a:pt x="38" y="46"/>
                    <a:pt x="37" y="46"/>
                  </a:cubicBezTo>
                  <a:moveTo>
                    <a:pt x="27" y="43"/>
                  </a:moveTo>
                  <a:cubicBezTo>
                    <a:pt x="27" y="42"/>
                    <a:pt x="26" y="42"/>
                    <a:pt x="26" y="41"/>
                  </a:cubicBezTo>
                  <a:cubicBezTo>
                    <a:pt x="26" y="42"/>
                    <a:pt x="27" y="42"/>
                    <a:pt x="27" y="42"/>
                  </a:cubicBezTo>
                  <a:cubicBezTo>
                    <a:pt x="27" y="42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moveTo>
                    <a:pt x="55" y="36"/>
                  </a:moveTo>
                  <a:cubicBezTo>
                    <a:pt x="54" y="34"/>
                    <a:pt x="53" y="33"/>
                    <a:pt x="53" y="31"/>
                  </a:cubicBezTo>
                  <a:cubicBezTo>
                    <a:pt x="59" y="37"/>
                    <a:pt x="63" y="45"/>
                    <a:pt x="68" y="53"/>
                  </a:cubicBezTo>
                  <a:cubicBezTo>
                    <a:pt x="63" y="48"/>
                    <a:pt x="59" y="42"/>
                    <a:pt x="55" y="36"/>
                  </a:cubicBezTo>
                  <a:moveTo>
                    <a:pt x="24" y="33"/>
                  </a:moveTo>
                  <a:cubicBezTo>
                    <a:pt x="22" y="30"/>
                    <a:pt x="20" y="28"/>
                    <a:pt x="18" y="25"/>
                  </a:cubicBezTo>
                  <a:cubicBezTo>
                    <a:pt x="23" y="30"/>
                    <a:pt x="28" y="35"/>
                    <a:pt x="33" y="41"/>
                  </a:cubicBezTo>
                  <a:cubicBezTo>
                    <a:pt x="30" y="38"/>
                    <a:pt x="27" y="36"/>
                    <a:pt x="24" y="33"/>
                  </a:cubicBezTo>
                  <a:moveTo>
                    <a:pt x="44" y="28"/>
                  </a:moveTo>
                  <a:cubicBezTo>
                    <a:pt x="42" y="25"/>
                    <a:pt x="40" y="22"/>
                    <a:pt x="38" y="18"/>
                  </a:cubicBezTo>
                  <a:cubicBezTo>
                    <a:pt x="43" y="25"/>
                    <a:pt x="48" y="31"/>
                    <a:pt x="53" y="38"/>
                  </a:cubicBezTo>
                  <a:cubicBezTo>
                    <a:pt x="55" y="41"/>
                    <a:pt x="57" y="44"/>
                    <a:pt x="59" y="47"/>
                  </a:cubicBezTo>
                  <a:cubicBezTo>
                    <a:pt x="63" y="52"/>
                    <a:pt x="67" y="58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4"/>
                    <a:pt x="73" y="65"/>
                    <a:pt x="74" y="65"/>
                  </a:cubicBezTo>
                  <a:cubicBezTo>
                    <a:pt x="74" y="66"/>
                    <a:pt x="75" y="66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6" y="66"/>
                    <a:pt x="76" y="67"/>
                  </a:cubicBezTo>
                  <a:cubicBezTo>
                    <a:pt x="76" y="67"/>
                    <a:pt x="75" y="67"/>
                    <a:pt x="75" y="67"/>
                  </a:cubicBezTo>
                  <a:cubicBezTo>
                    <a:pt x="74" y="67"/>
                    <a:pt x="73" y="67"/>
                    <a:pt x="74" y="68"/>
                  </a:cubicBezTo>
                  <a:cubicBezTo>
                    <a:pt x="75" y="71"/>
                    <a:pt x="76" y="73"/>
                    <a:pt x="78" y="76"/>
                  </a:cubicBezTo>
                  <a:cubicBezTo>
                    <a:pt x="77" y="74"/>
                    <a:pt x="76" y="73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3" y="71"/>
                  </a:cubicBezTo>
                  <a:cubicBezTo>
                    <a:pt x="73" y="71"/>
                    <a:pt x="72" y="71"/>
                    <a:pt x="72" y="72"/>
                  </a:cubicBezTo>
                  <a:cubicBezTo>
                    <a:pt x="72" y="72"/>
                    <a:pt x="72" y="73"/>
                    <a:pt x="72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81" y="88"/>
                    <a:pt x="88" y="103"/>
                    <a:pt x="94" y="119"/>
                  </a:cubicBezTo>
                  <a:cubicBezTo>
                    <a:pt x="95" y="122"/>
                    <a:pt x="97" y="124"/>
                    <a:pt x="98" y="127"/>
                  </a:cubicBezTo>
                  <a:cubicBezTo>
                    <a:pt x="99" y="131"/>
                    <a:pt x="101" y="135"/>
                    <a:pt x="102" y="139"/>
                  </a:cubicBezTo>
                  <a:cubicBezTo>
                    <a:pt x="99" y="133"/>
                    <a:pt x="96" y="127"/>
                    <a:pt x="92" y="122"/>
                  </a:cubicBezTo>
                  <a:cubicBezTo>
                    <a:pt x="92" y="121"/>
                    <a:pt x="91" y="120"/>
                    <a:pt x="91" y="119"/>
                  </a:cubicBezTo>
                  <a:cubicBezTo>
                    <a:pt x="77" y="97"/>
                    <a:pt x="63" y="76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4"/>
                    <a:pt x="47" y="53"/>
                    <a:pt x="46" y="53"/>
                  </a:cubicBezTo>
                  <a:cubicBezTo>
                    <a:pt x="46" y="53"/>
                    <a:pt x="46" y="52"/>
                    <a:pt x="46" y="52"/>
                  </a:cubicBezTo>
                  <a:cubicBezTo>
                    <a:pt x="43" y="48"/>
                    <a:pt x="40" y="44"/>
                    <a:pt x="37" y="40"/>
                  </a:cubicBezTo>
                  <a:cubicBezTo>
                    <a:pt x="37" y="37"/>
                    <a:pt x="36" y="35"/>
                    <a:pt x="35" y="34"/>
                  </a:cubicBezTo>
                  <a:cubicBezTo>
                    <a:pt x="34" y="31"/>
                    <a:pt x="32" y="28"/>
                    <a:pt x="31" y="26"/>
                  </a:cubicBezTo>
                  <a:cubicBezTo>
                    <a:pt x="38" y="34"/>
                    <a:pt x="45" y="4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2" y="52"/>
                    <a:pt x="52" y="52"/>
                  </a:cubicBezTo>
                  <a:cubicBezTo>
                    <a:pt x="52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0"/>
                  </a:cubicBezTo>
                  <a:cubicBezTo>
                    <a:pt x="50" y="45"/>
                    <a:pt x="46" y="40"/>
                    <a:pt x="43" y="35"/>
                  </a:cubicBezTo>
                  <a:cubicBezTo>
                    <a:pt x="40" y="31"/>
                    <a:pt x="37" y="27"/>
                    <a:pt x="35" y="23"/>
                  </a:cubicBezTo>
                  <a:cubicBezTo>
                    <a:pt x="40" y="28"/>
                    <a:pt x="44" y="34"/>
                    <a:pt x="49" y="40"/>
                  </a:cubicBezTo>
                  <a:cubicBezTo>
                    <a:pt x="50" y="41"/>
                    <a:pt x="51" y="42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2"/>
                    <a:pt x="54" y="41"/>
                  </a:cubicBezTo>
                  <a:cubicBezTo>
                    <a:pt x="53" y="40"/>
                    <a:pt x="53" y="39"/>
                    <a:pt x="52" y="37"/>
                  </a:cubicBezTo>
                  <a:cubicBezTo>
                    <a:pt x="50" y="35"/>
                    <a:pt x="49" y="34"/>
                    <a:pt x="47" y="32"/>
                  </a:cubicBezTo>
                  <a:cubicBezTo>
                    <a:pt x="46" y="31"/>
                    <a:pt x="45" y="29"/>
                    <a:pt x="44" y="28"/>
                  </a:cubicBezTo>
                  <a:moveTo>
                    <a:pt x="33" y="37"/>
                  </a:moveTo>
                  <a:cubicBezTo>
                    <a:pt x="28" y="30"/>
                    <a:pt x="23" y="23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6"/>
                    <a:pt x="21" y="17"/>
                    <a:pt x="22" y="18"/>
                  </a:cubicBezTo>
                  <a:cubicBezTo>
                    <a:pt x="24" y="20"/>
                    <a:pt x="25" y="22"/>
                    <a:pt x="27" y="25"/>
                  </a:cubicBezTo>
                  <a:cubicBezTo>
                    <a:pt x="27" y="26"/>
                    <a:pt x="28" y="27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3" y="34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moveTo>
                    <a:pt x="13" y="0"/>
                  </a:moveTo>
                  <a:cubicBezTo>
                    <a:pt x="12" y="0"/>
                    <a:pt x="11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5"/>
                    <a:pt x="15" y="7"/>
                    <a:pt x="16" y="9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1"/>
                    <a:pt x="17" y="11"/>
                    <a:pt x="17" y="10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5" y="10"/>
                    <a:pt x="15" y="11"/>
                    <a:pt x="15" y="12"/>
                  </a:cubicBezTo>
                  <a:cubicBezTo>
                    <a:pt x="15" y="13"/>
                    <a:pt x="15" y="13"/>
                    <a:pt x="16" y="14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8" y="18"/>
                    <a:pt x="18" y="20"/>
                    <a:pt x="19" y="22"/>
                  </a:cubicBezTo>
                  <a:cubicBezTo>
                    <a:pt x="20" y="23"/>
                    <a:pt x="21" y="24"/>
                    <a:pt x="21" y="24"/>
                  </a:cubicBezTo>
                  <a:cubicBezTo>
                    <a:pt x="19" y="22"/>
                    <a:pt x="17" y="20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2" y="19"/>
                    <a:pt x="13" y="20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2" y="20"/>
                    <a:pt x="11" y="19"/>
                    <a:pt x="10" y="17"/>
                  </a:cubicBezTo>
                  <a:cubicBezTo>
                    <a:pt x="8" y="16"/>
                    <a:pt x="7" y="14"/>
                    <a:pt x="5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4" y="11"/>
                    <a:pt x="3" y="10"/>
                    <a:pt x="3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2"/>
                    <a:pt x="0" y="12"/>
                    <a:pt x="1" y="13"/>
                  </a:cubicBezTo>
                  <a:cubicBezTo>
                    <a:pt x="3" y="17"/>
                    <a:pt x="5" y="21"/>
                    <a:pt x="8" y="24"/>
                  </a:cubicBezTo>
                  <a:cubicBezTo>
                    <a:pt x="11" y="28"/>
                    <a:pt x="15" y="32"/>
                    <a:pt x="18" y="35"/>
                  </a:cubicBezTo>
                  <a:cubicBezTo>
                    <a:pt x="18" y="36"/>
                    <a:pt x="19" y="36"/>
                    <a:pt x="19" y="37"/>
                  </a:cubicBezTo>
                  <a:cubicBezTo>
                    <a:pt x="19" y="37"/>
                    <a:pt x="20" y="38"/>
                    <a:pt x="20" y="39"/>
                  </a:cubicBezTo>
                  <a:cubicBezTo>
                    <a:pt x="23" y="42"/>
                    <a:pt x="25" y="45"/>
                    <a:pt x="28" y="49"/>
                  </a:cubicBezTo>
                  <a:cubicBezTo>
                    <a:pt x="28" y="49"/>
                    <a:pt x="28" y="50"/>
                    <a:pt x="29" y="50"/>
                  </a:cubicBezTo>
                  <a:cubicBezTo>
                    <a:pt x="29" y="50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1" y="51"/>
                    <a:pt x="31" y="52"/>
                    <a:pt x="31" y="53"/>
                  </a:cubicBezTo>
                  <a:cubicBezTo>
                    <a:pt x="34" y="58"/>
                    <a:pt x="36" y="62"/>
                    <a:pt x="39" y="67"/>
                  </a:cubicBezTo>
                  <a:cubicBezTo>
                    <a:pt x="38" y="67"/>
                    <a:pt x="38" y="68"/>
                    <a:pt x="39" y="69"/>
                  </a:cubicBezTo>
                  <a:cubicBezTo>
                    <a:pt x="42" y="72"/>
                    <a:pt x="44" y="74"/>
                    <a:pt x="47" y="77"/>
                  </a:cubicBezTo>
                  <a:cubicBezTo>
                    <a:pt x="49" y="81"/>
                    <a:pt x="52" y="84"/>
                    <a:pt x="54" y="87"/>
                  </a:cubicBezTo>
                  <a:cubicBezTo>
                    <a:pt x="58" y="92"/>
                    <a:pt x="62" y="98"/>
                    <a:pt x="66" y="104"/>
                  </a:cubicBezTo>
                  <a:cubicBezTo>
                    <a:pt x="78" y="122"/>
                    <a:pt x="88" y="141"/>
                    <a:pt x="98" y="161"/>
                  </a:cubicBezTo>
                  <a:cubicBezTo>
                    <a:pt x="99" y="161"/>
                    <a:pt x="99" y="162"/>
                    <a:pt x="99" y="162"/>
                  </a:cubicBezTo>
                  <a:cubicBezTo>
                    <a:pt x="102" y="169"/>
                    <a:pt x="105" y="176"/>
                    <a:pt x="108" y="183"/>
                  </a:cubicBezTo>
                  <a:cubicBezTo>
                    <a:pt x="108" y="183"/>
                    <a:pt x="109" y="184"/>
                    <a:pt x="109" y="184"/>
                  </a:cubicBezTo>
                  <a:cubicBezTo>
                    <a:pt x="111" y="188"/>
                    <a:pt x="113" y="192"/>
                    <a:pt x="115" y="195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6" y="197"/>
                    <a:pt x="117" y="198"/>
                    <a:pt x="118" y="199"/>
                  </a:cubicBezTo>
                  <a:cubicBezTo>
                    <a:pt x="118" y="199"/>
                    <a:pt x="119" y="200"/>
                    <a:pt x="119" y="200"/>
                  </a:cubicBezTo>
                  <a:cubicBezTo>
                    <a:pt x="119" y="200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20" y="199"/>
                    <a:pt x="120" y="199"/>
                    <a:pt x="120" y="198"/>
                  </a:cubicBezTo>
                  <a:cubicBezTo>
                    <a:pt x="120" y="195"/>
                    <a:pt x="119" y="192"/>
                    <a:pt x="119" y="189"/>
                  </a:cubicBezTo>
                  <a:cubicBezTo>
                    <a:pt x="116" y="177"/>
                    <a:pt x="112" y="166"/>
                    <a:pt x="107" y="155"/>
                  </a:cubicBezTo>
                  <a:cubicBezTo>
                    <a:pt x="101" y="142"/>
                    <a:pt x="94" y="131"/>
                    <a:pt x="88" y="119"/>
                  </a:cubicBezTo>
                  <a:cubicBezTo>
                    <a:pt x="95" y="132"/>
                    <a:pt x="103" y="144"/>
                    <a:pt x="109" y="157"/>
                  </a:cubicBezTo>
                  <a:cubicBezTo>
                    <a:pt x="110" y="158"/>
                    <a:pt x="110" y="159"/>
                    <a:pt x="110" y="159"/>
                  </a:cubicBezTo>
                  <a:cubicBezTo>
                    <a:pt x="111" y="160"/>
                    <a:pt x="111" y="161"/>
                    <a:pt x="111" y="162"/>
                  </a:cubicBezTo>
                  <a:cubicBezTo>
                    <a:pt x="114" y="168"/>
                    <a:pt x="116" y="173"/>
                    <a:pt x="119" y="179"/>
                  </a:cubicBezTo>
                  <a:cubicBezTo>
                    <a:pt x="119" y="180"/>
                    <a:pt x="119" y="181"/>
                    <a:pt x="120" y="182"/>
                  </a:cubicBezTo>
                  <a:cubicBezTo>
                    <a:pt x="123" y="189"/>
                    <a:pt x="126" y="195"/>
                    <a:pt x="130" y="201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1" y="202"/>
                    <a:pt x="131" y="202"/>
                    <a:pt x="131" y="202"/>
                  </a:cubicBezTo>
                  <a:cubicBezTo>
                    <a:pt x="131" y="202"/>
                    <a:pt x="132" y="202"/>
                    <a:pt x="132" y="201"/>
                  </a:cubicBezTo>
                  <a:cubicBezTo>
                    <a:pt x="132" y="199"/>
                    <a:pt x="131" y="198"/>
                    <a:pt x="131" y="196"/>
                  </a:cubicBezTo>
                  <a:cubicBezTo>
                    <a:pt x="131" y="195"/>
                    <a:pt x="130" y="194"/>
                    <a:pt x="130" y="192"/>
                  </a:cubicBezTo>
                  <a:cubicBezTo>
                    <a:pt x="129" y="191"/>
                    <a:pt x="129" y="189"/>
                    <a:pt x="128" y="188"/>
                  </a:cubicBezTo>
                  <a:cubicBezTo>
                    <a:pt x="127" y="186"/>
                    <a:pt x="126" y="184"/>
                    <a:pt x="125" y="182"/>
                  </a:cubicBezTo>
                  <a:cubicBezTo>
                    <a:pt x="121" y="175"/>
                    <a:pt x="118" y="168"/>
                    <a:pt x="114" y="162"/>
                  </a:cubicBezTo>
                  <a:cubicBezTo>
                    <a:pt x="114" y="161"/>
                    <a:pt x="113" y="160"/>
                    <a:pt x="113" y="159"/>
                  </a:cubicBezTo>
                  <a:cubicBezTo>
                    <a:pt x="110" y="152"/>
                    <a:pt x="108" y="146"/>
                    <a:pt x="105" y="140"/>
                  </a:cubicBezTo>
                  <a:cubicBezTo>
                    <a:pt x="103" y="134"/>
                    <a:pt x="101" y="128"/>
                    <a:pt x="98" y="121"/>
                  </a:cubicBezTo>
                  <a:cubicBezTo>
                    <a:pt x="95" y="113"/>
                    <a:pt x="91" y="104"/>
                    <a:pt x="87" y="95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93" y="106"/>
                    <a:pt x="98" y="117"/>
                    <a:pt x="104" y="129"/>
                  </a:cubicBezTo>
                  <a:cubicBezTo>
                    <a:pt x="111" y="148"/>
                    <a:pt x="118" y="167"/>
                    <a:pt x="127" y="185"/>
                  </a:cubicBezTo>
                  <a:cubicBezTo>
                    <a:pt x="129" y="189"/>
                    <a:pt x="130" y="192"/>
                    <a:pt x="133" y="196"/>
                  </a:cubicBezTo>
                  <a:cubicBezTo>
                    <a:pt x="133" y="196"/>
                    <a:pt x="133" y="197"/>
                    <a:pt x="134" y="197"/>
                  </a:cubicBezTo>
                  <a:cubicBezTo>
                    <a:pt x="135" y="197"/>
                    <a:pt x="135" y="196"/>
                    <a:pt x="135" y="195"/>
                  </a:cubicBezTo>
                  <a:cubicBezTo>
                    <a:pt x="134" y="192"/>
                    <a:pt x="134" y="189"/>
                    <a:pt x="133" y="187"/>
                  </a:cubicBezTo>
                  <a:cubicBezTo>
                    <a:pt x="133" y="188"/>
                    <a:pt x="134" y="189"/>
                    <a:pt x="135" y="190"/>
                  </a:cubicBezTo>
                  <a:cubicBezTo>
                    <a:pt x="136" y="192"/>
                    <a:pt x="137" y="194"/>
                    <a:pt x="139" y="195"/>
                  </a:cubicBezTo>
                  <a:cubicBezTo>
                    <a:pt x="139" y="196"/>
                    <a:pt x="139" y="196"/>
                    <a:pt x="139" y="196"/>
                  </a:cubicBezTo>
                  <a:cubicBezTo>
                    <a:pt x="139" y="196"/>
                    <a:pt x="140" y="197"/>
                    <a:pt x="140" y="197"/>
                  </a:cubicBezTo>
                  <a:cubicBezTo>
                    <a:pt x="141" y="197"/>
                    <a:pt x="141" y="196"/>
                    <a:pt x="141" y="195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39" y="187"/>
                    <a:pt x="136" y="178"/>
                    <a:pt x="132" y="170"/>
                  </a:cubicBezTo>
                  <a:cubicBezTo>
                    <a:pt x="131" y="168"/>
                    <a:pt x="130" y="166"/>
                    <a:pt x="129" y="164"/>
                  </a:cubicBezTo>
                  <a:cubicBezTo>
                    <a:pt x="124" y="155"/>
                    <a:pt x="119" y="146"/>
                    <a:pt x="114" y="137"/>
                  </a:cubicBezTo>
                  <a:cubicBezTo>
                    <a:pt x="109" y="127"/>
                    <a:pt x="105" y="117"/>
                    <a:pt x="100" y="107"/>
                  </a:cubicBezTo>
                  <a:cubicBezTo>
                    <a:pt x="100" y="107"/>
                    <a:pt x="100" y="106"/>
                    <a:pt x="100" y="106"/>
                  </a:cubicBezTo>
                  <a:cubicBezTo>
                    <a:pt x="99" y="105"/>
                    <a:pt x="99" y="104"/>
                    <a:pt x="99" y="104"/>
                  </a:cubicBezTo>
                  <a:cubicBezTo>
                    <a:pt x="92" y="90"/>
                    <a:pt x="85" y="77"/>
                    <a:pt x="78" y="65"/>
                  </a:cubicBezTo>
                  <a:cubicBezTo>
                    <a:pt x="74" y="59"/>
                    <a:pt x="70" y="53"/>
                    <a:pt x="67" y="47"/>
                  </a:cubicBezTo>
                  <a:cubicBezTo>
                    <a:pt x="64" y="41"/>
                    <a:pt x="60" y="36"/>
                    <a:pt x="56" y="31"/>
                  </a:cubicBezTo>
                  <a:cubicBezTo>
                    <a:pt x="55" y="29"/>
                    <a:pt x="53" y="27"/>
                    <a:pt x="51" y="26"/>
                  </a:cubicBezTo>
                  <a:cubicBezTo>
                    <a:pt x="51" y="26"/>
                    <a:pt x="51" y="26"/>
                    <a:pt x="50" y="26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5" y="23"/>
                    <a:pt x="41" y="17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1"/>
                    <a:pt x="34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4" y="14"/>
                    <a:pt x="35" y="16"/>
                    <a:pt x="35" y="18"/>
                  </a:cubicBezTo>
                  <a:cubicBezTo>
                    <a:pt x="36" y="19"/>
                    <a:pt x="36" y="21"/>
                    <a:pt x="37" y="22"/>
                  </a:cubicBezTo>
                  <a:cubicBezTo>
                    <a:pt x="33" y="18"/>
                    <a:pt x="30" y="14"/>
                    <a:pt x="26" y="10"/>
                  </a:cubicBezTo>
                  <a:cubicBezTo>
                    <a:pt x="24" y="8"/>
                    <a:pt x="23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19" y="4"/>
                    <a:pt x="18" y="5"/>
                    <a:pt x="19" y="6"/>
                  </a:cubicBezTo>
                  <a:cubicBezTo>
                    <a:pt x="21" y="8"/>
                    <a:pt x="22" y="10"/>
                    <a:pt x="23" y="11"/>
                  </a:cubicBezTo>
                  <a:cubicBezTo>
                    <a:pt x="26" y="15"/>
                    <a:pt x="28" y="19"/>
                    <a:pt x="31" y="22"/>
                  </a:cubicBezTo>
                  <a:cubicBezTo>
                    <a:pt x="29" y="20"/>
                    <a:pt x="27" y="19"/>
                    <a:pt x="25" y="17"/>
                  </a:cubicBezTo>
                  <a:cubicBezTo>
                    <a:pt x="25" y="16"/>
                    <a:pt x="24" y="16"/>
                    <a:pt x="24" y="15"/>
                  </a:cubicBezTo>
                  <a:cubicBezTo>
                    <a:pt x="23" y="14"/>
                    <a:pt x="22" y="12"/>
                    <a:pt x="21" y="11"/>
                  </a:cubicBezTo>
                  <a:cubicBezTo>
                    <a:pt x="19" y="8"/>
                    <a:pt x="17" y="4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9"/>
            <p:cNvSpPr>
              <a:spLocks noEditPoints="1"/>
            </p:cNvSpPr>
            <p:nvPr/>
          </p:nvSpPr>
          <p:spPr bwMode="auto">
            <a:xfrm>
              <a:off x="5734051" y="3357563"/>
              <a:ext cx="282575" cy="152400"/>
            </a:xfrm>
            <a:custGeom>
              <a:avLst/>
              <a:gdLst>
                <a:gd name="T0" fmla="*/ 115 w 131"/>
                <a:gd name="T1" fmla="*/ 67 h 71"/>
                <a:gd name="T2" fmla="*/ 121 w 131"/>
                <a:gd name="T3" fmla="*/ 66 h 71"/>
                <a:gd name="T4" fmla="*/ 111 w 131"/>
                <a:gd name="T5" fmla="*/ 58 h 71"/>
                <a:gd name="T6" fmla="*/ 114 w 131"/>
                <a:gd name="T7" fmla="*/ 58 h 71"/>
                <a:gd name="T8" fmla="*/ 116 w 131"/>
                <a:gd name="T9" fmla="*/ 54 h 71"/>
                <a:gd name="T10" fmla="*/ 123 w 131"/>
                <a:gd name="T11" fmla="*/ 47 h 71"/>
                <a:gd name="T12" fmla="*/ 36 w 131"/>
                <a:gd name="T13" fmla="*/ 37 h 71"/>
                <a:gd name="T14" fmla="*/ 32 w 131"/>
                <a:gd name="T15" fmla="*/ 37 h 71"/>
                <a:gd name="T16" fmla="*/ 24 w 131"/>
                <a:gd name="T17" fmla="*/ 33 h 71"/>
                <a:gd name="T18" fmla="*/ 18 w 131"/>
                <a:gd name="T19" fmla="*/ 33 h 71"/>
                <a:gd name="T20" fmla="*/ 11 w 131"/>
                <a:gd name="T21" fmla="*/ 33 h 71"/>
                <a:gd name="T22" fmla="*/ 35 w 131"/>
                <a:gd name="T23" fmla="*/ 31 h 71"/>
                <a:gd name="T24" fmla="*/ 34 w 131"/>
                <a:gd name="T25" fmla="*/ 30 h 71"/>
                <a:gd name="T26" fmla="*/ 5 w 131"/>
                <a:gd name="T27" fmla="*/ 30 h 71"/>
                <a:gd name="T28" fmla="*/ 8 w 131"/>
                <a:gd name="T29" fmla="*/ 31 h 71"/>
                <a:gd name="T30" fmla="*/ 17 w 131"/>
                <a:gd name="T31" fmla="*/ 27 h 71"/>
                <a:gd name="T32" fmla="*/ 26 w 131"/>
                <a:gd name="T33" fmla="*/ 26 h 71"/>
                <a:gd name="T34" fmla="*/ 26 w 131"/>
                <a:gd name="T35" fmla="*/ 26 h 71"/>
                <a:gd name="T36" fmla="*/ 13 w 131"/>
                <a:gd name="T37" fmla="*/ 21 h 71"/>
                <a:gd name="T38" fmla="*/ 8 w 131"/>
                <a:gd name="T39" fmla="*/ 22 h 71"/>
                <a:gd name="T40" fmla="*/ 10 w 131"/>
                <a:gd name="T41" fmla="*/ 18 h 71"/>
                <a:gd name="T42" fmla="*/ 17 w 131"/>
                <a:gd name="T43" fmla="*/ 17 h 71"/>
                <a:gd name="T44" fmla="*/ 10 w 131"/>
                <a:gd name="T45" fmla="*/ 15 h 71"/>
                <a:gd name="T46" fmla="*/ 2 w 131"/>
                <a:gd name="T47" fmla="*/ 11 h 71"/>
                <a:gd name="T48" fmla="*/ 3 w 131"/>
                <a:gd name="T49" fmla="*/ 9 h 71"/>
                <a:gd name="T50" fmla="*/ 78 w 131"/>
                <a:gd name="T51" fmla="*/ 51 h 71"/>
                <a:gd name="T52" fmla="*/ 85 w 131"/>
                <a:gd name="T53" fmla="*/ 50 h 71"/>
                <a:gd name="T54" fmla="*/ 108 w 131"/>
                <a:gd name="T55" fmla="*/ 40 h 71"/>
                <a:gd name="T56" fmla="*/ 90 w 131"/>
                <a:gd name="T57" fmla="*/ 37 h 71"/>
                <a:gd name="T58" fmla="*/ 98 w 131"/>
                <a:gd name="T59" fmla="*/ 46 h 71"/>
                <a:gd name="T60" fmla="*/ 64 w 131"/>
                <a:gd name="T61" fmla="*/ 24 h 71"/>
                <a:gd name="T62" fmla="*/ 81 w 131"/>
                <a:gd name="T63" fmla="*/ 28 h 71"/>
                <a:gd name="T64" fmla="*/ 106 w 131"/>
                <a:gd name="T65" fmla="*/ 35 h 71"/>
                <a:gd name="T66" fmla="*/ 49 w 131"/>
                <a:gd name="T67" fmla="*/ 11 h 71"/>
                <a:gd name="T68" fmla="*/ 63 w 131"/>
                <a:gd name="T69" fmla="*/ 10 h 71"/>
                <a:gd name="T70" fmla="*/ 47 w 131"/>
                <a:gd name="T71" fmla="*/ 8 h 71"/>
                <a:gd name="T72" fmla="*/ 49 w 131"/>
                <a:gd name="T73" fmla="*/ 5 h 71"/>
                <a:gd name="T74" fmla="*/ 13 w 131"/>
                <a:gd name="T75" fmla="*/ 4 h 71"/>
                <a:gd name="T76" fmla="*/ 27 w 131"/>
                <a:gd name="T77" fmla="*/ 9 h 71"/>
                <a:gd name="T78" fmla="*/ 42 w 131"/>
                <a:gd name="T79" fmla="*/ 18 h 71"/>
                <a:gd name="T80" fmla="*/ 34 w 131"/>
                <a:gd name="T81" fmla="*/ 23 h 71"/>
                <a:gd name="T82" fmla="*/ 101 w 131"/>
                <a:gd name="T83" fmla="*/ 53 h 71"/>
                <a:gd name="T84" fmla="*/ 51 w 131"/>
                <a:gd name="T85" fmla="*/ 32 h 71"/>
                <a:gd name="T86" fmla="*/ 63 w 131"/>
                <a:gd name="T87" fmla="*/ 38 h 71"/>
                <a:gd name="T88" fmla="*/ 63 w 131"/>
                <a:gd name="T89" fmla="*/ 41 h 71"/>
                <a:gd name="T90" fmla="*/ 41 w 131"/>
                <a:gd name="T91" fmla="*/ 40 h 71"/>
                <a:gd name="T92" fmla="*/ 55 w 131"/>
                <a:gd name="T93" fmla="*/ 44 h 71"/>
                <a:gd name="T94" fmla="*/ 73 w 131"/>
                <a:gd name="T95" fmla="*/ 50 h 71"/>
                <a:gd name="T96" fmla="*/ 67 w 131"/>
                <a:gd name="T97" fmla="*/ 51 h 71"/>
                <a:gd name="T98" fmla="*/ 95 w 131"/>
                <a:gd name="T99" fmla="*/ 69 h 71"/>
                <a:gd name="T100" fmla="*/ 97 w 131"/>
                <a:gd name="T101" fmla="*/ 62 h 71"/>
                <a:gd name="T102" fmla="*/ 107 w 131"/>
                <a:gd name="T103" fmla="*/ 66 h 71"/>
                <a:gd name="T104" fmla="*/ 109 w 131"/>
                <a:gd name="T105" fmla="*/ 63 h 71"/>
                <a:gd name="T106" fmla="*/ 109 w 131"/>
                <a:gd name="T107" fmla="*/ 56 h 71"/>
                <a:gd name="T108" fmla="*/ 111 w 131"/>
                <a:gd name="T109" fmla="*/ 52 h 71"/>
                <a:gd name="T110" fmla="*/ 110 w 131"/>
                <a:gd name="T111" fmla="*/ 45 h 71"/>
                <a:gd name="T112" fmla="*/ 111 w 131"/>
                <a:gd name="T113" fmla="*/ 40 h 71"/>
                <a:gd name="T114" fmla="*/ 119 w 131"/>
                <a:gd name="T115" fmla="*/ 48 h 71"/>
                <a:gd name="T116" fmla="*/ 113 w 131"/>
                <a:gd name="T117" fmla="*/ 54 h 71"/>
                <a:gd name="T118" fmla="*/ 121 w 131"/>
                <a:gd name="T119" fmla="*/ 46 h 71"/>
                <a:gd name="T120" fmla="*/ 127 w 131"/>
                <a:gd name="T121" fmla="*/ 43 h 71"/>
                <a:gd name="T122" fmla="*/ 129 w 131"/>
                <a:gd name="T123" fmla="*/ 43 h 71"/>
                <a:gd name="T124" fmla="*/ 102 w 131"/>
                <a:gd name="T125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" h="71">
                  <a:moveTo>
                    <a:pt x="115" y="63"/>
                  </a:moveTo>
                  <a:cubicBezTo>
                    <a:pt x="114" y="64"/>
                    <a:pt x="113" y="64"/>
                    <a:pt x="112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5"/>
                    <a:pt x="111" y="65"/>
                    <a:pt x="111" y="65"/>
                  </a:cubicBezTo>
                  <a:cubicBezTo>
                    <a:pt x="112" y="66"/>
                    <a:pt x="113" y="67"/>
                    <a:pt x="115" y="67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7"/>
                    <a:pt x="117" y="66"/>
                    <a:pt x="116" y="65"/>
                  </a:cubicBezTo>
                  <a:cubicBezTo>
                    <a:pt x="116" y="65"/>
                    <a:pt x="115" y="64"/>
                    <a:pt x="115" y="63"/>
                  </a:cubicBezTo>
                  <a:moveTo>
                    <a:pt x="120" y="59"/>
                  </a:moveTo>
                  <a:cubicBezTo>
                    <a:pt x="119" y="60"/>
                    <a:pt x="118" y="61"/>
                    <a:pt x="116" y="62"/>
                  </a:cubicBezTo>
                  <a:cubicBezTo>
                    <a:pt x="118" y="64"/>
                    <a:pt x="119" y="65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1" y="66"/>
                    <a:pt x="121" y="66"/>
                    <a:pt x="122" y="66"/>
                  </a:cubicBezTo>
                  <a:cubicBezTo>
                    <a:pt x="122" y="66"/>
                    <a:pt x="123" y="65"/>
                    <a:pt x="123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2" y="62"/>
                    <a:pt x="121" y="61"/>
                    <a:pt x="120" y="59"/>
                  </a:cubicBezTo>
                  <a:moveTo>
                    <a:pt x="111" y="58"/>
                  </a:moveTo>
                  <a:cubicBezTo>
                    <a:pt x="111" y="58"/>
                    <a:pt x="111" y="58"/>
                    <a:pt x="110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moveTo>
                    <a:pt x="114" y="57"/>
                  </a:moveTo>
                  <a:cubicBezTo>
                    <a:pt x="113" y="58"/>
                    <a:pt x="113" y="58"/>
                    <a:pt x="113" y="59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57"/>
                    <a:pt x="114" y="57"/>
                    <a:pt x="114" y="57"/>
                  </a:cubicBezTo>
                  <a:moveTo>
                    <a:pt x="116" y="54"/>
                  </a:moveTo>
                  <a:cubicBezTo>
                    <a:pt x="116" y="55"/>
                    <a:pt x="115" y="55"/>
                    <a:pt x="114" y="56"/>
                  </a:cubicBezTo>
                  <a:cubicBezTo>
                    <a:pt x="115" y="56"/>
                    <a:pt x="115" y="56"/>
                    <a:pt x="115" y="57"/>
                  </a:cubicBezTo>
                  <a:cubicBezTo>
                    <a:pt x="116" y="56"/>
                    <a:pt x="116" y="56"/>
                    <a:pt x="117" y="55"/>
                  </a:cubicBezTo>
                  <a:cubicBezTo>
                    <a:pt x="117" y="55"/>
                    <a:pt x="117" y="54"/>
                    <a:pt x="116" y="54"/>
                  </a:cubicBezTo>
                  <a:moveTo>
                    <a:pt x="122" y="48"/>
                  </a:moveTo>
                  <a:cubicBezTo>
                    <a:pt x="121" y="50"/>
                    <a:pt x="119" y="52"/>
                    <a:pt x="117" y="53"/>
                  </a:cubicBezTo>
                  <a:cubicBezTo>
                    <a:pt x="118" y="53"/>
                    <a:pt x="118" y="53"/>
                    <a:pt x="118" y="54"/>
                  </a:cubicBezTo>
                  <a:cubicBezTo>
                    <a:pt x="120" y="52"/>
                    <a:pt x="121" y="50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moveTo>
                    <a:pt x="123" y="47"/>
                  </a:moveTo>
                  <a:cubicBezTo>
                    <a:pt x="123" y="47"/>
                    <a:pt x="123" y="47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moveTo>
                    <a:pt x="37" y="37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8" y="37"/>
                    <a:pt x="38" y="37"/>
                  </a:cubicBezTo>
                  <a:cubicBezTo>
                    <a:pt x="38" y="37"/>
                    <a:pt x="37" y="37"/>
                    <a:pt x="37" y="37"/>
                  </a:cubicBezTo>
                  <a:moveTo>
                    <a:pt x="31" y="36"/>
                  </a:moveTo>
                  <a:cubicBezTo>
                    <a:pt x="29" y="36"/>
                    <a:pt x="26" y="37"/>
                    <a:pt x="23" y="37"/>
                  </a:cubicBezTo>
                  <a:cubicBezTo>
                    <a:pt x="25" y="37"/>
                    <a:pt x="27" y="38"/>
                    <a:pt x="29" y="38"/>
                  </a:cubicBezTo>
                  <a:cubicBezTo>
                    <a:pt x="30" y="38"/>
                    <a:pt x="31" y="37"/>
                    <a:pt x="32" y="37"/>
                  </a:cubicBezTo>
                  <a:cubicBezTo>
                    <a:pt x="32" y="37"/>
                    <a:pt x="31" y="37"/>
                    <a:pt x="31" y="36"/>
                  </a:cubicBezTo>
                  <a:moveTo>
                    <a:pt x="45" y="34"/>
                  </a:moveTo>
                  <a:cubicBezTo>
                    <a:pt x="44" y="34"/>
                    <a:pt x="43" y="34"/>
                    <a:pt x="42" y="34"/>
                  </a:cubicBezTo>
                  <a:cubicBezTo>
                    <a:pt x="43" y="34"/>
                    <a:pt x="45" y="34"/>
                    <a:pt x="46" y="34"/>
                  </a:cubicBezTo>
                  <a:cubicBezTo>
                    <a:pt x="46" y="34"/>
                    <a:pt x="45" y="34"/>
                    <a:pt x="45" y="34"/>
                  </a:cubicBezTo>
                  <a:moveTo>
                    <a:pt x="24" y="33"/>
                  </a:moveTo>
                  <a:cubicBezTo>
                    <a:pt x="23" y="34"/>
                    <a:pt x="21" y="34"/>
                    <a:pt x="20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3" y="34"/>
                    <a:pt x="24" y="34"/>
                    <a:pt x="25" y="34"/>
                  </a:cubicBezTo>
                  <a:cubicBezTo>
                    <a:pt x="25" y="33"/>
                    <a:pt x="25" y="33"/>
                    <a:pt x="24" y="33"/>
                  </a:cubicBezTo>
                  <a:moveTo>
                    <a:pt x="18" y="33"/>
                  </a:moveTo>
                  <a:cubicBezTo>
                    <a:pt x="17" y="33"/>
                    <a:pt x="16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7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moveTo>
                    <a:pt x="13" y="32"/>
                  </a:moveTo>
                  <a:cubicBezTo>
                    <a:pt x="12" y="32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3" y="32"/>
                  </a:cubicBezTo>
                  <a:moveTo>
                    <a:pt x="35" y="31"/>
                  </a:moveTo>
                  <a:cubicBezTo>
                    <a:pt x="36" y="31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moveTo>
                    <a:pt x="30" y="31"/>
                  </a:moveTo>
                  <a:cubicBezTo>
                    <a:pt x="29" y="31"/>
                    <a:pt x="29" y="32"/>
                    <a:pt x="28" y="32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1" y="32"/>
                    <a:pt x="32" y="32"/>
                    <a:pt x="32" y="32"/>
                  </a:cubicBezTo>
                  <a:cubicBezTo>
                    <a:pt x="32" y="32"/>
                    <a:pt x="31" y="31"/>
                    <a:pt x="30" y="31"/>
                  </a:cubicBezTo>
                  <a:moveTo>
                    <a:pt x="34" y="30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7" y="31"/>
                    <a:pt x="38" y="32"/>
                  </a:cubicBezTo>
                  <a:cubicBezTo>
                    <a:pt x="39" y="32"/>
                    <a:pt x="41" y="31"/>
                    <a:pt x="42" y="31"/>
                  </a:cubicBezTo>
                  <a:cubicBezTo>
                    <a:pt x="40" y="31"/>
                    <a:pt x="37" y="30"/>
                    <a:pt x="34" y="30"/>
                  </a:cubicBezTo>
                  <a:moveTo>
                    <a:pt x="5" y="29"/>
                  </a:move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29"/>
                  </a:cubicBezTo>
                  <a:moveTo>
                    <a:pt x="9" y="29"/>
                  </a:moveTo>
                  <a:cubicBezTo>
                    <a:pt x="8" y="30"/>
                    <a:pt x="8" y="30"/>
                    <a:pt x="8" y="31"/>
                  </a:cubicBezTo>
                  <a:cubicBezTo>
                    <a:pt x="8" y="30"/>
                    <a:pt x="9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9"/>
                    <a:pt x="10" y="29"/>
                    <a:pt x="9" y="29"/>
                  </a:cubicBezTo>
                  <a:moveTo>
                    <a:pt x="17" y="27"/>
                  </a:moveTo>
                  <a:cubicBezTo>
                    <a:pt x="16" y="27"/>
                    <a:pt x="15" y="28"/>
                    <a:pt x="15" y="28"/>
                  </a:cubicBezTo>
                  <a:cubicBezTo>
                    <a:pt x="16" y="28"/>
                    <a:pt x="17" y="28"/>
                    <a:pt x="18" y="29"/>
                  </a:cubicBezTo>
                  <a:cubicBezTo>
                    <a:pt x="20" y="28"/>
                    <a:pt x="21" y="28"/>
                    <a:pt x="22" y="28"/>
                  </a:cubicBezTo>
                  <a:cubicBezTo>
                    <a:pt x="20" y="28"/>
                    <a:pt x="18" y="28"/>
                    <a:pt x="17" y="27"/>
                  </a:cubicBezTo>
                  <a:moveTo>
                    <a:pt x="26" y="26"/>
                  </a:moveTo>
                  <a:cubicBezTo>
                    <a:pt x="26" y="26"/>
                    <a:pt x="26" y="26"/>
                    <a:pt x="26" y="26"/>
                  </a:cubicBezTo>
                  <a:cubicBezTo>
                    <a:pt x="27" y="27"/>
                    <a:pt x="28" y="27"/>
                    <a:pt x="29" y="28"/>
                  </a:cubicBezTo>
                  <a:cubicBezTo>
                    <a:pt x="30" y="28"/>
                    <a:pt x="30" y="28"/>
                    <a:pt x="31" y="28"/>
                  </a:cubicBezTo>
                  <a:cubicBezTo>
                    <a:pt x="31" y="28"/>
                    <a:pt x="31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7"/>
                    <a:pt x="30" y="27"/>
                    <a:pt x="28" y="27"/>
                  </a:cubicBezTo>
                  <a:cubicBezTo>
                    <a:pt x="28" y="27"/>
                    <a:pt x="27" y="26"/>
                    <a:pt x="26" y="26"/>
                  </a:cubicBezTo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8" y="24"/>
                    <a:pt x="20" y="24"/>
                  </a:cubicBezTo>
                  <a:cubicBezTo>
                    <a:pt x="18" y="24"/>
                    <a:pt x="17" y="23"/>
                    <a:pt x="15" y="23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moveTo>
                    <a:pt x="10" y="18"/>
                  </a:moveTo>
                  <a:cubicBezTo>
                    <a:pt x="9" y="19"/>
                    <a:pt x="8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2"/>
                  </a:cubicBezTo>
                  <a:cubicBezTo>
                    <a:pt x="9" y="22"/>
                    <a:pt x="9" y="22"/>
                    <a:pt x="10" y="22"/>
                  </a:cubicBezTo>
                  <a:cubicBezTo>
                    <a:pt x="10" y="21"/>
                    <a:pt x="11" y="21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0" y="18"/>
                  </a:cubicBezTo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3" y="16"/>
                    <a:pt x="12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6" y="19"/>
                    <a:pt x="16" y="18"/>
                    <a:pt x="17" y="17"/>
                  </a:cubicBezTo>
                  <a:cubicBezTo>
                    <a:pt x="17" y="16"/>
                    <a:pt x="18" y="15"/>
                    <a:pt x="18" y="15"/>
                  </a:cubicBezTo>
                  <a:cubicBezTo>
                    <a:pt x="17" y="15"/>
                    <a:pt x="16" y="15"/>
                    <a:pt x="15" y="15"/>
                  </a:cubicBezTo>
                  <a:moveTo>
                    <a:pt x="11" y="15"/>
                  </a:moveTo>
                  <a:cubicBezTo>
                    <a:pt x="11" y="15"/>
                    <a:pt x="11" y="15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5"/>
                    <a:pt x="11" y="15"/>
                  </a:cubicBezTo>
                  <a:moveTo>
                    <a:pt x="3" y="9"/>
                  </a:moveTo>
                  <a:cubicBezTo>
                    <a:pt x="2" y="9"/>
                    <a:pt x="2" y="9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4" y="11"/>
                    <a:pt x="5" y="11"/>
                    <a:pt x="7" y="11"/>
                  </a:cubicBezTo>
                  <a:cubicBezTo>
                    <a:pt x="10" y="11"/>
                    <a:pt x="13" y="11"/>
                    <a:pt x="15" y="12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8" y="11"/>
                    <a:pt x="15" y="10"/>
                    <a:pt x="12" y="9"/>
                  </a:cubicBezTo>
                  <a:cubicBezTo>
                    <a:pt x="9" y="9"/>
                    <a:pt x="6" y="9"/>
                    <a:pt x="3" y="9"/>
                  </a:cubicBezTo>
                  <a:moveTo>
                    <a:pt x="105" y="58"/>
                  </a:moveTo>
                  <a:cubicBezTo>
                    <a:pt x="106" y="58"/>
                    <a:pt x="106" y="58"/>
                    <a:pt x="106" y="58"/>
                  </a:cubicBezTo>
                  <a:cubicBezTo>
                    <a:pt x="107" y="59"/>
                    <a:pt x="108" y="60"/>
                    <a:pt x="110" y="62"/>
                  </a:cubicBezTo>
                  <a:cubicBezTo>
                    <a:pt x="108" y="61"/>
                    <a:pt x="107" y="60"/>
                    <a:pt x="105" y="58"/>
                  </a:cubicBezTo>
                  <a:moveTo>
                    <a:pt x="83" y="57"/>
                  </a:moveTo>
                  <a:cubicBezTo>
                    <a:pt x="81" y="55"/>
                    <a:pt x="80" y="53"/>
                    <a:pt x="78" y="51"/>
                  </a:cubicBezTo>
                  <a:cubicBezTo>
                    <a:pt x="82" y="53"/>
                    <a:pt x="87" y="55"/>
                    <a:pt x="91" y="58"/>
                  </a:cubicBezTo>
                  <a:cubicBezTo>
                    <a:pt x="91" y="58"/>
                    <a:pt x="92" y="59"/>
                    <a:pt x="92" y="59"/>
                  </a:cubicBezTo>
                  <a:cubicBezTo>
                    <a:pt x="89" y="58"/>
                    <a:pt x="86" y="58"/>
                    <a:pt x="83" y="57"/>
                  </a:cubicBezTo>
                  <a:moveTo>
                    <a:pt x="86" y="51"/>
                  </a:moveTo>
                  <a:cubicBezTo>
                    <a:pt x="83" y="49"/>
                    <a:pt x="81" y="48"/>
                    <a:pt x="78" y="47"/>
                  </a:cubicBezTo>
                  <a:cubicBezTo>
                    <a:pt x="80" y="48"/>
                    <a:pt x="82" y="49"/>
                    <a:pt x="85" y="50"/>
                  </a:cubicBezTo>
                  <a:cubicBezTo>
                    <a:pt x="85" y="50"/>
                    <a:pt x="86" y="50"/>
                    <a:pt x="86" y="51"/>
                  </a:cubicBezTo>
                  <a:moveTo>
                    <a:pt x="108" y="40"/>
                  </a:moveTo>
                  <a:cubicBezTo>
                    <a:pt x="108" y="40"/>
                    <a:pt x="108" y="39"/>
                    <a:pt x="108" y="39"/>
                  </a:cubicBezTo>
                  <a:cubicBezTo>
                    <a:pt x="108" y="39"/>
                    <a:pt x="109" y="40"/>
                    <a:pt x="110" y="40"/>
                  </a:cubicBezTo>
                  <a:cubicBezTo>
                    <a:pt x="109" y="40"/>
                    <a:pt x="109" y="40"/>
                    <a:pt x="109" y="41"/>
                  </a:cubicBezTo>
                  <a:cubicBezTo>
                    <a:pt x="109" y="41"/>
                    <a:pt x="108" y="40"/>
                    <a:pt x="108" y="40"/>
                  </a:cubicBezTo>
                  <a:moveTo>
                    <a:pt x="105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104" y="38"/>
                    <a:pt x="104" y="38"/>
                    <a:pt x="105" y="38"/>
                  </a:cubicBezTo>
                  <a:cubicBezTo>
                    <a:pt x="105" y="38"/>
                    <a:pt x="105" y="38"/>
                    <a:pt x="105" y="38"/>
                  </a:cubicBezTo>
                  <a:moveTo>
                    <a:pt x="99" y="42"/>
                  </a:moveTo>
                  <a:cubicBezTo>
                    <a:pt x="96" y="40"/>
                    <a:pt x="93" y="39"/>
                    <a:pt x="90" y="37"/>
                  </a:cubicBezTo>
                  <a:cubicBezTo>
                    <a:pt x="93" y="38"/>
                    <a:pt x="96" y="39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moveTo>
                    <a:pt x="93" y="44"/>
                  </a:moveTo>
                  <a:cubicBezTo>
                    <a:pt x="80" y="39"/>
                    <a:pt x="68" y="33"/>
                    <a:pt x="55" y="28"/>
                  </a:cubicBezTo>
                  <a:cubicBezTo>
                    <a:pt x="72" y="32"/>
                    <a:pt x="88" y="37"/>
                    <a:pt x="102" y="47"/>
                  </a:cubicBezTo>
                  <a:cubicBezTo>
                    <a:pt x="100" y="47"/>
                    <a:pt x="99" y="46"/>
                    <a:pt x="98" y="46"/>
                  </a:cubicBezTo>
                  <a:cubicBezTo>
                    <a:pt x="97" y="45"/>
                    <a:pt x="95" y="44"/>
                    <a:pt x="94" y="43"/>
                  </a:cubicBezTo>
                  <a:cubicBezTo>
                    <a:pt x="94" y="43"/>
                    <a:pt x="93" y="43"/>
                    <a:pt x="93" y="43"/>
                  </a:cubicBezTo>
                  <a:cubicBezTo>
                    <a:pt x="93" y="43"/>
                    <a:pt x="93" y="43"/>
                    <a:pt x="93" y="44"/>
                  </a:cubicBezTo>
                  <a:moveTo>
                    <a:pt x="95" y="36"/>
                  </a:moveTo>
                  <a:cubicBezTo>
                    <a:pt x="81" y="31"/>
                    <a:pt x="67" y="25"/>
                    <a:pt x="53" y="21"/>
                  </a:cubicBezTo>
                  <a:cubicBezTo>
                    <a:pt x="57" y="22"/>
                    <a:pt x="61" y="23"/>
                    <a:pt x="64" y="24"/>
                  </a:cubicBezTo>
                  <a:cubicBezTo>
                    <a:pt x="74" y="28"/>
                    <a:pt x="85" y="31"/>
                    <a:pt x="95" y="36"/>
                  </a:cubicBezTo>
                  <a:moveTo>
                    <a:pt x="81" y="28"/>
                  </a:moveTo>
                  <a:cubicBezTo>
                    <a:pt x="77" y="26"/>
                    <a:pt x="72" y="24"/>
                    <a:pt x="67" y="23"/>
                  </a:cubicBezTo>
                  <a:cubicBezTo>
                    <a:pt x="64" y="21"/>
                    <a:pt x="60" y="20"/>
                    <a:pt x="56" y="19"/>
                  </a:cubicBezTo>
                  <a:cubicBezTo>
                    <a:pt x="58" y="20"/>
                    <a:pt x="60" y="20"/>
                    <a:pt x="62" y="21"/>
                  </a:cubicBezTo>
                  <a:cubicBezTo>
                    <a:pt x="68" y="22"/>
                    <a:pt x="75" y="25"/>
                    <a:pt x="81" y="28"/>
                  </a:cubicBezTo>
                  <a:moveTo>
                    <a:pt x="105" y="35"/>
                  </a:moveTo>
                  <a:cubicBezTo>
                    <a:pt x="91" y="31"/>
                    <a:pt x="79" y="23"/>
                    <a:pt x="65" y="19"/>
                  </a:cubicBezTo>
                  <a:cubicBezTo>
                    <a:pt x="67" y="19"/>
                    <a:pt x="68" y="19"/>
                    <a:pt x="70" y="20"/>
                  </a:cubicBezTo>
                  <a:cubicBezTo>
                    <a:pt x="80" y="23"/>
                    <a:pt x="90" y="27"/>
                    <a:pt x="100" y="31"/>
                  </a:cubicBezTo>
                  <a:cubicBezTo>
                    <a:pt x="102" y="32"/>
                    <a:pt x="104" y="34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5" y="35"/>
                    <a:pt x="105" y="35"/>
                    <a:pt x="105" y="35"/>
                  </a:cubicBezTo>
                  <a:moveTo>
                    <a:pt x="66" y="28"/>
                  </a:moveTo>
                  <a:cubicBezTo>
                    <a:pt x="51" y="24"/>
                    <a:pt x="36" y="21"/>
                    <a:pt x="21" y="18"/>
                  </a:cubicBezTo>
                  <a:cubicBezTo>
                    <a:pt x="37" y="19"/>
                    <a:pt x="51" y="23"/>
                    <a:pt x="66" y="28"/>
                  </a:cubicBezTo>
                  <a:moveTo>
                    <a:pt x="52" y="12"/>
                  </a:moveTo>
                  <a:cubicBezTo>
                    <a:pt x="51" y="11"/>
                    <a:pt x="50" y="11"/>
                    <a:pt x="49" y="11"/>
                  </a:cubicBezTo>
                  <a:cubicBezTo>
                    <a:pt x="53" y="11"/>
                    <a:pt x="56" y="12"/>
                    <a:pt x="60" y="12"/>
                  </a:cubicBezTo>
                  <a:cubicBezTo>
                    <a:pt x="61" y="12"/>
                    <a:pt x="61" y="13"/>
                    <a:pt x="61" y="13"/>
                  </a:cubicBezTo>
                  <a:cubicBezTo>
                    <a:pt x="60" y="13"/>
                    <a:pt x="59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5" y="12"/>
                    <a:pt x="54" y="12"/>
                    <a:pt x="52" y="12"/>
                  </a:cubicBezTo>
                  <a:moveTo>
                    <a:pt x="63" y="10"/>
                  </a:moveTo>
                  <a:cubicBezTo>
                    <a:pt x="62" y="10"/>
                    <a:pt x="62" y="10"/>
                    <a:pt x="61" y="9"/>
                  </a:cubicBezTo>
                  <a:cubicBezTo>
                    <a:pt x="67" y="10"/>
                    <a:pt x="73" y="12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3"/>
                    <a:pt x="76" y="13"/>
                    <a:pt x="74" y="12"/>
                  </a:cubicBezTo>
                  <a:cubicBezTo>
                    <a:pt x="70" y="11"/>
                    <a:pt x="67" y="11"/>
                    <a:pt x="63" y="10"/>
                  </a:cubicBezTo>
                  <a:moveTo>
                    <a:pt x="47" y="8"/>
                  </a:moveTo>
                  <a:cubicBezTo>
                    <a:pt x="43" y="8"/>
                    <a:pt x="39" y="7"/>
                    <a:pt x="35" y="6"/>
                  </a:cubicBezTo>
                  <a:cubicBezTo>
                    <a:pt x="37" y="6"/>
                    <a:pt x="38" y="6"/>
                    <a:pt x="40" y="7"/>
                  </a:cubicBezTo>
                  <a:cubicBezTo>
                    <a:pt x="42" y="7"/>
                    <a:pt x="44" y="8"/>
                    <a:pt x="47" y="8"/>
                  </a:cubicBezTo>
                  <a:moveTo>
                    <a:pt x="40" y="4"/>
                  </a:moveTo>
                  <a:cubicBezTo>
                    <a:pt x="39" y="4"/>
                    <a:pt x="38" y="4"/>
                    <a:pt x="37" y="3"/>
                  </a:cubicBezTo>
                  <a:cubicBezTo>
                    <a:pt x="41" y="4"/>
                    <a:pt x="45" y="4"/>
                    <a:pt x="49" y="5"/>
                  </a:cubicBezTo>
                  <a:cubicBezTo>
                    <a:pt x="46" y="5"/>
                    <a:pt x="43" y="4"/>
                    <a:pt x="40" y="4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1" y="0"/>
                    <a:pt x="17" y="1"/>
                    <a:pt x="13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3"/>
                    <a:pt x="12" y="4"/>
                    <a:pt x="13" y="4"/>
                  </a:cubicBezTo>
                  <a:cubicBezTo>
                    <a:pt x="15" y="4"/>
                    <a:pt x="17" y="4"/>
                    <a:pt x="19" y="4"/>
                  </a:cubicBezTo>
                  <a:cubicBezTo>
                    <a:pt x="21" y="4"/>
                    <a:pt x="23" y="4"/>
                    <a:pt x="25" y="4"/>
                  </a:cubicBezTo>
                  <a:cubicBezTo>
                    <a:pt x="25" y="5"/>
                    <a:pt x="25" y="6"/>
                    <a:pt x="26" y="6"/>
                  </a:cubicBezTo>
                  <a:cubicBezTo>
                    <a:pt x="27" y="6"/>
                    <a:pt x="28" y="7"/>
                    <a:pt x="29" y="7"/>
                  </a:cubicBezTo>
                  <a:cubicBezTo>
                    <a:pt x="32" y="8"/>
                    <a:pt x="36" y="9"/>
                    <a:pt x="39" y="10"/>
                  </a:cubicBezTo>
                  <a:cubicBezTo>
                    <a:pt x="35" y="9"/>
                    <a:pt x="31" y="9"/>
                    <a:pt x="27" y="9"/>
                  </a:cubicBezTo>
                  <a:cubicBezTo>
                    <a:pt x="26" y="9"/>
                    <a:pt x="25" y="9"/>
                    <a:pt x="25" y="10"/>
                  </a:cubicBezTo>
                  <a:cubicBezTo>
                    <a:pt x="25" y="10"/>
                    <a:pt x="25" y="10"/>
                    <a:pt x="26" y="11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20" y="11"/>
                    <a:pt x="21" y="12"/>
                    <a:pt x="21" y="14"/>
                  </a:cubicBezTo>
                  <a:cubicBezTo>
                    <a:pt x="25" y="14"/>
                    <a:pt x="29" y="15"/>
                    <a:pt x="34" y="15"/>
                  </a:cubicBezTo>
                  <a:cubicBezTo>
                    <a:pt x="37" y="16"/>
                    <a:pt x="39" y="17"/>
                    <a:pt x="42" y="18"/>
                  </a:cubicBezTo>
                  <a:cubicBezTo>
                    <a:pt x="35" y="17"/>
                    <a:pt x="28" y="15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7"/>
                    <a:pt x="19" y="19"/>
                    <a:pt x="18" y="20"/>
                  </a:cubicBezTo>
                  <a:cubicBezTo>
                    <a:pt x="21" y="20"/>
                    <a:pt x="24" y="21"/>
                    <a:pt x="27" y="22"/>
                  </a:cubicBezTo>
                  <a:cubicBezTo>
                    <a:pt x="29" y="22"/>
                    <a:pt x="30" y="22"/>
                    <a:pt x="32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5" y="23"/>
                    <a:pt x="36" y="23"/>
                    <a:pt x="37" y="23"/>
                  </a:cubicBezTo>
                  <a:cubicBezTo>
                    <a:pt x="40" y="23"/>
                    <a:pt x="42" y="23"/>
                    <a:pt x="45" y="24"/>
                  </a:cubicBezTo>
                  <a:cubicBezTo>
                    <a:pt x="46" y="24"/>
                    <a:pt x="47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62" y="32"/>
                    <a:pt x="78" y="40"/>
                    <a:pt x="94" y="47"/>
                  </a:cubicBezTo>
                  <a:cubicBezTo>
                    <a:pt x="96" y="49"/>
                    <a:pt x="99" y="51"/>
                    <a:pt x="101" y="53"/>
                  </a:cubicBezTo>
                  <a:cubicBezTo>
                    <a:pt x="99" y="52"/>
                    <a:pt x="96" y="51"/>
                    <a:pt x="94" y="49"/>
                  </a:cubicBezTo>
                  <a:cubicBezTo>
                    <a:pt x="90" y="47"/>
                    <a:pt x="86" y="45"/>
                    <a:pt x="82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0" y="43"/>
                    <a:pt x="79" y="43"/>
                    <a:pt x="79" y="42"/>
                  </a:cubicBezTo>
                  <a:cubicBezTo>
                    <a:pt x="70" y="39"/>
                    <a:pt x="61" y="35"/>
                    <a:pt x="51" y="32"/>
                  </a:cubicBezTo>
                  <a:cubicBezTo>
                    <a:pt x="51" y="33"/>
                    <a:pt x="51" y="34"/>
                    <a:pt x="50" y="34"/>
                  </a:cubicBezTo>
                  <a:cubicBezTo>
                    <a:pt x="49" y="34"/>
                    <a:pt x="48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5"/>
                    <a:pt x="52" y="35"/>
                    <a:pt x="54" y="36"/>
                  </a:cubicBezTo>
                  <a:cubicBezTo>
                    <a:pt x="57" y="36"/>
                    <a:pt x="60" y="37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6" y="40"/>
                    <a:pt x="68" y="41"/>
                    <a:pt x="71" y="42"/>
                  </a:cubicBezTo>
                  <a:cubicBezTo>
                    <a:pt x="68" y="41"/>
                    <a:pt x="66" y="40"/>
                    <a:pt x="64" y="40"/>
                  </a:cubicBezTo>
                  <a:cubicBezTo>
                    <a:pt x="64" y="40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1" y="41"/>
                    <a:pt x="58" y="40"/>
                    <a:pt x="56" y="40"/>
                  </a:cubicBezTo>
                  <a:cubicBezTo>
                    <a:pt x="61" y="41"/>
                    <a:pt x="65" y="43"/>
                    <a:pt x="70" y="44"/>
                  </a:cubicBezTo>
                  <a:cubicBezTo>
                    <a:pt x="63" y="42"/>
                    <a:pt x="55" y="41"/>
                    <a:pt x="48" y="39"/>
                  </a:cubicBezTo>
                  <a:cubicBezTo>
                    <a:pt x="47" y="39"/>
                    <a:pt x="46" y="39"/>
                    <a:pt x="45" y="39"/>
                  </a:cubicBezTo>
                  <a:cubicBezTo>
                    <a:pt x="44" y="39"/>
                    <a:pt x="42" y="39"/>
                    <a:pt x="41" y="40"/>
                  </a:cubicBezTo>
                  <a:cubicBezTo>
                    <a:pt x="39" y="40"/>
                    <a:pt x="37" y="40"/>
                    <a:pt x="35" y="40"/>
                  </a:cubicBezTo>
                  <a:cubicBezTo>
                    <a:pt x="37" y="41"/>
                    <a:pt x="40" y="42"/>
                    <a:pt x="42" y="43"/>
                  </a:cubicBezTo>
                  <a:cubicBezTo>
                    <a:pt x="43" y="43"/>
                    <a:pt x="44" y="43"/>
                    <a:pt x="44" y="43"/>
                  </a:cubicBezTo>
                  <a:cubicBezTo>
                    <a:pt x="48" y="43"/>
                    <a:pt x="52" y="43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6" y="44"/>
                    <a:pt x="56" y="44"/>
                  </a:cubicBezTo>
                  <a:cubicBezTo>
                    <a:pt x="57" y="44"/>
                    <a:pt x="58" y="44"/>
                    <a:pt x="59" y="45"/>
                  </a:cubicBezTo>
                  <a:cubicBezTo>
                    <a:pt x="58" y="44"/>
                    <a:pt x="57" y="44"/>
                    <a:pt x="56" y="44"/>
                  </a:cubicBezTo>
                  <a:cubicBezTo>
                    <a:pt x="62" y="45"/>
                    <a:pt x="68" y="46"/>
                    <a:pt x="73" y="48"/>
                  </a:cubicBezTo>
                  <a:cubicBezTo>
                    <a:pt x="73" y="48"/>
                    <a:pt x="72" y="49"/>
                    <a:pt x="73" y="50"/>
                  </a:cubicBezTo>
                  <a:cubicBezTo>
                    <a:pt x="74" y="51"/>
                    <a:pt x="74" y="51"/>
                    <a:pt x="75" y="52"/>
                  </a:cubicBezTo>
                  <a:cubicBezTo>
                    <a:pt x="71" y="50"/>
                    <a:pt x="67" y="48"/>
                    <a:pt x="63" y="46"/>
                  </a:cubicBezTo>
                  <a:cubicBezTo>
                    <a:pt x="63" y="47"/>
                    <a:pt x="62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59" y="47"/>
                    <a:pt x="58" y="47"/>
                  </a:cubicBezTo>
                  <a:cubicBezTo>
                    <a:pt x="61" y="48"/>
                    <a:pt x="64" y="50"/>
                    <a:pt x="67" y="51"/>
                  </a:cubicBezTo>
                  <a:cubicBezTo>
                    <a:pt x="64" y="50"/>
                    <a:pt x="60" y="48"/>
                    <a:pt x="57" y="47"/>
                  </a:cubicBezTo>
                  <a:cubicBezTo>
                    <a:pt x="55" y="47"/>
                    <a:pt x="52" y="47"/>
                    <a:pt x="50" y="47"/>
                  </a:cubicBezTo>
                  <a:cubicBezTo>
                    <a:pt x="54" y="48"/>
                    <a:pt x="57" y="50"/>
                    <a:pt x="61" y="51"/>
                  </a:cubicBezTo>
                  <a:cubicBezTo>
                    <a:pt x="68" y="54"/>
                    <a:pt x="75" y="57"/>
                    <a:pt x="82" y="59"/>
                  </a:cubicBezTo>
                  <a:cubicBezTo>
                    <a:pt x="85" y="61"/>
                    <a:pt x="87" y="64"/>
                    <a:pt x="91" y="66"/>
                  </a:cubicBezTo>
                  <a:cubicBezTo>
                    <a:pt x="92" y="67"/>
                    <a:pt x="94" y="68"/>
                    <a:pt x="95" y="69"/>
                  </a:cubicBezTo>
                  <a:cubicBezTo>
                    <a:pt x="97" y="70"/>
                    <a:pt x="99" y="70"/>
                    <a:pt x="100" y="71"/>
                  </a:cubicBezTo>
                  <a:cubicBezTo>
                    <a:pt x="100" y="71"/>
                    <a:pt x="100" y="71"/>
                    <a:pt x="101" y="71"/>
                  </a:cubicBezTo>
                  <a:cubicBezTo>
                    <a:pt x="102" y="71"/>
                    <a:pt x="103" y="69"/>
                    <a:pt x="101" y="69"/>
                  </a:cubicBezTo>
                  <a:cubicBezTo>
                    <a:pt x="98" y="66"/>
                    <a:pt x="94" y="63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3" y="62"/>
                    <a:pt x="95" y="62"/>
                    <a:pt x="97" y="62"/>
                  </a:cubicBezTo>
                  <a:cubicBezTo>
                    <a:pt x="100" y="64"/>
                    <a:pt x="103" y="66"/>
                    <a:pt x="106" y="68"/>
                  </a:cubicBezTo>
                  <a:cubicBezTo>
                    <a:pt x="106" y="68"/>
                    <a:pt x="106" y="68"/>
                    <a:pt x="107" y="68"/>
                  </a:cubicBezTo>
                  <a:cubicBezTo>
                    <a:pt x="108" y="68"/>
                    <a:pt x="108" y="67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2" y="61"/>
                    <a:pt x="97" y="57"/>
                    <a:pt x="92" y="52"/>
                  </a:cubicBezTo>
                  <a:cubicBezTo>
                    <a:pt x="93" y="53"/>
                    <a:pt x="95" y="54"/>
                    <a:pt x="96" y="54"/>
                  </a:cubicBezTo>
                  <a:cubicBezTo>
                    <a:pt x="100" y="58"/>
                    <a:pt x="105" y="61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10" y="63"/>
                    <a:pt x="110" y="62"/>
                    <a:pt x="111" y="62"/>
                  </a:cubicBezTo>
                  <a:cubicBezTo>
                    <a:pt x="111" y="61"/>
                    <a:pt x="111" y="60"/>
                    <a:pt x="111" y="59"/>
                  </a:cubicBezTo>
                  <a:cubicBezTo>
                    <a:pt x="109" y="57"/>
                    <a:pt x="108" y="56"/>
                    <a:pt x="106" y="55"/>
                  </a:cubicBezTo>
                  <a:cubicBezTo>
                    <a:pt x="107" y="55"/>
                    <a:pt x="108" y="56"/>
                    <a:pt x="109" y="57"/>
                  </a:cubicBezTo>
                  <a:cubicBezTo>
                    <a:pt x="109" y="57"/>
                    <a:pt x="109" y="56"/>
                    <a:pt x="109" y="56"/>
                  </a:cubicBezTo>
                  <a:cubicBezTo>
                    <a:pt x="109" y="55"/>
                    <a:pt x="110" y="55"/>
                    <a:pt x="110" y="54"/>
                  </a:cubicBezTo>
                  <a:cubicBezTo>
                    <a:pt x="109" y="53"/>
                    <a:pt x="108" y="53"/>
                    <a:pt x="106" y="52"/>
                  </a:cubicBezTo>
                  <a:cubicBezTo>
                    <a:pt x="107" y="52"/>
                    <a:pt x="107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2"/>
                    <a:pt x="109" y="52"/>
                    <a:pt x="109" y="51"/>
                  </a:cubicBezTo>
                  <a:cubicBezTo>
                    <a:pt x="110" y="52"/>
                    <a:pt x="110" y="52"/>
                    <a:pt x="111" y="52"/>
                  </a:cubicBezTo>
                  <a:cubicBezTo>
                    <a:pt x="111" y="51"/>
                    <a:pt x="112" y="50"/>
                    <a:pt x="112" y="49"/>
                  </a:cubicBezTo>
                  <a:cubicBezTo>
                    <a:pt x="110" y="47"/>
                    <a:pt x="107" y="45"/>
                    <a:pt x="105" y="43"/>
                  </a:cubicBezTo>
                  <a:cubicBezTo>
                    <a:pt x="106" y="44"/>
                    <a:pt x="106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8" y="44"/>
                  </a:cubicBezTo>
                  <a:cubicBezTo>
                    <a:pt x="109" y="44"/>
                    <a:pt x="109" y="44"/>
                    <a:pt x="110" y="45"/>
                  </a:cubicBezTo>
                  <a:cubicBezTo>
                    <a:pt x="110" y="45"/>
                    <a:pt x="110" y="45"/>
                    <a:pt x="111" y="45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6"/>
                    <a:pt x="113" y="47"/>
                  </a:cubicBezTo>
                  <a:cubicBezTo>
                    <a:pt x="114" y="46"/>
                    <a:pt x="114" y="45"/>
                    <a:pt x="114" y="44"/>
                  </a:cubicBezTo>
                  <a:cubicBezTo>
                    <a:pt x="114" y="44"/>
                    <a:pt x="115" y="44"/>
                    <a:pt x="115" y="44"/>
                  </a:cubicBezTo>
                  <a:cubicBezTo>
                    <a:pt x="114" y="42"/>
                    <a:pt x="113" y="41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1"/>
                    <a:pt x="115" y="43"/>
                    <a:pt x="116" y="44"/>
                  </a:cubicBezTo>
                  <a:cubicBezTo>
                    <a:pt x="116" y="44"/>
                    <a:pt x="117" y="44"/>
                    <a:pt x="117" y="45"/>
                  </a:cubicBezTo>
                  <a:cubicBezTo>
                    <a:pt x="117" y="46"/>
                    <a:pt x="118" y="47"/>
                    <a:pt x="119" y="48"/>
                  </a:cubicBezTo>
                  <a:cubicBezTo>
                    <a:pt x="118" y="47"/>
                    <a:pt x="117" y="46"/>
                    <a:pt x="117" y="45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7"/>
                    <a:pt x="116" y="48"/>
                    <a:pt x="115" y="49"/>
                  </a:cubicBezTo>
                  <a:cubicBezTo>
                    <a:pt x="115" y="49"/>
                    <a:pt x="116" y="50"/>
                    <a:pt x="116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4" y="51"/>
                    <a:pt x="114" y="52"/>
                    <a:pt x="113" y="54"/>
                  </a:cubicBezTo>
                  <a:cubicBezTo>
                    <a:pt x="113" y="53"/>
                    <a:pt x="114" y="53"/>
                    <a:pt x="115" y="53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4" y="52"/>
                    <a:pt x="115" y="52"/>
                  </a:cubicBezTo>
                  <a:cubicBezTo>
                    <a:pt x="117" y="51"/>
                    <a:pt x="119" y="48"/>
                    <a:pt x="121" y="46"/>
                  </a:cubicBezTo>
                  <a:cubicBezTo>
                    <a:pt x="121" y="46"/>
                    <a:pt x="120" y="45"/>
                    <a:pt x="120" y="44"/>
                  </a:cubicBezTo>
                  <a:cubicBezTo>
                    <a:pt x="120" y="45"/>
                    <a:pt x="121" y="45"/>
                    <a:pt x="121" y="46"/>
                  </a:cubicBezTo>
                  <a:cubicBezTo>
                    <a:pt x="122" y="45"/>
                    <a:pt x="123" y="44"/>
                    <a:pt x="124" y="43"/>
                  </a:cubicBezTo>
                  <a:cubicBezTo>
                    <a:pt x="123" y="43"/>
                    <a:pt x="123" y="42"/>
                    <a:pt x="122" y="42"/>
                  </a:cubicBezTo>
                  <a:cubicBezTo>
                    <a:pt x="123" y="42"/>
                    <a:pt x="123" y="42"/>
                    <a:pt x="124" y="43"/>
                  </a:cubicBezTo>
                  <a:cubicBezTo>
                    <a:pt x="124" y="43"/>
                    <a:pt x="125" y="42"/>
                    <a:pt x="125" y="42"/>
                  </a:cubicBezTo>
                  <a:cubicBezTo>
                    <a:pt x="125" y="42"/>
                    <a:pt x="126" y="42"/>
                    <a:pt x="126" y="42"/>
                  </a:cubicBezTo>
                  <a:cubicBezTo>
                    <a:pt x="127" y="42"/>
                    <a:pt x="127" y="42"/>
                    <a:pt x="127" y="43"/>
                  </a:cubicBezTo>
                  <a:cubicBezTo>
                    <a:pt x="127" y="44"/>
                    <a:pt x="127" y="44"/>
                    <a:pt x="127" y="45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8" y="45"/>
                    <a:pt x="128" y="45"/>
                    <a:pt x="128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4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30" y="43"/>
                    <a:pt x="131" y="42"/>
                    <a:pt x="130" y="41"/>
                  </a:cubicBezTo>
                  <a:cubicBezTo>
                    <a:pt x="125" y="35"/>
                    <a:pt x="119" y="31"/>
                    <a:pt x="112" y="28"/>
                  </a:cubicBezTo>
                  <a:cubicBezTo>
                    <a:pt x="109" y="26"/>
                    <a:pt x="106" y="23"/>
                    <a:pt x="102" y="21"/>
                  </a:cubicBezTo>
                  <a:cubicBezTo>
                    <a:pt x="102" y="21"/>
                    <a:pt x="102" y="21"/>
                    <a:pt x="102" y="20"/>
                  </a:cubicBezTo>
                  <a:cubicBezTo>
                    <a:pt x="101" y="20"/>
                    <a:pt x="100" y="20"/>
                    <a:pt x="99" y="19"/>
                  </a:cubicBezTo>
                  <a:cubicBezTo>
                    <a:pt x="95" y="17"/>
                    <a:pt x="90" y="14"/>
                    <a:pt x="85" y="12"/>
                  </a:cubicBezTo>
                  <a:cubicBezTo>
                    <a:pt x="80" y="10"/>
                    <a:pt x="74" y="8"/>
                    <a:pt x="69" y="7"/>
                  </a:cubicBezTo>
                  <a:cubicBezTo>
                    <a:pt x="55" y="3"/>
                    <a:pt x="40" y="0"/>
                    <a:pt x="25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0"/>
            <p:cNvSpPr>
              <a:spLocks noEditPoints="1"/>
            </p:cNvSpPr>
            <p:nvPr/>
          </p:nvSpPr>
          <p:spPr bwMode="auto">
            <a:xfrm>
              <a:off x="5969001" y="3448051"/>
              <a:ext cx="44450" cy="50800"/>
            </a:xfrm>
            <a:custGeom>
              <a:avLst/>
              <a:gdLst>
                <a:gd name="T0" fmla="*/ 14 w 21"/>
                <a:gd name="T1" fmla="*/ 5 h 24"/>
                <a:gd name="T2" fmla="*/ 13 w 21"/>
                <a:gd name="T3" fmla="*/ 7 h 24"/>
                <a:gd name="T4" fmla="*/ 9 w 21"/>
                <a:gd name="T5" fmla="*/ 12 h 24"/>
                <a:gd name="T6" fmla="*/ 6 w 21"/>
                <a:gd name="T7" fmla="*/ 15 h 24"/>
                <a:gd name="T8" fmla="*/ 4 w 21"/>
                <a:gd name="T9" fmla="*/ 17 h 24"/>
                <a:gd name="T10" fmla="*/ 5 w 21"/>
                <a:gd name="T11" fmla="*/ 14 h 24"/>
                <a:gd name="T12" fmla="*/ 7 w 21"/>
                <a:gd name="T13" fmla="*/ 12 h 24"/>
                <a:gd name="T14" fmla="*/ 13 w 21"/>
                <a:gd name="T15" fmla="*/ 6 h 24"/>
                <a:gd name="T16" fmla="*/ 17 w 21"/>
                <a:gd name="T17" fmla="*/ 0 h 24"/>
                <a:gd name="T18" fmla="*/ 15 w 21"/>
                <a:gd name="T19" fmla="*/ 1 h 24"/>
                <a:gd name="T20" fmla="*/ 12 w 21"/>
                <a:gd name="T21" fmla="*/ 4 h 24"/>
                <a:gd name="T22" fmla="*/ 6 w 21"/>
                <a:gd name="T23" fmla="*/ 10 h 24"/>
                <a:gd name="T24" fmla="*/ 4 w 21"/>
                <a:gd name="T25" fmla="*/ 12 h 24"/>
                <a:gd name="T26" fmla="*/ 6 w 21"/>
                <a:gd name="T27" fmla="*/ 7 h 24"/>
                <a:gd name="T28" fmla="*/ 8 w 21"/>
                <a:gd name="T29" fmla="*/ 3 h 24"/>
                <a:gd name="T30" fmla="*/ 7 w 21"/>
                <a:gd name="T31" fmla="*/ 2 h 24"/>
                <a:gd name="T32" fmla="*/ 6 w 21"/>
                <a:gd name="T33" fmla="*/ 2 h 24"/>
                <a:gd name="T34" fmla="*/ 4 w 21"/>
                <a:gd name="T35" fmla="*/ 5 h 24"/>
                <a:gd name="T36" fmla="*/ 2 w 21"/>
                <a:gd name="T37" fmla="*/ 10 h 24"/>
                <a:gd name="T38" fmla="*/ 0 w 21"/>
                <a:gd name="T39" fmla="*/ 14 h 24"/>
                <a:gd name="T40" fmla="*/ 1 w 21"/>
                <a:gd name="T41" fmla="*/ 16 h 24"/>
                <a:gd name="T42" fmla="*/ 2 w 21"/>
                <a:gd name="T43" fmla="*/ 16 h 24"/>
                <a:gd name="T44" fmla="*/ 2 w 21"/>
                <a:gd name="T45" fmla="*/ 17 h 24"/>
                <a:gd name="T46" fmla="*/ 0 w 21"/>
                <a:gd name="T47" fmla="*/ 21 h 24"/>
                <a:gd name="T48" fmla="*/ 0 w 21"/>
                <a:gd name="T49" fmla="*/ 21 h 24"/>
                <a:gd name="T50" fmla="*/ 0 w 21"/>
                <a:gd name="T51" fmla="*/ 22 h 24"/>
                <a:gd name="T52" fmla="*/ 2 w 21"/>
                <a:gd name="T53" fmla="*/ 23 h 24"/>
                <a:gd name="T54" fmla="*/ 3 w 21"/>
                <a:gd name="T55" fmla="*/ 23 h 24"/>
                <a:gd name="T56" fmla="*/ 3 w 21"/>
                <a:gd name="T57" fmla="*/ 22 h 24"/>
                <a:gd name="T58" fmla="*/ 7 w 21"/>
                <a:gd name="T59" fmla="*/ 20 h 24"/>
                <a:gd name="T60" fmla="*/ 14 w 21"/>
                <a:gd name="T61" fmla="*/ 15 h 24"/>
                <a:gd name="T62" fmla="*/ 20 w 21"/>
                <a:gd name="T63" fmla="*/ 2 h 24"/>
                <a:gd name="T64" fmla="*/ 19 w 21"/>
                <a:gd name="T65" fmla="*/ 2 h 24"/>
                <a:gd name="T66" fmla="*/ 17 w 21"/>
                <a:gd name="T67" fmla="*/ 4 h 24"/>
                <a:gd name="T68" fmla="*/ 18 w 21"/>
                <a:gd name="T6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" h="2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7"/>
                  </a:cubicBezTo>
                  <a:cubicBezTo>
                    <a:pt x="12" y="8"/>
                    <a:pt x="11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8" y="13"/>
                    <a:pt x="8" y="13"/>
                  </a:cubicBezTo>
                  <a:cubicBezTo>
                    <a:pt x="7" y="14"/>
                    <a:pt x="7" y="14"/>
                    <a:pt x="6" y="15"/>
                  </a:cubicBezTo>
                  <a:cubicBezTo>
                    <a:pt x="6" y="15"/>
                    <a:pt x="6" y="15"/>
                    <a:pt x="5" y="16"/>
                  </a:cubicBezTo>
                  <a:cubicBezTo>
                    <a:pt x="5" y="16"/>
                    <a:pt x="5" y="16"/>
                    <a:pt x="4" y="17"/>
                  </a:cubicBezTo>
                  <a:cubicBezTo>
                    <a:pt x="4" y="16"/>
                    <a:pt x="4" y="16"/>
                    <a:pt x="5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8" y="12"/>
                    <a:pt x="8" y="12"/>
                    <a:pt x="8" y="11"/>
                  </a:cubicBezTo>
                  <a:cubicBezTo>
                    <a:pt x="10" y="10"/>
                    <a:pt x="12" y="8"/>
                    <a:pt x="13" y="6"/>
                  </a:cubicBezTo>
                  <a:cubicBezTo>
                    <a:pt x="13" y="6"/>
                    <a:pt x="14" y="6"/>
                    <a:pt x="14" y="5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3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6"/>
                    <a:pt x="8" y="9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4" y="11"/>
                    <a:pt x="4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7" y="5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1" y="20"/>
                    <a:pt x="1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4" y="22"/>
                    <a:pt x="5" y="22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2" y="16"/>
                    <a:pt x="13" y="16"/>
                    <a:pt x="14" y="15"/>
                  </a:cubicBezTo>
                  <a:cubicBezTo>
                    <a:pt x="17" y="12"/>
                    <a:pt x="20" y="8"/>
                    <a:pt x="21" y="4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1"/>
            <p:cNvSpPr>
              <a:spLocks noEditPoints="1"/>
            </p:cNvSpPr>
            <p:nvPr/>
          </p:nvSpPr>
          <p:spPr bwMode="auto">
            <a:xfrm>
              <a:off x="5614988" y="3370263"/>
              <a:ext cx="257175" cy="242888"/>
            </a:xfrm>
            <a:custGeom>
              <a:avLst/>
              <a:gdLst>
                <a:gd name="T0" fmla="*/ 31 w 119"/>
                <a:gd name="T1" fmla="*/ 103 h 113"/>
                <a:gd name="T2" fmla="*/ 27 w 119"/>
                <a:gd name="T3" fmla="*/ 85 h 113"/>
                <a:gd name="T4" fmla="*/ 23 w 119"/>
                <a:gd name="T5" fmla="*/ 67 h 113"/>
                <a:gd name="T6" fmla="*/ 42 w 119"/>
                <a:gd name="T7" fmla="*/ 76 h 113"/>
                <a:gd name="T8" fmla="*/ 27 w 119"/>
                <a:gd name="T9" fmla="*/ 67 h 113"/>
                <a:gd name="T10" fmla="*/ 33 w 119"/>
                <a:gd name="T11" fmla="*/ 60 h 113"/>
                <a:gd name="T12" fmla="*/ 17 w 119"/>
                <a:gd name="T13" fmla="*/ 58 h 113"/>
                <a:gd name="T14" fmla="*/ 19 w 119"/>
                <a:gd name="T15" fmla="*/ 61 h 113"/>
                <a:gd name="T16" fmla="*/ 38 w 119"/>
                <a:gd name="T17" fmla="*/ 64 h 113"/>
                <a:gd name="T18" fmla="*/ 35 w 119"/>
                <a:gd name="T19" fmla="*/ 64 h 113"/>
                <a:gd name="T20" fmla="*/ 41 w 119"/>
                <a:gd name="T21" fmla="*/ 58 h 113"/>
                <a:gd name="T22" fmla="*/ 1 w 119"/>
                <a:gd name="T23" fmla="*/ 48 h 113"/>
                <a:gd name="T24" fmla="*/ 32 w 119"/>
                <a:gd name="T25" fmla="*/ 54 h 113"/>
                <a:gd name="T26" fmla="*/ 30 w 119"/>
                <a:gd name="T27" fmla="*/ 39 h 113"/>
                <a:gd name="T28" fmla="*/ 50 w 119"/>
                <a:gd name="T29" fmla="*/ 28 h 113"/>
                <a:gd name="T30" fmla="*/ 41 w 119"/>
                <a:gd name="T31" fmla="*/ 35 h 113"/>
                <a:gd name="T32" fmla="*/ 53 w 119"/>
                <a:gd name="T33" fmla="*/ 27 h 113"/>
                <a:gd name="T34" fmla="*/ 41 w 119"/>
                <a:gd name="T35" fmla="*/ 47 h 113"/>
                <a:gd name="T36" fmla="*/ 58 w 119"/>
                <a:gd name="T37" fmla="*/ 30 h 113"/>
                <a:gd name="T38" fmla="*/ 46 w 119"/>
                <a:gd name="T39" fmla="*/ 26 h 113"/>
                <a:gd name="T40" fmla="*/ 34 w 119"/>
                <a:gd name="T41" fmla="*/ 31 h 113"/>
                <a:gd name="T42" fmla="*/ 44 w 119"/>
                <a:gd name="T43" fmla="*/ 23 h 113"/>
                <a:gd name="T44" fmla="*/ 8 w 119"/>
                <a:gd name="T45" fmla="*/ 53 h 113"/>
                <a:gd name="T46" fmla="*/ 16 w 119"/>
                <a:gd name="T47" fmla="*/ 53 h 113"/>
                <a:gd name="T48" fmla="*/ 21 w 119"/>
                <a:gd name="T49" fmla="*/ 43 h 113"/>
                <a:gd name="T50" fmla="*/ 44 w 119"/>
                <a:gd name="T51" fmla="*/ 23 h 113"/>
                <a:gd name="T52" fmla="*/ 65 w 119"/>
                <a:gd name="T53" fmla="*/ 49 h 113"/>
                <a:gd name="T54" fmla="*/ 45 w 119"/>
                <a:gd name="T55" fmla="*/ 49 h 113"/>
                <a:gd name="T56" fmla="*/ 57 w 119"/>
                <a:gd name="T57" fmla="*/ 42 h 113"/>
                <a:gd name="T58" fmla="*/ 86 w 119"/>
                <a:gd name="T59" fmla="*/ 30 h 113"/>
                <a:gd name="T60" fmla="*/ 97 w 119"/>
                <a:gd name="T61" fmla="*/ 31 h 113"/>
                <a:gd name="T62" fmla="*/ 11 w 119"/>
                <a:gd name="T63" fmla="*/ 36 h 113"/>
                <a:gd name="T64" fmla="*/ 85 w 119"/>
                <a:gd name="T65" fmla="*/ 27 h 113"/>
                <a:gd name="T66" fmla="*/ 12 w 119"/>
                <a:gd name="T67" fmla="*/ 28 h 113"/>
                <a:gd name="T68" fmla="*/ 77 w 119"/>
                <a:gd name="T69" fmla="*/ 22 h 113"/>
                <a:gd name="T70" fmla="*/ 84 w 119"/>
                <a:gd name="T71" fmla="*/ 22 h 113"/>
                <a:gd name="T72" fmla="*/ 21 w 119"/>
                <a:gd name="T73" fmla="*/ 20 h 113"/>
                <a:gd name="T74" fmla="*/ 45 w 119"/>
                <a:gd name="T75" fmla="*/ 18 h 113"/>
                <a:gd name="T76" fmla="*/ 65 w 119"/>
                <a:gd name="T77" fmla="*/ 16 h 113"/>
                <a:gd name="T78" fmla="*/ 53 w 119"/>
                <a:gd name="T79" fmla="*/ 11 h 113"/>
                <a:gd name="T80" fmla="*/ 11 w 119"/>
                <a:gd name="T81" fmla="*/ 24 h 113"/>
                <a:gd name="T82" fmla="*/ 46 w 119"/>
                <a:gd name="T83" fmla="*/ 9 h 113"/>
                <a:gd name="T84" fmla="*/ 64 w 119"/>
                <a:gd name="T85" fmla="*/ 9 h 113"/>
                <a:gd name="T86" fmla="*/ 33 w 119"/>
                <a:gd name="T87" fmla="*/ 10 h 113"/>
                <a:gd name="T88" fmla="*/ 68 w 119"/>
                <a:gd name="T89" fmla="*/ 15 h 113"/>
                <a:gd name="T90" fmla="*/ 57 w 119"/>
                <a:gd name="T91" fmla="*/ 5 h 113"/>
                <a:gd name="T92" fmla="*/ 61 w 119"/>
                <a:gd name="T93" fmla="*/ 0 h 113"/>
                <a:gd name="T94" fmla="*/ 10 w 119"/>
                <a:gd name="T95" fmla="*/ 38 h 113"/>
                <a:gd name="T96" fmla="*/ 31 w 119"/>
                <a:gd name="T97" fmla="*/ 21 h 113"/>
                <a:gd name="T98" fmla="*/ 60 w 119"/>
                <a:gd name="T99" fmla="*/ 24 h 113"/>
                <a:gd name="T100" fmla="*/ 75 w 119"/>
                <a:gd name="T101" fmla="*/ 23 h 113"/>
                <a:gd name="T102" fmla="*/ 63 w 119"/>
                <a:gd name="T103" fmla="*/ 32 h 113"/>
                <a:gd name="T104" fmla="*/ 45 w 119"/>
                <a:gd name="T105" fmla="*/ 58 h 113"/>
                <a:gd name="T106" fmla="*/ 59 w 119"/>
                <a:gd name="T107" fmla="*/ 53 h 113"/>
                <a:gd name="T108" fmla="*/ 84 w 119"/>
                <a:gd name="T109" fmla="*/ 43 h 113"/>
                <a:gd name="T110" fmla="*/ 110 w 119"/>
                <a:gd name="T111" fmla="*/ 38 h 113"/>
                <a:gd name="T112" fmla="*/ 90 w 119"/>
                <a:gd name="T113" fmla="*/ 34 h 113"/>
                <a:gd name="T114" fmla="*/ 118 w 119"/>
                <a:gd name="T115" fmla="*/ 32 h 113"/>
                <a:gd name="T116" fmla="*/ 100 w 119"/>
                <a:gd name="T117" fmla="*/ 20 h 113"/>
                <a:gd name="T118" fmla="*/ 75 w 119"/>
                <a:gd name="T119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3">
                  <a:moveTo>
                    <a:pt x="33" y="111"/>
                  </a:moveTo>
                  <a:cubicBezTo>
                    <a:pt x="33" y="111"/>
                    <a:pt x="33" y="112"/>
                    <a:pt x="33" y="113"/>
                  </a:cubicBezTo>
                  <a:cubicBezTo>
                    <a:pt x="33" y="113"/>
                    <a:pt x="33" y="113"/>
                    <a:pt x="34" y="113"/>
                  </a:cubicBezTo>
                  <a:cubicBezTo>
                    <a:pt x="34" y="113"/>
                    <a:pt x="34" y="112"/>
                    <a:pt x="34" y="111"/>
                  </a:cubicBezTo>
                  <a:cubicBezTo>
                    <a:pt x="33" y="111"/>
                    <a:pt x="33" y="111"/>
                    <a:pt x="33" y="111"/>
                  </a:cubicBezTo>
                  <a:moveTo>
                    <a:pt x="34" y="103"/>
                  </a:moveTo>
                  <a:cubicBezTo>
                    <a:pt x="34" y="103"/>
                    <a:pt x="34" y="103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3"/>
                    <a:pt x="34" y="103"/>
                  </a:cubicBezTo>
                  <a:moveTo>
                    <a:pt x="31" y="102"/>
                  </a:moveTo>
                  <a:cubicBezTo>
                    <a:pt x="31" y="102"/>
                    <a:pt x="31" y="103"/>
                    <a:pt x="31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1" y="102"/>
                    <a:pt x="31" y="102"/>
                  </a:cubicBezTo>
                  <a:moveTo>
                    <a:pt x="31" y="93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1" y="95"/>
                    <a:pt x="32" y="96"/>
                    <a:pt x="32" y="97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1" y="94"/>
                    <a:pt x="31" y="93"/>
                  </a:cubicBezTo>
                  <a:moveTo>
                    <a:pt x="27" y="83"/>
                  </a:moveTo>
                  <a:cubicBezTo>
                    <a:pt x="27" y="84"/>
                    <a:pt x="27" y="84"/>
                    <a:pt x="27" y="84"/>
                  </a:cubicBezTo>
                  <a:cubicBezTo>
                    <a:pt x="27" y="84"/>
                    <a:pt x="27" y="84"/>
                    <a:pt x="27" y="85"/>
                  </a:cubicBezTo>
                  <a:cubicBezTo>
                    <a:pt x="27" y="84"/>
                    <a:pt x="27" y="84"/>
                    <a:pt x="27" y="83"/>
                  </a:cubicBezTo>
                  <a:moveTo>
                    <a:pt x="26" y="77"/>
                  </a:moveTo>
                  <a:cubicBezTo>
                    <a:pt x="26" y="77"/>
                    <a:pt x="26" y="78"/>
                    <a:pt x="26" y="79"/>
                  </a:cubicBezTo>
                  <a:cubicBezTo>
                    <a:pt x="26" y="79"/>
                    <a:pt x="26" y="78"/>
                    <a:pt x="26" y="78"/>
                  </a:cubicBezTo>
                  <a:cubicBezTo>
                    <a:pt x="26" y="77"/>
                    <a:pt x="26" y="77"/>
                    <a:pt x="26" y="77"/>
                  </a:cubicBezTo>
                  <a:moveTo>
                    <a:pt x="27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7" y="73"/>
                    <a:pt x="27" y="73"/>
                  </a:cubicBezTo>
                  <a:cubicBezTo>
                    <a:pt x="27" y="73"/>
                    <a:pt x="27" y="72"/>
                    <a:pt x="27" y="72"/>
                  </a:cubicBezTo>
                  <a:cubicBezTo>
                    <a:pt x="27" y="72"/>
                    <a:pt x="27" y="72"/>
                    <a:pt x="27" y="72"/>
                  </a:cubicBezTo>
                  <a:moveTo>
                    <a:pt x="23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moveTo>
                    <a:pt x="41" y="65"/>
                  </a:moveTo>
                  <a:cubicBezTo>
                    <a:pt x="41" y="65"/>
                    <a:pt x="41" y="66"/>
                    <a:pt x="41" y="66"/>
                  </a:cubicBezTo>
                  <a:cubicBezTo>
                    <a:pt x="39" y="74"/>
                    <a:pt x="40" y="82"/>
                    <a:pt x="41" y="90"/>
                  </a:cubicBezTo>
                  <a:cubicBezTo>
                    <a:pt x="42" y="90"/>
                    <a:pt x="42" y="89"/>
                    <a:pt x="42" y="89"/>
                  </a:cubicBezTo>
                  <a:cubicBezTo>
                    <a:pt x="42" y="88"/>
                    <a:pt x="42" y="87"/>
                    <a:pt x="42" y="85"/>
                  </a:cubicBezTo>
                  <a:cubicBezTo>
                    <a:pt x="42" y="83"/>
                    <a:pt x="41" y="81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78"/>
                    <a:pt x="42" y="77"/>
                    <a:pt x="42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6"/>
                    <a:pt x="40" y="76"/>
                    <a:pt x="40" y="75"/>
                  </a:cubicBezTo>
                  <a:cubicBezTo>
                    <a:pt x="41" y="75"/>
                    <a:pt x="41" y="74"/>
                    <a:pt x="41" y="74"/>
                  </a:cubicBezTo>
                  <a:cubicBezTo>
                    <a:pt x="41" y="71"/>
                    <a:pt x="41" y="68"/>
                    <a:pt x="41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0" y="65"/>
                    <a:pt x="20" y="65"/>
                  </a:cubicBezTo>
                  <a:moveTo>
                    <a:pt x="27" y="64"/>
                  </a:moveTo>
                  <a:cubicBezTo>
                    <a:pt x="27" y="65"/>
                    <a:pt x="27" y="66"/>
                    <a:pt x="27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8" y="66"/>
                    <a:pt x="28" y="65"/>
                    <a:pt x="27" y="64"/>
                  </a:cubicBezTo>
                  <a:moveTo>
                    <a:pt x="19" y="62"/>
                  </a:move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moveTo>
                    <a:pt x="33" y="60"/>
                  </a:moveTo>
                  <a:cubicBezTo>
                    <a:pt x="33" y="60"/>
                    <a:pt x="33" y="60"/>
                    <a:pt x="33" y="6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moveTo>
                    <a:pt x="16" y="60"/>
                  </a:moveTo>
                  <a:cubicBezTo>
                    <a:pt x="16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2"/>
                    <a:pt x="16" y="62"/>
                  </a:cubicBezTo>
                  <a:cubicBezTo>
                    <a:pt x="16" y="61"/>
                    <a:pt x="16" y="61"/>
                    <a:pt x="17" y="60"/>
                  </a:cubicBezTo>
                  <a:cubicBezTo>
                    <a:pt x="16" y="60"/>
                    <a:pt x="16" y="60"/>
                    <a:pt x="16" y="60"/>
                  </a:cubicBezTo>
                  <a:moveTo>
                    <a:pt x="17" y="58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60"/>
                    <a:pt x="16" y="60"/>
                    <a:pt x="17" y="60"/>
                  </a:cubicBezTo>
                  <a:cubicBezTo>
                    <a:pt x="17" y="59"/>
                    <a:pt x="17" y="59"/>
                    <a:pt x="17" y="58"/>
                  </a:cubicBezTo>
                  <a:moveTo>
                    <a:pt x="29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moveTo>
                    <a:pt x="20" y="54"/>
                  </a:moveTo>
                  <a:cubicBezTo>
                    <a:pt x="20" y="54"/>
                    <a:pt x="20" y="55"/>
                    <a:pt x="20" y="56"/>
                  </a:cubicBezTo>
                  <a:cubicBezTo>
                    <a:pt x="21" y="57"/>
                    <a:pt x="22" y="58"/>
                    <a:pt x="23" y="59"/>
                  </a:cubicBezTo>
                  <a:cubicBezTo>
                    <a:pt x="23" y="59"/>
                    <a:pt x="23" y="59"/>
                    <a:pt x="23" y="60"/>
                  </a:cubicBezTo>
                  <a:cubicBezTo>
                    <a:pt x="22" y="59"/>
                    <a:pt x="20" y="59"/>
                    <a:pt x="19" y="58"/>
                  </a:cubicBezTo>
                  <a:cubicBezTo>
                    <a:pt x="19" y="59"/>
                    <a:pt x="19" y="60"/>
                    <a:pt x="19" y="61"/>
                  </a:cubicBezTo>
                  <a:cubicBezTo>
                    <a:pt x="19" y="61"/>
                    <a:pt x="20" y="61"/>
                    <a:pt x="20" y="61"/>
                  </a:cubicBezTo>
                  <a:cubicBezTo>
                    <a:pt x="21" y="61"/>
                    <a:pt x="21" y="62"/>
                    <a:pt x="22" y="62"/>
                  </a:cubicBezTo>
                  <a:cubicBezTo>
                    <a:pt x="23" y="61"/>
                    <a:pt x="23" y="60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5" y="57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4" y="56"/>
                    <a:pt x="24" y="56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5"/>
                    <a:pt x="21" y="54"/>
                    <a:pt x="20" y="54"/>
                  </a:cubicBezTo>
                  <a:moveTo>
                    <a:pt x="38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moveTo>
                    <a:pt x="39" y="61"/>
                  </a:moveTo>
                  <a:cubicBezTo>
                    <a:pt x="39" y="59"/>
                    <a:pt x="39" y="58"/>
                    <a:pt x="40" y="56"/>
                  </a:cubicBezTo>
                  <a:cubicBezTo>
                    <a:pt x="40" y="58"/>
                    <a:pt x="40" y="59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41" y="52"/>
                  </a:moveTo>
                  <a:cubicBezTo>
                    <a:pt x="40" y="53"/>
                    <a:pt x="39" y="55"/>
                    <a:pt x="38" y="56"/>
                  </a:cubicBezTo>
                  <a:cubicBezTo>
                    <a:pt x="37" y="59"/>
                    <a:pt x="35" y="61"/>
                    <a:pt x="34" y="64"/>
                  </a:cubicBezTo>
                  <a:cubicBezTo>
                    <a:pt x="34" y="64"/>
                    <a:pt x="35" y="64"/>
                    <a:pt x="35" y="64"/>
                  </a:cubicBezTo>
                  <a:cubicBezTo>
                    <a:pt x="35" y="65"/>
                    <a:pt x="35" y="66"/>
                    <a:pt x="35" y="68"/>
                  </a:cubicBezTo>
                  <a:cubicBezTo>
                    <a:pt x="35" y="68"/>
                    <a:pt x="34" y="68"/>
                    <a:pt x="34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3"/>
                    <a:pt x="36" y="75"/>
                    <a:pt x="36" y="77"/>
                  </a:cubicBezTo>
                  <a:cubicBezTo>
                    <a:pt x="36" y="77"/>
                    <a:pt x="36" y="78"/>
                    <a:pt x="36" y="78"/>
                  </a:cubicBezTo>
                  <a:cubicBezTo>
                    <a:pt x="36" y="78"/>
                    <a:pt x="36" y="78"/>
                    <a:pt x="36" y="79"/>
                  </a:cubicBezTo>
                  <a:cubicBezTo>
                    <a:pt x="36" y="81"/>
                    <a:pt x="37" y="84"/>
                    <a:pt x="38" y="86"/>
                  </a:cubicBezTo>
                  <a:cubicBezTo>
                    <a:pt x="37" y="77"/>
                    <a:pt x="37" y="68"/>
                    <a:pt x="40" y="59"/>
                  </a:cubicBezTo>
                  <a:cubicBezTo>
                    <a:pt x="40" y="59"/>
                    <a:pt x="41" y="58"/>
                    <a:pt x="41" y="58"/>
                  </a:cubicBezTo>
                  <a:cubicBezTo>
                    <a:pt x="41" y="56"/>
                    <a:pt x="41" y="54"/>
                    <a:pt x="41" y="52"/>
                  </a:cubicBezTo>
                  <a:moveTo>
                    <a:pt x="22" y="48"/>
                  </a:moveTo>
                  <a:cubicBezTo>
                    <a:pt x="22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2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0"/>
                  </a:cubicBezTo>
                  <a:cubicBezTo>
                    <a:pt x="23" y="49"/>
                    <a:pt x="22" y="49"/>
                    <a:pt x="22" y="48"/>
                  </a:cubicBezTo>
                  <a:moveTo>
                    <a:pt x="9" y="45"/>
                  </a:moveTo>
                  <a:cubicBezTo>
                    <a:pt x="6" y="45"/>
                    <a:pt x="4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7"/>
                    <a:pt x="0" y="48"/>
                    <a:pt x="1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4" y="49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4" y="52"/>
                    <a:pt x="5" y="53"/>
                    <a:pt x="5" y="53"/>
                  </a:cubicBezTo>
                  <a:cubicBezTo>
                    <a:pt x="6" y="51"/>
                    <a:pt x="7" y="49"/>
                    <a:pt x="9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5"/>
                  </a:cubicBezTo>
                  <a:moveTo>
                    <a:pt x="37" y="45"/>
                  </a:moveTo>
                  <a:cubicBezTo>
                    <a:pt x="35" y="48"/>
                    <a:pt x="33" y="50"/>
                    <a:pt x="31" y="53"/>
                  </a:cubicBezTo>
                  <a:cubicBezTo>
                    <a:pt x="31" y="53"/>
                    <a:pt x="32" y="54"/>
                    <a:pt x="32" y="54"/>
                  </a:cubicBezTo>
                  <a:cubicBezTo>
                    <a:pt x="32" y="53"/>
                    <a:pt x="33" y="53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5" y="50"/>
                    <a:pt x="36" y="48"/>
                    <a:pt x="38" y="45"/>
                  </a:cubicBezTo>
                  <a:cubicBezTo>
                    <a:pt x="38" y="45"/>
                    <a:pt x="37" y="45"/>
                    <a:pt x="37" y="45"/>
                  </a:cubicBezTo>
                  <a:moveTo>
                    <a:pt x="32" y="44"/>
                  </a:moveTo>
                  <a:cubicBezTo>
                    <a:pt x="31" y="46"/>
                    <a:pt x="30" y="49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1" y="49"/>
                    <a:pt x="33" y="47"/>
                    <a:pt x="34" y="45"/>
                  </a:cubicBezTo>
                  <a:cubicBezTo>
                    <a:pt x="34" y="44"/>
                    <a:pt x="33" y="44"/>
                    <a:pt x="32" y="44"/>
                  </a:cubicBezTo>
                  <a:moveTo>
                    <a:pt x="34" y="36"/>
                  </a:moveTo>
                  <a:cubicBezTo>
                    <a:pt x="33" y="37"/>
                    <a:pt x="31" y="38"/>
                    <a:pt x="30" y="39"/>
                  </a:cubicBezTo>
                  <a:cubicBezTo>
                    <a:pt x="30" y="40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8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4" y="45"/>
                    <a:pt x="23" y="46"/>
                  </a:cubicBezTo>
                  <a:cubicBezTo>
                    <a:pt x="25" y="47"/>
                    <a:pt x="26" y="49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29" y="46"/>
                    <a:pt x="31" y="41"/>
                    <a:pt x="34" y="36"/>
                  </a:cubicBezTo>
                  <a:moveTo>
                    <a:pt x="53" y="27"/>
                  </a:moveTo>
                  <a:cubicBezTo>
                    <a:pt x="52" y="27"/>
                    <a:pt x="51" y="27"/>
                    <a:pt x="50" y="28"/>
                  </a:cubicBezTo>
                  <a:cubicBezTo>
                    <a:pt x="46" y="29"/>
                    <a:pt x="43" y="31"/>
                    <a:pt x="40" y="32"/>
                  </a:cubicBezTo>
                  <a:cubicBezTo>
                    <a:pt x="39" y="34"/>
                    <a:pt x="37" y="36"/>
                    <a:pt x="36" y="38"/>
                  </a:cubicBezTo>
                  <a:cubicBezTo>
                    <a:pt x="37" y="38"/>
                    <a:pt x="39" y="38"/>
                    <a:pt x="40" y="38"/>
                  </a:cubicBezTo>
                  <a:cubicBezTo>
                    <a:pt x="38" y="39"/>
                    <a:pt x="36" y="40"/>
                    <a:pt x="34" y="40"/>
                  </a:cubicBezTo>
                  <a:cubicBezTo>
                    <a:pt x="34" y="41"/>
                    <a:pt x="33" y="43"/>
                    <a:pt x="33" y="44"/>
                  </a:cubicBezTo>
                  <a:cubicBezTo>
                    <a:pt x="33" y="43"/>
                    <a:pt x="34" y="43"/>
                    <a:pt x="34" y="43"/>
                  </a:cubicBezTo>
                  <a:cubicBezTo>
                    <a:pt x="35" y="43"/>
                    <a:pt x="36" y="43"/>
                    <a:pt x="36" y="43"/>
                  </a:cubicBezTo>
                  <a:cubicBezTo>
                    <a:pt x="37" y="42"/>
                    <a:pt x="38" y="41"/>
                    <a:pt x="39" y="40"/>
                  </a:cubicBezTo>
                  <a:cubicBezTo>
                    <a:pt x="41" y="39"/>
                    <a:pt x="42" y="38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1" y="35"/>
                    <a:pt x="41" y="35"/>
                  </a:cubicBezTo>
                  <a:cubicBezTo>
                    <a:pt x="41" y="35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5" y="35"/>
                    <a:pt x="44" y="36"/>
                    <a:pt x="44" y="36"/>
                  </a:cubicBezTo>
                  <a:cubicBezTo>
                    <a:pt x="45" y="35"/>
                    <a:pt x="47" y="33"/>
                    <a:pt x="48" y="32"/>
                  </a:cubicBezTo>
                  <a:cubicBezTo>
                    <a:pt x="47" y="32"/>
                    <a:pt x="46" y="32"/>
                    <a:pt x="46" y="32"/>
                  </a:cubicBezTo>
                  <a:cubicBezTo>
                    <a:pt x="47" y="31"/>
                    <a:pt x="48" y="30"/>
                    <a:pt x="49" y="29"/>
                  </a:cubicBezTo>
                  <a:cubicBezTo>
                    <a:pt x="49" y="29"/>
                    <a:pt x="50" y="29"/>
                    <a:pt x="51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moveTo>
                    <a:pt x="69" y="26"/>
                  </a:moveTo>
                  <a:cubicBezTo>
                    <a:pt x="61" y="27"/>
                    <a:pt x="53" y="32"/>
                    <a:pt x="48" y="38"/>
                  </a:cubicBezTo>
                  <a:cubicBezTo>
                    <a:pt x="47" y="39"/>
                    <a:pt x="46" y="39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1"/>
                    <a:pt x="43" y="42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2" y="44"/>
                    <a:pt x="41" y="45"/>
                    <a:pt x="41" y="47"/>
                  </a:cubicBezTo>
                  <a:cubicBezTo>
                    <a:pt x="40" y="47"/>
                    <a:pt x="40" y="46"/>
                    <a:pt x="40" y="46"/>
                  </a:cubicBezTo>
                  <a:cubicBezTo>
                    <a:pt x="38" y="49"/>
                    <a:pt x="36" y="53"/>
                    <a:pt x="34" y="56"/>
                  </a:cubicBezTo>
                  <a:cubicBezTo>
                    <a:pt x="35" y="56"/>
                    <a:pt x="35" y="57"/>
                    <a:pt x="35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37" y="54"/>
                    <a:pt x="36" y="54"/>
                    <a:pt x="36" y="53"/>
                  </a:cubicBezTo>
                  <a:cubicBezTo>
                    <a:pt x="37" y="53"/>
                    <a:pt x="37" y="53"/>
                    <a:pt x="37" y="54"/>
                  </a:cubicBezTo>
                  <a:cubicBezTo>
                    <a:pt x="39" y="50"/>
                    <a:pt x="42" y="46"/>
                    <a:pt x="46" y="43"/>
                  </a:cubicBezTo>
                  <a:cubicBezTo>
                    <a:pt x="49" y="39"/>
                    <a:pt x="53" y="36"/>
                    <a:pt x="57" y="33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2"/>
                    <a:pt x="57" y="31"/>
                    <a:pt x="58" y="30"/>
                  </a:cubicBezTo>
                  <a:cubicBezTo>
                    <a:pt x="59" y="30"/>
                    <a:pt x="60" y="30"/>
                    <a:pt x="61" y="31"/>
                  </a:cubicBezTo>
                  <a:cubicBezTo>
                    <a:pt x="62" y="30"/>
                    <a:pt x="63" y="29"/>
                    <a:pt x="64" y="29"/>
                  </a:cubicBezTo>
                  <a:cubicBezTo>
                    <a:pt x="63" y="28"/>
                    <a:pt x="62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3" y="28"/>
                    <a:pt x="64" y="27"/>
                    <a:pt x="66" y="27"/>
                  </a:cubicBezTo>
                  <a:cubicBezTo>
                    <a:pt x="66" y="27"/>
                    <a:pt x="67" y="26"/>
                    <a:pt x="68" y="26"/>
                  </a:cubicBezTo>
                  <a:cubicBezTo>
                    <a:pt x="68" y="26"/>
                    <a:pt x="69" y="26"/>
                    <a:pt x="69" y="26"/>
                  </a:cubicBezTo>
                  <a:moveTo>
                    <a:pt x="50" y="24"/>
                  </a:moveTo>
                  <a:cubicBezTo>
                    <a:pt x="49" y="24"/>
                    <a:pt x="48" y="25"/>
                    <a:pt x="48" y="25"/>
                  </a:cubicBezTo>
                  <a:cubicBezTo>
                    <a:pt x="47" y="26"/>
                    <a:pt x="47" y="26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6"/>
                    <a:pt x="50" y="25"/>
                    <a:pt x="52" y="24"/>
                  </a:cubicBezTo>
                  <a:cubicBezTo>
                    <a:pt x="51" y="24"/>
                    <a:pt x="50" y="24"/>
                    <a:pt x="50" y="24"/>
                  </a:cubicBezTo>
                  <a:moveTo>
                    <a:pt x="32" y="33"/>
                  </a:moveTo>
                  <a:cubicBezTo>
                    <a:pt x="32" y="33"/>
                    <a:pt x="32" y="33"/>
                    <a:pt x="33" y="33"/>
                  </a:cubicBezTo>
                  <a:cubicBezTo>
                    <a:pt x="33" y="34"/>
                    <a:pt x="33" y="34"/>
                    <a:pt x="32" y="34"/>
                  </a:cubicBezTo>
                  <a:cubicBezTo>
                    <a:pt x="32" y="34"/>
                    <a:pt x="32" y="34"/>
                    <a:pt x="32" y="33"/>
                  </a:cubicBezTo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moveTo>
                    <a:pt x="28" y="31"/>
                  </a:moveTo>
                  <a:cubicBezTo>
                    <a:pt x="28" y="31"/>
                    <a:pt x="28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1"/>
                    <a:pt x="28" y="31"/>
                    <a:pt x="28" y="31"/>
                  </a:cubicBezTo>
                  <a:moveTo>
                    <a:pt x="25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0"/>
                    <a:pt x="25" y="30"/>
                  </a:cubicBezTo>
                  <a:moveTo>
                    <a:pt x="44" y="23"/>
                  </a:moveTo>
                  <a:cubicBezTo>
                    <a:pt x="35" y="23"/>
                    <a:pt x="26" y="28"/>
                    <a:pt x="19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19" y="36"/>
                  </a:cubicBezTo>
                  <a:cubicBezTo>
                    <a:pt x="18" y="37"/>
                    <a:pt x="16" y="39"/>
                    <a:pt x="15" y="41"/>
                  </a:cubicBezTo>
                  <a:cubicBezTo>
                    <a:pt x="15" y="42"/>
                    <a:pt x="16" y="43"/>
                    <a:pt x="17" y="44"/>
                  </a:cubicBezTo>
                  <a:cubicBezTo>
                    <a:pt x="16" y="44"/>
                    <a:pt x="15" y="44"/>
                    <a:pt x="14" y="45"/>
                  </a:cubicBezTo>
                  <a:cubicBezTo>
                    <a:pt x="14" y="44"/>
                    <a:pt x="13" y="44"/>
                    <a:pt x="13" y="43"/>
                  </a:cubicBezTo>
                  <a:cubicBezTo>
                    <a:pt x="12" y="45"/>
                    <a:pt x="11" y="47"/>
                    <a:pt x="10" y="50"/>
                  </a:cubicBezTo>
                  <a:cubicBezTo>
                    <a:pt x="9" y="52"/>
                    <a:pt x="10" y="54"/>
                    <a:pt x="12" y="56"/>
                  </a:cubicBezTo>
                  <a:cubicBezTo>
                    <a:pt x="11" y="55"/>
                    <a:pt x="10" y="54"/>
                    <a:pt x="9" y="53"/>
                  </a:cubicBezTo>
                  <a:cubicBezTo>
                    <a:pt x="9" y="53"/>
                    <a:pt x="8" y="53"/>
                    <a:pt x="8" y="53"/>
                  </a:cubicBezTo>
                  <a:cubicBezTo>
                    <a:pt x="8" y="54"/>
                    <a:pt x="8" y="55"/>
                    <a:pt x="7" y="55"/>
                  </a:cubicBezTo>
                  <a:cubicBezTo>
                    <a:pt x="8" y="56"/>
                    <a:pt x="9" y="57"/>
                    <a:pt x="9" y="57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0" y="58"/>
                    <a:pt x="10" y="58"/>
                    <a:pt x="10" y="57"/>
                  </a:cubicBezTo>
                  <a:cubicBezTo>
                    <a:pt x="10" y="57"/>
                    <a:pt x="11" y="57"/>
                    <a:pt x="11" y="57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2" y="58"/>
                    <a:pt x="13" y="58"/>
                    <a:pt x="13" y="59"/>
                  </a:cubicBezTo>
                  <a:cubicBezTo>
                    <a:pt x="14" y="58"/>
                    <a:pt x="14" y="57"/>
                    <a:pt x="14" y="56"/>
                  </a:cubicBezTo>
                  <a:cubicBezTo>
                    <a:pt x="13" y="54"/>
                    <a:pt x="12" y="52"/>
                    <a:pt x="12" y="50"/>
                  </a:cubicBezTo>
                  <a:cubicBezTo>
                    <a:pt x="12" y="50"/>
                    <a:pt x="13" y="50"/>
                    <a:pt x="13" y="49"/>
                  </a:cubicBezTo>
                  <a:cubicBezTo>
                    <a:pt x="14" y="51"/>
                    <a:pt x="15" y="52"/>
                    <a:pt x="16" y="53"/>
                  </a:cubicBezTo>
                  <a:cubicBezTo>
                    <a:pt x="16" y="52"/>
                    <a:pt x="17" y="52"/>
                    <a:pt x="17" y="51"/>
                  </a:cubicBezTo>
                  <a:cubicBezTo>
                    <a:pt x="16" y="50"/>
                    <a:pt x="16" y="49"/>
                    <a:pt x="15" y="49"/>
                  </a:cubicBezTo>
                  <a:cubicBezTo>
                    <a:pt x="15" y="49"/>
                    <a:pt x="15" y="49"/>
                    <a:pt x="16" y="49"/>
                  </a:cubicBezTo>
                  <a:cubicBezTo>
                    <a:pt x="16" y="49"/>
                    <a:pt x="17" y="49"/>
                    <a:pt x="18" y="49"/>
                  </a:cubicBezTo>
                  <a:cubicBezTo>
                    <a:pt x="18" y="49"/>
                    <a:pt x="19" y="48"/>
                    <a:pt x="19" y="48"/>
                  </a:cubicBezTo>
                  <a:cubicBezTo>
                    <a:pt x="19" y="47"/>
                    <a:pt x="19" y="47"/>
                    <a:pt x="20" y="46"/>
                  </a:cubicBezTo>
                  <a:cubicBezTo>
                    <a:pt x="20" y="45"/>
                    <a:pt x="20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4"/>
                    <a:pt x="22" y="44"/>
                    <a:pt x="23" y="43"/>
                  </a:cubicBezTo>
                  <a:cubicBezTo>
                    <a:pt x="23" y="43"/>
                    <a:pt x="22" y="43"/>
                    <a:pt x="22" y="43"/>
                  </a:cubicBezTo>
                  <a:cubicBezTo>
                    <a:pt x="22" y="43"/>
                    <a:pt x="22" y="43"/>
                    <a:pt x="21" y="43"/>
                  </a:cubicBezTo>
                  <a:cubicBezTo>
                    <a:pt x="21" y="43"/>
                    <a:pt x="20" y="42"/>
                    <a:pt x="20" y="42"/>
                  </a:cubicBezTo>
                  <a:cubicBezTo>
                    <a:pt x="19" y="42"/>
                    <a:pt x="18" y="41"/>
                    <a:pt x="18" y="40"/>
                  </a:cubicBezTo>
                  <a:cubicBezTo>
                    <a:pt x="21" y="40"/>
                    <a:pt x="24" y="38"/>
                    <a:pt x="27" y="36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9" y="37"/>
                    <a:pt x="30" y="36"/>
                    <a:pt x="31" y="36"/>
                  </a:cubicBezTo>
                  <a:cubicBezTo>
                    <a:pt x="33" y="34"/>
                    <a:pt x="35" y="32"/>
                    <a:pt x="38" y="31"/>
                  </a:cubicBezTo>
                  <a:cubicBezTo>
                    <a:pt x="39" y="29"/>
                    <a:pt x="41" y="27"/>
                    <a:pt x="42" y="26"/>
                  </a:cubicBezTo>
                  <a:cubicBezTo>
                    <a:pt x="41" y="26"/>
                    <a:pt x="40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5"/>
                    <a:pt x="43" y="24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moveTo>
                    <a:pt x="61" y="20"/>
                  </a:moveTo>
                  <a:cubicBezTo>
                    <a:pt x="58" y="20"/>
                    <a:pt x="56" y="21"/>
                    <a:pt x="53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8" y="22"/>
                    <a:pt x="59" y="21"/>
                    <a:pt x="61" y="20"/>
                  </a:cubicBezTo>
                  <a:moveTo>
                    <a:pt x="50" y="54"/>
                  </a:moveTo>
                  <a:cubicBezTo>
                    <a:pt x="50" y="53"/>
                    <a:pt x="50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0" y="53"/>
                    <a:pt x="50" y="53"/>
                    <a:pt x="50" y="54"/>
                  </a:cubicBezTo>
                  <a:moveTo>
                    <a:pt x="64" y="50"/>
                  </a:moveTo>
                  <a:cubicBezTo>
                    <a:pt x="65" y="49"/>
                    <a:pt x="66" y="49"/>
                    <a:pt x="68" y="48"/>
                  </a:cubicBezTo>
                  <a:cubicBezTo>
                    <a:pt x="67" y="49"/>
                    <a:pt x="66" y="49"/>
                    <a:pt x="65" y="49"/>
                  </a:cubicBezTo>
                  <a:cubicBezTo>
                    <a:pt x="65" y="50"/>
                    <a:pt x="64" y="50"/>
                    <a:pt x="64" y="50"/>
                  </a:cubicBezTo>
                  <a:moveTo>
                    <a:pt x="45" y="49"/>
                  </a:moveTo>
                  <a:cubicBezTo>
                    <a:pt x="48" y="47"/>
                    <a:pt x="51" y="46"/>
                    <a:pt x="54" y="44"/>
                  </a:cubicBezTo>
                  <a:cubicBezTo>
                    <a:pt x="56" y="44"/>
                    <a:pt x="58" y="45"/>
                    <a:pt x="59" y="45"/>
                  </a:cubicBezTo>
                  <a:cubicBezTo>
                    <a:pt x="59" y="45"/>
                    <a:pt x="59" y="45"/>
                    <a:pt x="58" y="46"/>
                  </a:cubicBezTo>
                  <a:cubicBezTo>
                    <a:pt x="58" y="46"/>
                    <a:pt x="58" y="46"/>
                    <a:pt x="58" y="47"/>
                  </a:cubicBezTo>
                  <a:cubicBezTo>
                    <a:pt x="57" y="48"/>
                    <a:pt x="56" y="49"/>
                    <a:pt x="56" y="49"/>
                  </a:cubicBezTo>
                  <a:cubicBezTo>
                    <a:pt x="55" y="50"/>
                    <a:pt x="54" y="50"/>
                    <a:pt x="54" y="51"/>
                  </a:cubicBezTo>
                  <a:cubicBezTo>
                    <a:pt x="51" y="51"/>
                    <a:pt x="49" y="50"/>
                    <a:pt x="47" y="50"/>
                  </a:cubicBezTo>
                  <a:cubicBezTo>
                    <a:pt x="47" y="50"/>
                    <a:pt x="47" y="50"/>
                    <a:pt x="46" y="50"/>
                  </a:cubicBezTo>
                  <a:cubicBezTo>
                    <a:pt x="46" y="49"/>
                    <a:pt x="46" y="49"/>
                    <a:pt x="45" y="49"/>
                  </a:cubicBezTo>
                  <a:moveTo>
                    <a:pt x="56" y="39"/>
                  </a:move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40"/>
                    <a:pt x="55" y="40"/>
                    <a:pt x="54" y="41"/>
                  </a:cubicBezTo>
                  <a:cubicBezTo>
                    <a:pt x="54" y="41"/>
                    <a:pt x="54" y="41"/>
                    <a:pt x="53" y="41"/>
                  </a:cubicBezTo>
                  <a:cubicBezTo>
                    <a:pt x="54" y="40"/>
                    <a:pt x="55" y="40"/>
                    <a:pt x="56" y="39"/>
                  </a:cubicBezTo>
                  <a:moveTo>
                    <a:pt x="61" y="39"/>
                  </a:moveTo>
                  <a:cubicBezTo>
                    <a:pt x="62" y="39"/>
                    <a:pt x="63" y="39"/>
                    <a:pt x="64" y="39"/>
                  </a:cubicBezTo>
                  <a:cubicBezTo>
                    <a:pt x="65" y="39"/>
                    <a:pt x="65" y="39"/>
                    <a:pt x="66" y="39"/>
                  </a:cubicBezTo>
                  <a:cubicBezTo>
                    <a:pt x="65" y="40"/>
                    <a:pt x="63" y="42"/>
                    <a:pt x="62" y="43"/>
                  </a:cubicBezTo>
                  <a:cubicBezTo>
                    <a:pt x="60" y="42"/>
                    <a:pt x="59" y="42"/>
                    <a:pt x="57" y="42"/>
                  </a:cubicBezTo>
                  <a:cubicBezTo>
                    <a:pt x="58" y="41"/>
                    <a:pt x="60" y="40"/>
                    <a:pt x="61" y="39"/>
                  </a:cubicBezTo>
                  <a:moveTo>
                    <a:pt x="66" y="36"/>
                  </a:moveTo>
                  <a:cubicBezTo>
                    <a:pt x="67" y="36"/>
                    <a:pt x="68" y="35"/>
                    <a:pt x="69" y="34"/>
                  </a:cubicBezTo>
                  <a:cubicBezTo>
                    <a:pt x="70" y="34"/>
                    <a:pt x="70" y="34"/>
                    <a:pt x="71" y="33"/>
                  </a:cubicBezTo>
                  <a:cubicBezTo>
                    <a:pt x="72" y="34"/>
                    <a:pt x="73" y="34"/>
                    <a:pt x="74" y="34"/>
                  </a:cubicBezTo>
                  <a:cubicBezTo>
                    <a:pt x="74" y="34"/>
                    <a:pt x="75" y="34"/>
                    <a:pt x="76" y="35"/>
                  </a:cubicBezTo>
                  <a:cubicBezTo>
                    <a:pt x="75" y="35"/>
                    <a:pt x="74" y="35"/>
                    <a:pt x="73" y="35"/>
                  </a:cubicBezTo>
                  <a:cubicBezTo>
                    <a:pt x="70" y="36"/>
                    <a:pt x="68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moveTo>
                    <a:pt x="78" y="31"/>
                  </a:moveTo>
                  <a:cubicBezTo>
                    <a:pt x="81" y="31"/>
                    <a:pt x="84" y="30"/>
                    <a:pt x="86" y="30"/>
                  </a:cubicBezTo>
                  <a:cubicBezTo>
                    <a:pt x="86" y="31"/>
                    <a:pt x="87" y="31"/>
                    <a:pt x="87" y="31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3" y="33"/>
                    <a:pt x="82" y="33"/>
                  </a:cubicBezTo>
                  <a:cubicBezTo>
                    <a:pt x="80" y="32"/>
                    <a:pt x="78" y="32"/>
                    <a:pt x="76" y="31"/>
                  </a:cubicBezTo>
                  <a:cubicBezTo>
                    <a:pt x="76" y="31"/>
                    <a:pt x="76" y="31"/>
                    <a:pt x="77" y="31"/>
                  </a:cubicBezTo>
                  <a:cubicBezTo>
                    <a:pt x="77" y="31"/>
                    <a:pt x="78" y="31"/>
                    <a:pt x="78" y="31"/>
                  </a:cubicBezTo>
                  <a:moveTo>
                    <a:pt x="92" y="31"/>
                  </a:moveTo>
                  <a:cubicBezTo>
                    <a:pt x="92" y="30"/>
                    <a:pt x="92" y="30"/>
                    <a:pt x="92" y="30"/>
                  </a:cubicBezTo>
                  <a:cubicBezTo>
                    <a:pt x="95" y="30"/>
                    <a:pt x="98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8" y="31"/>
                    <a:pt x="97" y="31"/>
                  </a:cubicBezTo>
                  <a:cubicBezTo>
                    <a:pt x="96" y="31"/>
                    <a:pt x="95" y="31"/>
                    <a:pt x="93" y="31"/>
                  </a:cubicBezTo>
                  <a:cubicBezTo>
                    <a:pt x="93" y="31"/>
                    <a:pt x="92" y="31"/>
                    <a:pt x="91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1" y="31"/>
                    <a:pt x="92" y="31"/>
                  </a:cubicBezTo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9" y="34"/>
                    <a:pt x="10" y="32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3" y="31"/>
                    <a:pt x="14" y="31"/>
                  </a:cubicBezTo>
                  <a:cubicBezTo>
                    <a:pt x="13" y="32"/>
                    <a:pt x="12" y="34"/>
                    <a:pt x="12" y="35"/>
                  </a:cubicBezTo>
                  <a:cubicBezTo>
                    <a:pt x="12" y="35"/>
                    <a:pt x="11" y="36"/>
                    <a:pt x="11" y="36"/>
                  </a:cubicBezTo>
                  <a:moveTo>
                    <a:pt x="75" y="29"/>
                  </a:moveTo>
                  <a:cubicBezTo>
                    <a:pt x="76" y="28"/>
                    <a:pt x="78" y="28"/>
                    <a:pt x="79" y="27"/>
                  </a:cubicBezTo>
                  <a:cubicBezTo>
                    <a:pt x="80" y="27"/>
                    <a:pt x="80" y="27"/>
                    <a:pt x="80" y="28"/>
                  </a:cubicBezTo>
                  <a:cubicBezTo>
                    <a:pt x="79" y="28"/>
                    <a:pt x="78" y="28"/>
                    <a:pt x="76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75" y="29"/>
                    <a:pt x="75" y="29"/>
                  </a:cubicBezTo>
                  <a:moveTo>
                    <a:pt x="83" y="26"/>
                  </a:moveTo>
                  <a:cubicBezTo>
                    <a:pt x="84" y="26"/>
                    <a:pt x="84" y="25"/>
                    <a:pt x="85" y="25"/>
                  </a:cubicBezTo>
                  <a:cubicBezTo>
                    <a:pt x="86" y="25"/>
                    <a:pt x="87" y="26"/>
                    <a:pt x="87" y="26"/>
                  </a:cubicBezTo>
                  <a:cubicBezTo>
                    <a:pt x="87" y="26"/>
                    <a:pt x="86" y="26"/>
                    <a:pt x="86" y="27"/>
                  </a:cubicBezTo>
                  <a:cubicBezTo>
                    <a:pt x="86" y="27"/>
                    <a:pt x="85" y="27"/>
                    <a:pt x="85" y="27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moveTo>
                    <a:pt x="90" y="25"/>
                  </a:moveTo>
                  <a:cubicBezTo>
                    <a:pt x="90" y="25"/>
                    <a:pt x="90" y="25"/>
                    <a:pt x="89" y="24"/>
                  </a:cubicBezTo>
                  <a:cubicBezTo>
                    <a:pt x="92" y="24"/>
                    <a:pt x="95" y="25"/>
                    <a:pt x="97" y="25"/>
                  </a:cubicBezTo>
                  <a:cubicBezTo>
                    <a:pt x="96" y="25"/>
                    <a:pt x="94" y="26"/>
                    <a:pt x="93" y="26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2" y="26"/>
                    <a:pt x="92" y="26"/>
                    <a:pt x="91" y="26"/>
                  </a:cubicBezTo>
                  <a:cubicBezTo>
                    <a:pt x="91" y="26"/>
                    <a:pt x="91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moveTo>
                    <a:pt x="12" y="28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4" y="25"/>
                    <a:pt x="16" y="23"/>
                    <a:pt x="18" y="22"/>
                  </a:cubicBezTo>
                  <a:cubicBezTo>
                    <a:pt x="18" y="22"/>
                    <a:pt x="18" y="23"/>
                    <a:pt x="18" y="24"/>
                  </a:cubicBezTo>
                  <a:cubicBezTo>
                    <a:pt x="18" y="25"/>
                    <a:pt x="19" y="26"/>
                    <a:pt x="19" y="27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8"/>
                    <a:pt x="17" y="29"/>
                    <a:pt x="17" y="29"/>
                  </a:cubicBezTo>
                  <a:cubicBezTo>
                    <a:pt x="15" y="29"/>
                    <a:pt x="13" y="28"/>
                    <a:pt x="12" y="28"/>
                  </a:cubicBezTo>
                  <a:moveTo>
                    <a:pt x="72" y="21"/>
                  </a:moveTo>
                  <a:cubicBezTo>
                    <a:pt x="73" y="21"/>
                    <a:pt x="74" y="21"/>
                    <a:pt x="75" y="21"/>
                  </a:cubicBezTo>
                  <a:cubicBezTo>
                    <a:pt x="76" y="21"/>
                    <a:pt x="77" y="22"/>
                    <a:pt x="78" y="22"/>
                  </a:cubicBezTo>
                  <a:cubicBezTo>
                    <a:pt x="78" y="22"/>
                    <a:pt x="78" y="22"/>
                    <a:pt x="77" y="22"/>
                  </a:cubicBezTo>
                  <a:cubicBezTo>
                    <a:pt x="76" y="22"/>
                    <a:pt x="75" y="22"/>
                    <a:pt x="73" y="23"/>
                  </a:cubicBezTo>
                  <a:cubicBezTo>
                    <a:pt x="72" y="22"/>
                    <a:pt x="71" y="22"/>
                    <a:pt x="70" y="22"/>
                  </a:cubicBezTo>
                  <a:cubicBezTo>
                    <a:pt x="70" y="22"/>
                    <a:pt x="71" y="21"/>
                    <a:pt x="72" y="21"/>
                  </a:cubicBezTo>
                  <a:moveTo>
                    <a:pt x="81" y="20"/>
                  </a:moveTo>
                  <a:cubicBezTo>
                    <a:pt x="82" y="20"/>
                    <a:pt x="83" y="20"/>
                    <a:pt x="84" y="20"/>
                  </a:cubicBezTo>
                  <a:cubicBezTo>
                    <a:pt x="87" y="20"/>
                    <a:pt x="89" y="20"/>
                    <a:pt x="92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1" y="20"/>
                    <a:pt x="89" y="21"/>
                    <a:pt x="87" y="22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2"/>
                    <a:pt x="85" y="22"/>
                    <a:pt x="84" y="22"/>
                  </a:cubicBezTo>
                  <a:cubicBezTo>
                    <a:pt x="83" y="21"/>
                    <a:pt x="82" y="21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66" y="20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7" y="19"/>
                    <a:pt x="66" y="20"/>
                  </a:cubicBezTo>
                  <a:moveTo>
                    <a:pt x="21" y="20"/>
                  </a:moveTo>
                  <a:cubicBezTo>
                    <a:pt x="21" y="19"/>
                    <a:pt x="22" y="19"/>
                    <a:pt x="22" y="19"/>
                  </a:cubicBezTo>
                  <a:cubicBezTo>
                    <a:pt x="21" y="21"/>
                    <a:pt x="21" y="23"/>
                    <a:pt x="22" y="25"/>
                  </a:cubicBezTo>
                  <a:cubicBezTo>
                    <a:pt x="22" y="25"/>
                    <a:pt x="22" y="25"/>
                    <a:pt x="21" y="26"/>
                  </a:cubicBezTo>
                  <a:cubicBezTo>
                    <a:pt x="20" y="24"/>
                    <a:pt x="20" y="22"/>
                    <a:pt x="21" y="20"/>
                  </a:cubicBezTo>
                  <a:moveTo>
                    <a:pt x="33" y="22"/>
                  </a:moveTo>
                  <a:cubicBezTo>
                    <a:pt x="33" y="19"/>
                    <a:pt x="37" y="17"/>
                    <a:pt x="41" y="17"/>
                  </a:cubicBezTo>
                  <a:cubicBezTo>
                    <a:pt x="39" y="18"/>
                    <a:pt x="36" y="20"/>
                    <a:pt x="33" y="22"/>
                  </a:cubicBezTo>
                  <a:moveTo>
                    <a:pt x="46" y="17"/>
                  </a:moveTo>
                  <a:cubicBezTo>
                    <a:pt x="46" y="17"/>
                    <a:pt x="46" y="17"/>
                    <a:pt x="46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8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1" y="18"/>
                    <a:pt x="49" y="18"/>
                    <a:pt x="48" y="19"/>
                  </a:cubicBezTo>
                  <a:cubicBezTo>
                    <a:pt x="47" y="19"/>
                    <a:pt x="46" y="19"/>
                    <a:pt x="44" y="20"/>
                  </a:cubicBezTo>
                  <a:cubicBezTo>
                    <a:pt x="45" y="19"/>
                    <a:pt x="45" y="19"/>
                    <a:pt x="45" y="18"/>
                  </a:cubicBezTo>
                  <a:cubicBezTo>
                    <a:pt x="45" y="18"/>
                    <a:pt x="46" y="18"/>
                    <a:pt x="46" y="17"/>
                  </a:cubicBezTo>
                  <a:moveTo>
                    <a:pt x="43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3" y="14"/>
                  </a:cubicBezTo>
                  <a:moveTo>
                    <a:pt x="62" y="15"/>
                  </a:moveTo>
                  <a:cubicBezTo>
                    <a:pt x="63" y="14"/>
                    <a:pt x="64" y="13"/>
                    <a:pt x="65" y="12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5"/>
                    <a:pt x="65" y="15"/>
                    <a:pt x="65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5"/>
                    <a:pt x="62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moveTo>
                    <a:pt x="53" y="14"/>
                  </a:moveTo>
                  <a:cubicBezTo>
                    <a:pt x="55" y="14"/>
                    <a:pt x="57" y="13"/>
                    <a:pt x="59" y="12"/>
                  </a:cubicBezTo>
                  <a:cubicBezTo>
                    <a:pt x="59" y="12"/>
                    <a:pt x="59" y="13"/>
                    <a:pt x="60" y="13"/>
                  </a:cubicBezTo>
                  <a:cubicBezTo>
                    <a:pt x="59" y="13"/>
                    <a:pt x="58" y="14"/>
                    <a:pt x="57" y="15"/>
                  </a:cubicBezTo>
                  <a:cubicBezTo>
                    <a:pt x="55" y="14"/>
                    <a:pt x="54" y="14"/>
                    <a:pt x="53" y="14"/>
                  </a:cubicBezTo>
                  <a:moveTo>
                    <a:pt x="50" y="12"/>
                  </a:moveTo>
                  <a:cubicBezTo>
                    <a:pt x="51" y="12"/>
                    <a:pt x="52" y="11"/>
                    <a:pt x="53" y="11"/>
                  </a:cubicBezTo>
                  <a:cubicBezTo>
                    <a:pt x="53" y="11"/>
                    <a:pt x="53" y="12"/>
                    <a:pt x="53" y="12"/>
                  </a:cubicBezTo>
                  <a:cubicBezTo>
                    <a:pt x="52" y="12"/>
                    <a:pt x="51" y="12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moveTo>
                    <a:pt x="9" y="22"/>
                  </a:moveTo>
                  <a:cubicBezTo>
                    <a:pt x="11" y="19"/>
                    <a:pt x="14" y="17"/>
                    <a:pt x="15" y="15"/>
                  </a:cubicBezTo>
                  <a:cubicBezTo>
                    <a:pt x="18" y="13"/>
                    <a:pt x="22" y="11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2"/>
                    <a:pt x="22" y="13"/>
                  </a:cubicBezTo>
                  <a:cubicBezTo>
                    <a:pt x="21" y="14"/>
                    <a:pt x="21" y="14"/>
                    <a:pt x="20" y="15"/>
                  </a:cubicBezTo>
                  <a:cubicBezTo>
                    <a:pt x="19" y="16"/>
                    <a:pt x="19" y="17"/>
                    <a:pt x="18" y="18"/>
                  </a:cubicBezTo>
                  <a:cubicBezTo>
                    <a:pt x="16" y="20"/>
                    <a:pt x="13" y="22"/>
                    <a:pt x="11" y="24"/>
                  </a:cubicBezTo>
                  <a:cubicBezTo>
                    <a:pt x="11" y="25"/>
                    <a:pt x="10" y="25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9" y="23"/>
                    <a:pt x="9" y="22"/>
                  </a:cubicBezTo>
                  <a:moveTo>
                    <a:pt x="24" y="23"/>
                  </a:moveTo>
                  <a:cubicBezTo>
                    <a:pt x="24" y="22"/>
                    <a:pt x="24" y="20"/>
                    <a:pt x="26" y="18"/>
                  </a:cubicBezTo>
                  <a:cubicBezTo>
                    <a:pt x="28" y="16"/>
                    <a:pt x="31" y="14"/>
                    <a:pt x="34" y="13"/>
                  </a:cubicBezTo>
                  <a:cubicBezTo>
                    <a:pt x="37" y="12"/>
                    <a:pt x="40" y="11"/>
                    <a:pt x="44" y="10"/>
                  </a:cubicBezTo>
                  <a:cubicBezTo>
                    <a:pt x="44" y="10"/>
                    <a:pt x="44" y="11"/>
                    <a:pt x="44" y="11"/>
                  </a:cubicBezTo>
                  <a:cubicBezTo>
                    <a:pt x="40" y="13"/>
                    <a:pt x="36" y="15"/>
                    <a:pt x="33" y="17"/>
                  </a:cubicBezTo>
                  <a:cubicBezTo>
                    <a:pt x="30" y="19"/>
                    <a:pt x="27" y="21"/>
                    <a:pt x="24" y="23"/>
                  </a:cubicBezTo>
                  <a:moveTo>
                    <a:pt x="46" y="9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8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6" y="10"/>
                    <a:pt x="46" y="10"/>
                    <a:pt x="46" y="9"/>
                  </a:cubicBezTo>
                  <a:moveTo>
                    <a:pt x="53" y="8"/>
                  </a:moveTo>
                  <a:cubicBezTo>
                    <a:pt x="56" y="8"/>
                    <a:pt x="59" y="7"/>
                    <a:pt x="62" y="7"/>
                  </a:cubicBezTo>
                  <a:cubicBezTo>
                    <a:pt x="63" y="7"/>
                    <a:pt x="65" y="8"/>
                    <a:pt x="67" y="8"/>
                  </a:cubicBezTo>
                  <a:cubicBezTo>
                    <a:pt x="67" y="8"/>
                    <a:pt x="66" y="8"/>
                    <a:pt x="66" y="9"/>
                  </a:cubicBezTo>
                  <a:cubicBezTo>
                    <a:pt x="66" y="9"/>
                    <a:pt x="65" y="9"/>
                    <a:pt x="65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9"/>
                    <a:pt x="62" y="9"/>
                  </a:cubicBezTo>
                  <a:cubicBezTo>
                    <a:pt x="61" y="9"/>
                    <a:pt x="60" y="9"/>
                    <a:pt x="59" y="10"/>
                  </a:cubicBezTo>
                  <a:cubicBezTo>
                    <a:pt x="57" y="9"/>
                    <a:pt x="56" y="9"/>
                    <a:pt x="54" y="9"/>
                  </a:cubicBezTo>
                  <a:cubicBezTo>
                    <a:pt x="53" y="9"/>
                    <a:pt x="53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moveTo>
                    <a:pt x="36" y="7"/>
                  </a:moveTo>
                  <a:cubicBezTo>
                    <a:pt x="37" y="7"/>
                    <a:pt x="37" y="7"/>
                    <a:pt x="38" y="7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37" y="8"/>
                    <a:pt x="35" y="9"/>
                    <a:pt x="33" y="10"/>
                  </a:cubicBezTo>
                  <a:cubicBezTo>
                    <a:pt x="30" y="11"/>
                    <a:pt x="27" y="13"/>
                    <a:pt x="24" y="14"/>
                  </a:cubicBezTo>
                  <a:cubicBezTo>
                    <a:pt x="27" y="11"/>
                    <a:pt x="32" y="9"/>
                    <a:pt x="36" y="7"/>
                  </a:cubicBezTo>
                  <a:moveTo>
                    <a:pt x="58" y="3"/>
                  </a:moveTo>
                  <a:cubicBezTo>
                    <a:pt x="59" y="3"/>
                    <a:pt x="59" y="3"/>
                    <a:pt x="60" y="3"/>
                  </a:cubicBezTo>
                  <a:cubicBezTo>
                    <a:pt x="62" y="3"/>
                    <a:pt x="64" y="3"/>
                    <a:pt x="66" y="3"/>
                  </a:cubicBezTo>
                  <a:cubicBezTo>
                    <a:pt x="66" y="3"/>
                    <a:pt x="66" y="3"/>
                    <a:pt x="67" y="3"/>
                  </a:cubicBezTo>
                  <a:cubicBezTo>
                    <a:pt x="70" y="4"/>
                    <a:pt x="73" y="5"/>
                    <a:pt x="73" y="8"/>
                  </a:cubicBezTo>
                  <a:cubicBezTo>
                    <a:pt x="73" y="8"/>
                    <a:pt x="73" y="8"/>
                    <a:pt x="73" y="9"/>
                  </a:cubicBezTo>
                  <a:cubicBezTo>
                    <a:pt x="73" y="9"/>
                    <a:pt x="72" y="10"/>
                    <a:pt x="72" y="11"/>
                  </a:cubicBezTo>
                  <a:cubicBezTo>
                    <a:pt x="71" y="12"/>
                    <a:pt x="71" y="13"/>
                    <a:pt x="70" y="14"/>
                  </a:cubicBezTo>
                  <a:cubicBezTo>
                    <a:pt x="69" y="14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4"/>
                    <a:pt x="68" y="14"/>
                  </a:cubicBezTo>
                  <a:cubicBezTo>
                    <a:pt x="68" y="13"/>
                    <a:pt x="68" y="12"/>
                    <a:pt x="67" y="11"/>
                  </a:cubicBezTo>
                  <a:cubicBezTo>
                    <a:pt x="68" y="10"/>
                    <a:pt x="69" y="10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1" y="8"/>
                    <a:pt x="71" y="7"/>
                  </a:cubicBezTo>
                  <a:cubicBezTo>
                    <a:pt x="71" y="7"/>
                    <a:pt x="70" y="6"/>
                    <a:pt x="70" y="6"/>
                  </a:cubicBezTo>
                  <a:cubicBezTo>
                    <a:pt x="68" y="5"/>
                    <a:pt x="65" y="5"/>
                    <a:pt x="62" y="5"/>
                  </a:cubicBezTo>
                  <a:cubicBezTo>
                    <a:pt x="60" y="5"/>
                    <a:pt x="59" y="5"/>
                    <a:pt x="57" y="5"/>
                  </a:cubicBezTo>
                  <a:cubicBezTo>
                    <a:pt x="55" y="5"/>
                    <a:pt x="53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0" y="6"/>
                    <a:pt x="49" y="6"/>
                    <a:pt x="48" y="6"/>
                  </a:cubicBezTo>
                  <a:cubicBezTo>
                    <a:pt x="47" y="6"/>
                    <a:pt x="46" y="6"/>
                    <a:pt x="45" y="6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2" y="5"/>
                    <a:pt x="43" y="5"/>
                    <a:pt x="43" y="5"/>
                  </a:cubicBezTo>
                  <a:cubicBezTo>
                    <a:pt x="47" y="4"/>
                    <a:pt x="52" y="3"/>
                    <a:pt x="56" y="3"/>
                  </a:cubicBezTo>
                  <a:cubicBezTo>
                    <a:pt x="57" y="3"/>
                    <a:pt x="57" y="3"/>
                    <a:pt x="58" y="3"/>
                  </a:cubicBezTo>
                  <a:moveTo>
                    <a:pt x="61" y="0"/>
                  </a:moveTo>
                  <a:cubicBezTo>
                    <a:pt x="56" y="0"/>
                    <a:pt x="52" y="1"/>
                    <a:pt x="48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3"/>
                    <a:pt x="40" y="4"/>
                    <a:pt x="36" y="5"/>
                  </a:cubicBezTo>
                  <a:cubicBezTo>
                    <a:pt x="33" y="5"/>
                    <a:pt x="29" y="6"/>
                    <a:pt x="26" y="7"/>
                  </a:cubicBezTo>
                  <a:cubicBezTo>
                    <a:pt x="22" y="9"/>
                    <a:pt x="18" y="11"/>
                    <a:pt x="14" y="13"/>
                  </a:cubicBezTo>
                  <a:cubicBezTo>
                    <a:pt x="12" y="15"/>
                    <a:pt x="10" y="16"/>
                    <a:pt x="9" y="18"/>
                  </a:cubicBezTo>
                  <a:cubicBezTo>
                    <a:pt x="7" y="20"/>
                    <a:pt x="6" y="23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8" y="30"/>
                    <a:pt x="7" y="32"/>
                    <a:pt x="7" y="34"/>
                  </a:cubicBezTo>
                  <a:cubicBezTo>
                    <a:pt x="7" y="36"/>
                    <a:pt x="8" y="37"/>
                    <a:pt x="10" y="38"/>
                  </a:cubicBezTo>
                  <a:cubicBezTo>
                    <a:pt x="10" y="39"/>
                    <a:pt x="10" y="39"/>
                    <a:pt x="9" y="39"/>
                  </a:cubicBezTo>
                  <a:cubicBezTo>
                    <a:pt x="9" y="40"/>
                    <a:pt x="10" y="40"/>
                    <a:pt x="1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3" y="39"/>
                    <a:pt x="16" y="36"/>
                    <a:pt x="18" y="33"/>
                  </a:cubicBezTo>
                  <a:cubicBezTo>
                    <a:pt x="17" y="34"/>
                    <a:pt x="16" y="34"/>
                    <a:pt x="15" y="35"/>
                  </a:cubicBezTo>
                  <a:cubicBezTo>
                    <a:pt x="17" y="34"/>
                    <a:pt x="18" y="32"/>
                    <a:pt x="19" y="31"/>
                  </a:cubicBezTo>
                  <a:cubicBezTo>
                    <a:pt x="19" y="31"/>
                    <a:pt x="20" y="31"/>
                    <a:pt x="20" y="31"/>
                  </a:cubicBezTo>
                  <a:cubicBezTo>
                    <a:pt x="22" y="29"/>
                    <a:pt x="24" y="28"/>
                    <a:pt x="26" y="26"/>
                  </a:cubicBezTo>
                  <a:cubicBezTo>
                    <a:pt x="26" y="26"/>
                    <a:pt x="26" y="26"/>
                    <a:pt x="25" y="25"/>
                  </a:cubicBezTo>
                  <a:cubicBezTo>
                    <a:pt x="27" y="24"/>
                    <a:pt x="29" y="23"/>
                    <a:pt x="31" y="21"/>
                  </a:cubicBezTo>
                  <a:cubicBezTo>
                    <a:pt x="31" y="22"/>
                    <a:pt x="31" y="23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5" y="22"/>
                    <a:pt x="40" y="21"/>
                    <a:pt x="44" y="21"/>
                  </a:cubicBezTo>
                  <a:cubicBezTo>
                    <a:pt x="46" y="21"/>
                    <a:pt x="47" y="21"/>
                    <a:pt x="49" y="21"/>
                  </a:cubicBezTo>
                  <a:cubicBezTo>
                    <a:pt x="51" y="20"/>
                    <a:pt x="52" y="19"/>
                    <a:pt x="54" y="19"/>
                  </a:cubicBezTo>
                  <a:cubicBezTo>
                    <a:pt x="55" y="18"/>
                    <a:pt x="56" y="18"/>
                    <a:pt x="57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8" y="18"/>
                    <a:pt x="60" y="17"/>
                    <a:pt x="63" y="17"/>
                  </a:cubicBezTo>
                  <a:cubicBezTo>
                    <a:pt x="64" y="17"/>
                    <a:pt x="64" y="17"/>
                    <a:pt x="65" y="18"/>
                  </a:cubicBezTo>
                  <a:cubicBezTo>
                    <a:pt x="66" y="18"/>
                    <a:pt x="67" y="19"/>
                    <a:pt x="66" y="20"/>
                  </a:cubicBezTo>
                  <a:cubicBezTo>
                    <a:pt x="64" y="21"/>
                    <a:pt x="62" y="23"/>
                    <a:pt x="60" y="24"/>
                  </a:cubicBezTo>
                  <a:cubicBezTo>
                    <a:pt x="60" y="24"/>
                    <a:pt x="60" y="23"/>
                    <a:pt x="60" y="23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5"/>
                    <a:pt x="58" y="26"/>
                    <a:pt x="58" y="27"/>
                  </a:cubicBezTo>
                  <a:cubicBezTo>
                    <a:pt x="57" y="27"/>
                    <a:pt x="57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8"/>
                    <a:pt x="55" y="29"/>
                    <a:pt x="54" y="29"/>
                  </a:cubicBezTo>
                  <a:cubicBezTo>
                    <a:pt x="57" y="27"/>
                    <a:pt x="60" y="26"/>
                    <a:pt x="63" y="25"/>
                  </a:cubicBezTo>
                  <a:cubicBezTo>
                    <a:pt x="63" y="24"/>
                    <a:pt x="63" y="24"/>
                    <a:pt x="64" y="23"/>
                  </a:cubicBezTo>
                  <a:cubicBezTo>
                    <a:pt x="65" y="23"/>
                    <a:pt x="65" y="23"/>
                    <a:pt x="66" y="24"/>
                  </a:cubicBezTo>
                  <a:cubicBezTo>
                    <a:pt x="68" y="23"/>
                    <a:pt x="71" y="23"/>
                    <a:pt x="73" y="23"/>
                  </a:cubicBezTo>
                  <a:cubicBezTo>
                    <a:pt x="74" y="23"/>
                    <a:pt x="74" y="23"/>
                    <a:pt x="75" y="23"/>
                  </a:cubicBezTo>
                  <a:cubicBezTo>
                    <a:pt x="77" y="23"/>
                    <a:pt x="77" y="25"/>
                    <a:pt x="76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4" y="27"/>
                    <a:pt x="73" y="27"/>
                  </a:cubicBezTo>
                  <a:cubicBezTo>
                    <a:pt x="72" y="27"/>
                    <a:pt x="71" y="28"/>
                    <a:pt x="70" y="28"/>
                  </a:cubicBezTo>
                  <a:cubicBezTo>
                    <a:pt x="69" y="29"/>
                    <a:pt x="69" y="29"/>
                    <a:pt x="68" y="29"/>
                  </a:cubicBezTo>
                  <a:cubicBezTo>
                    <a:pt x="68" y="29"/>
                    <a:pt x="68" y="29"/>
                    <a:pt x="67" y="29"/>
                  </a:cubicBezTo>
                  <a:cubicBezTo>
                    <a:pt x="66" y="30"/>
                    <a:pt x="65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3" y="32"/>
                  </a:cubicBezTo>
                  <a:cubicBezTo>
                    <a:pt x="58" y="35"/>
                    <a:pt x="54" y="38"/>
                    <a:pt x="50" y="42"/>
                  </a:cubicBezTo>
                  <a:cubicBezTo>
                    <a:pt x="50" y="42"/>
                    <a:pt x="51" y="43"/>
                    <a:pt x="51" y="43"/>
                  </a:cubicBezTo>
                  <a:cubicBezTo>
                    <a:pt x="50" y="44"/>
                    <a:pt x="48" y="45"/>
                    <a:pt x="47" y="45"/>
                  </a:cubicBezTo>
                  <a:cubicBezTo>
                    <a:pt x="45" y="47"/>
                    <a:pt x="43" y="49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1"/>
                    <a:pt x="44" y="51"/>
                    <a:pt x="4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7" y="54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6"/>
                    <a:pt x="46" y="57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4" y="57"/>
                    <a:pt x="44" y="56"/>
                  </a:cubicBezTo>
                  <a:cubicBezTo>
                    <a:pt x="44" y="59"/>
                    <a:pt x="45" y="62"/>
                    <a:pt x="45" y="65"/>
                  </a:cubicBezTo>
                  <a:cubicBezTo>
                    <a:pt x="45" y="66"/>
                    <a:pt x="45" y="67"/>
                    <a:pt x="46" y="68"/>
                  </a:cubicBezTo>
                  <a:cubicBezTo>
                    <a:pt x="47" y="66"/>
                    <a:pt x="48" y="64"/>
                    <a:pt x="50" y="61"/>
                  </a:cubicBezTo>
                  <a:cubicBezTo>
                    <a:pt x="51" y="61"/>
                    <a:pt x="52" y="60"/>
                    <a:pt x="52" y="60"/>
                  </a:cubicBezTo>
                  <a:cubicBezTo>
                    <a:pt x="53" y="59"/>
                    <a:pt x="53" y="59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7"/>
                    <a:pt x="53" y="57"/>
                    <a:pt x="53" y="56"/>
                  </a:cubicBezTo>
                  <a:cubicBezTo>
                    <a:pt x="55" y="55"/>
                    <a:pt x="56" y="54"/>
                    <a:pt x="58" y="53"/>
                  </a:cubicBezTo>
                  <a:cubicBezTo>
                    <a:pt x="58" y="53"/>
                    <a:pt x="59" y="53"/>
                    <a:pt x="59" y="53"/>
                  </a:cubicBezTo>
                  <a:cubicBezTo>
                    <a:pt x="58" y="55"/>
                    <a:pt x="57" y="58"/>
                    <a:pt x="55" y="60"/>
                  </a:cubicBezTo>
                  <a:cubicBezTo>
                    <a:pt x="53" y="64"/>
                    <a:pt x="51" y="67"/>
                    <a:pt x="48" y="71"/>
                  </a:cubicBezTo>
                  <a:cubicBezTo>
                    <a:pt x="47" y="71"/>
                    <a:pt x="47" y="71"/>
                    <a:pt x="47" y="72"/>
                  </a:cubicBezTo>
                  <a:cubicBezTo>
                    <a:pt x="47" y="73"/>
                    <a:pt x="47" y="74"/>
                    <a:pt x="47" y="75"/>
                  </a:cubicBezTo>
                  <a:cubicBezTo>
                    <a:pt x="51" y="72"/>
                    <a:pt x="54" y="67"/>
                    <a:pt x="56" y="63"/>
                  </a:cubicBezTo>
                  <a:cubicBezTo>
                    <a:pt x="58" y="60"/>
                    <a:pt x="60" y="56"/>
                    <a:pt x="62" y="53"/>
                  </a:cubicBezTo>
                  <a:cubicBezTo>
                    <a:pt x="66" y="52"/>
                    <a:pt x="70" y="51"/>
                    <a:pt x="72" y="47"/>
                  </a:cubicBezTo>
                  <a:cubicBezTo>
                    <a:pt x="72" y="47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6" y="46"/>
                    <a:pt x="80" y="46"/>
                    <a:pt x="82" y="44"/>
                  </a:cubicBezTo>
                  <a:cubicBezTo>
                    <a:pt x="83" y="44"/>
                    <a:pt x="84" y="43"/>
                    <a:pt x="84" y="43"/>
                  </a:cubicBezTo>
                  <a:cubicBezTo>
                    <a:pt x="91" y="41"/>
                    <a:pt x="98" y="41"/>
                    <a:pt x="105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10" y="41"/>
                    <a:pt x="112" y="41"/>
                  </a:cubicBezTo>
                  <a:cubicBezTo>
                    <a:pt x="112" y="41"/>
                    <a:pt x="113" y="41"/>
                    <a:pt x="113" y="41"/>
                  </a:cubicBezTo>
                  <a:cubicBezTo>
                    <a:pt x="114" y="41"/>
                    <a:pt x="115" y="41"/>
                    <a:pt x="116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8" y="41"/>
                    <a:pt x="118" y="40"/>
                  </a:cubicBezTo>
                  <a:cubicBezTo>
                    <a:pt x="118" y="40"/>
                    <a:pt x="117" y="39"/>
                    <a:pt x="116" y="39"/>
                  </a:cubicBezTo>
                  <a:cubicBezTo>
                    <a:pt x="116" y="39"/>
                    <a:pt x="115" y="39"/>
                    <a:pt x="114" y="39"/>
                  </a:cubicBezTo>
                  <a:cubicBezTo>
                    <a:pt x="113" y="38"/>
                    <a:pt x="112" y="38"/>
                    <a:pt x="111" y="38"/>
                  </a:cubicBezTo>
                  <a:cubicBezTo>
                    <a:pt x="111" y="38"/>
                    <a:pt x="110" y="38"/>
                    <a:pt x="110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07" y="37"/>
                    <a:pt x="103" y="37"/>
                    <a:pt x="99" y="37"/>
                  </a:cubicBezTo>
                  <a:cubicBezTo>
                    <a:pt x="99" y="37"/>
                    <a:pt x="98" y="37"/>
                    <a:pt x="97" y="37"/>
                  </a:cubicBezTo>
                  <a:cubicBezTo>
                    <a:pt x="96" y="37"/>
                    <a:pt x="95" y="37"/>
                    <a:pt x="94" y="37"/>
                  </a:cubicBezTo>
                  <a:cubicBezTo>
                    <a:pt x="93" y="37"/>
                    <a:pt x="91" y="37"/>
                    <a:pt x="90" y="37"/>
                  </a:cubicBezTo>
                  <a:cubicBezTo>
                    <a:pt x="88" y="37"/>
                    <a:pt x="87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7" y="36"/>
                    <a:pt x="88" y="35"/>
                    <a:pt x="90" y="34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2" y="34"/>
                    <a:pt x="94" y="34"/>
                    <a:pt x="96" y="34"/>
                  </a:cubicBezTo>
                  <a:cubicBezTo>
                    <a:pt x="97" y="33"/>
                    <a:pt x="99" y="33"/>
                    <a:pt x="100" y="33"/>
                  </a:cubicBezTo>
                  <a:cubicBezTo>
                    <a:pt x="101" y="33"/>
                    <a:pt x="102" y="33"/>
                    <a:pt x="103" y="33"/>
                  </a:cubicBezTo>
                  <a:cubicBezTo>
                    <a:pt x="105" y="34"/>
                    <a:pt x="108" y="34"/>
                    <a:pt x="111" y="34"/>
                  </a:cubicBezTo>
                  <a:cubicBezTo>
                    <a:pt x="113" y="34"/>
                    <a:pt x="116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9" y="34"/>
                    <a:pt x="119" y="34"/>
                  </a:cubicBezTo>
                  <a:cubicBezTo>
                    <a:pt x="119" y="34"/>
                    <a:pt x="119" y="33"/>
                    <a:pt x="119" y="33"/>
                  </a:cubicBezTo>
                  <a:cubicBezTo>
                    <a:pt x="119" y="33"/>
                    <a:pt x="119" y="33"/>
                    <a:pt x="118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5" y="31"/>
                    <a:pt x="112" y="30"/>
                    <a:pt x="109" y="30"/>
                  </a:cubicBezTo>
                  <a:cubicBezTo>
                    <a:pt x="106" y="29"/>
                    <a:pt x="104" y="29"/>
                    <a:pt x="101" y="28"/>
                  </a:cubicBezTo>
                  <a:cubicBezTo>
                    <a:pt x="100" y="28"/>
                    <a:pt x="98" y="28"/>
                    <a:pt x="97" y="28"/>
                  </a:cubicBezTo>
                  <a:cubicBezTo>
                    <a:pt x="98" y="28"/>
                    <a:pt x="99" y="28"/>
                    <a:pt x="100" y="28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3" y="28"/>
                    <a:pt x="104" y="28"/>
                    <a:pt x="105" y="28"/>
                  </a:cubicBezTo>
                  <a:cubicBezTo>
                    <a:pt x="106" y="28"/>
                    <a:pt x="106" y="27"/>
                    <a:pt x="106" y="26"/>
                  </a:cubicBezTo>
                  <a:cubicBezTo>
                    <a:pt x="106" y="26"/>
                    <a:pt x="106" y="25"/>
                    <a:pt x="106" y="25"/>
                  </a:cubicBezTo>
                  <a:cubicBezTo>
                    <a:pt x="102" y="24"/>
                    <a:pt x="98" y="23"/>
                    <a:pt x="94" y="22"/>
                  </a:cubicBezTo>
                  <a:cubicBezTo>
                    <a:pt x="96" y="22"/>
                    <a:pt x="98" y="21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2" y="20"/>
                    <a:pt x="101" y="18"/>
                    <a:pt x="100" y="18"/>
                  </a:cubicBezTo>
                  <a:cubicBezTo>
                    <a:pt x="97" y="17"/>
                    <a:pt x="95" y="17"/>
                    <a:pt x="92" y="17"/>
                  </a:cubicBezTo>
                  <a:cubicBezTo>
                    <a:pt x="91" y="17"/>
                    <a:pt x="90" y="17"/>
                    <a:pt x="89" y="17"/>
                  </a:cubicBezTo>
                  <a:cubicBezTo>
                    <a:pt x="87" y="17"/>
                    <a:pt x="85" y="17"/>
                    <a:pt x="83" y="18"/>
                  </a:cubicBezTo>
                  <a:cubicBezTo>
                    <a:pt x="81" y="18"/>
                    <a:pt x="78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1" y="17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6"/>
                    <a:pt x="72" y="15"/>
                    <a:pt x="73" y="14"/>
                  </a:cubicBezTo>
                  <a:cubicBezTo>
                    <a:pt x="74" y="13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9"/>
                    <a:pt x="76" y="8"/>
                    <a:pt x="76" y="8"/>
                  </a:cubicBezTo>
                  <a:cubicBezTo>
                    <a:pt x="76" y="6"/>
                    <a:pt x="75" y="5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6" y="1"/>
                    <a:pt x="64" y="0"/>
                    <a:pt x="63" y="0"/>
                  </a:cubicBezTo>
                  <a:cubicBezTo>
                    <a:pt x="62" y="0"/>
                    <a:pt x="61" y="0"/>
                    <a:pt x="61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2"/>
            <p:cNvSpPr>
              <a:spLocks noEditPoints="1"/>
            </p:cNvSpPr>
            <p:nvPr/>
          </p:nvSpPr>
          <p:spPr bwMode="auto">
            <a:xfrm>
              <a:off x="5619751" y="3467101"/>
              <a:ext cx="523875" cy="473075"/>
            </a:xfrm>
            <a:custGeom>
              <a:avLst/>
              <a:gdLst>
                <a:gd name="T0" fmla="*/ 162 w 243"/>
                <a:gd name="T1" fmla="*/ 200 h 220"/>
                <a:gd name="T2" fmla="*/ 206 w 243"/>
                <a:gd name="T3" fmla="*/ 203 h 220"/>
                <a:gd name="T4" fmla="*/ 195 w 243"/>
                <a:gd name="T5" fmla="*/ 194 h 220"/>
                <a:gd name="T6" fmla="*/ 181 w 243"/>
                <a:gd name="T7" fmla="*/ 197 h 220"/>
                <a:gd name="T8" fmla="*/ 153 w 243"/>
                <a:gd name="T9" fmla="*/ 195 h 220"/>
                <a:gd name="T10" fmla="*/ 218 w 243"/>
                <a:gd name="T11" fmla="*/ 189 h 220"/>
                <a:gd name="T12" fmla="*/ 226 w 243"/>
                <a:gd name="T13" fmla="*/ 192 h 220"/>
                <a:gd name="T14" fmla="*/ 199 w 243"/>
                <a:gd name="T15" fmla="*/ 217 h 220"/>
                <a:gd name="T16" fmla="*/ 223 w 243"/>
                <a:gd name="T17" fmla="*/ 201 h 220"/>
                <a:gd name="T18" fmla="*/ 215 w 243"/>
                <a:gd name="T19" fmla="*/ 214 h 220"/>
                <a:gd name="T20" fmla="*/ 235 w 243"/>
                <a:gd name="T21" fmla="*/ 188 h 220"/>
                <a:gd name="T22" fmla="*/ 199 w 243"/>
                <a:gd name="T23" fmla="*/ 181 h 220"/>
                <a:gd name="T24" fmla="*/ 196 w 243"/>
                <a:gd name="T25" fmla="*/ 189 h 220"/>
                <a:gd name="T26" fmla="*/ 135 w 243"/>
                <a:gd name="T27" fmla="*/ 183 h 220"/>
                <a:gd name="T28" fmla="*/ 206 w 243"/>
                <a:gd name="T29" fmla="*/ 181 h 220"/>
                <a:gd name="T30" fmla="*/ 222 w 243"/>
                <a:gd name="T31" fmla="*/ 174 h 220"/>
                <a:gd name="T32" fmla="*/ 178 w 243"/>
                <a:gd name="T33" fmla="*/ 184 h 220"/>
                <a:gd name="T34" fmla="*/ 156 w 243"/>
                <a:gd name="T35" fmla="*/ 182 h 220"/>
                <a:gd name="T36" fmla="*/ 156 w 243"/>
                <a:gd name="T37" fmla="*/ 173 h 220"/>
                <a:gd name="T38" fmla="*/ 209 w 243"/>
                <a:gd name="T39" fmla="*/ 170 h 220"/>
                <a:gd name="T40" fmla="*/ 176 w 243"/>
                <a:gd name="T41" fmla="*/ 172 h 220"/>
                <a:gd name="T42" fmla="*/ 180 w 243"/>
                <a:gd name="T43" fmla="*/ 168 h 220"/>
                <a:gd name="T44" fmla="*/ 189 w 243"/>
                <a:gd name="T45" fmla="*/ 170 h 220"/>
                <a:gd name="T46" fmla="*/ 136 w 243"/>
                <a:gd name="T47" fmla="*/ 178 h 220"/>
                <a:gd name="T48" fmla="*/ 103 w 243"/>
                <a:gd name="T49" fmla="*/ 165 h 220"/>
                <a:gd name="T50" fmla="*/ 188 w 243"/>
                <a:gd name="T51" fmla="*/ 160 h 220"/>
                <a:gd name="T52" fmla="*/ 195 w 243"/>
                <a:gd name="T53" fmla="*/ 159 h 220"/>
                <a:gd name="T54" fmla="*/ 205 w 243"/>
                <a:gd name="T55" fmla="*/ 160 h 220"/>
                <a:gd name="T56" fmla="*/ 70 w 243"/>
                <a:gd name="T57" fmla="*/ 150 h 220"/>
                <a:gd name="T58" fmla="*/ 78 w 243"/>
                <a:gd name="T59" fmla="*/ 150 h 220"/>
                <a:gd name="T60" fmla="*/ 87 w 243"/>
                <a:gd name="T61" fmla="*/ 154 h 220"/>
                <a:gd name="T62" fmla="*/ 89 w 243"/>
                <a:gd name="T63" fmla="*/ 148 h 220"/>
                <a:gd name="T64" fmla="*/ 38 w 243"/>
                <a:gd name="T65" fmla="*/ 103 h 220"/>
                <a:gd name="T66" fmla="*/ 15 w 243"/>
                <a:gd name="T67" fmla="*/ 80 h 220"/>
                <a:gd name="T68" fmla="*/ 25 w 243"/>
                <a:gd name="T69" fmla="*/ 78 h 220"/>
                <a:gd name="T70" fmla="*/ 19 w 243"/>
                <a:gd name="T71" fmla="*/ 63 h 220"/>
                <a:gd name="T72" fmla="*/ 18 w 243"/>
                <a:gd name="T73" fmla="*/ 71 h 220"/>
                <a:gd name="T74" fmla="*/ 33 w 243"/>
                <a:gd name="T75" fmla="*/ 69 h 220"/>
                <a:gd name="T76" fmla="*/ 25 w 243"/>
                <a:gd name="T77" fmla="*/ 28 h 220"/>
                <a:gd name="T78" fmla="*/ 16 w 243"/>
                <a:gd name="T79" fmla="*/ 41 h 220"/>
                <a:gd name="T80" fmla="*/ 6 w 243"/>
                <a:gd name="T81" fmla="*/ 14 h 220"/>
                <a:gd name="T82" fmla="*/ 23 w 243"/>
                <a:gd name="T83" fmla="*/ 81 h 220"/>
                <a:gd name="T84" fmla="*/ 8 w 243"/>
                <a:gd name="T85" fmla="*/ 18 h 220"/>
                <a:gd name="T86" fmla="*/ 30 w 243"/>
                <a:gd name="T87" fmla="*/ 9 h 220"/>
                <a:gd name="T88" fmla="*/ 13 w 243"/>
                <a:gd name="T89" fmla="*/ 23 h 220"/>
                <a:gd name="T90" fmla="*/ 17 w 243"/>
                <a:gd name="T91" fmla="*/ 13 h 220"/>
                <a:gd name="T92" fmla="*/ 115 w 243"/>
                <a:gd name="T93" fmla="*/ 154 h 220"/>
                <a:gd name="T94" fmla="*/ 86 w 243"/>
                <a:gd name="T95" fmla="*/ 129 h 220"/>
                <a:gd name="T96" fmla="*/ 74 w 243"/>
                <a:gd name="T97" fmla="*/ 127 h 220"/>
                <a:gd name="T98" fmla="*/ 73 w 243"/>
                <a:gd name="T99" fmla="*/ 119 h 220"/>
                <a:gd name="T100" fmla="*/ 46 w 243"/>
                <a:gd name="T101" fmla="*/ 88 h 220"/>
                <a:gd name="T102" fmla="*/ 39 w 243"/>
                <a:gd name="T103" fmla="*/ 21 h 220"/>
                <a:gd name="T104" fmla="*/ 39 w 243"/>
                <a:gd name="T105" fmla="*/ 13 h 220"/>
                <a:gd name="T106" fmla="*/ 30 w 243"/>
                <a:gd name="T107" fmla="*/ 52 h 220"/>
                <a:gd name="T108" fmla="*/ 88 w 243"/>
                <a:gd name="T109" fmla="*/ 144 h 220"/>
                <a:gd name="T110" fmla="*/ 142 w 243"/>
                <a:gd name="T111" fmla="*/ 161 h 220"/>
                <a:gd name="T112" fmla="*/ 121 w 243"/>
                <a:gd name="T113" fmla="*/ 151 h 220"/>
                <a:gd name="T114" fmla="*/ 145 w 243"/>
                <a:gd name="T115" fmla="*/ 145 h 220"/>
                <a:gd name="T116" fmla="*/ 44 w 243"/>
                <a:gd name="T117" fmla="*/ 23 h 220"/>
                <a:gd name="T118" fmla="*/ 24 w 243"/>
                <a:gd name="T119" fmla="*/ 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3" h="220">
                  <a:moveTo>
                    <a:pt x="170" y="210"/>
                  </a:moveTo>
                  <a:cubicBezTo>
                    <a:pt x="168" y="210"/>
                    <a:pt x="168" y="212"/>
                    <a:pt x="170" y="212"/>
                  </a:cubicBezTo>
                  <a:cubicBezTo>
                    <a:pt x="173" y="213"/>
                    <a:pt x="176" y="213"/>
                    <a:pt x="180" y="213"/>
                  </a:cubicBezTo>
                  <a:cubicBezTo>
                    <a:pt x="180" y="213"/>
                    <a:pt x="180" y="213"/>
                    <a:pt x="180" y="213"/>
                  </a:cubicBezTo>
                  <a:cubicBezTo>
                    <a:pt x="184" y="213"/>
                    <a:pt x="188" y="211"/>
                    <a:pt x="192" y="210"/>
                  </a:cubicBezTo>
                  <a:cubicBezTo>
                    <a:pt x="190" y="210"/>
                    <a:pt x="187" y="211"/>
                    <a:pt x="185" y="211"/>
                  </a:cubicBezTo>
                  <a:cubicBezTo>
                    <a:pt x="181" y="211"/>
                    <a:pt x="177" y="210"/>
                    <a:pt x="174" y="210"/>
                  </a:cubicBezTo>
                  <a:cubicBezTo>
                    <a:pt x="173" y="210"/>
                    <a:pt x="171" y="210"/>
                    <a:pt x="170" y="210"/>
                  </a:cubicBezTo>
                  <a:cubicBezTo>
                    <a:pt x="170" y="210"/>
                    <a:pt x="170" y="210"/>
                    <a:pt x="170" y="210"/>
                  </a:cubicBezTo>
                  <a:cubicBezTo>
                    <a:pt x="170" y="210"/>
                    <a:pt x="170" y="210"/>
                    <a:pt x="170" y="210"/>
                  </a:cubicBezTo>
                  <a:cubicBezTo>
                    <a:pt x="170" y="210"/>
                    <a:pt x="170" y="210"/>
                    <a:pt x="170" y="210"/>
                  </a:cubicBezTo>
                  <a:moveTo>
                    <a:pt x="191" y="201"/>
                  </a:moveTo>
                  <a:cubicBezTo>
                    <a:pt x="190" y="202"/>
                    <a:pt x="188" y="202"/>
                    <a:pt x="186" y="202"/>
                  </a:cubicBezTo>
                  <a:cubicBezTo>
                    <a:pt x="187" y="202"/>
                    <a:pt x="187" y="203"/>
                    <a:pt x="188" y="203"/>
                  </a:cubicBezTo>
                  <a:cubicBezTo>
                    <a:pt x="190" y="202"/>
                    <a:pt x="192" y="202"/>
                    <a:pt x="194" y="202"/>
                  </a:cubicBezTo>
                  <a:cubicBezTo>
                    <a:pt x="193" y="202"/>
                    <a:pt x="192" y="201"/>
                    <a:pt x="191" y="201"/>
                  </a:cubicBezTo>
                  <a:moveTo>
                    <a:pt x="162" y="200"/>
                  </a:moveTo>
                  <a:cubicBezTo>
                    <a:pt x="164" y="200"/>
                    <a:pt x="165" y="201"/>
                    <a:pt x="166" y="201"/>
                  </a:cubicBezTo>
                  <a:cubicBezTo>
                    <a:pt x="167" y="201"/>
                    <a:pt x="167" y="201"/>
                    <a:pt x="168" y="201"/>
                  </a:cubicBezTo>
                  <a:cubicBezTo>
                    <a:pt x="166" y="201"/>
                    <a:pt x="164" y="200"/>
                    <a:pt x="162" y="200"/>
                  </a:cubicBezTo>
                  <a:moveTo>
                    <a:pt x="154" y="199"/>
                  </a:moveTo>
                  <a:cubicBezTo>
                    <a:pt x="155" y="200"/>
                    <a:pt x="156" y="200"/>
                    <a:pt x="156" y="20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6" y="200"/>
                    <a:pt x="155" y="200"/>
                    <a:pt x="154" y="199"/>
                  </a:cubicBezTo>
                  <a:moveTo>
                    <a:pt x="198" y="199"/>
                  </a:moveTo>
                  <a:cubicBezTo>
                    <a:pt x="196" y="200"/>
                    <a:pt x="194" y="200"/>
                    <a:pt x="192" y="201"/>
                  </a:cubicBezTo>
                  <a:cubicBezTo>
                    <a:pt x="193" y="201"/>
                    <a:pt x="194" y="201"/>
                    <a:pt x="195" y="201"/>
                  </a:cubicBezTo>
                  <a:cubicBezTo>
                    <a:pt x="197" y="201"/>
                    <a:pt x="199" y="201"/>
                    <a:pt x="200" y="200"/>
                  </a:cubicBezTo>
                  <a:cubicBezTo>
                    <a:pt x="199" y="200"/>
                    <a:pt x="199" y="200"/>
                    <a:pt x="198" y="199"/>
                  </a:cubicBezTo>
                  <a:moveTo>
                    <a:pt x="220" y="199"/>
                  </a:moveTo>
                  <a:cubicBezTo>
                    <a:pt x="217" y="200"/>
                    <a:pt x="215" y="201"/>
                    <a:pt x="213" y="202"/>
                  </a:cubicBezTo>
                  <a:cubicBezTo>
                    <a:pt x="210" y="203"/>
                    <a:pt x="208" y="203"/>
                    <a:pt x="206" y="204"/>
                  </a:cubicBezTo>
                  <a:cubicBezTo>
                    <a:pt x="206" y="204"/>
                    <a:pt x="206" y="203"/>
                    <a:pt x="206" y="203"/>
                  </a:cubicBezTo>
                  <a:cubicBezTo>
                    <a:pt x="202" y="205"/>
                    <a:pt x="197" y="206"/>
                    <a:pt x="193" y="207"/>
                  </a:cubicBezTo>
                  <a:cubicBezTo>
                    <a:pt x="193" y="207"/>
                    <a:pt x="192" y="207"/>
                    <a:pt x="192" y="207"/>
                  </a:cubicBezTo>
                  <a:cubicBezTo>
                    <a:pt x="194" y="207"/>
                    <a:pt x="197" y="207"/>
                    <a:pt x="199" y="206"/>
                  </a:cubicBezTo>
                  <a:cubicBezTo>
                    <a:pt x="199" y="207"/>
                    <a:pt x="200" y="207"/>
                    <a:pt x="200" y="207"/>
                  </a:cubicBezTo>
                  <a:cubicBezTo>
                    <a:pt x="200" y="207"/>
                    <a:pt x="201" y="207"/>
                    <a:pt x="201" y="207"/>
                  </a:cubicBezTo>
                  <a:cubicBezTo>
                    <a:pt x="205" y="205"/>
                    <a:pt x="209" y="204"/>
                    <a:pt x="213" y="202"/>
                  </a:cubicBezTo>
                  <a:cubicBezTo>
                    <a:pt x="215" y="201"/>
                    <a:pt x="218" y="200"/>
                    <a:pt x="220" y="199"/>
                  </a:cubicBezTo>
                  <a:moveTo>
                    <a:pt x="154" y="196"/>
                  </a:moveTo>
                  <a:cubicBezTo>
                    <a:pt x="154" y="196"/>
                    <a:pt x="154" y="197"/>
                    <a:pt x="154" y="197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4" y="197"/>
                    <a:pt x="154" y="197"/>
                    <a:pt x="154" y="196"/>
                  </a:cubicBezTo>
                  <a:moveTo>
                    <a:pt x="195" y="194"/>
                  </a:moveTo>
                  <a:cubicBezTo>
                    <a:pt x="191" y="195"/>
                    <a:pt x="188" y="195"/>
                    <a:pt x="184" y="196"/>
                  </a:cubicBezTo>
                  <a:cubicBezTo>
                    <a:pt x="184" y="196"/>
                    <a:pt x="184" y="196"/>
                    <a:pt x="184" y="196"/>
                  </a:cubicBezTo>
                  <a:cubicBezTo>
                    <a:pt x="186" y="196"/>
                    <a:pt x="188" y="196"/>
                    <a:pt x="190" y="196"/>
                  </a:cubicBezTo>
                  <a:cubicBezTo>
                    <a:pt x="191" y="196"/>
                    <a:pt x="191" y="196"/>
                    <a:pt x="191" y="196"/>
                  </a:cubicBezTo>
                  <a:cubicBezTo>
                    <a:pt x="193" y="196"/>
                    <a:pt x="194" y="195"/>
                    <a:pt x="195" y="194"/>
                  </a:cubicBezTo>
                  <a:moveTo>
                    <a:pt x="162" y="194"/>
                  </a:moveTo>
                  <a:cubicBezTo>
                    <a:pt x="161" y="194"/>
                    <a:pt x="160" y="195"/>
                    <a:pt x="159" y="195"/>
                  </a:cubicBezTo>
                  <a:cubicBezTo>
                    <a:pt x="159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9" y="195"/>
                  </a:cubicBezTo>
                  <a:cubicBezTo>
                    <a:pt x="158" y="196"/>
                    <a:pt x="158" y="196"/>
                    <a:pt x="157" y="196"/>
                  </a:cubicBezTo>
                  <a:cubicBezTo>
                    <a:pt x="157" y="197"/>
                    <a:pt x="158" y="197"/>
                    <a:pt x="158" y="198"/>
                  </a:cubicBezTo>
                  <a:cubicBezTo>
                    <a:pt x="158" y="198"/>
                    <a:pt x="159" y="198"/>
                    <a:pt x="159" y="198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65" y="199"/>
                    <a:pt x="170" y="200"/>
                    <a:pt x="176" y="200"/>
                  </a:cubicBezTo>
                  <a:cubicBezTo>
                    <a:pt x="177" y="200"/>
                    <a:pt x="177" y="200"/>
                    <a:pt x="178" y="200"/>
                  </a:cubicBezTo>
                  <a:cubicBezTo>
                    <a:pt x="179" y="200"/>
                    <a:pt x="179" y="201"/>
                    <a:pt x="180" y="201"/>
                  </a:cubicBezTo>
                  <a:cubicBezTo>
                    <a:pt x="180" y="201"/>
                    <a:pt x="180" y="201"/>
                    <a:pt x="180" y="201"/>
                  </a:cubicBezTo>
                  <a:cubicBezTo>
                    <a:pt x="180" y="201"/>
                    <a:pt x="181" y="201"/>
                    <a:pt x="181" y="201"/>
                  </a:cubicBezTo>
                  <a:cubicBezTo>
                    <a:pt x="184" y="200"/>
                    <a:pt x="187" y="199"/>
                    <a:pt x="189" y="197"/>
                  </a:cubicBezTo>
                  <a:cubicBezTo>
                    <a:pt x="188" y="197"/>
                    <a:pt x="188" y="198"/>
                    <a:pt x="187" y="198"/>
                  </a:cubicBezTo>
                  <a:cubicBezTo>
                    <a:pt x="185" y="197"/>
                    <a:pt x="183" y="197"/>
                    <a:pt x="181" y="197"/>
                  </a:cubicBezTo>
                  <a:cubicBezTo>
                    <a:pt x="178" y="197"/>
                    <a:pt x="175" y="196"/>
                    <a:pt x="172" y="195"/>
                  </a:cubicBezTo>
                  <a:cubicBezTo>
                    <a:pt x="169" y="195"/>
                    <a:pt x="165" y="195"/>
                    <a:pt x="162" y="194"/>
                  </a:cubicBezTo>
                  <a:moveTo>
                    <a:pt x="212" y="193"/>
                  </a:moveTo>
                  <a:cubicBezTo>
                    <a:pt x="211" y="193"/>
                    <a:pt x="211" y="193"/>
                    <a:pt x="210" y="194"/>
                  </a:cubicBezTo>
                  <a:cubicBezTo>
                    <a:pt x="211" y="193"/>
                    <a:pt x="212" y="193"/>
                    <a:pt x="213" y="193"/>
                  </a:cubicBezTo>
                  <a:cubicBezTo>
                    <a:pt x="213" y="193"/>
                    <a:pt x="212" y="193"/>
                    <a:pt x="212" y="193"/>
                  </a:cubicBezTo>
                  <a:moveTo>
                    <a:pt x="209" y="191"/>
                  </a:moveTo>
                  <a:cubicBezTo>
                    <a:pt x="208" y="192"/>
                    <a:pt x="206" y="192"/>
                    <a:pt x="205" y="192"/>
                  </a:cubicBezTo>
                  <a:cubicBezTo>
                    <a:pt x="204" y="192"/>
                    <a:pt x="204" y="192"/>
                    <a:pt x="204" y="191"/>
                  </a:cubicBezTo>
                  <a:cubicBezTo>
                    <a:pt x="201" y="194"/>
                    <a:pt x="197" y="196"/>
                    <a:pt x="194" y="198"/>
                  </a:cubicBezTo>
                  <a:cubicBezTo>
                    <a:pt x="199" y="196"/>
                    <a:pt x="204" y="194"/>
                    <a:pt x="209" y="191"/>
                  </a:cubicBezTo>
                  <a:moveTo>
                    <a:pt x="143" y="190"/>
                  </a:moveTo>
                  <a:cubicBezTo>
                    <a:pt x="144" y="191"/>
                    <a:pt x="145" y="191"/>
                    <a:pt x="145" y="192"/>
                  </a:cubicBezTo>
                  <a:cubicBezTo>
                    <a:pt x="145" y="192"/>
                    <a:pt x="145" y="193"/>
                    <a:pt x="145" y="193"/>
                  </a:cubicBezTo>
                  <a:cubicBezTo>
                    <a:pt x="148" y="194"/>
                    <a:pt x="151" y="194"/>
                    <a:pt x="153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5"/>
                    <a:pt x="155" y="195"/>
                    <a:pt x="155" y="194"/>
                  </a:cubicBezTo>
                  <a:cubicBezTo>
                    <a:pt x="156" y="194"/>
                    <a:pt x="157" y="194"/>
                    <a:pt x="158" y="193"/>
                  </a:cubicBezTo>
                  <a:cubicBezTo>
                    <a:pt x="156" y="193"/>
                    <a:pt x="154" y="192"/>
                    <a:pt x="153" y="192"/>
                  </a:cubicBezTo>
                  <a:cubicBezTo>
                    <a:pt x="153" y="192"/>
                    <a:pt x="152" y="192"/>
                    <a:pt x="152" y="192"/>
                  </a:cubicBezTo>
                  <a:cubicBezTo>
                    <a:pt x="151" y="192"/>
                    <a:pt x="150" y="192"/>
                    <a:pt x="149" y="192"/>
                  </a:cubicBezTo>
                  <a:cubicBezTo>
                    <a:pt x="148" y="191"/>
                    <a:pt x="148" y="191"/>
                    <a:pt x="148" y="191"/>
                  </a:cubicBezTo>
                  <a:cubicBezTo>
                    <a:pt x="146" y="191"/>
                    <a:pt x="145" y="190"/>
                    <a:pt x="143" y="190"/>
                  </a:cubicBezTo>
                  <a:moveTo>
                    <a:pt x="208" y="190"/>
                  </a:moveTo>
                  <a:cubicBezTo>
                    <a:pt x="208" y="190"/>
                    <a:pt x="207" y="190"/>
                    <a:pt x="207" y="190"/>
                  </a:cubicBezTo>
                  <a:cubicBezTo>
                    <a:pt x="207" y="190"/>
                    <a:pt x="208" y="190"/>
                    <a:pt x="208" y="190"/>
                  </a:cubicBezTo>
                  <a:cubicBezTo>
                    <a:pt x="208" y="190"/>
                    <a:pt x="208" y="190"/>
                    <a:pt x="208" y="190"/>
                  </a:cubicBezTo>
                  <a:moveTo>
                    <a:pt x="218" y="189"/>
                  </a:moveTo>
                  <a:cubicBezTo>
                    <a:pt x="218" y="190"/>
                    <a:pt x="217" y="190"/>
                    <a:pt x="217" y="190"/>
                  </a:cubicBezTo>
                  <a:cubicBezTo>
                    <a:pt x="217" y="190"/>
                    <a:pt x="217" y="190"/>
                    <a:pt x="216" y="190"/>
                  </a:cubicBezTo>
                  <a:cubicBezTo>
                    <a:pt x="217" y="190"/>
                    <a:pt x="217" y="190"/>
                    <a:pt x="218" y="189"/>
                  </a:cubicBezTo>
                  <a:moveTo>
                    <a:pt x="167" y="189"/>
                  </a:move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7" y="189"/>
                    <a:pt x="167" y="189"/>
                  </a:cubicBezTo>
                  <a:moveTo>
                    <a:pt x="212" y="188"/>
                  </a:moveTo>
                  <a:cubicBezTo>
                    <a:pt x="211" y="188"/>
                    <a:pt x="211" y="189"/>
                    <a:pt x="210" y="189"/>
                  </a:cubicBezTo>
                  <a:cubicBezTo>
                    <a:pt x="210" y="189"/>
                    <a:pt x="211" y="189"/>
                    <a:pt x="211" y="189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11" y="189"/>
                    <a:pt x="212" y="189"/>
                    <a:pt x="212" y="188"/>
                  </a:cubicBezTo>
                  <a:moveTo>
                    <a:pt x="232" y="187"/>
                  </a:moveTo>
                  <a:cubicBezTo>
                    <a:pt x="230" y="187"/>
                    <a:pt x="228" y="188"/>
                    <a:pt x="226" y="188"/>
                  </a:cubicBezTo>
                  <a:cubicBezTo>
                    <a:pt x="225" y="188"/>
                    <a:pt x="225" y="188"/>
                    <a:pt x="225" y="189"/>
                  </a:cubicBezTo>
                  <a:cubicBezTo>
                    <a:pt x="224" y="189"/>
                    <a:pt x="224" y="190"/>
                    <a:pt x="223" y="191"/>
                  </a:cubicBezTo>
                  <a:cubicBezTo>
                    <a:pt x="224" y="191"/>
                    <a:pt x="226" y="190"/>
                    <a:pt x="228" y="190"/>
                  </a:cubicBezTo>
                  <a:cubicBezTo>
                    <a:pt x="225" y="191"/>
                    <a:pt x="223" y="192"/>
                    <a:pt x="221" y="192"/>
                  </a:cubicBezTo>
                  <a:cubicBezTo>
                    <a:pt x="220" y="193"/>
                    <a:pt x="219" y="194"/>
                    <a:pt x="218" y="195"/>
                  </a:cubicBezTo>
                  <a:cubicBezTo>
                    <a:pt x="221" y="194"/>
                    <a:pt x="224" y="193"/>
                    <a:pt x="226" y="192"/>
                  </a:cubicBezTo>
                  <a:cubicBezTo>
                    <a:pt x="226" y="192"/>
                    <a:pt x="226" y="192"/>
                    <a:pt x="227" y="192"/>
                  </a:cubicBezTo>
                  <a:cubicBezTo>
                    <a:pt x="227" y="192"/>
                    <a:pt x="227" y="193"/>
                    <a:pt x="227" y="193"/>
                  </a:cubicBezTo>
                  <a:cubicBezTo>
                    <a:pt x="227" y="193"/>
                    <a:pt x="227" y="193"/>
                    <a:pt x="228" y="193"/>
                  </a:cubicBezTo>
                  <a:cubicBezTo>
                    <a:pt x="229" y="191"/>
                    <a:pt x="230" y="189"/>
                    <a:pt x="232" y="187"/>
                  </a:cubicBezTo>
                  <a:moveTo>
                    <a:pt x="241" y="187"/>
                  </a:moveTo>
                  <a:cubicBezTo>
                    <a:pt x="241" y="187"/>
                    <a:pt x="241" y="187"/>
                    <a:pt x="241" y="187"/>
                  </a:cubicBezTo>
                  <a:cubicBezTo>
                    <a:pt x="240" y="189"/>
                    <a:pt x="238" y="192"/>
                    <a:pt x="237" y="194"/>
                  </a:cubicBezTo>
                  <a:cubicBezTo>
                    <a:pt x="238" y="193"/>
                    <a:pt x="239" y="192"/>
                    <a:pt x="240" y="191"/>
                  </a:cubicBezTo>
                  <a:cubicBezTo>
                    <a:pt x="241" y="191"/>
                    <a:pt x="241" y="191"/>
                    <a:pt x="241" y="191"/>
                  </a:cubicBezTo>
                  <a:cubicBezTo>
                    <a:pt x="240" y="193"/>
                    <a:pt x="239" y="194"/>
                    <a:pt x="238" y="195"/>
                  </a:cubicBezTo>
                  <a:cubicBezTo>
                    <a:pt x="237" y="196"/>
                    <a:pt x="236" y="197"/>
                    <a:pt x="235" y="198"/>
                  </a:cubicBezTo>
                  <a:cubicBezTo>
                    <a:pt x="231" y="202"/>
                    <a:pt x="227" y="205"/>
                    <a:pt x="222" y="208"/>
                  </a:cubicBezTo>
                  <a:cubicBezTo>
                    <a:pt x="221" y="208"/>
                    <a:pt x="220" y="209"/>
                    <a:pt x="218" y="210"/>
                  </a:cubicBezTo>
                  <a:cubicBezTo>
                    <a:pt x="215" y="212"/>
                    <a:pt x="212" y="213"/>
                    <a:pt x="208" y="215"/>
                  </a:cubicBezTo>
                  <a:cubicBezTo>
                    <a:pt x="208" y="215"/>
                    <a:pt x="207" y="215"/>
                    <a:pt x="206" y="216"/>
                  </a:cubicBezTo>
                  <a:cubicBezTo>
                    <a:pt x="204" y="217"/>
                    <a:pt x="201" y="217"/>
                    <a:pt x="199" y="217"/>
                  </a:cubicBezTo>
                  <a:cubicBezTo>
                    <a:pt x="199" y="217"/>
                    <a:pt x="199" y="217"/>
                    <a:pt x="199" y="217"/>
                  </a:cubicBezTo>
                  <a:cubicBezTo>
                    <a:pt x="199" y="217"/>
                    <a:pt x="199" y="217"/>
                    <a:pt x="199" y="216"/>
                  </a:cubicBezTo>
                  <a:cubicBezTo>
                    <a:pt x="200" y="215"/>
                    <a:pt x="201" y="213"/>
                    <a:pt x="202" y="212"/>
                  </a:cubicBezTo>
                  <a:cubicBezTo>
                    <a:pt x="202" y="212"/>
                    <a:pt x="203" y="212"/>
                    <a:pt x="203" y="212"/>
                  </a:cubicBezTo>
                  <a:cubicBezTo>
                    <a:pt x="204" y="211"/>
                    <a:pt x="205" y="211"/>
                    <a:pt x="207" y="210"/>
                  </a:cubicBezTo>
                  <a:cubicBezTo>
                    <a:pt x="211" y="209"/>
                    <a:pt x="216" y="208"/>
                    <a:pt x="220" y="206"/>
                  </a:cubicBezTo>
                  <a:cubicBezTo>
                    <a:pt x="225" y="205"/>
                    <a:pt x="229" y="203"/>
                    <a:pt x="233" y="199"/>
                  </a:cubicBezTo>
                  <a:cubicBezTo>
                    <a:pt x="233" y="199"/>
                    <a:pt x="233" y="199"/>
                    <a:pt x="233" y="198"/>
                  </a:cubicBezTo>
                  <a:cubicBezTo>
                    <a:pt x="233" y="198"/>
                    <a:pt x="232" y="198"/>
                    <a:pt x="232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3" y="196"/>
                    <a:pt x="233" y="195"/>
                    <a:pt x="233" y="194"/>
                  </a:cubicBezTo>
                  <a:cubicBezTo>
                    <a:pt x="231" y="196"/>
                    <a:pt x="229" y="198"/>
                    <a:pt x="226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5" y="199"/>
                    <a:pt x="225" y="199"/>
                    <a:pt x="224" y="199"/>
                  </a:cubicBezTo>
                  <a:cubicBezTo>
                    <a:pt x="223" y="200"/>
                    <a:pt x="221" y="202"/>
                    <a:pt x="218" y="203"/>
                  </a:cubicBezTo>
                  <a:cubicBezTo>
                    <a:pt x="220" y="202"/>
                    <a:pt x="221" y="202"/>
                    <a:pt x="223" y="201"/>
                  </a:cubicBezTo>
                  <a:cubicBezTo>
                    <a:pt x="224" y="201"/>
                    <a:pt x="225" y="200"/>
                    <a:pt x="226" y="200"/>
                  </a:cubicBezTo>
                  <a:cubicBezTo>
                    <a:pt x="227" y="200"/>
                    <a:pt x="228" y="199"/>
                    <a:pt x="229" y="199"/>
                  </a:cubicBezTo>
                  <a:cubicBezTo>
                    <a:pt x="227" y="200"/>
                    <a:pt x="226" y="201"/>
                    <a:pt x="225" y="202"/>
                  </a:cubicBezTo>
                  <a:cubicBezTo>
                    <a:pt x="223" y="202"/>
                    <a:pt x="221" y="203"/>
                    <a:pt x="219" y="204"/>
                  </a:cubicBezTo>
                  <a:cubicBezTo>
                    <a:pt x="216" y="205"/>
                    <a:pt x="213" y="206"/>
                    <a:pt x="209" y="207"/>
                  </a:cubicBezTo>
                  <a:cubicBezTo>
                    <a:pt x="210" y="207"/>
                    <a:pt x="210" y="206"/>
                    <a:pt x="211" y="206"/>
                  </a:cubicBezTo>
                  <a:cubicBezTo>
                    <a:pt x="210" y="207"/>
                    <a:pt x="208" y="207"/>
                    <a:pt x="207" y="207"/>
                  </a:cubicBezTo>
                  <a:cubicBezTo>
                    <a:pt x="202" y="209"/>
                    <a:pt x="196" y="212"/>
                    <a:pt x="190" y="213"/>
                  </a:cubicBezTo>
                  <a:cubicBezTo>
                    <a:pt x="193" y="213"/>
                    <a:pt x="196" y="213"/>
                    <a:pt x="198" y="213"/>
                  </a:cubicBezTo>
                  <a:cubicBezTo>
                    <a:pt x="198" y="214"/>
                    <a:pt x="197" y="215"/>
                    <a:pt x="196" y="216"/>
                  </a:cubicBezTo>
                  <a:cubicBezTo>
                    <a:pt x="196" y="217"/>
                    <a:pt x="196" y="217"/>
                    <a:pt x="196" y="218"/>
                  </a:cubicBezTo>
                  <a:cubicBezTo>
                    <a:pt x="195" y="218"/>
                    <a:pt x="195" y="219"/>
                    <a:pt x="196" y="219"/>
                  </a:cubicBezTo>
                  <a:cubicBezTo>
                    <a:pt x="196" y="219"/>
                    <a:pt x="196" y="220"/>
                    <a:pt x="197" y="220"/>
                  </a:cubicBezTo>
                  <a:cubicBezTo>
                    <a:pt x="197" y="220"/>
                    <a:pt x="198" y="220"/>
                    <a:pt x="198" y="220"/>
                  </a:cubicBezTo>
                  <a:cubicBezTo>
                    <a:pt x="198" y="220"/>
                    <a:pt x="199" y="220"/>
                    <a:pt x="199" y="220"/>
                  </a:cubicBezTo>
                  <a:cubicBezTo>
                    <a:pt x="202" y="220"/>
                    <a:pt x="205" y="219"/>
                    <a:pt x="208" y="218"/>
                  </a:cubicBezTo>
                  <a:cubicBezTo>
                    <a:pt x="211" y="217"/>
                    <a:pt x="213" y="216"/>
                    <a:pt x="215" y="214"/>
                  </a:cubicBezTo>
                  <a:cubicBezTo>
                    <a:pt x="218" y="213"/>
                    <a:pt x="221" y="212"/>
                    <a:pt x="223" y="210"/>
                  </a:cubicBezTo>
                  <a:cubicBezTo>
                    <a:pt x="224" y="209"/>
                    <a:pt x="225" y="209"/>
                    <a:pt x="226" y="208"/>
                  </a:cubicBezTo>
                  <a:cubicBezTo>
                    <a:pt x="230" y="206"/>
                    <a:pt x="233" y="203"/>
                    <a:pt x="237" y="200"/>
                  </a:cubicBezTo>
                  <a:cubicBezTo>
                    <a:pt x="238" y="198"/>
                    <a:pt x="240" y="196"/>
                    <a:pt x="242" y="194"/>
                  </a:cubicBezTo>
                  <a:cubicBezTo>
                    <a:pt x="241" y="194"/>
                    <a:pt x="240" y="193"/>
                    <a:pt x="241" y="192"/>
                  </a:cubicBezTo>
                  <a:cubicBezTo>
                    <a:pt x="241" y="191"/>
                    <a:pt x="242" y="189"/>
                    <a:pt x="243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moveTo>
                    <a:pt x="236" y="187"/>
                  </a:moveTo>
                  <a:cubicBezTo>
                    <a:pt x="236" y="187"/>
                    <a:pt x="235" y="187"/>
                    <a:pt x="235" y="187"/>
                  </a:cubicBezTo>
                  <a:cubicBezTo>
                    <a:pt x="234" y="188"/>
                    <a:pt x="233" y="190"/>
                    <a:pt x="232" y="191"/>
                  </a:cubicBezTo>
                  <a:cubicBezTo>
                    <a:pt x="232" y="191"/>
                    <a:pt x="232" y="191"/>
                    <a:pt x="233" y="191"/>
                  </a:cubicBezTo>
                  <a:cubicBezTo>
                    <a:pt x="233" y="191"/>
                    <a:pt x="234" y="190"/>
                    <a:pt x="235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9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moveTo>
                    <a:pt x="228" y="182"/>
                  </a:moveTo>
                  <a:cubicBezTo>
                    <a:pt x="227" y="182"/>
                    <a:pt x="226" y="183"/>
                    <a:pt x="226" y="183"/>
                  </a:cubicBezTo>
                  <a:cubicBezTo>
                    <a:pt x="225" y="184"/>
                    <a:pt x="225" y="185"/>
                    <a:pt x="224" y="186"/>
                  </a:cubicBezTo>
                  <a:cubicBezTo>
                    <a:pt x="225" y="185"/>
                    <a:pt x="227" y="183"/>
                    <a:pt x="228" y="182"/>
                  </a:cubicBezTo>
                  <a:moveTo>
                    <a:pt x="143" y="181"/>
                  </a:moveTo>
                  <a:cubicBezTo>
                    <a:pt x="146" y="183"/>
                    <a:pt x="150" y="184"/>
                    <a:pt x="153" y="186"/>
                  </a:cubicBezTo>
                  <a:cubicBezTo>
                    <a:pt x="154" y="186"/>
                    <a:pt x="155" y="186"/>
                    <a:pt x="156" y="187"/>
                  </a:cubicBezTo>
                  <a:cubicBezTo>
                    <a:pt x="158" y="187"/>
                    <a:pt x="160" y="187"/>
                    <a:pt x="162" y="187"/>
                  </a:cubicBezTo>
                  <a:cubicBezTo>
                    <a:pt x="163" y="187"/>
                    <a:pt x="165" y="187"/>
                    <a:pt x="166" y="187"/>
                  </a:cubicBezTo>
                  <a:cubicBezTo>
                    <a:pt x="162" y="186"/>
                    <a:pt x="157" y="184"/>
                    <a:pt x="153" y="183"/>
                  </a:cubicBezTo>
                  <a:cubicBezTo>
                    <a:pt x="152" y="182"/>
                    <a:pt x="151" y="182"/>
                    <a:pt x="150" y="181"/>
                  </a:cubicBezTo>
                  <a:cubicBezTo>
                    <a:pt x="149" y="181"/>
                    <a:pt x="148" y="181"/>
                    <a:pt x="147" y="181"/>
                  </a:cubicBezTo>
                  <a:cubicBezTo>
                    <a:pt x="146" y="181"/>
                    <a:pt x="144" y="181"/>
                    <a:pt x="143" y="181"/>
                  </a:cubicBezTo>
                  <a:moveTo>
                    <a:pt x="199" y="181"/>
                  </a:moveTo>
                  <a:cubicBezTo>
                    <a:pt x="195" y="183"/>
                    <a:pt x="191" y="185"/>
                    <a:pt x="187" y="186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90" y="187"/>
                    <a:pt x="193" y="187"/>
                    <a:pt x="195" y="189"/>
                  </a:cubicBezTo>
                  <a:cubicBezTo>
                    <a:pt x="192" y="189"/>
                    <a:pt x="189" y="189"/>
                    <a:pt x="186" y="189"/>
                  </a:cubicBezTo>
                  <a:cubicBezTo>
                    <a:pt x="183" y="189"/>
                    <a:pt x="181" y="189"/>
                    <a:pt x="178" y="189"/>
                  </a:cubicBezTo>
                  <a:cubicBezTo>
                    <a:pt x="179" y="188"/>
                    <a:pt x="181" y="188"/>
                    <a:pt x="182" y="187"/>
                  </a:cubicBezTo>
                  <a:cubicBezTo>
                    <a:pt x="179" y="188"/>
                    <a:pt x="176" y="189"/>
                    <a:pt x="173" y="190"/>
                  </a:cubicBezTo>
                  <a:cubicBezTo>
                    <a:pt x="173" y="190"/>
                    <a:pt x="173" y="190"/>
                    <a:pt x="173" y="190"/>
                  </a:cubicBezTo>
                  <a:cubicBezTo>
                    <a:pt x="173" y="191"/>
                    <a:pt x="173" y="191"/>
                    <a:pt x="174" y="191"/>
                  </a:cubicBezTo>
                  <a:cubicBezTo>
                    <a:pt x="175" y="191"/>
                    <a:pt x="177" y="191"/>
                    <a:pt x="178" y="191"/>
                  </a:cubicBezTo>
                  <a:cubicBezTo>
                    <a:pt x="182" y="191"/>
                    <a:pt x="185" y="191"/>
                    <a:pt x="188" y="191"/>
                  </a:cubicBezTo>
                  <a:cubicBezTo>
                    <a:pt x="193" y="190"/>
                    <a:pt x="198" y="190"/>
                    <a:pt x="203" y="188"/>
                  </a:cubicBezTo>
                  <a:cubicBezTo>
                    <a:pt x="204" y="188"/>
                    <a:pt x="205" y="187"/>
                    <a:pt x="206" y="186"/>
                  </a:cubicBezTo>
                  <a:cubicBezTo>
                    <a:pt x="204" y="187"/>
                    <a:pt x="201" y="188"/>
                    <a:pt x="199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7" y="188"/>
                    <a:pt x="197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4" y="188"/>
                    <a:pt x="195" y="187"/>
                  </a:cubicBezTo>
                  <a:cubicBezTo>
                    <a:pt x="195" y="187"/>
                    <a:pt x="195" y="186"/>
                    <a:pt x="195" y="186"/>
                  </a:cubicBezTo>
                  <a:cubicBezTo>
                    <a:pt x="194" y="186"/>
                    <a:pt x="193" y="185"/>
                    <a:pt x="192" y="185"/>
                  </a:cubicBezTo>
                  <a:cubicBezTo>
                    <a:pt x="194" y="185"/>
                    <a:pt x="195" y="184"/>
                    <a:pt x="197" y="184"/>
                  </a:cubicBezTo>
                  <a:cubicBezTo>
                    <a:pt x="197" y="183"/>
                    <a:pt x="198" y="182"/>
                    <a:pt x="199" y="181"/>
                  </a:cubicBezTo>
                  <a:moveTo>
                    <a:pt x="232" y="181"/>
                  </a:moveTo>
                  <a:cubicBezTo>
                    <a:pt x="232" y="181"/>
                    <a:pt x="232" y="181"/>
                    <a:pt x="232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2" y="181"/>
                    <a:pt x="231" y="181"/>
                    <a:pt x="231" y="181"/>
                  </a:cubicBezTo>
                  <a:cubicBezTo>
                    <a:pt x="230" y="183"/>
                    <a:pt x="229" y="184"/>
                    <a:pt x="228" y="185"/>
                  </a:cubicBezTo>
                  <a:cubicBezTo>
                    <a:pt x="230" y="185"/>
                    <a:pt x="231" y="184"/>
                    <a:pt x="233" y="184"/>
                  </a:cubicBezTo>
                  <a:cubicBezTo>
                    <a:pt x="234" y="183"/>
                    <a:pt x="234" y="181"/>
                    <a:pt x="232" y="181"/>
                  </a:cubicBezTo>
                  <a:moveTo>
                    <a:pt x="129" y="180"/>
                  </a:moveTo>
                  <a:cubicBezTo>
                    <a:pt x="131" y="181"/>
                    <a:pt x="132" y="182"/>
                    <a:pt x="134" y="183"/>
                  </a:cubicBezTo>
                  <a:cubicBezTo>
                    <a:pt x="134" y="183"/>
                    <a:pt x="135" y="183"/>
                    <a:pt x="135" y="183"/>
                  </a:cubicBezTo>
                  <a:cubicBezTo>
                    <a:pt x="137" y="184"/>
                    <a:pt x="139" y="184"/>
                    <a:pt x="141" y="185"/>
                  </a:cubicBezTo>
                  <a:cubicBezTo>
                    <a:pt x="140" y="183"/>
                    <a:pt x="138" y="182"/>
                    <a:pt x="136" y="181"/>
                  </a:cubicBezTo>
                  <a:cubicBezTo>
                    <a:pt x="133" y="181"/>
                    <a:pt x="131" y="180"/>
                    <a:pt x="129" y="180"/>
                  </a:cubicBezTo>
                  <a:moveTo>
                    <a:pt x="111" y="178"/>
                  </a:moveTo>
                  <a:cubicBezTo>
                    <a:pt x="111" y="179"/>
                    <a:pt x="112" y="179"/>
                    <a:pt x="112" y="179"/>
                  </a:cubicBezTo>
                  <a:cubicBezTo>
                    <a:pt x="113" y="179"/>
                    <a:pt x="113" y="180"/>
                    <a:pt x="113" y="180"/>
                  </a:cubicBezTo>
                  <a:cubicBezTo>
                    <a:pt x="115" y="181"/>
                    <a:pt x="116" y="182"/>
                    <a:pt x="118" y="183"/>
                  </a:cubicBezTo>
                  <a:cubicBezTo>
                    <a:pt x="119" y="183"/>
                    <a:pt x="119" y="184"/>
                    <a:pt x="120" y="184"/>
                  </a:cubicBezTo>
                  <a:cubicBezTo>
                    <a:pt x="124" y="186"/>
                    <a:pt x="129" y="188"/>
                    <a:pt x="133" y="189"/>
                  </a:cubicBezTo>
                  <a:cubicBezTo>
                    <a:pt x="132" y="189"/>
                    <a:pt x="131" y="188"/>
                    <a:pt x="130" y="188"/>
                  </a:cubicBezTo>
                  <a:cubicBezTo>
                    <a:pt x="128" y="187"/>
                    <a:pt x="127" y="185"/>
                    <a:pt x="125" y="184"/>
                  </a:cubicBezTo>
                  <a:cubicBezTo>
                    <a:pt x="120" y="182"/>
                    <a:pt x="116" y="180"/>
                    <a:pt x="111" y="178"/>
                  </a:cubicBezTo>
                  <a:moveTo>
                    <a:pt x="207" y="177"/>
                  </a:moveTo>
                  <a:cubicBezTo>
                    <a:pt x="206" y="177"/>
                    <a:pt x="205" y="178"/>
                    <a:pt x="204" y="178"/>
                  </a:cubicBezTo>
                  <a:cubicBezTo>
                    <a:pt x="203" y="180"/>
                    <a:pt x="202" y="181"/>
                    <a:pt x="200" y="183"/>
                  </a:cubicBezTo>
                  <a:cubicBezTo>
                    <a:pt x="202" y="183"/>
                    <a:pt x="203" y="182"/>
                    <a:pt x="204" y="182"/>
                  </a:cubicBezTo>
                  <a:cubicBezTo>
                    <a:pt x="205" y="182"/>
                    <a:pt x="206" y="181"/>
                    <a:pt x="206" y="181"/>
                  </a:cubicBezTo>
                  <a:cubicBezTo>
                    <a:pt x="206" y="179"/>
                    <a:pt x="206" y="178"/>
                    <a:pt x="207" y="177"/>
                  </a:cubicBezTo>
                  <a:moveTo>
                    <a:pt x="211" y="176"/>
                  </a:moveTo>
                  <a:cubicBezTo>
                    <a:pt x="210" y="176"/>
                    <a:pt x="210" y="176"/>
                    <a:pt x="210" y="176"/>
                  </a:cubicBezTo>
                  <a:cubicBezTo>
                    <a:pt x="209" y="177"/>
                    <a:pt x="209" y="177"/>
                    <a:pt x="209" y="178"/>
                  </a:cubicBezTo>
                  <a:cubicBezTo>
                    <a:pt x="210" y="177"/>
                    <a:pt x="210" y="177"/>
                    <a:pt x="211" y="176"/>
                  </a:cubicBezTo>
                  <a:moveTo>
                    <a:pt x="214" y="176"/>
                  </a:moveTo>
                  <a:cubicBezTo>
                    <a:pt x="213" y="177"/>
                    <a:pt x="212" y="179"/>
                    <a:pt x="210" y="180"/>
                  </a:cubicBezTo>
                  <a:cubicBezTo>
                    <a:pt x="211" y="180"/>
                    <a:pt x="212" y="180"/>
                    <a:pt x="213" y="180"/>
                  </a:cubicBezTo>
                  <a:cubicBezTo>
                    <a:pt x="213" y="179"/>
                    <a:pt x="214" y="178"/>
                    <a:pt x="215" y="177"/>
                  </a:cubicBezTo>
                  <a:cubicBezTo>
                    <a:pt x="215" y="177"/>
                    <a:pt x="214" y="176"/>
                    <a:pt x="214" y="176"/>
                  </a:cubicBezTo>
                  <a:moveTo>
                    <a:pt x="222" y="174"/>
                  </a:moveTo>
                  <a:cubicBezTo>
                    <a:pt x="222" y="174"/>
                    <a:pt x="221" y="174"/>
                    <a:pt x="220" y="174"/>
                  </a:cubicBezTo>
                  <a:cubicBezTo>
                    <a:pt x="220" y="175"/>
                    <a:pt x="219" y="176"/>
                    <a:pt x="219" y="176"/>
                  </a:cubicBezTo>
                  <a:cubicBezTo>
                    <a:pt x="218" y="177"/>
                    <a:pt x="218" y="177"/>
                    <a:pt x="217" y="178"/>
                  </a:cubicBezTo>
                  <a:cubicBezTo>
                    <a:pt x="217" y="178"/>
                    <a:pt x="217" y="178"/>
                    <a:pt x="218" y="178"/>
                  </a:cubicBezTo>
                  <a:cubicBezTo>
                    <a:pt x="218" y="178"/>
                    <a:pt x="219" y="178"/>
                    <a:pt x="219" y="178"/>
                  </a:cubicBezTo>
                  <a:cubicBezTo>
                    <a:pt x="220" y="177"/>
                    <a:pt x="221" y="175"/>
                    <a:pt x="222" y="174"/>
                  </a:cubicBezTo>
                  <a:moveTo>
                    <a:pt x="112" y="172"/>
                  </a:moveTo>
                  <a:cubicBezTo>
                    <a:pt x="113" y="172"/>
                    <a:pt x="113" y="173"/>
                    <a:pt x="114" y="173"/>
                  </a:cubicBezTo>
                  <a:cubicBezTo>
                    <a:pt x="114" y="173"/>
                    <a:pt x="114" y="173"/>
                    <a:pt x="115" y="174"/>
                  </a:cubicBezTo>
                  <a:cubicBezTo>
                    <a:pt x="115" y="174"/>
                    <a:pt x="115" y="174"/>
                    <a:pt x="115" y="174"/>
                  </a:cubicBezTo>
                  <a:cubicBezTo>
                    <a:pt x="114" y="173"/>
                    <a:pt x="113" y="173"/>
                    <a:pt x="112" y="172"/>
                  </a:cubicBezTo>
                  <a:moveTo>
                    <a:pt x="170" y="185"/>
                  </a:moveTo>
                  <a:cubicBezTo>
                    <a:pt x="169" y="184"/>
                    <a:pt x="167" y="183"/>
                    <a:pt x="166" y="183"/>
                  </a:cubicBezTo>
                  <a:cubicBezTo>
                    <a:pt x="168" y="183"/>
                    <a:pt x="170" y="183"/>
                    <a:pt x="171" y="183"/>
                  </a:cubicBezTo>
                  <a:cubicBezTo>
                    <a:pt x="171" y="183"/>
                    <a:pt x="172" y="183"/>
                    <a:pt x="172" y="183"/>
                  </a:cubicBezTo>
                  <a:cubicBezTo>
                    <a:pt x="171" y="184"/>
                    <a:pt x="171" y="184"/>
                    <a:pt x="170" y="184"/>
                  </a:cubicBezTo>
                  <a:cubicBezTo>
                    <a:pt x="170" y="184"/>
                    <a:pt x="170" y="184"/>
                    <a:pt x="170" y="185"/>
                  </a:cubicBezTo>
                  <a:moveTo>
                    <a:pt x="208" y="170"/>
                  </a:moveTo>
                  <a:cubicBezTo>
                    <a:pt x="203" y="172"/>
                    <a:pt x="198" y="174"/>
                    <a:pt x="193" y="175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1" y="175"/>
                    <a:pt x="190" y="176"/>
                    <a:pt x="189" y="177"/>
                  </a:cubicBezTo>
                  <a:cubicBezTo>
                    <a:pt x="185" y="180"/>
                    <a:pt x="181" y="182"/>
                    <a:pt x="177" y="184"/>
                  </a:cubicBezTo>
                  <a:cubicBezTo>
                    <a:pt x="177" y="184"/>
                    <a:pt x="178" y="184"/>
                    <a:pt x="178" y="184"/>
                  </a:cubicBezTo>
                  <a:cubicBezTo>
                    <a:pt x="178" y="184"/>
                    <a:pt x="177" y="184"/>
                    <a:pt x="176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76" y="184"/>
                    <a:pt x="176" y="184"/>
                    <a:pt x="175" y="184"/>
                  </a:cubicBezTo>
                  <a:cubicBezTo>
                    <a:pt x="175" y="184"/>
                    <a:pt x="175" y="185"/>
                    <a:pt x="175" y="185"/>
                  </a:cubicBezTo>
                  <a:cubicBezTo>
                    <a:pt x="174" y="185"/>
                    <a:pt x="173" y="183"/>
                    <a:pt x="174" y="182"/>
                  </a:cubicBezTo>
                  <a:cubicBezTo>
                    <a:pt x="177" y="180"/>
                    <a:pt x="180" y="178"/>
                    <a:pt x="184" y="177"/>
                  </a:cubicBezTo>
                  <a:cubicBezTo>
                    <a:pt x="184" y="177"/>
                    <a:pt x="184" y="176"/>
                    <a:pt x="184" y="176"/>
                  </a:cubicBezTo>
                  <a:cubicBezTo>
                    <a:pt x="183" y="177"/>
                    <a:pt x="182" y="177"/>
                    <a:pt x="181" y="177"/>
                  </a:cubicBezTo>
                  <a:cubicBezTo>
                    <a:pt x="181" y="177"/>
                    <a:pt x="181" y="177"/>
                    <a:pt x="180" y="177"/>
                  </a:cubicBezTo>
                  <a:cubicBezTo>
                    <a:pt x="181" y="177"/>
                    <a:pt x="181" y="178"/>
                    <a:pt x="181" y="178"/>
                  </a:cubicBezTo>
                  <a:cubicBezTo>
                    <a:pt x="181" y="178"/>
                    <a:pt x="180" y="178"/>
                    <a:pt x="179" y="177"/>
                  </a:cubicBezTo>
                  <a:cubicBezTo>
                    <a:pt x="178" y="178"/>
                    <a:pt x="176" y="178"/>
                    <a:pt x="174" y="179"/>
                  </a:cubicBezTo>
                  <a:cubicBezTo>
                    <a:pt x="175" y="179"/>
                    <a:pt x="177" y="179"/>
                    <a:pt x="178" y="180"/>
                  </a:cubicBezTo>
                  <a:cubicBezTo>
                    <a:pt x="176" y="180"/>
                    <a:pt x="174" y="180"/>
                    <a:pt x="173" y="180"/>
                  </a:cubicBezTo>
                  <a:cubicBezTo>
                    <a:pt x="171" y="180"/>
                    <a:pt x="169" y="180"/>
                    <a:pt x="167" y="180"/>
                  </a:cubicBezTo>
                  <a:cubicBezTo>
                    <a:pt x="162" y="181"/>
                    <a:pt x="156" y="181"/>
                    <a:pt x="151" y="181"/>
                  </a:cubicBezTo>
                  <a:cubicBezTo>
                    <a:pt x="152" y="182"/>
                    <a:pt x="154" y="182"/>
                    <a:pt x="156" y="182"/>
                  </a:cubicBezTo>
                  <a:cubicBezTo>
                    <a:pt x="157" y="182"/>
                    <a:pt x="158" y="182"/>
                    <a:pt x="160" y="182"/>
                  </a:cubicBezTo>
                  <a:cubicBezTo>
                    <a:pt x="162" y="184"/>
                    <a:pt x="165" y="185"/>
                    <a:pt x="168" y="187"/>
                  </a:cubicBezTo>
                  <a:cubicBezTo>
                    <a:pt x="172" y="186"/>
                    <a:pt x="177" y="186"/>
                    <a:pt x="181" y="185"/>
                  </a:cubicBezTo>
                  <a:cubicBezTo>
                    <a:pt x="183" y="184"/>
                    <a:pt x="184" y="184"/>
                    <a:pt x="186" y="183"/>
                  </a:cubicBezTo>
                  <a:cubicBezTo>
                    <a:pt x="184" y="183"/>
                    <a:pt x="183" y="182"/>
                    <a:pt x="181" y="182"/>
                  </a:cubicBezTo>
                  <a:cubicBezTo>
                    <a:pt x="182" y="182"/>
                    <a:pt x="182" y="182"/>
                    <a:pt x="183" y="181"/>
                  </a:cubicBezTo>
                  <a:cubicBezTo>
                    <a:pt x="183" y="181"/>
                    <a:pt x="184" y="181"/>
                    <a:pt x="184" y="181"/>
                  </a:cubicBezTo>
                  <a:cubicBezTo>
                    <a:pt x="184" y="181"/>
                    <a:pt x="185" y="181"/>
                    <a:pt x="185" y="181"/>
                  </a:cubicBezTo>
                  <a:cubicBezTo>
                    <a:pt x="185" y="181"/>
                    <a:pt x="186" y="181"/>
                    <a:pt x="186" y="181"/>
                  </a:cubicBezTo>
                  <a:cubicBezTo>
                    <a:pt x="186" y="181"/>
                    <a:pt x="187" y="181"/>
                    <a:pt x="187" y="180"/>
                  </a:cubicBezTo>
                  <a:cubicBezTo>
                    <a:pt x="188" y="180"/>
                    <a:pt x="188" y="180"/>
                    <a:pt x="189" y="179"/>
                  </a:cubicBezTo>
                  <a:cubicBezTo>
                    <a:pt x="192" y="178"/>
                    <a:pt x="196" y="177"/>
                    <a:pt x="199" y="176"/>
                  </a:cubicBezTo>
                  <a:cubicBezTo>
                    <a:pt x="202" y="174"/>
                    <a:pt x="205" y="172"/>
                    <a:pt x="208" y="171"/>
                  </a:cubicBezTo>
                  <a:cubicBezTo>
                    <a:pt x="208" y="171"/>
                    <a:pt x="208" y="171"/>
                    <a:pt x="208" y="170"/>
                  </a:cubicBezTo>
                  <a:moveTo>
                    <a:pt x="136" y="168"/>
                  </a:moveTo>
                  <a:cubicBezTo>
                    <a:pt x="142" y="170"/>
                    <a:pt x="147" y="171"/>
                    <a:pt x="153" y="172"/>
                  </a:cubicBezTo>
                  <a:cubicBezTo>
                    <a:pt x="154" y="173"/>
                    <a:pt x="155" y="173"/>
                    <a:pt x="156" y="173"/>
                  </a:cubicBezTo>
                  <a:cubicBezTo>
                    <a:pt x="157" y="173"/>
                    <a:pt x="158" y="173"/>
                    <a:pt x="158" y="174"/>
                  </a:cubicBezTo>
                  <a:cubicBezTo>
                    <a:pt x="158" y="173"/>
                    <a:pt x="158" y="173"/>
                    <a:pt x="158" y="173"/>
                  </a:cubicBezTo>
                  <a:cubicBezTo>
                    <a:pt x="158" y="172"/>
                    <a:pt x="159" y="171"/>
                    <a:pt x="159" y="170"/>
                  </a:cubicBezTo>
                  <a:cubicBezTo>
                    <a:pt x="156" y="169"/>
                    <a:pt x="154" y="169"/>
                    <a:pt x="151" y="168"/>
                  </a:cubicBezTo>
                  <a:cubicBezTo>
                    <a:pt x="149" y="169"/>
                    <a:pt x="147" y="169"/>
                    <a:pt x="145" y="169"/>
                  </a:cubicBezTo>
                  <a:cubicBezTo>
                    <a:pt x="142" y="169"/>
                    <a:pt x="139" y="169"/>
                    <a:pt x="136" y="168"/>
                  </a:cubicBezTo>
                  <a:moveTo>
                    <a:pt x="132" y="167"/>
                  </a:moveTo>
                  <a:cubicBezTo>
                    <a:pt x="130" y="168"/>
                    <a:pt x="129" y="168"/>
                    <a:pt x="127" y="168"/>
                  </a:cubicBezTo>
                  <a:cubicBezTo>
                    <a:pt x="126" y="168"/>
                    <a:pt x="126" y="168"/>
                    <a:pt x="125" y="168"/>
                  </a:cubicBezTo>
                  <a:cubicBezTo>
                    <a:pt x="134" y="171"/>
                    <a:pt x="144" y="175"/>
                    <a:pt x="153" y="179"/>
                  </a:cubicBezTo>
                  <a:cubicBezTo>
                    <a:pt x="154" y="179"/>
                    <a:pt x="155" y="179"/>
                    <a:pt x="157" y="178"/>
                  </a:cubicBezTo>
                  <a:cubicBezTo>
                    <a:pt x="157" y="178"/>
                    <a:pt x="157" y="178"/>
                    <a:pt x="158" y="178"/>
                  </a:cubicBezTo>
                  <a:cubicBezTo>
                    <a:pt x="149" y="174"/>
                    <a:pt x="141" y="171"/>
                    <a:pt x="132" y="167"/>
                  </a:cubicBezTo>
                  <a:moveTo>
                    <a:pt x="210" y="167"/>
                  </a:moveTo>
                  <a:cubicBezTo>
                    <a:pt x="209" y="167"/>
                    <a:pt x="208" y="167"/>
                    <a:pt x="207" y="168"/>
                  </a:cubicBezTo>
                  <a:cubicBezTo>
                    <a:pt x="204" y="169"/>
                    <a:pt x="201" y="170"/>
                    <a:pt x="199" y="172"/>
                  </a:cubicBezTo>
                  <a:cubicBezTo>
                    <a:pt x="202" y="171"/>
                    <a:pt x="205" y="170"/>
                    <a:pt x="209" y="170"/>
                  </a:cubicBezTo>
                  <a:cubicBezTo>
                    <a:pt x="209" y="169"/>
                    <a:pt x="209" y="168"/>
                    <a:pt x="210" y="167"/>
                  </a:cubicBezTo>
                  <a:moveTo>
                    <a:pt x="161" y="167"/>
                  </a:moveTo>
                  <a:cubicBezTo>
                    <a:pt x="159" y="167"/>
                    <a:pt x="157" y="168"/>
                    <a:pt x="154" y="168"/>
                  </a:cubicBezTo>
                  <a:cubicBezTo>
                    <a:pt x="156" y="168"/>
                    <a:pt x="158" y="169"/>
                    <a:pt x="159" y="169"/>
                  </a:cubicBezTo>
                  <a:cubicBezTo>
                    <a:pt x="160" y="168"/>
                    <a:pt x="161" y="167"/>
                    <a:pt x="161" y="167"/>
                  </a:cubicBezTo>
                  <a:moveTo>
                    <a:pt x="214" y="166"/>
                  </a:moveTo>
                  <a:cubicBezTo>
                    <a:pt x="213" y="166"/>
                    <a:pt x="213" y="166"/>
                    <a:pt x="213" y="167"/>
                  </a:cubicBezTo>
                  <a:cubicBezTo>
                    <a:pt x="212" y="167"/>
                    <a:pt x="212" y="167"/>
                    <a:pt x="212" y="168"/>
                  </a:cubicBezTo>
                  <a:cubicBezTo>
                    <a:pt x="213" y="167"/>
                    <a:pt x="213" y="167"/>
                    <a:pt x="214" y="166"/>
                  </a:cubicBezTo>
                  <a:moveTo>
                    <a:pt x="223" y="165"/>
                  </a:moveTo>
                  <a:cubicBezTo>
                    <a:pt x="223" y="165"/>
                    <a:pt x="223" y="165"/>
                    <a:pt x="222" y="165"/>
                  </a:cubicBezTo>
                  <a:cubicBezTo>
                    <a:pt x="222" y="165"/>
                    <a:pt x="222" y="165"/>
                    <a:pt x="222" y="165"/>
                  </a:cubicBezTo>
                  <a:cubicBezTo>
                    <a:pt x="221" y="166"/>
                    <a:pt x="220" y="167"/>
                    <a:pt x="220" y="167"/>
                  </a:cubicBezTo>
                  <a:cubicBezTo>
                    <a:pt x="219" y="168"/>
                    <a:pt x="219" y="169"/>
                    <a:pt x="218" y="170"/>
                  </a:cubicBezTo>
                  <a:cubicBezTo>
                    <a:pt x="219" y="169"/>
                    <a:pt x="220" y="169"/>
                    <a:pt x="221" y="169"/>
                  </a:cubicBezTo>
                  <a:cubicBezTo>
                    <a:pt x="221" y="168"/>
                    <a:pt x="222" y="166"/>
                    <a:pt x="223" y="165"/>
                  </a:cubicBezTo>
                  <a:moveTo>
                    <a:pt x="176" y="172"/>
                  </a:moveTo>
                  <a:cubicBezTo>
                    <a:pt x="176" y="172"/>
                    <a:pt x="176" y="171"/>
                    <a:pt x="177" y="171"/>
                  </a:cubicBezTo>
                  <a:cubicBezTo>
                    <a:pt x="177" y="171"/>
                    <a:pt x="177" y="171"/>
                    <a:pt x="177" y="172"/>
                  </a:cubicBezTo>
                  <a:cubicBezTo>
                    <a:pt x="177" y="172"/>
                    <a:pt x="176" y="172"/>
                    <a:pt x="176" y="172"/>
                  </a:cubicBezTo>
                  <a:moveTo>
                    <a:pt x="181" y="170"/>
                  </a:moveTo>
                  <a:cubicBezTo>
                    <a:pt x="181" y="170"/>
                    <a:pt x="181" y="170"/>
                    <a:pt x="182" y="170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1" y="170"/>
                    <a:pt x="181" y="170"/>
                    <a:pt x="181" y="170"/>
                  </a:cubicBezTo>
                  <a:moveTo>
                    <a:pt x="172" y="170"/>
                  </a:moveTo>
                  <a:cubicBezTo>
                    <a:pt x="172" y="170"/>
                    <a:pt x="172" y="170"/>
                    <a:pt x="172" y="170"/>
                  </a:cubicBezTo>
                  <a:cubicBezTo>
                    <a:pt x="170" y="170"/>
                    <a:pt x="169" y="169"/>
                    <a:pt x="168" y="169"/>
                  </a:cubicBezTo>
                  <a:cubicBezTo>
                    <a:pt x="170" y="169"/>
                    <a:pt x="171" y="170"/>
                    <a:pt x="173" y="170"/>
                  </a:cubicBezTo>
                  <a:cubicBezTo>
                    <a:pt x="172" y="170"/>
                    <a:pt x="172" y="170"/>
                    <a:pt x="172" y="170"/>
                  </a:cubicBezTo>
                  <a:moveTo>
                    <a:pt x="187" y="164"/>
                  </a:moveTo>
                  <a:cubicBezTo>
                    <a:pt x="186" y="164"/>
                    <a:pt x="185" y="165"/>
                    <a:pt x="184" y="165"/>
                  </a:cubicBezTo>
                  <a:cubicBezTo>
                    <a:pt x="184" y="165"/>
                    <a:pt x="184" y="166"/>
                    <a:pt x="184" y="166"/>
                  </a:cubicBezTo>
                  <a:cubicBezTo>
                    <a:pt x="184" y="166"/>
                    <a:pt x="184" y="166"/>
                    <a:pt x="184" y="167"/>
                  </a:cubicBezTo>
                  <a:cubicBezTo>
                    <a:pt x="183" y="167"/>
                    <a:pt x="182" y="167"/>
                    <a:pt x="180" y="168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80" y="168"/>
                    <a:pt x="180" y="168"/>
                    <a:pt x="179" y="168"/>
                  </a:cubicBezTo>
                  <a:cubicBezTo>
                    <a:pt x="178" y="168"/>
                    <a:pt x="177" y="169"/>
                    <a:pt x="176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75" y="169"/>
                    <a:pt x="174" y="168"/>
                    <a:pt x="175" y="167"/>
                  </a:cubicBezTo>
                  <a:cubicBezTo>
                    <a:pt x="172" y="167"/>
                    <a:pt x="169" y="166"/>
                    <a:pt x="166" y="166"/>
                  </a:cubicBezTo>
                  <a:cubicBezTo>
                    <a:pt x="164" y="167"/>
                    <a:pt x="163" y="168"/>
                    <a:pt x="162" y="170"/>
                  </a:cubicBezTo>
                  <a:cubicBezTo>
                    <a:pt x="163" y="170"/>
                    <a:pt x="164" y="171"/>
                    <a:pt x="166" y="171"/>
                  </a:cubicBezTo>
                  <a:cubicBezTo>
                    <a:pt x="165" y="171"/>
                    <a:pt x="164" y="171"/>
                    <a:pt x="164" y="171"/>
                  </a:cubicBezTo>
                  <a:cubicBezTo>
                    <a:pt x="163" y="171"/>
                    <a:pt x="162" y="170"/>
                    <a:pt x="162" y="170"/>
                  </a:cubicBezTo>
                  <a:cubicBezTo>
                    <a:pt x="161" y="171"/>
                    <a:pt x="161" y="172"/>
                    <a:pt x="161" y="172"/>
                  </a:cubicBezTo>
                  <a:cubicBezTo>
                    <a:pt x="164" y="174"/>
                    <a:pt x="169" y="175"/>
                    <a:pt x="173" y="175"/>
                  </a:cubicBezTo>
                  <a:cubicBezTo>
                    <a:pt x="173" y="175"/>
                    <a:pt x="174" y="175"/>
                    <a:pt x="175" y="175"/>
                  </a:cubicBezTo>
                  <a:cubicBezTo>
                    <a:pt x="177" y="175"/>
                    <a:pt x="179" y="175"/>
                    <a:pt x="180" y="174"/>
                  </a:cubicBezTo>
                  <a:cubicBezTo>
                    <a:pt x="185" y="173"/>
                    <a:pt x="189" y="172"/>
                    <a:pt x="192" y="170"/>
                  </a:cubicBezTo>
                  <a:cubicBezTo>
                    <a:pt x="192" y="170"/>
                    <a:pt x="192" y="169"/>
                    <a:pt x="192" y="169"/>
                  </a:cubicBezTo>
                  <a:cubicBezTo>
                    <a:pt x="191" y="169"/>
                    <a:pt x="190" y="169"/>
                    <a:pt x="189" y="170"/>
                  </a:cubicBezTo>
                  <a:cubicBezTo>
                    <a:pt x="190" y="170"/>
                    <a:pt x="190" y="170"/>
                    <a:pt x="190" y="171"/>
                  </a:cubicBezTo>
                  <a:cubicBezTo>
                    <a:pt x="188" y="171"/>
                    <a:pt x="186" y="171"/>
                    <a:pt x="184" y="172"/>
                  </a:cubicBezTo>
                  <a:cubicBezTo>
                    <a:pt x="185" y="171"/>
                    <a:pt x="185" y="170"/>
                    <a:pt x="186" y="170"/>
                  </a:cubicBezTo>
                  <a:cubicBezTo>
                    <a:pt x="186" y="170"/>
                    <a:pt x="187" y="169"/>
                    <a:pt x="187" y="169"/>
                  </a:cubicBezTo>
                  <a:cubicBezTo>
                    <a:pt x="187" y="169"/>
                    <a:pt x="187" y="168"/>
                    <a:pt x="187" y="168"/>
                  </a:cubicBezTo>
                  <a:cubicBezTo>
                    <a:pt x="188" y="167"/>
                    <a:pt x="188" y="166"/>
                    <a:pt x="188" y="165"/>
                  </a:cubicBezTo>
                  <a:cubicBezTo>
                    <a:pt x="188" y="165"/>
                    <a:pt x="188" y="165"/>
                    <a:pt x="188" y="165"/>
                  </a:cubicBezTo>
                  <a:cubicBezTo>
                    <a:pt x="188" y="165"/>
                    <a:pt x="187" y="165"/>
                    <a:pt x="187" y="164"/>
                  </a:cubicBezTo>
                  <a:cubicBezTo>
                    <a:pt x="187" y="164"/>
                    <a:pt x="187" y="164"/>
                    <a:pt x="187" y="164"/>
                  </a:cubicBezTo>
                  <a:moveTo>
                    <a:pt x="99" y="164"/>
                  </a:moveTo>
                  <a:cubicBezTo>
                    <a:pt x="103" y="166"/>
                    <a:pt x="107" y="169"/>
                    <a:pt x="110" y="171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6" y="174"/>
                    <a:pt x="118" y="174"/>
                    <a:pt x="119" y="175"/>
                  </a:cubicBezTo>
                  <a:cubicBezTo>
                    <a:pt x="120" y="175"/>
                    <a:pt x="120" y="175"/>
                    <a:pt x="120" y="175"/>
                  </a:cubicBezTo>
                  <a:cubicBezTo>
                    <a:pt x="125" y="177"/>
                    <a:pt x="129" y="178"/>
                    <a:pt x="134" y="178"/>
                  </a:cubicBezTo>
                  <a:cubicBezTo>
                    <a:pt x="134" y="178"/>
                    <a:pt x="135" y="178"/>
                    <a:pt x="135" y="178"/>
                  </a:cubicBezTo>
                  <a:cubicBezTo>
                    <a:pt x="135" y="178"/>
                    <a:pt x="136" y="178"/>
                    <a:pt x="136" y="178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40" y="179"/>
                    <a:pt x="143" y="179"/>
                    <a:pt x="147" y="179"/>
                  </a:cubicBezTo>
                  <a:cubicBezTo>
                    <a:pt x="148" y="179"/>
                    <a:pt x="149" y="179"/>
                    <a:pt x="151" y="179"/>
                  </a:cubicBezTo>
                  <a:cubicBezTo>
                    <a:pt x="147" y="179"/>
                    <a:pt x="144" y="178"/>
                    <a:pt x="141" y="177"/>
                  </a:cubicBezTo>
                  <a:cubicBezTo>
                    <a:pt x="138" y="176"/>
                    <a:pt x="136" y="175"/>
                    <a:pt x="133" y="174"/>
                  </a:cubicBezTo>
                  <a:cubicBezTo>
                    <a:pt x="132" y="173"/>
                    <a:pt x="130" y="173"/>
                    <a:pt x="128" y="172"/>
                  </a:cubicBezTo>
                  <a:cubicBezTo>
                    <a:pt x="126" y="170"/>
                    <a:pt x="123" y="169"/>
                    <a:pt x="121" y="167"/>
                  </a:cubicBezTo>
                  <a:cubicBezTo>
                    <a:pt x="119" y="167"/>
                    <a:pt x="117" y="167"/>
                    <a:pt x="115" y="167"/>
                  </a:cubicBezTo>
                  <a:cubicBezTo>
                    <a:pt x="116" y="167"/>
                    <a:pt x="116" y="167"/>
                    <a:pt x="116" y="168"/>
                  </a:cubicBezTo>
                  <a:cubicBezTo>
                    <a:pt x="116" y="167"/>
                    <a:pt x="115" y="167"/>
                    <a:pt x="115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3" y="167"/>
                    <a:pt x="111" y="166"/>
                    <a:pt x="110" y="166"/>
                  </a:cubicBezTo>
                  <a:cubicBezTo>
                    <a:pt x="108" y="166"/>
                    <a:pt x="106" y="166"/>
                    <a:pt x="105" y="165"/>
                  </a:cubicBezTo>
                  <a:cubicBezTo>
                    <a:pt x="107" y="166"/>
                    <a:pt x="109" y="168"/>
                    <a:pt x="112" y="168"/>
                  </a:cubicBezTo>
                  <a:cubicBezTo>
                    <a:pt x="113" y="169"/>
                    <a:pt x="114" y="170"/>
                    <a:pt x="116" y="170"/>
                  </a:cubicBezTo>
                  <a:cubicBezTo>
                    <a:pt x="113" y="169"/>
                    <a:pt x="111" y="169"/>
                    <a:pt x="109" y="168"/>
                  </a:cubicBezTo>
                  <a:cubicBezTo>
                    <a:pt x="107" y="167"/>
                    <a:pt x="105" y="166"/>
                    <a:pt x="103" y="165"/>
                  </a:cubicBezTo>
                  <a:cubicBezTo>
                    <a:pt x="102" y="165"/>
                    <a:pt x="100" y="164"/>
                    <a:pt x="99" y="164"/>
                  </a:cubicBezTo>
                  <a:moveTo>
                    <a:pt x="159" y="164"/>
                  </a:moveTo>
                  <a:cubicBezTo>
                    <a:pt x="159" y="164"/>
                    <a:pt x="158" y="164"/>
                    <a:pt x="157" y="164"/>
                  </a:cubicBezTo>
                  <a:cubicBezTo>
                    <a:pt x="154" y="165"/>
                    <a:pt x="151" y="166"/>
                    <a:pt x="147" y="166"/>
                  </a:cubicBezTo>
                  <a:cubicBezTo>
                    <a:pt x="152" y="166"/>
                    <a:pt x="156" y="165"/>
                    <a:pt x="160" y="164"/>
                  </a:cubicBezTo>
                  <a:cubicBezTo>
                    <a:pt x="160" y="164"/>
                    <a:pt x="160" y="164"/>
                    <a:pt x="159" y="164"/>
                  </a:cubicBezTo>
                  <a:moveTo>
                    <a:pt x="195" y="163"/>
                  </a:moveTo>
                  <a:cubicBezTo>
                    <a:pt x="194" y="164"/>
                    <a:pt x="193" y="164"/>
                    <a:pt x="192" y="164"/>
                  </a:cubicBezTo>
                  <a:cubicBezTo>
                    <a:pt x="191" y="165"/>
                    <a:pt x="191" y="166"/>
                    <a:pt x="190" y="167"/>
                  </a:cubicBezTo>
                  <a:cubicBezTo>
                    <a:pt x="192" y="167"/>
                    <a:pt x="193" y="166"/>
                    <a:pt x="194" y="165"/>
                  </a:cubicBezTo>
                  <a:cubicBezTo>
                    <a:pt x="194" y="164"/>
                    <a:pt x="195" y="164"/>
                    <a:pt x="195" y="163"/>
                  </a:cubicBezTo>
                  <a:moveTo>
                    <a:pt x="190" y="162"/>
                  </a:move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moveTo>
                    <a:pt x="189" y="160"/>
                  </a:moveTo>
                  <a:cubicBezTo>
                    <a:pt x="189" y="160"/>
                    <a:pt x="188" y="160"/>
                    <a:pt x="188" y="160"/>
                  </a:cubicBezTo>
                  <a:cubicBezTo>
                    <a:pt x="187" y="160"/>
                    <a:pt x="187" y="160"/>
                    <a:pt x="187" y="161"/>
                  </a:cubicBezTo>
                  <a:cubicBezTo>
                    <a:pt x="187" y="160"/>
                    <a:pt x="188" y="160"/>
                    <a:pt x="189" y="160"/>
                  </a:cubicBezTo>
                  <a:moveTo>
                    <a:pt x="88" y="160"/>
                  </a:moveTo>
                  <a:cubicBezTo>
                    <a:pt x="88" y="160"/>
                    <a:pt x="89" y="160"/>
                    <a:pt x="89" y="160"/>
                  </a:cubicBezTo>
                  <a:cubicBezTo>
                    <a:pt x="91" y="162"/>
                    <a:pt x="94" y="163"/>
                    <a:pt x="97" y="165"/>
                  </a:cubicBezTo>
                  <a:cubicBezTo>
                    <a:pt x="95" y="164"/>
                    <a:pt x="93" y="162"/>
                    <a:pt x="91" y="161"/>
                  </a:cubicBezTo>
                  <a:cubicBezTo>
                    <a:pt x="90" y="161"/>
                    <a:pt x="90" y="160"/>
                    <a:pt x="89" y="160"/>
                  </a:cubicBezTo>
                  <a:cubicBezTo>
                    <a:pt x="89" y="160"/>
                    <a:pt x="89" y="160"/>
                    <a:pt x="88" y="160"/>
                  </a:cubicBezTo>
                  <a:moveTo>
                    <a:pt x="182" y="159"/>
                  </a:moveTo>
                  <a:cubicBezTo>
                    <a:pt x="181" y="159"/>
                    <a:pt x="181" y="159"/>
                    <a:pt x="181" y="159"/>
                  </a:cubicBezTo>
                  <a:cubicBezTo>
                    <a:pt x="179" y="160"/>
                    <a:pt x="177" y="161"/>
                    <a:pt x="174" y="162"/>
                  </a:cubicBezTo>
                  <a:cubicBezTo>
                    <a:pt x="175" y="162"/>
                    <a:pt x="175" y="162"/>
                    <a:pt x="176" y="163"/>
                  </a:cubicBezTo>
                  <a:cubicBezTo>
                    <a:pt x="177" y="163"/>
                    <a:pt x="179" y="163"/>
                    <a:pt x="181" y="164"/>
                  </a:cubicBezTo>
                  <a:cubicBezTo>
                    <a:pt x="182" y="163"/>
                    <a:pt x="184" y="163"/>
                    <a:pt x="185" y="162"/>
                  </a:cubicBezTo>
                  <a:cubicBezTo>
                    <a:pt x="184" y="161"/>
                    <a:pt x="183" y="160"/>
                    <a:pt x="182" y="159"/>
                  </a:cubicBezTo>
                  <a:moveTo>
                    <a:pt x="197" y="158"/>
                  </a:moveTo>
                  <a:cubicBezTo>
                    <a:pt x="196" y="159"/>
                    <a:pt x="195" y="159"/>
                    <a:pt x="195" y="159"/>
                  </a:cubicBezTo>
                  <a:cubicBezTo>
                    <a:pt x="194" y="160"/>
                    <a:pt x="194" y="161"/>
                    <a:pt x="194" y="161"/>
                  </a:cubicBezTo>
                  <a:cubicBezTo>
                    <a:pt x="194" y="161"/>
                    <a:pt x="195" y="161"/>
                    <a:pt x="195" y="161"/>
                  </a:cubicBezTo>
                  <a:cubicBezTo>
                    <a:pt x="196" y="160"/>
                    <a:pt x="196" y="159"/>
                    <a:pt x="197" y="158"/>
                  </a:cubicBezTo>
                  <a:moveTo>
                    <a:pt x="210" y="158"/>
                  </a:moveTo>
                  <a:cubicBezTo>
                    <a:pt x="209" y="159"/>
                    <a:pt x="208" y="160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209" y="161"/>
                    <a:pt x="210" y="160"/>
                    <a:pt x="211" y="159"/>
                  </a:cubicBezTo>
                  <a:cubicBezTo>
                    <a:pt x="211" y="158"/>
                    <a:pt x="211" y="158"/>
                    <a:pt x="210" y="158"/>
                  </a:cubicBezTo>
                  <a:moveTo>
                    <a:pt x="201" y="157"/>
                  </a:moveTo>
                  <a:cubicBezTo>
                    <a:pt x="201" y="157"/>
                    <a:pt x="200" y="157"/>
                    <a:pt x="200" y="158"/>
                  </a:cubicBezTo>
                  <a:cubicBezTo>
                    <a:pt x="199" y="158"/>
                    <a:pt x="199" y="159"/>
                    <a:pt x="198" y="160"/>
                  </a:cubicBezTo>
                  <a:cubicBezTo>
                    <a:pt x="199" y="160"/>
                    <a:pt x="199" y="160"/>
                    <a:pt x="199" y="160"/>
                  </a:cubicBezTo>
                  <a:cubicBezTo>
                    <a:pt x="200" y="159"/>
                    <a:pt x="200" y="158"/>
                    <a:pt x="201" y="157"/>
                  </a:cubicBezTo>
                  <a:cubicBezTo>
                    <a:pt x="201" y="157"/>
                    <a:pt x="201" y="157"/>
                    <a:pt x="201" y="157"/>
                  </a:cubicBezTo>
                  <a:moveTo>
                    <a:pt x="206" y="157"/>
                  </a:moveTo>
                  <a:cubicBezTo>
                    <a:pt x="205" y="158"/>
                    <a:pt x="205" y="159"/>
                    <a:pt x="204" y="160"/>
                  </a:cubicBezTo>
                  <a:cubicBezTo>
                    <a:pt x="204" y="160"/>
                    <a:pt x="204" y="160"/>
                    <a:pt x="205" y="160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5" y="160"/>
                    <a:pt x="204" y="160"/>
                    <a:pt x="204" y="160"/>
                  </a:cubicBezTo>
                  <a:cubicBezTo>
                    <a:pt x="203" y="161"/>
                    <a:pt x="203" y="162"/>
                    <a:pt x="202" y="163"/>
                  </a:cubicBezTo>
                  <a:cubicBezTo>
                    <a:pt x="204" y="161"/>
                    <a:pt x="206" y="159"/>
                    <a:pt x="207" y="157"/>
                  </a:cubicBezTo>
                  <a:cubicBezTo>
                    <a:pt x="207" y="157"/>
                    <a:pt x="206" y="157"/>
                    <a:pt x="206" y="157"/>
                  </a:cubicBezTo>
                  <a:moveTo>
                    <a:pt x="79" y="150"/>
                  </a:moveTo>
                  <a:cubicBezTo>
                    <a:pt x="79" y="150"/>
                    <a:pt x="79" y="150"/>
                    <a:pt x="79" y="151"/>
                  </a:cubicBezTo>
                  <a:cubicBezTo>
                    <a:pt x="79" y="151"/>
                    <a:pt x="80" y="151"/>
                    <a:pt x="80" y="152"/>
                  </a:cubicBezTo>
                  <a:cubicBezTo>
                    <a:pt x="81" y="152"/>
                    <a:pt x="81" y="153"/>
                    <a:pt x="82" y="153"/>
                  </a:cubicBezTo>
                  <a:cubicBezTo>
                    <a:pt x="81" y="152"/>
                    <a:pt x="80" y="151"/>
                    <a:pt x="79" y="150"/>
                  </a:cubicBezTo>
                  <a:moveTo>
                    <a:pt x="64" y="147"/>
                  </a:moveTo>
                  <a:cubicBezTo>
                    <a:pt x="65" y="148"/>
                    <a:pt x="65" y="149"/>
                    <a:pt x="66" y="149"/>
                  </a:cubicBezTo>
                  <a:cubicBezTo>
                    <a:pt x="68" y="151"/>
                    <a:pt x="71" y="153"/>
                    <a:pt x="73" y="155"/>
                  </a:cubicBezTo>
                  <a:cubicBezTo>
                    <a:pt x="75" y="156"/>
                    <a:pt x="77" y="157"/>
                    <a:pt x="79" y="158"/>
                  </a:cubicBezTo>
                  <a:cubicBezTo>
                    <a:pt x="80" y="159"/>
                    <a:pt x="81" y="160"/>
                    <a:pt x="83" y="160"/>
                  </a:cubicBezTo>
                  <a:cubicBezTo>
                    <a:pt x="79" y="158"/>
                    <a:pt x="76" y="155"/>
                    <a:pt x="73" y="152"/>
                  </a:cubicBezTo>
                  <a:cubicBezTo>
                    <a:pt x="72" y="152"/>
                    <a:pt x="71" y="151"/>
                    <a:pt x="70" y="150"/>
                  </a:cubicBezTo>
                  <a:cubicBezTo>
                    <a:pt x="68" y="149"/>
                    <a:pt x="66" y="148"/>
                    <a:pt x="64" y="147"/>
                  </a:cubicBezTo>
                  <a:moveTo>
                    <a:pt x="59" y="144"/>
                  </a:moveTo>
                  <a:cubicBezTo>
                    <a:pt x="59" y="144"/>
                    <a:pt x="59" y="144"/>
                    <a:pt x="59" y="144"/>
                  </a:cubicBezTo>
                  <a:cubicBezTo>
                    <a:pt x="58" y="144"/>
                    <a:pt x="58" y="146"/>
                    <a:pt x="59" y="147"/>
                  </a:cubicBezTo>
                  <a:cubicBezTo>
                    <a:pt x="60" y="147"/>
                    <a:pt x="61" y="148"/>
                    <a:pt x="62" y="149"/>
                  </a:cubicBezTo>
                  <a:cubicBezTo>
                    <a:pt x="61" y="148"/>
                    <a:pt x="61" y="148"/>
                    <a:pt x="61" y="147"/>
                  </a:cubicBezTo>
                  <a:cubicBezTo>
                    <a:pt x="60" y="146"/>
                    <a:pt x="60" y="145"/>
                    <a:pt x="61" y="145"/>
                  </a:cubicBezTo>
                  <a:cubicBezTo>
                    <a:pt x="61" y="145"/>
                    <a:pt x="60" y="145"/>
                    <a:pt x="60" y="145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60" y="145"/>
                    <a:pt x="60" y="144"/>
                    <a:pt x="60" y="144"/>
                  </a:cubicBezTo>
                  <a:cubicBezTo>
                    <a:pt x="60" y="144"/>
                    <a:pt x="60" y="144"/>
                    <a:pt x="59" y="144"/>
                  </a:cubicBezTo>
                  <a:moveTo>
                    <a:pt x="73" y="144"/>
                  </a:moveTo>
                  <a:cubicBezTo>
                    <a:pt x="74" y="145"/>
                    <a:pt x="74" y="146"/>
                    <a:pt x="75" y="147"/>
                  </a:cubicBezTo>
                  <a:cubicBezTo>
                    <a:pt x="75" y="147"/>
                    <a:pt x="76" y="147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8"/>
                    <a:pt x="77" y="149"/>
                    <a:pt x="78" y="150"/>
                  </a:cubicBezTo>
                  <a:cubicBezTo>
                    <a:pt x="78" y="150"/>
                    <a:pt x="78" y="149"/>
                    <a:pt x="78" y="149"/>
                  </a:cubicBezTo>
                  <a:cubicBezTo>
                    <a:pt x="76" y="148"/>
                    <a:pt x="75" y="146"/>
                    <a:pt x="73" y="144"/>
                  </a:cubicBezTo>
                  <a:moveTo>
                    <a:pt x="85" y="151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5" y="151"/>
                  </a:cubicBezTo>
                  <a:moveTo>
                    <a:pt x="47" y="106"/>
                  </a:moveTo>
                  <a:cubicBezTo>
                    <a:pt x="49" y="109"/>
                    <a:pt x="51" y="113"/>
                    <a:pt x="54" y="117"/>
                  </a:cubicBezTo>
                  <a:cubicBezTo>
                    <a:pt x="55" y="118"/>
                    <a:pt x="56" y="119"/>
                    <a:pt x="56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7" y="121"/>
                    <a:pt x="58" y="122"/>
                    <a:pt x="59" y="123"/>
                  </a:cubicBezTo>
                  <a:cubicBezTo>
                    <a:pt x="59" y="123"/>
                    <a:pt x="60" y="124"/>
                    <a:pt x="60" y="124"/>
                  </a:cubicBezTo>
                  <a:cubicBezTo>
                    <a:pt x="62" y="126"/>
                    <a:pt x="63" y="127"/>
                    <a:pt x="65" y="129"/>
                  </a:cubicBezTo>
                  <a:cubicBezTo>
                    <a:pt x="68" y="133"/>
                    <a:pt x="72" y="137"/>
                    <a:pt x="76" y="141"/>
                  </a:cubicBezTo>
                  <a:cubicBezTo>
                    <a:pt x="76" y="141"/>
                    <a:pt x="76" y="142"/>
                    <a:pt x="76" y="142"/>
                  </a:cubicBezTo>
                  <a:cubicBezTo>
                    <a:pt x="75" y="141"/>
                    <a:pt x="73" y="140"/>
                    <a:pt x="72" y="139"/>
                  </a:cubicBezTo>
                  <a:cubicBezTo>
                    <a:pt x="77" y="144"/>
                    <a:pt x="82" y="149"/>
                    <a:pt x="87" y="154"/>
                  </a:cubicBezTo>
                  <a:cubicBezTo>
                    <a:pt x="89" y="155"/>
                    <a:pt x="92" y="156"/>
                    <a:pt x="94" y="157"/>
                  </a:cubicBezTo>
                  <a:cubicBezTo>
                    <a:pt x="94" y="157"/>
                    <a:pt x="94" y="157"/>
                    <a:pt x="95" y="157"/>
                  </a:cubicBezTo>
                  <a:cubicBezTo>
                    <a:pt x="96" y="159"/>
                    <a:pt x="97" y="160"/>
                    <a:pt x="98" y="161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101" y="162"/>
                    <a:pt x="103" y="162"/>
                    <a:pt x="106" y="163"/>
                  </a:cubicBezTo>
                  <a:cubicBezTo>
                    <a:pt x="103" y="162"/>
                    <a:pt x="101" y="160"/>
                    <a:pt x="99" y="158"/>
                  </a:cubicBezTo>
                  <a:cubicBezTo>
                    <a:pt x="100" y="159"/>
                    <a:pt x="100" y="159"/>
                    <a:pt x="101" y="159"/>
                  </a:cubicBezTo>
                  <a:cubicBezTo>
                    <a:pt x="104" y="161"/>
                    <a:pt x="107" y="162"/>
                    <a:pt x="109" y="164"/>
                  </a:cubicBezTo>
                  <a:cubicBezTo>
                    <a:pt x="112" y="164"/>
                    <a:pt x="114" y="164"/>
                    <a:pt x="116" y="165"/>
                  </a:cubicBezTo>
                  <a:cubicBezTo>
                    <a:pt x="116" y="164"/>
                    <a:pt x="115" y="164"/>
                    <a:pt x="115" y="164"/>
                  </a:cubicBezTo>
                  <a:cubicBezTo>
                    <a:pt x="116" y="164"/>
                    <a:pt x="116" y="164"/>
                    <a:pt x="117" y="165"/>
                  </a:cubicBezTo>
                  <a:cubicBezTo>
                    <a:pt x="119" y="165"/>
                    <a:pt x="121" y="165"/>
                    <a:pt x="122" y="165"/>
                  </a:cubicBezTo>
                  <a:cubicBezTo>
                    <a:pt x="115" y="163"/>
                    <a:pt x="108" y="159"/>
                    <a:pt x="102" y="156"/>
                  </a:cubicBezTo>
                  <a:cubicBezTo>
                    <a:pt x="101" y="156"/>
                    <a:pt x="100" y="156"/>
                    <a:pt x="100" y="155"/>
                  </a:cubicBezTo>
                  <a:cubicBezTo>
                    <a:pt x="96" y="154"/>
                    <a:pt x="93" y="152"/>
                    <a:pt x="89" y="150"/>
                  </a:cubicBezTo>
                  <a:cubicBezTo>
                    <a:pt x="89" y="150"/>
                    <a:pt x="89" y="149"/>
                    <a:pt x="89" y="149"/>
                  </a:cubicBezTo>
                  <a:cubicBezTo>
                    <a:pt x="89" y="149"/>
                    <a:pt x="89" y="148"/>
                    <a:pt x="89" y="148"/>
                  </a:cubicBezTo>
                  <a:cubicBezTo>
                    <a:pt x="88" y="147"/>
                    <a:pt x="87" y="146"/>
                    <a:pt x="86" y="145"/>
                  </a:cubicBezTo>
                  <a:cubicBezTo>
                    <a:pt x="86" y="146"/>
                    <a:pt x="86" y="146"/>
                    <a:pt x="86" y="147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6" y="146"/>
                    <a:pt x="86" y="145"/>
                    <a:pt x="86" y="145"/>
                  </a:cubicBezTo>
                  <a:cubicBezTo>
                    <a:pt x="84" y="144"/>
                    <a:pt x="83" y="143"/>
                    <a:pt x="82" y="143"/>
                  </a:cubicBezTo>
                  <a:cubicBezTo>
                    <a:pt x="83" y="143"/>
                    <a:pt x="83" y="143"/>
                    <a:pt x="83" y="144"/>
                  </a:cubicBezTo>
                  <a:cubicBezTo>
                    <a:pt x="81" y="143"/>
                    <a:pt x="80" y="141"/>
                    <a:pt x="78" y="140"/>
                  </a:cubicBezTo>
                  <a:cubicBezTo>
                    <a:pt x="78" y="140"/>
                    <a:pt x="78" y="139"/>
                    <a:pt x="78" y="139"/>
                  </a:cubicBezTo>
                  <a:cubicBezTo>
                    <a:pt x="77" y="138"/>
                    <a:pt x="75" y="137"/>
                    <a:pt x="74" y="135"/>
                  </a:cubicBezTo>
                  <a:cubicBezTo>
                    <a:pt x="74" y="136"/>
                    <a:pt x="74" y="136"/>
                    <a:pt x="75" y="136"/>
                  </a:cubicBezTo>
                  <a:cubicBezTo>
                    <a:pt x="73" y="135"/>
                    <a:pt x="72" y="133"/>
                    <a:pt x="70" y="132"/>
                  </a:cubicBezTo>
                  <a:cubicBezTo>
                    <a:pt x="70" y="131"/>
                    <a:pt x="69" y="131"/>
                    <a:pt x="69" y="131"/>
                  </a:cubicBezTo>
                  <a:cubicBezTo>
                    <a:pt x="61" y="123"/>
                    <a:pt x="53" y="114"/>
                    <a:pt x="47" y="106"/>
                  </a:cubicBezTo>
                  <a:moveTo>
                    <a:pt x="34" y="97"/>
                  </a:moveTo>
                  <a:cubicBezTo>
                    <a:pt x="39" y="106"/>
                    <a:pt x="44" y="114"/>
                    <a:pt x="50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46" y="117"/>
                    <a:pt x="42" y="110"/>
                    <a:pt x="38" y="103"/>
                  </a:cubicBezTo>
                  <a:cubicBezTo>
                    <a:pt x="38" y="103"/>
                    <a:pt x="38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1"/>
                    <a:pt x="36" y="99"/>
                    <a:pt x="35" y="97"/>
                  </a:cubicBezTo>
                  <a:cubicBezTo>
                    <a:pt x="34" y="97"/>
                    <a:pt x="34" y="97"/>
                    <a:pt x="34" y="97"/>
                  </a:cubicBezTo>
                  <a:moveTo>
                    <a:pt x="29" y="94"/>
                  </a:moveTo>
                  <a:cubicBezTo>
                    <a:pt x="30" y="96"/>
                    <a:pt x="31" y="98"/>
                    <a:pt x="32" y="101"/>
                  </a:cubicBezTo>
                  <a:cubicBezTo>
                    <a:pt x="33" y="101"/>
                    <a:pt x="33" y="101"/>
                    <a:pt x="33" y="102"/>
                  </a:cubicBezTo>
                  <a:cubicBezTo>
                    <a:pt x="34" y="102"/>
                    <a:pt x="34" y="102"/>
                    <a:pt x="34" y="103"/>
                  </a:cubicBezTo>
                  <a:cubicBezTo>
                    <a:pt x="33" y="100"/>
                    <a:pt x="31" y="97"/>
                    <a:pt x="29" y="94"/>
                  </a:cubicBezTo>
                  <a:moveTo>
                    <a:pt x="36" y="85"/>
                  </a:moveTo>
                  <a:cubicBezTo>
                    <a:pt x="36" y="86"/>
                    <a:pt x="36" y="86"/>
                    <a:pt x="36" y="87"/>
                  </a:cubicBezTo>
                  <a:cubicBezTo>
                    <a:pt x="38" y="89"/>
                    <a:pt x="40" y="91"/>
                    <a:pt x="41" y="94"/>
                  </a:cubicBezTo>
                  <a:cubicBezTo>
                    <a:pt x="41" y="93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9" y="90"/>
                    <a:pt x="37" y="88"/>
                    <a:pt x="36" y="85"/>
                  </a:cubicBezTo>
                  <a:moveTo>
                    <a:pt x="15" y="80"/>
                  </a:moveTo>
                  <a:cubicBezTo>
                    <a:pt x="18" y="86"/>
                    <a:pt x="21" y="92"/>
                    <a:pt x="24" y="97"/>
                  </a:cubicBezTo>
                  <a:cubicBezTo>
                    <a:pt x="27" y="101"/>
                    <a:pt x="29" y="105"/>
                    <a:pt x="33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2" y="106"/>
                    <a:pt x="31" y="104"/>
                    <a:pt x="30" y="102"/>
                  </a:cubicBezTo>
                  <a:cubicBezTo>
                    <a:pt x="25" y="95"/>
                    <a:pt x="19" y="88"/>
                    <a:pt x="15" y="80"/>
                  </a:cubicBezTo>
                  <a:moveTo>
                    <a:pt x="24" y="75"/>
                  </a:moveTo>
                  <a:cubicBezTo>
                    <a:pt x="24" y="75"/>
                    <a:pt x="24" y="75"/>
                    <a:pt x="24" y="76"/>
                  </a:cubicBezTo>
                  <a:cubicBezTo>
                    <a:pt x="24" y="77"/>
                    <a:pt x="24" y="78"/>
                    <a:pt x="25" y="79"/>
                  </a:cubicBezTo>
                  <a:cubicBezTo>
                    <a:pt x="27" y="84"/>
                    <a:pt x="29" y="88"/>
                    <a:pt x="32" y="93"/>
                  </a:cubicBezTo>
                  <a:cubicBezTo>
                    <a:pt x="32" y="94"/>
                    <a:pt x="33" y="95"/>
                    <a:pt x="34" y="96"/>
                  </a:cubicBezTo>
                  <a:cubicBezTo>
                    <a:pt x="32" y="93"/>
                    <a:pt x="31" y="89"/>
                    <a:pt x="29" y="86"/>
                  </a:cubicBezTo>
                  <a:cubicBezTo>
                    <a:pt x="28" y="85"/>
                    <a:pt x="27" y="84"/>
                    <a:pt x="27" y="83"/>
                  </a:cubicBezTo>
                  <a:cubicBezTo>
                    <a:pt x="27" y="83"/>
                    <a:pt x="27" y="82"/>
                    <a:pt x="27" y="82"/>
                  </a:cubicBezTo>
                  <a:cubicBezTo>
                    <a:pt x="27" y="81"/>
                    <a:pt x="26" y="80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7"/>
                    <a:pt x="25" y="76"/>
                    <a:pt x="24" y="75"/>
                  </a:cubicBezTo>
                  <a:moveTo>
                    <a:pt x="24" y="74"/>
                  </a:moveTo>
                  <a:cubicBezTo>
                    <a:pt x="24" y="74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moveTo>
                    <a:pt x="25" y="60"/>
                  </a:moveTo>
                  <a:cubicBezTo>
                    <a:pt x="25" y="61"/>
                    <a:pt x="25" y="62"/>
                    <a:pt x="26" y="62"/>
                  </a:cubicBezTo>
                  <a:cubicBezTo>
                    <a:pt x="26" y="65"/>
                    <a:pt x="27" y="68"/>
                    <a:pt x="28" y="71"/>
                  </a:cubicBezTo>
                  <a:cubicBezTo>
                    <a:pt x="29" y="72"/>
                    <a:pt x="29" y="73"/>
                    <a:pt x="29" y="74"/>
                  </a:cubicBezTo>
                  <a:cubicBezTo>
                    <a:pt x="29" y="72"/>
                    <a:pt x="28" y="70"/>
                    <a:pt x="28" y="68"/>
                  </a:cubicBezTo>
                  <a:cubicBezTo>
                    <a:pt x="27" y="66"/>
                    <a:pt x="26" y="63"/>
                    <a:pt x="25" y="60"/>
                  </a:cubicBezTo>
                  <a:moveTo>
                    <a:pt x="12" y="42"/>
                  </a:moveTo>
                  <a:cubicBezTo>
                    <a:pt x="13" y="48"/>
                    <a:pt x="14" y="53"/>
                    <a:pt x="16" y="58"/>
                  </a:cubicBezTo>
                  <a:cubicBezTo>
                    <a:pt x="16" y="59"/>
                    <a:pt x="17" y="60"/>
                    <a:pt x="17" y="60"/>
                  </a:cubicBezTo>
                  <a:cubicBezTo>
                    <a:pt x="17" y="61"/>
                    <a:pt x="17" y="61"/>
                    <a:pt x="17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6" y="53"/>
                    <a:pt x="14" y="49"/>
                    <a:pt x="13" y="46"/>
                  </a:cubicBezTo>
                  <a:cubicBezTo>
                    <a:pt x="13" y="45"/>
                    <a:pt x="13" y="43"/>
                    <a:pt x="13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3"/>
                    <a:pt x="12" y="43"/>
                    <a:pt x="12" y="42"/>
                  </a:cubicBezTo>
                  <a:moveTo>
                    <a:pt x="9" y="41"/>
                  </a:moveTo>
                  <a:cubicBezTo>
                    <a:pt x="9" y="41"/>
                    <a:pt x="9" y="42"/>
                    <a:pt x="9" y="43"/>
                  </a:cubicBezTo>
                  <a:cubicBezTo>
                    <a:pt x="9" y="44"/>
                    <a:pt x="10" y="45"/>
                    <a:pt x="10" y="46"/>
                  </a:cubicBezTo>
                  <a:cubicBezTo>
                    <a:pt x="10" y="47"/>
                    <a:pt x="10" y="48"/>
                    <a:pt x="11" y="49"/>
                  </a:cubicBezTo>
                  <a:cubicBezTo>
                    <a:pt x="10" y="49"/>
                    <a:pt x="10" y="49"/>
                    <a:pt x="9" y="49"/>
                  </a:cubicBezTo>
                  <a:cubicBezTo>
                    <a:pt x="10" y="50"/>
                    <a:pt x="10" y="51"/>
                    <a:pt x="10" y="52"/>
                  </a:cubicBezTo>
                  <a:cubicBezTo>
                    <a:pt x="10" y="52"/>
                    <a:pt x="11" y="52"/>
                    <a:pt x="11" y="52"/>
                  </a:cubicBezTo>
                  <a:cubicBezTo>
                    <a:pt x="12" y="53"/>
                    <a:pt x="12" y="54"/>
                    <a:pt x="12" y="55"/>
                  </a:cubicBezTo>
                  <a:cubicBezTo>
                    <a:pt x="13" y="60"/>
                    <a:pt x="14" y="65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70"/>
                    <a:pt x="17" y="70"/>
                    <a:pt x="18" y="71"/>
                  </a:cubicBezTo>
                  <a:cubicBezTo>
                    <a:pt x="18" y="71"/>
                    <a:pt x="18" y="70"/>
                    <a:pt x="18" y="70"/>
                  </a:cubicBezTo>
                  <a:cubicBezTo>
                    <a:pt x="15" y="62"/>
                    <a:pt x="12" y="54"/>
                    <a:pt x="10" y="45"/>
                  </a:cubicBezTo>
                  <a:cubicBezTo>
                    <a:pt x="10" y="44"/>
                    <a:pt x="9" y="42"/>
                    <a:pt x="9" y="41"/>
                  </a:cubicBezTo>
                  <a:moveTo>
                    <a:pt x="33" y="73"/>
                  </a:moveTo>
                  <a:cubicBezTo>
                    <a:pt x="33" y="73"/>
                    <a:pt x="33" y="73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moveTo>
                    <a:pt x="25" y="39"/>
                  </a:moveTo>
                  <a:cubicBezTo>
                    <a:pt x="25" y="40"/>
                    <a:pt x="24" y="42"/>
                    <a:pt x="24" y="43"/>
                  </a:cubicBezTo>
                  <a:cubicBezTo>
                    <a:pt x="25" y="47"/>
                    <a:pt x="26" y="51"/>
                    <a:pt x="27" y="55"/>
                  </a:cubicBezTo>
                  <a:cubicBezTo>
                    <a:pt x="28" y="59"/>
                    <a:pt x="29" y="63"/>
                    <a:pt x="30" y="67"/>
                  </a:cubicBezTo>
                  <a:cubicBezTo>
                    <a:pt x="31" y="68"/>
                    <a:pt x="31" y="69"/>
                    <a:pt x="31" y="70"/>
                  </a:cubicBezTo>
                  <a:cubicBezTo>
                    <a:pt x="34" y="78"/>
                    <a:pt x="38" y="86"/>
                    <a:pt x="44" y="92"/>
                  </a:cubicBezTo>
                  <a:cubicBezTo>
                    <a:pt x="42" y="88"/>
                    <a:pt x="40" y="84"/>
                    <a:pt x="38" y="80"/>
                  </a:cubicBezTo>
                  <a:cubicBezTo>
                    <a:pt x="38" y="80"/>
                    <a:pt x="38" y="80"/>
                    <a:pt x="38" y="79"/>
                  </a:cubicBezTo>
                  <a:cubicBezTo>
                    <a:pt x="38" y="79"/>
                    <a:pt x="37" y="78"/>
                    <a:pt x="37" y="78"/>
                  </a:cubicBezTo>
                  <a:cubicBezTo>
                    <a:pt x="36" y="75"/>
                    <a:pt x="35" y="72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33" y="69"/>
                    <a:pt x="32" y="69"/>
                    <a:pt x="32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7"/>
                    <a:pt x="31" y="66"/>
                    <a:pt x="31" y="66"/>
                  </a:cubicBezTo>
                  <a:cubicBezTo>
                    <a:pt x="31" y="66"/>
                    <a:pt x="31" y="66"/>
                    <a:pt x="32" y="66"/>
                  </a:cubicBezTo>
                  <a:cubicBezTo>
                    <a:pt x="32" y="67"/>
                    <a:pt x="33" y="68"/>
                    <a:pt x="33" y="68"/>
                  </a:cubicBezTo>
                  <a:cubicBezTo>
                    <a:pt x="32" y="65"/>
                    <a:pt x="30" y="62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7"/>
                    <a:pt x="29" y="57"/>
                  </a:cubicBezTo>
                  <a:cubicBezTo>
                    <a:pt x="29" y="57"/>
                    <a:pt x="29" y="56"/>
                    <a:pt x="29" y="56"/>
                  </a:cubicBezTo>
                  <a:cubicBezTo>
                    <a:pt x="27" y="51"/>
                    <a:pt x="26" y="45"/>
                    <a:pt x="25" y="40"/>
                  </a:cubicBezTo>
                  <a:cubicBezTo>
                    <a:pt x="25" y="39"/>
                    <a:pt x="25" y="39"/>
                    <a:pt x="25" y="39"/>
                  </a:cubicBezTo>
                  <a:moveTo>
                    <a:pt x="24" y="27"/>
                  </a:moveTo>
                  <a:cubicBezTo>
                    <a:pt x="24" y="28"/>
                    <a:pt x="24" y="29"/>
                    <a:pt x="24" y="30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4" y="27"/>
                  </a:cubicBezTo>
                  <a:moveTo>
                    <a:pt x="25" y="22"/>
                  </a:moveTo>
                  <a:cubicBezTo>
                    <a:pt x="25" y="24"/>
                    <a:pt x="25" y="25"/>
                    <a:pt x="24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5"/>
                    <a:pt x="26" y="23"/>
                  </a:cubicBezTo>
                  <a:cubicBezTo>
                    <a:pt x="25" y="23"/>
                    <a:pt x="25" y="23"/>
                    <a:pt x="25" y="22"/>
                  </a:cubicBezTo>
                  <a:moveTo>
                    <a:pt x="16" y="22"/>
                  </a:moveTo>
                  <a:cubicBezTo>
                    <a:pt x="15" y="23"/>
                    <a:pt x="15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7"/>
                    <a:pt x="15" y="29"/>
                    <a:pt x="15" y="30"/>
                  </a:cubicBezTo>
                  <a:cubicBezTo>
                    <a:pt x="14" y="32"/>
                    <a:pt x="14" y="33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7"/>
                    <a:pt x="15" y="38"/>
                    <a:pt x="15" y="40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9"/>
                    <a:pt x="16" y="40"/>
                    <a:pt x="16" y="41"/>
                  </a:cubicBezTo>
                  <a:cubicBezTo>
                    <a:pt x="17" y="43"/>
                    <a:pt x="18" y="46"/>
                    <a:pt x="19" y="49"/>
                  </a:cubicBezTo>
                  <a:cubicBezTo>
                    <a:pt x="19" y="48"/>
                    <a:pt x="19" y="48"/>
                    <a:pt x="19" y="47"/>
                  </a:cubicBezTo>
                  <a:cubicBezTo>
                    <a:pt x="19" y="42"/>
                    <a:pt x="18" y="37"/>
                    <a:pt x="17" y="31"/>
                  </a:cubicBezTo>
                  <a:cubicBezTo>
                    <a:pt x="18" y="33"/>
                    <a:pt x="19" y="35"/>
                    <a:pt x="20" y="37"/>
                  </a:cubicBezTo>
                  <a:cubicBezTo>
                    <a:pt x="20" y="36"/>
                    <a:pt x="20" y="35"/>
                    <a:pt x="20" y="34"/>
                  </a:cubicBezTo>
                  <a:cubicBezTo>
                    <a:pt x="19" y="30"/>
                    <a:pt x="18" y="26"/>
                    <a:pt x="16" y="22"/>
                  </a:cubicBezTo>
                  <a:moveTo>
                    <a:pt x="31" y="15"/>
                  </a:moveTo>
                  <a:cubicBezTo>
                    <a:pt x="30" y="16"/>
                    <a:pt x="30" y="17"/>
                    <a:pt x="30" y="18"/>
                  </a:cubicBezTo>
                  <a:cubicBezTo>
                    <a:pt x="30" y="17"/>
                    <a:pt x="30" y="16"/>
                    <a:pt x="31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moveTo>
                    <a:pt x="9" y="12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ubicBezTo>
                    <a:pt x="1" y="23"/>
                    <a:pt x="1" y="27"/>
                    <a:pt x="0" y="31"/>
                  </a:cubicBezTo>
                  <a:cubicBezTo>
                    <a:pt x="1" y="35"/>
                    <a:pt x="1" y="40"/>
                    <a:pt x="2" y="44"/>
                  </a:cubicBezTo>
                  <a:cubicBezTo>
                    <a:pt x="3" y="46"/>
                    <a:pt x="3" y="48"/>
                    <a:pt x="4" y="50"/>
                  </a:cubicBezTo>
                  <a:cubicBezTo>
                    <a:pt x="4" y="51"/>
                    <a:pt x="4" y="51"/>
                    <a:pt x="4" y="52"/>
                  </a:cubicBezTo>
                  <a:cubicBezTo>
                    <a:pt x="4" y="52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7" y="61"/>
                    <a:pt x="11" y="68"/>
                    <a:pt x="14" y="75"/>
                  </a:cubicBezTo>
                  <a:cubicBezTo>
                    <a:pt x="18" y="81"/>
                    <a:pt x="22" y="87"/>
                    <a:pt x="26" y="92"/>
                  </a:cubicBezTo>
                  <a:cubicBezTo>
                    <a:pt x="25" y="90"/>
                    <a:pt x="24" y="87"/>
                    <a:pt x="23" y="84"/>
                  </a:cubicBezTo>
                  <a:cubicBezTo>
                    <a:pt x="22" y="83"/>
                    <a:pt x="21" y="82"/>
                    <a:pt x="20" y="81"/>
                  </a:cubicBezTo>
                  <a:cubicBezTo>
                    <a:pt x="20" y="80"/>
                    <a:pt x="20" y="80"/>
                    <a:pt x="20" y="79"/>
                  </a:cubicBezTo>
                  <a:cubicBezTo>
                    <a:pt x="20" y="80"/>
                    <a:pt x="21" y="80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3" y="81"/>
                  </a:cubicBezTo>
                  <a:cubicBezTo>
                    <a:pt x="22" y="81"/>
                    <a:pt x="22" y="80"/>
                    <a:pt x="22" y="79"/>
                  </a:cubicBezTo>
                  <a:cubicBezTo>
                    <a:pt x="21" y="77"/>
                    <a:pt x="20" y="76"/>
                    <a:pt x="20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75"/>
                    <a:pt x="19" y="75"/>
                    <a:pt x="19" y="74"/>
                  </a:cubicBezTo>
                  <a:cubicBezTo>
                    <a:pt x="19" y="74"/>
                    <a:pt x="18" y="75"/>
                    <a:pt x="18" y="75"/>
                  </a:cubicBezTo>
                  <a:cubicBezTo>
                    <a:pt x="18" y="75"/>
                    <a:pt x="18" y="74"/>
                    <a:pt x="18" y="74"/>
                  </a:cubicBezTo>
                  <a:cubicBezTo>
                    <a:pt x="10" y="68"/>
                    <a:pt x="8" y="57"/>
                    <a:pt x="7" y="48"/>
                  </a:cubicBezTo>
                  <a:cubicBezTo>
                    <a:pt x="7" y="47"/>
                    <a:pt x="7" y="45"/>
                    <a:pt x="7" y="44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8"/>
                    <a:pt x="5" y="27"/>
                    <a:pt x="5" y="25"/>
                  </a:cubicBezTo>
                  <a:cubicBezTo>
                    <a:pt x="5" y="26"/>
                    <a:pt x="5" y="27"/>
                    <a:pt x="5" y="28"/>
                  </a:cubicBezTo>
                  <a:cubicBezTo>
                    <a:pt x="6" y="30"/>
                    <a:pt x="6" y="32"/>
                    <a:pt x="7" y="35"/>
                  </a:cubicBezTo>
                  <a:cubicBezTo>
                    <a:pt x="7" y="32"/>
                    <a:pt x="7" y="29"/>
                    <a:pt x="8" y="27"/>
                  </a:cubicBezTo>
                  <a:cubicBezTo>
                    <a:pt x="7" y="24"/>
                    <a:pt x="7" y="20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1" y="13"/>
                    <a:pt x="10" y="13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moveTo>
                    <a:pt x="29" y="8"/>
                  </a:moveTo>
                  <a:cubicBezTo>
                    <a:pt x="28" y="10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3"/>
                    <a:pt x="26" y="14"/>
                    <a:pt x="26" y="15"/>
                  </a:cubicBezTo>
                  <a:cubicBezTo>
                    <a:pt x="26" y="16"/>
                    <a:pt x="26" y="17"/>
                    <a:pt x="25" y="19"/>
                  </a:cubicBezTo>
                  <a:cubicBezTo>
                    <a:pt x="26" y="20"/>
                    <a:pt x="26" y="21"/>
                    <a:pt x="26" y="22"/>
                  </a:cubicBezTo>
                  <a:cubicBezTo>
                    <a:pt x="26" y="20"/>
                    <a:pt x="27" y="18"/>
                    <a:pt x="27" y="16"/>
                  </a:cubicBezTo>
                  <a:cubicBezTo>
                    <a:pt x="28" y="14"/>
                    <a:pt x="29" y="12"/>
                    <a:pt x="30" y="10"/>
                  </a:cubicBezTo>
                  <a:cubicBezTo>
                    <a:pt x="30" y="10"/>
                    <a:pt x="30" y="10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29" y="8"/>
                    <a:pt x="29" y="8"/>
                  </a:cubicBezTo>
                  <a:moveTo>
                    <a:pt x="19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18" y="8"/>
                  </a:moveTo>
                  <a:cubicBezTo>
                    <a:pt x="17" y="8"/>
                    <a:pt x="17" y="9"/>
                    <a:pt x="16" y="10"/>
                  </a:cubicBezTo>
                  <a:cubicBezTo>
                    <a:pt x="16" y="11"/>
                    <a:pt x="15" y="12"/>
                    <a:pt x="15" y="13"/>
                  </a:cubicBezTo>
                  <a:cubicBezTo>
                    <a:pt x="15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2" y="21"/>
                    <a:pt x="12" y="23"/>
                    <a:pt x="11" y="25"/>
                  </a:cubicBezTo>
                  <a:cubicBezTo>
                    <a:pt x="12" y="24"/>
                    <a:pt x="12" y="23"/>
                    <a:pt x="13" y="22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8" y="21"/>
                    <a:pt x="19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3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19"/>
                    <a:pt x="21" y="17"/>
                    <a:pt x="22" y="14"/>
                  </a:cubicBezTo>
                  <a:cubicBezTo>
                    <a:pt x="21" y="15"/>
                    <a:pt x="21" y="16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4"/>
                    <a:pt x="17" y="13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8" y="10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129" y="161"/>
                  </a:moveTo>
                  <a:cubicBezTo>
                    <a:pt x="127" y="160"/>
                    <a:pt x="125" y="159"/>
                    <a:pt x="123" y="159"/>
                  </a:cubicBezTo>
                  <a:cubicBezTo>
                    <a:pt x="126" y="159"/>
                    <a:pt x="129" y="160"/>
                    <a:pt x="132" y="161"/>
                  </a:cubicBezTo>
                  <a:cubicBezTo>
                    <a:pt x="132" y="161"/>
                    <a:pt x="132" y="162"/>
                    <a:pt x="133" y="162"/>
                  </a:cubicBezTo>
                  <a:cubicBezTo>
                    <a:pt x="132" y="162"/>
                    <a:pt x="130" y="161"/>
                    <a:pt x="129" y="161"/>
                  </a:cubicBezTo>
                  <a:moveTo>
                    <a:pt x="115" y="157"/>
                  </a:moveTo>
                  <a:cubicBezTo>
                    <a:pt x="113" y="157"/>
                    <a:pt x="111" y="156"/>
                    <a:pt x="110" y="155"/>
                  </a:cubicBezTo>
                  <a:cubicBezTo>
                    <a:pt x="111" y="156"/>
                    <a:pt x="112" y="156"/>
                    <a:pt x="114" y="156"/>
                  </a:cubicBezTo>
                  <a:cubicBezTo>
                    <a:pt x="114" y="156"/>
                    <a:pt x="115" y="157"/>
                    <a:pt x="115" y="157"/>
                  </a:cubicBezTo>
                  <a:cubicBezTo>
                    <a:pt x="115" y="157"/>
                    <a:pt x="115" y="157"/>
                    <a:pt x="115" y="157"/>
                  </a:cubicBezTo>
                  <a:moveTo>
                    <a:pt x="115" y="154"/>
                  </a:moveTo>
                  <a:cubicBezTo>
                    <a:pt x="114" y="153"/>
                    <a:pt x="113" y="153"/>
                    <a:pt x="113" y="152"/>
                  </a:cubicBezTo>
                  <a:cubicBezTo>
                    <a:pt x="114" y="153"/>
                    <a:pt x="115" y="153"/>
                    <a:pt x="116" y="154"/>
                  </a:cubicBezTo>
                  <a:cubicBezTo>
                    <a:pt x="116" y="154"/>
                    <a:pt x="115" y="154"/>
                    <a:pt x="115" y="154"/>
                  </a:cubicBezTo>
                  <a:moveTo>
                    <a:pt x="111" y="139"/>
                  </a:moveTo>
                  <a:cubicBezTo>
                    <a:pt x="111" y="139"/>
                    <a:pt x="112" y="139"/>
                    <a:pt x="112" y="139"/>
                  </a:cubicBezTo>
                  <a:cubicBezTo>
                    <a:pt x="115" y="139"/>
                    <a:pt x="118" y="140"/>
                    <a:pt x="122" y="140"/>
                  </a:cubicBezTo>
                  <a:cubicBezTo>
                    <a:pt x="122" y="141"/>
                    <a:pt x="123" y="141"/>
                    <a:pt x="124" y="141"/>
                  </a:cubicBezTo>
                  <a:cubicBezTo>
                    <a:pt x="124" y="141"/>
                    <a:pt x="123" y="141"/>
                    <a:pt x="123" y="141"/>
                  </a:cubicBezTo>
                  <a:cubicBezTo>
                    <a:pt x="119" y="140"/>
                    <a:pt x="116" y="140"/>
                    <a:pt x="112" y="140"/>
                  </a:cubicBezTo>
                  <a:cubicBezTo>
                    <a:pt x="112" y="139"/>
                    <a:pt x="112" y="139"/>
                    <a:pt x="111" y="139"/>
                  </a:cubicBezTo>
                  <a:moveTo>
                    <a:pt x="92" y="139"/>
                  </a:moveTo>
                  <a:cubicBezTo>
                    <a:pt x="92" y="139"/>
                    <a:pt x="91" y="138"/>
                    <a:pt x="91" y="138"/>
                  </a:cubicBezTo>
                  <a:cubicBezTo>
                    <a:pt x="94" y="140"/>
                    <a:pt x="96" y="141"/>
                    <a:pt x="98" y="142"/>
                  </a:cubicBezTo>
                  <a:cubicBezTo>
                    <a:pt x="96" y="141"/>
                    <a:pt x="94" y="140"/>
                    <a:pt x="92" y="139"/>
                  </a:cubicBezTo>
                  <a:moveTo>
                    <a:pt x="85" y="135"/>
                  </a:moveTo>
                  <a:cubicBezTo>
                    <a:pt x="85" y="135"/>
                    <a:pt x="84" y="135"/>
                    <a:pt x="84" y="134"/>
                  </a:cubicBezTo>
                  <a:cubicBezTo>
                    <a:pt x="84" y="135"/>
                    <a:pt x="85" y="135"/>
                    <a:pt x="85" y="135"/>
                  </a:cubicBezTo>
                  <a:cubicBezTo>
                    <a:pt x="85" y="135"/>
                    <a:pt x="85" y="135"/>
                    <a:pt x="85" y="135"/>
                  </a:cubicBezTo>
                  <a:moveTo>
                    <a:pt x="89" y="133"/>
                  </a:moveTo>
                  <a:cubicBezTo>
                    <a:pt x="88" y="132"/>
                    <a:pt x="87" y="130"/>
                    <a:pt x="86" y="129"/>
                  </a:cubicBezTo>
                  <a:cubicBezTo>
                    <a:pt x="87" y="130"/>
                    <a:pt x="88" y="130"/>
                    <a:pt x="89" y="131"/>
                  </a:cubicBezTo>
                  <a:cubicBezTo>
                    <a:pt x="90" y="133"/>
                    <a:pt x="92" y="134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5" y="136"/>
                    <a:pt x="96" y="135"/>
                    <a:pt x="96" y="135"/>
                  </a:cubicBezTo>
                  <a:cubicBezTo>
                    <a:pt x="98" y="136"/>
                    <a:pt x="100" y="137"/>
                    <a:pt x="102" y="139"/>
                  </a:cubicBezTo>
                  <a:cubicBezTo>
                    <a:pt x="102" y="139"/>
                    <a:pt x="102" y="139"/>
                    <a:pt x="101" y="139"/>
                  </a:cubicBezTo>
                  <a:cubicBezTo>
                    <a:pt x="101" y="139"/>
                    <a:pt x="100" y="140"/>
                    <a:pt x="99" y="140"/>
                  </a:cubicBezTo>
                  <a:cubicBezTo>
                    <a:pt x="95" y="138"/>
                    <a:pt x="92" y="136"/>
                    <a:pt x="89" y="133"/>
                  </a:cubicBezTo>
                  <a:moveTo>
                    <a:pt x="94" y="131"/>
                  </a:moveTo>
                  <a:cubicBezTo>
                    <a:pt x="93" y="129"/>
                    <a:pt x="92" y="127"/>
                    <a:pt x="91" y="126"/>
                  </a:cubicBezTo>
                  <a:cubicBezTo>
                    <a:pt x="96" y="129"/>
                    <a:pt x="101" y="133"/>
                    <a:pt x="106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1" y="135"/>
                    <a:pt x="98" y="133"/>
                    <a:pt x="94" y="131"/>
                  </a:cubicBezTo>
                  <a:moveTo>
                    <a:pt x="73" y="128"/>
                  </a:moveTo>
                  <a:cubicBezTo>
                    <a:pt x="73" y="127"/>
                    <a:pt x="72" y="126"/>
                    <a:pt x="71" y="125"/>
                  </a:cubicBezTo>
                  <a:cubicBezTo>
                    <a:pt x="72" y="125"/>
                    <a:pt x="72" y="126"/>
                    <a:pt x="73" y="126"/>
                  </a:cubicBezTo>
                  <a:cubicBezTo>
                    <a:pt x="73" y="126"/>
                    <a:pt x="73" y="127"/>
                    <a:pt x="74" y="127"/>
                  </a:cubicBezTo>
                  <a:cubicBezTo>
                    <a:pt x="74" y="128"/>
                    <a:pt x="75" y="129"/>
                    <a:pt x="76" y="130"/>
                  </a:cubicBezTo>
                  <a:cubicBezTo>
                    <a:pt x="75" y="129"/>
                    <a:pt x="74" y="129"/>
                    <a:pt x="73" y="128"/>
                  </a:cubicBezTo>
                  <a:moveTo>
                    <a:pt x="79" y="126"/>
                  </a:moveTo>
                  <a:cubicBezTo>
                    <a:pt x="78" y="125"/>
                    <a:pt x="78" y="125"/>
                    <a:pt x="77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8" y="125"/>
                    <a:pt x="78" y="126"/>
                    <a:pt x="79" y="126"/>
                  </a:cubicBezTo>
                  <a:moveTo>
                    <a:pt x="82" y="124"/>
                  </a:moveTo>
                  <a:cubicBezTo>
                    <a:pt x="82" y="123"/>
                    <a:pt x="81" y="122"/>
                    <a:pt x="80" y="121"/>
                  </a:cubicBezTo>
                  <a:cubicBezTo>
                    <a:pt x="77" y="118"/>
                    <a:pt x="75" y="115"/>
                    <a:pt x="72" y="111"/>
                  </a:cubicBezTo>
                  <a:cubicBezTo>
                    <a:pt x="73" y="112"/>
                    <a:pt x="75" y="114"/>
                    <a:pt x="76" y="115"/>
                  </a:cubicBezTo>
                  <a:cubicBezTo>
                    <a:pt x="79" y="118"/>
                    <a:pt x="82" y="122"/>
                    <a:pt x="85" y="126"/>
                  </a:cubicBezTo>
                  <a:cubicBezTo>
                    <a:pt x="84" y="125"/>
                    <a:pt x="83" y="125"/>
                    <a:pt x="82" y="124"/>
                  </a:cubicBezTo>
                  <a:moveTo>
                    <a:pt x="67" y="105"/>
                  </a:moveTo>
                  <a:cubicBezTo>
                    <a:pt x="67" y="104"/>
                    <a:pt x="67" y="104"/>
                    <a:pt x="66" y="103"/>
                  </a:cubicBezTo>
                  <a:cubicBezTo>
                    <a:pt x="67" y="104"/>
                    <a:pt x="68" y="105"/>
                    <a:pt x="69" y="106"/>
                  </a:cubicBezTo>
                  <a:cubicBezTo>
                    <a:pt x="69" y="106"/>
                    <a:pt x="68" y="105"/>
                    <a:pt x="67" y="105"/>
                  </a:cubicBezTo>
                  <a:moveTo>
                    <a:pt x="73" y="119"/>
                  </a:moveTo>
                  <a:cubicBezTo>
                    <a:pt x="71" y="116"/>
                    <a:pt x="69" y="114"/>
                    <a:pt x="67" y="111"/>
                  </a:cubicBezTo>
                  <a:cubicBezTo>
                    <a:pt x="65" y="109"/>
                    <a:pt x="63" y="106"/>
                    <a:pt x="62" y="103"/>
                  </a:cubicBezTo>
                  <a:cubicBezTo>
                    <a:pt x="62" y="104"/>
                    <a:pt x="63" y="104"/>
                    <a:pt x="63" y="105"/>
                  </a:cubicBezTo>
                  <a:cubicBezTo>
                    <a:pt x="65" y="107"/>
                    <a:pt x="67" y="110"/>
                    <a:pt x="69" y="112"/>
                  </a:cubicBezTo>
                  <a:cubicBezTo>
                    <a:pt x="71" y="115"/>
                    <a:pt x="73" y="117"/>
                    <a:pt x="74" y="120"/>
                  </a:cubicBezTo>
                  <a:cubicBezTo>
                    <a:pt x="74" y="119"/>
                    <a:pt x="73" y="119"/>
                    <a:pt x="73" y="119"/>
                  </a:cubicBezTo>
                  <a:moveTo>
                    <a:pt x="65" y="113"/>
                  </a:moveTo>
                  <a:cubicBezTo>
                    <a:pt x="64" y="112"/>
                    <a:pt x="62" y="110"/>
                    <a:pt x="60" y="108"/>
                  </a:cubicBezTo>
                  <a:cubicBezTo>
                    <a:pt x="56" y="103"/>
                    <a:pt x="52" y="97"/>
                    <a:pt x="48" y="92"/>
                  </a:cubicBezTo>
                  <a:cubicBezTo>
                    <a:pt x="50" y="94"/>
                    <a:pt x="53" y="96"/>
                    <a:pt x="55" y="98"/>
                  </a:cubicBezTo>
                  <a:cubicBezTo>
                    <a:pt x="58" y="103"/>
                    <a:pt x="61" y="107"/>
                    <a:pt x="64" y="112"/>
                  </a:cubicBezTo>
                  <a:cubicBezTo>
                    <a:pt x="65" y="112"/>
                    <a:pt x="65" y="113"/>
                    <a:pt x="65" y="113"/>
                  </a:cubicBezTo>
                  <a:moveTo>
                    <a:pt x="58" y="91"/>
                  </a:moveTo>
                  <a:cubicBezTo>
                    <a:pt x="57" y="91"/>
                    <a:pt x="57" y="90"/>
                    <a:pt x="56" y="89"/>
                  </a:cubicBezTo>
                  <a:cubicBezTo>
                    <a:pt x="57" y="90"/>
                    <a:pt x="58" y="91"/>
                    <a:pt x="59" y="93"/>
                  </a:cubicBezTo>
                  <a:cubicBezTo>
                    <a:pt x="59" y="92"/>
                    <a:pt x="58" y="92"/>
                    <a:pt x="58" y="91"/>
                  </a:cubicBezTo>
                  <a:moveTo>
                    <a:pt x="46" y="88"/>
                  </a:moveTo>
                  <a:cubicBezTo>
                    <a:pt x="47" y="88"/>
                    <a:pt x="47" y="87"/>
                    <a:pt x="47" y="87"/>
                  </a:cubicBezTo>
                  <a:cubicBezTo>
                    <a:pt x="48" y="88"/>
                    <a:pt x="49" y="89"/>
                    <a:pt x="50" y="91"/>
                  </a:cubicBezTo>
                  <a:cubicBezTo>
                    <a:pt x="49" y="90"/>
                    <a:pt x="48" y="89"/>
                    <a:pt x="46" y="88"/>
                  </a:cubicBezTo>
                  <a:moveTo>
                    <a:pt x="44" y="85"/>
                  </a:moveTo>
                  <a:cubicBezTo>
                    <a:pt x="44" y="84"/>
                    <a:pt x="44" y="83"/>
                    <a:pt x="44" y="82"/>
                  </a:cubicBezTo>
                  <a:cubicBezTo>
                    <a:pt x="44" y="82"/>
                    <a:pt x="44" y="82"/>
                    <a:pt x="44" y="83"/>
                  </a:cubicBezTo>
                  <a:cubicBezTo>
                    <a:pt x="45" y="84"/>
                    <a:pt x="45" y="85"/>
                    <a:pt x="45" y="86"/>
                  </a:cubicBezTo>
                  <a:cubicBezTo>
                    <a:pt x="45" y="86"/>
                    <a:pt x="44" y="86"/>
                    <a:pt x="44" y="85"/>
                  </a:cubicBezTo>
                  <a:moveTo>
                    <a:pt x="40" y="68"/>
                  </a:moveTo>
                  <a:cubicBezTo>
                    <a:pt x="40" y="67"/>
                    <a:pt x="40" y="66"/>
                    <a:pt x="40" y="65"/>
                  </a:cubicBezTo>
                  <a:cubicBezTo>
                    <a:pt x="40" y="66"/>
                    <a:pt x="41" y="67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moveTo>
                    <a:pt x="43" y="50"/>
                  </a:moveTo>
                  <a:cubicBezTo>
                    <a:pt x="43" y="44"/>
                    <a:pt x="43" y="39"/>
                    <a:pt x="43" y="33"/>
                  </a:cubicBezTo>
                  <a:cubicBezTo>
                    <a:pt x="45" y="44"/>
                    <a:pt x="45" y="55"/>
                    <a:pt x="45" y="66"/>
                  </a:cubicBezTo>
                  <a:cubicBezTo>
                    <a:pt x="44" y="61"/>
                    <a:pt x="44" y="55"/>
                    <a:pt x="43" y="50"/>
                  </a:cubicBezTo>
                  <a:moveTo>
                    <a:pt x="39" y="21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3"/>
                    <a:pt x="39" y="26"/>
                    <a:pt x="39" y="29"/>
                  </a:cubicBezTo>
                  <a:cubicBezTo>
                    <a:pt x="39" y="30"/>
                    <a:pt x="40" y="30"/>
                    <a:pt x="40" y="31"/>
                  </a:cubicBezTo>
                  <a:cubicBezTo>
                    <a:pt x="40" y="32"/>
                    <a:pt x="40" y="33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0" y="42"/>
                    <a:pt x="40" y="43"/>
                    <a:pt x="40" y="44"/>
                  </a:cubicBezTo>
                  <a:cubicBezTo>
                    <a:pt x="41" y="46"/>
                    <a:pt x="41" y="48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2"/>
                    <a:pt x="41" y="52"/>
                    <a:pt x="40" y="51"/>
                  </a:cubicBezTo>
                  <a:cubicBezTo>
                    <a:pt x="40" y="49"/>
                    <a:pt x="40" y="47"/>
                    <a:pt x="39" y="45"/>
                  </a:cubicBezTo>
                  <a:cubicBezTo>
                    <a:pt x="38" y="37"/>
                    <a:pt x="37" y="29"/>
                    <a:pt x="39" y="21"/>
                  </a:cubicBezTo>
                  <a:moveTo>
                    <a:pt x="40" y="6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39" y="7"/>
                    <a:pt x="39" y="7"/>
                  </a:cubicBezTo>
                  <a:cubicBezTo>
                    <a:pt x="39" y="9"/>
                    <a:pt x="39" y="11"/>
                    <a:pt x="39" y="13"/>
                  </a:cubicBezTo>
                  <a:cubicBezTo>
                    <a:pt x="39" y="13"/>
                    <a:pt x="38" y="14"/>
                    <a:pt x="38" y="14"/>
                  </a:cubicBezTo>
                  <a:cubicBezTo>
                    <a:pt x="35" y="23"/>
                    <a:pt x="35" y="32"/>
                    <a:pt x="36" y="41"/>
                  </a:cubicBezTo>
                  <a:cubicBezTo>
                    <a:pt x="37" y="46"/>
                    <a:pt x="38" y="50"/>
                    <a:pt x="39" y="55"/>
                  </a:cubicBezTo>
                  <a:cubicBezTo>
                    <a:pt x="37" y="50"/>
                    <a:pt x="35" y="45"/>
                    <a:pt x="33" y="40"/>
                  </a:cubicBezTo>
                  <a:cubicBezTo>
                    <a:pt x="33" y="35"/>
                    <a:pt x="32" y="30"/>
                    <a:pt x="32" y="25"/>
                  </a:cubicBezTo>
                  <a:cubicBezTo>
                    <a:pt x="32" y="24"/>
                    <a:pt x="32" y="23"/>
                    <a:pt x="32" y="22"/>
                  </a:cubicBezTo>
                  <a:cubicBezTo>
                    <a:pt x="32" y="22"/>
                    <a:pt x="31" y="21"/>
                    <a:pt x="31" y="20"/>
                  </a:cubicBezTo>
                  <a:cubicBezTo>
                    <a:pt x="31" y="22"/>
                    <a:pt x="30" y="23"/>
                    <a:pt x="29" y="25"/>
                  </a:cubicBezTo>
                  <a:cubicBezTo>
                    <a:pt x="29" y="27"/>
                    <a:pt x="30" y="29"/>
                    <a:pt x="30" y="31"/>
                  </a:cubicBezTo>
                  <a:cubicBezTo>
                    <a:pt x="29" y="29"/>
                    <a:pt x="29" y="27"/>
                    <a:pt x="29" y="26"/>
                  </a:cubicBezTo>
                  <a:cubicBezTo>
                    <a:pt x="28" y="27"/>
                    <a:pt x="28" y="29"/>
                    <a:pt x="27" y="30"/>
                  </a:cubicBezTo>
                  <a:cubicBezTo>
                    <a:pt x="27" y="37"/>
                    <a:pt x="28" y="43"/>
                    <a:pt x="29" y="49"/>
                  </a:cubicBezTo>
                  <a:cubicBezTo>
                    <a:pt x="29" y="49"/>
                    <a:pt x="29" y="49"/>
                    <a:pt x="29" y="48"/>
                  </a:cubicBezTo>
                  <a:cubicBezTo>
                    <a:pt x="29" y="47"/>
                    <a:pt x="29" y="45"/>
                    <a:pt x="29" y="44"/>
                  </a:cubicBezTo>
                  <a:cubicBezTo>
                    <a:pt x="30" y="45"/>
                    <a:pt x="30" y="45"/>
                    <a:pt x="30" y="46"/>
                  </a:cubicBezTo>
                  <a:cubicBezTo>
                    <a:pt x="30" y="48"/>
                    <a:pt x="30" y="50"/>
                    <a:pt x="30" y="51"/>
                  </a:cubicBezTo>
                  <a:cubicBezTo>
                    <a:pt x="30" y="51"/>
                    <a:pt x="30" y="51"/>
                    <a:pt x="30" y="52"/>
                  </a:cubicBezTo>
                  <a:cubicBezTo>
                    <a:pt x="31" y="54"/>
                    <a:pt x="31" y="56"/>
                    <a:pt x="32" y="59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2" y="58"/>
                    <a:pt x="32" y="59"/>
                    <a:pt x="32" y="59"/>
                  </a:cubicBezTo>
                  <a:cubicBezTo>
                    <a:pt x="37" y="72"/>
                    <a:pt x="44" y="85"/>
                    <a:pt x="49" y="97"/>
                  </a:cubicBezTo>
                  <a:cubicBezTo>
                    <a:pt x="50" y="98"/>
                    <a:pt x="49" y="99"/>
                    <a:pt x="48" y="99"/>
                  </a:cubicBezTo>
                  <a:cubicBezTo>
                    <a:pt x="51" y="102"/>
                    <a:pt x="54" y="106"/>
                    <a:pt x="57" y="110"/>
                  </a:cubicBezTo>
                  <a:cubicBezTo>
                    <a:pt x="57" y="110"/>
                    <a:pt x="57" y="110"/>
                    <a:pt x="58" y="111"/>
                  </a:cubicBezTo>
                  <a:cubicBezTo>
                    <a:pt x="55" y="109"/>
                    <a:pt x="53" y="108"/>
                    <a:pt x="51" y="107"/>
                  </a:cubicBezTo>
                  <a:cubicBezTo>
                    <a:pt x="53" y="110"/>
                    <a:pt x="56" y="113"/>
                    <a:pt x="59" y="117"/>
                  </a:cubicBezTo>
                  <a:cubicBezTo>
                    <a:pt x="61" y="118"/>
                    <a:pt x="63" y="120"/>
                    <a:pt x="65" y="121"/>
                  </a:cubicBezTo>
                  <a:cubicBezTo>
                    <a:pt x="67" y="122"/>
                    <a:pt x="68" y="124"/>
                    <a:pt x="69" y="125"/>
                  </a:cubicBezTo>
                  <a:cubicBezTo>
                    <a:pt x="68" y="125"/>
                    <a:pt x="67" y="124"/>
                    <a:pt x="66" y="124"/>
                  </a:cubicBezTo>
                  <a:cubicBezTo>
                    <a:pt x="69" y="127"/>
                    <a:pt x="73" y="131"/>
                    <a:pt x="76" y="134"/>
                  </a:cubicBezTo>
                  <a:cubicBezTo>
                    <a:pt x="76" y="133"/>
                    <a:pt x="76" y="133"/>
                    <a:pt x="75" y="132"/>
                  </a:cubicBezTo>
                  <a:cubicBezTo>
                    <a:pt x="77" y="133"/>
                    <a:pt x="78" y="134"/>
                    <a:pt x="79" y="135"/>
                  </a:cubicBezTo>
                  <a:cubicBezTo>
                    <a:pt x="80" y="136"/>
                    <a:pt x="80" y="137"/>
                    <a:pt x="81" y="138"/>
                  </a:cubicBezTo>
                  <a:cubicBezTo>
                    <a:pt x="83" y="140"/>
                    <a:pt x="86" y="142"/>
                    <a:pt x="88" y="144"/>
                  </a:cubicBezTo>
                  <a:cubicBezTo>
                    <a:pt x="88" y="142"/>
                    <a:pt x="87" y="141"/>
                    <a:pt x="87" y="139"/>
                  </a:cubicBezTo>
                  <a:cubicBezTo>
                    <a:pt x="87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42"/>
                    <a:pt x="90" y="143"/>
                    <a:pt x="91" y="144"/>
                  </a:cubicBezTo>
                  <a:cubicBezTo>
                    <a:pt x="91" y="144"/>
                    <a:pt x="92" y="145"/>
                    <a:pt x="92" y="145"/>
                  </a:cubicBezTo>
                  <a:cubicBezTo>
                    <a:pt x="93" y="145"/>
                    <a:pt x="94" y="144"/>
                    <a:pt x="93" y="143"/>
                  </a:cubicBezTo>
                  <a:cubicBezTo>
                    <a:pt x="97" y="145"/>
                    <a:pt x="101" y="147"/>
                    <a:pt x="105" y="148"/>
                  </a:cubicBezTo>
                  <a:cubicBezTo>
                    <a:pt x="106" y="150"/>
                    <a:pt x="107" y="151"/>
                    <a:pt x="109" y="153"/>
                  </a:cubicBezTo>
                  <a:cubicBezTo>
                    <a:pt x="107" y="152"/>
                    <a:pt x="105" y="152"/>
                    <a:pt x="104" y="152"/>
                  </a:cubicBezTo>
                  <a:cubicBezTo>
                    <a:pt x="103" y="152"/>
                    <a:pt x="102" y="153"/>
                    <a:pt x="102" y="153"/>
                  </a:cubicBezTo>
                  <a:cubicBezTo>
                    <a:pt x="112" y="159"/>
                    <a:pt x="122" y="163"/>
                    <a:pt x="132" y="165"/>
                  </a:cubicBezTo>
                  <a:cubicBezTo>
                    <a:pt x="136" y="165"/>
                    <a:pt x="140" y="164"/>
                    <a:pt x="143" y="164"/>
                  </a:cubicBezTo>
                  <a:cubicBezTo>
                    <a:pt x="145" y="164"/>
                    <a:pt x="146" y="164"/>
                    <a:pt x="147" y="163"/>
                  </a:cubicBezTo>
                  <a:cubicBezTo>
                    <a:pt x="142" y="162"/>
                    <a:pt x="137" y="160"/>
                    <a:pt x="132" y="159"/>
                  </a:cubicBezTo>
                  <a:cubicBezTo>
                    <a:pt x="131" y="158"/>
                    <a:pt x="129" y="157"/>
                    <a:pt x="128" y="156"/>
                  </a:cubicBezTo>
                  <a:cubicBezTo>
                    <a:pt x="128" y="156"/>
                    <a:pt x="129" y="156"/>
                    <a:pt x="129" y="156"/>
                  </a:cubicBezTo>
                  <a:cubicBezTo>
                    <a:pt x="133" y="158"/>
                    <a:pt x="138" y="159"/>
                    <a:pt x="142" y="161"/>
                  </a:cubicBezTo>
                  <a:cubicBezTo>
                    <a:pt x="145" y="161"/>
                    <a:pt x="147" y="162"/>
                    <a:pt x="149" y="163"/>
                  </a:cubicBezTo>
                  <a:cubicBezTo>
                    <a:pt x="151" y="163"/>
                    <a:pt x="153" y="163"/>
                    <a:pt x="154" y="162"/>
                  </a:cubicBezTo>
                  <a:cubicBezTo>
                    <a:pt x="150" y="161"/>
                    <a:pt x="147" y="160"/>
                    <a:pt x="143" y="158"/>
                  </a:cubicBezTo>
                  <a:cubicBezTo>
                    <a:pt x="142" y="158"/>
                    <a:pt x="140" y="157"/>
                    <a:pt x="139" y="157"/>
                  </a:cubicBezTo>
                  <a:cubicBezTo>
                    <a:pt x="143" y="157"/>
                    <a:pt x="146" y="158"/>
                    <a:pt x="150" y="158"/>
                  </a:cubicBezTo>
                  <a:cubicBezTo>
                    <a:pt x="155" y="159"/>
                    <a:pt x="159" y="159"/>
                    <a:pt x="164" y="160"/>
                  </a:cubicBezTo>
                  <a:cubicBezTo>
                    <a:pt x="166" y="160"/>
                    <a:pt x="168" y="159"/>
                    <a:pt x="170" y="158"/>
                  </a:cubicBezTo>
                  <a:cubicBezTo>
                    <a:pt x="163" y="157"/>
                    <a:pt x="157" y="156"/>
                    <a:pt x="150" y="156"/>
                  </a:cubicBezTo>
                  <a:cubicBezTo>
                    <a:pt x="144" y="155"/>
                    <a:pt x="137" y="154"/>
                    <a:pt x="130" y="154"/>
                  </a:cubicBezTo>
                  <a:cubicBezTo>
                    <a:pt x="130" y="154"/>
                    <a:pt x="129" y="154"/>
                    <a:pt x="129" y="154"/>
                  </a:cubicBezTo>
                  <a:cubicBezTo>
                    <a:pt x="121" y="151"/>
                    <a:pt x="114" y="149"/>
                    <a:pt x="107" y="145"/>
                  </a:cubicBezTo>
                  <a:cubicBezTo>
                    <a:pt x="106" y="144"/>
                    <a:pt x="105" y="144"/>
                    <a:pt x="104" y="143"/>
                  </a:cubicBezTo>
                  <a:cubicBezTo>
                    <a:pt x="104" y="143"/>
                    <a:pt x="104" y="142"/>
                    <a:pt x="103" y="142"/>
                  </a:cubicBezTo>
                  <a:cubicBezTo>
                    <a:pt x="104" y="142"/>
                    <a:pt x="104" y="142"/>
                    <a:pt x="105" y="142"/>
                  </a:cubicBezTo>
                  <a:cubicBezTo>
                    <a:pt x="105" y="142"/>
                    <a:pt x="106" y="142"/>
                    <a:pt x="107" y="142"/>
                  </a:cubicBezTo>
                  <a:cubicBezTo>
                    <a:pt x="112" y="145"/>
                    <a:pt x="116" y="147"/>
                    <a:pt x="120" y="150"/>
                  </a:cubicBezTo>
                  <a:cubicBezTo>
                    <a:pt x="120" y="151"/>
                    <a:pt x="120" y="151"/>
                    <a:pt x="121" y="151"/>
                  </a:cubicBezTo>
                  <a:cubicBezTo>
                    <a:pt x="122" y="151"/>
                    <a:pt x="123" y="150"/>
                    <a:pt x="122" y="149"/>
                  </a:cubicBezTo>
                  <a:cubicBezTo>
                    <a:pt x="122" y="149"/>
                    <a:pt x="122" y="149"/>
                    <a:pt x="121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19" y="146"/>
                    <a:pt x="117" y="145"/>
                    <a:pt x="115" y="143"/>
                  </a:cubicBezTo>
                  <a:cubicBezTo>
                    <a:pt x="121" y="143"/>
                    <a:pt x="127" y="144"/>
                    <a:pt x="133" y="146"/>
                  </a:cubicBezTo>
                  <a:cubicBezTo>
                    <a:pt x="136" y="146"/>
                    <a:pt x="138" y="147"/>
                    <a:pt x="141" y="147"/>
                  </a:cubicBezTo>
                  <a:cubicBezTo>
                    <a:pt x="143" y="148"/>
                    <a:pt x="145" y="148"/>
                    <a:pt x="147" y="148"/>
                  </a:cubicBezTo>
                  <a:cubicBezTo>
                    <a:pt x="152" y="150"/>
                    <a:pt x="157" y="152"/>
                    <a:pt x="161" y="153"/>
                  </a:cubicBezTo>
                  <a:cubicBezTo>
                    <a:pt x="164" y="154"/>
                    <a:pt x="166" y="155"/>
                    <a:pt x="168" y="156"/>
                  </a:cubicBezTo>
                  <a:cubicBezTo>
                    <a:pt x="170" y="157"/>
                    <a:pt x="171" y="157"/>
                    <a:pt x="172" y="158"/>
                  </a:cubicBezTo>
                  <a:cubicBezTo>
                    <a:pt x="174" y="157"/>
                    <a:pt x="175" y="157"/>
                    <a:pt x="177" y="156"/>
                  </a:cubicBezTo>
                  <a:cubicBezTo>
                    <a:pt x="175" y="155"/>
                    <a:pt x="174" y="154"/>
                    <a:pt x="172" y="154"/>
                  </a:cubicBezTo>
                  <a:cubicBezTo>
                    <a:pt x="170" y="153"/>
                    <a:pt x="167" y="152"/>
                    <a:pt x="164" y="151"/>
                  </a:cubicBezTo>
                  <a:cubicBezTo>
                    <a:pt x="162" y="150"/>
                    <a:pt x="160" y="149"/>
                    <a:pt x="158" y="149"/>
                  </a:cubicBezTo>
                  <a:cubicBezTo>
                    <a:pt x="156" y="148"/>
                    <a:pt x="155" y="148"/>
                    <a:pt x="154" y="148"/>
                  </a:cubicBezTo>
                  <a:cubicBezTo>
                    <a:pt x="151" y="147"/>
                    <a:pt x="148" y="146"/>
                    <a:pt x="145" y="145"/>
                  </a:cubicBezTo>
                  <a:cubicBezTo>
                    <a:pt x="142" y="144"/>
                    <a:pt x="139" y="143"/>
                    <a:pt x="136" y="142"/>
                  </a:cubicBezTo>
                  <a:cubicBezTo>
                    <a:pt x="133" y="141"/>
                    <a:pt x="130" y="140"/>
                    <a:pt x="127" y="139"/>
                  </a:cubicBezTo>
                  <a:cubicBezTo>
                    <a:pt x="126" y="139"/>
                    <a:pt x="124" y="138"/>
                    <a:pt x="123" y="138"/>
                  </a:cubicBezTo>
                  <a:cubicBezTo>
                    <a:pt x="120" y="137"/>
                    <a:pt x="116" y="137"/>
                    <a:pt x="112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1" y="136"/>
                    <a:pt x="110" y="137"/>
                    <a:pt x="109" y="137"/>
                  </a:cubicBezTo>
                  <a:cubicBezTo>
                    <a:pt x="106" y="135"/>
                    <a:pt x="104" y="133"/>
                    <a:pt x="101" y="131"/>
                  </a:cubicBezTo>
                  <a:cubicBezTo>
                    <a:pt x="96" y="126"/>
                    <a:pt x="90" y="121"/>
                    <a:pt x="83" y="117"/>
                  </a:cubicBezTo>
                  <a:cubicBezTo>
                    <a:pt x="83" y="116"/>
                    <a:pt x="83" y="116"/>
                    <a:pt x="82" y="116"/>
                  </a:cubicBezTo>
                  <a:cubicBezTo>
                    <a:pt x="79" y="113"/>
                    <a:pt x="77" y="110"/>
                    <a:pt x="74" y="107"/>
                  </a:cubicBezTo>
                  <a:cubicBezTo>
                    <a:pt x="68" y="99"/>
                    <a:pt x="62" y="91"/>
                    <a:pt x="55" y="84"/>
                  </a:cubicBezTo>
                  <a:cubicBezTo>
                    <a:pt x="53" y="81"/>
                    <a:pt x="50" y="78"/>
                    <a:pt x="47" y="75"/>
                  </a:cubicBezTo>
                  <a:cubicBezTo>
                    <a:pt x="48" y="70"/>
                    <a:pt x="48" y="64"/>
                    <a:pt x="48" y="58"/>
                  </a:cubicBezTo>
                  <a:cubicBezTo>
                    <a:pt x="48" y="56"/>
                    <a:pt x="48" y="53"/>
                    <a:pt x="47" y="50"/>
                  </a:cubicBezTo>
                  <a:cubicBezTo>
                    <a:pt x="47" y="43"/>
                    <a:pt x="47" y="37"/>
                    <a:pt x="45" y="30"/>
                  </a:cubicBezTo>
                  <a:cubicBezTo>
                    <a:pt x="45" y="29"/>
                    <a:pt x="45" y="28"/>
                    <a:pt x="45" y="27"/>
                  </a:cubicBezTo>
                  <a:cubicBezTo>
                    <a:pt x="44" y="26"/>
                    <a:pt x="44" y="24"/>
                    <a:pt x="44" y="23"/>
                  </a:cubicBezTo>
                  <a:cubicBezTo>
                    <a:pt x="43" y="22"/>
                    <a:pt x="43" y="21"/>
                    <a:pt x="43" y="20"/>
                  </a:cubicBezTo>
                  <a:cubicBezTo>
                    <a:pt x="43" y="17"/>
                    <a:pt x="42" y="14"/>
                    <a:pt x="42" y="11"/>
                  </a:cubicBezTo>
                  <a:cubicBezTo>
                    <a:pt x="42" y="10"/>
                    <a:pt x="42" y="9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0" y="6"/>
                  </a:cubicBezTo>
                  <a:moveTo>
                    <a:pt x="19" y="4"/>
                  </a:moveTo>
                  <a:cubicBezTo>
                    <a:pt x="19" y="4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moveTo>
                    <a:pt x="21" y="1"/>
                  </a:moveTo>
                  <a:cubicBezTo>
                    <a:pt x="21" y="2"/>
                    <a:pt x="20" y="3"/>
                    <a:pt x="20" y="3"/>
                  </a:cubicBezTo>
                  <a:cubicBezTo>
                    <a:pt x="20" y="4"/>
                    <a:pt x="21" y="4"/>
                    <a:pt x="21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3" y="7"/>
                    <a:pt x="23" y="7"/>
                    <a:pt x="24" y="8"/>
                  </a:cubicBezTo>
                  <a:cubicBezTo>
                    <a:pt x="24" y="7"/>
                    <a:pt x="24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4"/>
                    <a:pt x="23" y="2"/>
                    <a:pt x="21" y="1"/>
                  </a:cubicBezTo>
                  <a:moveTo>
                    <a:pt x="19" y="0"/>
                  </a:moveTo>
                  <a:cubicBezTo>
                    <a:pt x="18" y="0"/>
                    <a:pt x="18" y="0"/>
                    <a:pt x="18" y="1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7" y="2"/>
                    <a:pt x="1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3"/>
            <p:cNvSpPr>
              <a:spLocks noEditPoints="1"/>
            </p:cNvSpPr>
            <p:nvPr/>
          </p:nvSpPr>
          <p:spPr bwMode="auto">
            <a:xfrm>
              <a:off x="5657851" y="3500438"/>
              <a:ext cx="539750" cy="434975"/>
            </a:xfrm>
            <a:custGeom>
              <a:avLst/>
              <a:gdLst>
                <a:gd name="T0" fmla="*/ 164 w 250"/>
                <a:gd name="T1" fmla="*/ 171 h 202"/>
                <a:gd name="T2" fmla="*/ 107 w 250"/>
                <a:gd name="T3" fmla="*/ 173 h 202"/>
                <a:gd name="T4" fmla="*/ 140 w 250"/>
                <a:gd name="T5" fmla="*/ 177 h 202"/>
                <a:gd name="T6" fmla="*/ 93 w 250"/>
                <a:gd name="T7" fmla="*/ 162 h 202"/>
                <a:gd name="T8" fmla="*/ 150 w 250"/>
                <a:gd name="T9" fmla="*/ 149 h 202"/>
                <a:gd name="T10" fmla="*/ 200 w 250"/>
                <a:gd name="T11" fmla="*/ 154 h 202"/>
                <a:gd name="T12" fmla="*/ 178 w 250"/>
                <a:gd name="T13" fmla="*/ 173 h 202"/>
                <a:gd name="T14" fmla="*/ 208 w 250"/>
                <a:gd name="T15" fmla="*/ 145 h 202"/>
                <a:gd name="T16" fmla="*/ 196 w 250"/>
                <a:gd name="T17" fmla="*/ 150 h 202"/>
                <a:gd name="T18" fmla="*/ 209 w 250"/>
                <a:gd name="T19" fmla="*/ 135 h 202"/>
                <a:gd name="T20" fmla="*/ 166 w 250"/>
                <a:gd name="T21" fmla="*/ 160 h 202"/>
                <a:gd name="T22" fmla="*/ 181 w 250"/>
                <a:gd name="T23" fmla="*/ 160 h 202"/>
                <a:gd name="T24" fmla="*/ 217 w 250"/>
                <a:gd name="T25" fmla="*/ 102 h 202"/>
                <a:gd name="T26" fmla="*/ 180 w 250"/>
                <a:gd name="T27" fmla="*/ 144 h 202"/>
                <a:gd name="T28" fmla="*/ 185 w 250"/>
                <a:gd name="T29" fmla="*/ 135 h 202"/>
                <a:gd name="T30" fmla="*/ 199 w 250"/>
                <a:gd name="T31" fmla="*/ 121 h 202"/>
                <a:gd name="T32" fmla="*/ 185 w 250"/>
                <a:gd name="T33" fmla="*/ 130 h 202"/>
                <a:gd name="T34" fmla="*/ 161 w 250"/>
                <a:gd name="T35" fmla="*/ 152 h 202"/>
                <a:gd name="T36" fmla="*/ 189 w 250"/>
                <a:gd name="T37" fmla="*/ 146 h 202"/>
                <a:gd name="T38" fmla="*/ 217 w 250"/>
                <a:gd name="T39" fmla="*/ 150 h 202"/>
                <a:gd name="T40" fmla="*/ 226 w 250"/>
                <a:gd name="T41" fmla="*/ 124 h 202"/>
                <a:gd name="T42" fmla="*/ 209 w 250"/>
                <a:gd name="T43" fmla="*/ 156 h 202"/>
                <a:gd name="T44" fmla="*/ 233 w 250"/>
                <a:gd name="T45" fmla="*/ 86 h 202"/>
                <a:gd name="T46" fmla="*/ 183 w 250"/>
                <a:gd name="T47" fmla="*/ 128 h 202"/>
                <a:gd name="T48" fmla="*/ 225 w 250"/>
                <a:gd name="T49" fmla="*/ 52 h 202"/>
                <a:gd name="T50" fmla="*/ 114 w 250"/>
                <a:gd name="T51" fmla="*/ 187 h 202"/>
                <a:gd name="T52" fmla="*/ 135 w 250"/>
                <a:gd name="T53" fmla="*/ 199 h 202"/>
                <a:gd name="T54" fmla="*/ 174 w 250"/>
                <a:gd name="T55" fmla="*/ 191 h 202"/>
                <a:gd name="T56" fmla="*/ 217 w 250"/>
                <a:gd name="T57" fmla="*/ 172 h 202"/>
                <a:gd name="T58" fmla="*/ 229 w 250"/>
                <a:gd name="T59" fmla="*/ 165 h 202"/>
                <a:gd name="T60" fmla="*/ 205 w 250"/>
                <a:gd name="T61" fmla="*/ 175 h 202"/>
                <a:gd name="T62" fmla="*/ 61 w 250"/>
                <a:gd name="T63" fmla="*/ 154 h 202"/>
                <a:gd name="T64" fmla="*/ 237 w 250"/>
                <a:gd name="T65" fmla="*/ 142 h 202"/>
                <a:gd name="T66" fmla="*/ 51 w 250"/>
                <a:gd name="T67" fmla="*/ 145 h 202"/>
                <a:gd name="T68" fmla="*/ 221 w 250"/>
                <a:gd name="T69" fmla="*/ 109 h 202"/>
                <a:gd name="T70" fmla="*/ 223 w 250"/>
                <a:gd name="T71" fmla="*/ 84 h 202"/>
                <a:gd name="T72" fmla="*/ 221 w 250"/>
                <a:gd name="T73" fmla="*/ 70 h 202"/>
                <a:gd name="T74" fmla="*/ 185 w 250"/>
                <a:gd name="T75" fmla="*/ 40 h 202"/>
                <a:gd name="T76" fmla="*/ 181 w 250"/>
                <a:gd name="T77" fmla="*/ 30 h 202"/>
                <a:gd name="T78" fmla="*/ 197 w 250"/>
                <a:gd name="T79" fmla="*/ 24 h 202"/>
                <a:gd name="T80" fmla="*/ 194 w 250"/>
                <a:gd name="T81" fmla="*/ 23 h 202"/>
                <a:gd name="T82" fmla="*/ 179 w 250"/>
                <a:gd name="T83" fmla="*/ 18 h 202"/>
                <a:gd name="T84" fmla="*/ 206 w 250"/>
                <a:gd name="T85" fmla="*/ 19 h 202"/>
                <a:gd name="T86" fmla="*/ 189 w 250"/>
                <a:gd name="T87" fmla="*/ 16 h 202"/>
                <a:gd name="T88" fmla="*/ 170 w 250"/>
                <a:gd name="T89" fmla="*/ 24 h 202"/>
                <a:gd name="T90" fmla="*/ 201 w 250"/>
                <a:gd name="T91" fmla="*/ 79 h 202"/>
                <a:gd name="T92" fmla="*/ 211 w 250"/>
                <a:gd name="T93" fmla="*/ 76 h 202"/>
                <a:gd name="T94" fmla="*/ 199 w 250"/>
                <a:gd name="T95" fmla="*/ 43 h 202"/>
                <a:gd name="T96" fmla="*/ 215 w 250"/>
                <a:gd name="T97" fmla="*/ 77 h 202"/>
                <a:gd name="T98" fmla="*/ 225 w 250"/>
                <a:gd name="T99" fmla="*/ 67 h 202"/>
                <a:gd name="T100" fmla="*/ 226 w 250"/>
                <a:gd name="T101" fmla="*/ 49 h 202"/>
                <a:gd name="T102" fmla="*/ 208 w 250"/>
                <a:gd name="T103" fmla="*/ 167 h 202"/>
                <a:gd name="T104" fmla="*/ 152 w 250"/>
                <a:gd name="T105" fmla="*/ 188 h 202"/>
                <a:gd name="T106" fmla="*/ 45 w 250"/>
                <a:gd name="T107" fmla="*/ 130 h 202"/>
                <a:gd name="T108" fmla="*/ 27 w 250"/>
                <a:gd name="T109" fmla="*/ 122 h 202"/>
                <a:gd name="T110" fmla="*/ 8 w 250"/>
                <a:gd name="T111" fmla="*/ 112 h 202"/>
                <a:gd name="T112" fmla="*/ 200 w 250"/>
                <a:gd name="T113" fmla="*/ 187 h 202"/>
                <a:gd name="T114" fmla="*/ 223 w 250"/>
                <a:gd name="T115" fmla="*/ 176 h 202"/>
                <a:gd name="T116" fmla="*/ 248 w 250"/>
                <a:gd name="T117" fmla="*/ 96 h 202"/>
                <a:gd name="T118" fmla="*/ 235 w 250"/>
                <a:gd name="T119" fmla="*/ 5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" h="202">
                  <a:moveTo>
                    <a:pt x="186" y="175"/>
                  </a:moveTo>
                  <a:cubicBezTo>
                    <a:pt x="183" y="176"/>
                    <a:pt x="180" y="177"/>
                    <a:pt x="177" y="178"/>
                  </a:cubicBezTo>
                  <a:cubicBezTo>
                    <a:pt x="176" y="179"/>
                    <a:pt x="175" y="180"/>
                    <a:pt x="173" y="180"/>
                  </a:cubicBezTo>
                  <a:cubicBezTo>
                    <a:pt x="173" y="181"/>
                    <a:pt x="172" y="181"/>
                    <a:pt x="171" y="181"/>
                  </a:cubicBezTo>
                  <a:cubicBezTo>
                    <a:pt x="169" y="183"/>
                    <a:pt x="166" y="184"/>
                    <a:pt x="163" y="185"/>
                  </a:cubicBezTo>
                  <a:cubicBezTo>
                    <a:pt x="168" y="184"/>
                    <a:pt x="172" y="183"/>
                    <a:pt x="176" y="182"/>
                  </a:cubicBezTo>
                  <a:cubicBezTo>
                    <a:pt x="179" y="180"/>
                    <a:pt x="183" y="178"/>
                    <a:pt x="186" y="175"/>
                  </a:cubicBezTo>
                  <a:cubicBezTo>
                    <a:pt x="186" y="175"/>
                    <a:pt x="186" y="175"/>
                    <a:pt x="186" y="175"/>
                  </a:cubicBezTo>
                  <a:moveTo>
                    <a:pt x="164" y="171"/>
                  </a:moveTo>
                  <a:cubicBezTo>
                    <a:pt x="159" y="172"/>
                    <a:pt x="154" y="173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8" y="174"/>
                    <a:pt x="146" y="174"/>
                    <a:pt x="145" y="175"/>
                  </a:cubicBezTo>
                  <a:cubicBezTo>
                    <a:pt x="147" y="175"/>
                    <a:pt x="149" y="175"/>
                    <a:pt x="151" y="175"/>
                  </a:cubicBezTo>
                  <a:cubicBezTo>
                    <a:pt x="152" y="175"/>
                    <a:pt x="153" y="175"/>
                    <a:pt x="155" y="174"/>
                  </a:cubicBezTo>
                  <a:cubicBezTo>
                    <a:pt x="155" y="174"/>
                    <a:pt x="155" y="174"/>
                    <a:pt x="155" y="174"/>
                  </a:cubicBezTo>
                  <a:cubicBezTo>
                    <a:pt x="158" y="173"/>
                    <a:pt x="161" y="172"/>
                    <a:pt x="164" y="171"/>
                  </a:cubicBezTo>
                  <a:cubicBezTo>
                    <a:pt x="164" y="171"/>
                    <a:pt x="164" y="171"/>
                    <a:pt x="164" y="171"/>
                  </a:cubicBezTo>
                  <a:moveTo>
                    <a:pt x="201" y="169"/>
                  </a:moveTo>
                  <a:cubicBezTo>
                    <a:pt x="199" y="170"/>
                    <a:pt x="196" y="171"/>
                    <a:pt x="194" y="172"/>
                  </a:cubicBezTo>
                  <a:cubicBezTo>
                    <a:pt x="194" y="173"/>
                    <a:pt x="193" y="173"/>
                    <a:pt x="193" y="173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93" y="173"/>
                    <a:pt x="192" y="173"/>
                    <a:pt x="192" y="173"/>
                  </a:cubicBezTo>
                  <a:cubicBezTo>
                    <a:pt x="191" y="173"/>
                    <a:pt x="191" y="173"/>
                    <a:pt x="190" y="174"/>
                  </a:cubicBezTo>
                  <a:cubicBezTo>
                    <a:pt x="190" y="174"/>
                    <a:pt x="190" y="174"/>
                    <a:pt x="190" y="174"/>
                  </a:cubicBezTo>
                  <a:cubicBezTo>
                    <a:pt x="190" y="174"/>
                    <a:pt x="191" y="175"/>
                    <a:pt x="191" y="175"/>
                  </a:cubicBezTo>
                  <a:cubicBezTo>
                    <a:pt x="195" y="174"/>
                    <a:pt x="198" y="172"/>
                    <a:pt x="201" y="169"/>
                  </a:cubicBezTo>
                  <a:moveTo>
                    <a:pt x="136" y="181"/>
                  </a:moveTo>
                  <a:cubicBezTo>
                    <a:pt x="136" y="181"/>
                    <a:pt x="136" y="180"/>
                    <a:pt x="136" y="180"/>
                  </a:cubicBezTo>
                  <a:cubicBezTo>
                    <a:pt x="136" y="181"/>
                    <a:pt x="136" y="181"/>
                    <a:pt x="136" y="181"/>
                  </a:cubicBezTo>
                  <a:cubicBezTo>
                    <a:pt x="136" y="181"/>
                    <a:pt x="136" y="181"/>
                    <a:pt x="136" y="181"/>
                  </a:cubicBezTo>
                  <a:moveTo>
                    <a:pt x="107" y="173"/>
                  </a:move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3"/>
                    <a:pt x="107" y="173"/>
                  </a:cubicBezTo>
                  <a:moveTo>
                    <a:pt x="85" y="158"/>
                  </a:moveTo>
                  <a:cubicBezTo>
                    <a:pt x="99" y="169"/>
                    <a:pt x="114" y="178"/>
                    <a:pt x="130" y="183"/>
                  </a:cubicBezTo>
                  <a:cubicBezTo>
                    <a:pt x="132" y="183"/>
                    <a:pt x="133" y="183"/>
                    <a:pt x="135" y="183"/>
                  </a:cubicBezTo>
                  <a:cubicBezTo>
                    <a:pt x="135" y="183"/>
                    <a:pt x="135" y="183"/>
                    <a:pt x="136" y="183"/>
                  </a:cubicBezTo>
                  <a:cubicBezTo>
                    <a:pt x="137" y="184"/>
                    <a:pt x="138" y="184"/>
                    <a:pt x="139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42" y="185"/>
                    <a:pt x="145" y="185"/>
                    <a:pt x="148" y="185"/>
                  </a:cubicBezTo>
                  <a:cubicBezTo>
                    <a:pt x="147" y="185"/>
                    <a:pt x="146" y="184"/>
                    <a:pt x="144" y="184"/>
                  </a:cubicBezTo>
                  <a:cubicBezTo>
                    <a:pt x="143" y="183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1"/>
                    <a:pt x="139" y="181"/>
                    <a:pt x="139" y="180"/>
                  </a:cubicBezTo>
                  <a:cubicBezTo>
                    <a:pt x="140" y="180"/>
                    <a:pt x="140" y="180"/>
                    <a:pt x="141" y="179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42" y="179"/>
                    <a:pt x="143" y="178"/>
                    <a:pt x="144" y="178"/>
                  </a:cubicBezTo>
                  <a:cubicBezTo>
                    <a:pt x="142" y="178"/>
                    <a:pt x="141" y="177"/>
                    <a:pt x="140" y="177"/>
                  </a:cubicBezTo>
                  <a:cubicBezTo>
                    <a:pt x="139" y="178"/>
                    <a:pt x="138" y="178"/>
                    <a:pt x="137" y="178"/>
                  </a:cubicBezTo>
                  <a:cubicBezTo>
                    <a:pt x="137" y="179"/>
                    <a:pt x="136" y="179"/>
                    <a:pt x="136" y="179"/>
                  </a:cubicBezTo>
                  <a:cubicBezTo>
                    <a:pt x="136" y="179"/>
                    <a:pt x="136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33" y="178"/>
                    <a:pt x="130" y="178"/>
                    <a:pt x="127" y="177"/>
                  </a:cubicBezTo>
                  <a:cubicBezTo>
                    <a:pt x="127" y="177"/>
                    <a:pt x="126" y="177"/>
                    <a:pt x="126" y="177"/>
                  </a:cubicBezTo>
                  <a:cubicBezTo>
                    <a:pt x="123" y="176"/>
                    <a:pt x="121" y="175"/>
                    <a:pt x="119" y="175"/>
                  </a:cubicBezTo>
                  <a:cubicBezTo>
                    <a:pt x="118" y="174"/>
                    <a:pt x="116" y="174"/>
                    <a:pt x="115" y="173"/>
                  </a:cubicBezTo>
                  <a:cubicBezTo>
                    <a:pt x="111" y="172"/>
                    <a:pt x="106" y="170"/>
                    <a:pt x="102" y="168"/>
                  </a:cubicBezTo>
                  <a:cubicBezTo>
                    <a:pt x="101" y="168"/>
                    <a:pt x="101" y="167"/>
                    <a:pt x="100" y="167"/>
                  </a:cubicBezTo>
                  <a:cubicBezTo>
                    <a:pt x="99" y="166"/>
                    <a:pt x="97" y="166"/>
                    <a:pt x="96" y="165"/>
                  </a:cubicBezTo>
                  <a:cubicBezTo>
                    <a:pt x="96" y="165"/>
                    <a:pt x="95" y="164"/>
                    <a:pt x="95" y="164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5" y="164"/>
                    <a:pt x="94" y="163"/>
                    <a:pt x="94" y="163"/>
                  </a:cubicBezTo>
                  <a:cubicBezTo>
                    <a:pt x="94" y="163"/>
                    <a:pt x="93" y="163"/>
                    <a:pt x="93" y="162"/>
                  </a:cubicBezTo>
                  <a:cubicBezTo>
                    <a:pt x="90" y="161"/>
                    <a:pt x="88" y="160"/>
                    <a:pt x="85" y="158"/>
                  </a:cubicBezTo>
                  <a:moveTo>
                    <a:pt x="150" y="149"/>
                  </a:moveTo>
                  <a:cubicBezTo>
                    <a:pt x="148" y="149"/>
                    <a:pt x="146" y="150"/>
                    <a:pt x="143" y="151"/>
                  </a:cubicBezTo>
                  <a:cubicBezTo>
                    <a:pt x="143" y="151"/>
                    <a:pt x="142" y="152"/>
                    <a:pt x="141" y="153"/>
                  </a:cubicBezTo>
                  <a:cubicBezTo>
                    <a:pt x="141" y="153"/>
                    <a:pt x="141" y="154"/>
                    <a:pt x="141" y="154"/>
                  </a:cubicBezTo>
                  <a:cubicBezTo>
                    <a:pt x="141" y="155"/>
                    <a:pt x="140" y="156"/>
                    <a:pt x="140" y="157"/>
                  </a:cubicBezTo>
                  <a:cubicBezTo>
                    <a:pt x="140" y="157"/>
                    <a:pt x="140" y="157"/>
                    <a:pt x="140" y="158"/>
                  </a:cubicBezTo>
                  <a:cubicBezTo>
                    <a:pt x="140" y="158"/>
                    <a:pt x="141" y="158"/>
                    <a:pt x="141" y="158"/>
                  </a:cubicBezTo>
                  <a:cubicBezTo>
                    <a:pt x="143" y="160"/>
                    <a:pt x="146" y="161"/>
                    <a:pt x="149" y="161"/>
                  </a:cubicBezTo>
                  <a:cubicBezTo>
                    <a:pt x="154" y="161"/>
                    <a:pt x="158" y="160"/>
                    <a:pt x="162" y="158"/>
                  </a:cubicBezTo>
                  <a:cubicBezTo>
                    <a:pt x="161" y="159"/>
                    <a:pt x="159" y="159"/>
                    <a:pt x="157" y="159"/>
                  </a:cubicBezTo>
                  <a:cubicBezTo>
                    <a:pt x="156" y="159"/>
                    <a:pt x="155" y="159"/>
                    <a:pt x="155" y="159"/>
                  </a:cubicBezTo>
                  <a:cubicBezTo>
                    <a:pt x="151" y="159"/>
                    <a:pt x="146" y="158"/>
                    <a:pt x="143" y="156"/>
                  </a:cubicBezTo>
                  <a:cubicBezTo>
                    <a:pt x="143" y="156"/>
                    <a:pt x="143" y="155"/>
                    <a:pt x="144" y="154"/>
                  </a:cubicBezTo>
                  <a:cubicBezTo>
                    <a:pt x="144" y="154"/>
                    <a:pt x="144" y="154"/>
                    <a:pt x="144" y="154"/>
                  </a:cubicBezTo>
                  <a:cubicBezTo>
                    <a:pt x="145" y="152"/>
                    <a:pt x="146" y="151"/>
                    <a:pt x="148" y="150"/>
                  </a:cubicBezTo>
                  <a:cubicBezTo>
                    <a:pt x="149" y="149"/>
                    <a:pt x="149" y="149"/>
                    <a:pt x="150" y="149"/>
                  </a:cubicBezTo>
                  <a:moveTo>
                    <a:pt x="192" y="164"/>
                  </a:moveTo>
                  <a:cubicBezTo>
                    <a:pt x="194" y="163"/>
                    <a:pt x="195" y="161"/>
                    <a:pt x="196" y="160"/>
                  </a:cubicBezTo>
                  <a:cubicBezTo>
                    <a:pt x="196" y="160"/>
                    <a:pt x="197" y="161"/>
                    <a:pt x="197" y="161"/>
                  </a:cubicBezTo>
                  <a:cubicBezTo>
                    <a:pt x="196" y="162"/>
                    <a:pt x="195" y="163"/>
                    <a:pt x="195" y="164"/>
                  </a:cubicBezTo>
                  <a:cubicBezTo>
                    <a:pt x="193" y="165"/>
                    <a:pt x="192" y="166"/>
                    <a:pt x="191" y="168"/>
                  </a:cubicBezTo>
                  <a:cubicBezTo>
                    <a:pt x="191" y="167"/>
                    <a:pt x="191" y="167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5"/>
                    <a:pt x="192" y="165"/>
                    <a:pt x="192" y="164"/>
                  </a:cubicBezTo>
                  <a:moveTo>
                    <a:pt x="208" y="145"/>
                  </a:moveTo>
                  <a:cubicBezTo>
                    <a:pt x="207" y="146"/>
                    <a:pt x="205" y="148"/>
                    <a:pt x="204" y="149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4" y="150"/>
                    <a:pt x="203" y="152"/>
                    <a:pt x="203" y="153"/>
                  </a:cubicBezTo>
                  <a:cubicBezTo>
                    <a:pt x="202" y="155"/>
                    <a:pt x="200" y="157"/>
                    <a:pt x="199" y="158"/>
                  </a:cubicBezTo>
                  <a:cubicBezTo>
                    <a:pt x="199" y="158"/>
                    <a:pt x="199" y="157"/>
                    <a:pt x="199" y="156"/>
                  </a:cubicBezTo>
                  <a:cubicBezTo>
                    <a:pt x="199" y="156"/>
                    <a:pt x="200" y="155"/>
                    <a:pt x="200" y="154"/>
                  </a:cubicBezTo>
                  <a:cubicBezTo>
                    <a:pt x="201" y="153"/>
                    <a:pt x="201" y="152"/>
                    <a:pt x="202" y="151"/>
                  </a:cubicBezTo>
                  <a:cubicBezTo>
                    <a:pt x="200" y="153"/>
                    <a:pt x="198" y="155"/>
                    <a:pt x="196" y="156"/>
                  </a:cubicBezTo>
                  <a:cubicBezTo>
                    <a:pt x="195" y="157"/>
                    <a:pt x="194" y="159"/>
                    <a:pt x="193" y="160"/>
                  </a:cubicBezTo>
                  <a:cubicBezTo>
                    <a:pt x="192" y="161"/>
                    <a:pt x="192" y="161"/>
                    <a:pt x="191" y="162"/>
                  </a:cubicBezTo>
                  <a:cubicBezTo>
                    <a:pt x="191" y="161"/>
                    <a:pt x="191" y="161"/>
                    <a:pt x="192" y="160"/>
                  </a:cubicBezTo>
                  <a:cubicBezTo>
                    <a:pt x="192" y="160"/>
                    <a:pt x="192" y="159"/>
                    <a:pt x="192" y="159"/>
                  </a:cubicBezTo>
                  <a:cubicBezTo>
                    <a:pt x="191" y="160"/>
                    <a:pt x="190" y="160"/>
                    <a:pt x="189" y="161"/>
                  </a:cubicBezTo>
                  <a:cubicBezTo>
                    <a:pt x="188" y="162"/>
                    <a:pt x="188" y="163"/>
                    <a:pt x="188" y="165"/>
                  </a:cubicBezTo>
                  <a:cubicBezTo>
                    <a:pt x="188" y="165"/>
                    <a:pt x="187" y="166"/>
                    <a:pt x="186" y="166"/>
                  </a:cubicBezTo>
                  <a:cubicBezTo>
                    <a:pt x="185" y="167"/>
                    <a:pt x="183" y="168"/>
                    <a:pt x="181" y="169"/>
                  </a:cubicBezTo>
                  <a:cubicBezTo>
                    <a:pt x="181" y="168"/>
                    <a:pt x="182" y="168"/>
                    <a:pt x="182" y="167"/>
                  </a:cubicBezTo>
                  <a:cubicBezTo>
                    <a:pt x="184" y="165"/>
                    <a:pt x="185" y="164"/>
                    <a:pt x="186" y="162"/>
                  </a:cubicBezTo>
                  <a:cubicBezTo>
                    <a:pt x="184" y="163"/>
                    <a:pt x="182" y="164"/>
                    <a:pt x="181" y="165"/>
                  </a:cubicBezTo>
                  <a:cubicBezTo>
                    <a:pt x="180" y="166"/>
                    <a:pt x="179" y="167"/>
                    <a:pt x="179" y="168"/>
                  </a:cubicBezTo>
                  <a:cubicBezTo>
                    <a:pt x="178" y="169"/>
                    <a:pt x="178" y="169"/>
                    <a:pt x="177" y="170"/>
                  </a:cubicBezTo>
                  <a:cubicBezTo>
                    <a:pt x="177" y="170"/>
                    <a:pt x="177" y="171"/>
                    <a:pt x="177" y="171"/>
                  </a:cubicBezTo>
                  <a:cubicBezTo>
                    <a:pt x="176" y="172"/>
                    <a:pt x="177" y="173"/>
                    <a:pt x="178" y="173"/>
                  </a:cubicBezTo>
                  <a:cubicBezTo>
                    <a:pt x="178" y="173"/>
                    <a:pt x="178" y="173"/>
                    <a:pt x="179" y="173"/>
                  </a:cubicBezTo>
                  <a:cubicBezTo>
                    <a:pt x="179" y="172"/>
                    <a:pt x="180" y="172"/>
                    <a:pt x="181" y="172"/>
                  </a:cubicBezTo>
                  <a:cubicBezTo>
                    <a:pt x="183" y="171"/>
                    <a:pt x="186" y="169"/>
                    <a:pt x="188" y="168"/>
                  </a:cubicBezTo>
                  <a:cubicBezTo>
                    <a:pt x="188" y="169"/>
                    <a:pt x="188" y="169"/>
                    <a:pt x="188" y="17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87" y="171"/>
                    <a:pt x="186" y="172"/>
                    <a:pt x="185" y="172"/>
                  </a:cubicBezTo>
                  <a:cubicBezTo>
                    <a:pt x="186" y="172"/>
                    <a:pt x="187" y="172"/>
                    <a:pt x="188" y="172"/>
                  </a:cubicBezTo>
                  <a:cubicBezTo>
                    <a:pt x="190" y="171"/>
                    <a:pt x="192" y="169"/>
                    <a:pt x="194" y="168"/>
                  </a:cubicBezTo>
                  <a:cubicBezTo>
                    <a:pt x="195" y="167"/>
                    <a:pt x="196" y="166"/>
                    <a:pt x="197" y="164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65"/>
                    <a:pt x="199" y="164"/>
                    <a:pt x="200" y="163"/>
                  </a:cubicBezTo>
                  <a:cubicBezTo>
                    <a:pt x="200" y="163"/>
                    <a:pt x="200" y="163"/>
                    <a:pt x="200" y="162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200" y="161"/>
                    <a:pt x="200" y="161"/>
                    <a:pt x="201" y="160"/>
                  </a:cubicBezTo>
                  <a:cubicBezTo>
                    <a:pt x="201" y="160"/>
                    <a:pt x="202" y="159"/>
                    <a:pt x="202" y="158"/>
                  </a:cubicBezTo>
                  <a:cubicBezTo>
                    <a:pt x="205" y="155"/>
                    <a:pt x="207" y="151"/>
                    <a:pt x="209" y="146"/>
                  </a:cubicBezTo>
                  <a:cubicBezTo>
                    <a:pt x="209" y="146"/>
                    <a:pt x="209" y="145"/>
                    <a:pt x="208" y="145"/>
                  </a:cubicBezTo>
                  <a:moveTo>
                    <a:pt x="155" y="144"/>
                  </a:moveTo>
                  <a:cubicBezTo>
                    <a:pt x="153" y="145"/>
                    <a:pt x="152" y="145"/>
                    <a:pt x="151" y="145"/>
                  </a:cubicBezTo>
                  <a:cubicBezTo>
                    <a:pt x="151" y="146"/>
                    <a:pt x="150" y="146"/>
                    <a:pt x="150" y="146"/>
                  </a:cubicBezTo>
                  <a:cubicBezTo>
                    <a:pt x="151" y="146"/>
                    <a:pt x="153" y="145"/>
                    <a:pt x="155" y="144"/>
                  </a:cubicBezTo>
                  <a:moveTo>
                    <a:pt x="213" y="139"/>
                  </a:moveTo>
                  <a:cubicBezTo>
                    <a:pt x="212" y="141"/>
                    <a:pt x="211" y="142"/>
                    <a:pt x="210" y="143"/>
                  </a:cubicBezTo>
                  <a:cubicBezTo>
                    <a:pt x="209" y="147"/>
                    <a:pt x="208" y="152"/>
                    <a:pt x="206" y="155"/>
                  </a:cubicBezTo>
                  <a:cubicBezTo>
                    <a:pt x="209" y="152"/>
                    <a:pt x="211" y="148"/>
                    <a:pt x="212" y="144"/>
                  </a:cubicBezTo>
                  <a:cubicBezTo>
                    <a:pt x="213" y="142"/>
                    <a:pt x="213" y="141"/>
                    <a:pt x="213" y="139"/>
                  </a:cubicBezTo>
                  <a:moveTo>
                    <a:pt x="214" y="138"/>
                  </a:moveTo>
                  <a:cubicBezTo>
                    <a:pt x="214" y="138"/>
                    <a:pt x="214" y="138"/>
                    <a:pt x="214" y="139"/>
                  </a:cubicBezTo>
                  <a:cubicBezTo>
                    <a:pt x="214" y="139"/>
                    <a:pt x="213" y="140"/>
                    <a:pt x="213" y="141"/>
                  </a:cubicBezTo>
                  <a:cubicBezTo>
                    <a:pt x="214" y="140"/>
                    <a:pt x="214" y="139"/>
                    <a:pt x="214" y="138"/>
                  </a:cubicBezTo>
                  <a:moveTo>
                    <a:pt x="196" y="148"/>
                  </a:moveTo>
                  <a:cubicBezTo>
                    <a:pt x="196" y="148"/>
                    <a:pt x="196" y="148"/>
                    <a:pt x="196" y="147"/>
                  </a:cubicBezTo>
                  <a:cubicBezTo>
                    <a:pt x="196" y="148"/>
                    <a:pt x="196" y="149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195" y="151"/>
                    <a:pt x="195" y="151"/>
                    <a:pt x="194" y="152"/>
                  </a:cubicBezTo>
                  <a:cubicBezTo>
                    <a:pt x="194" y="151"/>
                    <a:pt x="194" y="151"/>
                    <a:pt x="195" y="151"/>
                  </a:cubicBezTo>
                  <a:cubicBezTo>
                    <a:pt x="195" y="150"/>
                    <a:pt x="195" y="149"/>
                    <a:pt x="196" y="148"/>
                  </a:cubicBezTo>
                  <a:moveTo>
                    <a:pt x="199" y="146"/>
                  </a:moveTo>
                  <a:cubicBezTo>
                    <a:pt x="200" y="145"/>
                    <a:pt x="202" y="144"/>
                    <a:pt x="203" y="143"/>
                  </a:cubicBezTo>
                  <a:cubicBezTo>
                    <a:pt x="203" y="144"/>
                    <a:pt x="203" y="144"/>
                    <a:pt x="202" y="145"/>
                  </a:cubicBezTo>
                  <a:cubicBezTo>
                    <a:pt x="201" y="146"/>
                    <a:pt x="200" y="147"/>
                    <a:pt x="199" y="148"/>
                  </a:cubicBezTo>
                  <a:cubicBezTo>
                    <a:pt x="199" y="147"/>
                    <a:pt x="199" y="146"/>
                    <a:pt x="199" y="146"/>
                  </a:cubicBezTo>
                  <a:moveTo>
                    <a:pt x="207" y="140"/>
                  </a:moveTo>
                  <a:cubicBezTo>
                    <a:pt x="208" y="139"/>
                    <a:pt x="210" y="138"/>
                    <a:pt x="211" y="137"/>
                  </a:cubicBezTo>
                  <a:cubicBezTo>
                    <a:pt x="211" y="137"/>
                    <a:pt x="211" y="137"/>
                    <a:pt x="211" y="137"/>
                  </a:cubicBezTo>
                  <a:cubicBezTo>
                    <a:pt x="209" y="139"/>
                    <a:pt x="208" y="140"/>
                    <a:pt x="207" y="141"/>
                  </a:cubicBezTo>
                  <a:cubicBezTo>
                    <a:pt x="207" y="141"/>
                    <a:pt x="207" y="140"/>
                    <a:pt x="207" y="140"/>
                  </a:cubicBezTo>
                  <a:moveTo>
                    <a:pt x="209" y="135"/>
                  </a:moveTo>
                  <a:cubicBezTo>
                    <a:pt x="210" y="132"/>
                    <a:pt x="211" y="130"/>
                    <a:pt x="212" y="128"/>
                  </a:cubicBezTo>
                  <a:cubicBezTo>
                    <a:pt x="212" y="129"/>
                    <a:pt x="212" y="131"/>
                    <a:pt x="212" y="133"/>
                  </a:cubicBezTo>
                  <a:cubicBezTo>
                    <a:pt x="211" y="133"/>
                    <a:pt x="210" y="134"/>
                    <a:pt x="209" y="135"/>
                  </a:cubicBezTo>
                  <a:moveTo>
                    <a:pt x="216" y="102"/>
                  </a:moveTo>
                  <a:cubicBezTo>
                    <a:pt x="216" y="106"/>
                    <a:pt x="215" y="111"/>
                    <a:pt x="213" y="115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3" y="117"/>
                    <a:pt x="213" y="118"/>
                    <a:pt x="213" y="118"/>
                  </a:cubicBezTo>
                  <a:cubicBezTo>
                    <a:pt x="212" y="122"/>
                    <a:pt x="210" y="125"/>
                    <a:pt x="209" y="129"/>
                  </a:cubicBezTo>
                  <a:cubicBezTo>
                    <a:pt x="209" y="128"/>
                    <a:pt x="209" y="127"/>
                    <a:pt x="209" y="126"/>
                  </a:cubicBezTo>
                  <a:cubicBezTo>
                    <a:pt x="208" y="128"/>
                    <a:pt x="207" y="129"/>
                    <a:pt x="206" y="131"/>
                  </a:cubicBezTo>
                  <a:cubicBezTo>
                    <a:pt x="206" y="131"/>
                    <a:pt x="206" y="132"/>
                    <a:pt x="206" y="132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7" y="134"/>
                    <a:pt x="206" y="136"/>
                    <a:pt x="206" y="137"/>
                  </a:cubicBezTo>
                  <a:cubicBezTo>
                    <a:pt x="206" y="137"/>
                    <a:pt x="205" y="138"/>
                    <a:pt x="205" y="138"/>
                  </a:cubicBezTo>
                  <a:cubicBezTo>
                    <a:pt x="204" y="139"/>
                    <a:pt x="202" y="140"/>
                    <a:pt x="200" y="142"/>
                  </a:cubicBezTo>
                  <a:cubicBezTo>
                    <a:pt x="200" y="142"/>
                    <a:pt x="199" y="142"/>
                    <a:pt x="199" y="142"/>
                  </a:cubicBezTo>
                  <a:cubicBezTo>
                    <a:pt x="199" y="141"/>
                    <a:pt x="199" y="141"/>
                    <a:pt x="199" y="140"/>
                  </a:cubicBezTo>
                  <a:cubicBezTo>
                    <a:pt x="198" y="141"/>
                    <a:pt x="196" y="143"/>
                    <a:pt x="195" y="144"/>
                  </a:cubicBezTo>
                  <a:cubicBezTo>
                    <a:pt x="186" y="152"/>
                    <a:pt x="175" y="158"/>
                    <a:pt x="163" y="161"/>
                  </a:cubicBezTo>
                  <a:cubicBezTo>
                    <a:pt x="164" y="161"/>
                    <a:pt x="165" y="161"/>
                    <a:pt x="166" y="160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160"/>
                    <a:pt x="166" y="160"/>
                    <a:pt x="166" y="161"/>
                  </a:cubicBezTo>
                  <a:cubicBezTo>
                    <a:pt x="162" y="162"/>
                    <a:pt x="159" y="164"/>
                    <a:pt x="156" y="166"/>
                  </a:cubicBezTo>
                  <a:cubicBezTo>
                    <a:pt x="155" y="167"/>
                    <a:pt x="156" y="169"/>
                    <a:pt x="157" y="169"/>
                  </a:cubicBezTo>
                  <a:cubicBezTo>
                    <a:pt x="157" y="169"/>
                    <a:pt x="157" y="168"/>
                    <a:pt x="157" y="168"/>
                  </a:cubicBezTo>
                  <a:cubicBezTo>
                    <a:pt x="158" y="168"/>
                    <a:pt x="158" y="168"/>
                    <a:pt x="158" y="168"/>
                  </a:cubicBezTo>
                  <a:cubicBezTo>
                    <a:pt x="158" y="168"/>
                    <a:pt x="159" y="168"/>
                    <a:pt x="159" y="168"/>
                  </a:cubicBezTo>
                  <a:cubicBezTo>
                    <a:pt x="163" y="166"/>
                    <a:pt x="167" y="164"/>
                    <a:pt x="171" y="161"/>
                  </a:cubicBezTo>
                  <a:cubicBezTo>
                    <a:pt x="172" y="160"/>
                    <a:pt x="173" y="159"/>
                    <a:pt x="175" y="159"/>
                  </a:cubicBezTo>
                  <a:cubicBezTo>
                    <a:pt x="177" y="158"/>
                    <a:pt x="179" y="157"/>
                    <a:pt x="181" y="156"/>
                  </a:cubicBezTo>
                  <a:cubicBezTo>
                    <a:pt x="183" y="154"/>
                    <a:pt x="186" y="153"/>
                    <a:pt x="189" y="152"/>
                  </a:cubicBezTo>
                  <a:cubicBezTo>
                    <a:pt x="190" y="151"/>
                    <a:pt x="191" y="150"/>
                    <a:pt x="192" y="150"/>
                  </a:cubicBezTo>
                  <a:cubicBezTo>
                    <a:pt x="192" y="150"/>
                    <a:pt x="192" y="151"/>
                    <a:pt x="192" y="151"/>
                  </a:cubicBezTo>
                  <a:cubicBezTo>
                    <a:pt x="191" y="152"/>
                    <a:pt x="191" y="153"/>
                    <a:pt x="191" y="154"/>
                  </a:cubicBezTo>
                  <a:cubicBezTo>
                    <a:pt x="190" y="154"/>
                    <a:pt x="190" y="154"/>
                    <a:pt x="190" y="154"/>
                  </a:cubicBezTo>
                  <a:cubicBezTo>
                    <a:pt x="190" y="155"/>
                    <a:pt x="190" y="155"/>
                    <a:pt x="190" y="155"/>
                  </a:cubicBezTo>
                  <a:cubicBezTo>
                    <a:pt x="187" y="156"/>
                    <a:pt x="184" y="158"/>
                    <a:pt x="181" y="160"/>
                  </a:cubicBezTo>
                  <a:cubicBezTo>
                    <a:pt x="178" y="162"/>
                    <a:pt x="175" y="163"/>
                    <a:pt x="171" y="165"/>
                  </a:cubicBezTo>
                  <a:cubicBezTo>
                    <a:pt x="170" y="166"/>
                    <a:pt x="169" y="166"/>
                    <a:pt x="168" y="167"/>
                  </a:cubicBezTo>
                  <a:cubicBezTo>
                    <a:pt x="166" y="168"/>
                    <a:pt x="165" y="168"/>
                    <a:pt x="163" y="169"/>
                  </a:cubicBezTo>
                  <a:cubicBezTo>
                    <a:pt x="167" y="168"/>
                    <a:pt x="170" y="167"/>
                    <a:pt x="174" y="165"/>
                  </a:cubicBezTo>
                  <a:cubicBezTo>
                    <a:pt x="191" y="159"/>
                    <a:pt x="206" y="147"/>
                    <a:pt x="215" y="132"/>
                  </a:cubicBezTo>
                  <a:cubicBezTo>
                    <a:pt x="216" y="129"/>
                    <a:pt x="216" y="126"/>
                    <a:pt x="217" y="123"/>
                  </a:cubicBezTo>
                  <a:cubicBezTo>
                    <a:pt x="216" y="124"/>
                    <a:pt x="216" y="125"/>
                    <a:pt x="216" y="127"/>
                  </a:cubicBezTo>
                  <a:cubicBezTo>
                    <a:pt x="216" y="127"/>
                    <a:pt x="216" y="128"/>
                    <a:pt x="216" y="128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5" y="126"/>
                    <a:pt x="215" y="123"/>
                    <a:pt x="216" y="120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119"/>
                    <a:pt x="217" y="117"/>
                    <a:pt x="217" y="116"/>
                  </a:cubicBezTo>
                  <a:cubicBezTo>
                    <a:pt x="217" y="115"/>
                    <a:pt x="217" y="113"/>
                    <a:pt x="217" y="111"/>
                  </a:cubicBezTo>
                  <a:cubicBezTo>
                    <a:pt x="217" y="111"/>
                    <a:pt x="216" y="112"/>
                    <a:pt x="216" y="112"/>
                  </a:cubicBezTo>
                  <a:cubicBezTo>
                    <a:pt x="216" y="111"/>
                    <a:pt x="216" y="110"/>
                    <a:pt x="216" y="108"/>
                  </a:cubicBezTo>
                  <a:cubicBezTo>
                    <a:pt x="216" y="109"/>
                    <a:pt x="217" y="109"/>
                    <a:pt x="217" y="110"/>
                  </a:cubicBezTo>
                  <a:cubicBezTo>
                    <a:pt x="217" y="107"/>
                    <a:pt x="217" y="105"/>
                    <a:pt x="217" y="102"/>
                  </a:cubicBezTo>
                  <a:cubicBezTo>
                    <a:pt x="217" y="102"/>
                    <a:pt x="216" y="102"/>
                    <a:pt x="216" y="102"/>
                  </a:cubicBezTo>
                  <a:moveTo>
                    <a:pt x="177" y="143"/>
                  </a:moveTo>
                  <a:cubicBezTo>
                    <a:pt x="177" y="143"/>
                    <a:pt x="178" y="143"/>
                    <a:pt x="179" y="142"/>
                  </a:cubicBezTo>
                  <a:cubicBezTo>
                    <a:pt x="178" y="143"/>
                    <a:pt x="178" y="144"/>
                    <a:pt x="177" y="145"/>
                  </a:cubicBezTo>
                  <a:cubicBezTo>
                    <a:pt x="177" y="146"/>
                    <a:pt x="177" y="147"/>
                    <a:pt x="177" y="147"/>
                  </a:cubicBezTo>
                  <a:cubicBezTo>
                    <a:pt x="177" y="148"/>
                    <a:pt x="176" y="148"/>
                    <a:pt x="176" y="149"/>
                  </a:cubicBezTo>
                  <a:cubicBezTo>
                    <a:pt x="175" y="150"/>
                    <a:pt x="174" y="151"/>
                    <a:pt x="172" y="151"/>
                  </a:cubicBezTo>
                  <a:cubicBezTo>
                    <a:pt x="173" y="150"/>
                    <a:pt x="173" y="149"/>
                    <a:pt x="174" y="148"/>
                  </a:cubicBezTo>
                  <a:cubicBezTo>
                    <a:pt x="175" y="147"/>
                    <a:pt x="175" y="146"/>
                    <a:pt x="176" y="145"/>
                  </a:cubicBezTo>
                  <a:cubicBezTo>
                    <a:pt x="176" y="145"/>
                    <a:pt x="176" y="144"/>
                    <a:pt x="177" y="143"/>
                  </a:cubicBezTo>
                  <a:moveTo>
                    <a:pt x="182" y="140"/>
                  </a:moveTo>
                  <a:cubicBezTo>
                    <a:pt x="183" y="140"/>
                    <a:pt x="183" y="140"/>
                    <a:pt x="184" y="140"/>
                  </a:cubicBezTo>
                  <a:cubicBezTo>
                    <a:pt x="184" y="140"/>
                    <a:pt x="183" y="141"/>
                    <a:pt x="183" y="141"/>
                  </a:cubicBezTo>
                  <a:cubicBezTo>
                    <a:pt x="183" y="141"/>
                    <a:pt x="183" y="141"/>
                    <a:pt x="183" y="141"/>
                  </a:cubicBezTo>
                  <a:cubicBezTo>
                    <a:pt x="182" y="142"/>
                    <a:pt x="182" y="143"/>
                    <a:pt x="181" y="144"/>
                  </a:cubicBezTo>
                  <a:cubicBezTo>
                    <a:pt x="181" y="145"/>
                    <a:pt x="180" y="145"/>
                    <a:pt x="180" y="146"/>
                  </a:cubicBezTo>
                  <a:cubicBezTo>
                    <a:pt x="180" y="145"/>
                    <a:pt x="180" y="145"/>
                    <a:pt x="180" y="144"/>
                  </a:cubicBezTo>
                  <a:cubicBezTo>
                    <a:pt x="181" y="143"/>
                    <a:pt x="181" y="142"/>
                    <a:pt x="182" y="142"/>
                  </a:cubicBezTo>
                  <a:cubicBezTo>
                    <a:pt x="182" y="141"/>
                    <a:pt x="182" y="141"/>
                    <a:pt x="182" y="140"/>
                  </a:cubicBezTo>
                  <a:moveTo>
                    <a:pt x="190" y="137"/>
                  </a:moveTo>
                  <a:cubicBezTo>
                    <a:pt x="191" y="137"/>
                    <a:pt x="192" y="137"/>
                    <a:pt x="193" y="137"/>
                  </a:cubicBezTo>
                  <a:cubicBezTo>
                    <a:pt x="192" y="138"/>
                    <a:pt x="191" y="140"/>
                    <a:pt x="189" y="141"/>
                  </a:cubicBezTo>
                  <a:cubicBezTo>
                    <a:pt x="188" y="143"/>
                    <a:pt x="186" y="145"/>
                    <a:pt x="184" y="147"/>
                  </a:cubicBezTo>
                  <a:cubicBezTo>
                    <a:pt x="185" y="146"/>
                    <a:pt x="185" y="145"/>
                    <a:pt x="186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7" y="143"/>
                    <a:pt x="187" y="142"/>
                    <a:pt x="188" y="141"/>
                  </a:cubicBezTo>
                  <a:cubicBezTo>
                    <a:pt x="189" y="140"/>
                    <a:pt x="189" y="139"/>
                    <a:pt x="190" y="137"/>
                  </a:cubicBezTo>
                  <a:moveTo>
                    <a:pt x="181" y="137"/>
                  </a:moveTo>
                  <a:cubicBezTo>
                    <a:pt x="181" y="137"/>
                    <a:pt x="181" y="136"/>
                    <a:pt x="182" y="136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8"/>
                    <a:pt x="181" y="138"/>
                    <a:pt x="180" y="138"/>
                  </a:cubicBezTo>
                  <a:cubicBezTo>
                    <a:pt x="180" y="139"/>
                    <a:pt x="180" y="139"/>
                    <a:pt x="179" y="139"/>
                  </a:cubicBezTo>
                  <a:cubicBezTo>
                    <a:pt x="180" y="138"/>
                    <a:pt x="180" y="137"/>
                    <a:pt x="181" y="137"/>
                  </a:cubicBezTo>
                  <a:moveTo>
                    <a:pt x="185" y="135"/>
                  </a:moveTo>
                  <a:cubicBezTo>
                    <a:pt x="186" y="135"/>
                    <a:pt x="186" y="134"/>
                    <a:pt x="187" y="134"/>
                  </a:cubicBezTo>
                  <a:cubicBezTo>
                    <a:pt x="187" y="135"/>
                    <a:pt x="186" y="135"/>
                    <a:pt x="186" y="136"/>
                  </a:cubicBezTo>
                  <a:cubicBezTo>
                    <a:pt x="185" y="136"/>
                    <a:pt x="185" y="136"/>
                    <a:pt x="184" y="137"/>
                  </a:cubicBezTo>
                  <a:cubicBezTo>
                    <a:pt x="185" y="136"/>
                    <a:pt x="185" y="135"/>
                    <a:pt x="185" y="135"/>
                  </a:cubicBezTo>
                  <a:moveTo>
                    <a:pt x="188" y="131"/>
                  </a:moveTo>
                  <a:cubicBezTo>
                    <a:pt x="188" y="130"/>
                    <a:pt x="189" y="129"/>
                    <a:pt x="190" y="127"/>
                  </a:cubicBezTo>
                  <a:cubicBezTo>
                    <a:pt x="189" y="128"/>
                    <a:pt x="189" y="129"/>
                    <a:pt x="189" y="130"/>
                  </a:cubicBezTo>
                  <a:cubicBezTo>
                    <a:pt x="188" y="131"/>
                    <a:pt x="188" y="131"/>
                    <a:pt x="188" y="131"/>
                  </a:cubicBezTo>
                  <a:moveTo>
                    <a:pt x="194" y="130"/>
                  </a:moveTo>
                  <a:cubicBezTo>
                    <a:pt x="196" y="129"/>
                    <a:pt x="197" y="128"/>
                    <a:pt x="198" y="127"/>
                  </a:cubicBezTo>
                  <a:cubicBezTo>
                    <a:pt x="198" y="127"/>
                    <a:pt x="198" y="128"/>
                    <a:pt x="198" y="128"/>
                  </a:cubicBezTo>
                  <a:cubicBezTo>
                    <a:pt x="197" y="129"/>
                    <a:pt x="197" y="131"/>
                    <a:pt x="196" y="132"/>
                  </a:cubicBezTo>
                  <a:cubicBezTo>
                    <a:pt x="195" y="133"/>
                    <a:pt x="195" y="133"/>
                    <a:pt x="195" y="134"/>
                  </a:cubicBezTo>
                  <a:cubicBezTo>
                    <a:pt x="194" y="134"/>
                    <a:pt x="193" y="134"/>
                    <a:pt x="192" y="134"/>
                  </a:cubicBezTo>
                  <a:cubicBezTo>
                    <a:pt x="193" y="133"/>
                    <a:pt x="193" y="131"/>
                    <a:pt x="194" y="130"/>
                  </a:cubicBezTo>
                  <a:moveTo>
                    <a:pt x="197" y="124"/>
                  </a:moveTo>
                  <a:cubicBezTo>
                    <a:pt x="198" y="123"/>
                    <a:pt x="198" y="122"/>
                    <a:pt x="199" y="121"/>
                  </a:cubicBezTo>
                  <a:cubicBezTo>
                    <a:pt x="199" y="122"/>
                    <a:pt x="199" y="122"/>
                    <a:pt x="199" y="123"/>
                  </a:cubicBezTo>
                  <a:cubicBezTo>
                    <a:pt x="198" y="123"/>
                    <a:pt x="198" y="123"/>
                    <a:pt x="197" y="124"/>
                  </a:cubicBezTo>
                  <a:moveTo>
                    <a:pt x="210" y="101"/>
                  </a:moveTo>
                  <a:cubicBezTo>
                    <a:pt x="208" y="105"/>
                    <a:pt x="206" y="109"/>
                    <a:pt x="204" y="112"/>
                  </a:cubicBezTo>
                  <a:cubicBezTo>
                    <a:pt x="203" y="114"/>
                    <a:pt x="203" y="116"/>
                    <a:pt x="203" y="117"/>
                  </a:cubicBezTo>
                  <a:cubicBezTo>
                    <a:pt x="202" y="118"/>
                    <a:pt x="202" y="119"/>
                    <a:pt x="202" y="119"/>
                  </a:cubicBezTo>
                  <a:cubicBezTo>
                    <a:pt x="202" y="118"/>
                    <a:pt x="202" y="117"/>
                    <a:pt x="202" y="116"/>
                  </a:cubicBezTo>
                  <a:cubicBezTo>
                    <a:pt x="202" y="115"/>
                    <a:pt x="203" y="114"/>
                    <a:pt x="203" y="113"/>
                  </a:cubicBezTo>
                  <a:cubicBezTo>
                    <a:pt x="201" y="116"/>
                    <a:pt x="199" y="119"/>
                    <a:pt x="196" y="121"/>
                  </a:cubicBezTo>
                  <a:cubicBezTo>
                    <a:pt x="195" y="123"/>
                    <a:pt x="194" y="126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3" y="126"/>
                    <a:pt x="193" y="125"/>
                    <a:pt x="194" y="123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1" y="125"/>
                    <a:pt x="189" y="128"/>
                    <a:pt x="186" y="130"/>
                  </a:cubicBezTo>
                  <a:cubicBezTo>
                    <a:pt x="185" y="131"/>
                    <a:pt x="184" y="132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2"/>
                    <a:pt x="184" y="131"/>
                    <a:pt x="185" y="130"/>
                  </a:cubicBezTo>
                  <a:cubicBezTo>
                    <a:pt x="183" y="131"/>
                    <a:pt x="181" y="132"/>
                    <a:pt x="180" y="133"/>
                  </a:cubicBezTo>
                  <a:cubicBezTo>
                    <a:pt x="180" y="134"/>
                    <a:pt x="179" y="134"/>
                    <a:pt x="179" y="135"/>
                  </a:cubicBezTo>
                  <a:cubicBezTo>
                    <a:pt x="177" y="135"/>
                    <a:pt x="176" y="136"/>
                    <a:pt x="174" y="136"/>
                  </a:cubicBezTo>
                  <a:cubicBezTo>
                    <a:pt x="173" y="137"/>
                    <a:pt x="172" y="137"/>
                    <a:pt x="171" y="138"/>
                  </a:cubicBezTo>
                  <a:cubicBezTo>
                    <a:pt x="169" y="140"/>
                    <a:pt x="166" y="141"/>
                    <a:pt x="163" y="143"/>
                  </a:cubicBezTo>
                  <a:cubicBezTo>
                    <a:pt x="163" y="143"/>
                    <a:pt x="163" y="143"/>
                    <a:pt x="164" y="143"/>
                  </a:cubicBezTo>
                  <a:cubicBezTo>
                    <a:pt x="168" y="141"/>
                    <a:pt x="172" y="140"/>
                    <a:pt x="177" y="138"/>
                  </a:cubicBezTo>
                  <a:cubicBezTo>
                    <a:pt x="176" y="139"/>
                    <a:pt x="176" y="140"/>
                    <a:pt x="175" y="141"/>
                  </a:cubicBezTo>
                  <a:cubicBezTo>
                    <a:pt x="174" y="142"/>
                    <a:pt x="172" y="143"/>
                    <a:pt x="171" y="144"/>
                  </a:cubicBezTo>
                  <a:cubicBezTo>
                    <a:pt x="170" y="144"/>
                    <a:pt x="169" y="144"/>
                    <a:pt x="169" y="145"/>
                  </a:cubicBezTo>
                  <a:cubicBezTo>
                    <a:pt x="168" y="145"/>
                    <a:pt x="168" y="146"/>
                    <a:pt x="167" y="146"/>
                  </a:cubicBezTo>
                  <a:cubicBezTo>
                    <a:pt x="166" y="147"/>
                    <a:pt x="164" y="147"/>
                    <a:pt x="163" y="148"/>
                  </a:cubicBezTo>
                  <a:cubicBezTo>
                    <a:pt x="161" y="149"/>
                    <a:pt x="159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2"/>
                    <a:pt x="157" y="153"/>
                    <a:pt x="158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9" y="153"/>
                    <a:pt x="160" y="152"/>
                    <a:pt x="161" y="152"/>
                  </a:cubicBezTo>
                  <a:cubicBezTo>
                    <a:pt x="163" y="151"/>
                    <a:pt x="164" y="150"/>
                    <a:pt x="166" y="149"/>
                  </a:cubicBezTo>
                  <a:cubicBezTo>
                    <a:pt x="167" y="149"/>
                    <a:pt x="168" y="148"/>
                    <a:pt x="169" y="148"/>
                  </a:cubicBezTo>
                  <a:cubicBezTo>
                    <a:pt x="170" y="147"/>
                    <a:pt x="171" y="147"/>
                    <a:pt x="172" y="146"/>
                  </a:cubicBezTo>
                  <a:cubicBezTo>
                    <a:pt x="172" y="146"/>
                    <a:pt x="172" y="146"/>
                    <a:pt x="172" y="146"/>
                  </a:cubicBezTo>
                  <a:cubicBezTo>
                    <a:pt x="172" y="146"/>
                    <a:pt x="172" y="146"/>
                    <a:pt x="172" y="146"/>
                  </a:cubicBezTo>
                  <a:cubicBezTo>
                    <a:pt x="172" y="147"/>
                    <a:pt x="171" y="148"/>
                    <a:pt x="170" y="149"/>
                  </a:cubicBezTo>
                  <a:cubicBezTo>
                    <a:pt x="170" y="150"/>
                    <a:pt x="170" y="151"/>
                    <a:pt x="169" y="152"/>
                  </a:cubicBezTo>
                  <a:cubicBezTo>
                    <a:pt x="169" y="152"/>
                    <a:pt x="169" y="153"/>
                    <a:pt x="169" y="153"/>
                  </a:cubicBezTo>
                  <a:cubicBezTo>
                    <a:pt x="170" y="153"/>
                    <a:pt x="170" y="154"/>
                    <a:pt x="170" y="154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2" y="153"/>
                    <a:pt x="173" y="153"/>
                    <a:pt x="174" y="153"/>
                  </a:cubicBezTo>
                  <a:cubicBezTo>
                    <a:pt x="175" y="153"/>
                    <a:pt x="175" y="153"/>
                    <a:pt x="176" y="152"/>
                  </a:cubicBezTo>
                  <a:cubicBezTo>
                    <a:pt x="176" y="152"/>
                    <a:pt x="176" y="153"/>
                    <a:pt x="176" y="153"/>
                  </a:cubicBezTo>
                  <a:cubicBezTo>
                    <a:pt x="176" y="153"/>
                    <a:pt x="175" y="153"/>
                    <a:pt x="175" y="154"/>
                  </a:cubicBezTo>
                  <a:cubicBezTo>
                    <a:pt x="180" y="152"/>
                    <a:pt x="185" y="149"/>
                    <a:pt x="189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0" y="144"/>
                    <a:pt x="191" y="143"/>
                    <a:pt x="192" y="142"/>
                  </a:cubicBezTo>
                  <a:cubicBezTo>
                    <a:pt x="193" y="141"/>
                    <a:pt x="194" y="139"/>
                    <a:pt x="195" y="138"/>
                  </a:cubicBezTo>
                  <a:cubicBezTo>
                    <a:pt x="195" y="139"/>
                    <a:pt x="195" y="140"/>
                    <a:pt x="194" y="142"/>
                  </a:cubicBezTo>
                  <a:cubicBezTo>
                    <a:pt x="196" y="139"/>
                    <a:pt x="199" y="137"/>
                    <a:pt x="201" y="134"/>
                  </a:cubicBezTo>
                  <a:cubicBezTo>
                    <a:pt x="201" y="133"/>
                    <a:pt x="202" y="132"/>
                    <a:pt x="202" y="130"/>
                  </a:cubicBezTo>
                  <a:cubicBezTo>
                    <a:pt x="204" y="127"/>
                    <a:pt x="204" y="123"/>
                    <a:pt x="205" y="119"/>
                  </a:cubicBezTo>
                  <a:cubicBezTo>
                    <a:pt x="205" y="119"/>
                    <a:pt x="205" y="118"/>
                    <a:pt x="205" y="118"/>
                  </a:cubicBezTo>
                  <a:cubicBezTo>
                    <a:pt x="205" y="118"/>
                    <a:pt x="205" y="118"/>
                    <a:pt x="206" y="118"/>
                  </a:cubicBezTo>
                  <a:cubicBezTo>
                    <a:pt x="206" y="121"/>
                    <a:pt x="206" y="124"/>
                    <a:pt x="206" y="127"/>
                  </a:cubicBezTo>
                  <a:cubicBezTo>
                    <a:pt x="207" y="124"/>
                    <a:pt x="208" y="122"/>
                    <a:pt x="209" y="119"/>
                  </a:cubicBezTo>
                  <a:cubicBezTo>
                    <a:pt x="209" y="115"/>
                    <a:pt x="209" y="112"/>
                    <a:pt x="209" y="108"/>
                  </a:cubicBezTo>
                  <a:cubicBezTo>
                    <a:pt x="210" y="106"/>
                    <a:pt x="210" y="104"/>
                    <a:pt x="210" y="102"/>
                  </a:cubicBezTo>
                  <a:cubicBezTo>
                    <a:pt x="210" y="102"/>
                    <a:pt x="210" y="102"/>
                    <a:pt x="210" y="102"/>
                  </a:cubicBezTo>
                  <a:cubicBezTo>
                    <a:pt x="210" y="102"/>
                    <a:pt x="210" y="101"/>
                    <a:pt x="210" y="101"/>
                  </a:cubicBezTo>
                  <a:moveTo>
                    <a:pt x="214" y="152"/>
                  </a:moveTo>
                  <a:cubicBezTo>
                    <a:pt x="215" y="150"/>
                    <a:pt x="216" y="148"/>
                    <a:pt x="217" y="146"/>
                  </a:cubicBezTo>
                  <a:cubicBezTo>
                    <a:pt x="217" y="148"/>
                    <a:pt x="217" y="149"/>
                    <a:pt x="217" y="150"/>
                  </a:cubicBezTo>
                  <a:cubicBezTo>
                    <a:pt x="216" y="151"/>
                    <a:pt x="215" y="151"/>
                    <a:pt x="215" y="152"/>
                  </a:cubicBezTo>
                  <a:cubicBezTo>
                    <a:pt x="215" y="152"/>
                    <a:pt x="214" y="152"/>
                    <a:pt x="214" y="152"/>
                  </a:cubicBezTo>
                  <a:moveTo>
                    <a:pt x="228" y="135"/>
                  </a:moveTo>
                  <a:cubicBezTo>
                    <a:pt x="228" y="135"/>
                    <a:pt x="228" y="134"/>
                    <a:pt x="228" y="134"/>
                  </a:cubicBezTo>
                  <a:cubicBezTo>
                    <a:pt x="228" y="135"/>
                    <a:pt x="228" y="136"/>
                    <a:pt x="228" y="137"/>
                  </a:cubicBezTo>
                  <a:cubicBezTo>
                    <a:pt x="228" y="136"/>
                    <a:pt x="228" y="136"/>
                    <a:pt x="228" y="135"/>
                  </a:cubicBezTo>
                  <a:moveTo>
                    <a:pt x="222" y="134"/>
                  </a:moveTo>
                  <a:cubicBezTo>
                    <a:pt x="223" y="132"/>
                    <a:pt x="223" y="131"/>
                    <a:pt x="224" y="130"/>
                  </a:cubicBezTo>
                  <a:cubicBezTo>
                    <a:pt x="224" y="131"/>
                    <a:pt x="225" y="133"/>
                    <a:pt x="225" y="135"/>
                  </a:cubicBezTo>
                  <a:cubicBezTo>
                    <a:pt x="224" y="139"/>
                    <a:pt x="222" y="143"/>
                    <a:pt x="220" y="147"/>
                  </a:cubicBezTo>
                  <a:cubicBezTo>
                    <a:pt x="220" y="147"/>
                    <a:pt x="220" y="148"/>
                    <a:pt x="219" y="148"/>
                  </a:cubicBezTo>
                  <a:cubicBezTo>
                    <a:pt x="220" y="143"/>
                    <a:pt x="221" y="138"/>
                    <a:pt x="222" y="134"/>
                  </a:cubicBezTo>
                  <a:moveTo>
                    <a:pt x="232" y="125"/>
                  </a:moveTo>
                  <a:cubicBezTo>
                    <a:pt x="232" y="124"/>
                    <a:pt x="232" y="124"/>
                    <a:pt x="232" y="123"/>
                  </a:cubicBezTo>
                  <a:cubicBezTo>
                    <a:pt x="232" y="124"/>
                    <a:pt x="232" y="126"/>
                    <a:pt x="232" y="127"/>
                  </a:cubicBezTo>
                  <a:cubicBezTo>
                    <a:pt x="232" y="126"/>
                    <a:pt x="232" y="126"/>
                    <a:pt x="232" y="125"/>
                  </a:cubicBezTo>
                  <a:moveTo>
                    <a:pt x="226" y="124"/>
                  </a:moveTo>
                  <a:cubicBezTo>
                    <a:pt x="227" y="122"/>
                    <a:pt x="228" y="119"/>
                    <a:pt x="229" y="117"/>
                  </a:cubicBezTo>
                  <a:cubicBezTo>
                    <a:pt x="229" y="117"/>
                    <a:pt x="229" y="118"/>
                    <a:pt x="229" y="118"/>
                  </a:cubicBezTo>
                  <a:cubicBezTo>
                    <a:pt x="228" y="122"/>
                    <a:pt x="227" y="126"/>
                    <a:pt x="226" y="130"/>
                  </a:cubicBezTo>
                  <a:cubicBezTo>
                    <a:pt x="226" y="129"/>
                    <a:pt x="226" y="127"/>
                    <a:pt x="225" y="126"/>
                  </a:cubicBezTo>
                  <a:cubicBezTo>
                    <a:pt x="225" y="125"/>
                    <a:pt x="226" y="124"/>
                    <a:pt x="226" y="124"/>
                  </a:cubicBezTo>
                  <a:moveTo>
                    <a:pt x="230" y="72"/>
                  </a:moveTo>
                  <a:cubicBezTo>
                    <a:pt x="231" y="78"/>
                    <a:pt x="231" y="83"/>
                    <a:pt x="231" y="89"/>
                  </a:cubicBezTo>
                  <a:cubicBezTo>
                    <a:pt x="231" y="103"/>
                    <a:pt x="228" y="116"/>
                    <a:pt x="221" y="128"/>
                  </a:cubicBezTo>
                  <a:cubicBezTo>
                    <a:pt x="220" y="130"/>
                    <a:pt x="219" y="131"/>
                    <a:pt x="218" y="133"/>
                  </a:cubicBezTo>
                  <a:cubicBezTo>
                    <a:pt x="218" y="133"/>
                    <a:pt x="218" y="134"/>
                    <a:pt x="218" y="135"/>
                  </a:cubicBezTo>
                  <a:cubicBezTo>
                    <a:pt x="218" y="134"/>
                    <a:pt x="219" y="133"/>
                    <a:pt x="220" y="132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219" y="136"/>
                    <a:pt x="217" y="139"/>
                    <a:pt x="216" y="143"/>
                  </a:cubicBezTo>
                  <a:cubicBezTo>
                    <a:pt x="216" y="144"/>
                    <a:pt x="215" y="145"/>
                    <a:pt x="215" y="145"/>
                  </a:cubicBezTo>
                  <a:cubicBezTo>
                    <a:pt x="215" y="144"/>
                    <a:pt x="216" y="143"/>
                    <a:pt x="216" y="141"/>
                  </a:cubicBezTo>
                  <a:cubicBezTo>
                    <a:pt x="214" y="146"/>
                    <a:pt x="212" y="150"/>
                    <a:pt x="210" y="154"/>
                  </a:cubicBezTo>
                  <a:cubicBezTo>
                    <a:pt x="210" y="155"/>
                    <a:pt x="210" y="155"/>
                    <a:pt x="209" y="156"/>
                  </a:cubicBezTo>
                  <a:cubicBezTo>
                    <a:pt x="209" y="156"/>
                    <a:pt x="209" y="157"/>
                    <a:pt x="208" y="157"/>
                  </a:cubicBezTo>
                  <a:cubicBezTo>
                    <a:pt x="208" y="157"/>
                    <a:pt x="208" y="158"/>
                    <a:pt x="208" y="158"/>
                  </a:cubicBezTo>
                  <a:cubicBezTo>
                    <a:pt x="208" y="157"/>
                    <a:pt x="209" y="157"/>
                    <a:pt x="209" y="156"/>
                  </a:cubicBezTo>
                  <a:cubicBezTo>
                    <a:pt x="206" y="160"/>
                    <a:pt x="203" y="164"/>
                    <a:pt x="199" y="168"/>
                  </a:cubicBezTo>
                  <a:cubicBezTo>
                    <a:pt x="202" y="166"/>
                    <a:pt x="205" y="165"/>
                    <a:pt x="207" y="163"/>
                  </a:cubicBezTo>
                  <a:cubicBezTo>
                    <a:pt x="208" y="162"/>
                    <a:pt x="209" y="161"/>
                    <a:pt x="211" y="161"/>
                  </a:cubicBezTo>
                  <a:cubicBezTo>
                    <a:pt x="211" y="160"/>
                    <a:pt x="211" y="159"/>
                    <a:pt x="211" y="158"/>
                  </a:cubicBezTo>
                  <a:cubicBezTo>
                    <a:pt x="213" y="157"/>
                    <a:pt x="215" y="155"/>
                    <a:pt x="216" y="154"/>
                  </a:cubicBezTo>
                  <a:cubicBezTo>
                    <a:pt x="216" y="155"/>
                    <a:pt x="216" y="155"/>
                    <a:pt x="216" y="156"/>
                  </a:cubicBezTo>
                  <a:cubicBezTo>
                    <a:pt x="220" y="152"/>
                    <a:pt x="223" y="148"/>
                    <a:pt x="225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3"/>
                    <a:pt x="226" y="141"/>
                    <a:pt x="226" y="140"/>
                  </a:cubicBezTo>
                  <a:cubicBezTo>
                    <a:pt x="226" y="141"/>
                    <a:pt x="226" y="141"/>
                    <a:pt x="226" y="142"/>
                  </a:cubicBezTo>
                  <a:cubicBezTo>
                    <a:pt x="227" y="140"/>
                    <a:pt x="229" y="138"/>
                    <a:pt x="230" y="136"/>
                  </a:cubicBezTo>
                  <a:cubicBezTo>
                    <a:pt x="230" y="134"/>
                    <a:pt x="230" y="133"/>
                    <a:pt x="231" y="132"/>
                  </a:cubicBezTo>
                  <a:cubicBezTo>
                    <a:pt x="235" y="118"/>
                    <a:pt x="237" y="103"/>
                    <a:pt x="234" y="89"/>
                  </a:cubicBezTo>
                  <a:cubicBezTo>
                    <a:pt x="234" y="88"/>
                    <a:pt x="234" y="87"/>
                    <a:pt x="233" y="86"/>
                  </a:cubicBezTo>
                  <a:cubicBezTo>
                    <a:pt x="233" y="86"/>
                    <a:pt x="233" y="86"/>
                    <a:pt x="233" y="86"/>
                  </a:cubicBezTo>
                  <a:cubicBezTo>
                    <a:pt x="233" y="86"/>
                    <a:pt x="233" y="86"/>
                    <a:pt x="233" y="86"/>
                  </a:cubicBezTo>
                  <a:cubicBezTo>
                    <a:pt x="232" y="81"/>
                    <a:pt x="231" y="77"/>
                    <a:pt x="230" y="72"/>
                  </a:cubicBezTo>
                  <a:moveTo>
                    <a:pt x="202" y="101"/>
                  </a:moveTo>
                  <a:cubicBezTo>
                    <a:pt x="203" y="99"/>
                    <a:pt x="204" y="97"/>
                    <a:pt x="205" y="95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5" y="97"/>
                    <a:pt x="206" y="99"/>
                    <a:pt x="206" y="100"/>
                  </a:cubicBezTo>
                  <a:cubicBezTo>
                    <a:pt x="205" y="102"/>
                    <a:pt x="205" y="103"/>
                    <a:pt x="205" y="105"/>
                  </a:cubicBezTo>
                  <a:cubicBezTo>
                    <a:pt x="204" y="107"/>
                    <a:pt x="203" y="109"/>
                    <a:pt x="202" y="110"/>
                  </a:cubicBezTo>
                  <a:cubicBezTo>
                    <a:pt x="202" y="107"/>
                    <a:pt x="202" y="104"/>
                    <a:pt x="202" y="101"/>
                  </a:cubicBezTo>
                  <a:moveTo>
                    <a:pt x="206" y="71"/>
                  </a:moveTo>
                  <a:cubicBezTo>
                    <a:pt x="206" y="77"/>
                    <a:pt x="206" y="83"/>
                    <a:pt x="204" y="88"/>
                  </a:cubicBezTo>
                  <a:cubicBezTo>
                    <a:pt x="204" y="89"/>
                    <a:pt x="205" y="90"/>
                    <a:pt x="205" y="91"/>
                  </a:cubicBezTo>
                  <a:cubicBezTo>
                    <a:pt x="204" y="92"/>
                    <a:pt x="203" y="93"/>
                    <a:pt x="203" y="94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199" y="106"/>
                    <a:pt x="192" y="118"/>
                    <a:pt x="184" y="127"/>
                  </a:cubicBezTo>
                  <a:cubicBezTo>
                    <a:pt x="183" y="127"/>
                    <a:pt x="183" y="128"/>
                    <a:pt x="183" y="128"/>
                  </a:cubicBezTo>
                  <a:cubicBezTo>
                    <a:pt x="185" y="127"/>
                    <a:pt x="186" y="126"/>
                    <a:pt x="188" y="125"/>
                  </a:cubicBezTo>
                  <a:cubicBezTo>
                    <a:pt x="189" y="123"/>
                    <a:pt x="191" y="120"/>
                    <a:pt x="192" y="118"/>
                  </a:cubicBezTo>
                  <a:cubicBezTo>
                    <a:pt x="191" y="119"/>
                    <a:pt x="191" y="120"/>
                    <a:pt x="190" y="121"/>
                  </a:cubicBezTo>
                  <a:cubicBezTo>
                    <a:pt x="190" y="122"/>
                    <a:pt x="189" y="123"/>
                    <a:pt x="189" y="124"/>
                  </a:cubicBezTo>
                  <a:cubicBezTo>
                    <a:pt x="191" y="122"/>
                    <a:pt x="194" y="120"/>
                    <a:pt x="196" y="118"/>
                  </a:cubicBezTo>
                  <a:cubicBezTo>
                    <a:pt x="197" y="115"/>
                    <a:pt x="198" y="111"/>
                    <a:pt x="199" y="108"/>
                  </a:cubicBezTo>
                  <a:cubicBezTo>
                    <a:pt x="199" y="107"/>
                    <a:pt x="199" y="107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109"/>
                    <a:pt x="199" y="111"/>
                    <a:pt x="199" y="114"/>
                  </a:cubicBezTo>
                  <a:cubicBezTo>
                    <a:pt x="202" y="111"/>
                    <a:pt x="204" y="108"/>
                    <a:pt x="206" y="104"/>
                  </a:cubicBezTo>
                  <a:cubicBezTo>
                    <a:pt x="211" y="94"/>
                    <a:pt x="211" y="82"/>
                    <a:pt x="207" y="72"/>
                  </a:cubicBezTo>
                  <a:cubicBezTo>
                    <a:pt x="207" y="72"/>
                    <a:pt x="207" y="72"/>
                    <a:pt x="207" y="73"/>
                  </a:cubicBezTo>
                  <a:cubicBezTo>
                    <a:pt x="207" y="72"/>
                    <a:pt x="207" y="71"/>
                    <a:pt x="206" y="71"/>
                  </a:cubicBezTo>
                  <a:moveTo>
                    <a:pt x="223" y="47"/>
                  </a:moveTo>
                  <a:cubicBezTo>
                    <a:pt x="225" y="53"/>
                    <a:pt x="227" y="59"/>
                    <a:pt x="230" y="65"/>
                  </a:cubicBezTo>
                  <a:cubicBezTo>
                    <a:pt x="230" y="65"/>
                    <a:pt x="230" y="65"/>
                    <a:pt x="230" y="65"/>
                  </a:cubicBezTo>
                  <a:cubicBezTo>
                    <a:pt x="228" y="61"/>
                    <a:pt x="227" y="56"/>
                    <a:pt x="225" y="52"/>
                  </a:cubicBezTo>
                  <a:cubicBezTo>
                    <a:pt x="224" y="50"/>
                    <a:pt x="223" y="49"/>
                    <a:pt x="223" y="47"/>
                  </a:cubicBezTo>
                  <a:moveTo>
                    <a:pt x="212" y="27"/>
                  </a:moveTo>
                  <a:cubicBezTo>
                    <a:pt x="215" y="33"/>
                    <a:pt x="218" y="39"/>
                    <a:pt x="220" y="4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4"/>
                    <a:pt x="222" y="45"/>
                    <a:pt x="222" y="45"/>
                  </a:cubicBezTo>
                  <a:cubicBezTo>
                    <a:pt x="221" y="42"/>
                    <a:pt x="220" y="40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6"/>
                    <a:pt x="218" y="36"/>
                    <a:pt x="217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6" y="33"/>
                    <a:pt x="214" y="30"/>
                    <a:pt x="212" y="27"/>
                  </a:cubicBezTo>
                  <a:moveTo>
                    <a:pt x="137" y="193"/>
                  </a:moveTo>
                  <a:cubicBezTo>
                    <a:pt x="134" y="193"/>
                    <a:pt x="132" y="193"/>
                    <a:pt x="129" y="192"/>
                  </a:cubicBezTo>
                  <a:cubicBezTo>
                    <a:pt x="133" y="192"/>
                    <a:pt x="136" y="192"/>
                    <a:pt x="140" y="193"/>
                  </a:cubicBezTo>
                  <a:cubicBezTo>
                    <a:pt x="139" y="193"/>
                    <a:pt x="138" y="193"/>
                    <a:pt x="137" y="193"/>
                  </a:cubicBezTo>
                  <a:moveTo>
                    <a:pt x="108" y="186"/>
                  </a:moveTo>
                  <a:cubicBezTo>
                    <a:pt x="107" y="185"/>
                    <a:pt x="107" y="185"/>
                    <a:pt x="106" y="185"/>
                  </a:cubicBezTo>
                  <a:cubicBezTo>
                    <a:pt x="108" y="186"/>
                    <a:pt x="111" y="187"/>
                    <a:pt x="114" y="187"/>
                  </a:cubicBezTo>
                  <a:cubicBezTo>
                    <a:pt x="113" y="187"/>
                    <a:pt x="113" y="187"/>
                    <a:pt x="112" y="187"/>
                  </a:cubicBezTo>
                  <a:cubicBezTo>
                    <a:pt x="111" y="187"/>
                    <a:pt x="109" y="186"/>
                    <a:pt x="108" y="186"/>
                  </a:cubicBezTo>
                  <a:moveTo>
                    <a:pt x="188" y="187"/>
                  </a:moveTo>
                  <a:cubicBezTo>
                    <a:pt x="190" y="186"/>
                    <a:pt x="193" y="185"/>
                    <a:pt x="196" y="184"/>
                  </a:cubicBezTo>
                  <a:cubicBezTo>
                    <a:pt x="199" y="182"/>
                    <a:pt x="202" y="181"/>
                    <a:pt x="205" y="180"/>
                  </a:cubicBezTo>
                  <a:cubicBezTo>
                    <a:pt x="204" y="181"/>
                    <a:pt x="203" y="182"/>
                    <a:pt x="202" y="183"/>
                  </a:cubicBezTo>
                  <a:cubicBezTo>
                    <a:pt x="200" y="184"/>
                    <a:pt x="197" y="185"/>
                    <a:pt x="195" y="186"/>
                  </a:cubicBezTo>
                  <a:cubicBezTo>
                    <a:pt x="191" y="188"/>
                    <a:pt x="187" y="189"/>
                    <a:pt x="183" y="191"/>
                  </a:cubicBezTo>
                  <a:cubicBezTo>
                    <a:pt x="182" y="191"/>
                    <a:pt x="182" y="191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78" y="193"/>
                    <a:pt x="176" y="194"/>
                    <a:pt x="174" y="194"/>
                  </a:cubicBezTo>
                  <a:cubicBezTo>
                    <a:pt x="170" y="195"/>
                    <a:pt x="166" y="197"/>
                    <a:pt x="162" y="197"/>
                  </a:cubicBezTo>
                  <a:cubicBezTo>
                    <a:pt x="159" y="198"/>
                    <a:pt x="156" y="199"/>
                    <a:pt x="153" y="199"/>
                  </a:cubicBezTo>
                  <a:cubicBezTo>
                    <a:pt x="152" y="199"/>
                    <a:pt x="151" y="199"/>
                    <a:pt x="150" y="199"/>
                  </a:cubicBezTo>
                  <a:cubicBezTo>
                    <a:pt x="148" y="199"/>
                    <a:pt x="147" y="199"/>
                    <a:pt x="145" y="199"/>
                  </a:cubicBezTo>
                  <a:cubicBezTo>
                    <a:pt x="144" y="199"/>
                    <a:pt x="144" y="199"/>
                    <a:pt x="143" y="199"/>
                  </a:cubicBezTo>
                  <a:cubicBezTo>
                    <a:pt x="141" y="199"/>
                    <a:pt x="138" y="199"/>
                    <a:pt x="135" y="199"/>
                  </a:cubicBezTo>
                  <a:cubicBezTo>
                    <a:pt x="130" y="198"/>
                    <a:pt x="124" y="196"/>
                    <a:pt x="119" y="194"/>
                  </a:cubicBezTo>
                  <a:cubicBezTo>
                    <a:pt x="114" y="193"/>
                    <a:pt x="109" y="190"/>
                    <a:pt x="105" y="187"/>
                  </a:cubicBezTo>
                  <a:cubicBezTo>
                    <a:pt x="106" y="188"/>
                    <a:pt x="106" y="188"/>
                    <a:pt x="107" y="188"/>
                  </a:cubicBezTo>
                  <a:cubicBezTo>
                    <a:pt x="108" y="189"/>
                    <a:pt x="110" y="189"/>
                    <a:pt x="111" y="190"/>
                  </a:cubicBezTo>
                  <a:cubicBezTo>
                    <a:pt x="112" y="190"/>
                    <a:pt x="112" y="190"/>
                    <a:pt x="113" y="190"/>
                  </a:cubicBezTo>
                  <a:cubicBezTo>
                    <a:pt x="119" y="193"/>
                    <a:pt x="126" y="195"/>
                    <a:pt x="133" y="195"/>
                  </a:cubicBezTo>
                  <a:cubicBezTo>
                    <a:pt x="135" y="195"/>
                    <a:pt x="136" y="195"/>
                    <a:pt x="137" y="195"/>
                  </a:cubicBezTo>
                  <a:cubicBezTo>
                    <a:pt x="138" y="195"/>
                    <a:pt x="139" y="195"/>
                    <a:pt x="140" y="195"/>
                  </a:cubicBezTo>
                  <a:cubicBezTo>
                    <a:pt x="140" y="195"/>
                    <a:pt x="140" y="195"/>
                    <a:pt x="140" y="195"/>
                  </a:cubicBezTo>
                  <a:cubicBezTo>
                    <a:pt x="143" y="195"/>
                    <a:pt x="145" y="195"/>
                    <a:pt x="148" y="194"/>
                  </a:cubicBezTo>
                  <a:cubicBezTo>
                    <a:pt x="149" y="194"/>
                    <a:pt x="149" y="193"/>
                    <a:pt x="149" y="193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50" y="192"/>
                    <a:pt x="151" y="191"/>
                    <a:pt x="152" y="191"/>
                  </a:cubicBezTo>
                  <a:cubicBezTo>
                    <a:pt x="153" y="191"/>
                    <a:pt x="153" y="191"/>
                    <a:pt x="153" y="191"/>
                  </a:cubicBezTo>
                  <a:cubicBezTo>
                    <a:pt x="153" y="191"/>
                    <a:pt x="153" y="191"/>
                    <a:pt x="154" y="191"/>
                  </a:cubicBezTo>
                  <a:cubicBezTo>
                    <a:pt x="156" y="192"/>
                    <a:pt x="159" y="192"/>
                    <a:pt x="162" y="192"/>
                  </a:cubicBezTo>
                  <a:cubicBezTo>
                    <a:pt x="166" y="192"/>
                    <a:pt x="170" y="191"/>
                    <a:pt x="174" y="191"/>
                  </a:cubicBezTo>
                  <a:cubicBezTo>
                    <a:pt x="174" y="191"/>
                    <a:pt x="175" y="191"/>
                    <a:pt x="175" y="191"/>
                  </a:cubicBezTo>
                  <a:cubicBezTo>
                    <a:pt x="179" y="190"/>
                    <a:pt x="184" y="189"/>
                    <a:pt x="188" y="187"/>
                  </a:cubicBezTo>
                  <a:moveTo>
                    <a:pt x="104" y="177"/>
                  </a:moveTo>
                  <a:cubicBezTo>
                    <a:pt x="101" y="176"/>
                    <a:pt x="98" y="174"/>
                    <a:pt x="95" y="173"/>
                  </a:cubicBezTo>
                  <a:cubicBezTo>
                    <a:pt x="96" y="173"/>
                    <a:pt x="97" y="173"/>
                    <a:pt x="98" y="174"/>
                  </a:cubicBezTo>
                  <a:cubicBezTo>
                    <a:pt x="99" y="174"/>
                    <a:pt x="100" y="175"/>
                    <a:pt x="101" y="175"/>
                  </a:cubicBezTo>
                  <a:cubicBezTo>
                    <a:pt x="104" y="176"/>
                    <a:pt x="108" y="178"/>
                    <a:pt x="111" y="179"/>
                  </a:cubicBezTo>
                  <a:cubicBezTo>
                    <a:pt x="112" y="179"/>
                    <a:pt x="113" y="180"/>
                    <a:pt x="114" y="180"/>
                  </a:cubicBezTo>
                  <a:cubicBezTo>
                    <a:pt x="115" y="181"/>
                    <a:pt x="115" y="181"/>
                    <a:pt x="115" y="181"/>
                  </a:cubicBezTo>
                  <a:cubicBezTo>
                    <a:pt x="115" y="181"/>
                    <a:pt x="115" y="181"/>
                    <a:pt x="115" y="181"/>
                  </a:cubicBezTo>
                  <a:cubicBezTo>
                    <a:pt x="111" y="180"/>
                    <a:pt x="108" y="178"/>
                    <a:pt x="104" y="177"/>
                  </a:cubicBezTo>
                  <a:moveTo>
                    <a:pt x="217" y="171"/>
                  </a:moveTo>
                  <a:cubicBezTo>
                    <a:pt x="217" y="171"/>
                    <a:pt x="217" y="171"/>
                    <a:pt x="217" y="170"/>
                  </a:cubicBezTo>
                  <a:cubicBezTo>
                    <a:pt x="218" y="171"/>
                    <a:pt x="218" y="171"/>
                    <a:pt x="218" y="171"/>
                  </a:cubicBezTo>
                  <a:cubicBezTo>
                    <a:pt x="218" y="171"/>
                    <a:pt x="218" y="171"/>
                    <a:pt x="218" y="171"/>
                  </a:cubicBezTo>
                  <a:cubicBezTo>
                    <a:pt x="218" y="171"/>
                    <a:pt x="218" y="171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3"/>
                    <a:pt x="217" y="173"/>
                  </a:cubicBezTo>
                  <a:cubicBezTo>
                    <a:pt x="217" y="173"/>
                    <a:pt x="217" y="173"/>
                    <a:pt x="217" y="173"/>
                  </a:cubicBezTo>
                  <a:cubicBezTo>
                    <a:pt x="216" y="174"/>
                    <a:pt x="215" y="175"/>
                    <a:pt x="215" y="175"/>
                  </a:cubicBezTo>
                  <a:cubicBezTo>
                    <a:pt x="214" y="176"/>
                    <a:pt x="213" y="176"/>
                    <a:pt x="212" y="177"/>
                  </a:cubicBezTo>
                  <a:cubicBezTo>
                    <a:pt x="213" y="177"/>
                    <a:pt x="213" y="176"/>
                    <a:pt x="214" y="175"/>
                  </a:cubicBezTo>
                  <a:cubicBezTo>
                    <a:pt x="215" y="174"/>
                    <a:pt x="216" y="172"/>
                    <a:pt x="217" y="171"/>
                  </a:cubicBezTo>
                  <a:moveTo>
                    <a:pt x="123" y="187"/>
                  </a:moveTo>
                  <a:cubicBezTo>
                    <a:pt x="122" y="187"/>
                    <a:pt x="122" y="187"/>
                    <a:pt x="121" y="187"/>
                  </a:cubicBezTo>
                  <a:cubicBezTo>
                    <a:pt x="110" y="184"/>
                    <a:pt x="99" y="180"/>
                    <a:pt x="89" y="174"/>
                  </a:cubicBezTo>
                  <a:cubicBezTo>
                    <a:pt x="86" y="173"/>
                    <a:pt x="84" y="172"/>
                    <a:pt x="81" y="170"/>
                  </a:cubicBezTo>
                  <a:cubicBezTo>
                    <a:pt x="92" y="176"/>
                    <a:pt x="103" y="180"/>
                    <a:pt x="114" y="184"/>
                  </a:cubicBezTo>
                  <a:cubicBezTo>
                    <a:pt x="117" y="185"/>
                    <a:pt x="120" y="186"/>
                    <a:pt x="123" y="187"/>
                  </a:cubicBezTo>
                  <a:moveTo>
                    <a:pt x="229" y="164"/>
                  </a:moveTo>
                  <a:cubicBezTo>
                    <a:pt x="229" y="164"/>
                    <a:pt x="229" y="163"/>
                    <a:pt x="230" y="163"/>
                  </a:cubicBezTo>
                  <a:cubicBezTo>
                    <a:pt x="229" y="164"/>
                    <a:pt x="229" y="164"/>
                    <a:pt x="229" y="165"/>
                  </a:cubicBezTo>
                  <a:cubicBezTo>
                    <a:pt x="229" y="164"/>
                    <a:pt x="229" y="164"/>
                    <a:pt x="229" y="164"/>
                  </a:cubicBezTo>
                  <a:moveTo>
                    <a:pt x="227" y="163"/>
                  </a:moveTo>
                  <a:cubicBezTo>
                    <a:pt x="227" y="163"/>
                    <a:pt x="227" y="163"/>
                    <a:pt x="227" y="163"/>
                  </a:cubicBezTo>
                  <a:cubicBezTo>
                    <a:pt x="227" y="163"/>
                    <a:pt x="227" y="163"/>
                    <a:pt x="227" y="163"/>
                  </a:cubicBezTo>
                  <a:cubicBezTo>
                    <a:pt x="227" y="163"/>
                    <a:pt x="227" y="163"/>
                    <a:pt x="227" y="163"/>
                  </a:cubicBezTo>
                  <a:moveTo>
                    <a:pt x="213" y="165"/>
                  </a:moveTo>
                  <a:cubicBezTo>
                    <a:pt x="214" y="164"/>
                    <a:pt x="215" y="162"/>
                    <a:pt x="216" y="161"/>
                  </a:cubicBezTo>
                  <a:cubicBezTo>
                    <a:pt x="216" y="163"/>
                    <a:pt x="216" y="165"/>
                    <a:pt x="217" y="167"/>
                  </a:cubicBezTo>
                  <a:cubicBezTo>
                    <a:pt x="216" y="169"/>
                    <a:pt x="215" y="170"/>
                    <a:pt x="214" y="171"/>
                  </a:cubicBezTo>
                  <a:cubicBezTo>
                    <a:pt x="212" y="173"/>
                    <a:pt x="211" y="175"/>
                    <a:pt x="210" y="177"/>
                  </a:cubicBezTo>
                  <a:cubicBezTo>
                    <a:pt x="209" y="177"/>
                    <a:pt x="209" y="177"/>
                    <a:pt x="209" y="177"/>
                  </a:cubicBezTo>
                  <a:cubicBezTo>
                    <a:pt x="209" y="177"/>
                    <a:pt x="209" y="177"/>
                    <a:pt x="209" y="177"/>
                  </a:cubicBezTo>
                  <a:cubicBezTo>
                    <a:pt x="209" y="177"/>
                    <a:pt x="209" y="176"/>
                    <a:pt x="209" y="176"/>
                  </a:cubicBezTo>
                  <a:cubicBezTo>
                    <a:pt x="208" y="176"/>
                    <a:pt x="208" y="176"/>
                    <a:pt x="208" y="176"/>
                  </a:cubicBezTo>
                  <a:cubicBezTo>
                    <a:pt x="206" y="177"/>
                    <a:pt x="203" y="178"/>
                    <a:pt x="200" y="179"/>
                  </a:cubicBezTo>
                  <a:cubicBezTo>
                    <a:pt x="201" y="178"/>
                    <a:pt x="202" y="177"/>
                    <a:pt x="203" y="176"/>
                  </a:cubicBezTo>
                  <a:cubicBezTo>
                    <a:pt x="204" y="176"/>
                    <a:pt x="204" y="175"/>
                    <a:pt x="205" y="175"/>
                  </a:cubicBezTo>
                  <a:cubicBezTo>
                    <a:pt x="206" y="174"/>
                    <a:pt x="206" y="173"/>
                    <a:pt x="207" y="173"/>
                  </a:cubicBezTo>
                  <a:cubicBezTo>
                    <a:pt x="207" y="172"/>
                    <a:pt x="207" y="172"/>
                    <a:pt x="208" y="172"/>
                  </a:cubicBezTo>
                  <a:cubicBezTo>
                    <a:pt x="209" y="171"/>
                    <a:pt x="209" y="170"/>
                    <a:pt x="210" y="169"/>
                  </a:cubicBezTo>
                  <a:cubicBezTo>
                    <a:pt x="211" y="168"/>
                    <a:pt x="212" y="167"/>
                    <a:pt x="213" y="165"/>
                  </a:cubicBezTo>
                  <a:moveTo>
                    <a:pt x="230" y="159"/>
                  </a:moveTo>
                  <a:cubicBezTo>
                    <a:pt x="230" y="158"/>
                    <a:pt x="230" y="158"/>
                    <a:pt x="230" y="158"/>
                  </a:cubicBezTo>
                  <a:cubicBezTo>
                    <a:pt x="230" y="158"/>
                    <a:pt x="230" y="158"/>
                    <a:pt x="230" y="158"/>
                  </a:cubicBezTo>
                  <a:cubicBezTo>
                    <a:pt x="230" y="158"/>
                    <a:pt x="230" y="158"/>
                    <a:pt x="230" y="158"/>
                  </a:cubicBezTo>
                  <a:cubicBezTo>
                    <a:pt x="230" y="158"/>
                    <a:pt x="230" y="158"/>
                    <a:pt x="230" y="159"/>
                  </a:cubicBezTo>
                  <a:moveTo>
                    <a:pt x="61" y="158"/>
                  </a:move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2" y="158"/>
                    <a:pt x="62" y="158"/>
                  </a:cubicBezTo>
                  <a:cubicBezTo>
                    <a:pt x="62" y="158"/>
                    <a:pt x="62" y="159"/>
                    <a:pt x="62" y="159"/>
                  </a:cubicBezTo>
                  <a:cubicBezTo>
                    <a:pt x="62" y="158"/>
                    <a:pt x="62" y="158"/>
                    <a:pt x="61" y="158"/>
                  </a:cubicBezTo>
                  <a:moveTo>
                    <a:pt x="65" y="157"/>
                  </a:moveTo>
                  <a:cubicBezTo>
                    <a:pt x="64" y="157"/>
                    <a:pt x="64" y="156"/>
                    <a:pt x="63" y="155"/>
                  </a:cubicBezTo>
                  <a:cubicBezTo>
                    <a:pt x="62" y="155"/>
                    <a:pt x="62" y="154"/>
                    <a:pt x="61" y="154"/>
                  </a:cubicBezTo>
                  <a:cubicBezTo>
                    <a:pt x="62" y="154"/>
                    <a:pt x="63" y="155"/>
                    <a:pt x="64" y="156"/>
                  </a:cubicBezTo>
                  <a:cubicBezTo>
                    <a:pt x="64" y="156"/>
                    <a:pt x="65" y="156"/>
                    <a:pt x="65" y="156"/>
                  </a:cubicBezTo>
                  <a:cubicBezTo>
                    <a:pt x="67" y="158"/>
                    <a:pt x="69" y="159"/>
                    <a:pt x="71" y="161"/>
                  </a:cubicBezTo>
                  <a:cubicBezTo>
                    <a:pt x="71" y="161"/>
                    <a:pt x="70" y="161"/>
                    <a:pt x="70" y="160"/>
                  </a:cubicBezTo>
                  <a:cubicBezTo>
                    <a:pt x="70" y="160"/>
                    <a:pt x="69" y="160"/>
                    <a:pt x="68" y="159"/>
                  </a:cubicBezTo>
                  <a:cubicBezTo>
                    <a:pt x="67" y="159"/>
                    <a:pt x="66" y="158"/>
                    <a:pt x="65" y="157"/>
                  </a:cubicBezTo>
                  <a:moveTo>
                    <a:pt x="231" y="153"/>
                  </a:moveTo>
                  <a:cubicBezTo>
                    <a:pt x="232" y="152"/>
                    <a:pt x="233" y="151"/>
                    <a:pt x="233" y="150"/>
                  </a:cubicBezTo>
                  <a:cubicBezTo>
                    <a:pt x="233" y="151"/>
                    <a:pt x="233" y="153"/>
                    <a:pt x="232" y="154"/>
                  </a:cubicBezTo>
                  <a:cubicBezTo>
                    <a:pt x="232" y="155"/>
                    <a:pt x="232" y="156"/>
                    <a:pt x="231" y="156"/>
                  </a:cubicBezTo>
                  <a:cubicBezTo>
                    <a:pt x="231" y="155"/>
                    <a:pt x="231" y="154"/>
                    <a:pt x="231" y="153"/>
                  </a:cubicBezTo>
                  <a:moveTo>
                    <a:pt x="56" y="147"/>
                  </a:moveTo>
                  <a:cubicBezTo>
                    <a:pt x="55" y="147"/>
                    <a:pt x="55" y="147"/>
                    <a:pt x="55" y="146"/>
                  </a:cubicBezTo>
                  <a:cubicBezTo>
                    <a:pt x="55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7"/>
                  </a:cubicBezTo>
                  <a:moveTo>
                    <a:pt x="237" y="142"/>
                  </a:moveTo>
                  <a:cubicBezTo>
                    <a:pt x="237" y="142"/>
                    <a:pt x="237" y="142"/>
                    <a:pt x="237" y="142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37" y="142"/>
                    <a:pt x="237" y="142"/>
                    <a:pt x="237" y="142"/>
                  </a:cubicBezTo>
                  <a:moveTo>
                    <a:pt x="241" y="140"/>
                  </a:moveTo>
                  <a:cubicBezTo>
                    <a:pt x="241" y="140"/>
                    <a:pt x="241" y="139"/>
                    <a:pt x="241" y="139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241" y="139"/>
                    <a:pt x="241" y="140"/>
                    <a:pt x="241" y="140"/>
                  </a:cubicBezTo>
                  <a:moveTo>
                    <a:pt x="234" y="133"/>
                  </a:moveTo>
                  <a:cubicBezTo>
                    <a:pt x="234" y="133"/>
                    <a:pt x="234" y="133"/>
                    <a:pt x="234" y="133"/>
                  </a:cubicBezTo>
                  <a:cubicBezTo>
                    <a:pt x="234" y="133"/>
                    <a:pt x="234" y="133"/>
                    <a:pt x="234" y="133"/>
                  </a:cubicBezTo>
                  <a:cubicBezTo>
                    <a:pt x="234" y="133"/>
                    <a:pt x="234" y="133"/>
                    <a:pt x="234" y="133"/>
                  </a:cubicBezTo>
                  <a:moveTo>
                    <a:pt x="44" y="139"/>
                  </a:moveTo>
                  <a:cubicBezTo>
                    <a:pt x="42" y="137"/>
                    <a:pt x="41" y="135"/>
                    <a:pt x="39" y="133"/>
                  </a:cubicBezTo>
                  <a:cubicBezTo>
                    <a:pt x="43" y="136"/>
                    <a:pt x="46" y="139"/>
                    <a:pt x="50" y="141"/>
                  </a:cubicBezTo>
                  <a:cubicBezTo>
                    <a:pt x="50" y="141"/>
                    <a:pt x="50" y="142"/>
                    <a:pt x="50" y="142"/>
                  </a:cubicBezTo>
                  <a:cubicBezTo>
                    <a:pt x="50" y="142"/>
                    <a:pt x="50" y="142"/>
                    <a:pt x="50" y="142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4"/>
                    <a:pt x="51" y="144"/>
                    <a:pt x="51" y="145"/>
                  </a:cubicBezTo>
                  <a:cubicBezTo>
                    <a:pt x="51" y="145"/>
                    <a:pt x="51" y="145"/>
                    <a:pt x="51" y="145"/>
                  </a:cubicBezTo>
                  <a:cubicBezTo>
                    <a:pt x="49" y="143"/>
                    <a:pt x="48" y="142"/>
                    <a:pt x="46" y="141"/>
                  </a:cubicBezTo>
                  <a:cubicBezTo>
                    <a:pt x="45" y="140"/>
                    <a:pt x="45" y="140"/>
                    <a:pt x="44" y="139"/>
                  </a:cubicBezTo>
                  <a:moveTo>
                    <a:pt x="239" y="130"/>
                  </a:moveTo>
                  <a:cubicBezTo>
                    <a:pt x="239" y="130"/>
                    <a:pt x="239" y="130"/>
                    <a:pt x="239" y="130"/>
                  </a:cubicBezTo>
                  <a:cubicBezTo>
                    <a:pt x="239" y="130"/>
                    <a:pt x="239" y="130"/>
                    <a:pt x="239" y="130"/>
                  </a:cubicBezTo>
                  <a:cubicBezTo>
                    <a:pt x="239" y="130"/>
                    <a:pt x="239" y="130"/>
                    <a:pt x="239" y="130"/>
                  </a:cubicBezTo>
                  <a:moveTo>
                    <a:pt x="243" y="114"/>
                  </a:moveTo>
                  <a:cubicBezTo>
                    <a:pt x="243" y="114"/>
                    <a:pt x="244" y="113"/>
                    <a:pt x="244" y="112"/>
                  </a:cubicBezTo>
                  <a:cubicBezTo>
                    <a:pt x="244" y="114"/>
                    <a:pt x="244" y="116"/>
                    <a:pt x="244" y="117"/>
                  </a:cubicBezTo>
                  <a:cubicBezTo>
                    <a:pt x="244" y="118"/>
                    <a:pt x="243" y="119"/>
                    <a:pt x="243" y="120"/>
                  </a:cubicBezTo>
                  <a:cubicBezTo>
                    <a:pt x="243" y="118"/>
                    <a:pt x="243" y="116"/>
                    <a:pt x="243" y="114"/>
                  </a:cubicBezTo>
                  <a:moveTo>
                    <a:pt x="246" y="106"/>
                  </a:moveTo>
                  <a:cubicBezTo>
                    <a:pt x="246" y="106"/>
                    <a:pt x="246" y="106"/>
                    <a:pt x="246" y="106"/>
                  </a:cubicBezTo>
                  <a:cubicBezTo>
                    <a:pt x="246" y="106"/>
                    <a:pt x="246" y="106"/>
                    <a:pt x="246" y="106"/>
                  </a:cubicBezTo>
                  <a:cubicBezTo>
                    <a:pt x="246" y="106"/>
                    <a:pt x="246" y="106"/>
                    <a:pt x="246" y="106"/>
                  </a:cubicBezTo>
                  <a:moveTo>
                    <a:pt x="221" y="109"/>
                  </a:moveTo>
                  <a:cubicBezTo>
                    <a:pt x="222" y="108"/>
                    <a:pt x="223" y="107"/>
                    <a:pt x="224" y="106"/>
                  </a:cubicBezTo>
                  <a:cubicBezTo>
                    <a:pt x="223" y="110"/>
                    <a:pt x="223" y="113"/>
                    <a:pt x="223" y="117"/>
                  </a:cubicBezTo>
                  <a:cubicBezTo>
                    <a:pt x="223" y="117"/>
                    <a:pt x="223" y="117"/>
                    <a:pt x="223" y="118"/>
                  </a:cubicBezTo>
                  <a:cubicBezTo>
                    <a:pt x="222" y="116"/>
                    <a:pt x="221" y="114"/>
                    <a:pt x="221" y="113"/>
                  </a:cubicBezTo>
                  <a:cubicBezTo>
                    <a:pt x="221" y="111"/>
                    <a:pt x="221" y="110"/>
                    <a:pt x="221" y="109"/>
                  </a:cubicBezTo>
                  <a:moveTo>
                    <a:pt x="222" y="103"/>
                  </a:moveTo>
                  <a:cubicBezTo>
                    <a:pt x="222" y="102"/>
                    <a:pt x="223" y="102"/>
                    <a:pt x="223" y="101"/>
                  </a:cubicBezTo>
                  <a:cubicBezTo>
                    <a:pt x="223" y="99"/>
                    <a:pt x="223" y="98"/>
                    <a:pt x="224" y="96"/>
                  </a:cubicBezTo>
                  <a:cubicBezTo>
                    <a:pt x="224" y="96"/>
                    <a:pt x="224" y="96"/>
                    <a:pt x="224" y="96"/>
                  </a:cubicBezTo>
                  <a:cubicBezTo>
                    <a:pt x="224" y="98"/>
                    <a:pt x="224" y="100"/>
                    <a:pt x="224" y="102"/>
                  </a:cubicBezTo>
                  <a:cubicBezTo>
                    <a:pt x="223" y="102"/>
                    <a:pt x="223" y="103"/>
                    <a:pt x="222" y="103"/>
                  </a:cubicBezTo>
                  <a:moveTo>
                    <a:pt x="226" y="95"/>
                  </a:moveTo>
                  <a:cubicBezTo>
                    <a:pt x="227" y="94"/>
                    <a:pt x="227" y="92"/>
                    <a:pt x="227" y="91"/>
                  </a:cubicBezTo>
                  <a:cubicBezTo>
                    <a:pt x="227" y="93"/>
                    <a:pt x="227" y="95"/>
                    <a:pt x="227" y="96"/>
                  </a:cubicBezTo>
                  <a:cubicBezTo>
                    <a:pt x="227" y="96"/>
                    <a:pt x="227" y="96"/>
                    <a:pt x="226" y="95"/>
                  </a:cubicBezTo>
                  <a:moveTo>
                    <a:pt x="224" y="85"/>
                  </a:moveTo>
                  <a:cubicBezTo>
                    <a:pt x="224" y="85"/>
                    <a:pt x="224" y="84"/>
                    <a:pt x="223" y="84"/>
                  </a:cubicBezTo>
                  <a:cubicBezTo>
                    <a:pt x="223" y="84"/>
                    <a:pt x="224" y="84"/>
                    <a:pt x="224" y="84"/>
                  </a:cubicBezTo>
                  <a:cubicBezTo>
                    <a:pt x="224" y="84"/>
                    <a:pt x="224" y="84"/>
                    <a:pt x="224" y="84"/>
                  </a:cubicBezTo>
                  <a:cubicBezTo>
                    <a:pt x="224" y="84"/>
                    <a:pt x="224" y="85"/>
                    <a:pt x="224" y="85"/>
                  </a:cubicBezTo>
                  <a:moveTo>
                    <a:pt x="218" y="79"/>
                  </a:moveTo>
                  <a:cubicBezTo>
                    <a:pt x="218" y="79"/>
                    <a:pt x="218" y="79"/>
                    <a:pt x="218" y="78"/>
                  </a:cubicBezTo>
                  <a:cubicBezTo>
                    <a:pt x="218" y="79"/>
                    <a:pt x="219" y="80"/>
                    <a:pt x="219" y="81"/>
                  </a:cubicBezTo>
                  <a:cubicBezTo>
                    <a:pt x="219" y="80"/>
                    <a:pt x="218" y="79"/>
                    <a:pt x="218" y="79"/>
                  </a:cubicBezTo>
                  <a:moveTo>
                    <a:pt x="219" y="75"/>
                  </a:moveTo>
                  <a:cubicBezTo>
                    <a:pt x="219" y="75"/>
                    <a:pt x="220" y="74"/>
                    <a:pt x="220" y="73"/>
                  </a:cubicBezTo>
                  <a:cubicBezTo>
                    <a:pt x="221" y="75"/>
                    <a:pt x="221" y="77"/>
                    <a:pt x="222" y="79"/>
                  </a:cubicBezTo>
                  <a:cubicBezTo>
                    <a:pt x="221" y="78"/>
                    <a:pt x="221" y="78"/>
                    <a:pt x="220" y="77"/>
                  </a:cubicBezTo>
                  <a:cubicBezTo>
                    <a:pt x="220" y="76"/>
                    <a:pt x="219" y="76"/>
                    <a:pt x="219" y="75"/>
                  </a:cubicBezTo>
                  <a:moveTo>
                    <a:pt x="221" y="70"/>
                  </a:moveTo>
                  <a:cubicBezTo>
                    <a:pt x="221" y="70"/>
                    <a:pt x="221" y="69"/>
                    <a:pt x="221" y="69"/>
                  </a:cubicBezTo>
                  <a:cubicBezTo>
                    <a:pt x="221" y="69"/>
                    <a:pt x="221" y="70"/>
                    <a:pt x="222" y="70"/>
                  </a:cubicBezTo>
                  <a:cubicBezTo>
                    <a:pt x="222" y="71"/>
                    <a:pt x="222" y="71"/>
                    <a:pt x="222" y="72"/>
                  </a:cubicBezTo>
                  <a:cubicBezTo>
                    <a:pt x="222" y="71"/>
                    <a:pt x="222" y="71"/>
                    <a:pt x="221" y="70"/>
                  </a:cubicBezTo>
                  <a:cubicBezTo>
                    <a:pt x="221" y="70"/>
                    <a:pt x="221" y="70"/>
                    <a:pt x="221" y="70"/>
                  </a:cubicBezTo>
                  <a:moveTo>
                    <a:pt x="216" y="71"/>
                  </a:moveTo>
                  <a:cubicBezTo>
                    <a:pt x="217" y="70"/>
                    <a:pt x="217" y="69"/>
                    <a:pt x="218" y="68"/>
                  </a:cubicBezTo>
                  <a:cubicBezTo>
                    <a:pt x="218" y="69"/>
                    <a:pt x="218" y="70"/>
                    <a:pt x="219" y="71"/>
                  </a:cubicBezTo>
                  <a:cubicBezTo>
                    <a:pt x="218" y="71"/>
                    <a:pt x="218" y="72"/>
                    <a:pt x="217" y="73"/>
                  </a:cubicBezTo>
                  <a:cubicBezTo>
                    <a:pt x="217" y="72"/>
                    <a:pt x="217" y="71"/>
                    <a:pt x="216" y="71"/>
                  </a:cubicBezTo>
                  <a:moveTo>
                    <a:pt x="187" y="46"/>
                  </a:moveTo>
                  <a:cubicBezTo>
                    <a:pt x="187" y="46"/>
                    <a:pt x="187" y="45"/>
                    <a:pt x="187" y="45"/>
                  </a:cubicBezTo>
                  <a:cubicBezTo>
                    <a:pt x="189" y="47"/>
                    <a:pt x="191" y="49"/>
                    <a:pt x="193" y="51"/>
                  </a:cubicBezTo>
                  <a:cubicBezTo>
                    <a:pt x="194" y="53"/>
                    <a:pt x="195" y="55"/>
                    <a:pt x="196" y="57"/>
                  </a:cubicBezTo>
                  <a:cubicBezTo>
                    <a:pt x="193" y="53"/>
                    <a:pt x="190" y="50"/>
                    <a:pt x="187" y="46"/>
                  </a:cubicBezTo>
                  <a:moveTo>
                    <a:pt x="185" y="40"/>
                  </a:moveTo>
                  <a:cubicBezTo>
                    <a:pt x="185" y="38"/>
                    <a:pt x="183" y="37"/>
                    <a:pt x="182" y="35"/>
                  </a:cubicBezTo>
                  <a:cubicBezTo>
                    <a:pt x="185" y="37"/>
                    <a:pt x="187" y="39"/>
                    <a:pt x="189" y="41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90" y="43"/>
                    <a:pt x="190" y="44"/>
                    <a:pt x="190" y="44"/>
                  </a:cubicBezTo>
                  <a:cubicBezTo>
                    <a:pt x="189" y="43"/>
                    <a:pt x="187" y="41"/>
                    <a:pt x="185" y="40"/>
                  </a:cubicBezTo>
                  <a:moveTo>
                    <a:pt x="180" y="40"/>
                  </a:moveTo>
                  <a:cubicBezTo>
                    <a:pt x="179" y="39"/>
                    <a:pt x="179" y="37"/>
                    <a:pt x="179" y="35"/>
                  </a:cubicBezTo>
                  <a:cubicBezTo>
                    <a:pt x="180" y="36"/>
                    <a:pt x="181" y="37"/>
                    <a:pt x="181" y="38"/>
                  </a:cubicBezTo>
                  <a:cubicBezTo>
                    <a:pt x="181" y="38"/>
                    <a:pt x="180" y="39"/>
                    <a:pt x="181" y="40"/>
                  </a:cubicBezTo>
                  <a:cubicBezTo>
                    <a:pt x="181" y="41"/>
                    <a:pt x="182" y="42"/>
                    <a:pt x="182" y="43"/>
                  </a:cubicBezTo>
                  <a:cubicBezTo>
                    <a:pt x="183" y="43"/>
                    <a:pt x="183" y="44"/>
                    <a:pt x="183" y="44"/>
                  </a:cubicBezTo>
                  <a:cubicBezTo>
                    <a:pt x="182" y="43"/>
                    <a:pt x="181" y="42"/>
                    <a:pt x="180" y="40"/>
                  </a:cubicBezTo>
                  <a:moveTo>
                    <a:pt x="200" y="34"/>
                  </a:moveTo>
                  <a:cubicBezTo>
                    <a:pt x="200" y="34"/>
                    <a:pt x="200" y="34"/>
                    <a:pt x="200" y="34"/>
                  </a:cubicBezTo>
                  <a:cubicBezTo>
                    <a:pt x="200" y="35"/>
                    <a:pt x="201" y="35"/>
                    <a:pt x="201" y="35"/>
                  </a:cubicBezTo>
                  <a:cubicBezTo>
                    <a:pt x="201" y="35"/>
                    <a:pt x="200" y="35"/>
                    <a:pt x="200" y="34"/>
                  </a:cubicBezTo>
                  <a:moveTo>
                    <a:pt x="191" y="38"/>
                  </a:moveTo>
                  <a:cubicBezTo>
                    <a:pt x="189" y="36"/>
                    <a:pt x="187" y="34"/>
                    <a:pt x="185" y="31"/>
                  </a:cubicBezTo>
                  <a:cubicBezTo>
                    <a:pt x="187" y="33"/>
                    <a:pt x="189" y="34"/>
                    <a:pt x="190" y="36"/>
                  </a:cubicBezTo>
                  <a:cubicBezTo>
                    <a:pt x="190" y="36"/>
                    <a:pt x="190" y="37"/>
                    <a:pt x="190" y="37"/>
                  </a:cubicBezTo>
                  <a:cubicBezTo>
                    <a:pt x="190" y="38"/>
                    <a:pt x="191" y="38"/>
                    <a:pt x="191" y="38"/>
                  </a:cubicBezTo>
                  <a:moveTo>
                    <a:pt x="181" y="30"/>
                  </a:moveTo>
                  <a:cubicBezTo>
                    <a:pt x="181" y="30"/>
                    <a:pt x="181" y="29"/>
                    <a:pt x="181" y="29"/>
                  </a:cubicBezTo>
                  <a:cubicBezTo>
                    <a:pt x="182" y="30"/>
                    <a:pt x="182" y="30"/>
                    <a:pt x="182" y="31"/>
                  </a:cubicBezTo>
                  <a:cubicBezTo>
                    <a:pt x="182" y="31"/>
                    <a:pt x="181" y="30"/>
                    <a:pt x="181" y="30"/>
                  </a:cubicBezTo>
                  <a:moveTo>
                    <a:pt x="177" y="27"/>
                  </a:moveTo>
                  <a:cubicBezTo>
                    <a:pt x="177" y="27"/>
                    <a:pt x="178" y="27"/>
                    <a:pt x="178" y="27"/>
                  </a:cubicBezTo>
                  <a:cubicBezTo>
                    <a:pt x="178" y="26"/>
                    <a:pt x="179" y="25"/>
                    <a:pt x="180" y="24"/>
                  </a:cubicBezTo>
                  <a:cubicBezTo>
                    <a:pt x="180" y="25"/>
                    <a:pt x="179" y="27"/>
                    <a:pt x="179" y="28"/>
                  </a:cubicBezTo>
                  <a:cubicBezTo>
                    <a:pt x="179" y="28"/>
                    <a:pt x="178" y="28"/>
                    <a:pt x="178" y="28"/>
                  </a:cubicBezTo>
                  <a:cubicBezTo>
                    <a:pt x="178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moveTo>
                    <a:pt x="193" y="32"/>
                  </a:moveTo>
                  <a:cubicBezTo>
                    <a:pt x="193" y="32"/>
                    <a:pt x="193" y="32"/>
                    <a:pt x="193" y="31"/>
                  </a:cubicBezTo>
                  <a:cubicBezTo>
                    <a:pt x="191" y="29"/>
                    <a:pt x="189" y="27"/>
                    <a:pt x="187" y="24"/>
                  </a:cubicBezTo>
                  <a:cubicBezTo>
                    <a:pt x="189" y="25"/>
                    <a:pt x="190" y="27"/>
                    <a:pt x="192" y="29"/>
                  </a:cubicBezTo>
                  <a:cubicBezTo>
                    <a:pt x="192" y="29"/>
                    <a:pt x="192" y="30"/>
                    <a:pt x="192" y="31"/>
                  </a:cubicBezTo>
                  <a:cubicBezTo>
                    <a:pt x="193" y="31"/>
                    <a:pt x="193" y="32"/>
                    <a:pt x="193" y="32"/>
                  </a:cubicBezTo>
                  <a:moveTo>
                    <a:pt x="197" y="24"/>
                  </a:moveTo>
                  <a:cubicBezTo>
                    <a:pt x="197" y="24"/>
                    <a:pt x="197" y="24"/>
                    <a:pt x="197" y="24"/>
                  </a:cubicBezTo>
                  <a:cubicBezTo>
                    <a:pt x="199" y="26"/>
                    <a:pt x="201" y="28"/>
                    <a:pt x="204" y="30"/>
                  </a:cubicBezTo>
                  <a:cubicBezTo>
                    <a:pt x="208" y="37"/>
                    <a:pt x="212" y="44"/>
                    <a:pt x="217" y="50"/>
                  </a:cubicBezTo>
                  <a:cubicBezTo>
                    <a:pt x="219" y="53"/>
                    <a:pt x="221" y="57"/>
                    <a:pt x="222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16" y="47"/>
                    <a:pt x="204" y="36"/>
                    <a:pt x="197" y="24"/>
                  </a:cubicBezTo>
                  <a:moveTo>
                    <a:pt x="182" y="27"/>
                  </a:moveTo>
                  <a:cubicBezTo>
                    <a:pt x="183" y="26"/>
                    <a:pt x="183" y="24"/>
                    <a:pt x="184" y="23"/>
                  </a:cubicBezTo>
                  <a:cubicBezTo>
                    <a:pt x="185" y="26"/>
                    <a:pt x="187" y="29"/>
                    <a:pt x="189" y="32"/>
                  </a:cubicBezTo>
                  <a:cubicBezTo>
                    <a:pt x="187" y="30"/>
                    <a:pt x="185" y="28"/>
                    <a:pt x="183" y="27"/>
                  </a:cubicBezTo>
                  <a:cubicBezTo>
                    <a:pt x="183" y="27"/>
                    <a:pt x="183" y="27"/>
                    <a:pt x="182" y="27"/>
                  </a:cubicBezTo>
                  <a:cubicBezTo>
                    <a:pt x="182" y="27"/>
                    <a:pt x="182" y="27"/>
                    <a:pt x="182" y="27"/>
                  </a:cubicBezTo>
                  <a:moveTo>
                    <a:pt x="194" y="23"/>
                  </a:moveTo>
                  <a:cubicBezTo>
                    <a:pt x="193" y="22"/>
                    <a:pt x="193" y="21"/>
                    <a:pt x="192" y="19"/>
                  </a:cubicBezTo>
                  <a:cubicBezTo>
                    <a:pt x="193" y="20"/>
                    <a:pt x="194" y="21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4" y="23"/>
                    <a:pt x="194" y="23"/>
                  </a:cubicBezTo>
                  <a:moveTo>
                    <a:pt x="187" y="20"/>
                  </a:moveTo>
                  <a:cubicBezTo>
                    <a:pt x="187" y="20"/>
                    <a:pt x="188" y="19"/>
                    <a:pt x="189" y="19"/>
                  </a:cubicBezTo>
                  <a:cubicBezTo>
                    <a:pt x="190" y="22"/>
                    <a:pt x="192" y="25"/>
                    <a:pt x="194" y="27"/>
                  </a:cubicBezTo>
                  <a:cubicBezTo>
                    <a:pt x="192" y="25"/>
                    <a:pt x="189" y="22"/>
                    <a:pt x="187" y="20"/>
                  </a:cubicBezTo>
                  <a:moveTo>
                    <a:pt x="194" y="18"/>
                  </a:moveTo>
                  <a:cubicBezTo>
                    <a:pt x="194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6" y="18"/>
                  </a:cubicBezTo>
                  <a:cubicBezTo>
                    <a:pt x="196" y="19"/>
                    <a:pt x="196" y="20"/>
                    <a:pt x="197" y="20"/>
                  </a:cubicBezTo>
                  <a:cubicBezTo>
                    <a:pt x="196" y="20"/>
                    <a:pt x="195" y="19"/>
                    <a:pt x="194" y="18"/>
                  </a:cubicBezTo>
                  <a:moveTo>
                    <a:pt x="181" y="19"/>
                  </a:moveTo>
                  <a:cubicBezTo>
                    <a:pt x="182" y="18"/>
                    <a:pt x="183" y="17"/>
                    <a:pt x="184" y="16"/>
                  </a:cubicBezTo>
                  <a:cubicBezTo>
                    <a:pt x="184" y="17"/>
                    <a:pt x="183" y="18"/>
                    <a:pt x="183" y="19"/>
                  </a:cubicBezTo>
                  <a:cubicBezTo>
                    <a:pt x="182" y="20"/>
                    <a:pt x="181" y="20"/>
                    <a:pt x="180" y="21"/>
                  </a:cubicBezTo>
                  <a:cubicBezTo>
                    <a:pt x="180" y="20"/>
                    <a:pt x="181" y="20"/>
                    <a:pt x="181" y="19"/>
                  </a:cubicBezTo>
                  <a:moveTo>
                    <a:pt x="182" y="12"/>
                  </a:moveTo>
                  <a:cubicBezTo>
                    <a:pt x="182" y="12"/>
                    <a:pt x="183" y="12"/>
                    <a:pt x="183" y="11"/>
                  </a:cubicBezTo>
                  <a:cubicBezTo>
                    <a:pt x="182" y="13"/>
                    <a:pt x="180" y="15"/>
                    <a:pt x="179" y="18"/>
                  </a:cubicBezTo>
                  <a:cubicBezTo>
                    <a:pt x="178" y="19"/>
                    <a:pt x="176" y="20"/>
                    <a:pt x="174" y="21"/>
                  </a:cubicBezTo>
                  <a:cubicBezTo>
                    <a:pt x="175" y="19"/>
                    <a:pt x="176" y="18"/>
                    <a:pt x="178" y="16"/>
                  </a:cubicBezTo>
                  <a:cubicBezTo>
                    <a:pt x="179" y="14"/>
                    <a:pt x="180" y="13"/>
                    <a:pt x="182" y="12"/>
                  </a:cubicBezTo>
                  <a:moveTo>
                    <a:pt x="206" y="19"/>
                  </a:moveTo>
                  <a:cubicBezTo>
                    <a:pt x="203" y="15"/>
                    <a:pt x="199" y="10"/>
                    <a:pt x="198" y="4"/>
                  </a:cubicBezTo>
                  <a:cubicBezTo>
                    <a:pt x="200" y="6"/>
                    <a:pt x="203" y="7"/>
                    <a:pt x="205" y="9"/>
                  </a:cubicBezTo>
                  <a:cubicBezTo>
                    <a:pt x="208" y="12"/>
                    <a:pt x="211" y="16"/>
                    <a:pt x="215" y="19"/>
                  </a:cubicBezTo>
                  <a:cubicBezTo>
                    <a:pt x="218" y="23"/>
                    <a:pt x="222" y="28"/>
                    <a:pt x="226" y="32"/>
                  </a:cubicBezTo>
                  <a:cubicBezTo>
                    <a:pt x="227" y="34"/>
                    <a:pt x="229" y="37"/>
                    <a:pt x="230" y="39"/>
                  </a:cubicBezTo>
                  <a:cubicBezTo>
                    <a:pt x="220" y="30"/>
                    <a:pt x="211" y="19"/>
                    <a:pt x="203" y="9"/>
                  </a:cubicBezTo>
                  <a:cubicBezTo>
                    <a:pt x="203" y="8"/>
                    <a:pt x="202" y="8"/>
                    <a:pt x="202" y="8"/>
                  </a:cubicBezTo>
                  <a:cubicBezTo>
                    <a:pt x="201" y="8"/>
                    <a:pt x="200" y="9"/>
                    <a:pt x="201" y="10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203" y="14"/>
                    <a:pt x="206" y="17"/>
                    <a:pt x="208" y="20"/>
                  </a:cubicBezTo>
                  <a:cubicBezTo>
                    <a:pt x="208" y="20"/>
                    <a:pt x="207" y="19"/>
                    <a:pt x="206" y="19"/>
                  </a:cubicBezTo>
                  <a:moveTo>
                    <a:pt x="197" y="0"/>
                  </a:moveTo>
                  <a:cubicBezTo>
                    <a:pt x="196" y="0"/>
                    <a:pt x="195" y="1"/>
                    <a:pt x="195" y="2"/>
                  </a:cubicBezTo>
                  <a:cubicBezTo>
                    <a:pt x="196" y="7"/>
                    <a:pt x="198" y="12"/>
                    <a:pt x="201" y="17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0" y="15"/>
                    <a:pt x="199" y="14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ubicBezTo>
                    <a:pt x="197" y="12"/>
                    <a:pt x="197" y="12"/>
                    <a:pt x="197" y="1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11"/>
                    <a:pt x="195" y="11"/>
                    <a:pt x="195" y="11"/>
                  </a:cubicBezTo>
                  <a:cubicBezTo>
                    <a:pt x="195" y="10"/>
                    <a:pt x="194" y="10"/>
                    <a:pt x="194" y="10"/>
                  </a:cubicBezTo>
                  <a:cubicBezTo>
                    <a:pt x="193" y="10"/>
                    <a:pt x="193" y="11"/>
                    <a:pt x="193" y="12"/>
                  </a:cubicBezTo>
                  <a:cubicBezTo>
                    <a:pt x="193" y="13"/>
                    <a:pt x="194" y="14"/>
                    <a:pt x="194" y="15"/>
                  </a:cubicBezTo>
                  <a:cubicBezTo>
                    <a:pt x="193" y="15"/>
                    <a:pt x="192" y="16"/>
                    <a:pt x="191" y="16"/>
                  </a:cubicBezTo>
                  <a:cubicBezTo>
                    <a:pt x="191" y="16"/>
                    <a:pt x="191" y="16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89" y="15"/>
                    <a:pt x="189" y="16"/>
                    <a:pt x="189" y="16"/>
                  </a:cubicBezTo>
                  <a:cubicBezTo>
                    <a:pt x="188" y="17"/>
                    <a:pt x="187" y="17"/>
                    <a:pt x="187" y="17"/>
                  </a:cubicBezTo>
                  <a:cubicBezTo>
                    <a:pt x="187" y="15"/>
                    <a:pt x="188" y="13"/>
                    <a:pt x="188" y="11"/>
                  </a:cubicBezTo>
                  <a:cubicBezTo>
                    <a:pt x="190" y="9"/>
                    <a:pt x="192" y="6"/>
                    <a:pt x="194" y="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2"/>
                    <a:pt x="195" y="1"/>
                    <a:pt x="194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0" y="3"/>
                    <a:pt x="188" y="5"/>
                    <a:pt x="186" y="8"/>
                  </a:cubicBezTo>
                  <a:cubicBezTo>
                    <a:pt x="184" y="8"/>
                    <a:pt x="183" y="9"/>
                    <a:pt x="181" y="10"/>
                  </a:cubicBezTo>
                  <a:cubicBezTo>
                    <a:pt x="179" y="11"/>
                    <a:pt x="177" y="13"/>
                    <a:pt x="176" y="15"/>
                  </a:cubicBezTo>
                  <a:cubicBezTo>
                    <a:pt x="174" y="17"/>
                    <a:pt x="172" y="20"/>
                    <a:pt x="171" y="22"/>
                  </a:cubicBezTo>
                  <a:cubicBezTo>
                    <a:pt x="170" y="23"/>
                    <a:pt x="170" y="23"/>
                    <a:pt x="170" y="24"/>
                  </a:cubicBezTo>
                  <a:cubicBezTo>
                    <a:pt x="170" y="25"/>
                    <a:pt x="170" y="26"/>
                    <a:pt x="171" y="26"/>
                  </a:cubicBezTo>
                  <a:cubicBezTo>
                    <a:pt x="171" y="26"/>
                    <a:pt x="172" y="26"/>
                    <a:pt x="172" y="25"/>
                  </a:cubicBezTo>
                  <a:cubicBezTo>
                    <a:pt x="173" y="25"/>
                    <a:pt x="175" y="24"/>
                    <a:pt x="177" y="23"/>
                  </a:cubicBezTo>
                  <a:cubicBezTo>
                    <a:pt x="176" y="24"/>
                    <a:pt x="176" y="25"/>
                    <a:pt x="175" y="26"/>
                  </a:cubicBezTo>
                  <a:cubicBezTo>
                    <a:pt x="175" y="27"/>
                    <a:pt x="176" y="28"/>
                    <a:pt x="177" y="28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6" y="28"/>
                    <a:pt x="176" y="29"/>
                    <a:pt x="176" y="29"/>
                  </a:cubicBezTo>
                  <a:cubicBezTo>
                    <a:pt x="177" y="30"/>
                    <a:pt x="177" y="31"/>
                    <a:pt x="177" y="31"/>
                  </a:cubicBezTo>
                  <a:cubicBezTo>
                    <a:pt x="177" y="33"/>
                    <a:pt x="176" y="35"/>
                    <a:pt x="177" y="37"/>
                  </a:cubicBezTo>
                  <a:cubicBezTo>
                    <a:pt x="177" y="39"/>
                    <a:pt x="177" y="40"/>
                    <a:pt x="177" y="41"/>
                  </a:cubicBezTo>
                  <a:cubicBezTo>
                    <a:pt x="178" y="45"/>
                    <a:pt x="182" y="47"/>
                    <a:pt x="186" y="48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9" y="53"/>
                    <a:pt x="192" y="56"/>
                    <a:pt x="195" y="60"/>
                  </a:cubicBezTo>
                  <a:cubicBezTo>
                    <a:pt x="196" y="62"/>
                    <a:pt x="197" y="63"/>
                    <a:pt x="198" y="65"/>
                  </a:cubicBezTo>
                  <a:cubicBezTo>
                    <a:pt x="200" y="69"/>
                    <a:pt x="201" y="73"/>
                    <a:pt x="202" y="78"/>
                  </a:cubicBezTo>
                  <a:cubicBezTo>
                    <a:pt x="202" y="78"/>
                    <a:pt x="202" y="78"/>
                    <a:pt x="201" y="78"/>
                  </a:cubicBezTo>
                  <a:cubicBezTo>
                    <a:pt x="201" y="78"/>
                    <a:pt x="201" y="79"/>
                    <a:pt x="201" y="79"/>
                  </a:cubicBezTo>
                  <a:cubicBezTo>
                    <a:pt x="200" y="85"/>
                    <a:pt x="200" y="91"/>
                    <a:pt x="198" y="97"/>
                  </a:cubicBezTo>
                  <a:cubicBezTo>
                    <a:pt x="198" y="98"/>
                    <a:pt x="198" y="99"/>
                    <a:pt x="198" y="100"/>
                  </a:cubicBezTo>
                  <a:cubicBezTo>
                    <a:pt x="202" y="89"/>
                    <a:pt x="204" y="77"/>
                    <a:pt x="203" y="66"/>
                  </a:cubicBezTo>
                  <a:cubicBezTo>
                    <a:pt x="203" y="64"/>
                    <a:pt x="202" y="63"/>
                    <a:pt x="202" y="61"/>
                  </a:cubicBezTo>
                  <a:cubicBezTo>
                    <a:pt x="202" y="61"/>
                    <a:pt x="202" y="62"/>
                    <a:pt x="203" y="62"/>
                  </a:cubicBezTo>
                  <a:cubicBezTo>
                    <a:pt x="203" y="61"/>
                    <a:pt x="203" y="61"/>
                    <a:pt x="202" y="60"/>
                  </a:cubicBezTo>
                  <a:cubicBezTo>
                    <a:pt x="202" y="59"/>
                    <a:pt x="203" y="59"/>
                    <a:pt x="203" y="59"/>
                  </a:cubicBezTo>
                  <a:cubicBezTo>
                    <a:pt x="202" y="57"/>
                    <a:pt x="201" y="55"/>
                    <a:pt x="199" y="54"/>
                  </a:cubicBezTo>
                  <a:cubicBezTo>
                    <a:pt x="198" y="50"/>
                    <a:pt x="196" y="46"/>
                    <a:pt x="193" y="43"/>
                  </a:cubicBezTo>
                  <a:cubicBezTo>
                    <a:pt x="193" y="43"/>
                    <a:pt x="193" y="42"/>
                    <a:pt x="193" y="42"/>
                  </a:cubicBezTo>
                  <a:cubicBezTo>
                    <a:pt x="197" y="47"/>
                    <a:pt x="200" y="52"/>
                    <a:pt x="204" y="57"/>
                  </a:cubicBezTo>
                  <a:cubicBezTo>
                    <a:pt x="205" y="59"/>
                    <a:pt x="206" y="62"/>
                    <a:pt x="208" y="64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8" y="67"/>
                    <a:pt x="210" y="70"/>
                    <a:pt x="210" y="73"/>
                  </a:cubicBezTo>
                  <a:cubicBezTo>
                    <a:pt x="211" y="73"/>
                    <a:pt x="211" y="74"/>
                    <a:pt x="212" y="75"/>
                  </a:cubicBezTo>
                  <a:cubicBezTo>
                    <a:pt x="212" y="75"/>
                    <a:pt x="211" y="76"/>
                    <a:pt x="211" y="76"/>
                  </a:cubicBezTo>
                  <a:cubicBezTo>
                    <a:pt x="212" y="80"/>
                    <a:pt x="212" y="84"/>
                    <a:pt x="212" y="87"/>
                  </a:cubicBezTo>
                  <a:cubicBezTo>
                    <a:pt x="213" y="89"/>
                    <a:pt x="213" y="90"/>
                    <a:pt x="214" y="92"/>
                  </a:cubicBezTo>
                  <a:cubicBezTo>
                    <a:pt x="214" y="92"/>
                    <a:pt x="214" y="93"/>
                    <a:pt x="214" y="93"/>
                  </a:cubicBezTo>
                  <a:cubicBezTo>
                    <a:pt x="213" y="92"/>
                    <a:pt x="213" y="91"/>
                    <a:pt x="212" y="91"/>
                  </a:cubicBezTo>
                  <a:cubicBezTo>
                    <a:pt x="212" y="92"/>
                    <a:pt x="212" y="94"/>
                    <a:pt x="211" y="96"/>
                  </a:cubicBezTo>
                  <a:cubicBezTo>
                    <a:pt x="212" y="98"/>
                    <a:pt x="213" y="10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4" y="99"/>
                    <a:pt x="214" y="96"/>
                    <a:pt x="214" y="93"/>
                  </a:cubicBezTo>
                  <a:cubicBezTo>
                    <a:pt x="214" y="90"/>
                    <a:pt x="214" y="86"/>
                    <a:pt x="214" y="83"/>
                  </a:cubicBezTo>
                  <a:cubicBezTo>
                    <a:pt x="213" y="82"/>
                    <a:pt x="213" y="82"/>
                    <a:pt x="212" y="81"/>
                  </a:cubicBezTo>
                  <a:cubicBezTo>
                    <a:pt x="212" y="80"/>
                    <a:pt x="213" y="80"/>
                    <a:pt x="213" y="79"/>
                  </a:cubicBezTo>
                  <a:cubicBezTo>
                    <a:pt x="213" y="78"/>
                    <a:pt x="213" y="77"/>
                    <a:pt x="212" y="76"/>
                  </a:cubicBezTo>
                  <a:cubicBezTo>
                    <a:pt x="211" y="70"/>
                    <a:pt x="209" y="64"/>
                    <a:pt x="207" y="58"/>
                  </a:cubicBezTo>
                  <a:cubicBezTo>
                    <a:pt x="207" y="57"/>
                    <a:pt x="206" y="56"/>
                    <a:pt x="206" y="55"/>
                  </a:cubicBezTo>
                  <a:cubicBezTo>
                    <a:pt x="203" y="51"/>
                    <a:pt x="201" y="47"/>
                    <a:pt x="198" y="43"/>
                  </a:cubicBezTo>
                  <a:cubicBezTo>
                    <a:pt x="198" y="43"/>
                    <a:pt x="198" y="43"/>
                    <a:pt x="199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200" y="43"/>
                    <a:pt x="201" y="43"/>
                    <a:pt x="201" y="42"/>
                  </a:cubicBezTo>
                  <a:cubicBezTo>
                    <a:pt x="200" y="41"/>
                    <a:pt x="200" y="40"/>
                    <a:pt x="199" y="40"/>
                  </a:cubicBezTo>
                  <a:cubicBezTo>
                    <a:pt x="202" y="43"/>
                    <a:pt x="204" y="46"/>
                    <a:pt x="207" y="50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207" y="50"/>
                    <a:pt x="207" y="50"/>
                    <a:pt x="208" y="50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1"/>
                    <a:pt x="208" y="51"/>
                    <a:pt x="208" y="52"/>
                  </a:cubicBezTo>
                  <a:cubicBezTo>
                    <a:pt x="209" y="53"/>
                    <a:pt x="209" y="53"/>
                    <a:pt x="209" y="53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6"/>
                    <a:pt x="210" y="58"/>
                    <a:pt x="211" y="59"/>
                  </a:cubicBezTo>
                  <a:cubicBezTo>
                    <a:pt x="211" y="58"/>
                    <a:pt x="211" y="57"/>
                    <a:pt x="211" y="57"/>
                  </a:cubicBezTo>
                  <a:cubicBezTo>
                    <a:pt x="213" y="59"/>
                    <a:pt x="215" y="62"/>
                    <a:pt x="216" y="65"/>
                  </a:cubicBezTo>
                  <a:cubicBezTo>
                    <a:pt x="216" y="66"/>
                    <a:pt x="216" y="66"/>
                    <a:pt x="216" y="66"/>
                  </a:cubicBezTo>
                  <a:cubicBezTo>
                    <a:pt x="216" y="67"/>
                    <a:pt x="215" y="67"/>
                    <a:pt x="215" y="68"/>
                  </a:cubicBezTo>
                  <a:cubicBezTo>
                    <a:pt x="214" y="67"/>
                    <a:pt x="213" y="66"/>
                    <a:pt x="212" y="65"/>
                  </a:cubicBezTo>
                  <a:cubicBezTo>
                    <a:pt x="214" y="69"/>
                    <a:pt x="215" y="73"/>
                    <a:pt x="215" y="77"/>
                  </a:cubicBezTo>
                  <a:cubicBezTo>
                    <a:pt x="216" y="80"/>
                    <a:pt x="216" y="82"/>
                    <a:pt x="217" y="85"/>
                  </a:cubicBezTo>
                  <a:cubicBezTo>
                    <a:pt x="217" y="84"/>
                    <a:pt x="217" y="83"/>
                    <a:pt x="217" y="82"/>
                  </a:cubicBezTo>
                  <a:cubicBezTo>
                    <a:pt x="219" y="86"/>
                    <a:pt x="221" y="89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2" y="92"/>
                    <a:pt x="222" y="93"/>
                  </a:cubicBezTo>
                  <a:cubicBezTo>
                    <a:pt x="220" y="96"/>
                    <a:pt x="220" y="101"/>
                    <a:pt x="220" y="105"/>
                  </a:cubicBezTo>
                  <a:cubicBezTo>
                    <a:pt x="220" y="105"/>
                    <a:pt x="219" y="105"/>
                    <a:pt x="219" y="105"/>
                  </a:cubicBezTo>
                  <a:cubicBezTo>
                    <a:pt x="220" y="111"/>
                    <a:pt x="220" y="117"/>
                    <a:pt x="219" y="123"/>
                  </a:cubicBezTo>
                  <a:cubicBezTo>
                    <a:pt x="219" y="122"/>
                    <a:pt x="220" y="120"/>
                    <a:pt x="220" y="118"/>
                  </a:cubicBezTo>
                  <a:cubicBezTo>
                    <a:pt x="220" y="119"/>
                    <a:pt x="221" y="120"/>
                    <a:pt x="221" y="121"/>
                  </a:cubicBezTo>
                  <a:cubicBezTo>
                    <a:pt x="220" y="122"/>
                    <a:pt x="220" y="123"/>
                    <a:pt x="219" y="124"/>
                  </a:cubicBezTo>
                  <a:cubicBezTo>
                    <a:pt x="219" y="125"/>
                    <a:pt x="219" y="126"/>
                    <a:pt x="219" y="126"/>
                  </a:cubicBezTo>
                  <a:cubicBezTo>
                    <a:pt x="221" y="122"/>
                    <a:pt x="223" y="118"/>
                    <a:pt x="225" y="113"/>
                  </a:cubicBezTo>
                  <a:cubicBezTo>
                    <a:pt x="230" y="98"/>
                    <a:pt x="229" y="83"/>
                    <a:pt x="226" y="69"/>
                  </a:cubicBezTo>
                  <a:cubicBezTo>
                    <a:pt x="226" y="69"/>
                    <a:pt x="225" y="69"/>
                    <a:pt x="225" y="69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7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5" y="67"/>
                    <a:pt x="225" y="67"/>
                    <a:pt x="226" y="67"/>
                  </a:cubicBezTo>
                  <a:cubicBezTo>
                    <a:pt x="224" y="61"/>
                    <a:pt x="222" y="55"/>
                    <a:pt x="219" y="49"/>
                  </a:cubicBezTo>
                  <a:cubicBezTo>
                    <a:pt x="219" y="49"/>
                    <a:pt x="219" y="48"/>
                    <a:pt x="219" y="48"/>
                  </a:cubicBezTo>
                  <a:cubicBezTo>
                    <a:pt x="218" y="46"/>
                    <a:pt x="217" y="44"/>
                    <a:pt x="215" y="42"/>
                  </a:cubicBezTo>
                  <a:cubicBezTo>
                    <a:pt x="212" y="36"/>
                    <a:pt x="208" y="30"/>
                    <a:pt x="204" y="25"/>
                  </a:cubicBezTo>
                  <a:cubicBezTo>
                    <a:pt x="207" y="29"/>
                    <a:pt x="210" y="33"/>
                    <a:pt x="214" y="37"/>
                  </a:cubicBezTo>
                  <a:cubicBezTo>
                    <a:pt x="211" y="32"/>
                    <a:pt x="209" y="27"/>
                    <a:pt x="206" y="22"/>
                  </a:cubicBezTo>
                  <a:cubicBezTo>
                    <a:pt x="205" y="21"/>
                    <a:pt x="206" y="20"/>
                    <a:pt x="207" y="20"/>
                  </a:cubicBezTo>
                  <a:cubicBezTo>
                    <a:pt x="207" y="20"/>
                    <a:pt x="207" y="20"/>
                    <a:pt x="208" y="21"/>
                  </a:cubicBezTo>
                  <a:cubicBezTo>
                    <a:pt x="212" y="23"/>
                    <a:pt x="216" y="28"/>
                    <a:pt x="219" y="33"/>
                  </a:cubicBezTo>
                  <a:cubicBezTo>
                    <a:pt x="220" y="35"/>
                    <a:pt x="221" y="37"/>
                    <a:pt x="222" y="40"/>
                  </a:cubicBezTo>
                  <a:cubicBezTo>
                    <a:pt x="222" y="39"/>
                    <a:pt x="222" y="38"/>
                    <a:pt x="221" y="38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4" y="42"/>
                    <a:pt x="227" y="46"/>
                    <a:pt x="229" y="50"/>
                  </a:cubicBezTo>
                  <a:cubicBezTo>
                    <a:pt x="228" y="49"/>
                    <a:pt x="226" y="47"/>
                    <a:pt x="225" y="46"/>
                  </a:cubicBezTo>
                  <a:cubicBezTo>
                    <a:pt x="225" y="47"/>
                    <a:pt x="226" y="48"/>
                    <a:pt x="226" y="49"/>
                  </a:cubicBezTo>
                  <a:cubicBezTo>
                    <a:pt x="229" y="56"/>
                    <a:pt x="232" y="63"/>
                    <a:pt x="234" y="71"/>
                  </a:cubicBezTo>
                  <a:cubicBezTo>
                    <a:pt x="235" y="72"/>
                    <a:pt x="235" y="74"/>
                    <a:pt x="236" y="75"/>
                  </a:cubicBezTo>
                  <a:cubicBezTo>
                    <a:pt x="238" y="84"/>
                    <a:pt x="240" y="93"/>
                    <a:pt x="240" y="102"/>
                  </a:cubicBezTo>
                  <a:cubicBezTo>
                    <a:pt x="240" y="104"/>
                    <a:pt x="240" y="107"/>
                    <a:pt x="241" y="109"/>
                  </a:cubicBezTo>
                  <a:cubicBezTo>
                    <a:pt x="240" y="112"/>
                    <a:pt x="240" y="114"/>
                    <a:pt x="240" y="117"/>
                  </a:cubicBezTo>
                  <a:cubicBezTo>
                    <a:pt x="239" y="119"/>
                    <a:pt x="239" y="121"/>
                    <a:pt x="238" y="122"/>
                  </a:cubicBezTo>
                  <a:cubicBezTo>
                    <a:pt x="238" y="121"/>
                    <a:pt x="238" y="120"/>
                    <a:pt x="238" y="119"/>
                  </a:cubicBezTo>
                  <a:cubicBezTo>
                    <a:pt x="237" y="126"/>
                    <a:pt x="234" y="133"/>
                    <a:pt x="231" y="139"/>
                  </a:cubicBezTo>
                  <a:cubicBezTo>
                    <a:pt x="229" y="143"/>
                    <a:pt x="228" y="146"/>
                    <a:pt x="226" y="149"/>
                  </a:cubicBezTo>
                  <a:cubicBezTo>
                    <a:pt x="224" y="153"/>
                    <a:pt x="223" y="158"/>
                    <a:pt x="221" y="162"/>
                  </a:cubicBezTo>
                  <a:cubicBezTo>
                    <a:pt x="221" y="163"/>
                    <a:pt x="220" y="164"/>
                    <a:pt x="219" y="165"/>
                  </a:cubicBezTo>
                  <a:cubicBezTo>
                    <a:pt x="219" y="162"/>
                    <a:pt x="218" y="160"/>
                    <a:pt x="219" y="157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7" y="159"/>
                    <a:pt x="216" y="159"/>
                  </a:cubicBezTo>
                  <a:cubicBezTo>
                    <a:pt x="214" y="162"/>
                    <a:pt x="212" y="164"/>
                    <a:pt x="210" y="166"/>
                  </a:cubicBezTo>
                  <a:cubicBezTo>
                    <a:pt x="209" y="167"/>
                    <a:pt x="207" y="169"/>
                    <a:pt x="206" y="170"/>
                  </a:cubicBezTo>
                  <a:cubicBezTo>
                    <a:pt x="207" y="169"/>
                    <a:pt x="207" y="168"/>
                    <a:pt x="208" y="167"/>
                  </a:cubicBezTo>
                  <a:cubicBezTo>
                    <a:pt x="206" y="169"/>
                    <a:pt x="204" y="171"/>
                    <a:pt x="201" y="172"/>
                  </a:cubicBezTo>
                  <a:cubicBezTo>
                    <a:pt x="201" y="173"/>
                    <a:pt x="200" y="173"/>
                    <a:pt x="200" y="173"/>
                  </a:cubicBezTo>
                  <a:cubicBezTo>
                    <a:pt x="199" y="174"/>
                    <a:pt x="199" y="174"/>
                    <a:pt x="198" y="174"/>
                  </a:cubicBezTo>
                  <a:cubicBezTo>
                    <a:pt x="197" y="175"/>
                    <a:pt x="195" y="176"/>
                    <a:pt x="194" y="177"/>
                  </a:cubicBezTo>
                  <a:cubicBezTo>
                    <a:pt x="194" y="177"/>
                    <a:pt x="195" y="177"/>
                    <a:pt x="195" y="177"/>
                  </a:cubicBezTo>
                  <a:cubicBezTo>
                    <a:pt x="195" y="177"/>
                    <a:pt x="196" y="177"/>
                    <a:pt x="197" y="177"/>
                  </a:cubicBezTo>
                  <a:cubicBezTo>
                    <a:pt x="197" y="177"/>
                    <a:pt x="198" y="177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97" y="178"/>
                    <a:pt x="195" y="180"/>
                    <a:pt x="192" y="181"/>
                  </a:cubicBezTo>
                  <a:cubicBezTo>
                    <a:pt x="189" y="182"/>
                    <a:pt x="186" y="183"/>
                    <a:pt x="182" y="184"/>
                  </a:cubicBezTo>
                  <a:cubicBezTo>
                    <a:pt x="181" y="185"/>
                    <a:pt x="179" y="185"/>
                    <a:pt x="177" y="185"/>
                  </a:cubicBezTo>
                  <a:cubicBezTo>
                    <a:pt x="177" y="186"/>
                    <a:pt x="176" y="186"/>
                    <a:pt x="176" y="186"/>
                  </a:cubicBezTo>
                  <a:cubicBezTo>
                    <a:pt x="174" y="186"/>
                    <a:pt x="172" y="186"/>
                    <a:pt x="170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7" y="187"/>
                    <a:pt x="165" y="187"/>
                    <a:pt x="163" y="188"/>
                  </a:cubicBezTo>
                  <a:cubicBezTo>
                    <a:pt x="163" y="187"/>
                    <a:pt x="164" y="187"/>
                    <a:pt x="164" y="187"/>
                  </a:cubicBezTo>
                  <a:cubicBezTo>
                    <a:pt x="160" y="188"/>
                    <a:pt x="156" y="188"/>
                    <a:pt x="152" y="188"/>
                  </a:cubicBezTo>
                  <a:cubicBezTo>
                    <a:pt x="145" y="188"/>
                    <a:pt x="139" y="187"/>
                    <a:pt x="133" y="186"/>
                  </a:cubicBezTo>
                  <a:cubicBezTo>
                    <a:pt x="116" y="182"/>
                    <a:pt x="101" y="173"/>
                    <a:pt x="87" y="163"/>
                  </a:cubicBezTo>
                  <a:cubicBezTo>
                    <a:pt x="85" y="162"/>
                    <a:pt x="83" y="160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3" y="160"/>
                    <a:pt x="85" y="161"/>
                    <a:pt x="86" y="162"/>
                  </a:cubicBezTo>
                  <a:cubicBezTo>
                    <a:pt x="81" y="158"/>
                    <a:pt x="77" y="154"/>
                    <a:pt x="72" y="150"/>
                  </a:cubicBezTo>
                  <a:cubicBezTo>
                    <a:pt x="72" y="149"/>
                    <a:pt x="71" y="149"/>
                    <a:pt x="71" y="149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0" y="149"/>
                    <a:pt x="69" y="149"/>
                    <a:pt x="67" y="148"/>
                  </a:cubicBezTo>
                  <a:cubicBezTo>
                    <a:pt x="65" y="147"/>
                    <a:pt x="63" y="146"/>
                    <a:pt x="61" y="144"/>
                  </a:cubicBezTo>
                  <a:cubicBezTo>
                    <a:pt x="59" y="143"/>
                    <a:pt x="57" y="141"/>
                    <a:pt x="55" y="139"/>
                  </a:cubicBezTo>
                  <a:cubicBezTo>
                    <a:pt x="53" y="137"/>
                    <a:pt x="50" y="135"/>
                    <a:pt x="48" y="133"/>
                  </a:cubicBezTo>
                  <a:cubicBezTo>
                    <a:pt x="47" y="133"/>
                    <a:pt x="47" y="132"/>
                    <a:pt x="46" y="131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9"/>
                    <a:pt x="42" y="130"/>
                    <a:pt x="43" y="131"/>
                  </a:cubicBezTo>
                  <a:cubicBezTo>
                    <a:pt x="43" y="132"/>
                    <a:pt x="43" y="132"/>
                    <a:pt x="44" y="133"/>
                  </a:cubicBezTo>
                  <a:cubicBezTo>
                    <a:pt x="44" y="133"/>
                    <a:pt x="44" y="134"/>
                    <a:pt x="45" y="134"/>
                  </a:cubicBezTo>
                  <a:cubicBezTo>
                    <a:pt x="43" y="133"/>
                    <a:pt x="41" y="132"/>
                    <a:pt x="40" y="130"/>
                  </a:cubicBezTo>
                  <a:cubicBezTo>
                    <a:pt x="38" y="129"/>
                    <a:pt x="37" y="128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1" y="124"/>
                    <a:pt x="30" y="122"/>
                    <a:pt x="29" y="121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27" y="120"/>
                    <a:pt x="27" y="120"/>
                    <a:pt x="27" y="120"/>
                  </a:cubicBezTo>
                  <a:cubicBezTo>
                    <a:pt x="26" y="121"/>
                    <a:pt x="26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4"/>
                    <a:pt x="29" y="125"/>
                    <a:pt x="30" y="127"/>
                  </a:cubicBezTo>
                  <a:cubicBezTo>
                    <a:pt x="30" y="128"/>
                    <a:pt x="31" y="128"/>
                    <a:pt x="32" y="129"/>
                  </a:cubicBezTo>
                  <a:cubicBezTo>
                    <a:pt x="33" y="131"/>
                    <a:pt x="34" y="132"/>
                    <a:pt x="35" y="134"/>
                  </a:cubicBezTo>
                  <a:cubicBezTo>
                    <a:pt x="37" y="136"/>
                    <a:pt x="38" y="138"/>
                    <a:pt x="40" y="139"/>
                  </a:cubicBezTo>
                  <a:cubicBezTo>
                    <a:pt x="41" y="140"/>
                    <a:pt x="42" y="141"/>
                    <a:pt x="42" y="141"/>
                  </a:cubicBezTo>
                  <a:cubicBezTo>
                    <a:pt x="43" y="142"/>
                    <a:pt x="43" y="142"/>
                    <a:pt x="44" y="143"/>
                  </a:cubicBezTo>
                  <a:cubicBezTo>
                    <a:pt x="46" y="145"/>
                    <a:pt x="48" y="148"/>
                    <a:pt x="50" y="150"/>
                  </a:cubicBezTo>
                  <a:cubicBezTo>
                    <a:pt x="38" y="141"/>
                    <a:pt x="26" y="131"/>
                    <a:pt x="16" y="119"/>
                  </a:cubicBezTo>
                  <a:cubicBezTo>
                    <a:pt x="12" y="114"/>
                    <a:pt x="8" y="109"/>
                    <a:pt x="6" y="103"/>
                  </a:cubicBezTo>
                  <a:cubicBezTo>
                    <a:pt x="5" y="100"/>
                    <a:pt x="4" y="98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2" y="95"/>
                    <a:pt x="2" y="94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96"/>
                    <a:pt x="0" y="96"/>
                    <a:pt x="0" y="97"/>
                  </a:cubicBezTo>
                  <a:cubicBezTo>
                    <a:pt x="2" y="102"/>
                    <a:pt x="5" y="107"/>
                    <a:pt x="8" y="112"/>
                  </a:cubicBezTo>
                  <a:cubicBezTo>
                    <a:pt x="11" y="117"/>
                    <a:pt x="15" y="122"/>
                    <a:pt x="19" y="126"/>
                  </a:cubicBezTo>
                  <a:cubicBezTo>
                    <a:pt x="27" y="135"/>
                    <a:pt x="37" y="143"/>
                    <a:pt x="47" y="150"/>
                  </a:cubicBezTo>
                  <a:cubicBezTo>
                    <a:pt x="47" y="151"/>
                    <a:pt x="48" y="151"/>
                    <a:pt x="48" y="152"/>
                  </a:cubicBezTo>
                  <a:cubicBezTo>
                    <a:pt x="52" y="155"/>
                    <a:pt x="56" y="157"/>
                    <a:pt x="60" y="160"/>
                  </a:cubicBezTo>
                  <a:cubicBezTo>
                    <a:pt x="65" y="165"/>
                    <a:pt x="71" y="170"/>
                    <a:pt x="78" y="174"/>
                  </a:cubicBezTo>
                  <a:cubicBezTo>
                    <a:pt x="82" y="177"/>
                    <a:pt x="87" y="180"/>
                    <a:pt x="92" y="182"/>
                  </a:cubicBezTo>
                  <a:cubicBezTo>
                    <a:pt x="98" y="186"/>
                    <a:pt x="103" y="189"/>
                    <a:pt x="109" y="192"/>
                  </a:cubicBezTo>
                  <a:cubicBezTo>
                    <a:pt x="112" y="194"/>
                    <a:pt x="115" y="195"/>
                    <a:pt x="118" y="197"/>
                  </a:cubicBezTo>
                  <a:cubicBezTo>
                    <a:pt x="122" y="198"/>
                    <a:pt x="127" y="199"/>
                    <a:pt x="131" y="200"/>
                  </a:cubicBezTo>
                  <a:cubicBezTo>
                    <a:pt x="136" y="201"/>
                    <a:pt x="141" y="202"/>
                    <a:pt x="146" y="202"/>
                  </a:cubicBezTo>
                  <a:cubicBezTo>
                    <a:pt x="147" y="202"/>
                    <a:pt x="148" y="202"/>
                    <a:pt x="149" y="202"/>
                  </a:cubicBezTo>
                  <a:cubicBezTo>
                    <a:pt x="150" y="202"/>
                    <a:pt x="150" y="202"/>
                    <a:pt x="151" y="202"/>
                  </a:cubicBezTo>
                  <a:cubicBezTo>
                    <a:pt x="158" y="201"/>
                    <a:pt x="165" y="200"/>
                    <a:pt x="172" y="197"/>
                  </a:cubicBezTo>
                  <a:cubicBezTo>
                    <a:pt x="178" y="196"/>
                    <a:pt x="184" y="193"/>
                    <a:pt x="189" y="191"/>
                  </a:cubicBezTo>
                  <a:cubicBezTo>
                    <a:pt x="190" y="191"/>
                    <a:pt x="192" y="191"/>
                    <a:pt x="193" y="190"/>
                  </a:cubicBezTo>
                  <a:cubicBezTo>
                    <a:pt x="194" y="190"/>
                    <a:pt x="194" y="190"/>
                    <a:pt x="195" y="189"/>
                  </a:cubicBezTo>
                  <a:cubicBezTo>
                    <a:pt x="197" y="189"/>
                    <a:pt x="199" y="188"/>
                    <a:pt x="200" y="187"/>
                  </a:cubicBezTo>
                  <a:cubicBezTo>
                    <a:pt x="203" y="186"/>
                    <a:pt x="205" y="184"/>
                    <a:pt x="206" y="183"/>
                  </a:cubicBezTo>
                  <a:cubicBezTo>
                    <a:pt x="207" y="183"/>
                    <a:pt x="207" y="183"/>
                    <a:pt x="208" y="183"/>
                  </a:cubicBezTo>
                  <a:cubicBezTo>
                    <a:pt x="208" y="183"/>
                    <a:pt x="208" y="183"/>
                    <a:pt x="208" y="183"/>
                  </a:cubicBezTo>
                  <a:cubicBezTo>
                    <a:pt x="211" y="182"/>
                    <a:pt x="213" y="180"/>
                    <a:pt x="215" y="178"/>
                  </a:cubicBezTo>
                  <a:cubicBezTo>
                    <a:pt x="215" y="179"/>
                    <a:pt x="215" y="180"/>
                    <a:pt x="214" y="181"/>
                  </a:cubicBezTo>
                  <a:cubicBezTo>
                    <a:pt x="214" y="181"/>
                    <a:pt x="214" y="181"/>
                    <a:pt x="214" y="181"/>
                  </a:cubicBezTo>
                  <a:cubicBezTo>
                    <a:pt x="214" y="181"/>
                    <a:pt x="214" y="181"/>
                    <a:pt x="214" y="181"/>
                  </a:cubicBezTo>
                  <a:cubicBezTo>
                    <a:pt x="214" y="182"/>
                    <a:pt x="215" y="182"/>
                    <a:pt x="215" y="182"/>
                  </a:cubicBezTo>
                  <a:cubicBezTo>
                    <a:pt x="215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7" y="181"/>
                    <a:pt x="217" y="181"/>
                    <a:pt x="217" y="181"/>
                  </a:cubicBezTo>
                  <a:cubicBezTo>
                    <a:pt x="218" y="180"/>
                    <a:pt x="218" y="179"/>
                    <a:pt x="219" y="178"/>
                  </a:cubicBezTo>
                  <a:cubicBezTo>
                    <a:pt x="220" y="176"/>
                    <a:pt x="222" y="173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4" y="170"/>
                    <a:pt x="225" y="169"/>
                    <a:pt x="226" y="168"/>
                  </a:cubicBezTo>
                  <a:cubicBezTo>
                    <a:pt x="225" y="169"/>
                    <a:pt x="225" y="170"/>
                    <a:pt x="225" y="172"/>
                  </a:cubicBezTo>
                  <a:cubicBezTo>
                    <a:pt x="224" y="173"/>
                    <a:pt x="223" y="175"/>
                    <a:pt x="223" y="176"/>
                  </a:cubicBezTo>
                  <a:cubicBezTo>
                    <a:pt x="222" y="177"/>
                    <a:pt x="223" y="178"/>
                    <a:pt x="224" y="178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8"/>
                    <a:pt x="225" y="178"/>
                    <a:pt x="225" y="178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26" y="176"/>
                    <a:pt x="227" y="175"/>
                    <a:pt x="227" y="174"/>
                  </a:cubicBezTo>
                  <a:cubicBezTo>
                    <a:pt x="228" y="172"/>
                    <a:pt x="229" y="170"/>
                    <a:pt x="230" y="168"/>
                  </a:cubicBezTo>
                  <a:cubicBezTo>
                    <a:pt x="232" y="164"/>
                    <a:pt x="233" y="160"/>
                    <a:pt x="235" y="155"/>
                  </a:cubicBezTo>
                  <a:cubicBezTo>
                    <a:pt x="236" y="152"/>
                    <a:pt x="238" y="148"/>
                    <a:pt x="239" y="145"/>
                  </a:cubicBezTo>
                  <a:cubicBezTo>
                    <a:pt x="239" y="145"/>
                    <a:pt x="240" y="146"/>
                    <a:pt x="240" y="146"/>
                  </a:cubicBezTo>
                  <a:cubicBezTo>
                    <a:pt x="241" y="146"/>
                    <a:pt x="241" y="145"/>
                    <a:pt x="241" y="145"/>
                  </a:cubicBezTo>
                  <a:cubicBezTo>
                    <a:pt x="244" y="140"/>
                    <a:pt x="245" y="134"/>
                    <a:pt x="245" y="129"/>
                  </a:cubicBezTo>
                  <a:cubicBezTo>
                    <a:pt x="246" y="125"/>
                    <a:pt x="246" y="121"/>
                    <a:pt x="246" y="118"/>
                  </a:cubicBezTo>
                  <a:cubicBezTo>
                    <a:pt x="247" y="114"/>
                    <a:pt x="248" y="110"/>
                    <a:pt x="249" y="107"/>
                  </a:cubicBezTo>
                  <a:cubicBezTo>
                    <a:pt x="249" y="103"/>
                    <a:pt x="250" y="100"/>
                    <a:pt x="250" y="97"/>
                  </a:cubicBezTo>
                  <a:cubicBezTo>
                    <a:pt x="250" y="96"/>
                    <a:pt x="249" y="96"/>
                    <a:pt x="248" y="96"/>
                  </a:cubicBezTo>
                  <a:cubicBezTo>
                    <a:pt x="248" y="96"/>
                    <a:pt x="247" y="96"/>
                    <a:pt x="247" y="96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7" y="98"/>
                    <a:pt x="246" y="99"/>
                    <a:pt x="245" y="100"/>
                  </a:cubicBezTo>
                  <a:cubicBezTo>
                    <a:pt x="245" y="97"/>
                    <a:pt x="245" y="94"/>
                    <a:pt x="244" y="91"/>
                  </a:cubicBezTo>
                  <a:cubicBezTo>
                    <a:pt x="244" y="85"/>
                    <a:pt x="243" y="78"/>
                    <a:pt x="240" y="71"/>
                  </a:cubicBezTo>
                  <a:cubicBezTo>
                    <a:pt x="240" y="71"/>
                    <a:pt x="239" y="71"/>
                    <a:pt x="239" y="71"/>
                  </a:cubicBezTo>
                  <a:cubicBezTo>
                    <a:pt x="238" y="71"/>
                    <a:pt x="237" y="71"/>
                    <a:pt x="237" y="72"/>
                  </a:cubicBezTo>
                  <a:cubicBezTo>
                    <a:pt x="238" y="73"/>
                    <a:pt x="238" y="74"/>
                    <a:pt x="238" y="75"/>
                  </a:cubicBezTo>
                  <a:cubicBezTo>
                    <a:pt x="237" y="72"/>
                    <a:pt x="236" y="70"/>
                    <a:pt x="235" y="67"/>
                  </a:cubicBezTo>
                  <a:cubicBezTo>
                    <a:pt x="235" y="67"/>
                    <a:pt x="234" y="66"/>
                    <a:pt x="234" y="66"/>
                  </a:cubicBezTo>
                  <a:cubicBezTo>
                    <a:pt x="234" y="66"/>
                    <a:pt x="233" y="66"/>
                    <a:pt x="233" y="67"/>
                  </a:cubicBezTo>
                  <a:cubicBezTo>
                    <a:pt x="233" y="66"/>
                    <a:pt x="233" y="65"/>
                    <a:pt x="233" y="64"/>
                  </a:cubicBezTo>
                  <a:cubicBezTo>
                    <a:pt x="233" y="64"/>
                    <a:pt x="233" y="64"/>
                    <a:pt x="233" y="63"/>
                  </a:cubicBezTo>
                  <a:cubicBezTo>
                    <a:pt x="232" y="60"/>
                    <a:pt x="231" y="57"/>
                    <a:pt x="229" y="55"/>
                  </a:cubicBezTo>
                  <a:cubicBezTo>
                    <a:pt x="230" y="56"/>
                    <a:pt x="231" y="57"/>
                    <a:pt x="233" y="59"/>
                  </a:cubicBezTo>
                  <a:cubicBezTo>
                    <a:pt x="233" y="59"/>
                    <a:pt x="233" y="59"/>
                    <a:pt x="234" y="59"/>
                  </a:cubicBezTo>
                  <a:cubicBezTo>
                    <a:pt x="234" y="59"/>
                    <a:pt x="235" y="58"/>
                    <a:pt x="235" y="57"/>
                  </a:cubicBezTo>
                  <a:cubicBezTo>
                    <a:pt x="232" y="50"/>
                    <a:pt x="229" y="44"/>
                    <a:pt x="225" y="38"/>
                  </a:cubicBezTo>
                  <a:cubicBezTo>
                    <a:pt x="227" y="40"/>
                    <a:pt x="229" y="42"/>
                    <a:pt x="231" y="44"/>
                  </a:cubicBezTo>
                  <a:cubicBezTo>
                    <a:pt x="231" y="44"/>
                    <a:pt x="232" y="44"/>
                    <a:pt x="232" y="44"/>
                  </a:cubicBezTo>
                  <a:cubicBezTo>
                    <a:pt x="232" y="44"/>
                    <a:pt x="233" y="43"/>
                    <a:pt x="233" y="43"/>
                  </a:cubicBezTo>
                  <a:cubicBezTo>
                    <a:pt x="233" y="42"/>
                    <a:pt x="233" y="41"/>
                    <a:pt x="233" y="40"/>
                  </a:cubicBezTo>
                  <a:cubicBezTo>
                    <a:pt x="232" y="38"/>
                    <a:pt x="231" y="36"/>
                    <a:pt x="230" y="34"/>
                  </a:cubicBezTo>
                  <a:cubicBezTo>
                    <a:pt x="231" y="34"/>
                    <a:pt x="231" y="33"/>
                    <a:pt x="230" y="33"/>
                  </a:cubicBezTo>
                  <a:cubicBezTo>
                    <a:pt x="228" y="28"/>
                    <a:pt x="225" y="24"/>
                    <a:pt x="221" y="20"/>
                  </a:cubicBezTo>
                  <a:cubicBezTo>
                    <a:pt x="217" y="16"/>
                    <a:pt x="213" y="12"/>
                    <a:pt x="208" y="8"/>
                  </a:cubicBezTo>
                  <a:cubicBezTo>
                    <a:pt x="207" y="8"/>
                    <a:pt x="206" y="7"/>
                    <a:pt x="205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4"/>
                    <a:pt x="200" y="2"/>
                    <a:pt x="197" y="1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4"/>
            <p:cNvSpPr>
              <a:spLocks noEditPoints="1"/>
            </p:cNvSpPr>
            <p:nvPr/>
          </p:nvSpPr>
          <p:spPr bwMode="auto">
            <a:xfrm>
              <a:off x="5614988" y="3406776"/>
              <a:ext cx="563563" cy="498475"/>
            </a:xfrm>
            <a:custGeom>
              <a:avLst/>
              <a:gdLst>
                <a:gd name="T0" fmla="*/ 174 w 261"/>
                <a:gd name="T1" fmla="*/ 223 h 232"/>
                <a:gd name="T2" fmla="*/ 221 w 261"/>
                <a:gd name="T3" fmla="*/ 213 h 232"/>
                <a:gd name="T4" fmla="*/ 157 w 261"/>
                <a:gd name="T5" fmla="*/ 228 h 232"/>
                <a:gd name="T6" fmla="*/ 91 w 261"/>
                <a:gd name="T7" fmla="*/ 188 h 232"/>
                <a:gd name="T8" fmla="*/ 224 w 261"/>
                <a:gd name="T9" fmla="*/ 202 h 232"/>
                <a:gd name="T10" fmla="*/ 171 w 261"/>
                <a:gd name="T11" fmla="*/ 219 h 232"/>
                <a:gd name="T12" fmla="*/ 206 w 261"/>
                <a:gd name="T13" fmla="*/ 206 h 232"/>
                <a:gd name="T14" fmla="*/ 75 w 261"/>
                <a:gd name="T15" fmla="*/ 172 h 232"/>
                <a:gd name="T16" fmla="*/ 236 w 261"/>
                <a:gd name="T17" fmla="*/ 146 h 232"/>
                <a:gd name="T18" fmla="*/ 168 w 261"/>
                <a:gd name="T19" fmla="*/ 215 h 232"/>
                <a:gd name="T20" fmla="*/ 152 w 261"/>
                <a:gd name="T21" fmla="*/ 209 h 232"/>
                <a:gd name="T22" fmla="*/ 233 w 261"/>
                <a:gd name="T23" fmla="*/ 159 h 232"/>
                <a:gd name="T24" fmla="*/ 91 w 261"/>
                <a:gd name="T25" fmla="*/ 176 h 232"/>
                <a:gd name="T26" fmla="*/ 74 w 261"/>
                <a:gd name="T27" fmla="*/ 167 h 232"/>
                <a:gd name="T28" fmla="*/ 238 w 261"/>
                <a:gd name="T29" fmla="*/ 177 h 232"/>
                <a:gd name="T30" fmla="*/ 236 w 261"/>
                <a:gd name="T31" fmla="*/ 200 h 232"/>
                <a:gd name="T32" fmla="*/ 226 w 261"/>
                <a:gd name="T33" fmla="*/ 112 h 232"/>
                <a:gd name="T34" fmla="*/ 224 w 261"/>
                <a:gd name="T35" fmla="*/ 132 h 232"/>
                <a:gd name="T36" fmla="*/ 37 w 261"/>
                <a:gd name="T37" fmla="*/ 125 h 232"/>
                <a:gd name="T38" fmla="*/ 243 w 261"/>
                <a:gd name="T39" fmla="*/ 91 h 232"/>
                <a:gd name="T40" fmla="*/ 240 w 261"/>
                <a:gd name="T41" fmla="*/ 89 h 232"/>
                <a:gd name="T42" fmla="*/ 20 w 261"/>
                <a:gd name="T43" fmla="*/ 99 h 232"/>
                <a:gd name="T44" fmla="*/ 31 w 261"/>
                <a:gd name="T45" fmla="*/ 86 h 232"/>
                <a:gd name="T46" fmla="*/ 14 w 261"/>
                <a:gd name="T47" fmla="*/ 70 h 232"/>
                <a:gd name="T48" fmla="*/ 14 w 261"/>
                <a:gd name="T49" fmla="*/ 70 h 232"/>
                <a:gd name="T50" fmla="*/ 16 w 261"/>
                <a:gd name="T51" fmla="*/ 53 h 232"/>
                <a:gd name="T52" fmla="*/ 22 w 261"/>
                <a:gd name="T53" fmla="*/ 53 h 232"/>
                <a:gd name="T54" fmla="*/ 15 w 261"/>
                <a:gd name="T55" fmla="*/ 47 h 232"/>
                <a:gd name="T56" fmla="*/ 32 w 261"/>
                <a:gd name="T57" fmla="*/ 38 h 232"/>
                <a:gd name="T58" fmla="*/ 26 w 261"/>
                <a:gd name="T59" fmla="*/ 58 h 232"/>
                <a:gd name="T60" fmla="*/ 30 w 261"/>
                <a:gd name="T61" fmla="*/ 22 h 232"/>
                <a:gd name="T62" fmla="*/ 23 w 261"/>
                <a:gd name="T63" fmla="*/ 29 h 232"/>
                <a:gd name="T64" fmla="*/ 43 w 261"/>
                <a:gd name="T65" fmla="*/ 19 h 232"/>
                <a:gd name="T66" fmla="*/ 40 w 261"/>
                <a:gd name="T67" fmla="*/ 15 h 232"/>
                <a:gd name="T68" fmla="*/ 37 w 261"/>
                <a:gd name="T69" fmla="*/ 37 h 232"/>
                <a:gd name="T70" fmla="*/ 46 w 261"/>
                <a:gd name="T71" fmla="*/ 10 h 232"/>
                <a:gd name="T72" fmla="*/ 38 w 261"/>
                <a:gd name="T73" fmla="*/ 14 h 232"/>
                <a:gd name="T74" fmla="*/ 12 w 261"/>
                <a:gd name="T75" fmla="*/ 46 h 232"/>
                <a:gd name="T76" fmla="*/ 22 w 261"/>
                <a:gd name="T77" fmla="*/ 102 h 232"/>
                <a:gd name="T78" fmla="*/ 8 w 261"/>
                <a:gd name="T79" fmla="*/ 36 h 232"/>
                <a:gd name="T80" fmla="*/ 56 w 261"/>
                <a:gd name="T81" fmla="*/ 1 h 232"/>
                <a:gd name="T82" fmla="*/ 9 w 261"/>
                <a:gd name="T83" fmla="*/ 30 h 232"/>
                <a:gd name="T84" fmla="*/ 35 w 261"/>
                <a:gd name="T85" fmla="*/ 135 h 232"/>
                <a:gd name="T86" fmla="*/ 91 w 261"/>
                <a:gd name="T87" fmla="*/ 193 h 232"/>
                <a:gd name="T88" fmla="*/ 212 w 261"/>
                <a:gd name="T89" fmla="*/ 222 h 232"/>
                <a:gd name="T90" fmla="*/ 246 w 261"/>
                <a:gd name="T91" fmla="*/ 193 h 232"/>
                <a:gd name="T92" fmla="*/ 227 w 261"/>
                <a:gd name="T93" fmla="*/ 64 h 232"/>
                <a:gd name="T94" fmla="*/ 237 w 261"/>
                <a:gd name="T95" fmla="*/ 129 h 232"/>
                <a:gd name="T96" fmla="*/ 225 w 261"/>
                <a:gd name="T97" fmla="*/ 95 h 232"/>
                <a:gd name="T98" fmla="*/ 214 w 261"/>
                <a:gd name="T99" fmla="*/ 186 h 232"/>
                <a:gd name="T100" fmla="*/ 153 w 261"/>
                <a:gd name="T101" fmla="*/ 207 h 232"/>
                <a:gd name="T102" fmla="*/ 101 w 261"/>
                <a:gd name="T103" fmla="*/ 192 h 232"/>
                <a:gd name="T104" fmla="*/ 136 w 261"/>
                <a:gd name="T105" fmla="*/ 196 h 232"/>
                <a:gd name="T106" fmla="*/ 200 w 261"/>
                <a:gd name="T107" fmla="*/ 177 h 232"/>
                <a:gd name="T108" fmla="*/ 232 w 261"/>
                <a:gd name="T109" fmla="*/ 135 h 232"/>
                <a:gd name="T110" fmla="*/ 218 w 261"/>
                <a:gd name="T111" fmla="*/ 144 h 232"/>
                <a:gd name="T112" fmla="*/ 149 w 261"/>
                <a:gd name="T113" fmla="*/ 191 h 232"/>
                <a:gd name="T114" fmla="*/ 43 w 261"/>
                <a:gd name="T115" fmla="*/ 122 h 232"/>
                <a:gd name="T116" fmla="*/ 31 w 261"/>
                <a:gd name="T117" fmla="*/ 77 h 232"/>
                <a:gd name="T118" fmla="*/ 63 w 261"/>
                <a:gd name="T119" fmla="*/ 15 h 232"/>
                <a:gd name="T120" fmla="*/ 66 w 261"/>
                <a:gd name="T121" fmla="*/ 7 h 232"/>
                <a:gd name="T122" fmla="*/ 63 w 261"/>
                <a:gd name="T1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32">
                  <a:moveTo>
                    <a:pt x="150" y="227"/>
                  </a:moveTo>
                  <a:cubicBezTo>
                    <a:pt x="134" y="222"/>
                    <a:pt x="119" y="213"/>
                    <a:pt x="105" y="202"/>
                  </a:cubicBezTo>
                  <a:cubicBezTo>
                    <a:pt x="108" y="204"/>
                    <a:pt x="110" y="205"/>
                    <a:pt x="113" y="206"/>
                  </a:cubicBezTo>
                  <a:cubicBezTo>
                    <a:pt x="118" y="208"/>
                    <a:pt x="122" y="210"/>
                    <a:pt x="127" y="212"/>
                  </a:cubicBezTo>
                  <a:cubicBezTo>
                    <a:pt x="133" y="215"/>
                    <a:pt x="139" y="216"/>
                    <a:pt x="145" y="218"/>
                  </a:cubicBezTo>
                  <a:cubicBezTo>
                    <a:pt x="147" y="218"/>
                    <a:pt x="148" y="219"/>
                    <a:pt x="150" y="219"/>
                  </a:cubicBezTo>
                  <a:cubicBezTo>
                    <a:pt x="151" y="219"/>
                    <a:pt x="153" y="220"/>
                    <a:pt x="154" y="220"/>
                  </a:cubicBezTo>
                  <a:cubicBezTo>
                    <a:pt x="154" y="220"/>
                    <a:pt x="155" y="220"/>
                    <a:pt x="155" y="220"/>
                  </a:cubicBezTo>
                  <a:cubicBezTo>
                    <a:pt x="156" y="220"/>
                    <a:pt x="158" y="221"/>
                    <a:pt x="160" y="221"/>
                  </a:cubicBezTo>
                  <a:cubicBezTo>
                    <a:pt x="161" y="221"/>
                    <a:pt x="162" y="222"/>
                    <a:pt x="164" y="222"/>
                  </a:cubicBezTo>
                  <a:cubicBezTo>
                    <a:pt x="167" y="223"/>
                    <a:pt x="171" y="223"/>
                    <a:pt x="174" y="223"/>
                  </a:cubicBezTo>
                  <a:cubicBezTo>
                    <a:pt x="177" y="224"/>
                    <a:pt x="179" y="224"/>
                    <a:pt x="181" y="224"/>
                  </a:cubicBezTo>
                  <a:cubicBezTo>
                    <a:pt x="183" y="224"/>
                    <a:pt x="184" y="224"/>
                    <a:pt x="186" y="224"/>
                  </a:cubicBezTo>
                  <a:cubicBezTo>
                    <a:pt x="190" y="223"/>
                    <a:pt x="193" y="223"/>
                    <a:pt x="197" y="222"/>
                  </a:cubicBezTo>
                  <a:cubicBezTo>
                    <a:pt x="200" y="221"/>
                    <a:pt x="203" y="220"/>
                    <a:pt x="206" y="219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7" y="219"/>
                    <a:pt x="208" y="218"/>
                    <a:pt x="209" y="218"/>
                  </a:cubicBezTo>
                  <a:cubicBezTo>
                    <a:pt x="209" y="218"/>
                    <a:pt x="209" y="218"/>
                    <a:pt x="209" y="218"/>
                  </a:cubicBezTo>
                  <a:cubicBezTo>
                    <a:pt x="209" y="218"/>
                    <a:pt x="210" y="218"/>
                    <a:pt x="210" y="218"/>
                  </a:cubicBezTo>
                  <a:cubicBezTo>
                    <a:pt x="211" y="217"/>
                    <a:pt x="211" y="217"/>
                    <a:pt x="212" y="217"/>
                  </a:cubicBezTo>
                  <a:cubicBezTo>
                    <a:pt x="213" y="217"/>
                    <a:pt x="213" y="216"/>
                    <a:pt x="214" y="216"/>
                  </a:cubicBezTo>
                  <a:cubicBezTo>
                    <a:pt x="216" y="215"/>
                    <a:pt x="219" y="214"/>
                    <a:pt x="221" y="213"/>
                  </a:cubicBezTo>
                  <a:cubicBezTo>
                    <a:pt x="218" y="216"/>
                    <a:pt x="215" y="218"/>
                    <a:pt x="211" y="219"/>
                  </a:cubicBezTo>
                  <a:cubicBezTo>
                    <a:pt x="211" y="219"/>
                    <a:pt x="211" y="219"/>
                    <a:pt x="211" y="219"/>
                  </a:cubicBezTo>
                  <a:cubicBezTo>
                    <a:pt x="206" y="222"/>
                    <a:pt x="201" y="224"/>
                    <a:pt x="196" y="226"/>
                  </a:cubicBezTo>
                  <a:cubicBezTo>
                    <a:pt x="192" y="227"/>
                    <a:pt x="188" y="228"/>
                    <a:pt x="183" y="229"/>
                  </a:cubicBezTo>
                  <a:cubicBezTo>
                    <a:pt x="183" y="229"/>
                    <a:pt x="182" y="229"/>
                    <a:pt x="182" y="229"/>
                  </a:cubicBezTo>
                  <a:cubicBezTo>
                    <a:pt x="179" y="229"/>
                    <a:pt x="175" y="229"/>
                    <a:pt x="172" y="229"/>
                  </a:cubicBezTo>
                  <a:cubicBezTo>
                    <a:pt x="171" y="229"/>
                    <a:pt x="170" y="229"/>
                    <a:pt x="170" y="229"/>
                  </a:cubicBezTo>
                  <a:cubicBezTo>
                    <a:pt x="169" y="229"/>
                    <a:pt x="169" y="229"/>
                    <a:pt x="168" y="229"/>
                  </a:cubicBezTo>
                  <a:cubicBezTo>
                    <a:pt x="165" y="229"/>
                    <a:pt x="162" y="229"/>
                    <a:pt x="159" y="228"/>
                  </a:cubicBezTo>
                  <a:cubicBezTo>
                    <a:pt x="159" y="228"/>
                    <a:pt x="159" y="228"/>
                    <a:pt x="158" y="228"/>
                  </a:cubicBezTo>
                  <a:cubicBezTo>
                    <a:pt x="158" y="228"/>
                    <a:pt x="157" y="228"/>
                    <a:pt x="157" y="228"/>
                  </a:cubicBezTo>
                  <a:cubicBezTo>
                    <a:pt x="154" y="228"/>
                    <a:pt x="152" y="227"/>
                    <a:pt x="150" y="227"/>
                  </a:cubicBezTo>
                  <a:moveTo>
                    <a:pt x="171" y="189"/>
                  </a:moveTo>
                  <a:cubicBezTo>
                    <a:pt x="172" y="189"/>
                    <a:pt x="173" y="189"/>
                    <a:pt x="175" y="188"/>
                  </a:cubicBezTo>
                  <a:cubicBezTo>
                    <a:pt x="173" y="189"/>
                    <a:pt x="171" y="190"/>
                    <a:pt x="170" y="190"/>
                  </a:cubicBezTo>
                  <a:cubicBezTo>
                    <a:pt x="167" y="191"/>
                    <a:pt x="165" y="192"/>
                    <a:pt x="162" y="192"/>
                  </a:cubicBezTo>
                  <a:cubicBezTo>
                    <a:pt x="158" y="193"/>
                    <a:pt x="154" y="194"/>
                    <a:pt x="149" y="194"/>
                  </a:cubicBezTo>
                  <a:cubicBezTo>
                    <a:pt x="153" y="194"/>
                    <a:pt x="156" y="193"/>
                    <a:pt x="159" y="192"/>
                  </a:cubicBezTo>
                  <a:cubicBezTo>
                    <a:pt x="160" y="192"/>
                    <a:pt x="161" y="192"/>
                    <a:pt x="161" y="192"/>
                  </a:cubicBezTo>
                  <a:cubicBezTo>
                    <a:pt x="165" y="191"/>
                    <a:pt x="168" y="190"/>
                    <a:pt x="171" y="189"/>
                  </a:cubicBezTo>
                  <a:moveTo>
                    <a:pt x="99" y="193"/>
                  </a:moveTo>
                  <a:cubicBezTo>
                    <a:pt x="96" y="191"/>
                    <a:pt x="93" y="190"/>
                    <a:pt x="91" y="188"/>
                  </a:cubicBezTo>
                  <a:cubicBezTo>
                    <a:pt x="91" y="188"/>
                    <a:pt x="90" y="188"/>
                    <a:pt x="90" y="188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2" y="188"/>
                    <a:pt x="92" y="189"/>
                    <a:pt x="93" y="189"/>
                  </a:cubicBezTo>
                  <a:cubicBezTo>
                    <a:pt x="95" y="190"/>
                    <a:pt x="97" y="192"/>
                    <a:pt x="99" y="193"/>
                  </a:cubicBezTo>
                  <a:moveTo>
                    <a:pt x="234" y="183"/>
                  </a:moveTo>
                  <a:cubicBezTo>
                    <a:pt x="234" y="182"/>
                    <a:pt x="234" y="182"/>
                    <a:pt x="234" y="182"/>
                  </a:cubicBezTo>
                  <a:cubicBezTo>
                    <a:pt x="234" y="183"/>
                    <a:pt x="234" y="184"/>
                    <a:pt x="233" y="185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33" y="187"/>
                    <a:pt x="232" y="187"/>
                    <a:pt x="232" y="188"/>
                  </a:cubicBezTo>
                  <a:cubicBezTo>
                    <a:pt x="231" y="192"/>
                    <a:pt x="229" y="196"/>
                    <a:pt x="226" y="199"/>
                  </a:cubicBezTo>
                  <a:cubicBezTo>
                    <a:pt x="226" y="200"/>
                    <a:pt x="225" y="201"/>
                    <a:pt x="224" y="202"/>
                  </a:cubicBezTo>
                  <a:cubicBezTo>
                    <a:pt x="223" y="203"/>
                    <a:pt x="222" y="205"/>
                    <a:pt x="221" y="206"/>
                  </a:cubicBezTo>
                  <a:cubicBezTo>
                    <a:pt x="221" y="206"/>
                    <a:pt x="220" y="207"/>
                    <a:pt x="220" y="207"/>
                  </a:cubicBezTo>
                  <a:cubicBezTo>
                    <a:pt x="219" y="208"/>
                    <a:pt x="218" y="209"/>
                    <a:pt x="218" y="209"/>
                  </a:cubicBezTo>
                  <a:cubicBezTo>
                    <a:pt x="217" y="210"/>
                    <a:pt x="216" y="211"/>
                    <a:pt x="215" y="212"/>
                  </a:cubicBezTo>
                  <a:cubicBezTo>
                    <a:pt x="214" y="212"/>
                    <a:pt x="214" y="212"/>
                    <a:pt x="214" y="212"/>
                  </a:cubicBezTo>
                  <a:cubicBezTo>
                    <a:pt x="212" y="213"/>
                    <a:pt x="210" y="215"/>
                    <a:pt x="208" y="216"/>
                  </a:cubicBezTo>
                  <a:cubicBezTo>
                    <a:pt x="207" y="216"/>
                    <a:pt x="206" y="216"/>
                    <a:pt x="205" y="216"/>
                  </a:cubicBezTo>
                  <a:cubicBezTo>
                    <a:pt x="200" y="218"/>
                    <a:pt x="195" y="218"/>
                    <a:pt x="190" y="219"/>
                  </a:cubicBezTo>
                  <a:cubicBezTo>
                    <a:pt x="187" y="219"/>
                    <a:pt x="184" y="219"/>
                    <a:pt x="180" y="219"/>
                  </a:cubicBezTo>
                  <a:cubicBezTo>
                    <a:pt x="180" y="220"/>
                    <a:pt x="179" y="220"/>
                    <a:pt x="178" y="220"/>
                  </a:cubicBezTo>
                  <a:cubicBezTo>
                    <a:pt x="176" y="220"/>
                    <a:pt x="174" y="219"/>
                    <a:pt x="171" y="219"/>
                  </a:cubicBezTo>
                  <a:cubicBezTo>
                    <a:pt x="169" y="219"/>
                    <a:pt x="167" y="219"/>
                    <a:pt x="165" y="219"/>
                  </a:cubicBezTo>
                  <a:cubicBezTo>
                    <a:pt x="162" y="219"/>
                    <a:pt x="160" y="218"/>
                    <a:pt x="158" y="218"/>
                  </a:cubicBezTo>
                  <a:cubicBezTo>
                    <a:pt x="157" y="218"/>
                    <a:pt x="155" y="217"/>
                    <a:pt x="154" y="217"/>
                  </a:cubicBezTo>
                  <a:cubicBezTo>
                    <a:pt x="157" y="217"/>
                    <a:pt x="161" y="217"/>
                    <a:pt x="164" y="217"/>
                  </a:cubicBezTo>
                  <a:cubicBezTo>
                    <a:pt x="166" y="217"/>
                    <a:pt x="167" y="217"/>
                    <a:pt x="169" y="217"/>
                  </a:cubicBezTo>
                  <a:cubicBezTo>
                    <a:pt x="169" y="217"/>
                    <a:pt x="169" y="217"/>
                    <a:pt x="169" y="217"/>
                  </a:cubicBezTo>
                  <a:cubicBezTo>
                    <a:pt x="174" y="217"/>
                    <a:pt x="179" y="216"/>
                    <a:pt x="184" y="215"/>
                  </a:cubicBezTo>
                  <a:cubicBezTo>
                    <a:pt x="184" y="215"/>
                    <a:pt x="184" y="215"/>
                    <a:pt x="184" y="215"/>
                  </a:cubicBezTo>
                  <a:cubicBezTo>
                    <a:pt x="186" y="215"/>
                    <a:pt x="187" y="214"/>
                    <a:pt x="189" y="214"/>
                  </a:cubicBezTo>
                  <a:cubicBezTo>
                    <a:pt x="193" y="213"/>
                    <a:pt x="197" y="211"/>
                    <a:pt x="201" y="209"/>
                  </a:cubicBezTo>
                  <a:cubicBezTo>
                    <a:pt x="202" y="208"/>
                    <a:pt x="204" y="207"/>
                    <a:pt x="206" y="206"/>
                  </a:cubicBezTo>
                  <a:cubicBezTo>
                    <a:pt x="207" y="206"/>
                    <a:pt x="208" y="205"/>
                    <a:pt x="209" y="205"/>
                  </a:cubicBezTo>
                  <a:cubicBezTo>
                    <a:pt x="210" y="204"/>
                    <a:pt x="211" y="204"/>
                    <a:pt x="212" y="203"/>
                  </a:cubicBezTo>
                  <a:cubicBezTo>
                    <a:pt x="213" y="202"/>
                    <a:pt x="215" y="201"/>
                    <a:pt x="216" y="200"/>
                  </a:cubicBezTo>
                  <a:cubicBezTo>
                    <a:pt x="218" y="199"/>
                    <a:pt x="220" y="197"/>
                    <a:pt x="222" y="195"/>
                  </a:cubicBezTo>
                  <a:cubicBezTo>
                    <a:pt x="222" y="195"/>
                    <a:pt x="223" y="194"/>
                    <a:pt x="224" y="193"/>
                  </a:cubicBezTo>
                  <a:cubicBezTo>
                    <a:pt x="225" y="192"/>
                    <a:pt x="227" y="190"/>
                    <a:pt x="228" y="189"/>
                  </a:cubicBezTo>
                  <a:cubicBezTo>
                    <a:pt x="229" y="188"/>
                    <a:pt x="229" y="188"/>
                    <a:pt x="230" y="187"/>
                  </a:cubicBezTo>
                  <a:cubicBezTo>
                    <a:pt x="231" y="186"/>
                    <a:pt x="232" y="185"/>
                    <a:pt x="233" y="183"/>
                  </a:cubicBezTo>
                  <a:cubicBezTo>
                    <a:pt x="233" y="183"/>
                    <a:pt x="234" y="183"/>
                    <a:pt x="234" y="183"/>
                  </a:cubicBezTo>
                  <a:moveTo>
                    <a:pt x="77" y="175"/>
                  </a:moveTo>
                  <a:cubicBezTo>
                    <a:pt x="76" y="174"/>
                    <a:pt x="76" y="173"/>
                    <a:pt x="75" y="172"/>
                  </a:cubicBezTo>
                  <a:cubicBezTo>
                    <a:pt x="77" y="174"/>
                    <a:pt x="78" y="176"/>
                    <a:pt x="80" y="177"/>
                  </a:cubicBezTo>
                  <a:cubicBezTo>
                    <a:pt x="80" y="177"/>
                    <a:pt x="80" y="178"/>
                    <a:pt x="81" y="178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3" y="180"/>
                    <a:pt x="84" y="181"/>
                  </a:cubicBezTo>
                  <a:cubicBezTo>
                    <a:pt x="83" y="181"/>
                    <a:pt x="83" y="180"/>
                    <a:pt x="82" y="180"/>
                  </a:cubicBezTo>
                  <a:cubicBezTo>
                    <a:pt x="82" y="179"/>
                    <a:pt x="81" y="179"/>
                    <a:pt x="81" y="179"/>
                  </a:cubicBezTo>
                  <a:cubicBezTo>
                    <a:pt x="81" y="179"/>
                    <a:pt x="80" y="178"/>
                    <a:pt x="80" y="178"/>
                  </a:cubicBezTo>
                  <a:cubicBezTo>
                    <a:pt x="79" y="177"/>
                    <a:pt x="79" y="176"/>
                    <a:pt x="78" y="175"/>
                  </a:cubicBezTo>
                  <a:cubicBezTo>
                    <a:pt x="78" y="175"/>
                    <a:pt x="77" y="175"/>
                    <a:pt x="77" y="175"/>
                  </a:cubicBezTo>
                  <a:moveTo>
                    <a:pt x="236" y="146"/>
                  </a:moveTo>
                  <a:cubicBezTo>
                    <a:pt x="236" y="146"/>
                    <a:pt x="236" y="146"/>
                    <a:pt x="236" y="146"/>
                  </a:cubicBezTo>
                  <a:cubicBezTo>
                    <a:pt x="236" y="145"/>
                    <a:pt x="236" y="145"/>
                    <a:pt x="236" y="145"/>
                  </a:cubicBezTo>
                  <a:cubicBezTo>
                    <a:pt x="237" y="145"/>
                    <a:pt x="237" y="146"/>
                    <a:pt x="237" y="146"/>
                  </a:cubicBezTo>
                  <a:cubicBezTo>
                    <a:pt x="237" y="149"/>
                    <a:pt x="237" y="151"/>
                    <a:pt x="237" y="154"/>
                  </a:cubicBezTo>
                  <a:cubicBezTo>
                    <a:pt x="237" y="154"/>
                    <a:pt x="237" y="155"/>
                    <a:pt x="237" y="155"/>
                  </a:cubicBezTo>
                  <a:cubicBezTo>
                    <a:pt x="237" y="157"/>
                    <a:pt x="237" y="159"/>
                    <a:pt x="237" y="160"/>
                  </a:cubicBezTo>
                  <a:cubicBezTo>
                    <a:pt x="237" y="163"/>
                    <a:pt x="237" y="165"/>
                    <a:pt x="237" y="167"/>
                  </a:cubicBezTo>
                  <a:cubicBezTo>
                    <a:pt x="236" y="170"/>
                    <a:pt x="236" y="173"/>
                    <a:pt x="235" y="176"/>
                  </a:cubicBezTo>
                  <a:cubicBezTo>
                    <a:pt x="226" y="191"/>
                    <a:pt x="211" y="203"/>
                    <a:pt x="194" y="209"/>
                  </a:cubicBezTo>
                  <a:cubicBezTo>
                    <a:pt x="190" y="211"/>
                    <a:pt x="187" y="212"/>
                    <a:pt x="183" y="213"/>
                  </a:cubicBezTo>
                  <a:cubicBezTo>
                    <a:pt x="179" y="214"/>
                    <a:pt x="174" y="214"/>
                    <a:pt x="170" y="215"/>
                  </a:cubicBezTo>
                  <a:cubicBezTo>
                    <a:pt x="169" y="215"/>
                    <a:pt x="169" y="215"/>
                    <a:pt x="168" y="215"/>
                  </a:cubicBezTo>
                  <a:cubicBezTo>
                    <a:pt x="167" y="215"/>
                    <a:pt x="165" y="215"/>
                    <a:pt x="164" y="215"/>
                  </a:cubicBezTo>
                  <a:cubicBezTo>
                    <a:pt x="162" y="215"/>
                    <a:pt x="160" y="215"/>
                    <a:pt x="158" y="215"/>
                  </a:cubicBezTo>
                  <a:cubicBezTo>
                    <a:pt x="153" y="214"/>
                    <a:pt x="148" y="214"/>
                    <a:pt x="143" y="213"/>
                  </a:cubicBezTo>
                  <a:cubicBezTo>
                    <a:pt x="141" y="212"/>
                    <a:pt x="139" y="212"/>
                    <a:pt x="137" y="211"/>
                  </a:cubicBezTo>
                  <a:cubicBezTo>
                    <a:pt x="137" y="211"/>
                    <a:pt x="136" y="211"/>
                    <a:pt x="136" y="211"/>
                  </a:cubicBezTo>
                  <a:cubicBezTo>
                    <a:pt x="133" y="210"/>
                    <a:pt x="130" y="208"/>
                    <a:pt x="128" y="207"/>
                  </a:cubicBezTo>
                  <a:cubicBezTo>
                    <a:pt x="129" y="207"/>
                    <a:pt x="130" y="208"/>
                    <a:pt x="131" y="208"/>
                  </a:cubicBezTo>
                  <a:cubicBezTo>
                    <a:pt x="133" y="208"/>
                    <a:pt x="135" y="209"/>
                    <a:pt x="138" y="209"/>
                  </a:cubicBezTo>
                  <a:cubicBezTo>
                    <a:pt x="140" y="209"/>
                    <a:pt x="143" y="209"/>
                    <a:pt x="145" y="209"/>
                  </a:cubicBezTo>
                  <a:cubicBezTo>
                    <a:pt x="146" y="209"/>
                    <a:pt x="148" y="209"/>
                    <a:pt x="149" y="209"/>
                  </a:cubicBezTo>
                  <a:cubicBezTo>
                    <a:pt x="150" y="209"/>
                    <a:pt x="151" y="209"/>
                    <a:pt x="152" y="209"/>
                  </a:cubicBezTo>
                  <a:cubicBezTo>
                    <a:pt x="152" y="209"/>
                    <a:pt x="152" y="209"/>
                    <a:pt x="153" y="209"/>
                  </a:cubicBezTo>
                  <a:cubicBezTo>
                    <a:pt x="158" y="209"/>
                    <a:pt x="164" y="209"/>
                    <a:pt x="169" y="208"/>
                  </a:cubicBezTo>
                  <a:cubicBezTo>
                    <a:pt x="172" y="208"/>
                    <a:pt x="174" y="207"/>
                    <a:pt x="176" y="207"/>
                  </a:cubicBezTo>
                  <a:cubicBezTo>
                    <a:pt x="178" y="206"/>
                    <a:pt x="180" y="206"/>
                    <a:pt x="181" y="205"/>
                  </a:cubicBezTo>
                  <a:cubicBezTo>
                    <a:pt x="182" y="205"/>
                    <a:pt x="182" y="205"/>
                    <a:pt x="182" y="205"/>
                  </a:cubicBezTo>
                  <a:cubicBezTo>
                    <a:pt x="183" y="205"/>
                    <a:pt x="183" y="205"/>
                    <a:pt x="183" y="205"/>
                  </a:cubicBezTo>
                  <a:cubicBezTo>
                    <a:pt x="195" y="202"/>
                    <a:pt x="206" y="196"/>
                    <a:pt x="215" y="188"/>
                  </a:cubicBezTo>
                  <a:cubicBezTo>
                    <a:pt x="216" y="187"/>
                    <a:pt x="218" y="185"/>
                    <a:pt x="219" y="184"/>
                  </a:cubicBezTo>
                  <a:cubicBezTo>
                    <a:pt x="222" y="181"/>
                    <a:pt x="224" y="178"/>
                    <a:pt x="226" y="175"/>
                  </a:cubicBezTo>
                  <a:cubicBezTo>
                    <a:pt x="227" y="173"/>
                    <a:pt x="228" y="172"/>
                    <a:pt x="229" y="170"/>
                  </a:cubicBezTo>
                  <a:cubicBezTo>
                    <a:pt x="231" y="166"/>
                    <a:pt x="232" y="163"/>
                    <a:pt x="233" y="159"/>
                  </a:cubicBezTo>
                  <a:cubicBezTo>
                    <a:pt x="235" y="155"/>
                    <a:pt x="236" y="150"/>
                    <a:pt x="236" y="146"/>
                  </a:cubicBezTo>
                  <a:moveTo>
                    <a:pt x="56" y="145"/>
                  </a:moveTo>
                  <a:cubicBezTo>
                    <a:pt x="53" y="141"/>
                    <a:pt x="51" y="137"/>
                    <a:pt x="49" y="134"/>
                  </a:cubicBezTo>
                  <a:cubicBezTo>
                    <a:pt x="55" y="142"/>
                    <a:pt x="63" y="151"/>
                    <a:pt x="71" y="159"/>
                  </a:cubicBezTo>
                  <a:cubicBezTo>
                    <a:pt x="71" y="159"/>
                    <a:pt x="72" y="159"/>
                    <a:pt x="72" y="160"/>
                  </a:cubicBezTo>
                  <a:cubicBezTo>
                    <a:pt x="73" y="161"/>
                    <a:pt x="75" y="162"/>
                    <a:pt x="76" y="163"/>
                  </a:cubicBezTo>
                  <a:cubicBezTo>
                    <a:pt x="77" y="165"/>
                    <a:pt x="79" y="166"/>
                    <a:pt x="80" y="167"/>
                  </a:cubicBezTo>
                  <a:cubicBezTo>
                    <a:pt x="81" y="168"/>
                    <a:pt x="83" y="169"/>
                    <a:pt x="84" y="171"/>
                  </a:cubicBezTo>
                  <a:cubicBezTo>
                    <a:pt x="85" y="171"/>
                    <a:pt x="86" y="172"/>
                    <a:pt x="88" y="173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9" y="174"/>
                    <a:pt x="90" y="175"/>
                    <a:pt x="91" y="176"/>
                  </a:cubicBezTo>
                  <a:cubicBezTo>
                    <a:pt x="95" y="179"/>
                    <a:pt x="99" y="181"/>
                    <a:pt x="104" y="184"/>
                  </a:cubicBezTo>
                  <a:cubicBezTo>
                    <a:pt x="110" y="187"/>
                    <a:pt x="117" y="191"/>
                    <a:pt x="124" y="193"/>
                  </a:cubicBezTo>
                  <a:cubicBezTo>
                    <a:pt x="123" y="193"/>
                    <a:pt x="121" y="193"/>
                    <a:pt x="119" y="193"/>
                  </a:cubicBezTo>
                  <a:cubicBezTo>
                    <a:pt x="119" y="193"/>
                    <a:pt x="118" y="193"/>
                    <a:pt x="118" y="193"/>
                  </a:cubicBezTo>
                  <a:cubicBezTo>
                    <a:pt x="116" y="192"/>
                    <a:pt x="114" y="192"/>
                    <a:pt x="111" y="192"/>
                  </a:cubicBezTo>
                  <a:cubicBezTo>
                    <a:pt x="110" y="191"/>
                    <a:pt x="109" y="191"/>
                    <a:pt x="108" y="191"/>
                  </a:cubicBezTo>
                  <a:cubicBezTo>
                    <a:pt x="105" y="190"/>
                    <a:pt x="103" y="190"/>
                    <a:pt x="100" y="189"/>
                  </a:cubicBezTo>
                  <a:cubicBezTo>
                    <a:pt x="100" y="189"/>
                    <a:pt x="100" y="189"/>
                    <a:pt x="100" y="189"/>
                  </a:cubicBezTo>
                  <a:cubicBezTo>
                    <a:pt x="98" y="188"/>
                    <a:pt x="96" y="187"/>
                    <a:pt x="95" y="187"/>
                  </a:cubicBezTo>
                  <a:cubicBezTo>
                    <a:pt x="93" y="185"/>
                    <a:pt x="91" y="183"/>
                    <a:pt x="89" y="182"/>
                  </a:cubicBezTo>
                  <a:cubicBezTo>
                    <a:pt x="84" y="177"/>
                    <a:pt x="79" y="172"/>
                    <a:pt x="74" y="167"/>
                  </a:cubicBezTo>
                  <a:cubicBezTo>
                    <a:pt x="70" y="163"/>
                    <a:pt x="67" y="159"/>
                    <a:pt x="64" y="155"/>
                  </a:cubicBezTo>
                  <a:cubicBezTo>
                    <a:pt x="63" y="154"/>
                    <a:pt x="62" y="152"/>
                    <a:pt x="61" y="151"/>
                  </a:cubicBezTo>
                  <a:cubicBezTo>
                    <a:pt x="60" y="150"/>
                    <a:pt x="59" y="149"/>
                    <a:pt x="58" y="147"/>
                  </a:cubicBezTo>
                  <a:cubicBezTo>
                    <a:pt x="57" y="146"/>
                    <a:pt x="57" y="146"/>
                    <a:pt x="56" y="145"/>
                  </a:cubicBezTo>
                  <a:moveTo>
                    <a:pt x="34" y="129"/>
                  </a:moveTo>
                  <a:cubicBezTo>
                    <a:pt x="33" y="126"/>
                    <a:pt x="32" y="124"/>
                    <a:pt x="31" y="122"/>
                  </a:cubicBezTo>
                  <a:cubicBezTo>
                    <a:pt x="33" y="125"/>
                    <a:pt x="35" y="128"/>
                    <a:pt x="36" y="131"/>
                  </a:cubicBezTo>
                  <a:cubicBezTo>
                    <a:pt x="36" y="131"/>
                    <a:pt x="37" y="131"/>
                    <a:pt x="37" y="132"/>
                  </a:cubicBezTo>
                  <a:cubicBezTo>
                    <a:pt x="36" y="131"/>
                    <a:pt x="36" y="130"/>
                    <a:pt x="35" y="130"/>
                  </a:cubicBezTo>
                  <a:cubicBezTo>
                    <a:pt x="35" y="129"/>
                    <a:pt x="35" y="129"/>
                    <a:pt x="34" y="129"/>
                  </a:cubicBezTo>
                  <a:moveTo>
                    <a:pt x="238" y="177"/>
                  </a:moveTo>
                  <a:cubicBezTo>
                    <a:pt x="239" y="175"/>
                    <a:pt x="240" y="174"/>
                    <a:pt x="241" y="172"/>
                  </a:cubicBezTo>
                  <a:cubicBezTo>
                    <a:pt x="248" y="160"/>
                    <a:pt x="251" y="147"/>
                    <a:pt x="251" y="133"/>
                  </a:cubicBezTo>
                  <a:cubicBezTo>
                    <a:pt x="251" y="127"/>
                    <a:pt x="251" y="122"/>
                    <a:pt x="250" y="116"/>
                  </a:cubicBezTo>
                  <a:cubicBezTo>
                    <a:pt x="251" y="121"/>
                    <a:pt x="252" y="125"/>
                    <a:pt x="253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4" y="131"/>
                    <a:pt x="254" y="132"/>
                    <a:pt x="254" y="133"/>
                  </a:cubicBezTo>
                  <a:cubicBezTo>
                    <a:pt x="257" y="147"/>
                    <a:pt x="255" y="162"/>
                    <a:pt x="251" y="176"/>
                  </a:cubicBezTo>
                  <a:cubicBezTo>
                    <a:pt x="250" y="177"/>
                    <a:pt x="250" y="178"/>
                    <a:pt x="250" y="180"/>
                  </a:cubicBezTo>
                  <a:cubicBezTo>
                    <a:pt x="249" y="182"/>
                    <a:pt x="247" y="184"/>
                    <a:pt x="246" y="186"/>
                  </a:cubicBezTo>
                  <a:cubicBezTo>
                    <a:pt x="246" y="186"/>
                    <a:pt x="246" y="187"/>
                    <a:pt x="245" y="187"/>
                  </a:cubicBezTo>
                  <a:cubicBezTo>
                    <a:pt x="243" y="192"/>
                    <a:pt x="240" y="196"/>
                    <a:pt x="236" y="200"/>
                  </a:cubicBezTo>
                  <a:cubicBezTo>
                    <a:pt x="235" y="201"/>
                    <a:pt x="235" y="201"/>
                    <a:pt x="234" y="202"/>
                  </a:cubicBezTo>
                  <a:cubicBezTo>
                    <a:pt x="233" y="203"/>
                    <a:pt x="232" y="204"/>
                    <a:pt x="231" y="205"/>
                  </a:cubicBezTo>
                  <a:cubicBezTo>
                    <a:pt x="229" y="205"/>
                    <a:pt x="228" y="206"/>
                    <a:pt x="227" y="207"/>
                  </a:cubicBezTo>
                  <a:cubicBezTo>
                    <a:pt x="225" y="209"/>
                    <a:pt x="222" y="210"/>
                    <a:pt x="219" y="212"/>
                  </a:cubicBezTo>
                  <a:cubicBezTo>
                    <a:pt x="223" y="208"/>
                    <a:pt x="226" y="204"/>
                    <a:pt x="229" y="200"/>
                  </a:cubicBezTo>
                  <a:cubicBezTo>
                    <a:pt x="229" y="200"/>
                    <a:pt x="229" y="199"/>
                    <a:pt x="230" y="198"/>
                  </a:cubicBezTo>
                  <a:cubicBezTo>
                    <a:pt x="232" y="194"/>
                    <a:pt x="234" y="190"/>
                    <a:pt x="236" y="185"/>
                  </a:cubicBezTo>
                  <a:cubicBezTo>
                    <a:pt x="236" y="183"/>
                    <a:pt x="237" y="181"/>
                    <a:pt x="238" y="179"/>
                  </a:cubicBezTo>
                  <a:cubicBezTo>
                    <a:pt x="238" y="178"/>
                    <a:pt x="238" y="177"/>
                    <a:pt x="238" y="177"/>
                  </a:cubicBezTo>
                  <a:moveTo>
                    <a:pt x="226" y="115"/>
                  </a:moveTo>
                  <a:cubicBezTo>
                    <a:pt x="226" y="114"/>
                    <a:pt x="226" y="113"/>
                    <a:pt x="226" y="112"/>
                  </a:cubicBezTo>
                  <a:cubicBezTo>
                    <a:pt x="227" y="113"/>
                    <a:pt x="227" y="115"/>
                    <a:pt x="227" y="116"/>
                  </a:cubicBezTo>
                  <a:cubicBezTo>
                    <a:pt x="231" y="126"/>
                    <a:pt x="231" y="138"/>
                    <a:pt x="226" y="148"/>
                  </a:cubicBezTo>
                  <a:cubicBezTo>
                    <a:pt x="224" y="152"/>
                    <a:pt x="222" y="155"/>
                    <a:pt x="219" y="158"/>
                  </a:cubicBezTo>
                  <a:cubicBezTo>
                    <a:pt x="218" y="159"/>
                    <a:pt x="217" y="161"/>
                    <a:pt x="216" y="162"/>
                  </a:cubicBezTo>
                  <a:cubicBezTo>
                    <a:pt x="214" y="164"/>
                    <a:pt x="211" y="166"/>
                    <a:pt x="209" y="168"/>
                  </a:cubicBezTo>
                  <a:cubicBezTo>
                    <a:pt x="209" y="168"/>
                    <a:pt x="208" y="168"/>
                    <a:pt x="208" y="169"/>
                  </a:cubicBezTo>
                  <a:cubicBezTo>
                    <a:pt x="206" y="170"/>
                    <a:pt x="205" y="171"/>
                    <a:pt x="203" y="172"/>
                  </a:cubicBezTo>
                  <a:cubicBezTo>
                    <a:pt x="202" y="173"/>
                    <a:pt x="202" y="173"/>
                    <a:pt x="201" y="173"/>
                  </a:cubicBezTo>
                  <a:cubicBezTo>
                    <a:pt x="202" y="172"/>
                    <a:pt x="203" y="172"/>
                    <a:pt x="204" y="171"/>
                  </a:cubicBezTo>
                  <a:cubicBezTo>
                    <a:pt x="212" y="162"/>
                    <a:pt x="219" y="150"/>
                    <a:pt x="223" y="138"/>
                  </a:cubicBezTo>
                  <a:cubicBezTo>
                    <a:pt x="223" y="136"/>
                    <a:pt x="224" y="134"/>
                    <a:pt x="224" y="132"/>
                  </a:cubicBezTo>
                  <a:cubicBezTo>
                    <a:pt x="226" y="127"/>
                    <a:pt x="226" y="121"/>
                    <a:pt x="226" y="115"/>
                  </a:cubicBezTo>
                  <a:moveTo>
                    <a:pt x="26" y="103"/>
                  </a:moveTo>
                  <a:cubicBezTo>
                    <a:pt x="26" y="103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7" y="104"/>
                    <a:pt x="27" y="105"/>
                    <a:pt x="27" y="106"/>
                  </a:cubicBezTo>
                  <a:cubicBezTo>
                    <a:pt x="28" y="106"/>
                    <a:pt x="28" y="106"/>
                    <a:pt x="28" y="107"/>
                  </a:cubicBezTo>
                  <a:cubicBezTo>
                    <a:pt x="28" y="108"/>
                    <a:pt x="29" y="109"/>
                    <a:pt x="29" y="110"/>
                  </a:cubicBezTo>
                  <a:cubicBezTo>
                    <a:pt x="30" y="111"/>
                    <a:pt x="31" y="113"/>
                    <a:pt x="31" y="114"/>
                  </a:cubicBezTo>
                  <a:cubicBezTo>
                    <a:pt x="33" y="117"/>
                    <a:pt x="34" y="121"/>
                    <a:pt x="36" y="124"/>
                  </a:cubicBezTo>
                  <a:cubicBezTo>
                    <a:pt x="36" y="124"/>
                    <a:pt x="37" y="125"/>
                    <a:pt x="37" y="125"/>
                  </a:cubicBezTo>
                  <a:cubicBezTo>
                    <a:pt x="38" y="127"/>
                    <a:pt x="39" y="129"/>
                    <a:pt x="39" y="130"/>
                  </a:cubicBezTo>
                  <a:cubicBezTo>
                    <a:pt x="40" y="130"/>
                    <a:pt x="40" y="130"/>
                    <a:pt x="40" y="131"/>
                  </a:cubicBezTo>
                  <a:cubicBezTo>
                    <a:pt x="44" y="138"/>
                    <a:pt x="48" y="145"/>
                    <a:pt x="53" y="152"/>
                  </a:cubicBezTo>
                  <a:cubicBezTo>
                    <a:pt x="53" y="151"/>
                    <a:pt x="53" y="151"/>
                    <a:pt x="52" y="151"/>
                  </a:cubicBezTo>
                  <a:cubicBezTo>
                    <a:pt x="46" y="142"/>
                    <a:pt x="41" y="134"/>
                    <a:pt x="36" y="125"/>
                  </a:cubicBezTo>
                  <a:cubicBezTo>
                    <a:pt x="35" y="123"/>
                    <a:pt x="34" y="122"/>
                    <a:pt x="34" y="121"/>
                  </a:cubicBezTo>
                  <a:cubicBezTo>
                    <a:pt x="31" y="116"/>
                    <a:pt x="29" y="112"/>
                    <a:pt x="27" y="107"/>
                  </a:cubicBezTo>
                  <a:cubicBezTo>
                    <a:pt x="26" y="106"/>
                    <a:pt x="26" y="105"/>
                    <a:pt x="26" y="104"/>
                  </a:cubicBezTo>
                  <a:cubicBezTo>
                    <a:pt x="26" y="103"/>
                    <a:pt x="26" y="103"/>
                    <a:pt x="26" y="103"/>
                  </a:cubicBezTo>
                  <a:moveTo>
                    <a:pt x="250" y="109"/>
                  </a:moveTo>
                  <a:cubicBezTo>
                    <a:pt x="247" y="103"/>
                    <a:pt x="245" y="97"/>
                    <a:pt x="243" y="91"/>
                  </a:cubicBezTo>
                  <a:cubicBezTo>
                    <a:pt x="243" y="93"/>
                    <a:pt x="244" y="94"/>
                    <a:pt x="245" y="96"/>
                  </a:cubicBezTo>
                  <a:cubicBezTo>
                    <a:pt x="247" y="100"/>
                    <a:pt x="248" y="105"/>
                    <a:pt x="250" y="109"/>
                  </a:cubicBezTo>
                  <a:cubicBezTo>
                    <a:pt x="250" y="111"/>
                    <a:pt x="251" y="112"/>
                    <a:pt x="251" y="114"/>
                  </a:cubicBezTo>
                  <a:cubicBezTo>
                    <a:pt x="251" y="112"/>
                    <a:pt x="250" y="111"/>
                    <a:pt x="250" y="109"/>
                  </a:cubicBezTo>
                  <a:moveTo>
                    <a:pt x="30" y="99"/>
                  </a:moveTo>
                  <a:cubicBezTo>
                    <a:pt x="29" y="96"/>
                    <a:pt x="28" y="93"/>
                    <a:pt x="28" y="90"/>
                  </a:cubicBezTo>
                  <a:cubicBezTo>
                    <a:pt x="27" y="90"/>
                    <a:pt x="27" y="89"/>
                    <a:pt x="27" y="88"/>
                  </a:cubicBezTo>
                  <a:cubicBezTo>
                    <a:pt x="28" y="91"/>
                    <a:pt x="29" y="94"/>
                    <a:pt x="30" y="96"/>
                  </a:cubicBezTo>
                  <a:cubicBezTo>
                    <a:pt x="30" y="98"/>
                    <a:pt x="31" y="100"/>
                    <a:pt x="31" y="102"/>
                  </a:cubicBezTo>
                  <a:cubicBezTo>
                    <a:pt x="31" y="101"/>
                    <a:pt x="31" y="100"/>
                    <a:pt x="30" y="99"/>
                  </a:cubicBezTo>
                  <a:moveTo>
                    <a:pt x="240" y="89"/>
                  </a:moveTo>
                  <a:cubicBezTo>
                    <a:pt x="238" y="83"/>
                    <a:pt x="235" y="77"/>
                    <a:pt x="232" y="71"/>
                  </a:cubicBezTo>
                  <a:cubicBezTo>
                    <a:pt x="234" y="74"/>
                    <a:pt x="236" y="77"/>
                    <a:pt x="238" y="80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40" y="84"/>
                    <a:pt x="241" y="86"/>
                    <a:pt x="242" y="89"/>
                  </a:cubicBezTo>
                  <a:cubicBezTo>
                    <a:pt x="242" y="89"/>
                    <a:pt x="241" y="88"/>
                    <a:pt x="241" y="88"/>
                  </a:cubicBezTo>
                  <a:cubicBezTo>
                    <a:pt x="241" y="88"/>
                    <a:pt x="241" y="88"/>
                    <a:pt x="240" y="89"/>
                  </a:cubicBezTo>
                  <a:moveTo>
                    <a:pt x="11" y="71"/>
                  </a:moveTo>
                  <a:cubicBezTo>
                    <a:pt x="11" y="70"/>
                    <a:pt x="11" y="69"/>
                    <a:pt x="11" y="69"/>
                  </a:cubicBezTo>
                  <a:cubicBezTo>
                    <a:pt x="11" y="70"/>
                    <a:pt x="12" y="72"/>
                    <a:pt x="12" y="73"/>
                  </a:cubicBezTo>
                  <a:cubicBezTo>
                    <a:pt x="14" y="82"/>
                    <a:pt x="17" y="90"/>
                    <a:pt x="20" y="98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8"/>
                    <a:pt x="19" y="98"/>
                    <a:pt x="18" y="97"/>
                  </a:cubicBezTo>
                  <a:cubicBezTo>
                    <a:pt x="14" y="92"/>
                    <a:pt x="13" y="86"/>
                    <a:pt x="12" y="80"/>
                  </a:cubicBezTo>
                  <a:cubicBezTo>
                    <a:pt x="12" y="79"/>
                    <a:pt x="12" y="78"/>
                    <a:pt x="11" y="77"/>
                  </a:cubicBezTo>
                  <a:cubicBezTo>
                    <a:pt x="11" y="76"/>
                    <a:pt x="11" y="75"/>
                    <a:pt x="11" y="74"/>
                  </a:cubicBezTo>
                  <a:cubicBezTo>
                    <a:pt x="11" y="73"/>
                    <a:pt x="11" y="72"/>
                    <a:pt x="11" y="71"/>
                  </a:cubicBezTo>
                  <a:moveTo>
                    <a:pt x="27" y="67"/>
                  </a:moveTo>
                  <a:cubicBezTo>
                    <a:pt x="27" y="67"/>
                    <a:pt x="27" y="67"/>
                    <a:pt x="27" y="66"/>
                  </a:cubicBezTo>
                  <a:cubicBezTo>
                    <a:pt x="27" y="67"/>
                    <a:pt x="27" y="67"/>
                    <a:pt x="27" y="68"/>
                  </a:cubicBezTo>
                  <a:cubicBezTo>
                    <a:pt x="28" y="73"/>
                    <a:pt x="29" y="79"/>
                    <a:pt x="31" y="84"/>
                  </a:cubicBezTo>
                  <a:cubicBezTo>
                    <a:pt x="31" y="84"/>
                    <a:pt x="31" y="85"/>
                    <a:pt x="31" y="85"/>
                  </a:cubicBezTo>
                  <a:cubicBezTo>
                    <a:pt x="31" y="85"/>
                    <a:pt x="31" y="86"/>
                    <a:pt x="31" y="86"/>
                  </a:cubicBezTo>
                  <a:cubicBezTo>
                    <a:pt x="32" y="90"/>
                    <a:pt x="34" y="93"/>
                    <a:pt x="35" y="96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7" y="100"/>
                    <a:pt x="38" y="103"/>
                    <a:pt x="39" y="106"/>
                  </a:cubicBezTo>
                  <a:cubicBezTo>
                    <a:pt x="40" y="107"/>
                    <a:pt x="40" y="107"/>
                    <a:pt x="40" y="108"/>
                  </a:cubicBezTo>
                  <a:cubicBezTo>
                    <a:pt x="42" y="112"/>
                    <a:pt x="44" y="116"/>
                    <a:pt x="46" y="120"/>
                  </a:cubicBezTo>
                  <a:cubicBezTo>
                    <a:pt x="40" y="114"/>
                    <a:pt x="36" y="106"/>
                    <a:pt x="33" y="98"/>
                  </a:cubicBezTo>
                  <a:cubicBezTo>
                    <a:pt x="33" y="97"/>
                    <a:pt x="33" y="96"/>
                    <a:pt x="32" y="95"/>
                  </a:cubicBezTo>
                  <a:cubicBezTo>
                    <a:pt x="31" y="91"/>
                    <a:pt x="30" y="87"/>
                    <a:pt x="29" y="83"/>
                  </a:cubicBezTo>
                  <a:cubicBezTo>
                    <a:pt x="28" y="79"/>
                    <a:pt x="27" y="75"/>
                    <a:pt x="26" y="71"/>
                  </a:cubicBezTo>
                  <a:cubicBezTo>
                    <a:pt x="26" y="70"/>
                    <a:pt x="27" y="68"/>
                    <a:pt x="27" y="67"/>
                  </a:cubicBezTo>
                  <a:moveTo>
                    <a:pt x="14" y="70"/>
                  </a:moveTo>
                  <a:cubicBezTo>
                    <a:pt x="14" y="69"/>
                    <a:pt x="13" y="67"/>
                    <a:pt x="13" y="66"/>
                  </a:cubicBezTo>
                  <a:cubicBezTo>
                    <a:pt x="14" y="67"/>
                    <a:pt x="14" y="68"/>
                    <a:pt x="14" y="70"/>
                  </a:cubicBezTo>
                  <a:cubicBezTo>
                    <a:pt x="14" y="70"/>
                    <a:pt x="14" y="70"/>
                    <a:pt x="15" y="70"/>
                  </a:cubicBezTo>
                  <a:cubicBezTo>
                    <a:pt x="15" y="71"/>
                    <a:pt x="15" y="73"/>
                    <a:pt x="15" y="74"/>
                  </a:cubicBezTo>
                  <a:cubicBezTo>
                    <a:pt x="16" y="77"/>
                    <a:pt x="18" y="81"/>
                    <a:pt x="19" y="84"/>
                  </a:cubicBezTo>
                  <a:cubicBezTo>
                    <a:pt x="20" y="86"/>
                    <a:pt x="20" y="88"/>
                    <a:pt x="21" y="91"/>
                  </a:cubicBezTo>
                  <a:cubicBezTo>
                    <a:pt x="21" y="92"/>
                    <a:pt x="21" y="92"/>
                    <a:pt x="21" y="93"/>
                  </a:cubicBezTo>
                  <a:cubicBezTo>
                    <a:pt x="20" y="92"/>
                    <a:pt x="20" y="91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8" y="87"/>
                    <a:pt x="18" y="86"/>
                  </a:cubicBezTo>
                  <a:cubicBezTo>
                    <a:pt x="16" y="81"/>
                    <a:pt x="15" y="76"/>
                    <a:pt x="14" y="70"/>
                  </a:cubicBezTo>
                  <a:moveTo>
                    <a:pt x="16" y="53"/>
                  </a:moveTo>
                  <a:cubicBezTo>
                    <a:pt x="17" y="52"/>
                    <a:pt x="17" y="51"/>
                    <a:pt x="18" y="50"/>
                  </a:cubicBezTo>
                  <a:cubicBezTo>
                    <a:pt x="20" y="54"/>
                    <a:pt x="21" y="58"/>
                    <a:pt x="22" y="62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70"/>
                    <a:pt x="22" y="75"/>
                    <a:pt x="22" y="79"/>
                  </a:cubicBezTo>
                  <a:cubicBezTo>
                    <a:pt x="22" y="79"/>
                    <a:pt x="21" y="78"/>
                    <a:pt x="21" y="77"/>
                  </a:cubicBezTo>
                  <a:cubicBezTo>
                    <a:pt x="20" y="74"/>
                    <a:pt x="19" y="71"/>
                    <a:pt x="18" y="69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6"/>
                    <a:pt x="16" y="65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5" y="59"/>
                    <a:pt x="16" y="56"/>
                    <a:pt x="16" y="53"/>
                  </a:cubicBezTo>
                  <a:moveTo>
                    <a:pt x="20" y="36"/>
                  </a:moveTo>
                  <a:cubicBezTo>
                    <a:pt x="20" y="36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4" y="37"/>
                    <a:pt x="24" y="38"/>
                  </a:cubicBezTo>
                  <a:cubicBezTo>
                    <a:pt x="24" y="39"/>
                    <a:pt x="24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0"/>
                    <a:pt x="24" y="41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5"/>
                    <a:pt x="23" y="47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1"/>
                    <a:pt x="20" y="49"/>
                    <a:pt x="18" y="47"/>
                  </a:cubicBezTo>
                  <a:cubicBezTo>
                    <a:pt x="18" y="47"/>
                    <a:pt x="18" y="47"/>
                    <a:pt x="17" y="47"/>
                  </a:cubicBezTo>
                  <a:cubicBezTo>
                    <a:pt x="17" y="47"/>
                    <a:pt x="17" y="47"/>
                    <a:pt x="16" y="47"/>
                  </a:cubicBezTo>
                  <a:cubicBezTo>
                    <a:pt x="16" y="48"/>
                    <a:pt x="15" y="49"/>
                    <a:pt x="15" y="51"/>
                  </a:cubicBezTo>
                  <a:cubicBezTo>
                    <a:pt x="14" y="52"/>
                    <a:pt x="14" y="54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5"/>
                    <a:pt x="13" y="54"/>
                    <a:pt x="13" y="53"/>
                  </a:cubicBezTo>
                  <a:cubicBezTo>
                    <a:pt x="14" y="51"/>
                    <a:pt x="14" y="49"/>
                    <a:pt x="15" y="47"/>
                  </a:cubicBezTo>
                  <a:cubicBezTo>
                    <a:pt x="15" y="46"/>
                    <a:pt x="15" y="45"/>
                    <a:pt x="16" y="44"/>
                  </a:cubicBezTo>
                  <a:cubicBezTo>
                    <a:pt x="16" y="44"/>
                    <a:pt x="16" y="43"/>
                    <a:pt x="16" y="43"/>
                  </a:cubicBezTo>
                  <a:cubicBezTo>
                    <a:pt x="16" y="43"/>
                    <a:pt x="16" y="43"/>
                    <a:pt x="16" y="42"/>
                  </a:cubicBezTo>
                  <a:cubicBezTo>
                    <a:pt x="16" y="42"/>
                    <a:pt x="16" y="42"/>
                    <a:pt x="17" y="41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9" y="37"/>
                    <a:pt x="19" y="36"/>
                    <a:pt x="20" y="36"/>
                  </a:cubicBezTo>
                  <a:moveTo>
                    <a:pt x="37" y="28"/>
                  </a:moveTo>
                  <a:cubicBezTo>
                    <a:pt x="38" y="28"/>
                    <a:pt x="38" y="28"/>
                    <a:pt x="38" y="27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31"/>
                    <a:pt x="35" y="33"/>
                    <a:pt x="33" y="35"/>
                  </a:cubicBezTo>
                  <a:cubicBezTo>
                    <a:pt x="33" y="36"/>
                    <a:pt x="32" y="37"/>
                    <a:pt x="32" y="38"/>
                  </a:cubicBezTo>
                  <a:cubicBezTo>
                    <a:pt x="31" y="40"/>
                    <a:pt x="30" y="42"/>
                    <a:pt x="29" y="44"/>
                  </a:cubicBezTo>
                  <a:cubicBezTo>
                    <a:pt x="29" y="46"/>
                    <a:pt x="28" y="48"/>
                    <a:pt x="28" y="50"/>
                  </a:cubicBezTo>
                  <a:cubicBezTo>
                    <a:pt x="28" y="50"/>
                    <a:pt x="28" y="51"/>
                    <a:pt x="28" y="51"/>
                  </a:cubicBezTo>
                  <a:cubicBezTo>
                    <a:pt x="27" y="53"/>
                    <a:pt x="27" y="54"/>
                    <a:pt x="27" y="55"/>
                  </a:cubicBezTo>
                  <a:cubicBezTo>
                    <a:pt x="27" y="55"/>
                    <a:pt x="27" y="56"/>
                    <a:pt x="27" y="56"/>
                  </a:cubicBezTo>
                  <a:cubicBezTo>
                    <a:pt x="27" y="56"/>
                    <a:pt x="27" y="57"/>
                    <a:pt x="27" y="58"/>
                  </a:cubicBezTo>
                  <a:cubicBezTo>
                    <a:pt x="27" y="58"/>
                    <a:pt x="27" y="59"/>
                    <a:pt x="27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6" y="61"/>
                    <a:pt x="26" y="62"/>
                    <a:pt x="26" y="62"/>
                  </a:cubicBezTo>
                  <a:cubicBezTo>
                    <a:pt x="26" y="61"/>
                    <a:pt x="26" y="60"/>
                    <a:pt x="26" y="60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6" y="56"/>
                    <a:pt x="26" y="55"/>
                  </a:cubicBezTo>
                  <a:cubicBezTo>
                    <a:pt x="26" y="55"/>
                    <a:pt x="26" y="54"/>
                    <a:pt x="26" y="54"/>
                  </a:cubicBezTo>
                  <a:cubicBezTo>
                    <a:pt x="27" y="53"/>
                    <a:pt x="27" y="52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7" y="48"/>
                    <a:pt x="27" y="47"/>
                  </a:cubicBezTo>
                  <a:cubicBezTo>
                    <a:pt x="28" y="45"/>
                    <a:pt x="28" y="44"/>
                    <a:pt x="28" y="43"/>
                  </a:cubicBezTo>
                  <a:cubicBezTo>
                    <a:pt x="28" y="42"/>
                    <a:pt x="28" y="41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39"/>
                    <a:pt x="30" y="38"/>
                    <a:pt x="31" y="36"/>
                  </a:cubicBezTo>
                  <a:cubicBezTo>
                    <a:pt x="33" y="33"/>
                    <a:pt x="35" y="31"/>
                    <a:pt x="37" y="28"/>
                  </a:cubicBezTo>
                  <a:moveTo>
                    <a:pt x="30" y="22"/>
                  </a:moveTo>
                  <a:cubicBezTo>
                    <a:pt x="31" y="21"/>
                    <a:pt x="33" y="20"/>
                    <a:pt x="34" y="19"/>
                  </a:cubicBezTo>
                  <a:cubicBezTo>
                    <a:pt x="31" y="24"/>
                    <a:pt x="29" y="29"/>
                    <a:pt x="27" y="33"/>
                  </a:cubicBezTo>
                  <a:cubicBezTo>
                    <a:pt x="27" y="33"/>
                    <a:pt x="27" y="34"/>
                    <a:pt x="27" y="34"/>
                  </a:cubicBezTo>
                  <a:cubicBezTo>
                    <a:pt x="26" y="35"/>
                    <a:pt x="26" y="35"/>
                    <a:pt x="26" y="36"/>
                  </a:cubicBezTo>
                  <a:cubicBezTo>
                    <a:pt x="25" y="35"/>
                    <a:pt x="25" y="35"/>
                    <a:pt x="24" y="34"/>
                  </a:cubicBezTo>
                  <a:cubicBezTo>
                    <a:pt x="23" y="33"/>
                    <a:pt x="22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2"/>
                    <a:pt x="21" y="32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1"/>
                    <a:pt x="23" y="30"/>
                    <a:pt x="23" y="29"/>
                  </a:cubicBezTo>
                  <a:cubicBezTo>
                    <a:pt x="24" y="28"/>
                    <a:pt x="25" y="27"/>
                    <a:pt x="26" y="26"/>
                  </a:cubicBezTo>
                  <a:cubicBezTo>
                    <a:pt x="27" y="25"/>
                    <a:pt x="29" y="23"/>
                    <a:pt x="30" y="22"/>
                  </a:cubicBezTo>
                  <a:moveTo>
                    <a:pt x="40" y="15"/>
                  </a:moveTo>
                  <a:cubicBezTo>
                    <a:pt x="43" y="14"/>
                    <a:pt x="46" y="12"/>
                    <a:pt x="50" y="11"/>
                  </a:cubicBezTo>
                  <a:cubicBezTo>
                    <a:pt x="51" y="10"/>
                    <a:pt x="52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11"/>
                    <a:pt x="51" y="11"/>
                    <a:pt x="51" y="12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7" y="16"/>
                    <a:pt x="45" y="18"/>
                    <a:pt x="44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1"/>
                    <a:pt x="41" y="22"/>
                    <a:pt x="39" y="23"/>
                  </a:cubicBezTo>
                  <a:cubicBezTo>
                    <a:pt x="38" y="24"/>
                    <a:pt x="37" y="25"/>
                    <a:pt x="36" y="26"/>
                  </a:cubicBezTo>
                  <a:cubicBezTo>
                    <a:pt x="36" y="26"/>
                    <a:pt x="35" y="27"/>
                    <a:pt x="34" y="28"/>
                  </a:cubicBezTo>
                  <a:cubicBezTo>
                    <a:pt x="33" y="30"/>
                    <a:pt x="31" y="32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2"/>
                    <a:pt x="31" y="29"/>
                    <a:pt x="32" y="27"/>
                  </a:cubicBezTo>
                  <a:cubicBezTo>
                    <a:pt x="32" y="27"/>
                    <a:pt x="33" y="27"/>
                    <a:pt x="33" y="27"/>
                  </a:cubicBezTo>
                  <a:cubicBezTo>
                    <a:pt x="33" y="26"/>
                    <a:pt x="34" y="24"/>
                    <a:pt x="34" y="23"/>
                  </a:cubicBezTo>
                  <a:cubicBezTo>
                    <a:pt x="35" y="22"/>
                    <a:pt x="36" y="21"/>
                    <a:pt x="36" y="21"/>
                  </a:cubicBezTo>
                  <a:cubicBezTo>
                    <a:pt x="37" y="19"/>
                    <a:pt x="39" y="17"/>
                    <a:pt x="40" y="15"/>
                  </a:cubicBezTo>
                  <a:moveTo>
                    <a:pt x="45" y="23"/>
                  </a:moveTo>
                  <a:cubicBezTo>
                    <a:pt x="46" y="22"/>
                    <a:pt x="47" y="22"/>
                    <a:pt x="48" y="21"/>
                  </a:cubicBezTo>
                  <a:cubicBezTo>
                    <a:pt x="53" y="15"/>
                    <a:pt x="61" y="10"/>
                    <a:pt x="69" y="9"/>
                  </a:cubicBezTo>
                  <a:cubicBezTo>
                    <a:pt x="69" y="9"/>
                    <a:pt x="68" y="9"/>
                    <a:pt x="68" y="9"/>
                  </a:cubicBezTo>
                  <a:cubicBezTo>
                    <a:pt x="67" y="10"/>
                    <a:pt x="67" y="10"/>
                    <a:pt x="66" y="10"/>
                  </a:cubicBezTo>
                  <a:cubicBezTo>
                    <a:pt x="66" y="11"/>
                    <a:pt x="65" y="11"/>
                    <a:pt x="64" y="12"/>
                  </a:cubicBezTo>
                  <a:cubicBezTo>
                    <a:pt x="63" y="12"/>
                    <a:pt x="62" y="13"/>
                    <a:pt x="61" y="14"/>
                  </a:cubicBezTo>
                  <a:cubicBezTo>
                    <a:pt x="59" y="14"/>
                    <a:pt x="58" y="15"/>
                    <a:pt x="57" y="16"/>
                  </a:cubicBezTo>
                  <a:cubicBezTo>
                    <a:pt x="53" y="19"/>
                    <a:pt x="49" y="22"/>
                    <a:pt x="46" y="26"/>
                  </a:cubicBezTo>
                  <a:cubicBezTo>
                    <a:pt x="42" y="29"/>
                    <a:pt x="39" y="33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8"/>
                    <a:pt x="35" y="39"/>
                    <a:pt x="35" y="40"/>
                  </a:cubicBezTo>
                  <a:cubicBezTo>
                    <a:pt x="34" y="41"/>
                    <a:pt x="34" y="42"/>
                    <a:pt x="33" y="43"/>
                  </a:cubicBezTo>
                  <a:cubicBezTo>
                    <a:pt x="33" y="43"/>
                    <a:pt x="33" y="43"/>
                    <a:pt x="33" y="44"/>
                  </a:cubicBezTo>
                  <a:cubicBezTo>
                    <a:pt x="32" y="44"/>
                    <a:pt x="32" y="45"/>
                    <a:pt x="32" y="46"/>
                  </a:cubicBezTo>
                  <a:cubicBezTo>
                    <a:pt x="32" y="45"/>
                    <a:pt x="32" y="44"/>
                    <a:pt x="33" y="43"/>
                  </a:cubicBezTo>
                  <a:cubicBezTo>
                    <a:pt x="33" y="41"/>
                    <a:pt x="34" y="40"/>
                    <a:pt x="34" y="39"/>
                  </a:cubicBezTo>
                  <a:cubicBezTo>
                    <a:pt x="36" y="36"/>
                    <a:pt x="38" y="32"/>
                    <a:pt x="40" y="29"/>
                  </a:cubicBezTo>
                  <a:cubicBezTo>
                    <a:pt x="41" y="28"/>
                    <a:pt x="42" y="27"/>
                    <a:pt x="43" y="26"/>
                  </a:cubicBezTo>
                  <a:cubicBezTo>
                    <a:pt x="43" y="25"/>
                    <a:pt x="44" y="24"/>
                    <a:pt x="45" y="24"/>
                  </a:cubicBezTo>
                  <a:cubicBezTo>
                    <a:pt x="45" y="24"/>
                    <a:pt x="45" y="23"/>
                    <a:pt x="45" y="23"/>
                  </a:cubicBezTo>
                  <a:moveTo>
                    <a:pt x="46" y="10"/>
                  </a:moveTo>
                  <a:cubicBezTo>
                    <a:pt x="47" y="9"/>
                    <a:pt x="47" y="9"/>
                    <a:pt x="48" y="8"/>
                  </a:cubicBezTo>
                  <a:cubicBezTo>
                    <a:pt x="48" y="8"/>
                    <a:pt x="49" y="7"/>
                    <a:pt x="50" y="7"/>
                  </a:cubicBezTo>
                  <a:cubicBezTo>
                    <a:pt x="50" y="7"/>
                    <a:pt x="51" y="7"/>
                    <a:pt x="52" y="7"/>
                  </a:cubicBezTo>
                  <a:cubicBezTo>
                    <a:pt x="50" y="8"/>
                    <a:pt x="48" y="9"/>
                    <a:pt x="46" y="9"/>
                  </a:cubicBezTo>
                  <a:cubicBezTo>
                    <a:pt x="46" y="9"/>
                    <a:pt x="46" y="9"/>
                    <a:pt x="46" y="10"/>
                  </a:cubicBezTo>
                  <a:moveTo>
                    <a:pt x="19" y="18"/>
                  </a:moveTo>
                  <a:cubicBezTo>
                    <a:pt x="26" y="11"/>
                    <a:pt x="35" y="6"/>
                    <a:pt x="44" y="6"/>
                  </a:cubicBezTo>
                  <a:cubicBezTo>
                    <a:pt x="44" y="6"/>
                    <a:pt x="45" y="6"/>
                    <a:pt x="45" y="6"/>
                  </a:cubicBezTo>
                  <a:cubicBezTo>
                    <a:pt x="45" y="6"/>
                    <a:pt x="45" y="6"/>
                    <a:pt x="46" y="6"/>
                  </a:cubicBezTo>
                  <a:cubicBezTo>
                    <a:pt x="45" y="7"/>
                    <a:pt x="43" y="8"/>
                    <a:pt x="42" y="9"/>
                  </a:cubicBezTo>
                  <a:cubicBezTo>
                    <a:pt x="41" y="10"/>
                    <a:pt x="39" y="12"/>
                    <a:pt x="38" y="14"/>
                  </a:cubicBezTo>
                  <a:cubicBezTo>
                    <a:pt x="35" y="15"/>
                    <a:pt x="33" y="17"/>
                    <a:pt x="31" y="19"/>
                  </a:cubicBezTo>
                  <a:cubicBezTo>
                    <a:pt x="30" y="19"/>
                    <a:pt x="29" y="20"/>
                    <a:pt x="28" y="20"/>
                  </a:cubicBezTo>
                  <a:cubicBezTo>
                    <a:pt x="26" y="22"/>
                    <a:pt x="24" y="24"/>
                    <a:pt x="23" y="26"/>
                  </a:cubicBezTo>
                  <a:cubicBezTo>
                    <a:pt x="22" y="27"/>
                    <a:pt x="21" y="27"/>
                    <a:pt x="21" y="28"/>
                  </a:cubicBezTo>
                  <a:cubicBezTo>
                    <a:pt x="20" y="29"/>
                    <a:pt x="19" y="30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8" y="32"/>
                    <a:pt x="17" y="33"/>
                    <a:pt x="17" y="34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5" y="37"/>
                    <a:pt x="15" y="38"/>
                    <a:pt x="14" y="39"/>
                  </a:cubicBezTo>
                  <a:cubicBezTo>
                    <a:pt x="14" y="40"/>
                    <a:pt x="14" y="41"/>
                    <a:pt x="13" y="42"/>
                  </a:cubicBezTo>
                  <a:cubicBezTo>
                    <a:pt x="13" y="43"/>
                    <a:pt x="12" y="44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1" y="49"/>
                    <a:pt x="10" y="52"/>
                    <a:pt x="10" y="55"/>
                  </a:cubicBezTo>
                  <a:cubicBezTo>
                    <a:pt x="9" y="57"/>
                    <a:pt x="9" y="60"/>
                    <a:pt x="9" y="63"/>
                  </a:cubicBezTo>
                  <a:cubicBezTo>
                    <a:pt x="9" y="66"/>
                    <a:pt x="9" y="69"/>
                    <a:pt x="9" y="72"/>
                  </a:cubicBezTo>
                  <a:cubicBezTo>
                    <a:pt x="9" y="73"/>
                    <a:pt x="9" y="75"/>
                    <a:pt x="9" y="76"/>
                  </a:cubicBezTo>
                  <a:cubicBezTo>
                    <a:pt x="10" y="85"/>
                    <a:pt x="12" y="96"/>
                    <a:pt x="20" y="102"/>
                  </a:cubicBezTo>
                  <a:cubicBezTo>
                    <a:pt x="20" y="102"/>
                    <a:pt x="20" y="103"/>
                    <a:pt x="20" y="103"/>
                  </a:cubicBezTo>
                  <a:cubicBezTo>
                    <a:pt x="20" y="103"/>
                    <a:pt x="21" y="102"/>
                    <a:pt x="21" y="102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2" y="104"/>
                    <a:pt x="23" y="105"/>
                    <a:pt x="24" y="107"/>
                  </a:cubicBezTo>
                  <a:cubicBezTo>
                    <a:pt x="24" y="108"/>
                    <a:pt x="24" y="109"/>
                    <a:pt x="25" y="109"/>
                  </a:cubicBezTo>
                  <a:cubicBezTo>
                    <a:pt x="25" y="110"/>
                    <a:pt x="25" y="111"/>
                    <a:pt x="25" y="112"/>
                  </a:cubicBezTo>
                  <a:cubicBezTo>
                    <a:pt x="26" y="115"/>
                    <a:pt x="27" y="118"/>
                    <a:pt x="28" y="120"/>
                  </a:cubicBezTo>
                  <a:cubicBezTo>
                    <a:pt x="24" y="115"/>
                    <a:pt x="20" y="109"/>
                    <a:pt x="16" y="103"/>
                  </a:cubicBezTo>
                  <a:cubicBezTo>
                    <a:pt x="13" y="96"/>
                    <a:pt x="9" y="89"/>
                    <a:pt x="6" y="81"/>
                  </a:cubicBezTo>
                  <a:cubicBezTo>
                    <a:pt x="4" y="76"/>
                    <a:pt x="3" y="70"/>
                    <a:pt x="2" y="64"/>
                  </a:cubicBezTo>
                  <a:cubicBezTo>
                    <a:pt x="2" y="62"/>
                    <a:pt x="2" y="61"/>
                    <a:pt x="2" y="59"/>
                  </a:cubicBezTo>
                  <a:cubicBezTo>
                    <a:pt x="3" y="55"/>
                    <a:pt x="3" y="51"/>
                    <a:pt x="4" y="46"/>
                  </a:cubicBezTo>
                  <a:cubicBezTo>
                    <a:pt x="5" y="44"/>
                    <a:pt x="6" y="41"/>
                    <a:pt x="7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9" y="35"/>
                    <a:pt x="9" y="34"/>
                    <a:pt x="10" y="33"/>
                  </a:cubicBezTo>
                  <a:cubicBezTo>
                    <a:pt x="11" y="30"/>
                    <a:pt x="12" y="28"/>
                    <a:pt x="13" y="26"/>
                  </a:cubicBezTo>
                  <a:cubicBezTo>
                    <a:pt x="14" y="26"/>
                    <a:pt x="14" y="25"/>
                    <a:pt x="15" y="24"/>
                  </a:cubicBezTo>
                  <a:cubicBezTo>
                    <a:pt x="16" y="22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moveTo>
                    <a:pt x="53" y="5"/>
                  </a:moveTo>
                  <a:cubicBezTo>
                    <a:pt x="56" y="4"/>
                    <a:pt x="58" y="3"/>
                    <a:pt x="61" y="3"/>
                  </a:cubicBezTo>
                  <a:cubicBezTo>
                    <a:pt x="59" y="4"/>
                    <a:pt x="58" y="5"/>
                    <a:pt x="56" y="6"/>
                  </a:cubicBezTo>
                  <a:cubicBezTo>
                    <a:pt x="55" y="6"/>
                    <a:pt x="54" y="5"/>
                    <a:pt x="53" y="5"/>
                  </a:cubicBezTo>
                  <a:moveTo>
                    <a:pt x="63" y="0"/>
                  </a:moveTo>
                  <a:cubicBezTo>
                    <a:pt x="60" y="0"/>
                    <a:pt x="58" y="1"/>
                    <a:pt x="56" y="1"/>
                  </a:cubicBezTo>
                  <a:cubicBezTo>
                    <a:pt x="55" y="1"/>
                    <a:pt x="55" y="2"/>
                    <a:pt x="54" y="2"/>
                  </a:cubicBezTo>
                  <a:cubicBezTo>
                    <a:pt x="52" y="2"/>
                    <a:pt x="51" y="3"/>
                    <a:pt x="49" y="4"/>
                  </a:cubicBezTo>
                  <a:cubicBezTo>
                    <a:pt x="47" y="4"/>
                    <a:pt x="46" y="4"/>
                    <a:pt x="44" y="4"/>
                  </a:cubicBezTo>
                  <a:cubicBezTo>
                    <a:pt x="40" y="4"/>
                    <a:pt x="35" y="5"/>
                    <a:pt x="31" y="7"/>
                  </a:cubicBezTo>
                  <a:cubicBezTo>
                    <a:pt x="30" y="7"/>
                    <a:pt x="29" y="8"/>
                    <a:pt x="29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4" y="11"/>
                    <a:pt x="22" y="12"/>
                    <a:pt x="20" y="14"/>
                  </a:cubicBezTo>
                  <a:cubicBezTo>
                    <a:pt x="20" y="15"/>
                    <a:pt x="19" y="15"/>
                    <a:pt x="18" y="16"/>
                  </a:cubicBezTo>
                  <a:cubicBezTo>
                    <a:pt x="16" y="19"/>
                    <a:pt x="13" y="22"/>
                    <a:pt x="11" y="26"/>
                  </a:cubicBezTo>
                  <a:cubicBezTo>
                    <a:pt x="10" y="27"/>
                    <a:pt x="10" y="28"/>
                    <a:pt x="9" y="29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7" y="32"/>
                    <a:pt x="6" y="34"/>
                    <a:pt x="5" y="36"/>
                  </a:cubicBezTo>
                  <a:cubicBezTo>
                    <a:pt x="5" y="38"/>
                    <a:pt x="4" y="40"/>
                    <a:pt x="3" y="42"/>
                  </a:cubicBezTo>
                  <a:cubicBezTo>
                    <a:pt x="2" y="45"/>
                    <a:pt x="2" y="47"/>
                    <a:pt x="1" y="49"/>
                  </a:cubicBezTo>
                  <a:cubicBezTo>
                    <a:pt x="1" y="52"/>
                    <a:pt x="0" y="56"/>
                    <a:pt x="0" y="59"/>
                  </a:cubicBezTo>
                  <a:cubicBezTo>
                    <a:pt x="0" y="61"/>
                    <a:pt x="0" y="63"/>
                    <a:pt x="0" y="65"/>
                  </a:cubicBezTo>
                  <a:cubicBezTo>
                    <a:pt x="1" y="74"/>
                    <a:pt x="4" y="83"/>
                    <a:pt x="8" y="91"/>
                  </a:cubicBezTo>
                  <a:cubicBezTo>
                    <a:pt x="8" y="92"/>
                    <a:pt x="8" y="93"/>
                    <a:pt x="9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1" y="99"/>
                    <a:pt x="14" y="104"/>
                    <a:pt x="17" y="108"/>
                  </a:cubicBezTo>
                  <a:cubicBezTo>
                    <a:pt x="21" y="116"/>
                    <a:pt x="27" y="123"/>
                    <a:pt x="32" y="130"/>
                  </a:cubicBezTo>
                  <a:cubicBezTo>
                    <a:pt x="33" y="132"/>
                    <a:pt x="34" y="134"/>
                    <a:pt x="35" y="135"/>
                  </a:cubicBezTo>
                  <a:cubicBezTo>
                    <a:pt x="35" y="136"/>
                    <a:pt x="35" y="136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0" y="145"/>
                    <a:pt x="46" y="153"/>
                    <a:pt x="51" y="160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53" y="161"/>
                    <a:pt x="54" y="160"/>
                    <a:pt x="54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49" y="153"/>
                    <a:pt x="46" y="148"/>
                    <a:pt x="42" y="143"/>
                  </a:cubicBezTo>
                  <a:cubicBezTo>
                    <a:pt x="45" y="146"/>
                    <a:pt x="48" y="150"/>
                    <a:pt x="51" y="153"/>
                  </a:cubicBezTo>
                  <a:cubicBezTo>
                    <a:pt x="58" y="163"/>
                    <a:pt x="66" y="172"/>
                    <a:pt x="75" y="180"/>
                  </a:cubicBezTo>
                  <a:cubicBezTo>
                    <a:pt x="78" y="183"/>
                    <a:pt x="81" y="186"/>
                    <a:pt x="85" y="188"/>
                  </a:cubicBezTo>
                  <a:cubicBezTo>
                    <a:pt x="87" y="190"/>
                    <a:pt x="89" y="191"/>
                    <a:pt x="91" y="193"/>
                  </a:cubicBezTo>
                  <a:cubicBezTo>
                    <a:pt x="91" y="193"/>
                    <a:pt x="92" y="193"/>
                    <a:pt x="92" y="194"/>
                  </a:cubicBezTo>
                  <a:cubicBezTo>
                    <a:pt x="97" y="198"/>
                    <a:pt x="101" y="202"/>
                    <a:pt x="106" y="206"/>
                  </a:cubicBezTo>
                  <a:cubicBezTo>
                    <a:pt x="107" y="206"/>
                    <a:pt x="107" y="207"/>
                    <a:pt x="107" y="207"/>
                  </a:cubicBezTo>
                  <a:cubicBezTo>
                    <a:pt x="121" y="217"/>
                    <a:pt x="136" y="226"/>
                    <a:pt x="153" y="230"/>
                  </a:cubicBezTo>
                  <a:cubicBezTo>
                    <a:pt x="159" y="231"/>
                    <a:pt x="165" y="232"/>
                    <a:pt x="172" y="232"/>
                  </a:cubicBezTo>
                  <a:cubicBezTo>
                    <a:pt x="176" y="232"/>
                    <a:pt x="180" y="232"/>
                    <a:pt x="184" y="231"/>
                  </a:cubicBezTo>
                  <a:cubicBezTo>
                    <a:pt x="186" y="231"/>
                    <a:pt x="187" y="231"/>
                    <a:pt x="188" y="230"/>
                  </a:cubicBezTo>
                  <a:cubicBezTo>
                    <a:pt x="190" y="230"/>
                    <a:pt x="192" y="230"/>
                    <a:pt x="193" y="229"/>
                  </a:cubicBezTo>
                  <a:cubicBezTo>
                    <a:pt x="194" y="229"/>
                    <a:pt x="194" y="229"/>
                    <a:pt x="194" y="229"/>
                  </a:cubicBezTo>
                  <a:cubicBezTo>
                    <a:pt x="196" y="228"/>
                    <a:pt x="198" y="228"/>
                    <a:pt x="200" y="227"/>
                  </a:cubicBezTo>
                  <a:cubicBezTo>
                    <a:pt x="204" y="226"/>
                    <a:pt x="208" y="224"/>
                    <a:pt x="212" y="222"/>
                  </a:cubicBezTo>
                  <a:cubicBezTo>
                    <a:pt x="213" y="221"/>
                    <a:pt x="213" y="221"/>
                    <a:pt x="214" y="221"/>
                  </a:cubicBezTo>
                  <a:cubicBezTo>
                    <a:pt x="215" y="220"/>
                    <a:pt x="217" y="219"/>
                    <a:pt x="218" y="218"/>
                  </a:cubicBezTo>
                  <a:cubicBezTo>
                    <a:pt x="219" y="218"/>
                    <a:pt x="219" y="218"/>
                    <a:pt x="219" y="218"/>
                  </a:cubicBezTo>
                  <a:cubicBezTo>
                    <a:pt x="219" y="217"/>
                    <a:pt x="220" y="217"/>
                    <a:pt x="220" y="217"/>
                  </a:cubicBezTo>
                  <a:cubicBezTo>
                    <a:pt x="220" y="217"/>
                    <a:pt x="221" y="216"/>
                    <a:pt x="221" y="216"/>
                  </a:cubicBezTo>
                  <a:cubicBezTo>
                    <a:pt x="224" y="215"/>
                    <a:pt x="226" y="213"/>
                    <a:pt x="228" y="211"/>
                  </a:cubicBezTo>
                  <a:cubicBezTo>
                    <a:pt x="228" y="211"/>
                    <a:pt x="229" y="210"/>
                    <a:pt x="230" y="210"/>
                  </a:cubicBezTo>
                  <a:cubicBezTo>
                    <a:pt x="232" y="208"/>
                    <a:pt x="234" y="206"/>
                    <a:pt x="236" y="203"/>
                  </a:cubicBezTo>
                  <a:cubicBezTo>
                    <a:pt x="237" y="203"/>
                    <a:pt x="238" y="202"/>
                    <a:pt x="238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41" y="199"/>
                    <a:pt x="244" y="196"/>
                    <a:pt x="246" y="193"/>
                  </a:cubicBezTo>
                  <a:cubicBezTo>
                    <a:pt x="248" y="190"/>
                    <a:pt x="249" y="187"/>
                    <a:pt x="251" y="183"/>
                  </a:cubicBezTo>
                  <a:cubicBezTo>
                    <a:pt x="254" y="177"/>
                    <a:pt x="257" y="170"/>
                    <a:pt x="258" y="163"/>
                  </a:cubicBezTo>
                  <a:cubicBezTo>
                    <a:pt x="258" y="163"/>
                    <a:pt x="258" y="162"/>
                    <a:pt x="258" y="162"/>
                  </a:cubicBezTo>
                  <a:cubicBezTo>
                    <a:pt x="261" y="148"/>
                    <a:pt x="259" y="133"/>
                    <a:pt x="256" y="119"/>
                  </a:cubicBezTo>
                  <a:cubicBezTo>
                    <a:pt x="255" y="118"/>
                    <a:pt x="255" y="116"/>
                    <a:pt x="254" y="115"/>
                  </a:cubicBezTo>
                  <a:cubicBezTo>
                    <a:pt x="252" y="107"/>
                    <a:pt x="249" y="100"/>
                    <a:pt x="246" y="93"/>
                  </a:cubicBezTo>
                  <a:cubicBezTo>
                    <a:pt x="246" y="92"/>
                    <a:pt x="245" y="91"/>
                    <a:pt x="245" y="90"/>
                  </a:cubicBezTo>
                  <a:cubicBezTo>
                    <a:pt x="244" y="88"/>
                    <a:pt x="243" y="86"/>
                    <a:pt x="242" y="84"/>
                  </a:cubicBezTo>
                  <a:cubicBezTo>
                    <a:pt x="241" y="81"/>
                    <a:pt x="240" y="79"/>
                    <a:pt x="239" y="77"/>
                  </a:cubicBezTo>
                  <a:cubicBezTo>
                    <a:pt x="236" y="72"/>
                    <a:pt x="232" y="67"/>
                    <a:pt x="228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64"/>
                    <a:pt x="225" y="65"/>
                    <a:pt x="226" y="66"/>
                  </a:cubicBezTo>
                  <a:cubicBezTo>
                    <a:pt x="229" y="71"/>
                    <a:pt x="231" y="76"/>
                    <a:pt x="234" y="81"/>
                  </a:cubicBezTo>
                  <a:cubicBezTo>
                    <a:pt x="236" y="85"/>
                    <a:pt x="238" y="89"/>
                    <a:pt x="239" y="93"/>
                  </a:cubicBezTo>
                  <a:cubicBezTo>
                    <a:pt x="242" y="99"/>
                    <a:pt x="244" y="105"/>
                    <a:pt x="246" y="111"/>
                  </a:cubicBezTo>
                  <a:cubicBezTo>
                    <a:pt x="246" y="112"/>
                    <a:pt x="246" y="112"/>
                    <a:pt x="246" y="113"/>
                  </a:cubicBezTo>
                  <a:cubicBezTo>
                    <a:pt x="249" y="127"/>
                    <a:pt x="250" y="142"/>
                    <a:pt x="245" y="157"/>
                  </a:cubicBezTo>
                  <a:cubicBezTo>
                    <a:pt x="243" y="162"/>
                    <a:pt x="241" y="166"/>
                    <a:pt x="239" y="170"/>
                  </a:cubicBezTo>
                  <a:cubicBezTo>
                    <a:pt x="239" y="170"/>
                    <a:pt x="239" y="169"/>
                    <a:pt x="239" y="168"/>
                  </a:cubicBezTo>
                  <a:cubicBezTo>
                    <a:pt x="239" y="168"/>
                    <a:pt x="239" y="167"/>
                    <a:pt x="239" y="167"/>
                  </a:cubicBezTo>
                  <a:cubicBezTo>
                    <a:pt x="240" y="161"/>
                    <a:pt x="240" y="155"/>
                    <a:pt x="239" y="149"/>
                  </a:cubicBezTo>
                  <a:cubicBezTo>
                    <a:pt x="239" y="142"/>
                    <a:pt x="238" y="136"/>
                    <a:pt x="237" y="129"/>
                  </a:cubicBezTo>
                  <a:cubicBezTo>
                    <a:pt x="236" y="126"/>
                    <a:pt x="236" y="124"/>
                    <a:pt x="235" y="121"/>
                  </a:cubicBezTo>
                  <a:cubicBezTo>
                    <a:pt x="235" y="117"/>
                    <a:pt x="234" y="113"/>
                    <a:pt x="232" y="109"/>
                  </a:cubicBezTo>
                  <a:cubicBezTo>
                    <a:pt x="232" y="107"/>
                    <a:pt x="231" y="105"/>
                    <a:pt x="231" y="103"/>
                  </a:cubicBezTo>
                  <a:cubicBezTo>
                    <a:pt x="230" y="102"/>
                    <a:pt x="230" y="100"/>
                    <a:pt x="229" y="98"/>
                  </a:cubicBezTo>
                  <a:cubicBezTo>
                    <a:pt x="229" y="98"/>
                    <a:pt x="229" y="97"/>
                    <a:pt x="228" y="96"/>
                  </a:cubicBezTo>
                  <a:cubicBezTo>
                    <a:pt x="228" y="95"/>
                    <a:pt x="228" y="95"/>
                    <a:pt x="228" y="94"/>
                  </a:cubicBezTo>
                  <a:cubicBezTo>
                    <a:pt x="228" y="94"/>
                    <a:pt x="228" y="94"/>
                    <a:pt x="228" y="94"/>
                  </a:cubicBezTo>
                  <a:cubicBezTo>
                    <a:pt x="228" y="94"/>
                    <a:pt x="228" y="94"/>
                    <a:pt x="228" y="94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6" y="94"/>
                    <a:pt x="225" y="94"/>
                    <a:pt x="225" y="95"/>
                  </a:cubicBezTo>
                  <a:cubicBezTo>
                    <a:pt x="226" y="98"/>
                    <a:pt x="227" y="100"/>
                    <a:pt x="227" y="102"/>
                  </a:cubicBezTo>
                  <a:cubicBezTo>
                    <a:pt x="229" y="108"/>
                    <a:pt x="231" y="114"/>
                    <a:pt x="232" y="120"/>
                  </a:cubicBezTo>
                  <a:cubicBezTo>
                    <a:pt x="233" y="121"/>
                    <a:pt x="233" y="122"/>
                    <a:pt x="233" y="123"/>
                  </a:cubicBezTo>
                  <a:cubicBezTo>
                    <a:pt x="233" y="124"/>
                    <a:pt x="233" y="126"/>
                    <a:pt x="234" y="127"/>
                  </a:cubicBezTo>
                  <a:cubicBezTo>
                    <a:pt x="234" y="130"/>
                    <a:pt x="234" y="134"/>
                    <a:pt x="234" y="137"/>
                  </a:cubicBezTo>
                  <a:cubicBezTo>
                    <a:pt x="234" y="140"/>
                    <a:pt x="234" y="143"/>
                    <a:pt x="234" y="146"/>
                  </a:cubicBezTo>
                  <a:cubicBezTo>
                    <a:pt x="233" y="152"/>
                    <a:pt x="232" y="158"/>
                    <a:pt x="229" y="163"/>
                  </a:cubicBezTo>
                  <a:cubicBezTo>
                    <a:pt x="228" y="166"/>
                    <a:pt x="227" y="168"/>
                    <a:pt x="226" y="171"/>
                  </a:cubicBezTo>
                  <a:cubicBezTo>
                    <a:pt x="225" y="173"/>
                    <a:pt x="223" y="175"/>
                    <a:pt x="222" y="177"/>
                  </a:cubicBezTo>
                  <a:cubicBezTo>
                    <a:pt x="222" y="177"/>
                    <a:pt x="221" y="178"/>
                    <a:pt x="221" y="178"/>
                  </a:cubicBezTo>
                  <a:cubicBezTo>
                    <a:pt x="219" y="181"/>
                    <a:pt x="216" y="183"/>
                    <a:pt x="214" y="186"/>
                  </a:cubicBezTo>
                  <a:cubicBezTo>
                    <a:pt x="214" y="186"/>
                    <a:pt x="213" y="186"/>
                    <a:pt x="213" y="187"/>
                  </a:cubicBezTo>
                  <a:cubicBezTo>
                    <a:pt x="212" y="188"/>
                    <a:pt x="211" y="189"/>
                    <a:pt x="209" y="189"/>
                  </a:cubicBezTo>
                  <a:cubicBezTo>
                    <a:pt x="209" y="190"/>
                    <a:pt x="209" y="190"/>
                    <a:pt x="209" y="190"/>
                  </a:cubicBezTo>
                  <a:cubicBezTo>
                    <a:pt x="205" y="193"/>
                    <a:pt x="200" y="196"/>
                    <a:pt x="195" y="198"/>
                  </a:cubicBezTo>
                  <a:cubicBezTo>
                    <a:pt x="195" y="198"/>
                    <a:pt x="195" y="198"/>
                    <a:pt x="194" y="198"/>
                  </a:cubicBezTo>
                  <a:cubicBezTo>
                    <a:pt x="191" y="200"/>
                    <a:pt x="187" y="201"/>
                    <a:pt x="182" y="202"/>
                  </a:cubicBezTo>
                  <a:cubicBezTo>
                    <a:pt x="178" y="204"/>
                    <a:pt x="174" y="205"/>
                    <a:pt x="169" y="205"/>
                  </a:cubicBezTo>
                  <a:cubicBezTo>
                    <a:pt x="166" y="206"/>
                    <a:pt x="163" y="206"/>
                    <a:pt x="160" y="206"/>
                  </a:cubicBezTo>
                  <a:cubicBezTo>
                    <a:pt x="159" y="206"/>
                    <a:pt x="159" y="206"/>
                    <a:pt x="159" y="206"/>
                  </a:cubicBezTo>
                  <a:cubicBezTo>
                    <a:pt x="157" y="207"/>
                    <a:pt x="156" y="207"/>
                    <a:pt x="155" y="207"/>
                  </a:cubicBezTo>
                  <a:cubicBezTo>
                    <a:pt x="154" y="207"/>
                    <a:pt x="153" y="207"/>
                    <a:pt x="153" y="207"/>
                  </a:cubicBezTo>
                  <a:cubicBezTo>
                    <a:pt x="151" y="207"/>
                    <a:pt x="150" y="207"/>
                    <a:pt x="149" y="207"/>
                  </a:cubicBezTo>
                  <a:cubicBezTo>
                    <a:pt x="145" y="207"/>
                    <a:pt x="142" y="207"/>
                    <a:pt x="138" y="206"/>
                  </a:cubicBezTo>
                  <a:cubicBezTo>
                    <a:pt x="138" y="206"/>
                    <a:pt x="137" y="206"/>
                    <a:pt x="136" y="206"/>
                  </a:cubicBezTo>
                  <a:cubicBezTo>
                    <a:pt x="131" y="206"/>
                    <a:pt x="127" y="205"/>
                    <a:pt x="122" y="203"/>
                  </a:cubicBezTo>
                  <a:cubicBezTo>
                    <a:pt x="122" y="203"/>
                    <a:pt x="122" y="203"/>
                    <a:pt x="121" y="203"/>
                  </a:cubicBezTo>
                  <a:cubicBezTo>
                    <a:pt x="120" y="203"/>
                    <a:pt x="118" y="202"/>
                    <a:pt x="117" y="202"/>
                  </a:cubicBezTo>
                  <a:cubicBezTo>
                    <a:pt x="117" y="202"/>
                    <a:pt x="117" y="202"/>
                    <a:pt x="117" y="202"/>
                  </a:cubicBezTo>
                  <a:cubicBezTo>
                    <a:pt x="116" y="201"/>
                    <a:pt x="116" y="201"/>
                    <a:pt x="116" y="201"/>
                  </a:cubicBezTo>
                  <a:cubicBezTo>
                    <a:pt x="115" y="201"/>
                    <a:pt x="115" y="200"/>
                    <a:pt x="114" y="200"/>
                  </a:cubicBezTo>
                  <a:cubicBezTo>
                    <a:pt x="114" y="200"/>
                    <a:pt x="113" y="199"/>
                    <a:pt x="112" y="199"/>
                  </a:cubicBezTo>
                  <a:cubicBezTo>
                    <a:pt x="109" y="197"/>
                    <a:pt x="105" y="194"/>
                    <a:pt x="101" y="192"/>
                  </a:cubicBezTo>
                  <a:cubicBezTo>
                    <a:pt x="102" y="192"/>
                    <a:pt x="104" y="193"/>
                    <a:pt x="105" y="193"/>
                  </a:cubicBezTo>
                  <a:cubicBezTo>
                    <a:pt x="105" y="193"/>
                    <a:pt x="106" y="193"/>
                    <a:pt x="107" y="193"/>
                  </a:cubicBezTo>
                  <a:cubicBezTo>
                    <a:pt x="108" y="194"/>
                    <a:pt x="110" y="194"/>
                    <a:pt x="112" y="194"/>
                  </a:cubicBezTo>
                  <a:cubicBezTo>
                    <a:pt x="113" y="194"/>
                    <a:pt x="115" y="195"/>
                    <a:pt x="116" y="195"/>
                  </a:cubicBezTo>
                  <a:cubicBezTo>
                    <a:pt x="117" y="195"/>
                    <a:pt x="117" y="195"/>
                    <a:pt x="117" y="195"/>
                  </a:cubicBezTo>
                  <a:cubicBezTo>
                    <a:pt x="119" y="195"/>
                    <a:pt x="121" y="195"/>
                    <a:pt x="123" y="195"/>
                  </a:cubicBezTo>
                  <a:cubicBezTo>
                    <a:pt x="124" y="195"/>
                    <a:pt x="126" y="196"/>
                    <a:pt x="127" y="196"/>
                  </a:cubicBezTo>
                  <a:cubicBezTo>
                    <a:pt x="128" y="196"/>
                    <a:pt x="128" y="196"/>
                    <a:pt x="129" y="196"/>
                  </a:cubicBezTo>
                  <a:cubicBezTo>
                    <a:pt x="131" y="196"/>
                    <a:pt x="132" y="196"/>
                    <a:pt x="134" y="195"/>
                  </a:cubicBezTo>
                  <a:cubicBezTo>
                    <a:pt x="134" y="195"/>
                    <a:pt x="134" y="195"/>
                    <a:pt x="134" y="195"/>
                  </a:cubicBezTo>
                  <a:cubicBezTo>
                    <a:pt x="135" y="196"/>
                    <a:pt x="135" y="196"/>
                    <a:pt x="136" y="196"/>
                  </a:cubicBezTo>
                  <a:cubicBezTo>
                    <a:pt x="137" y="196"/>
                    <a:pt x="137" y="196"/>
                    <a:pt x="138" y="196"/>
                  </a:cubicBezTo>
                  <a:cubicBezTo>
                    <a:pt x="141" y="197"/>
                    <a:pt x="144" y="197"/>
                    <a:pt x="147" y="197"/>
                  </a:cubicBezTo>
                  <a:cubicBezTo>
                    <a:pt x="149" y="197"/>
                    <a:pt x="151" y="197"/>
                    <a:pt x="153" y="196"/>
                  </a:cubicBezTo>
                  <a:cubicBezTo>
                    <a:pt x="154" y="196"/>
                    <a:pt x="155" y="196"/>
                    <a:pt x="156" y="196"/>
                  </a:cubicBezTo>
                  <a:cubicBezTo>
                    <a:pt x="159" y="196"/>
                    <a:pt x="161" y="195"/>
                    <a:pt x="163" y="195"/>
                  </a:cubicBezTo>
                  <a:cubicBezTo>
                    <a:pt x="166" y="194"/>
                    <a:pt x="168" y="193"/>
                    <a:pt x="170" y="193"/>
                  </a:cubicBezTo>
                  <a:cubicBezTo>
                    <a:pt x="172" y="192"/>
                    <a:pt x="174" y="191"/>
                    <a:pt x="176" y="190"/>
                  </a:cubicBezTo>
                  <a:cubicBezTo>
                    <a:pt x="179" y="189"/>
                    <a:pt x="181" y="188"/>
                    <a:pt x="183" y="187"/>
                  </a:cubicBezTo>
                  <a:cubicBezTo>
                    <a:pt x="186" y="185"/>
                    <a:pt x="189" y="184"/>
                    <a:pt x="191" y="182"/>
                  </a:cubicBezTo>
                  <a:cubicBezTo>
                    <a:pt x="192" y="181"/>
                    <a:pt x="193" y="181"/>
                    <a:pt x="194" y="180"/>
                  </a:cubicBezTo>
                  <a:cubicBezTo>
                    <a:pt x="196" y="179"/>
                    <a:pt x="198" y="178"/>
                    <a:pt x="200" y="177"/>
                  </a:cubicBezTo>
                  <a:cubicBezTo>
                    <a:pt x="201" y="176"/>
                    <a:pt x="203" y="175"/>
                    <a:pt x="205" y="174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4"/>
                    <a:pt x="205" y="174"/>
                    <a:pt x="206" y="174"/>
                  </a:cubicBezTo>
                  <a:cubicBezTo>
                    <a:pt x="209" y="172"/>
                    <a:pt x="211" y="169"/>
                    <a:pt x="214" y="167"/>
                  </a:cubicBezTo>
                  <a:cubicBezTo>
                    <a:pt x="215" y="166"/>
                    <a:pt x="215" y="166"/>
                    <a:pt x="216" y="165"/>
                  </a:cubicBezTo>
                  <a:cubicBezTo>
                    <a:pt x="219" y="163"/>
                    <a:pt x="221" y="160"/>
                    <a:pt x="223" y="157"/>
                  </a:cubicBezTo>
                  <a:cubicBezTo>
                    <a:pt x="224" y="157"/>
                    <a:pt x="224" y="156"/>
                    <a:pt x="224" y="156"/>
                  </a:cubicBezTo>
                  <a:cubicBezTo>
                    <a:pt x="226" y="153"/>
                    <a:pt x="228" y="149"/>
                    <a:pt x="230" y="145"/>
                  </a:cubicBezTo>
                  <a:cubicBezTo>
                    <a:pt x="230" y="145"/>
                    <a:pt x="230" y="144"/>
                    <a:pt x="230" y="144"/>
                  </a:cubicBezTo>
                  <a:cubicBezTo>
                    <a:pt x="231" y="143"/>
                    <a:pt x="231" y="141"/>
                    <a:pt x="231" y="140"/>
                  </a:cubicBezTo>
                  <a:cubicBezTo>
                    <a:pt x="232" y="138"/>
                    <a:pt x="232" y="136"/>
                    <a:pt x="232" y="135"/>
                  </a:cubicBezTo>
                  <a:cubicBezTo>
                    <a:pt x="232" y="133"/>
                    <a:pt x="232" y="132"/>
                    <a:pt x="232" y="131"/>
                  </a:cubicBezTo>
                  <a:cubicBezTo>
                    <a:pt x="232" y="128"/>
                    <a:pt x="232" y="124"/>
                    <a:pt x="231" y="120"/>
                  </a:cubicBezTo>
                  <a:cubicBezTo>
                    <a:pt x="231" y="119"/>
                    <a:pt x="231" y="118"/>
                    <a:pt x="230" y="117"/>
                  </a:cubicBezTo>
                  <a:cubicBezTo>
                    <a:pt x="230" y="114"/>
                    <a:pt x="228" y="111"/>
                    <a:pt x="227" y="108"/>
                  </a:cubicBezTo>
                  <a:cubicBezTo>
                    <a:pt x="226" y="106"/>
                    <a:pt x="226" y="105"/>
                    <a:pt x="225" y="103"/>
                  </a:cubicBezTo>
                  <a:cubicBezTo>
                    <a:pt x="225" y="103"/>
                    <a:pt x="224" y="103"/>
                    <a:pt x="224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103"/>
                    <a:pt x="222" y="103"/>
                    <a:pt x="222" y="104"/>
                  </a:cubicBezTo>
                  <a:cubicBezTo>
                    <a:pt x="223" y="105"/>
                    <a:pt x="223" y="105"/>
                    <a:pt x="223" y="106"/>
                  </a:cubicBezTo>
                  <a:cubicBezTo>
                    <a:pt x="223" y="107"/>
                    <a:pt x="223" y="108"/>
                    <a:pt x="223" y="110"/>
                  </a:cubicBezTo>
                  <a:cubicBezTo>
                    <a:pt x="224" y="121"/>
                    <a:pt x="222" y="133"/>
                    <a:pt x="218" y="144"/>
                  </a:cubicBezTo>
                  <a:cubicBezTo>
                    <a:pt x="215" y="150"/>
                    <a:pt x="212" y="156"/>
                    <a:pt x="208" y="162"/>
                  </a:cubicBezTo>
                  <a:cubicBezTo>
                    <a:pt x="206" y="164"/>
                    <a:pt x="204" y="167"/>
                    <a:pt x="202" y="169"/>
                  </a:cubicBezTo>
                  <a:cubicBezTo>
                    <a:pt x="199" y="172"/>
                    <a:pt x="196" y="175"/>
                    <a:pt x="192" y="178"/>
                  </a:cubicBezTo>
                  <a:cubicBezTo>
                    <a:pt x="192" y="178"/>
                    <a:pt x="191" y="179"/>
                    <a:pt x="190" y="179"/>
                  </a:cubicBezTo>
                  <a:cubicBezTo>
                    <a:pt x="187" y="181"/>
                    <a:pt x="183" y="183"/>
                    <a:pt x="179" y="184"/>
                  </a:cubicBezTo>
                  <a:cubicBezTo>
                    <a:pt x="177" y="185"/>
                    <a:pt x="176" y="185"/>
                    <a:pt x="174" y="186"/>
                  </a:cubicBezTo>
                  <a:cubicBezTo>
                    <a:pt x="173" y="186"/>
                    <a:pt x="172" y="186"/>
                    <a:pt x="172" y="186"/>
                  </a:cubicBezTo>
                  <a:cubicBezTo>
                    <a:pt x="170" y="187"/>
                    <a:pt x="168" y="188"/>
                    <a:pt x="166" y="188"/>
                  </a:cubicBezTo>
                  <a:cubicBezTo>
                    <a:pt x="163" y="189"/>
                    <a:pt x="160" y="190"/>
                    <a:pt x="156" y="190"/>
                  </a:cubicBezTo>
                  <a:cubicBezTo>
                    <a:pt x="155" y="191"/>
                    <a:pt x="153" y="191"/>
                    <a:pt x="151" y="191"/>
                  </a:cubicBezTo>
                  <a:cubicBezTo>
                    <a:pt x="151" y="191"/>
                    <a:pt x="150" y="191"/>
                    <a:pt x="149" y="191"/>
                  </a:cubicBezTo>
                  <a:cubicBezTo>
                    <a:pt x="148" y="192"/>
                    <a:pt x="147" y="192"/>
                    <a:pt x="145" y="192"/>
                  </a:cubicBezTo>
                  <a:cubicBezTo>
                    <a:pt x="142" y="192"/>
                    <a:pt x="138" y="193"/>
                    <a:pt x="134" y="193"/>
                  </a:cubicBezTo>
                  <a:cubicBezTo>
                    <a:pt x="124" y="191"/>
                    <a:pt x="114" y="187"/>
                    <a:pt x="104" y="181"/>
                  </a:cubicBezTo>
                  <a:cubicBezTo>
                    <a:pt x="99" y="178"/>
                    <a:pt x="95" y="175"/>
                    <a:pt x="90" y="172"/>
                  </a:cubicBezTo>
                  <a:cubicBezTo>
                    <a:pt x="88" y="170"/>
                    <a:pt x="85" y="168"/>
                    <a:pt x="83" y="166"/>
                  </a:cubicBezTo>
                  <a:cubicBezTo>
                    <a:pt x="82" y="165"/>
                    <a:pt x="81" y="164"/>
                    <a:pt x="80" y="163"/>
                  </a:cubicBezTo>
                  <a:cubicBezTo>
                    <a:pt x="79" y="163"/>
                    <a:pt x="79" y="162"/>
                    <a:pt x="78" y="162"/>
                  </a:cubicBezTo>
                  <a:cubicBezTo>
                    <a:pt x="75" y="159"/>
                    <a:pt x="71" y="155"/>
                    <a:pt x="68" y="152"/>
                  </a:cubicBezTo>
                  <a:cubicBezTo>
                    <a:pt x="65" y="150"/>
                    <a:pt x="63" y="147"/>
                    <a:pt x="61" y="145"/>
                  </a:cubicBezTo>
                  <a:cubicBezTo>
                    <a:pt x="58" y="141"/>
                    <a:pt x="55" y="138"/>
                    <a:pt x="53" y="135"/>
                  </a:cubicBezTo>
                  <a:cubicBezTo>
                    <a:pt x="49" y="131"/>
                    <a:pt x="46" y="126"/>
                    <a:pt x="43" y="122"/>
                  </a:cubicBezTo>
                  <a:cubicBezTo>
                    <a:pt x="42" y="119"/>
                    <a:pt x="40" y="117"/>
                    <a:pt x="38" y="115"/>
                  </a:cubicBezTo>
                  <a:cubicBezTo>
                    <a:pt x="38" y="114"/>
                    <a:pt x="38" y="114"/>
                    <a:pt x="38" y="113"/>
                  </a:cubicBezTo>
                  <a:cubicBezTo>
                    <a:pt x="39" y="116"/>
                    <a:pt x="41" y="118"/>
                    <a:pt x="43" y="120"/>
                  </a:cubicBezTo>
                  <a:cubicBezTo>
                    <a:pt x="45" y="122"/>
                    <a:pt x="47" y="124"/>
                    <a:pt x="49" y="126"/>
                  </a:cubicBezTo>
                  <a:cubicBezTo>
                    <a:pt x="50" y="126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1" y="127"/>
                    <a:pt x="52" y="126"/>
                    <a:pt x="51" y="125"/>
                  </a:cubicBezTo>
                  <a:cubicBezTo>
                    <a:pt x="46" y="113"/>
                    <a:pt x="39" y="100"/>
                    <a:pt x="34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4"/>
                    <a:pt x="33" y="82"/>
                    <a:pt x="32" y="80"/>
                  </a:cubicBezTo>
                  <a:cubicBezTo>
                    <a:pt x="32" y="79"/>
                    <a:pt x="31" y="78"/>
                    <a:pt x="31" y="77"/>
                  </a:cubicBezTo>
                  <a:cubicBezTo>
                    <a:pt x="30" y="71"/>
                    <a:pt x="29" y="65"/>
                    <a:pt x="29" y="58"/>
                  </a:cubicBezTo>
                  <a:cubicBezTo>
                    <a:pt x="30" y="57"/>
                    <a:pt x="30" y="55"/>
                    <a:pt x="31" y="5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2" y="51"/>
                    <a:pt x="33" y="50"/>
                    <a:pt x="33" y="48"/>
                  </a:cubicBezTo>
                  <a:cubicBezTo>
                    <a:pt x="34" y="48"/>
                    <a:pt x="34" y="47"/>
                    <a:pt x="34" y="47"/>
                  </a:cubicBezTo>
                  <a:cubicBezTo>
                    <a:pt x="35" y="44"/>
                    <a:pt x="37" y="42"/>
                    <a:pt x="38" y="39"/>
                  </a:cubicBezTo>
                  <a:cubicBezTo>
                    <a:pt x="39" y="38"/>
                    <a:pt x="40" y="36"/>
                    <a:pt x="41" y="35"/>
                  </a:cubicBezTo>
                  <a:cubicBezTo>
                    <a:pt x="41" y="35"/>
                    <a:pt x="42" y="34"/>
                    <a:pt x="42" y="34"/>
                  </a:cubicBezTo>
                  <a:cubicBezTo>
                    <a:pt x="43" y="32"/>
                    <a:pt x="45" y="30"/>
                    <a:pt x="47" y="28"/>
                  </a:cubicBezTo>
                  <a:cubicBezTo>
                    <a:pt x="48" y="27"/>
                    <a:pt x="49" y="26"/>
                    <a:pt x="50" y="25"/>
                  </a:cubicBezTo>
                  <a:cubicBezTo>
                    <a:pt x="54" y="21"/>
                    <a:pt x="58" y="18"/>
                    <a:pt x="63" y="15"/>
                  </a:cubicBezTo>
                  <a:cubicBezTo>
                    <a:pt x="64" y="15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4"/>
                    <a:pt x="66" y="13"/>
                    <a:pt x="67" y="12"/>
                  </a:cubicBezTo>
                  <a:cubicBezTo>
                    <a:pt x="68" y="12"/>
                    <a:pt x="69" y="12"/>
                    <a:pt x="70" y="11"/>
                  </a:cubicBezTo>
                  <a:cubicBezTo>
                    <a:pt x="71" y="11"/>
                    <a:pt x="72" y="10"/>
                    <a:pt x="73" y="10"/>
                  </a:cubicBezTo>
                  <a:cubicBezTo>
                    <a:pt x="73" y="9"/>
                    <a:pt x="74" y="9"/>
                    <a:pt x="75" y="9"/>
                  </a:cubicBezTo>
                  <a:cubicBezTo>
                    <a:pt x="75" y="9"/>
                    <a:pt x="75" y="9"/>
                    <a:pt x="76" y="8"/>
                  </a:cubicBezTo>
                  <a:cubicBezTo>
                    <a:pt x="77" y="8"/>
                    <a:pt x="77" y="6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1" y="6"/>
                    <a:pt x="68" y="6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5" y="7"/>
                  </a:cubicBezTo>
                  <a:cubicBezTo>
                    <a:pt x="64" y="7"/>
                    <a:pt x="63" y="7"/>
                    <a:pt x="63" y="8"/>
                  </a:cubicBezTo>
                  <a:cubicBezTo>
                    <a:pt x="60" y="9"/>
                    <a:pt x="57" y="10"/>
                    <a:pt x="54" y="12"/>
                  </a:cubicBezTo>
                  <a:cubicBezTo>
                    <a:pt x="55" y="12"/>
                    <a:pt x="55" y="11"/>
                    <a:pt x="56" y="10"/>
                  </a:cubicBezTo>
                  <a:cubicBezTo>
                    <a:pt x="56" y="10"/>
                    <a:pt x="56" y="9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8" y="8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2" y="6"/>
                    <a:pt x="64" y="4"/>
                    <a:pt x="66" y="3"/>
                  </a:cubicBezTo>
                  <a:cubicBezTo>
                    <a:pt x="67" y="2"/>
                    <a:pt x="66" y="1"/>
                    <a:pt x="65" y="1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907044" y="465686"/>
            <a:ext cx="7685769" cy="5548410"/>
            <a:chOff x="4245253" y="682186"/>
            <a:chExt cx="7685769" cy="5548410"/>
          </a:xfrm>
        </p:grpSpPr>
        <p:sp>
          <p:nvSpPr>
            <p:cNvPr id="71" name="矩形 70"/>
            <p:cNvSpPr/>
            <p:nvPr/>
          </p:nvSpPr>
          <p:spPr>
            <a:xfrm>
              <a:off x="5182741" y="682186"/>
              <a:ext cx="56821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DEMO just right here!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245253" y="3073450"/>
              <a:ext cx="7685769" cy="315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Collect several public IP address </a:t>
              </a:r>
            </a:p>
            <a:p>
              <a:pPr>
                <a:lnSpc>
                  <a:spcPct val="120000"/>
                </a:lnSpc>
              </a:pPr>
              <a:endParaRPr lang="en-US" altLang="zh-CN" sz="2400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endParaRPr lang="en-US" altLang="zh-CN" sz="2400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Write a script to hack all corresponding printers</a:t>
              </a:r>
            </a:p>
            <a:p>
              <a:pPr>
                <a:lnSpc>
                  <a:spcPct val="120000"/>
                </a:lnSpc>
              </a:pPr>
              <a:endParaRPr lang="en-US" altLang="zh-CN" sz="2400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endParaRPr lang="en-US" altLang="zh-TW" sz="2400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TW" sz="2400" dirty="0">
                  <a:solidFill>
                    <a:schemeClr val="accent1"/>
                  </a:solidFill>
                  <a:latin typeface="+mj-ea"/>
                  <a:ea typeface="+mj-ea"/>
                </a:rPr>
                <a:t>Theoretically</a:t>
              </a:r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, it would be successful lol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6" name="组合 268">
            <a:extLst>
              <a:ext uri="{FF2B5EF4-FFF2-40B4-BE49-F238E27FC236}">
                <a16:creationId xmlns:a16="http://schemas.microsoft.com/office/drawing/2014/main" id="{D2737BF5-CF88-F248-A7F5-DF7534F75D89}"/>
              </a:ext>
            </a:extLst>
          </p:cNvPr>
          <p:cNvGrpSpPr/>
          <p:nvPr/>
        </p:nvGrpSpPr>
        <p:grpSpPr>
          <a:xfrm>
            <a:off x="960066" y="2594579"/>
            <a:ext cx="776670" cy="992188"/>
            <a:chOff x="3237548" y="2908299"/>
            <a:chExt cx="776670" cy="992188"/>
          </a:xfrm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D45921-9301-104C-84B4-AF0B3D485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2948" y="2955925"/>
              <a:ext cx="476250" cy="288925"/>
            </a:xfrm>
            <a:custGeom>
              <a:avLst/>
              <a:gdLst>
                <a:gd name="T0" fmla="*/ 169 w 221"/>
                <a:gd name="T1" fmla="*/ 4 h 134"/>
                <a:gd name="T2" fmla="*/ 163 w 221"/>
                <a:gd name="T3" fmla="*/ 5 h 134"/>
                <a:gd name="T4" fmla="*/ 143 w 221"/>
                <a:gd name="T5" fmla="*/ 5 h 134"/>
                <a:gd name="T6" fmla="*/ 142 w 221"/>
                <a:gd name="T7" fmla="*/ 3 h 134"/>
                <a:gd name="T8" fmla="*/ 146 w 221"/>
                <a:gd name="T9" fmla="*/ 5 h 134"/>
                <a:gd name="T10" fmla="*/ 187 w 221"/>
                <a:gd name="T11" fmla="*/ 5 h 134"/>
                <a:gd name="T12" fmla="*/ 220 w 221"/>
                <a:gd name="T13" fmla="*/ 6 h 134"/>
                <a:gd name="T14" fmla="*/ 206 w 221"/>
                <a:gd name="T15" fmla="*/ 7 h 134"/>
                <a:gd name="T16" fmla="*/ 207 w 221"/>
                <a:gd name="T17" fmla="*/ 4 h 134"/>
                <a:gd name="T18" fmla="*/ 187 w 221"/>
                <a:gd name="T19" fmla="*/ 3 h 134"/>
                <a:gd name="T20" fmla="*/ 27 w 221"/>
                <a:gd name="T21" fmla="*/ 128 h 134"/>
                <a:gd name="T22" fmla="*/ 55 w 221"/>
                <a:gd name="T23" fmla="*/ 129 h 134"/>
                <a:gd name="T24" fmla="*/ 19 w 221"/>
                <a:gd name="T25" fmla="*/ 128 h 134"/>
                <a:gd name="T26" fmla="*/ 95 w 221"/>
                <a:gd name="T27" fmla="*/ 3 h 134"/>
                <a:gd name="T28" fmla="*/ 92 w 221"/>
                <a:gd name="T29" fmla="*/ 2 h 134"/>
                <a:gd name="T30" fmla="*/ 78 w 221"/>
                <a:gd name="T31" fmla="*/ 5 h 134"/>
                <a:gd name="T32" fmla="*/ 75 w 221"/>
                <a:gd name="T33" fmla="*/ 4 h 134"/>
                <a:gd name="T34" fmla="*/ 61 w 221"/>
                <a:gd name="T35" fmla="*/ 23 h 134"/>
                <a:gd name="T36" fmla="*/ 65 w 221"/>
                <a:gd name="T37" fmla="*/ 7 h 134"/>
                <a:gd name="T38" fmla="*/ 9 w 221"/>
                <a:gd name="T39" fmla="*/ 114 h 134"/>
                <a:gd name="T40" fmla="*/ 7 w 221"/>
                <a:gd name="T41" fmla="*/ 132 h 134"/>
                <a:gd name="T42" fmla="*/ 26 w 221"/>
                <a:gd name="T43" fmla="*/ 133 h 134"/>
                <a:gd name="T44" fmla="*/ 81 w 221"/>
                <a:gd name="T45" fmla="*/ 132 h 134"/>
                <a:gd name="T46" fmla="*/ 72 w 221"/>
                <a:gd name="T47" fmla="*/ 130 h 134"/>
                <a:gd name="T48" fmla="*/ 94 w 221"/>
                <a:gd name="T49" fmla="*/ 129 h 134"/>
                <a:gd name="T50" fmla="*/ 94 w 221"/>
                <a:gd name="T51" fmla="*/ 129 h 134"/>
                <a:gd name="T52" fmla="*/ 90 w 221"/>
                <a:gd name="T53" fmla="*/ 127 h 134"/>
                <a:gd name="T54" fmla="*/ 13 w 221"/>
                <a:gd name="T55" fmla="*/ 127 h 134"/>
                <a:gd name="T56" fmla="*/ 19 w 221"/>
                <a:gd name="T57" fmla="*/ 131 h 134"/>
                <a:gd name="T58" fmla="*/ 5 w 221"/>
                <a:gd name="T59" fmla="*/ 128 h 134"/>
                <a:gd name="T60" fmla="*/ 32 w 221"/>
                <a:gd name="T61" fmla="*/ 75 h 134"/>
                <a:gd name="T62" fmla="*/ 64 w 221"/>
                <a:gd name="T63" fmla="*/ 23 h 134"/>
                <a:gd name="T64" fmla="*/ 86 w 221"/>
                <a:gd name="T65" fmla="*/ 4 h 134"/>
                <a:gd name="T66" fmla="*/ 99 w 221"/>
                <a:gd name="T67" fmla="*/ 4 h 134"/>
                <a:gd name="T68" fmla="*/ 156 w 221"/>
                <a:gd name="T69" fmla="*/ 3 h 134"/>
                <a:gd name="T70" fmla="*/ 165 w 221"/>
                <a:gd name="T71" fmla="*/ 1 h 134"/>
                <a:gd name="T72" fmla="*/ 112 w 221"/>
                <a:gd name="T73" fmla="*/ 1 h 134"/>
                <a:gd name="T74" fmla="*/ 108 w 221"/>
                <a:gd name="T75" fmla="*/ 4 h 134"/>
                <a:gd name="T76" fmla="*/ 124 w 221"/>
                <a:gd name="T77" fmla="*/ 1 h 134"/>
                <a:gd name="T78" fmla="*/ 119 w 221"/>
                <a:gd name="T79" fmla="*/ 4 h 134"/>
                <a:gd name="T80" fmla="*/ 146 w 221"/>
                <a:gd name="T81" fmla="*/ 2 h 134"/>
                <a:gd name="T82" fmla="*/ 156 w 221"/>
                <a:gd name="T83" fmla="*/ 1 h 134"/>
                <a:gd name="T84" fmla="*/ 140 w 221"/>
                <a:gd name="T85" fmla="*/ 0 h 134"/>
                <a:gd name="T86" fmla="*/ 141 w 221"/>
                <a:gd name="T87" fmla="*/ 2 h 134"/>
                <a:gd name="T88" fmla="*/ 140 w 221"/>
                <a:gd name="T8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1" h="134">
                  <a:moveTo>
                    <a:pt x="168" y="1"/>
                  </a:moveTo>
                  <a:cubicBezTo>
                    <a:pt x="168" y="2"/>
                    <a:pt x="167" y="3"/>
                    <a:pt x="166" y="3"/>
                  </a:cubicBezTo>
                  <a:cubicBezTo>
                    <a:pt x="167" y="3"/>
                    <a:pt x="168" y="3"/>
                    <a:pt x="169" y="4"/>
                  </a:cubicBezTo>
                  <a:cubicBezTo>
                    <a:pt x="168" y="4"/>
                    <a:pt x="167" y="4"/>
                    <a:pt x="165" y="4"/>
                  </a:cubicBezTo>
                  <a:cubicBezTo>
                    <a:pt x="165" y="4"/>
                    <a:pt x="164" y="4"/>
                    <a:pt x="164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5"/>
                    <a:pt x="162" y="4"/>
                    <a:pt x="162" y="4"/>
                  </a:cubicBezTo>
                  <a:cubicBezTo>
                    <a:pt x="156" y="4"/>
                    <a:pt x="151" y="4"/>
                    <a:pt x="145" y="3"/>
                  </a:cubicBezTo>
                  <a:cubicBezTo>
                    <a:pt x="144" y="4"/>
                    <a:pt x="144" y="4"/>
                    <a:pt x="143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2" y="5"/>
                    <a:pt x="141" y="4"/>
                    <a:pt x="142" y="3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36" y="3"/>
                    <a:pt x="131" y="3"/>
                    <a:pt x="125" y="3"/>
                  </a:cubicBezTo>
                  <a:cubicBezTo>
                    <a:pt x="124" y="3"/>
                    <a:pt x="123" y="4"/>
                    <a:pt x="122" y="5"/>
                  </a:cubicBezTo>
                  <a:cubicBezTo>
                    <a:pt x="130" y="5"/>
                    <a:pt x="138" y="5"/>
                    <a:pt x="146" y="5"/>
                  </a:cubicBezTo>
                  <a:cubicBezTo>
                    <a:pt x="152" y="6"/>
                    <a:pt x="158" y="6"/>
                    <a:pt x="164" y="6"/>
                  </a:cubicBezTo>
                  <a:cubicBezTo>
                    <a:pt x="169" y="6"/>
                    <a:pt x="175" y="6"/>
                    <a:pt x="180" y="6"/>
                  </a:cubicBezTo>
                  <a:cubicBezTo>
                    <a:pt x="182" y="6"/>
                    <a:pt x="185" y="6"/>
                    <a:pt x="187" y="5"/>
                  </a:cubicBezTo>
                  <a:cubicBezTo>
                    <a:pt x="190" y="6"/>
                    <a:pt x="193" y="6"/>
                    <a:pt x="196" y="7"/>
                  </a:cubicBezTo>
                  <a:cubicBezTo>
                    <a:pt x="200" y="7"/>
                    <a:pt x="204" y="7"/>
                    <a:pt x="208" y="7"/>
                  </a:cubicBezTo>
                  <a:cubicBezTo>
                    <a:pt x="212" y="7"/>
                    <a:pt x="216" y="7"/>
                    <a:pt x="220" y="6"/>
                  </a:cubicBezTo>
                  <a:cubicBezTo>
                    <a:pt x="221" y="6"/>
                    <a:pt x="221" y="4"/>
                    <a:pt x="220" y="4"/>
                  </a:cubicBezTo>
                  <a:cubicBezTo>
                    <a:pt x="217" y="4"/>
                    <a:pt x="214" y="4"/>
                    <a:pt x="210" y="4"/>
                  </a:cubicBezTo>
                  <a:cubicBezTo>
                    <a:pt x="209" y="5"/>
                    <a:pt x="208" y="6"/>
                    <a:pt x="206" y="7"/>
                  </a:cubicBezTo>
                  <a:cubicBezTo>
                    <a:pt x="206" y="7"/>
                    <a:pt x="206" y="7"/>
                    <a:pt x="206" y="7"/>
                  </a:cubicBezTo>
                  <a:cubicBezTo>
                    <a:pt x="205" y="7"/>
                    <a:pt x="204" y="6"/>
                    <a:pt x="205" y="5"/>
                  </a:cubicBezTo>
                  <a:cubicBezTo>
                    <a:pt x="206" y="5"/>
                    <a:pt x="206" y="4"/>
                    <a:pt x="207" y="4"/>
                  </a:cubicBezTo>
                  <a:cubicBezTo>
                    <a:pt x="202" y="3"/>
                    <a:pt x="198" y="3"/>
                    <a:pt x="193" y="3"/>
                  </a:cubicBezTo>
                  <a:cubicBezTo>
                    <a:pt x="191" y="3"/>
                    <a:pt x="189" y="3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1" y="3"/>
                    <a:pt x="175" y="2"/>
                    <a:pt x="168" y="1"/>
                  </a:cubicBezTo>
                  <a:moveTo>
                    <a:pt x="19" y="128"/>
                  </a:moveTo>
                  <a:cubicBezTo>
                    <a:pt x="22" y="128"/>
                    <a:pt x="25" y="128"/>
                    <a:pt x="27" y="128"/>
                  </a:cubicBezTo>
                  <a:cubicBezTo>
                    <a:pt x="35" y="128"/>
                    <a:pt x="44" y="129"/>
                    <a:pt x="51" y="129"/>
                  </a:cubicBezTo>
                  <a:cubicBezTo>
                    <a:pt x="55" y="129"/>
                    <a:pt x="59" y="129"/>
                    <a:pt x="62" y="129"/>
                  </a:cubicBezTo>
                  <a:cubicBezTo>
                    <a:pt x="60" y="129"/>
                    <a:pt x="58" y="129"/>
                    <a:pt x="55" y="129"/>
                  </a:cubicBezTo>
                  <a:cubicBezTo>
                    <a:pt x="54" y="129"/>
                    <a:pt x="52" y="129"/>
                    <a:pt x="50" y="130"/>
                  </a:cubicBezTo>
                  <a:cubicBezTo>
                    <a:pt x="49" y="129"/>
                    <a:pt x="48" y="129"/>
                    <a:pt x="47" y="129"/>
                  </a:cubicBezTo>
                  <a:cubicBezTo>
                    <a:pt x="38" y="129"/>
                    <a:pt x="28" y="129"/>
                    <a:pt x="19" y="128"/>
                  </a:cubicBezTo>
                  <a:moveTo>
                    <a:pt x="104" y="1"/>
                  </a:moveTo>
                  <a:cubicBezTo>
                    <a:pt x="102" y="1"/>
                    <a:pt x="100" y="1"/>
                    <a:pt x="98" y="1"/>
                  </a:cubicBezTo>
                  <a:cubicBezTo>
                    <a:pt x="97" y="2"/>
                    <a:pt x="96" y="2"/>
                    <a:pt x="95" y="3"/>
                  </a:cubicBezTo>
                  <a:cubicBezTo>
                    <a:pt x="95" y="3"/>
                    <a:pt x="95" y="3"/>
                    <a:pt x="94" y="3"/>
                  </a:cubicBezTo>
                  <a:cubicBezTo>
                    <a:pt x="94" y="3"/>
                    <a:pt x="93" y="2"/>
                    <a:pt x="94" y="1"/>
                  </a:cubicBezTo>
                  <a:cubicBezTo>
                    <a:pt x="93" y="1"/>
                    <a:pt x="93" y="2"/>
                    <a:pt x="92" y="2"/>
                  </a:cubicBezTo>
                  <a:cubicBezTo>
                    <a:pt x="91" y="2"/>
                    <a:pt x="89" y="2"/>
                    <a:pt x="87" y="2"/>
                  </a:cubicBezTo>
                  <a:cubicBezTo>
                    <a:pt x="84" y="3"/>
                    <a:pt x="82" y="4"/>
                    <a:pt x="79" y="5"/>
                  </a:cubicBezTo>
                  <a:cubicBezTo>
                    <a:pt x="79" y="5"/>
                    <a:pt x="78" y="5"/>
                    <a:pt x="78" y="5"/>
                  </a:cubicBezTo>
                  <a:cubicBezTo>
                    <a:pt x="78" y="5"/>
                    <a:pt x="77" y="4"/>
                    <a:pt x="78" y="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7" y="3"/>
                    <a:pt x="76" y="3"/>
                    <a:pt x="75" y="4"/>
                  </a:cubicBezTo>
                  <a:cubicBezTo>
                    <a:pt x="71" y="5"/>
                    <a:pt x="69" y="9"/>
                    <a:pt x="68" y="12"/>
                  </a:cubicBezTo>
                  <a:cubicBezTo>
                    <a:pt x="67" y="12"/>
                    <a:pt x="67" y="13"/>
                    <a:pt x="67" y="14"/>
                  </a:cubicBezTo>
                  <a:cubicBezTo>
                    <a:pt x="64" y="17"/>
                    <a:pt x="63" y="20"/>
                    <a:pt x="61" y="23"/>
                  </a:cubicBezTo>
                  <a:cubicBezTo>
                    <a:pt x="59" y="27"/>
                    <a:pt x="56" y="30"/>
                    <a:pt x="54" y="34"/>
                  </a:cubicBezTo>
                  <a:cubicBezTo>
                    <a:pt x="58" y="26"/>
                    <a:pt x="62" y="17"/>
                    <a:pt x="66" y="8"/>
                  </a:cubicBezTo>
                  <a:cubicBezTo>
                    <a:pt x="66" y="7"/>
                    <a:pt x="66" y="7"/>
                    <a:pt x="65" y="7"/>
                  </a:cubicBezTo>
                  <a:cubicBezTo>
                    <a:pt x="65" y="7"/>
                    <a:pt x="64" y="7"/>
                    <a:pt x="64" y="8"/>
                  </a:cubicBezTo>
                  <a:cubicBezTo>
                    <a:pt x="53" y="35"/>
                    <a:pt x="36" y="60"/>
                    <a:pt x="22" y="86"/>
                  </a:cubicBezTo>
                  <a:cubicBezTo>
                    <a:pt x="17" y="95"/>
                    <a:pt x="12" y="10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8" y="116"/>
                    <a:pt x="7" y="118"/>
                  </a:cubicBezTo>
                  <a:cubicBezTo>
                    <a:pt x="5" y="122"/>
                    <a:pt x="0" y="129"/>
                    <a:pt x="7" y="132"/>
                  </a:cubicBezTo>
                  <a:cubicBezTo>
                    <a:pt x="9" y="134"/>
                    <a:pt x="12" y="134"/>
                    <a:pt x="14" y="134"/>
                  </a:cubicBezTo>
                  <a:cubicBezTo>
                    <a:pt x="15" y="134"/>
                    <a:pt x="15" y="134"/>
                    <a:pt x="16" y="134"/>
                  </a:cubicBezTo>
                  <a:cubicBezTo>
                    <a:pt x="19" y="133"/>
                    <a:pt x="23" y="133"/>
                    <a:pt x="26" y="133"/>
                  </a:cubicBezTo>
                  <a:cubicBezTo>
                    <a:pt x="35" y="133"/>
                    <a:pt x="43" y="132"/>
                    <a:pt x="51" y="131"/>
                  </a:cubicBezTo>
                  <a:cubicBezTo>
                    <a:pt x="59" y="132"/>
                    <a:pt x="66" y="132"/>
                    <a:pt x="74" y="132"/>
                  </a:cubicBezTo>
                  <a:cubicBezTo>
                    <a:pt x="76" y="132"/>
                    <a:pt x="79" y="132"/>
                    <a:pt x="81" y="132"/>
                  </a:cubicBezTo>
                  <a:cubicBezTo>
                    <a:pt x="83" y="132"/>
                    <a:pt x="83" y="130"/>
                    <a:pt x="81" y="130"/>
                  </a:cubicBezTo>
                  <a:cubicBezTo>
                    <a:pt x="79" y="130"/>
                    <a:pt x="76" y="130"/>
                    <a:pt x="74" y="130"/>
                  </a:cubicBezTo>
                  <a:cubicBezTo>
                    <a:pt x="73" y="130"/>
                    <a:pt x="73" y="130"/>
                    <a:pt x="72" y="130"/>
                  </a:cubicBezTo>
                  <a:cubicBezTo>
                    <a:pt x="74" y="130"/>
                    <a:pt x="75" y="130"/>
                    <a:pt x="77" y="130"/>
                  </a:cubicBezTo>
                  <a:cubicBezTo>
                    <a:pt x="81" y="130"/>
                    <a:pt x="85" y="129"/>
                    <a:pt x="88" y="129"/>
                  </a:cubicBezTo>
                  <a:cubicBezTo>
                    <a:pt x="90" y="129"/>
                    <a:pt x="92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5" y="127"/>
                    <a:pt x="94" y="127"/>
                  </a:cubicBezTo>
                  <a:cubicBezTo>
                    <a:pt x="93" y="127"/>
                    <a:pt x="92" y="127"/>
                    <a:pt x="92" y="127"/>
                  </a:cubicBezTo>
                  <a:cubicBezTo>
                    <a:pt x="91" y="127"/>
                    <a:pt x="90" y="127"/>
                    <a:pt x="90" y="127"/>
                  </a:cubicBezTo>
                  <a:cubicBezTo>
                    <a:pt x="77" y="127"/>
                    <a:pt x="64" y="127"/>
                    <a:pt x="51" y="127"/>
                  </a:cubicBezTo>
                  <a:cubicBezTo>
                    <a:pt x="43" y="127"/>
                    <a:pt x="35" y="126"/>
                    <a:pt x="27" y="126"/>
                  </a:cubicBezTo>
                  <a:cubicBezTo>
                    <a:pt x="22" y="126"/>
                    <a:pt x="17" y="126"/>
                    <a:pt x="13" y="127"/>
                  </a:cubicBezTo>
                  <a:cubicBezTo>
                    <a:pt x="12" y="127"/>
                    <a:pt x="12" y="129"/>
                    <a:pt x="13" y="129"/>
                  </a:cubicBezTo>
                  <a:cubicBezTo>
                    <a:pt x="18" y="130"/>
                    <a:pt x="24" y="131"/>
                    <a:pt x="30" y="131"/>
                  </a:cubicBezTo>
                  <a:cubicBezTo>
                    <a:pt x="26" y="131"/>
                    <a:pt x="23" y="131"/>
                    <a:pt x="19" y="131"/>
                  </a:cubicBezTo>
                  <a:cubicBezTo>
                    <a:pt x="17" y="131"/>
                    <a:pt x="15" y="132"/>
                    <a:pt x="14" y="132"/>
                  </a:cubicBezTo>
                  <a:cubicBezTo>
                    <a:pt x="12" y="132"/>
                    <a:pt x="10" y="132"/>
                    <a:pt x="9" y="131"/>
                  </a:cubicBezTo>
                  <a:cubicBezTo>
                    <a:pt x="7" y="131"/>
                    <a:pt x="6" y="130"/>
                    <a:pt x="5" y="128"/>
                  </a:cubicBezTo>
                  <a:cubicBezTo>
                    <a:pt x="5" y="126"/>
                    <a:pt x="6" y="123"/>
                    <a:pt x="7" y="122"/>
                  </a:cubicBezTo>
                  <a:cubicBezTo>
                    <a:pt x="13" y="112"/>
                    <a:pt x="18" y="102"/>
                    <a:pt x="23" y="92"/>
                  </a:cubicBezTo>
                  <a:cubicBezTo>
                    <a:pt x="26" y="86"/>
                    <a:pt x="29" y="81"/>
                    <a:pt x="32" y="75"/>
                  </a:cubicBezTo>
                  <a:cubicBezTo>
                    <a:pt x="36" y="68"/>
                    <a:pt x="41" y="61"/>
                    <a:pt x="45" y="54"/>
                  </a:cubicBezTo>
                  <a:cubicBezTo>
                    <a:pt x="49" y="49"/>
                    <a:pt x="52" y="43"/>
                    <a:pt x="55" y="38"/>
                  </a:cubicBezTo>
                  <a:cubicBezTo>
                    <a:pt x="58" y="32"/>
                    <a:pt x="61" y="28"/>
                    <a:pt x="64" y="23"/>
                  </a:cubicBezTo>
                  <a:cubicBezTo>
                    <a:pt x="66" y="20"/>
                    <a:pt x="67" y="18"/>
                    <a:pt x="68" y="15"/>
                  </a:cubicBezTo>
                  <a:cubicBezTo>
                    <a:pt x="70" y="12"/>
                    <a:pt x="73" y="9"/>
                    <a:pt x="77" y="7"/>
                  </a:cubicBezTo>
                  <a:cubicBezTo>
                    <a:pt x="79" y="5"/>
                    <a:pt x="82" y="4"/>
                    <a:pt x="86" y="4"/>
                  </a:cubicBezTo>
                  <a:cubicBezTo>
                    <a:pt x="86" y="4"/>
                    <a:pt x="87" y="4"/>
                    <a:pt x="88" y="4"/>
                  </a:cubicBezTo>
                  <a:cubicBezTo>
                    <a:pt x="90" y="4"/>
                    <a:pt x="91" y="4"/>
                    <a:pt x="93" y="4"/>
                  </a:cubicBezTo>
                  <a:cubicBezTo>
                    <a:pt x="95" y="4"/>
                    <a:pt x="97" y="4"/>
                    <a:pt x="99" y="4"/>
                  </a:cubicBezTo>
                  <a:cubicBezTo>
                    <a:pt x="101" y="3"/>
                    <a:pt x="102" y="2"/>
                    <a:pt x="104" y="1"/>
                  </a:cubicBezTo>
                  <a:moveTo>
                    <a:pt x="159" y="1"/>
                  </a:moveTo>
                  <a:cubicBezTo>
                    <a:pt x="158" y="1"/>
                    <a:pt x="157" y="2"/>
                    <a:pt x="156" y="3"/>
                  </a:cubicBezTo>
                  <a:cubicBezTo>
                    <a:pt x="158" y="3"/>
                    <a:pt x="160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3" y="2"/>
                    <a:pt x="164" y="2"/>
                    <a:pt x="165" y="1"/>
                  </a:cubicBezTo>
                  <a:cubicBezTo>
                    <a:pt x="163" y="1"/>
                    <a:pt x="161" y="1"/>
                    <a:pt x="159" y="1"/>
                  </a:cubicBezTo>
                  <a:moveTo>
                    <a:pt x="115" y="1"/>
                  </a:moveTo>
                  <a:cubicBezTo>
                    <a:pt x="114" y="1"/>
                    <a:pt x="113" y="1"/>
                    <a:pt x="112" y="1"/>
                  </a:cubicBezTo>
                  <a:cubicBezTo>
                    <a:pt x="110" y="1"/>
                    <a:pt x="109" y="1"/>
                    <a:pt x="108" y="1"/>
                  </a:cubicBezTo>
                  <a:cubicBezTo>
                    <a:pt x="106" y="2"/>
                    <a:pt x="104" y="3"/>
                    <a:pt x="103" y="4"/>
                  </a:cubicBezTo>
                  <a:cubicBezTo>
                    <a:pt x="105" y="4"/>
                    <a:pt x="106" y="4"/>
                    <a:pt x="108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1" y="3"/>
                    <a:pt x="113" y="2"/>
                    <a:pt x="115" y="1"/>
                  </a:cubicBezTo>
                  <a:moveTo>
                    <a:pt x="124" y="1"/>
                  </a:moveTo>
                  <a:cubicBezTo>
                    <a:pt x="123" y="1"/>
                    <a:pt x="121" y="1"/>
                    <a:pt x="119" y="1"/>
                  </a:cubicBezTo>
                  <a:cubicBezTo>
                    <a:pt x="117" y="2"/>
                    <a:pt x="115" y="3"/>
                    <a:pt x="113" y="4"/>
                  </a:cubicBezTo>
                  <a:cubicBezTo>
                    <a:pt x="115" y="4"/>
                    <a:pt x="117" y="4"/>
                    <a:pt x="119" y="4"/>
                  </a:cubicBezTo>
                  <a:cubicBezTo>
                    <a:pt x="121" y="3"/>
                    <a:pt x="123" y="2"/>
                    <a:pt x="124" y="1"/>
                  </a:cubicBezTo>
                  <a:moveTo>
                    <a:pt x="148" y="0"/>
                  </a:moveTo>
                  <a:cubicBezTo>
                    <a:pt x="148" y="1"/>
                    <a:pt x="147" y="2"/>
                    <a:pt x="146" y="2"/>
                  </a:cubicBezTo>
                  <a:cubicBezTo>
                    <a:pt x="149" y="2"/>
                    <a:pt x="152" y="3"/>
                    <a:pt x="155" y="3"/>
                  </a:cubicBezTo>
                  <a:cubicBezTo>
                    <a:pt x="154" y="2"/>
                    <a:pt x="154" y="2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54" y="1"/>
                    <a:pt x="152" y="1"/>
                    <a:pt x="150" y="0"/>
                  </a:cubicBezTo>
                  <a:cubicBezTo>
                    <a:pt x="150" y="0"/>
                    <a:pt x="149" y="0"/>
                    <a:pt x="148" y="0"/>
                  </a:cubicBezTo>
                  <a:moveTo>
                    <a:pt x="140" y="0"/>
                  </a:moveTo>
                  <a:cubicBezTo>
                    <a:pt x="136" y="0"/>
                    <a:pt x="132" y="0"/>
                    <a:pt x="128" y="0"/>
                  </a:cubicBezTo>
                  <a:cubicBezTo>
                    <a:pt x="127" y="1"/>
                    <a:pt x="126" y="2"/>
                    <a:pt x="125" y="2"/>
                  </a:cubicBezTo>
                  <a:cubicBezTo>
                    <a:pt x="130" y="2"/>
                    <a:pt x="136" y="2"/>
                    <a:pt x="141" y="2"/>
                  </a:cubicBezTo>
                  <a:cubicBezTo>
                    <a:pt x="142" y="2"/>
                    <a:pt x="142" y="2"/>
                    <a:pt x="143" y="2"/>
                  </a:cubicBezTo>
                  <a:cubicBezTo>
                    <a:pt x="144" y="2"/>
                    <a:pt x="145" y="1"/>
                    <a:pt x="145" y="0"/>
                  </a:cubicBezTo>
                  <a:cubicBezTo>
                    <a:pt x="144" y="0"/>
                    <a:pt x="142" y="0"/>
                    <a:pt x="14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30ED090E-D586-FF46-9754-9D0A9514AC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6148" y="3235325"/>
              <a:ext cx="30163" cy="327025"/>
            </a:xfrm>
            <a:custGeom>
              <a:avLst/>
              <a:gdLst>
                <a:gd name="T0" fmla="*/ 10 w 14"/>
                <a:gd name="T1" fmla="*/ 61 h 152"/>
                <a:gd name="T2" fmla="*/ 10 w 14"/>
                <a:gd name="T3" fmla="*/ 64 h 152"/>
                <a:gd name="T4" fmla="*/ 7 w 14"/>
                <a:gd name="T5" fmla="*/ 102 h 152"/>
                <a:gd name="T6" fmla="*/ 7 w 14"/>
                <a:gd name="T7" fmla="*/ 103 h 152"/>
                <a:gd name="T8" fmla="*/ 8 w 14"/>
                <a:gd name="T9" fmla="*/ 114 h 152"/>
                <a:gd name="T10" fmla="*/ 7 w 14"/>
                <a:gd name="T11" fmla="*/ 115 h 152"/>
                <a:gd name="T12" fmla="*/ 6 w 14"/>
                <a:gd name="T13" fmla="*/ 115 h 152"/>
                <a:gd name="T14" fmla="*/ 4 w 14"/>
                <a:gd name="T15" fmla="*/ 141 h 152"/>
                <a:gd name="T16" fmla="*/ 4 w 14"/>
                <a:gd name="T17" fmla="*/ 151 h 152"/>
                <a:gd name="T18" fmla="*/ 5 w 14"/>
                <a:gd name="T19" fmla="*/ 152 h 152"/>
                <a:gd name="T20" fmla="*/ 6 w 14"/>
                <a:gd name="T21" fmla="*/ 151 h 152"/>
                <a:gd name="T22" fmla="*/ 11 w 14"/>
                <a:gd name="T23" fmla="*/ 82 h 152"/>
                <a:gd name="T24" fmla="*/ 10 w 14"/>
                <a:gd name="T25" fmla="*/ 61 h 152"/>
                <a:gd name="T26" fmla="*/ 12 w 14"/>
                <a:gd name="T27" fmla="*/ 31 h 152"/>
                <a:gd name="T28" fmla="*/ 12 w 14"/>
                <a:gd name="T29" fmla="*/ 36 h 152"/>
                <a:gd name="T30" fmla="*/ 12 w 14"/>
                <a:gd name="T31" fmla="*/ 62 h 152"/>
                <a:gd name="T32" fmla="*/ 13 w 14"/>
                <a:gd name="T33" fmla="*/ 44 h 152"/>
                <a:gd name="T34" fmla="*/ 12 w 14"/>
                <a:gd name="T35" fmla="*/ 31 h 152"/>
                <a:gd name="T36" fmla="*/ 1 w 14"/>
                <a:gd name="T37" fmla="*/ 0 h 152"/>
                <a:gd name="T38" fmla="*/ 1 w 14"/>
                <a:gd name="T39" fmla="*/ 2 h 152"/>
                <a:gd name="T40" fmla="*/ 5 w 14"/>
                <a:gd name="T41" fmla="*/ 4 h 152"/>
                <a:gd name="T42" fmla="*/ 6 w 14"/>
                <a:gd name="T43" fmla="*/ 3 h 152"/>
                <a:gd name="T44" fmla="*/ 7 w 14"/>
                <a:gd name="T45" fmla="*/ 4 h 152"/>
                <a:gd name="T46" fmla="*/ 8 w 14"/>
                <a:gd name="T47" fmla="*/ 7 h 152"/>
                <a:gd name="T48" fmla="*/ 8 w 14"/>
                <a:gd name="T49" fmla="*/ 8 h 152"/>
                <a:gd name="T50" fmla="*/ 10 w 14"/>
                <a:gd name="T51" fmla="*/ 15 h 152"/>
                <a:gd name="T52" fmla="*/ 14 w 14"/>
                <a:gd name="T53" fmla="*/ 31 h 152"/>
                <a:gd name="T54" fmla="*/ 12 w 14"/>
                <a:gd name="T55" fmla="*/ 17 h 152"/>
                <a:gd name="T56" fmla="*/ 9 w 14"/>
                <a:gd name="T57" fmla="*/ 5 h 152"/>
                <a:gd name="T58" fmla="*/ 2 w 14"/>
                <a:gd name="T59" fmla="*/ 0 h 152"/>
                <a:gd name="T60" fmla="*/ 1 w 14"/>
                <a:gd name="T6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152">
                  <a:moveTo>
                    <a:pt x="10" y="61"/>
                  </a:moveTo>
                  <a:cubicBezTo>
                    <a:pt x="10" y="62"/>
                    <a:pt x="10" y="63"/>
                    <a:pt x="10" y="64"/>
                  </a:cubicBezTo>
                  <a:cubicBezTo>
                    <a:pt x="9" y="77"/>
                    <a:pt x="9" y="89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7"/>
                    <a:pt x="8" y="110"/>
                    <a:pt x="8" y="114"/>
                  </a:cubicBezTo>
                  <a:cubicBezTo>
                    <a:pt x="8" y="114"/>
                    <a:pt x="7" y="115"/>
                    <a:pt x="7" y="115"/>
                  </a:cubicBezTo>
                  <a:cubicBezTo>
                    <a:pt x="7" y="115"/>
                    <a:pt x="6" y="115"/>
                    <a:pt x="6" y="115"/>
                  </a:cubicBezTo>
                  <a:cubicBezTo>
                    <a:pt x="5" y="123"/>
                    <a:pt x="5" y="132"/>
                    <a:pt x="4" y="141"/>
                  </a:cubicBezTo>
                  <a:cubicBezTo>
                    <a:pt x="4" y="144"/>
                    <a:pt x="4" y="148"/>
                    <a:pt x="4" y="151"/>
                  </a:cubicBezTo>
                  <a:cubicBezTo>
                    <a:pt x="4" y="152"/>
                    <a:pt x="5" y="152"/>
                    <a:pt x="5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6" y="128"/>
                    <a:pt x="9" y="105"/>
                    <a:pt x="11" y="82"/>
                  </a:cubicBezTo>
                  <a:cubicBezTo>
                    <a:pt x="11" y="75"/>
                    <a:pt x="11" y="68"/>
                    <a:pt x="10" y="61"/>
                  </a:cubicBezTo>
                  <a:moveTo>
                    <a:pt x="12" y="31"/>
                  </a:moveTo>
                  <a:cubicBezTo>
                    <a:pt x="12" y="33"/>
                    <a:pt x="12" y="35"/>
                    <a:pt x="12" y="36"/>
                  </a:cubicBezTo>
                  <a:cubicBezTo>
                    <a:pt x="13" y="45"/>
                    <a:pt x="12" y="53"/>
                    <a:pt x="12" y="62"/>
                  </a:cubicBezTo>
                  <a:cubicBezTo>
                    <a:pt x="13" y="56"/>
                    <a:pt x="13" y="50"/>
                    <a:pt x="13" y="44"/>
                  </a:cubicBezTo>
                  <a:cubicBezTo>
                    <a:pt x="13" y="40"/>
                    <a:pt x="12" y="36"/>
                    <a:pt x="12" y="31"/>
                  </a:cubicBezTo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3" y="3"/>
                    <a:pt x="5" y="4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5"/>
                    <a:pt x="7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10" y="13"/>
                    <a:pt x="10" y="15"/>
                  </a:cubicBezTo>
                  <a:cubicBezTo>
                    <a:pt x="12" y="20"/>
                    <a:pt x="13" y="26"/>
                    <a:pt x="14" y="31"/>
                  </a:cubicBezTo>
                  <a:cubicBezTo>
                    <a:pt x="13" y="26"/>
                    <a:pt x="13" y="21"/>
                    <a:pt x="12" y="17"/>
                  </a:cubicBezTo>
                  <a:cubicBezTo>
                    <a:pt x="12" y="13"/>
                    <a:pt x="11" y="8"/>
                    <a:pt x="9" y="5"/>
                  </a:cubicBezTo>
                  <a:cubicBezTo>
                    <a:pt x="7" y="3"/>
                    <a:pt x="4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1837247-7678-6745-B445-4E710F51E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4086" y="3241675"/>
              <a:ext cx="30163" cy="434975"/>
            </a:xfrm>
            <a:custGeom>
              <a:avLst/>
              <a:gdLst>
                <a:gd name="T0" fmla="*/ 6 w 14"/>
                <a:gd name="T1" fmla="*/ 177 h 202"/>
                <a:gd name="T2" fmla="*/ 5 w 14"/>
                <a:gd name="T3" fmla="*/ 196 h 202"/>
                <a:gd name="T4" fmla="*/ 2 w 14"/>
                <a:gd name="T5" fmla="*/ 0 h 202"/>
                <a:gd name="T6" fmla="*/ 1 w 14"/>
                <a:gd name="T7" fmla="*/ 1 h 202"/>
                <a:gd name="T8" fmla="*/ 2 w 14"/>
                <a:gd name="T9" fmla="*/ 56 h 202"/>
                <a:gd name="T10" fmla="*/ 2 w 14"/>
                <a:gd name="T11" fmla="*/ 112 h 202"/>
                <a:gd name="T12" fmla="*/ 4 w 14"/>
                <a:gd name="T13" fmla="*/ 111 h 202"/>
                <a:gd name="T14" fmla="*/ 4 w 14"/>
                <a:gd name="T15" fmla="*/ 57 h 202"/>
                <a:gd name="T16" fmla="*/ 2 w 14"/>
                <a:gd name="T17" fmla="*/ 6 h 202"/>
                <a:gd name="T18" fmla="*/ 9 w 14"/>
                <a:gd name="T19" fmla="*/ 41 h 202"/>
                <a:gd name="T20" fmla="*/ 8 w 14"/>
                <a:gd name="T21" fmla="*/ 121 h 202"/>
                <a:gd name="T22" fmla="*/ 8 w 14"/>
                <a:gd name="T23" fmla="*/ 60 h 202"/>
                <a:gd name="T24" fmla="*/ 8 w 14"/>
                <a:gd name="T25" fmla="*/ 33 h 202"/>
                <a:gd name="T26" fmla="*/ 4 w 14"/>
                <a:gd name="T27" fmla="*/ 20 h 202"/>
                <a:gd name="T28" fmla="*/ 6 w 14"/>
                <a:gd name="T29" fmla="*/ 53 h 202"/>
                <a:gd name="T30" fmla="*/ 7 w 14"/>
                <a:gd name="T31" fmla="*/ 79 h 202"/>
                <a:gd name="T32" fmla="*/ 6 w 14"/>
                <a:gd name="T33" fmla="*/ 121 h 202"/>
                <a:gd name="T34" fmla="*/ 5 w 14"/>
                <a:gd name="T35" fmla="*/ 122 h 202"/>
                <a:gd name="T36" fmla="*/ 5 w 14"/>
                <a:gd name="T37" fmla="*/ 122 h 202"/>
                <a:gd name="T38" fmla="*/ 5 w 14"/>
                <a:gd name="T39" fmla="*/ 128 h 202"/>
                <a:gd name="T40" fmla="*/ 4 w 14"/>
                <a:gd name="T41" fmla="*/ 144 h 202"/>
                <a:gd name="T42" fmla="*/ 1 w 14"/>
                <a:gd name="T43" fmla="*/ 177 h 202"/>
                <a:gd name="T44" fmla="*/ 1 w 14"/>
                <a:gd name="T45" fmla="*/ 201 h 202"/>
                <a:gd name="T46" fmla="*/ 1 w 14"/>
                <a:gd name="T47" fmla="*/ 201 h 202"/>
                <a:gd name="T48" fmla="*/ 2 w 14"/>
                <a:gd name="T49" fmla="*/ 202 h 202"/>
                <a:gd name="T50" fmla="*/ 3 w 14"/>
                <a:gd name="T51" fmla="*/ 201 h 202"/>
                <a:gd name="T52" fmla="*/ 3 w 14"/>
                <a:gd name="T53" fmla="*/ 201 h 202"/>
                <a:gd name="T54" fmla="*/ 3 w 14"/>
                <a:gd name="T55" fmla="*/ 200 h 202"/>
                <a:gd name="T56" fmla="*/ 4 w 14"/>
                <a:gd name="T57" fmla="*/ 202 h 202"/>
                <a:gd name="T58" fmla="*/ 6 w 14"/>
                <a:gd name="T59" fmla="*/ 202 h 202"/>
                <a:gd name="T60" fmla="*/ 7 w 14"/>
                <a:gd name="T61" fmla="*/ 146 h 202"/>
                <a:gd name="T62" fmla="*/ 12 w 14"/>
                <a:gd name="T63" fmla="*/ 54 h 202"/>
                <a:gd name="T64" fmla="*/ 6 w 14"/>
                <a:gd name="T65" fmla="*/ 12 h 202"/>
                <a:gd name="T66" fmla="*/ 3 w 14"/>
                <a:gd name="T67" fmla="*/ 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202">
                  <a:moveTo>
                    <a:pt x="5" y="192"/>
                  </a:moveTo>
                  <a:cubicBezTo>
                    <a:pt x="5" y="187"/>
                    <a:pt x="6" y="182"/>
                    <a:pt x="6" y="177"/>
                  </a:cubicBezTo>
                  <a:cubicBezTo>
                    <a:pt x="6" y="180"/>
                    <a:pt x="6" y="182"/>
                    <a:pt x="6" y="184"/>
                  </a:cubicBezTo>
                  <a:cubicBezTo>
                    <a:pt x="6" y="188"/>
                    <a:pt x="6" y="192"/>
                    <a:pt x="5" y="196"/>
                  </a:cubicBezTo>
                  <a:cubicBezTo>
                    <a:pt x="5" y="195"/>
                    <a:pt x="5" y="194"/>
                    <a:pt x="5" y="19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0"/>
                    <a:pt x="1" y="19"/>
                    <a:pt x="1" y="28"/>
                  </a:cubicBezTo>
                  <a:cubicBezTo>
                    <a:pt x="2" y="37"/>
                    <a:pt x="2" y="47"/>
                    <a:pt x="2" y="56"/>
                  </a:cubicBezTo>
                  <a:cubicBezTo>
                    <a:pt x="1" y="74"/>
                    <a:pt x="0" y="93"/>
                    <a:pt x="2" y="111"/>
                  </a:cubicBezTo>
                  <a:cubicBezTo>
                    <a:pt x="2" y="111"/>
                    <a:pt x="2" y="111"/>
                    <a:pt x="2" y="112"/>
                  </a:cubicBezTo>
                  <a:cubicBezTo>
                    <a:pt x="2" y="112"/>
                    <a:pt x="3" y="112"/>
                    <a:pt x="3" y="112"/>
                  </a:cubicBezTo>
                  <a:cubicBezTo>
                    <a:pt x="3" y="112"/>
                    <a:pt x="4" y="111"/>
                    <a:pt x="4" y="111"/>
                  </a:cubicBezTo>
                  <a:cubicBezTo>
                    <a:pt x="4" y="107"/>
                    <a:pt x="3" y="104"/>
                    <a:pt x="3" y="100"/>
                  </a:cubicBezTo>
                  <a:cubicBezTo>
                    <a:pt x="3" y="85"/>
                    <a:pt x="3" y="71"/>
                    <a:pt x="4" y="57"/>
                  </a:cubicBezTo>
                  <a:cubicBezTo>
                    <a:pt x="4" y="47"/>
                    <a:pt x="4" y="38"/>
                    <a:pt x="3" y="29"/>
                  </a:cubicBezTo>
                  <a:cubicBezTo>
                    <a:pt x="3" y="21"/>
                    <a:pt x="2" y="14"/>
                    <a:pt x="2" y="6"/>
                  </a:cubicBezTo>
                  <a:cubicBezTo>
                    <a:pt x="5" y="13"/>
                    <a:pt x="6" y="21"/>
                    <a:pt x="8" y="28"/>
                  </a:cubicBezTo>
                  <a:cubicBezTo>
                    <a:pt x="8" y="33"/>
                    <a:pt x="9" y="37"/>
                    <a:pt x="9" y="41"/>
                  </a:cubicBezTo>
                  <a:cubicBezTo>
                    <a:pt x="10" y="50"/>
                    <a:pt x="11" y="59"/>
                    <a:pt x="11" y="68"/>
                  </a:cubicBezTo>
                  <a:cubicBezTo>
                    <a:pt x="11" y="86"/>
                    <a:pt x="10" y="104"/>
                    <a:pt x="8" y="121"/>
                  </a:cubicBezTo>
                  <a:cubicBezTo>
                    <a:pt x="9" y="113"/>
                    <a:pt x="9" y="105"/>
                    <a:pt x="9" y="98"/>
                  </a:cubicBezTo>
                  <a:cubicBezTo>
                    <a:pt x="9" y="85"/>
                    <a:pt x="9" y="73"/>
                    <a:pt x="8" y="60"/>
                  </a:cubicBezTo>
                  <a:cubicBezTo>
                    <a:pt x="8" y="60"/>
                    <a:pt x="8" y="59"/>
                    <a:pt x="8" y="59"/>
                  </a:cubicBezTo>
                  <a:cubicBezTo>
                    <a:pt x="8" y="50"/>
                    <a:pt x="9" y="42"/>
                    <a:pt x="8" y="33"/>
                  </a:cubicBezTo>
                  <a:cubicBezTo>
                    <a:pt x="7" y="29"/>
                    <a:pt x="6" y="25"/>
                    <a:pt x="5" y="21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7" y="31"/>
                    <a:pt x="6" y="43"/>
                    <a:pt x="6" y="53"/>
                  </a:cubicBezTo>
                  <a:cubicBezTo>
                    <a:pt x="6" y="55"/>
                    <a:pt x="6" y="56"/>
                    <a:pt x="6" y="58"/>
                  </a:cubicBezTo>
                  <a:cubicBezTo>
                    <a:pt x="7" y="65"/>
                    <a:pt x="7" y="72"/>
                    <a:pt x="7" y="79"/>
                  </a:cubicBezTo>
                  <a:cubicBezTo>
                    <a:pt x="7" y="82"/>
                    <a:pt x="7" y="86"/>
                    <a:pt x="7" y="89"/>
                  </a:cubicBezTo>
                  <a:cubicBezTo>
                    <a:pt x="7" y="100"/>
                    <a:pt x="7" y="111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1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4"/>
                    <a:pt x="5" y="126"/>
                    <a:pt x="5" y="128"/>
                  </a:cubicBezTo>
                  <a:cubicBezTo>
                    <a:pt x="5" y="133"/>
                    <a:pt x="5" y="139"/>
                    <a:pt x="5" y="144"/>
                  </a:cubicBezTo>
                  <a:cubicBezTo>
                    <a:pt x="5" y="144"/>
                    <a:pt x="4" y="144"/>
                    <a:pt x="4" y="144"/>
                  </a:cubicBezTo>
                  <a:cubicBezTo>
                    <a:pt x="3" y="150"/>
                    <a:pt x="3" y="155"/>
                    <a:pt x="3" y="161"/>
                  </a:cubicBezTo>
                  <a:cubicBezTo>
                    <a:pt x="2" y="166"/>
                    <a:pt x="1" y="172"/>
                    <a:pt x="1" y="177"/>
                  </a:cubicBezTo>
                  <a:cubicBezTo>
                    <a:pt x="1" y="182"/>
                    <a:pt x="0" y="188"/>
                    <a:pt x="1" y="193"/>
                  </a:cubicBezTo>
                  <a:cubicBezTo>
                    <a:pt x="1" y="195"/>
                    <a:pt x="1" y="198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2" y="202"/>
                  </a:cubicBezTo>
                  <a:cubicBezTo>
                    <a:pt x="2" y="202"/>
                    <a:pt x="3" y="202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0"/>
                    <a:pt x="3" y="200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3" y="200"/>
                    <a:pt x="4" y="200"/>
                    <a:pt x="4" y="200"/>
                  </a:cubicBezTo>
                  <a:cubicBezTo>
                    <a:pt x="4" y="201"/>
                    <a:pt x="4" y="201"/>
                    <a:pt x="4" y="202"/>
                  </a:cubicBezTo>
                  <a:cubicBezTo>
                    <a:pt x="4" y="202"/>
                    <a:pt x="5" y="202"/>
                    <a:pt x="5" y="202"/>
                  </a:cubicBezTo>
                  <a:cubicBezTo>
                    <a:pt x="6" y="202"/>
                    <a:pt x="6" y="202"/>
                    <a:pt x="6" y="202"/>
                  </a:cubicBezTo>
                  <a:cubicBezTo>
                    <a:pt x="9" y="192"/>
                    <a:pt x="8" y="182"/>
                    <a:pt x="8" y="172"/>
                  </a:cubicBezTo>
                  <a:cubicBezTo>
                    <a:pt x="7" y="164"/>
                    <a:pt x="7" y="155"/>
                    <a:pt x="7" y="146"/>
                  </a:cubicBezTo>
                  <a:cubicBezTo>
                    <a:pt x="8" y="139"/>
                    <a:pt x="9" y="131"/>
                    <a:pt x="10" y="124"/>
                  </a:cubicBezTo>
                  <a:cubicBezTo>
                    <a:pt x="13" y="101"/>
                    <a:pt x="14" y="78"/>
                    <a:pt x="12" y="54"/>
                  </a:cubicBezTo>
                  <a:cubicBezTo>
                    <a:pt x="12" y="46"/>
                    <a:pt x="11" y="37"/>
                    <a:pt x="10" y="28"/>
                  </a:cubicBezTo>
                  <a:cubicBezTo>
                    <a:pt x="9" y="23"/>
                    <a:pt x="8" y="17"/>
                    <a:pt x="6" y="12"/>
                  </a:cubicBezTo>
                  <a:cubicBezTo>
                    <a:pt x="5" y="9"/>
                    <a:pt x="5" y="7"/>
                    <a:pt x="4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4B0C836-2CD7-BB43-8F72-9BED6AEC94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2848" y="2970212"/>
              <a:ext cx="23813" cy="698500"/>
            </a:xfrm>
            <a:custGeom>
              <a:avLst/>
              <a:gdLst>
                <a:gd name="T0" fmla="*/ 6 w 11"/>
                <a:gd name="T1" fmla="*/ 294 h 324"/>
                <a:gd name="T2" fmla="*/ 6 w 11"/>
                <a:gd name="T3" fmla="*/ 276 h 324"/>
                <a:gd name="T4" fmla="*/ 7 w 11"/>
                <a:gd name="T5" fmla="*/ 264 h 324"/>
                <a:gd name="T6" fmla="*/ 7 w 11"/>
                <a:gd name="T7" fmla="*/ 274 h 324"/>
                <a:gd name="T8" fmla="*/ 6 w 11"/>
                <a:gd name="T9" fmla="*/ 256 h 324"/>
                <a:gd name="T10" fmla="*/ 7 w 11"/>
                <a:gd name="T11" fmla="*/ 261 h 324"/>
                <a:gd name="T12" fmla="*/ 6 w 11"/>
                <a:gd name="T13" fmla="*/ 254 h 324"/>
                <a:gd name="T14" fmla="*/ 9 w 11"/>
                <a:gd name="T15" fmla="*/ 237 h 324"/>
                <a:gd name="T16" fmla="*/ 9 w 11"/>
                <a:gd name="T17" fmla="*/ 235 h 324"/>
                <a:gd name="T18" fmla="*/ 9 w 11"/>
                <a:gd name="T19" fmla="*/ 224 h 324"/>
                <a:gd name="T20" fmla="*/ 2 w 11"/>
                <a:gd name="T21" fmla="*/ 268 h 324"/>
                <a:gd name="T22" fmla="*/ 3 w 11"/>
                <a:gd name="T23" fmla="*/ 324 h 324"/>
                <a:gd name="T24" fmla="*/ 3 w 11"/>
                <a:gd name="T25" fmla="*/ 303 h 324"/>
                <a:gd name="T26" fmla="*/ 2 w 11"/>
                <a:gd name="T27" fmla="*/ 299 h 324"/>
                <a:gd name="T28" fmla="*/ 2 w 11"/>
                <a:gd name="T29" fmla="*/ 287 h 324"/>
                <a:gd name="T30" fmla="*/ 3 w 11"/>
                <a:gd name="T31" fmla="*/ 279 h 324"/>
                <a:gd name="T32" fmla="*/ 3 w 11"/>
                <a:gd name="T33" fmla="*/ 264 h 324"/>
                <a:gd name="T34" fmla="*/ 3 w 11"/>
                <a:gd name="T35" fmla="*/ 229 h 324"/>
                <a:gd name="T36" fmla="*/ 5 w 11"/>
                <a:gd name="T37" fmla="*/ 218 h 324"/>
                <a:gd name="T38" fmla="*/ 5 w 11"/>
                <a:gd name="T39" fmla="*/ 211 h 324"/>
                <a:gd name="T40" fmla="*/ 9 w 11"/>
                <a:gd name="T41" fmla="*/ 214 h 324"/>
                <a:gd name="T42" fmla="*/ 1 w 11"/>
                <a:gd name="T43" fmla="*/ 205 h 324"/>
                <a:gd name="T44" fmla="*/ 8 w 11"/>
                <a:gd name="T45" fmla="*/ 190 h 324"/>
                <a:gd name="T46" fmla="*/ 3 w 11"/>
                <a:gd name="T47" fmla="*/ 191 h 324"/>
                <a:gd name="T48" fmla="*/ 4 w 11"/>
                <a:gd name="T49" fmla="*/ 189 h 324"/>
                <a:gd name="T50" fmla="*/ 4 w 11"/>
                <a:gd name="T51" fmla="*/ 172 h 324"/>
                <a:gd name="T52" fmla="*/ 8 w 11"/>
                <a:gd name="T53" fmla="*/ 170 h 324"/>
                <a:gd name="T54" fmla="*/ 8 w 11"/>
                <a:gd name="T55" fmla="*/ 170 h 324"/>
                <a:gd name="T56" fmla="*/ 5 w 11"/>
                <a:gd name="T57" fmla="*/ 170 h 324"/>
                <a:gd name="T58" fmla="*/ 7 w 11"/>
                <a:gd name="T59" fmla="*/ 159 h 324"/>
                <a:gd name="T60" fmla="*/ 7 w 11"/>
                <a:gd name="T61" fmla="*/ 127 h 324"/>
                <a:gd name="T62" fmla="*/ 9 w 11"/>
                <a:gd name="T63" fmla="*/ 149 h 324"/>
                <a:gd name="T64" fmla="*/ 9 w 11"/>
                <a:gd name="T65" fmla="*/ 126 h 324"/>
                <a:gd name="T66" fmla="*/ 10 w 11"/>
                <a:gd name="T67" fmla="*/ 115 h 324"/>
                <a:gd name="T68" fmla="*/ 10 w 11"/>
                <a:gd name="T69" fmla="*/ 107 h 324"/>
                <a:gd name="T70" fmla="*/ 11 w 11"/>
                <a:gd name="T71" fmla="*/ 97 h 324"/>
                <a:gd name="T72" fmla="*/ 9 w 11"/>
                <a:gd name="T73" fmla="*/ 87 h 324"/>
                <a:gd name="T74" fmla="*/ 11 w 11"/>
                <a:gd name="T75" fmla="*/ 95 h 324"/>
                <a:gd name="T76" fmla="*/ 9 w 11"/>
                <a:gd name="T77" fmla="*/ 85 h 324"/>
                <a:gd name="T78" fmla="*/ 11 w 11"/>
                <a:gd name="T79" fmla="*/ 76 h 324"/>
                <a:gd name="T80" fmla="*/ 5 w 11"/>
                <a:gd name="T81" fmla="*/ 63 h 324"/>
                <a:gd name="T82" fmla="*/ 2 w 11"/>
                <a:gd name="T83" fmla="*/ 171 h 324"/>
                <a:gd name="T84" fmla="*/ 5 w 11"/>
                <a:gd name="T85" fmla="*/ 98 h 324"/>
                <a:gd name="T86" fmla="*/ 9 w 11"/>
                <a:gd name="T87" fmla="*/ 85 h 324"/>
                <a:gd name="T88" fmla="*/ 8 w 11"/>
                <a:gd name="T89" fmla="*/ 69 h 324"/>
                <a:gd name="T90" fmla="*/ 9 w 11"/>
                <a:gd name="T91" fmla="*/ 24 h 324"/>
                <a:gd name="T92" fmla="*/ 8 w 11"/>
                <a:gd name="T93" fmla="*/ 50 h 324"/>
                <a:gd name="T94" fmla="*/ 10 w 11"/>
                <a:gd name="T95" fmla="*/ 45 h 324"/>
                <a:gd name="T96" fmla="*/ 9 w 11"/>
                <a:gd name="T97" fmla="*/ 32 h 324"/>
                <a:gd name="T98" fmla="*/ 9 w 11"/>
                <a:gd name="T99" fmla="*/ 24 h 324"/>
                <a:gd name="T100" fmla="*/ 6 w 11"/>
                <a:gd name="T101" fmla="*/ 23 h 324"/>
                <a:gd name="T102" fmla="*/ 7 w 11"/>
                <a:gd name="T103" fmla="*/ 16 h 324"/>
                <a:gd name="T104" fmla="*/ 6 w 11"/>
                <a:gd name="T105" fmla="*/ 8 h 324"/>
                <a:gd name="T106" fmla="*/ 5 w 11"/>
                <a:gd name="T107" fmla="*/ 62 h 324"/>
                <a:gd name="T108" fmla="*/ 8 w 11"/>
                <a:gd name="T109" fmla="*/ 55 h 324"/>
                <a:gd name="T110" fmla="*/ 3 w 11"/>
                <a:gd name="T111" fmla="*/ 5 h 324"/>
                <a:gd name="T112" fmla="*/ 2 w 11"/>
                <a:gd name="T1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" h="324">
                  <a:moveTo>
                    <a:pt x="6" y="286"/>
                  </a:moveTo>
                  <a:cubicBezTo>
                    <a:pt x="5" y="287"/>
                    <a:pt x="5" y="288"/>
                    <a:pt x="4" y="288"/>
                  </a:cubicBezTo>
                  <a:cubicBezTo>
                    <a:pt x="4" y="288"/>
                    <a:pt x="4" y="289"/>
                    <a:pt x="4" y="289"/>
                  </a:cubicBezTo>
                  <a:cubicBezTo>
                    <a:pt x="4" y="291"/>
                    <a:pt x="4" y="293"/>
                    <a:pt x="4" y="295"/>
                  </a:cubicBezTo>
                  <a:cubicBezTo>
                    <a:pt x="4" y="295"/>
                    <a:pt x="5" y="294"/>
                    <a:pt x="6" y="294"/>
                  </a:cubicBezTo>
                  <a:cubicBezTo>
                    <a:pt x="6" y="292"/>
                    <a:pt x="6" y="290"/>
                    <a:pt x="6" y="288"/>
                  </a:cubicBezTo>
                  <a:cubicBezTo>
                    <a:pt x="6" y="288"/>
                    <a:pt x="6" y="287"/>
                    <a:pt x="6" y="287"/>
                  </a:cubicBezTo>
                  <a:cubicBezTo>
                    <a:pt x="6" y="287"/>
                    <a:pt x="6" y="287"/>
                    <a:pt x="6" y="287"/>
                  </a:cubicBezTo>
                  <a:cubicBezTo>
                    <a:pt x="6" y="287"/>
                    <a:pt x="6" y="287"/>
                    <a:pt x="6" y="286"/>
                  </a:cubicBezTo>
                  <a:moveTo>
                    <a:pt x="6" y="276"/>
                  </a:moveTo>
                  <a:cubicBezTo>
                    <a:pt x="6" y="277"/>
                    <a:pt x="5" y="277"/>
                    <a:pt x="4" y="278"/>
                  </a:cubicBezTo>
                  <a:cubicBezTo>
                    <a:pt x="4" y="280"/>
                    <a:pt x="4" y="283"/>
                    <a:pt x="4" y="286"/>
                  </a:cubicBezTo>
                  <a:cubicBezTo>
                    <a:pt x="5" y="285"/>
                    <a:pt x="5" y="284"/>
                    <a:pt x="6" y="284"/>
                  </a:cubicBezTo>
                  <a:cubicBezTo>
                    <a:pt x="6" y="281"/>
                    <a:pt x="6" y="279"/>
                    <a:pt x="6" y="276"/>
                  </a:cubicBezTo>
                  <a:moveTo>
                    <a:pt x="7" y="264"/>
                  </a:moveTo>
                  <a:cubicBezTo>
                    <a:pt x="6" y="264"/>
                    <a:pt x="5" y="265"/>
                    <a:pt x="4" y="266"/>
                  </a:cubicBezTo>
                  <a:cubicBezTo>
                    <a:pt x="4" y="266"/>
                    <a:pt x="4" y="266"/>
                    <a:pt x="4" y="266"/>
                  </a:cubicBezTo>
                  <a:cubicBezTo>
                    <a:pt x="4" y="267"/>
                    <a:pt x="4" y="267"/>
                    <a:pt x="4" y="268"/>
                  </a:cubicBezTo>
                  <a:cubicBezTo>
                    <a:pt x="4" y="270"/>
                    <a:pt x="4" y="273"/>
                    <a:pt x="4" y="275"/>
                  </a:cubicBezTo>
                  <a:cubicBezTo>
                    <a:pt x="5" y="275"/>
                    <a:pt x="6" y="274"/>
                    <a:pt x="7" y="274"/>
                  </a:cubicBezTo>
                  <a:cubicBezTo>
                    <a:pt x="7" y="270"/>
                    <a:pt x="7" y="267"/>
                    <a:pt x="7" y="264"/>
                  </a:cubicBezTo>
                  <a:moveTo>
                    <a:pt x="8" y="255"/>
                  </a:moveTo>
                  <a:cubicBezTo>
                    <a:pt x="7" y="255"/>
                    <a:pt x="6" y="256"/>
                    <a:pt x="6" y="256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6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5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9"/>
                    <a:pt x="4" y="261"/>
                    <a:pt x="4" y="264"/>
                  </a:cubicBezTo>
                  <a:cubicBezTo>
                    <a:pt x="5" y="263"/>
                    <a:pt x="6" y="262"/>
                    <a:pt x="7" y="261"/>
                  </a:cubicBezTo>
                  <a:cubicBezTo>
                    <a:pt x="8" y="259"/>
                    <a:pt x="8" y="257"/>
                    <a:pt x="8" y="255"/>
                  </a:cubicBezTo>
                  <a:moveTo>
                    <a:pt x="9" y="237"/>
                  </a:moveTo>
                  <a:cubicBezTo>
                    <a:pt x="8" y="238"/>
                    <a:pt x="8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44"/>
                    <a:pt x="6" y="249"/>
                    <a:pt x="6" y="254"/>
                  </a:cubicBezTo>
                  <a:cubicBezTo>
                    <a:pt x="7" y="253"/>
                    <a:pt x="7" y="253"/>
                    <a:pt x="8" y="252"/>
                  </a:cubicBezTo>
                  <a:cubicBezTo>
                    <a:pt x="8" y="251"/>
                    <a:pt x="8" y="250"/>
                    <a:pt x="8" y="249"/>
                  </a:cubicBezTo>
                  <a:cubicBezTo>
                    <a:pt x="8" y="248"/>
                    <a:pt x="8" y="247"/>
                    <a:pt x="8" y="245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9" y="242"/>
                    <a:pt x="9" y="240"/>
                    <a:pt x="9" y="237"/>
                  </a:cubicBezTo>
                  <a:moveTo>
                    <a:pt x="9" y="227"/>
                  </a:moveTo>
                  <a:cubicBezTo>
                    <a:pt x="8" y="227"/>
                    <a:pt x="8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31"/>
                    <a:pt x="7" y="233"/>
                    <a:pt x="7" y="236"/>
                  </a:cubicBezTo>
                  <a:cubicBezTo>
                    <a:pt x="7" y="236"/>
                    <a:pt x="8" y="235"/>
                    <a:pt x="9" y="235"/>
                  </a:cubicBezTo>
                  <a:cubicBezTo>
                    <a:pt x="9" y="232"/>
                    <a:pt x="9" y="229"/>
                    <a:pt x="9" y="227"/>
                  </a:cubicBezTo>
                  <a:moveTo>
                    <a:pt x="9" y="216"/>
                  </a:moveTo>
                  <a:cubicBezTo>
                    <a:pt x="8" y="217"/>
                    <a:pt x="7" y="217"/>
                    <a:pt x="7" y="217"/>
                  </a:cubicBezTo>
                  <a:cubicBezTo>
                    <a:pt x="7" y="220"/>
                    <a:pt x="7" y="223"/>
                    <a:pt x="7" y="226"/>
                  </a:cubicBezTo>
                  <a:cubicBezTo>
                    <a:pt x="8" y="225"/>
                    <a:pt x="8" y="225"/>
                    <a:pt x="9" y="224"/>
                  </a:cubicBezTo>
                  <a:cubicBezTo>
                    <a:pt x="9" y="222"/>
                    <a:pt x="9" y="219"/>
                    <a:pt x="9" y="216"/>
                  </a:cubicBezTo>
                  <a:moveTo>
                    <a:pt x="5" y="204"/>
                  </a:moveTo>
                  <a:cubicBezTo>
                    <a:pt x="4" y="205"/>
                    <a:pt x="3" y="206"/>
                    <a:pt x="1" y="207"/>
                  </a:cubicBezTo>
                  <a:cubicBezTo>
                    <a:pt x="1" y="214"/>
                    <a:pt x="1" y="222"/>
                    <a:pt x="1" y="229"/>
                  </a:cubicBezTo>
                  <a:cubicBezTo>
                    <a:pt x="1" y="242"/>
                    <a:pt x="2" y="255"/>
                    <a:pt x="2" y="268"/>
                  </a:cubicBezTo>
                  <a:cubicBezTo>
                    <a:pt x="1" y="280"/>
                    <a:pt x="1" y="293"/>
                    <a:pt x="1" y="306"/>
                  </a:cubicBezTo>
                  <a:cubicBezTo>
                    <a:pt x="1" y="311"/>
                    <a:pt x="1" y="315"/>
                    <a:pt x="1" y="320"/>
                  </a:cubicBezTo>
                  <a:cubicBezTo>
                    <a:pt x="1" y="321"/>
                    <a:pt x="1" y="322"/>
                    <a:pt x="1" y="322"/>
                  </a:cubicBezTo>
                  <a:cubicBezTo>
                    <a:pt x="1" y="323"/>
                    <a:pt x="1" y="324"/>
                    <a:pt x="2" y="324"/>
                  </a:cubicBezTo>
                  <a:cubicBezTo>
                    <a:pt x="2" y="324"/>
                    <a:pt x="3" y="324"/>
                    <a:pt x="3" y="324"/>
                  </a:cubicBezTo>
                  <a:cubicBezTo>
                    <a:pt x="3" y="324"/>
                    <a:pt x="4" y="324"/>
                    <a:pt x="4" y="323"/>
                  </a:cubicBezTo>
                  <a:cubicBezTo>
                    <a:pt x="5" y="317"/>
                    <a:pt x="5" y="310"/>
                    <a:pt x="5" y="304"/>
                  </a:cubicBezTo>
                  <a:cubicBezTo>
                    <a:pt x="6" y="301"/>
                    <a:pt x="6" y="299"/>
                    <a:pt x="6" y="296"/>
                  </a:cubicBezTo>
                  <a:cubicBezTo>
                    <a:pt x="5" y="297"/>
                    <a:pt x="4" y="297"/>
                    <a:pt x="4" y="298"/>
                  </a:cubicBezTo>
                  <a:cubicBezTo>
                    <a:pt x="4" y="299"/>
                    <a:pt x="4" y="301"/>
                    <a:pt x="3" y="303"/>
                  </a:cubicBezTo>
                  <a:cubicBezTo>
                    <a:pt x="3" y="303"/>
                    <a:pt x="3" y="304"/>
                    <a:pt x="3" y="304"/>
                  </a:cubicBezTo>
                  <a:cubicBezTo>
                    <a:pt x="3" y="306"/>
                    <a:pt x="3" y="308"/>
                    <a:pt x="3" y="310"/>
                  </a:cubicBezTo>
                  <a:cubicBezTo>
                    <a:pt x="3" y="306"/>
                    <a:pt x="3" y="302"/>
                    <a:pt x="3" y="298"/>
                  </a:cubicBezTo>
                  <a:cubicBezTo>
                    <a:pt x="3" y="298"/>
                    <a:pt x="3" y="299"/>
                    <a:pt x="2" y="299"/>
                  </a:cubicBezTo>
                  <a:cubicBezTo>
                    <a:pt x="2" y="299"/>
                    <a:pt x="2" y="299"/>
                    <a:pt x="2" y="299"/>
                  </a:cubicBezTo>
                  <a:cubicBezTo>
                    <a:pt x="1" y="299"/>
                    <a:pt x="1" y="298"/>
                    <a:pt x="1" y="297"/>
                  </a:cubicBezTo>
                  <a:cubicBezTo>
                    <a:pt x="2" y="297"/>
                    <a:pt x="2" y="296"/>
                    <a:pt x="3" y="296"/>
                  </a:cubicBezTo>
                  <a:cubicBezTo>
                    <a:pt x="3" y="293"/>
                    <a:pt x="3" y="291"/>
                    <a:pt x="3" y="289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2" y="289"/>
                    <a:pt x="1" y="288"/>
                    <a:pt x="2" y="287"/>
                  </a:cubicBezTo>
                  <a:cubicBezTo>
                    <a:pt x="2" y="287"/>
                    <a:pt x="3" y="287"/>
                    <a:pt x="3" y="286"/>
                  </a:cubicBezTo>
                  <a:cubicBezTo>
                    <a:pt x="3" y="286"/>
                    <a:pt x="3" y="286"/>
                    <a:pt x="3" y="285"/>
                  </a:cubicBezTo>
                  <a:cubicBezTo>
                    <a:pt x="3" y="283"/>
                    <a:pt x="3" y="281"/>
                    <a:pt x="3" y="278"/>
                  </a:cubicBezTo>
                  <a:cubicBezTo>
                    <a:pt x="3" y="278"/>
                    <a:pt x="3" y="278"/>
                    <a:pt x="3" y="279"/>
                  </a:cubicBezTo>
                  <a:cubicBezTo>
                    <a:pt x="3" y="279"/>
                    <a:pt x="3" y="279"/>
                    <a:pt x="3" y="279"/>
                  </a:cubicBezTo>
                  <a:cubicBezTo>
                    <a:pt x="2" y="279"/>
                    <a:pt x="1" y="277"/>
                    <a:pt x="2" y="277"/>
                  </a:cubicBezTo>
                  <a:cubicBezTo>
                    <a:pt x="2" y="277"/>
                    <a:pt x="3" y="276"/>
                    <a:pt x="3" y="276"/>
                  </a:cubicBezTo>
                  <a:cubicBezTo>
                    <a:pt x="3" y="273"/>
                    <a:pt x="3" y="269"/>
                    <a:pt x="3" y="266"/>
                  </a:cubicBezTo>
                  <a:cubicBezTo>
                    <a:pt x="3" y="266"/>
                    <a:pt x="2" y="265"/>
                    <a:pt x="3" y="264"/>
                  </a:cubicBezTo>
                  <a:cubicBezTo>
                    <a:pt x="3" y="264"/>
                    <a:pt x="3" y="264"/>
                    <a:pt x="3" y="264"/>
                  </a:cubicBezTo>
                  <a:cubicBezTo>
                    <a:pt x="3" y="262"/>
                    <a:pt x="3" y="259"/>
                    <a:pt x="3" y="257"/>
                  </a:cubicBezTo>
                  <a:cubicBezTo>
                    <a:pt x="3" y="256"/>
                    <a:pt x="3" y="256"/>
                    <a:pt x="3" y="256"/>
                  </a:cubicBezTo>
                  <a:cubicBezTo>
                    <a:pt x="3" y="253"/>
                    <a:pt x="3" y="250"/>
                    <a:pt x="3" y="247"/>
                  </a:cubicBezTo>
                  <a:cubicBezTo>
                    <a:pt x="3" y="240"/>
                    <a:pt x="3" y="233"/>
                    <a:pt x="3" y="226"/>
                  </a:cubicBezTo>
                  <a:cubicBezTo>
                    <a:pt x="3" y="227"/>
                    <a:pt x="3" y="228"/>
                    <a:pt x="3" y="229"/>
                  </a:cubicBezTo>
                  <a:cubicBezTo>
                    <a:pt x="3" y="237"/>
                    <a:pt x="4" y="246"/>
                    <a:pt x="4" y="255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5"/>
                    <a:pt x="5" y="255"/>
                    <a:pt x="6" y="254"/>
                  </a:cubicBezTo>
                  <a:cubicBezTo>
                    <a:pt x="6" y="253"/>
                    <a:pt x="6" y="252"/>
                    <a:pt x="6" y="251"/>
                  </a:cubicBezTo>
                  <a:cubicBezTo>
                    <a:pt x="6" y="240"/>
                    <a:pt x="5" y="229"/>
                    <a:pt x="5" y="218"/>
                  </a:cubicBezTo>
                  <a:cubicBezTo>
                    <a:pt x="5" y="219"/>
                    <a:pt x="4" y="219"/>
                    <a:pt x="3" y="220"/>
                  </a:cubicBezTo>
                  <a:cubicBezTo>
                    <a:pt x="3" y="220"/>
                    <a:pt x="3" y="220"/>
                    <a:pt x="2" y="220"/>
                  </a:cubicBezTo>
                  <a:cubicBezTo>
                    <a:pt x="2" y="220"/>
                    <a:pt x="1" y="219"/>
                    <a:pt x="2" y="218"/>
                  </a:cubicBezTo>
                  <a:cubicBezTo>
                    <a:pt x="3" y="217"/>
                    <a:pt x="4" y="217"/>
                    <a:pt x="5" y="216"/>
                  </a:cubicBezTo>
                  <a:cubicBezTo>
                    <a:pt x="5" y="214"/>
                    <a:pt x="5" y="213"/>
                    <a:pt x="5" y="211"/>
                  </a:cubicBezTo>
                  <a:cubicBezTo>
                    <a:pt x="5" y="209"/>
                    <a:pt x="5" y="207"/>
                    <a:pt x="5" y="204"/>
                  </a:cubicBezTo>
                  <a:moveTo>
                    <a:pt x="8" y="202"/>
                  </a:moveTo>
                  <a:cubicBezTo>
                    <a:pt x="7" y="203"/>
                    <a:pt x="7" y="203"/>
                    <a:pt x="6" y="204"/>
                  </a:cubicBezTo>
                  <a:cubicBezTo>
                    <a:pt x="6" y="208"/>
                    <a:pt x="6" y="211"/>
                    <a:pt x="7" y="215"/>
                  </a:cubicBezTo>
                  <a:cubicBezTo>
                    <a:pt x="7" y="215"/>
                    <a:pt x="8" y="214"/>
                    <a:pt x="9" y="214"/>
                  </a:cubicBezTo>
                  <a:cubicBezTo>
                    <a:pt x="9" y="212"/>
                    <a:pt x="8" y="211"/>
                    <a:pt x="8" y="209"/>
                  </a:cubicBezTo>
                  <a:cubicBezTo>
                    <a:pt x="8" y="207"/>
                    <a:pt x="8" y="205"/>
                    <a:pt x="8" y="202"/>
                  </a:cubicBezTo>
                  <a:moveTo>
                    <a:pt x="3" y="182"/>
                  </a:moveTo>
                  <a:cubicBezTo>
                    <a:pt x="3" y="183"/>
                    <a:pt x="2" y="183"/>
                    <a:pt x="1" y="183"/>
                  </a:cubicBezTo>
                  <a:cubicBezTo>
                    <a:pt x="1" y="191"/>
                    <a:pt x="1" y="198"/>
                    <a:pt x="1" y="205"/>
                  </a:cubicBezTo>
                  <a:cubicBezTo>
                    <a:pt x="3" y="204"/>
                    <a:pt x="4" y="203"/>
                    <a:pt x="5" y="202"/>
                  </a:cubicBezTo>
                  <a:cubicBezTo>
                    <a:pt x="5" y="198"/>
                    <a:pt x="5" y="195"/>
                    <a:pt x="6" y="191"/>
                  </a:cubicBezTo>
                  <a:cubicBezTo>
                    <a:pt x="6" y="195"/>
                    <a:pt x="6" y="198"/>
                    <a:pt x="6" y="201"/>
                  </a:cubicBezTo>
                  <a:cubicBezTo>
                    <a:pt x="7" y="201"/>
                    <a:pt x="7" y="200"/>
                    <a:pt x="8" y="200"/>
                  </a:cubicBezTo>
                  <a:cubicBezTo>
                    <a:pt x="8" y="197"/>
                    <a:pt x="8" y="193"/>
                    <a:pt x="8" y="190"/>
                  </a:cubicBezTo>
                  <a:cubicBezTo>
                    <a:pt x="7" y="190"/>
                    <a:pt x="6" y="191"/>
                    <a:pt x="5" y="192"/>
                  </a:cubicBezTo>
                  <a:cubicBezTo>
                    <a:pt x="5" y="192"/>
                    <a:pt x="4" y="192"/>
                    <a:pt x="4" y="192"/>
                  </a:cubicBezTo>
                  <a:cubicBezTo>
                    <a:pt x="4" y="192"/>
                    <a:pt x="4" y="192"/>
                    <a:pt x="4" y="191"/>
                  </a:cubicBezTo>
                  <a:cubicBezTo>
                    <a:pt x="3" y="195"/>
                    <a:pt x="3" y="198"/>
                    <a:pt x="3" y="201"/>
                  </a:cubicBezTo>
                  <a:cubicBezTo>
                    <a:pt x="3" y="198"/>
                    <a:pt x="3" y="194"/>
                    <a:pt x="3" y="191"/>
                  </a:cubicBezTo>
                  <a:cubicBezTo>
                    <a:pt x="3" y="191"/>
                    <a:pt x="3" y="191"/>
                    <a:pt x="3" y="190"/>
                  </a:cubicBezTo>
                  <a:cubicBezTo>
                    <a:pt x="3" y="188"/>
                    <a:pt x="3" y="185"/>
                    <a:pt x="3" y="182"/>
                  </a:cubicBezTo>
                  <a:moveTo>
                    <a:pt x="8" y="179"/>
                  </a:moveTo>
                  <a:cubicBezTo>
                    <a:pt x="6" y="180"/>
                    <a:pt x="5" y="181"/>
                    <a:pt x="4" y="182"/>
                  </a:cubicBezTo>
                  <a:cubicBezTo>
                    <a:pt x="4" y="184"/>
                    <a:pt x="4" y="187"/>
                    <a:pt x="4" y="189"/>
                  </a:cubicBezTo>
                  <a:cubicBezTo>
                    <a:pt x="4" y="189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5" y="189"/>
                    <a:pt x="6" y="188"/>
                    <a:pt x="8" y="188"/>
                  </a:cubicBezTo>
                  <a:cubicBezTo>
                    <a:pt x="8" y="185"/>
                    <a:pt x="8" y="182"/>
                    <a:pt x="8" y="179"/>
                  </a:cubicBezTo>
                  <a:moveTo>
                    <a:pt x="4" y="172"/>
                  </a:moveTo>
                  <a:cubicBezTo>
                    <a:pt x="3" y="173"/>
                    <a:pt x="2" y="173"/>
                    <a:pt x="2" y="173"/>
                  </a:cubicBezTo>
                  <a:cubicBezTo>
                    <a:pt x="2" y="176"/>
                    <a:pt x="2" y="179"/>
                    <a:pt x="1" y="181"/>
                  </a:cubicBezTo>
                  <a:cubicBezTo>
                    <a:pt x="2" y="181"/>
                    <a:pt x="3" y="180"/>
                    <a:pt x="3" y="180"/>
                  </a:cubicBezTo>
                  <a:cubicBezTo>
                    <a:pt x="3" y="177"/>
                    <a:pt x="4" y="175"/>
                    <a:pt x="4" y="172"/>
                  </a:cubicBezTo>
                  <a:moveTo>
                    <a:pt x="8" y="170"/>
                  </a:moveTo>
                  <a:cubicBezTo>
                    <a:pt x="7" y="171"/>
                    <a:pt x="6" y="171"/>
                    <a:pt x="4" y="172"/>
                  </a:cubicBezTo>
                  <a:cubicBezTo>
                    <a:pt x="4" y="174"/>
                    <a:pt x="4" y="177"/>
                    <a:pt x="4" y="179"/>
                  </a:cubicBezTo>
                  <a:cubicBezTo>
                    <a:pt x="5" y="179"/>
                    <a:pt x="6" y="178"/>
                    <a:pt x="8" y="177"/>
                  </a:cubicBezTo>
                  <a:cubicBezTo>
                    <a:pt x="8" y="175"/>
                    <a:pt x="8" y="173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51"/>
                  </a:moveTo>
                  <a:cubicBezTo>
                    <a:pt x="8" y="151"/>
                    <a:pt x="8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5" y="157"/>
                    <a:pt x="5" y="164"/>
                    <a:pt x="5" y="170"/>
                  </a:cubicBezTo>
                  <a:cubicBezTo>
                    <a:pt x="6" y="169"/>
                    <a:pt x="7" y="168"/>
                    <a:pt x="8" y="168"/>
                  </a:cubicBezTo>
                  <a:cubicBezTo>
                    <a:pt x="8" y="166"/>
                    <a:pt x="8" y="163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6" y="161"/>
                    <a:pt x="6" y="160"/>
                    <a:pt x="7" y="159"/>
                  </a:cubicBezTo>
                  <a:cubicBezTo>
                    <a:pt x="7" y="159"/>
                    <a:pt x="8" y="159"/>
                    <a:pt x="8" y="158"/>
                  </a:cubicBezTo>
                  <a:cubicBezTo>
                    <a:pt x="8" y="156"/>
                    <a:pt x="8" y="154"/>
                    <a:pt x="9" y="151"/>
                  </a:cubicBezTo>
                  <a:moveTo>
                    <a:pt x="9" y="126"/>
                  </a:moveTo>
                  <a:cubicBezTo>
                    <a:pt x="8" y="126"/>
                    <a:pt x="8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7" y="128"/>
                    <a:pt x="7" y="128"/>
                    <a:pt x="7" y="129"/>
                  </a:cubicBezTo>
                  <a:cubicBezTo>
                    <a:pt x="6" y="136"/>
                    <a:pt x="6" y="143"/>
                    <a:pt x="6" y="150"/>
                  </a:cubicBezTo>
                  <a:cubicBezTo>
                    <a:pt x="6" y="150"/>
                    <a:pt x="6" y="150"/>
                    <a:pt x="6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50"/>
                    <a:pt x="8" y="149"/>
                    <a:pt x="9" y="149"/>
                  </a:cubicBezTo>
                  <a:cubicBezTo>
                    <a:pt x="9" y="147"/>
                    <a:pt x="9" y="145"/>
                    <a:pt x="9" y="143"/>
                  </a:cubicBezTo>
                  <a:cubicBezTo>
                    <a:pt x="8" y="143"/>
                    <a:pt x="7" y="142"/>
                    <a:pt x="8" y="142"/>
                  </a:cubicBezTo>
                  <a:cubicBezTo>
                    <a:pt x="8" y="142"/>
                    <a:pt x="9" y="141"/>
                    <a:pt x="9" y="141"/>
                  </a:cubicBezTo>
                  <a:cubicBezTo>
                    <a:pt x="9" y="137"/>
                    <a:pt x="9" y="132"/>
                    <a:pt x="9" y="127"/>
                  </a:cubicBezTo>
                  <a:cubicBezTo>
                    <a:pt x="9" y="127"/>
                    <a:pt x="9" y="126"/>
                    <a:pt x="9" y="126"/>
                  </a:cubicBezTo>
                  <a:moveTo>
                    <a:pt x="11" y="97"/>
                  </a:moveTo>
                  <a:cubicBezTo>
                    <a:pt x="9" y="98"/>
                    <a:pt x="8" y="98"/>
                    <a:pt x="7" y="99"/>
                  </a:cubicBezTo>
                  <a:cubicBezTo>
                    <a:pt x="7" y="108"/>
                    <a:pt x="7" y="116"/>
                    <a:pt x="7" y="125"/>
                  </a:cubicBezTo>
                  <a:cubicBezTo>
                    <a:pt x="8" y="125"/>
                    <a:pt x="8" y="124"/>
                    <a:pt x="9" y="124"/>
                  </a:cubicBezTo>
                  <a:cubicBezTo>
                    <a:pt x="9" y="121"/>
                    <a:pt x="9" y="118"/>
                    <a:pt x="10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7" y="115"/>
                    <a:pt x="8" y="114"/>
                  </a:cubicBezTo>
                  <a:cubicBezTo>
                    <a:pt x="9" y="114"/>
                    <a:pt x="9" y="113"/>
                    <a:pt x="10" y="113"/>
                  </a:cubicBezTo>
                  <a:cubicBezTo>
                    <a:pt x="10" y="111"/>
                    <a:pt x="10" y="109"/>
                    <a:pt x="10" y="107"/>
                  </a:cubicBezTo>
                  <a:cubicBezTo>
                    <a:pt x="10" y="107"/>
                    <a:pt x="10" y="107"/>
                    <a:pt x="9" y="107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8" y="107"/>
                    <a:pt x="7" y="106"/>
                    <a:pt x="8" y="105"/>
                  </a:cubicBezTo>
                  <a:cubicBezTo>
                    <a:pt x="9" y="105"/>
                    <a:pt x="10" y="105"/>
                    <a:pt x="10" y="104"/>
                  </a:cubicBezTo>
                  <a:cubicBezTo>
                    <a:pt x="10" y="102"/>
                    <a:pt x="10" y="100"/>
                    <a:pt x="11" y="97"/>
                  </a:cubicBezTo>
                  <a:moveTo>
                    <a:pt x="11" y="86"/>
                  </a:moveTo>
                  <a:cubicBezTo>
                    <a:pt x="10" y="87"/>
                    <a:pt x="10" y="87"/>
                    <a:pt x="9" y="87"/>
                  </a:cubicBezTo>
                  <a:cubicBezTo>
                    <a:pt x="9" y="89"/>
                    <a:pt x="9" y="91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1"/>
                    <a:pt x="9" y="89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1"/>
                    <a:pt x="7" y="94"/>
                    <a:pt x="7" y="97"/>
                  </a:cubicBezTo>
                  <a:cubicBezTo>
                    <a:pt x="8" y="96"/>
                    <a:pt x="9" y="95"/>
                    <a:pt x="11" y="95"/>
                  </a:cubicBezTo>
                  <a:cubicBezTo>
                    <a:pt x="11" y="94"/>
                    <a:pt x="11" y="93"/>
                    <a:pt x="11" y="93"/>
                  </a:cubicBezTo>
                  <a:cubicBezTo>
                    <a:pt x="11" y="91"/>
                    <a:pt x="11" y="88"/>
                    <a:pt x="11" y="86"/>
                  </a:cubicBezTo>
                  <a:moveTo>
                    <a:pt x="11" y="70"/>
                  </a:moveTo>
                  <a:cubicBezTo>
                    <a:pt x="10" y="71"/>
                    <a:pt x="10" y="71"/>
                    <a:pt x="9" y="71"/>
                  </a:cubicBezTo>
                  <a:cubicBezTo>
                    <a:pt x="9" y="76"/>
                    <a:pt x="9" y="81"/>
                    <a:pt x="9" y="85"/>
                  </a:cubicBezTo>
                  <a:cubicBezTo>
                    <a:pt x="10" y="85"/>
                    <a:pt x="10" y="85"/>
                    <a:pt x="11" y="84"/>
                  </a:cubicBezTo>
                  <a:cubicBezTo>
                    <a:pt x="11" y="82"/>
                    <a:pt x="11" y="80"/>
                    <a:pt x="11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0" y="78"/>
                    <a:pt x="9" y="76"/>
                    <a:pt x="10" y="76"/>
                  </a:cubicBezTo>
                  <a:cubicBezTo>
                    <a:pt x="10" y="76"/>
                    <a:pt x="11" y="76"/>
                    <a:pt x="11" y="76"/>
                  </a:cubicBezTo>
                  <a:cubicBezTo>
                    <a:pt x="11" y="74"/>
                    <a:pt x="11" y="72"/>
                    <a:pt x="11" y="70"/>
                  </a:cubicBezTo>
                  <a:moveTo>
                    <a:pt x="10" y="61"/>
                  </a:moveTo>
                  <a:cubicBezTo>
                    <a:pt x="9" y="62"/>
                    <a:pt x="8" y="62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3"/>
                    <a:pt x="5" y="63"/>
                  </a:cubicBezTo>
                  <a:cubicBezTo>
                    <a:pt x="6" y="66"/>
                    <a:pt x="6" y="68"/>
                    <a:pt x="6" y="70"/>
                  </a:cubicBezTo>
                  <a:cubicBezTo>
                    <a:pt x="6" y="70"/>
                    <a:pt x="6" y="71"/>
                    <a:pt x="6" y="71"/>
                  </a:cubicBezTo>
                  <a:cubicBezTo>
                    <a:pt x="6" y="72"/>
                    <a:pt x="6" y="73"/>
                    <a:pt x="6" y="74"/>
                  </a:cubicBezTo>
                  <a:cubicBezTo>
                    <a:pt x="3" y="99"/>
                    <a:pt x="3" y="125"/>
                    <a:pt x="2" y="150"/>
                  </a:cubicBezTo>
                  <a:cubicBezTo>
                    <a:pt x="2" y="157"/>
                    <a:pt x="2" y="164"/>
                    <a:pt x="2" y="171"/>
                  </a:cubicBezTo>
                  <a:cubicBezTo>
                    <a:pt x="2" y="171"/>
                    <a:pt x="3" y="170"/>
                    <a:pt x="4" y="170"/>
                  </a:cubicBezTo>
                  <a:cubicBezTo>
                    <a:pt x="4" y="169"/>
                    <a:pt x="4" y="169"/>
                    <a:pt x="4" y="168"/>
                  </a:cubicBezTo>
                  <a:cubicBezTo>
                    <a:pt x="4" y="145"/>
                    <a:pt x="5" y="122"/>
                    <a:pt x="6" y="100"/>
                  </a:cubicBezTo>
                  <a:cubicBezTo>
                    <a:pt x="6" y="100"/>
                    <a:pt x="6" y="100"/>
                    <a:pt x="5" y="100"/>
                  </a:cubicBezTo>
                  <a:cubicBezTo>
                    <a:pt x="4" y="100"/>
                    <a:pt x="4" y="98"/>
                    <a:pt x="5" y="98"/>
                  </a:cubicBezTo>
                  <a:cubicBezTo>
                    <a:pt x="5" y="98"/>
                    <a:pt x="6" y="97"/>
                    <a:pt x="6" y="97"/>
                  </a:cubicBezTo>
                  <a:cubicBezTo>
                    <a:pt x="6" y="95"/>
                    <a:pt x="6" y="92"/>
                    <a:pt x="6" y="90"/>
                  </a:cubicBezTo>
                  <a:cubicBezTo>
                    <a:pt x="7" y="89"/>
                    <a:pt x="7" y="89"/>
                    <a:pt x="7" y="88"/>
                  </a:cubicBezTo>
                  <a:cubicBezTo>
                    <a:pt x="6" y="88"/>
                    <a:pt x="6" y="87"/>
                    <a:pt x="7" y="86"/>
                  </a:cubicBezTo>
                  <a:cubicBezTo>
                    <a:pt x="7" y="86"/>
                    <a:pt x="8" y="86"/>
                    <a:pt x="9" y="85"/>
                  </a:cubicBezTo>
                  <a:cubicBezTo>
                    <a:pt x="8" y="81"/>
                    <a:pt x="8" y="76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2"/>
                    <a:pt x="6" y="71"/>
                    <a:pt x="7" y="70"/>
                  </a:cubicBezTo>
                  <a:cubicBezTo>
                    <a:pt x="7" y="70"/>
                    <a:pt x="8" y="70"/>
                    <a:pt x="8" y="69"/>
                  </a:cubicBezTo>
                  <a:cubicBezTo>
                    <a:pt x="8" y="68"/>
                    <a:pt x="8" y="66"/>
                    <a:pt x="9" y="64"/>
                  </a:cubicBezTo>
                  <a:cubicBezTo>
                    <a:pt x="9" y="66"/>
                    <a:pt x="9" y="67"/>
                    <a:pt x="9" y="69"/>
                  </a:cubicBezTo>
                  <a:cubicBezTo>
                    <a:pt x="10" y="69"/>
                    <a:pt x="10" y="68"/>
                    <a:pt x="11" y="68"/>
                  </a:cubicBezTo>
                  <a:cubicBezTo>
                    <a:pt x="11" y="66"/>
                    <a:pt x="11" y="63"/>
                    <a:pt x="10" y="61"/>
                  </a:cubicBezTo>
                  <a:moveTo>
                    <a:pt x="9" y="24"/>
                  </a:moveTo>
                  <a:cubicBezTo>
                    <a:pt x="8" y="24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7"/>
                    <a:pt x="6" y="30"/>
                    <a:pt x="6" y="32"/>
                  </a:cubicBezTo>
                  <a:cubicBezTo>
                    <a:pt x="7" y="38"/>
                    <a:pt x="7" y="44"/>
                    <a:pt x="8" y="50"/>
                  </a:cubicBezTo>
                  <a:cubicBezTo>
                    <a:pt x="8" y="51"/>
                    <a:pt x="7" y="52"/>
                    <a:pt x="7" y="53"/>
                  </a:cubicBezTo>
                  <a:cubicBezTo>
                    <a:pt x="8" y="53"/>
                    <a:pt x="9" y="52"/>
                    <a:pt x="10" y="52"/>
                  </a:cubicBezTo>
                  <a:cubicBezTo>
                    <a:pt x="10" y="51"/>
                    <a:pt x="10" y="50"/>
                    <a:pt x="10" y="49"/>
                  </a:cubicBezTo>
                  <a:cubicBezTo>
                    <a:pt x="10" y="48"/>
                    <a:pt x="10" y="47"/>
                    <a:pt x="10" y="46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3"/>
                    <a:pt x="10" y="42"/>
                    <a:pt x="10" y="40"/>
                  </a:cubicBezTo>
                  <a:cubicBezTo>
                    <a:pt x="10" y="40"/>
                    <a:pt x="9" y="40"/>
                    <a:pt x="9" y="40"/>
                  </a:cubicBezTo>
                  <a:cubicBezTo>
                    <a:pt x="9" y="40"/>
                    <a:pt x="8" y="39"/>
                    <a:pt x="9" y="39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6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0"/>
                    <a:pt x="8" y="30"/>
                  </a:cubicBezTo>
                  <a:cubicBezTo>
                    <a:pt x="9" y="30"/>
                    <a:pt x="9" y="30"/>
                    <a:pt x="9" y="29"/>
                  </a:cubicBezTo>
                  <a:cubicBezTo>
                    <a:pt x="9" y="28"/>
                    <a:pt x="9" y="26"/>
                    <a:pt x="9" y="24"/>
                  </a:cubicBezTo>
                  <a:moveTo>
                    <a:pt x="6" y="8"/>
                  </a:move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5" y="12"/>
                    <a:pt x="5" y="14"/>
                  </a:cubicBezTo>
                  <a:cubicBezTo>
                    <a:pt x="6" y="17"/>
                    <a:pt x="6" y="20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2"/>
                    <a:pt x="9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7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6" y="10"/>
                    <a:pt x="6" y="8"/>
                  </a:cubicBezTo>
                  <a:moveTo>
                    <a:pt x="4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1" y="20"/>
                    <a:pt x="1" y="26"/>
                    <a:pt x="2" y="31"/>
                  </a:cubicBezTo>
                  <a:cubicBezTo>
                    <a:pt x="3" y="41"/>
                    <a:pt x="4" y="5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1"/>
                    <a:pt x="9" y="60"/>
                    <a:pt x="10" y="59"/>
                  </a:cubicBezTo>
                  <a:cubicBezTo>
                    <a:pt x="10" y="57"/>
                    <a:pt x="10" y="56"/>
                    <a:pt x="10" y="54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7" y="55"/>
                    <a:pt x="7" y="55"/>
                  </a:cubicBezTo>
                  <a:cubicBezTo>
                    <a:pt x="7" y="57"/>
                    <a:pt x="7" y="58"/>
                    <a:pt x="7" y="60"/>
                  </a:cubicBezTo>
                  <a:cubicBezTo>
                    <a:pt x="7" y="58"/>
                    <a:pt x="7" y="56"/>
                    <a:pt x="6" y="54"/>
                  </a:cubicBezTo>
                  <a:cubicBezTo>
                    <a:pt x="5" y="42"/>
                    <a:pt x="4" y="29"/>
                    <a:pt x="3" y="17"/>
                  </a:cubicBezTo>
                  <a:cubicBezTo>
                    <a:pt x="2" y="13"/>
                    <a:pt x="2" y="9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5" y="5"/>
                    <a:pt x="5" y="3"/>
                    <a:pt x="4" y="2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9C76583E-96D9-A348-B3B0-A48914506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7548" y="3656012"/>
              <a:ext cx="730250" cy="244475"/>
            </a:xfrm>
            <a:custGeom>
              <a:avLst/>
              <a:gdLst>
                <a:gd name="T0" fmla="*/ 335 w 339"/>
                <a:gd name="T1" fmla="*/ 81 h 114"/>
                <a:gd name="T2" fmla="*/ 337 w 339"/>
                <a:gd name="T3" fmla="*/ 80 h 114"/>
                <a:gd name="T4" fmla="*/ 337 w 339"/>
                <a:gd name="T5" fmla="*/ 77 h 114"/>
                <a:gd name="T6" fmla="*/ 330 w 339"/>
                <a:gd name="T7" fmla="*/ 9 h 114"/>
                <a:gd name="T8" fmla="*/ 331 w 339"/>
                <a:gd name="T9" fmla="*/ 4 h 114"/>
                <a:gd name="T10" fmla="*/ 329 w 339"/>
                <a:gd name="T11" fmla="*/ 7 h 114"/>
                <a:gd name="T12" fmla="*/ 94 w 339"/>
                <a:gd name="T13" fmla="*/ 111 h 114"/>
                <a:gd name="T14" fmla="*/ 274 w 339"/>
                <a:gd name="T15" fmla="*/ 109 h 114"/>
                <a:gd name="T16" fmla="*/ 213 w 339"/>
                <a:gd name="T17" fmla="*/ 110 h 114"/>
                <a:gd name="T18" fmla="*/ 28 w 339"/>
                <a:gd name="T19" fmla="*/ 106 h 114"/>
                <a:gd name="T20" fmla="*/ 62 w 339"/>
                <a:gd name="T21" fmla="*/ 111 h 114"/>
                <a:gd name="T22" fmla="*/ 302 w 339"/>
                <a:gd name="T23" fmla="*/ 105 h 114"/>
                <a:gd name="T24" fmla="*/ 301 w 339"/>
                <a:gd name="T25" fmla="*/ 106 h 114"/>
                <a:gd name="T26" fmla="*/ 269 w 339"/>
                <a:gd name="T27" fmla="*/ 106 h 114"/>
                <a:gd name="T28" fmla="*/ 321 w 339"/>
                <a:gd name="T29" fmla="*/ 105 h 114"/>
                <a:gd name="T30" fmla="*/ 36 w 339"/>
                <a:gd name="T31" fmla="*/ 104 h 114"/>
                <a:gd name="T32" fmla="*/ 105 w 339"/>
                <a:gd name="T33" fmla="*/ 109 h 114"/>
                <a:gd name="T34" fmla="*/ 36 w 339"/>
                <a:gd name="T35" fmla="*/ 104 h 114"/>
                <a:gd name="T36" fmla="*/ 329 w 339"/>
                <a:gd name="T37" fmla="*/ 99 h 114"/>
                <a:gd name="T38" fmla="*/ 9 w 339"/>
                <a:gd name="T39" fmla="*/ 93 h 114"/>
                <a:gd name="T40" fmla="*/ 9 w 339"/>
                <a:gd name="T41" fmla="*/ 94 h 114"/>
                <a:gd name="T42" fmla="*/ 3 w 339"/>
                <a:gd name="T43" fmla="*/ 72 h 114"/>
                <a:gd name="T44" fmla="*/ 330 w 339"/>
                <a:gd name="T45" fmla="*/ 51 h 114"/>
                <a:gd name="T46" fmla="*/ 330 w 339"/>
                <a:gd name="T47" fmla="*/ 42 h 114"/>
                <a:gd name="T48" fmla="*/ 318 w 339"/>
                <a:gd name="T49" fmla="*/ 1 h 114"/>
                <a:gd name="T50" fmla="*/ 329 w 339"/>
                <a:gd name="T51" fmla="*/ 59 h 114"/>
                <a:gd name="T52" fmla="*/ 315 w 339"/>
                <a:gd name="T53" fmla="*/ 104 h 114"/>
                <a:gd name="T54" fmla="*/ 286 w 339"/>
                <a:gd name="T55" fmla="*/ 103 h 114"/>
                <a:gd name="T56" fmla="*/ 170 w 339"/>
                <a:gd name="T57" fmla="*/ 109 h 114"/>
                <a:gd name="T58" fmla="*/ 32 w 339"/>
                <a:gd name="T59" fmla="*/ 102 h 114"/>
                <a:gd name="T60" fmla="*/ 23 w 339"/>
                <a:gd name="T61" fmla="*/ 102 h 114"/>
                <a:gd name="T62" fmla="*/ 14 w 339"/>
                <a:gd name="T63" fmla="*/ 34 h 114"/>
                <a:gd name="T64" fmla="*/ 9 w 339"/>
                <a:gd name="T65" fmla="*/ 39 h 114"/>
                <a:gd name="T66" fmla="*/ 95 w 339"/>
                <a:gd name="T67" fmla="*/ 14 h 114"/>
                <a:gd name="T68" fmla="*/ 95 w 339"/>
                <a:gd name="T69" fmla="*/ 12 h 114"/>
                <a:gd name="T70" fmla="*/ 94 w 339"/>
                <a:gd name="T71" fmla="*/ 12 h 114"/>
                <a:gd name="T72" fmla="*/ 101 w 339"/>
                <a:gd name="T73" fmla="*/ 10 h 114"/>
                <a:gd name="T74" fmla="*/ 84 w 339"/>
                <a:gd name="T75" fmla="*/ 9 h 114"/>
                <a:gd name="T76" fmla="*/ 77 w 339"/>
                <a:gd name="T77" fmla="*/ 9 h 114"/>
                <a:gd name="T78" fmla="*/ 60 w 339"/>
                <a:gd name="T79" fmla="*/ 8 h 114"/>
                <a:gd name="T80" fmla="*/ 47 w 339"/>
                <a:gd name="T81" fmla="*/ 10 h 114"/>
                <a:gd name="T82" fmla="*/ 46 w 339"/>
                <a:gd name="T83" fmla="*/ 7 h 114"/>
                <a:gd name="T84" fmla="*/ 21 w 339"/>
                <a:gd name="T85" fmla="*/ 7 h 114"/>
                <a:gd name="T86" fmla="*/ 17 w 339"/>
                <a:gd name="T87" fmla="*/ 14 h 114"/>
                <a:gd name="T88" fmla="*/ 8 w 339"/>
                <a:gd name="T89" fmla="*/ 78 h 114"/>
                <a:gd name="T90" fmla="*/ 5 w 339"/>
                <a:gd name="T91" fmla="*/ 47 h 114"/>
                <a:gd name="T92" fmla="*/ 3 w 339"/>
                <a:gd name="T93" fmla="*/ 30 h 114"/>
                <a:gd name="T94" fmla="*/ 5 w 339"/>
                <a:gd name="T95" fmla="*/ 98 h 114"/>
                <a:gd name="T96" fmla="*/ 22 w 339"/>
                <a:gd name="T97" fmla="*/ 104 h 114"/>
                <a:gd name="T98" fmla="*/ 72 w 339"/>
                <a:gd name="T99" fmla="*/ 113 h 114"/>
                <a:gd name="T100" fmla="*/ 109 w 339"/>
                <a:gd name="T101" fmla="*/ 114 h 114"/>
                <a:gd name="T102" fmla="*/ 223 w 339"/>
                <a:gd name="T103" fmla="*/ 112 h 114"/>
                <a:gd name="T104" fmla="*/ 329 w 339"/>
                <a:gd name="T105" fmla="*/ 105 h 114"/>
                <a:gd name="T106" fmla="*/ 339 w 339"/>
                <a:gd name="T107" fmla="*/ 93 h 114"/>
                <a:gd name="T108" fmla="*/ 329 w 339"/>
                <a:gd name="T109" fmla="*/ 103 h 114"/>
                <a:gd name="T110" fmla="*/ 332 w 339"/>
                <a:gd name="T111" fmla="*/ 95 h 114"/>
                <a:gd name="T112" fmla="*/ 334 w 339"/>
                <a:gd name="T113" fmla="*/ 82 h 114"/>
                <a:gd name="T114" fmla="*/ 335 w 339"/>
                <a:gd name="T115" fmla="*/ 72 h 114"/>
                <a:gd name="T116" fmla="*/ 333 w 339"/>
                <a:gd name="T117" fmla="*/ 52 h 114"/>
                <a:gd name="T118" fmla="*/ 334 w 339"/>
                <a:gd name="T119" fmla="*/ 25 h 114"/>
                <a:gd name="T120" fmla="*/ 334 w 339"/>
                <a:gd name="T121" fmla="*/ 23 h 114"/>
                <a:gd name="T122" fmla="*/ 331 w 339"/>
                <a:gd name="T123" fmla="*/ 18 h 114"/>
                <a:gd name="T124" fmla="*/ 321 w 339"/>
                <a:gd name="T125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" h="114">
                  <a:moveTo>
                    <a:pt x="337" y="80"/>
                  </a:moveTo>
                  <a:cubicBezTo>
                    <a:pt x="337" y="80"/>
                    <a:pt x="337" y="80"/>
                    <a:pt x="336" y="81"/>
                  </a:cubicBezTo>
                  <a:cubicBezTo>
                    <a:pt x="336" y="81"/>
                    <a:pt x="336" y="81"/>
                    <a:pt x="335" y="81"/>
                  </a:cubicBezTo>
                  <a:cubicBezTo>
                    <a:pt x="335" y="81"/>
                    <a:pt x="335" y="81"/>
                    <a:pt x="335" y="81"/>
                  </a:cubicBezTo>
                  <a:cubicBezTo>
                    <a:pt x="336" y="83"/>
                    <a:pt x="336" y="84"/>
                    <a:pt x="336" y="86"/>
                  </a:cubicBezTo>
                  <a:cubicBezTo>
                    <a:pt x="337" y="87"/>
                    <a:pt x="337" y="88"/>
                    <a:pt x="337" y="89"/>
                  </a:cubicBezTo>
                  <a:cubicBezTo>
                    <a:pt x="337" y="88"/>
                    <a:pt x="338" y="88"/>
                    <a:pt x="339" y="87"/>
                  </a:cubicBezTo>
                  <a:cubicBezTo>
                    <a:pt x="338" y="85"/>
                    <a:pt x="338" y="82"/>
                    <a:pt x="337" y="80"/>
                  </a:cubicBezTo>
                  <a:moveTo>
                    <a:pt x="336" y="74"/>
                  </a:moveTo>
                  <a:cubicBezTo>
                    <a:pt x="335" y="74"/>
                    <a:pt x="335" y="75"/>
                    <a:pt x="334" y="75"/>
                  </a:cubicBezTo>
                  <a:cubicBezTo>
                    <a:pt x="334" y="77"/>
                    <a:pt x="335" y="78"/>
                    <a:pt x="335" y="79"/>
                  </a:cubicBezTo>
                  <a:cubicBezTo>
                    <a:pt x="336" y="79"/>
                    <a:pt x="336" y="78"/>
                    <a:pt x="337" y="77"/>
                  </a:cubicBezTo>
                  <a:cubicBezTo>
                    <a:pt x="336" y="76"/>
                    <a:pt x="336" y="75"/>
                    <a:pt x="336" y="74"/>
                  </a:cubicBezTo>
                  <a:moveTo>
                    <a:pt x="332" y="8"/>
                  </a:moveTo>
                  <a:cubicBezTo>
                    <a:pt x="331" y="8"/>
                    <a:pt x="330" y="8"/>
                    <a:pt x="330" y="9"/>
                  </a:cubicBezTo>
                  <a:cubicBezTo>
                    <a:pt x="330" y="9"/>
                    <a:pt x="330" y="9"/>
                    <a:pt x="330" y="9"/>
                  </a:cubicBezTo>
                  <a:cubicBezTo>
                    <a:pt x="330" y="11"/>
                    <a:pt x="330" y="13"/>
                    <a:pt x="330" y="16"/>
                  </a:cubicBezTo>
                  <a:cubicBezTo>
                    <a:pt x="331" y="15"/>
                    <a:pt x="332" y="15"/>
                    <a:pt x="333" y="14"/>
                  </a:cubicBezTo>
                  <a:cubicBezTo>
                    <a:pt x="333" y="12"/>
                    <a:pt x="332" y="10"/>
                    <a:pt x="332" y="8"/>
                  </a:cubicBezTo>
                  <a:moveTo>
                    <a:pt x="331" y="4"/>
                  </a:moveTo>
                  <a:cubicBezTo>
                    <a:pt x="331" y="5"/>
                    <a:pt x="330" y="5"/>
                    <a:pt x="330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6"/>
                    <a:pt x="329" y="6"/>
                    <a:pt x="329" y="7"/>
                  </a:cubicBezTo>
                  <a:cubicBezTo>
                    <a:pt x="330" y="6"/>
                    <a:pt x="331" y="6"/>
                    <a:pt x="331" y="5"/>
                  </a:cubicBezTo>
                  <a:cubicBezTo>
                    <a:pt x="331" y="5"/>
                    <a:pt x="331" y="5"/>
                    <a:pt x="331" y="4"/>
                  </a:cubicBezTo>
                  <a:moveTo>
                    <a:pt x="109" y="112"/>
                  </a:moveTo>
                  <a:cubicBezTo>
                    <a:pt x="104" y="112"/>
                    <a:pt x="99" y="111"/>
                    <a:pt x="94" y="111"/>
                  </a:cubicBezTo>
                  <a:cubicBezTo>
                    <a:pt x="100" y="111"/>
                    <a:pt x="106" y="111"/>
                    <a:pt x="112" y="112"/>
                  </a:cubicBezTo>
                  <a:cubicBezTo>
                    <a:pt x="111" y="112"/>
                    <a:pt x="110" y="112"/>
                    <a:pt x="109" y="112"/>
                  </a:cubicBezTo>
                  <a:moveTo>
                    <a:pt x="241" y="109"/>
                  </a:moveTo>
                  <a:cubicBezTo>
                    <a:pt x="252" y="109"/>
                    <a:pt x="263" y="109"/>
                    <a:pt x="274" y="109"/>
                  </a:cubicBezTo>
                  <a:cubicBezTo>
                    <a:pt x="276" y="109"/>
                    <a:pt x="277" y="109"/>
                    <a:pt x="279" y="109"/>
                  </a:cubicBezTo>
                  <a:cubicBezTo>
                    <a:pt x="269" y="109"/>
                    <a:pt x="260" y="110"/>
                    <a:pt x="251" y="110"/>
                  </a:cubicBezTo>
                  <a:cubicBezTo>
                    <a:pt x="242" y="110"/>
                    <a:pt x="233" y="110"/>
                    <a:pt x="225" y="110"/>
                  </a:cubicBezTo>
                  <a:cubicBezTo>
                    <a:pt x="221" y="110"/>
                    <a:pt x="217" y="110"/>
                    <a:pt x="213" y="110"/>
                  </a:cubicBezTo>
                  <a:cubicBezTo>
                    <a:pt x="223" y="110"/>
                    <a:pt x="232" y="109"/>
                    <a:pt x="241" y="109"/>
                  </a:cubicBezTo>
                  <a:moveTo>
                    <a:pt x="62" y="111"/>
                  </a:moveTo>
                  <a:cubicBezTo>
                    <a:pt x="60" y="111"/>
                    <a:pt x="58" y="111"/>
                    <a:pt x="57" y="111"/>
                  </a:cubicBezTo>
                  <a:cubicBezTo>
                    <a:pt x="47" y="111"/>
                    <a:pt x="37" y="111"/>
                    <a:pt x="28" y="106"/>
                  </a:cubicBezTo>
                  <a:cubicBezTo>
                    <a:pt x="28" y="106"/>
                    <a:pt x="27" y="105"/>
                    <a:pt x="27" y="105"/>
                  </a:cubicBezTo>
                  <a:cubicBezTo>
                    <a:pt x="38" y="108"/>
                    <a:pt x="49" y="109"/>
                    <a:pt x="60" y="111"/>
                  </a:cubicBezTo>
                  <a:cubicBezTo>
                    <a:pt x="63" y="111"/>
                    <a:pt x="65" y="111"/>
                    <a:pt x="68" y="111"/>
                  </a:cubicBezTo>
                  <a:cubicBezTo>
                    <a:pt x="66" y="111"/>
                    <a:pt x="64" y="111"/>
                    <a:pt x="62" y="111"/>
                  </a:cubicBezTo>
                  <a:moveTo>
                    <a:pt x="263" y="107"/>
                  </a:moveTo>
                  <a:cubicBezTo>
                    <a:pt x="271" y="106"/>
                    <a:pt x="280" y="105"/>
                    <a:pt x="288" y="105"/>
                  </a:cubicBezTo>
                  <a:cubicBezTo>
                    <a:pt x="291" y="105"/>
                    <a:pt x="293" y="105"/>
                    <a:pt x="296" y="105"/>
                  </a:cubicBezTo>
                  <a:cubicBezTo>
                    <a:pt x="298" y="105"/>
                    <a:pt x="300" y="105"/>
                    <a:pt x="302" y="105"/>
                  </a:cubicBezTo>
                  <a:cubicBezTo>
                    <a:pt x="305" y="105"/>
                    <a:pt x="307" y="105"/>
                    <a:pt x="310" y="105"/>
                  </a:cubicBezTo>
                  <a:cubicBezTo>
                    <a:pt x="308" y="106"/>
                    <a:pt x="307" y="106"/>
                    <a:pt x="306" y="106"/>
                  </a:cubicBezTo>
                  <a:cubicBezTo>
                    <a:pt x="306" y="106"/>
                    <a:pt x="305" y="106"/>
                    <a:pt x="305" y="106"/>
                  </a:cubicBezTo>
                  <a:cubicBezTo>
                    <a:pt x="304" y="106"/>
                    <a:pt x="302" y="106"/>
                    <a:pt x="301" y="106"/>
                  </a:cubicBezTo>
                  <a:cubicBezTo>
                    <a:pt x="298" y="106"/>
                    <a:pt x="296" y="106"/>
                    <a:pt x="294" y="106"/>
                  </a:cubicBezTo>
                  <a:cubicBezTo>
                    <a:pt x="293" y="106"/>
                    <a:pt x="292" y="106"/>
                    <a:pt x="292" y="106"/>
                  </a:cubicBezTo>
                  <a:cubicBezTo>
                    <a:pt x="286" y="106"/>
                    <a:pt x="280" y="106"/>
                    <a:pt x="275" y="107"/>
                  </a:cubicBezTo>
                  <a:cubicBezTo>
                    <a:pt x="273" y="107"/>
                    <a:pt x="271" y="106"/>
                    <a:pt x="269" y="106"/>
                  </a:cubicBezTo>
                  <a:cubicBezTo>
                    <a:pt x="267" y="106"/>
                    <a:pt x="265" y="107"/>
                    <a:pt x="263" y="107"/>
                  </a:cubicBezTo>
                  <a:moveTo>
                    <a:pt x="316" y="106"/>
                  </a:moveTo>
                  <a:cubicBezTo>
                    <a:pt x="319" y="105"/>
                    <a:pt x="321" y="105"/>
                    <a:pt x="324" y="104"/>
                  </a:cubicBezTo>
                  <a:cubicBezTo>
                    <a:pt x="323" y="105"/>
                    <a:pt x="322" y="105"/>
                    <a:pt x="321" y="105"/>
                  </a:cubicBezTo>
                  <a:cubicBezTo>
                    <a:pt x="319" y="106"/>
                    <a:pt x="317" y="106"/>
                    <a:pt x="315" y="106"/>
                  </a:cubicBezTo>
                  <a:cubicBezTo>
                    <a:pt x="315" y="106"/>
                    <a:pt x="315" y="106"/>
                    <a:pt x="315" y="106"/>
                  </a:cubicBezTo>
                  <a:cubicBezTo>
                    <a:pt x="316" y="106"/>
                    <a:pt x="316" y="106"/>
                    <a:pt x="316" y="106"/>
                  </a:cubicBezTo>
                  <a:moveTo>
                    <a:pt x="36" y="104"/>
                  </a:moveTo>
                  <a:cubicBezTo>
                    <a:pt x="36" y="104"/>
                    <a:pt x="37" y="104"/>
                    <a:pt x="38" y="104"/>
                  </a:cubicBezTo>
                  <a:cubicBezTo>
                    <a:pt x="47" y="104"/>
                    <a:pt x="57" y="106"/>
                    <a:pt x="67" y="107"/>
                  </a:cubicBezTo>
                  <a:cubicBezTo>
                    <a:pt x="73" y="108"/>
                    <a:pt x="79" y="108"/>
                    <a:pt x="85" y="108"/>
                  </a:cubicBezTo>
                  <a:cubicBezTo>
                    <a:pt x="92" y="109"/>
                    <a:pt x="99" y="109"/>
                    <a:pt x="105" y="109"/>
                  </a:cubicBezTo>
                  <a:cubicBezTo>
                    <a:pt x="113" y="109"/>
                    <a:pt x="121" y="110"/>
                    <a:pt x="128" y="110"/>
                  </a:cubicBezTo>
                  <a:cubicBezTo>
                    <a:pt x="113" y="110"/>
                    <a:pt x="98" y="110"/>
                    <a:pt x="83" y="109"/>
                  </a:cubicBezTo>
                  <a:cubicBezTo>
                    <a:pt x="73" y="109"/>
                    <a:pt x="64" y="108"/>
                    <a:pt x="55" y="107"/>
                  </a:cubicBezTo>
                  <a:cubicBezTo>
                    <a:pt x="49" y="107"/>
                    <a:pt x="42" y="107"/>
                    <a:pt x="36" y="104"/>
                  </a:cubicBezTo>
                  <a:moveTo>
                    <a:pt x="321" y="103"/>
                  </a:moveTo>
                  <a:cubicBezTo>
                    <a:pt x="326" y="99"/>
                    <a:pt x="329" y="93"/>
                    <a:pt x="331" y="87"/>
                  </a:cubicBezTo>
                  <a:cubicBezTo>
                    <a:pt x="331" y="88"/>
                    <a:pt x="331" y="90"/>
                    <a:pt x="331" y="91"/>
                  </a:cubicBezTo>
                  <a:cubicBezTo>
                    <a:pt x="331" y="94"/>
                    <a:pt x="330" y="96"/>
                    <a:pt x="329" y="99"/>
                  </a:cubicBezTo>
                  <a:cubicBezTo>
                    <a:pt x="328" y="99"/>
                    <a:pt x="328" y="99"/>
                    <a:pt x="328" y="100"/>
                  </a:cubicBezTo>
                  <a:cubicBezTo>
                    <a:pt x="328" y="100"/>
                    <a:pt x="327" y="101"/>
                    <a:pt x="327" y="101"/>
                  </a:cubicBezTo>
                  <a:cubicBezTo>
                    <a:pt x="325" y="102"/>
                    <a:pt x="323" y="103"/>
                    <a:pt x="321" y="103"/>
                  </a:cubicBezTo>
                  <a:moveTo>
                    <a:pt x="9" y="93"/>
                  </a:moveTo>
                  <a:cubicBezTo>
                    <a:pt x="9" y="90"/>
                    <a:pt x="10" y="88"/>
                    <a:pt x="10" y="86"/>
                  </a:cubicBezTo>
                  <a:cubicBezTo>
                    <a:pt x="12" y="91"/>
                    <a:pt x="14" y="96"/>
                    <a:pt x="18" y="100"/>
                  </a:cubicBezTo>
                  <a:cubicBezTo>
                    <a:pt x="18" y="100"/>
                    <a:pt x="18" y="101"/>
                    <a:pt x="18" y="101"/>
                  </a:cubicBezTo>
                  <a:cubicBezTo>
                    <a:pt x="15" y="99"/>
                    <a:pt x="12" y="97"/>
                    <a:pt x="9" y="94"/>
                  </a:cubicBezTo>
                  <a:cubicBezTo>
                    <a:pt x="9" y="93"/>
                    <a:pt x="9" y="93"/>
                    <a:pt x="9" y="93"/>
                  </a:cubicBezTo>
                  <a:moveTo>
                    <a:pt x="6" y="95"/>
                  </a:moveTo>
                  <a:cubicBezTo>
                    <a:pt x="4" y="91"/>
                    <a:pt x="4" y="87"/>
                    <a:pt x="3" y="82"/>
                  </a:cubicBezTo>
                  <a:cubicBezTo>
                    <a:pt x="3" y="79"/>
                    <a:pt x="3" y="75"/>
                    <a:pt x="3" y="72"/>
                  </a:cubicBezTo>
                  <a:cubicBezTo>
                    <a:pt x="3" y="75"/>
                    <a:pt x="3" y="79"/>
                    <a:pt x="4" y="83"/>
                  </a:cubicBezTo>
                  <a:cubicBezTo>
                    <a:pt x="4" y="87"/>
                    <a:pt x="5" y="90"/>
                    <a:pt x="7" y="93"/>
                  </a:cubicBezTo>
                  <a:cubicBezTo>
                    <a:pt x="6" y="94"/>
                    <a:pt x="6" y="94"/>
                    <a:pt x="6" y="95"/>
                  </a:cubicBezTo>
                  <a:moveTo>
                    <a:pt x="330" y="51"/>
                  </a:moveTo>
                  <a:cubicBezTo>
                    <a:pt x="329" y="48"/>
                    <a:pt x="329" y="46"/>
                    <a:pt x="329" y="43"/>
                  </a:cubicBezTo>
                  <a:cubicBezTo>
                    <a:pt x="328" y="38"/>
                    <a:pt x="327" y="32"/>
                    <a:pt x="327" y="27"/>
                  </a:cubicBezTo>
                  <a:cubicBezTo>
                    <a:pt x="327" y="25"/>
                    <a:pt x="327" y="23"/>
                    <a:pt x="327" y="21"/>
                  </a:cubicBezTo>
                  <a:cubicBezTo>
                    <a:pt x="328" y="28"/>
                    <a:pt x="330" y="35"/>
                    <a:pt x="330" y="42"/>
                  </a:cubicBezTo>
                  <a:cubicBezTo>
                    <a:pt x="330" y="45"/>
                    <a:pt x="330" y="48"/>
                    <a:pt x="330" y="51"/>
                  </a:cubicBezTo>
                  <a:moveTo>
                    <a:pt x="318" y="0"/>
                  </a:moveTo>
                  <a:cubicBezTo>
                    <a:pt x="318" y="0"/>
                    <a:pt x="317" y="0"/>
                    <a:pt x="318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18" y="2"/>
                    <a:pt x="319" y="2"/>
                    <a:pt x="319" y="2"/>
                  </a:cubicBezTo>
                  <a:cubicBezTo>
                    <a:pt x="325" y="6"/>
                    <a:pt x="325" y="16"/>
                    <a:pt x="325" y="22"/>
                  </a:cubicBezTo>
                  <a:cubicBezTo>
                    <a:pt x="325" y="32"/>
                    <a:pt x="326" y="42"/>
                    <a:pt x="328" y="52"/>
                  </a:cubicBezTo>
                  <a:cubicBezTo>
                    <a:pt x="328" y="54"/>
                    <a:pt x="329" y="57"/>
                    <a:pt x="329" y="59"/>
                  </a:cubicBezTo>
                  <a:cubicBezTo>
                    <a:pt x="329" y="65"/>
                    <a:pt x="329" y="71"/>
                    <a:pt x="329" y="77"/>
                  </a:cubicBezTo>
                  <a:cubicBezTo>
                    <a:pt x="330" y="78"/>
                    <a:pt x="330" y="80"/>
                    <a:pt x="330" y="81"/>
                  </a:cubicBezTo>
                  <a:cubicBezTo>
                    <a:pt x="329" y="85"/>
                    <a:pt x="328" y="90"/>
                    <a:pt x="326" y="94"/>
                  </a:cubicBezTo>
                  <a:cubicBezTo>
                    <a:pt x="324" y="99"/>
                    <a:pt x="320" y="102"/>
                    <a:pt x="315" y="104"/>
                  </a:cubicBezTo>
                  <a:cubicBezTo>
                    <a:pt x="315" y="104"/>
                    <a:pt x="315" y="104"/>
                    <a:pt x="314" y="104"/>
                  </a:cubicBezTo>
                  <a:cubicBezTo>
                    <a:pt x="310" y="104"/>
                    <a:pt x="305" y="103"/>
                    <a:pt x="301" y="103"/>
                  </a:cubicBezTo>
                  <a:cubicBezTo>
                    <a:pt x="299" y="103"/>
                    <a:pt x="298" y="103"/>
                    <a:pt x="297" y="103"/>
                  </a:cubicBezTo>
                  <a:cubicBezTo>
                    <a:pt x="293" y="103"/>
                    <a:pt x="289" y="103"/>
                    <a:pt x="286" y="103"/>
                  </a:cubicBezTo>
                  <a:cubicBezTo>
                    <a:pt x="279" y="103"/>
                    <a:pt x="273" y="104"/>
                    <a:pt x="266" y="104"/>
                  </a:cubicBezTo>
                  <a:cubicBezTo>
                    <a:pt x="253" y="105"/>
                    <a:pt x="240" y="106"/>
                    <a:pt x="227" y="107"/>
                  </a:cubicBezTo>
                  <a:cubicBezTo>
                    <a:pt x="219" y="108"/>
                    <a:pt x="211" y="108"/>
                    <a:pt x="204" y="108"/>
                  </a:cubicBezTo>
                  <a:cubicBezTo>
                    <a:pt x="192" y="109"/>
                    <a:pt x="181" y="109"/>
                    <a:pt x="170" y="109"/>
                  </a:cubicBezTo>
                  <a:cubicBezTo>
                    <a:pt x="147" y="109"/>
                    <a:pt x="124" y="108"/>
                    <a:pt x="100" y="107"/>
                  </a:cubicBezTo>
                  <a:cubicBezTo>
                    <a:pt x="89" y="106"/>
                    <a:pt x="77" y="106"/>
                    <a:pt x="65" y="105"/>
                  </a:cubicBezTo>
                  <a:cubicBezTo>
                    <a:pt x="56" y="104"/>
                    <a:pt x="47" y="102"/>
                    <a:pt x="38" y="102"/>
                  </a:cubicBezTo>
                  <a:cubicBezTo>
                    <a:pt x="36" y="102"/>
                    <a:pt x="34" y="102"/>
                    <a:pt x="32" y="102"/>
                  </a:cubicBezTo>
                  <a:cubicBezTo>
                    <a:pt x="31" y="102"/>
                    <a:pt x="31" y="103"/>
                    <a:pt x="32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1" y="104"/>
                    <a:pt x="30" y="104"/>
                    <a:pt x="28" y="104"/>
                  </a:cubicBezTo>
                  <a:cubicBezTo>
                    <a:pt x="26" y="103"/>
                    <a:pt x="25" y="103"/>
                    <a:pt x="23" y="102"/>
                  </a:cubicBezTo>
                  <a:cubicBezTo>
                    <a:pt x="16" y="96"/>
                    <a:pt x="12" y="87"/>
                    <a:pt x="10" y="78"/>
                  </a:cubicBezTo>
                  <a:cubicBezTo>
                    <a:pt x="10" y="75"/>
                    <a:pt x="10" y="71"/>
                    <a:pt x="9" y="68"/>
                  </a:cubicBezTo>
                  <a:cubicBezTo>
                    <a:pt x="9" y="65"/>
                    <a:pt x="9" y="62"/>
                    <a:pt x="9" y="59"/>
                  </a:cubicBezTo>
                  <a:cubicBezTo>
                    <a:pt x="9" y="51"/>
                    <a:pt x="11" y="42"/>
                    <a:pt x="14" y="34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4"/>
                  </a:cubicBezTo>
                  <a:cubicBezTo>
                    <a:pt x="11" y="37"/>
                    <a:pt x="10" y="40"/>
                    <a:pt x="9" y="44"/>
                  </a:cubicBezTo>
                  <a:cubicBezTo>
                    <a:pt x="9" y="42"/>
                    <a:pt x="9" y="41"/>
                    <a:pt x="9" y="39"/>
                  </a:cubicBezTo>
                  <a:cubicBezTo>
                    <a:pt x="10" y="31"/>
                    <a:pt x="12" y="20"/>
                    <a:pt x="20" y="15"/>
                  </a:cubicBezTo>
                  <a:cubicBezTo>
                    <a:pt x="24" y="12"/>
                    <a:pt x="29" y="11"/>
                    <a:pt x="34" y="11"/>
                  </a:cubicBezTo>
                  <a:cubicBezTo>
                    <a:pt x="38" y="11"/>
                    <a:pt x="43" y="12"/>
                    <a:pt x="47" y="12"/>
                  </a:cubicBezTo>
                  <a:cubicBezTo>
                    <a:pt x="63" y="14"/>
                    <a:pt x="79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6" y="14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ubicBezTo>
                    <a:pt x="97" y="12"/>
                    <a:pt x="99" y="12"/>
                    <a:pt x="101" y="12"/>
                  </a:cubicBezTo>
                  <a:cubicBezTo>
                    <a:pt x="102" y="12"/>
                    <a:pt x="102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96" y="10"/>
                    <a:pt x="91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4" y="8"/>
                    <a:pt x="84" y="8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3" y="8"/>
                  </a:cubicBezTo>
                  <a:cubicBezTo>
                    <a:pt x="83" y="9"/>
                    <a:pt x="82" y="9"/>
                    <a:pt x="82" y="9"/>
                  </a:cubicBezTo>
                  <a:cubicBezTo>
                    <a:pt x="80" y="9"/>
                    <a:pt x="78" y="9"/>
                    <a:pt x="77" y="9"/>
                  </a:cubicBezTo>
                  <a:cubicBezTo>
                    <a:pt x="75" y="9"/>
                    <a:pt x="73" y="9"/>
                    <a:pt x="71" y="9"/>
                  </a:cubicBezTo>
                  <a:cubicBezTo>
                    <a:pt x="68" y="9"/>
                    <a:pt x="65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8"/>
                    <a:pt x="53" y="7"/>
                    <a:pt x="50" y="7"/>
                  </a:cubicBezTo>
                  <a:cubicBezTo>
                    <a:pt x="49" y="8"/>
                    <a:pt x="48" y="9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5" y="9"/>
                    <a:pt x="46" y="8"/>
                  </a:cubicBezTo>
                  <a:cubicBezTo>
                    <a:pt x="46" y="8"/>
                    <a:pt x="47" y="7"/>
                    <a:pt x="47" y="7"/>
                  </a:cubicBezTo>
                  <a:cubicBezTo>
                    <a:pt x="47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1" y="7"/>
                    <a:pt x="38" y="7"/>
                    <a:pt x="35" y="7"/>
                  </a:cubicBezTo>
                  <a:cubicBezTo>
                    <a:pt x="30" y="7"/>
                    <a:pt x="26" y="7"/>
                    <a:pt x="21" y="7"/>
                  </a:cubicBezTo>
                  <a:cubicBezTo>
                    <a:pt x="20" y="7"/>
                    <a:pt x="20" y="9"/>
                    <a:pt x="21" y="9"/>
                  </a:cubicBezTo>
                  <a:cubicBezTo>
                    <a:pt x="22" y="9"/>
                    <a:pt x="23" y="10"/>
                    <a:pt x="24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19" y="13"/>
                    <a:pt x="17" y="14"/>
                  </a:cubicBezTo>
                  <a:cubicBezTo>
                    <a:pt x="13" y="17"/>
                    <a:pt x="11" y="21"/>
                    <a:pt x="10" y="25"/>
                  </a:cubicBezTo>
                  <a:cubicBezTo>
                    <a:pt x="7" y="33"/>
                    <a:pt x="7" y="43"/>
                    <a:pt x="7" y="52"/>
                  </a:cubicBezTo>
                  <a:cubicBezTo>
                    <a:pt x="6" y="54"/>
                    <a:pt x="7" y="57"/>
                    <a:pt x="7" y="59"/>
                  </a:cubicBezTo>
                  <a:cubicBezTo>
                    <a:pt x="6" y="66"/>
                    <a:pt x="7" y="72"/>
                    <a:pt x="8" y="78"/>
                  </a:cubicBezTo>
                  <a:cubicBezTo>
                    <a:pt x="8" y="82"/>
                    <a:pt x="8" y="86"/>
                    <a:pt x="7" y="90"/>
                  </a:cubicBezTo>
                  <a:cubicBezTo>
                    <a:pt x="6" y="87"/>
                    <a:pt x="6" y="84"/>
                    <a:pt x="6" y="81"/>
                  </a:cubicBezTo>
                  <a:cubicBezTo>
                    <a:pt x="5" y="75"/>
                    <a:pt x="5" y="69"/>
                    <a:pt x="5" y="64"/>
                  </a:cubicBezTo>
                  <a:cubicBezTo>
                    <a:pt x="5" y="58"/>
                    <a:pt x="5" y="53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1"/>
                    <a:pt x="6" y="36"/>
                    <a:pt x="5" y="31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4" y="30"/>
                    <a:pt x="3" y="30"/>
                    <a:pt x="3" y="30"/>
                  </a:cubicBezTo>
                  <a:cubicBezTo>
                    <a:pt x="2" y="35"/>
                    <a:pt x="2" y="41"/>
                    <a:pt x="3" y="46"/>
                  </a:cubicBezTo>
                  <a:cubicBezTo>
                    <a:pt x="3" y="47"/>
                    <a:pt x="2" y="49"/>
                    <a:pt x="2" y="50"/>
                  </a:cubicBezTo>
                  <a:cubicBezTo>
                    <a:pt x="2" y="56"/>
                    <a:pt x="1" y="62"/>
                    <a:pt x="1" y="68"/>
                  </a:cubicBezTo>
                  <a:cubicBezTo>
                    <a:pt x="1" y="77"/>
                    <a:pt x="0" y="89"/>
                    <a:pt x="5" y="98"/>
                  </a:cubicBezTo>
                  <a:cubicBezTo>
                    <a:pt x="5" y="98"/>
                    <a:pt x="6" y="99"/>
                    <a:pt x="6" y="99"/>
                  </a:cubicBezTo>
                  <a:cubicBezTo>
                    <a:pt x="6" y="99"/>
                    <a:pt x="7" y="98"/>
                    <a:pt x="7" y="98"/>
                  </a:cubicBezTo>
                  <a:cubicBezTo>
                    <a:pt x="7" y="97"/>
                    <a:pt x="8" y="96"/>
                    <a:pt x="8" y="95"/>
                  </a:cubicBezTo>
                  <a:cubicBezTo>
                    <a:pt x="11" y="100"/>
                    <a:pt x="16" y="102"/>
                    <a:pt x="22" y="104"/>
                  </a:cubicBezTo>
                  <a:cubicBezTo>
                    <a:pt x="27" y="108"/>
                    <a:pt x="33" y="111"/>
                    <a:pt x="40" y="112"/>
                  </a:cubicBezTo>
                  <a:cubicBezTo>
                    <a:pt x="47" y="113"/>
                    <a:pt x="54" y="114"/>
                    <a:pt x="62" y="114"/>
                  </a:cubicBezTo>
                  <a:cubicBezTo>
                    <a:pt x="64" y="114"/>
                    <a:pt x="67" y="113"/>
                    <a:pt x="70" y="113"/>
                  </a:cubicBezTo>
                  <a:cubicBezTo>
                    <a:pt x="70" y="113"/>
                    <a:pt x="71" y="113"/>
                    <a:pt x="72" y="113"/>
                  </a:cubicBezTo>
                  <a:cubicBezTo>
                    <a:pt x="76" y="113"/>
                    <a:pt x="81" y="114"/>
                    <a:pt x="85" y="114"/>
                  </a:cubicBezTo>
                  <a:cubicBezTo>
                    <a:pt x="89" y="114"/>
                    <a:pt x="93" y="114"/>
                    <a:pt x="98" y="114"/>
                  </a:cubicBezTo>
                  <a:cubicBezTo>
                    <a:pt x="100" y="114"/>
                    <a:pt x="102" y="114"/>
                    <a:pt x="104" y="114"/>
                  </a:cubicBezTo>
                  <a:cubicBezTo>
                    <a:pt x="106" y="114"/>
                    <a:pt x="107" y="114"/>
                    <a:pt x="109" y="114"/>
                  </a:cubicBezTo>
                  <a:cubicBezTo>
                    <a:pt x="112" y="114"/>
                    <a:pt x="116" y="114"/>
                    <a:pt x="119" y="114"/>
                  </a:cubicBezTo>
                  <a:cubicBezTo>
                    <a:pt x="140" y="114"/>
                    <a:pt x="160" y="113"/>
                    <a:pt x="181" y="112"/>
                  </a:cubicBezTo>
                  <a:cubicBezTo>
                    <a:pt x="182" y="112"/>
                    <a:pt x="182" y="112"/>
                    <a:pt x="183" y="112"/>
                  </a:cubicBezTo>
                  <a:cubicBezTo>
                    <a:pt x="196" y="112"/>
                    <a:pt x="210" y="112"/>
                    <a:pt x="223" y="112"/>
                  </a:cubicBezTo>
                  <a:cubicBezTo>
                    <a:pt x="235" y="112"/>
                    <a:pt x="248" y="112"/>
                    <a:pt x="261" y="112"/>
                  </a:cubicBezTo>
                  <a:cubicBezTo>
                    <a:pt x="274" y="111"/>
                    <a:pt x="286" y="110"/>
                    <a:pt x="299" y="109"/>
                  </a:cubicBezTo>
                  <a:cubicBezTo>
                    <a:pt x="306" y="109"/>
                    <a:pt x="314" y="110"/>
                    <a:pt x="321" y="108"/>
                  </a:cubicBezTo>
                  <a:cubicBezTo>
                    <a:pt x="324" y="107"/>
                    <a:pt x="327" y="106"/>
                    <a:pt x="329" y="105"/>
                  </a:cubicBezTo>
                  <a:cubicBezTo>
                    <a:pt x="332" y="104"/>
                    <a:pt x="335" y="102"/>
                    <a:pt x="337" y="100"/>
                  </a:cubicBezTo>
                  <a:cubicBezTo>
                    <a:pt x="336" y="99"/>
                    <a:pt x="336" y="99"/>
                    <a:pt x="336" y="98"/>
                  </a:cubicBezTo>
                  <a:cubicBezTo>
                    <a:pt x="337" y="97"/>
                    <a:pt x="338" y="95"/>
                    <a:pt x="339" y="94"/>
                  </a:cubicBezTo>
                  <a:cubicBezTo>
                    <a:pt x="339" y="94"/>
                    <a:pt x="339" y="93"/>
                    <a:pt x="339" y="93"/>
                  </a:cubicBezTo>
                  <a:cubicBezTo>
                    <a:pt x="339" y="92"/>
                    <a:pt x="339" y="91"/>
                    <a:pt x="339" y="90"/>
                  </a:cubicBezTo>
                  <a:cubicBezTo>
                    <a:pt x="338" y="90"/>
                    <a:pt x="338" y="91"/>
                    <a:pt x="337" y="92"/>
                  </a:cubicBezTo>
                  <a:cubicBezTo>
                    <a:pt x="337" y="94"/>
                    <a:pt x="336" y="96"/>
                    <a:pt x="336" y="98"/>
                  </a:cubicBezTo>
                  <a:cubicBezTo>
                    <a:pt x="334" y="100"/>
                    <a:pt x="332" y="102"/>
                    <a:pt x="329" y="103"/>
                  </a:cubicBezTo>
                  <a:cubicBezTo>
                    <a:pt x="329" y="103"/>
                    <a:pt x="328" y="104"/>
                    <a:pt x="328" y="104"/>
                  </a:cubicBezTo>
                  <a:cubicBezTo>
                    <a:pt x="329" y="103"/>
                    <a:pt x="329" y="102"/>
                    <a:pt x="330" y="100"/>
                  </a:cubicBezTo>
                  <a:cubicBezTo>
                    <a:pt x="331" y="99"/>
                    <a:pt x="332" y="97"/>
                    <a:pt x="332" y="96"/>
                  </a:cubicBezTo>
                  <a:cubicBezTo>
                    <a:pt x="332" y="95"/>
                    <a:pt x="332" y="95"/>
                    <a:pt x="332" y="95"/>
                  </a:cubicBezTo>
                  <a:cubicBezTo>
                    <a:pt x="332" y="95"/>
                    <a:pt x="331" y="94"/>
                    <a:pt x="332" y="94"/>
                  </a:cubicBezTo>
                  <a:cubicBezTo>
                    <a:pt x="332" y="93"/>
                    <a:pt x="332" y="93"/>
                    <a:pt x="333" y="93"/>
                  </a:cubicBezTo>
                  <a:cubicBezTo>
                    <a:pt x="333" y="93"/>
                    <a:pt x="333" y="93"/>
                    <a:pt x="333" y="92"/>
                  </a:cubicBezTo>
                  <a:cubicBezTo>
                    <a:pt x="333" y="89"/>
                    <a:pt x="334" y="85"/>
                    <a:pt x="334" y="82"/>
                  </a:cubicBezTo>
                  <a:cubicBezTo>
                    <a:pt x="334" y="80"/>
                    <a:pt x="334" y="78"/>
                    <a:pt x="334" y="76"/>
                  </a:cubicBezTo>
                  <a:cubicBezTo>
                    <a:pt x="334" y="76"/>
                    <a:pt x="333" y="76"/>
                    <a:pt x="333" y="76"/>
                  </a:cubicBezTo>
                  <a:cubicBezTo>
                    <a:pt x="332" y="76"/>
                    <a:pt x="332" y="75"/>
                    <a:pt x="333" y="74"/>
                  </a:cubicBezTo>
                  <a:cubicBezTo>
                    <a:pt x="333" y="73"/>
                    <a:pt x="334" y="72"/>
                    <a:pt x="335" y="72"/>
                  </a:cubicBezTo>
                  <a:cubicBezTo>
                    <a:pt x="335" y="70"/>
                    <a:pt x="334" y="68"/>
                    <a:pt x="334" y="66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3" y="61"/>
                    <a:pt x="333" y="57"/>
                    <a:pt x="333" y="52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2" y="52"/>
                    <a:pt x="331" y="51"/>
                    <a:pt x="332" y="50"/>
                  </a:cubicBezTo>
                  <a:cubicBezTo>
                    <a:pt x="332" y="50"/>
                    <a:pt x="333" y="50"/>
                    <a:pt x="333" y="50"/>
                  </a:cubicBezTo>
                  <a:cubicBezTo>
                    <a:pt x="333" y="50"/>
                    <a:pt x="333" y="49"/>
                    <a:pt x="333" y="49"/>
                  </a:cubicBezTo>
                  <a:cubicBezTo>
                    <a:pt x="333" y="41"/>
                    <a:pt x="334" y="33"/>
                    <a:pt x="334" y="25"/>
                  </a:cubicBezTo>
                  <a:cubicBezTo>
                    <a:pt x="333" y="25"/>
                    <a:pt x="333" y="26"/>
                    <a:pt x="333" y="26"/>
                  </a:cubicBezTo>
                  <a:cubicBezTo>
                    <a:pt x="333" y="26"/>
                    <a:pt x="332" y="26"/>
                    <a:pt x="332" y="26"/>
                  </a:cubicBezTo>
                  <a:cubicBezTo>
                    <a:pt x="331" y="26"/>
                    <a:pt x="331" y="25"/>
                    <a:pt x="331" y="25"/>
                  </a:cubicBezTo>
                  <a:cubicBezTo>
                    <a:pt x="332" y="24"/>
                    <a:pt x="333" y="23"/>
                    <a:pt x="334" y="23"/>
                  </a:cubicBezTo>
                  <a:cubicBezTo>
                    <a:pt x="333" y="20"/>
                    <a:pt x="333" y="18"/>
                    <a:pt x="333" y="16"/>
                  </a:cubicBezTo>
                  <a:cubicBezTo>
                    <a:pt x="333" y="17"/>
                    <a:pt x="332" y="17"/>
                    <a:pt x="332" y="17"/>
                  </a:cubicBezTo>
                  <a:cubicBezTo>
                    <a:pt x="331" y="17"/>
                    <a:pt x="331" y="18"/>
                    <a:pt x="331" y="18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31" y="22"/>
                    <a:pt x="331" y="26"/>
                    <a:pt x="331" y="31"/>
                  </a:cubicBezTo>
                  <a:cubicBezTo>
                    <a:pt x="330" y="27"/>
                    <a:pt x="329" y="23"/>
                    <a:pt x="328" y="18"/>
                  </a:cubicBezTo>
                  <a:cubicBezTo>
                    <a:pt x="328" y="15"/>
                    <a:pt x="327" y="11"/>
                    <a:pt x="326" y="8"/>
                  </a:cubicBezTo>
                  <a:cubicBezTo>
                    <a:pt x="325" y="5"/>
                    <a:pt x="324" y="2"/>
                    <a:pt x="321" y="1"/>
                  </a:cubicBezTo>
                  <a:cubicBezTo>
                    <a:pt x="320" y="0"/>
                    <a:pt x="319" y="0"/>
                    <a:pt x="319" y="0"/>
                  </a:cubicBezTo>
                  <a:cubicBezTo>
                    <a:pt x="319" y="0"/>
                    <a:pt x="318" y="0"/>
                    <a:pt x="31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16D43C27-ED8A-5840-8700-AA92D9FB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636" y="2913062"/>
              <a:ext cx="369888" cy="52388"/>
            </a:xfrm>
            <a:custGeom>
              <a:avLst/>
              <a:gdLst>
                <a:gd name="T0" fmla="*/ 158 w 172"/>
                <a:gd name="T1" fmla="*/ 13 h 25"/>
                <a:gd name="T2" fmla="*/ 144 w 172"/>
                <a:gd name="T3" fmla="*/ 22 h 25"/>
                <a:gd name="T4" fmla="*/ 145 w 172"/>
                <a:gd name="T5" fmla="*/ 24 h 25"/>
                <a:gd name="T6" fmla="*/ 145 w 172"/>
                <a:gd name="T7" fmla="*/ 24 h 25"/>
                <a:gd name="T8" fmla="*/ 146 w 172"/>
                <a:gd name="T9" fmla="*/ 24 h 25"/>
                <a:gd name="T10" fmla="*/ 146 w 172"/>
                <a:gd name="T11" fmla="*/ 24 h 25"/>
                <a:gd name="T12" fmla="*/ 165 w 172"/>
                <a:gd name="T13" fmla="*/ 12 h 25"/>
                <a:gd name="T14" fmla="*/ 165 w 172"/>
                <a:gd name="T15" fmla="*/ 8 h 25"/>
                <a:gd name="T16" fmla="*/ 81 w 172"/>
                <a:gd name="T17" fmla="*/ 5 h 25"/>
                <a:gd name="T18" fmla="*/ 85 w 172"/>
                <a:gd name="T19" fmla="*/ 7 h 25"/>
                <a:gd name="T20" fmla="*/ 104 w 172"/>
                <a:gd name="T21" fmla="*/ 4 h 25"/>
                <a:gd name="T22" fmla="*/ 89 w 172"/>
                <a:gd name="T23" fmla="*/ 7 h 25"/>
                <a:gd name="T24" fmla="*/ 104 w 172"/>
                <a:gd name="T25" fmla="*/ 4 h 25"/>
                <a:gd name="T26" fmla="*/ 76 w 172"/>
                <a:gd name="T27" fmla="*/ 3 h 25"/>
                <a:gd name="T28" fmla="*/ 69 w 172"/>
                <a:gd name="T29" fmla="*/ 8 h 25"/>
                <a:gd name="T30" fmla="*/ 83 w 172"/>
                <a:gd name="T31" fmla="*/ 2 h 25"/>
                <a:gd name="T32" fmla="*/ 88 w 172"/>
                <a:gd name="T33" fmla="*/ 2 h 25"/>
                <a:gd name="T34" fmla="*/ 81 w 172"/>
                <a:gd name="T35" fmla="*/ 5 h 25"/>
                <a:gd name="T36" fmla="*/ 94 w 172"/>
                <a:gd name="T37" fmla="*/ 2 h 25"/>
                <a:gd name="T38" fmla="*/ 137 w 172"/>
                <a:gd name="T39" fmla="*/ 2 h 25"/>
                <a:gd name="T40" fmla="*/ 127 w 172"/>
                <a:gd name="T41" fmla="*/ 5 h 25"/>
                <a:gd name="T42" fmla="*/ 139 w 172"/>
                <a:gd name="T43" fmla="*/ 2 h 25"/>
                <a:gd name="T44" fmla="*/ 121 w 172"/>
                <a:gd name="T45" fmla="*/ 2 h 25"/>
                <a:gd name="T46" fmla="*/ 123 w 172"/>
                <a:gd name="T47" fmla="*/ 5 h 25"/>
                <a:gd name="T48" fmla="*/ 121 w 172"/>
                <a:gd name="T49" fmla="*/ 2 h 25"/>
                <a:gd name="T50" fmla="*/ 101 w 172"/>
                <a:gd name="T51" fmla="*/ 2 h 25"/>
                <a:gd name="T52" fmla="*/ 94 w 172"/>
                <a:gd name="T53" fmla="*/ 4 h 25"/>
                <a:gd name="T54" fmla="*/ 106 w 172"/>
                <a:gd name="T55" fmla="*/ 3 h 25"/>
                <a:gd name="T56" fmla="*/ 107 w 172"/>
                <a:gd name="T57" fmla="*/ 5 h 25"/>
                <a:gd name="T58" fmla="*/ 112 w 172"/>
                <a:gd name="T59" fmla="*/ 6 h 25"/>
                <a:gd name="T60" fmla="*/ 118 w 172"/>
                <a:gd name="T61" fmla="*/ 2 h 25"/>
                <a:gd name="T62" fmla="*/ 39 w 172"/>
                <a:gd name="T63" fmla="*/ 2 h 25"/>
                <a:gd name="T64" fmla="*/ 1 w 172"/>
                <a:gd name="T65" fmla="*/ 23 h 25"/>
                <a:gd name="T66" fmla="*/ 1 w 172"/>
                <a:gd name="T67" fmla="*/ 25 h 25"/>
                <a:gd name="T68" fmla="*/ 10 w 172"/>
                <a:gd name="T69" fmla="*/ 22 h 25"/>
                <a:gd name="T70" fmla="*/ 44 w 172"/>
                <a:gd name="T71" fmla="*/ 5 h 25"/>
                <a:gd name="T72" fmla="*/ 67 w 172"/>
                <a:gd name="T73" fmla="*/ 5 h 25"/>
                <a:gd name="T74" fmla="*/ 59 w 172"/>
                <a:gd name="T75" fmla="*/ 8 h 25"/>
                <a:gd name="T76" fmla="*/ 64 w 172"/>
                <a:gd name="T77" fmla="*/ 6 h 25"/>
                <a:gd name="T78" fmla="*/ 66 w 172"/>
                <a:gd name="T79" fmla="*/ 8 h 25"/>
                <a:gd name="T80" fmla="*/ 62 w 172"/>
                <a:gd name="T81" fmla="*/ 3 h 25"/>
                <a:gd name="T82" fmla="*/ 39 w 172"/>
                <a:gd name="T83" fmla="*/ 4 h 25"/>
                <a:gd name="T84" fmla="*/ 40 w 172"/>
                <a:gd name="T85" fmla="*/ 3 h 25"/>
                <a:gd name="T86" fmla="*/ 40 w 172"/>
                <a:gd name="T87" fmla="*/ 3 h 25"/>
                <a:gd name="T88" fmla="*/ 165 w 172"/>
                <a:gd name="T89" fmla="*/ 0 h 25"/>
                <a:gd name="T90" fmla="*/ 144 w 172"/>
                <a:gd name="T91" fmla="*/ 1 h 25"/>
                <a:gd name="T92" fmla="*/ 139 w 172"/>
                <a:gd name="T93" fmla="*/ 4 h 25"/>
                <a:gd name="T94" fmla="*/ 140 w 172"/>
                <a:gd name="T95" fmla="*/ 4 h 25"/>
                <a:gd name="T96" fmla="*/ 140 w 172"/>
                <a:gd name="T97" fmla="*/ 4 h 25"/>
                <a:gd name="T98" fmla="*/ 143 w 172"/>
                <a:gd name="T99" fmla="*/ 4 h 25"/>
                <a:gd name="T100" fmla="*/ 150 w 172"/>
                <a:gd name="T101" fmla="*/ 2 h 25"/>
                <a:gd name="T102" fmla="*/ 151 w 172"/>
                <a:gd name="T103" fmla="*/ 3 h 25"/>
                <a:gd name="T104" fmla="*/ 165 w 172"/>
                <a:gd name="T105" fmla="*/ 2 h 25"/>
                <a:gd name="T106" fmla="*/ 166 w 172"/>
                <a:gd name="T107" fmla="*/ 7 h 25"/>
                <a:gd name="T108" fmla="*/ 167 w 172"/>
                <a:gd name="T109" fmla="*/ 8 h 25"/>
                <a:gd name="T110" fmla="*/ 170 w 172"/>
                <a:gd name="T111" fmla="*/ 8 h 25"/>
                <a:gd name="T112" fmla="*/ 169 w 172"/>
                <a:gd name="T113" fmla="*/ 6 h 25"/>
                <a:gd name="T114" fmla="*/ 171 w 172"/>
                <a:gd name="T1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" h="25">
                  <a:moveTo>
                    <a:pt x="165" y="8"/>
                  </a:moveTo>
                  <a:cubicBezTo>
                    <a:pt x="163" y="10"/>
                    <a:pt x="160" y="11"/>
                    <a:pt x="158" y="13"/>
                  </a:cubicBezTo>
                  <a:cubicBezTo>
                    <a:pt x="154" y="15"/>
                    <a:pt x="149" y="18"/>
                    <a:pt x="146" y="21"/>
                  </a:cubicBezTo>
                  <a:cubicBezTo>
                    <a:pt x="145" y="22"/>
                    <a:pt x="144" y="22"/>
                    <a:pt x="144" y="22"/>
                  </a:cubicBezTo>
                  <a:cubicBezTo>
                    <a:pt x="143" y="23"/>
                    <a:pt x="143" y="24"/>
                    <a:pt x="144" y="24"/>
                  </a:cubicBezTo>
                  <a:cubicBezTo>
                    <a:pt x="144" y="24"/>
                    <a:pt x="144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7" y="23"/>
                    <a:pt x="148" y="23"/>
                    <a:pt x="149" y="22"/>
                  </a:cubicBezTo>
                  <a:cubicBezTo>
                    <a:pt x="154" y="19"/>
                    <a:pt x="160" y="16"/>
                    <a:pt x="165" y="12"/>
                  </a:cubicBezTo>
                  <a:cubicBezTo>
                    <a:pt x="165" y="11"/>
                    <a:pt x="165" y="9"/>
                    <a:pt x="165" y="8"/>
                  </a:cubicBezTo>
                  <a:cubicBezTo>
                    <a:pt x="165" y="8"/>
                    <a:pt x="165" y="8"/>
                    <a:pt x="165" y="8"/>
                  </a:cubicBezTo>
                  <a:moveTo>
                    <a:pt x="88" y="5"/>
                  </a:moveTo>
                  <a:cubicBezTo>
                    <a:pt x="86" y="5"/>
                    <a:pt x="83" y="5"/>
                    <a:pt x="81" y="5"/>
                  </a:cubicBezTo>
                  <a:cubicBezTo>
                    <a:pt x="79" y="6"/>
                    <a:pt x="78" y="7"/>
                    <a:pt x="76" y="8"/>
                  </a:cubicBezTo>
                  <a:cubicBezTo>
                    <a:pt x="79" y="7"/>
                    <a:pt x="82" y="7"/>
                    <a:pt x="85" y="7"/>
                  </a:cubicBezTo>
                  <a:cubicBezTo>
                    <a:pt x="86" y="6"/>
                    <a:pt x="87" y="6"/>
                    <a:pt x="88" y="5"/>
                  </a:cubicBezTo>
                  <a:moveTo>
                    <a:pt x="104" y="4"/>
                  </a:moveTo>
                  <a:cubicBezTo>
                    <a:pt x="101" y="4"/>
                    <a:pt x="97" y="5"/>
                    <a:pt x="93" y="5"/>
                  </a:cubicBezTo>
                  <a:cubicBezTo>
                    <a:pt x="91" y="5"/>
                    <a:pt x="90" y="6"/>
                    <a:pt x="89" y="7"/>
                  </a:cubicBezTo>
                  <a:cubicBezTo>
                    <a:pt x="93" y="7"/>
                    <a:pt x="97" y="7"/>
                    <a:pt x="101" y="6"/>
                  </a:cubicBezTo>
                  <a:cubicBezTo>
                    <a:pt x="102" y="6"/>
                    <a:pt x="103" y="5"/>
                    <a:pt x="104" y="4"/>
                  </a:cubicBezTo>
                  <a:moveTo>
                    <a:pt x="83" y="2"/>
                  </a:moveTo>
                  <a:cubicBezTo>
                    <a:pt x="81" y="2"/>
                    <a:pt x="78" y="3"/>
                    <a:pt x="76" y="3"/>
                  </a:cubicBezTo>
                  <a:cubicBezTo>
                    <a:pt x="77" y="3"/>
                    <a:pt x="77" y="4"/>
                    <a:pt x="76" y="4"/>
                  </a:cubicBezTo>
                  <a:cubicBezTo>
                    <a:pt x="74" y="5"/>
                    <a:pt x="71" y="7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6"/>
                    <a:pt x="79" y="4"/>
                    <a:pt x="83" y="2"/>
                  </a:cubicBezTo>
                  <a:moveTo>
                    <a:pt x="94" y="2"/>
                  </a:moveTo>
                  <a:cubicBezTo>
                    <a:pt x="92" y="2"/>
                    <a:pt x="90" y="2"/>
                    <a:pt x="88" y="2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5" y="4"/>
                    <a:pt x="83" y="4"/>
                    <a:pt x="81" y="5"/>
                  </a:cubicBezTo>
                  <a:cubicBezTo>
                    <a:pt x="84" y="5"/>
                    <a:pt x="86" y="5"/>
                    <a:pt x="89" y="5"/>
                  </a:cubicBezTo>
                  <a:cubicBezTo>
                    <a:pt x="90" y="4"/>
                    <a:pt x="92" y="3"/>
                    <a:pt x="94" y="2"/>
                  </a:cubicBezTo>
                  <a:moveTo>
                    <a:pt x="139" y="2"/>
                  </a:moveTo>
                  <a:cubicBezTo>
                    <a:pt x="138" y="2"/>
                    <a:pt x="137" y="2"/>
                    <a:pt x="137" y="2"/>
                  </a:cubicBezTo>
                  <a:cubicBezTo>
                    <a:pt x="135" y="2"/>
                    <a:pt x="134" y="2"/>
                    <a:pt x="133" y="2"/>
                  </a:cubicBezTo>
                  <a:cubicBezTo>
                    <a:pt x="131" y="3"/>
                    <a:pt x="129" y="4"/>
                    <a:pt x="127" y="5"/>
                  </a:cubicBezTo>
                  <a:cubicBezTo>
                    <a:pt x="130" y="5"/>
                    <a:pt x="132" y="4"/>
                    <a:pt x="135" y="4"/>
                  </a:cubicBezTo>
                  <a:cubicBezTo>
                    <a:pt x="136" y="3"/>
                    <a:pt x="137" y="3"/>
                    <a:pt x="139" y="2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19" y="3"/>
                    <a:pt x="118" y="4"/>
                    <a:pt x="116" y="6"/>
                  </a:cubicBezTo>
                  <a:cubicBezTo>
                    <a:pt x="118" y="5"/>
                    <a:pt x="121" y="5"/>
                    <a:pt x="123" y="5"/>
                  </a:cubicBezTo>
                  <a:cubicBezTo>
                    <a:pt x="125" y="4"/>
                    <a:pt x="127" y="3"/>
                    <a:pt x="129" y="2"/>
                  </a:cubicBezTo>
                  <a:cubicBezTo>
                    <a:pt x="126" y="2"/>
                    <a:pt x="124" y="2"/>
                    <a:pt x="121" y="2"/>
                  </a:cubicBezTo>
                  <a:moveTo>
                    <a:pt x="118" y="2"/>
                  </a:moveTo>
                  <a:cubicBezTo>
                    <a:pt x="112" y="2"/>
                    <a:pt x="107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3"/>
                    <a:pt x="96" y="3"/>
                    <a:pt x="94" y="4"/>
                  </a:cubicBezTo>
                  <a:cubicBezTo>
                    <a:pt x="97" y="4"/>
                    <a:pt x="101" y="4"/>
                    <a:pt x="104" y="4"/>
                  </a:cubicBezTo>
                  <a:cubicBezTo>
                    <a:pt x="105" y="4"/>
                    <a:pt x="106" y="3"/>
                    <a:pt x="106" y="3"/>
                  </a:cubicBezTo>
                  <a:cubicBezTo>
                    <a:pt x="106" y="3"/>
                    <a:pt x="107" y="3"/>
                    <a:pt x="107" y="3"/>
                  </a:cubicBezTo>
                  <a:cubicBezTo>
                    <a:pt x="108" y="3"/>
                    <a:pt x="108" y="4"/>
                    <a:pt x="107" y="5"/>
                  </a:cubicBezTo>
                  <a:cubicBezTo>
                    <a:pt x="106" y="5"/>
                    <a:pt x="106" y="6"/>
                    <a:pt x="105" y="6"/>
                  </a:cubicBezTo>
                  <a:cubicBezTo>
                    <a:pt x="107" y="6"/>
                    <a:pt x="110" y="6"/>
                    <a:pt x="112" y="6"/>
                  </a:cubicBezTo>
                  <a:cubicBezTo>
                    <a:pt x="114" y="4"/>
                    <a:pt x="116" y="3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39" y="2"/>
                  </a:cubicBezTo>
                  <a:cubicBezTo>
                    <a:pt x="26" y="8"/>
                    <a:pt x="12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5" y="24"/>
                    <a:pt x="7" y="23"/>
                    <a:pt x="10" y="22"/>
                  </a:cubicBezTo>
                  <a:cubicBezTo>
                    <a:pt x="17" y="18"/>
                    <a:pt x="24" y="13"/>
                    <a:pt x="31" y="9"/>
                  </a:cubicBezTo>
                  <a:cubicBezTo>
                    <a:pt x="35" y="7"/>
                    <a:pt x="39" y="6"/>
                    <a:pt x="44" y="5"/>
                  </a:cubicBezTo>
                  <a:cubicBezTo>
                    <a:pt x="50" y="5"/>
                    <a:pt x="56" y="5"/>
                    <a:pt x="62" y="5"/>
                  </a:cubicBezTo>
                  <a:cubicBezTo>
                    <a:pt x="64" y="5"/>
                    <a:pt x="66" y="5"/>
                    <a:pt x="67" y="5"/>
                  </a:cubicBezTo>
                  <a:cubicBezTo>
                    <a:pt x="64" y="5"/>
                    <a:pt x="62" y="6"/>
                    <a:pt x="59" y="6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3" y="7"/>
                    <a:pt x="64" y="6"/>
                  </a:cubicBezTo>
                  <a:cubicBezTo>
                    <a:pt x="64" y="6"/>
                    <a:pt x="64" y="6"/>
                    <a:pt x="65" y="6"/>
                  </a:cubicBezTo>
                  <a:cubicBezTo>
                    <a:pt x="65" y="6"/>
                    <a:pt x="66" y="7"/>
                    <a:pt x="66" y="8"/>
                  </a:cubicBezTo>
                  <a:cubicBezTo>
                    <a:pt x="69" y="6"/>
                    <a:pt x="71" y="4"/>
                    <a:pt x="74" y="3"/>
                  </a:cubicBezTo>
                  <a:cubicBezTo>
                    <a:pt x="70" y="3"/>
                    <a:pt x="66" y="3"/>
                    <a:pt x="62" y="3"/>
                  </a:cubicBezTo>
                  <a:cubicBezTo>
                    <a:pt x="56" y="3"/>
                    <a:pt x="50" y="3"/>
                    <a:pt x="44" y="3"/>
                  </a:cubicBezTo>
                  <a:cubicBezTo>
                    <a:pt x="42" y="4"/>
                    <a:pt x="41" y="4"/>
                    <a:pt x="39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0" y="2"/>
                  </a:cubicBezTo>
                  <a:moveTo>
                    <a:pt x="165" y="0"/>
                  </a:moveTo>
                  <a:cubicBezTo>
                    <a:pt x="162" y="0"/>
                    <a:pt x="160" y="0"/>
                    <a:pt x="158" y="0"/>
                  </a:cubicBezTo>
                  <a:cubicBezTo>
                    <a:pt x="153" y="1"/>
                    <a:pt x="149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2"/>
                    <a:pt x="141" y="3"/>
                    <a:pt x="139" y="4"/>
                  </a:cubicBezTo>
                  <a:cubicBezTo>
                    <a:pt x="139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2" y="4"/>
                    <a:pt x="142" y="4"/>
                    <a:pt x="143" y="4"/>
                  </a:cubicBezTo>
                  <a:cubicBezTo>
                    <a:pt x="144" y="4"/>
                    <a:pt x="146" y="3"/>
                    <a:pt x="148" y="3"/>
                  </a:cubicBezTo>
                  <a:cubicBezTo>
                    <a:pt x="148" y="3"/>
                    <a:pt x="149" y="3"/>
                    <a:pt x="150" y="2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51" y="2"/>
                    <a:pt x="151" y="2"/>
                    <a:pt x="151" y="3"/>
                  </a:cubicBezTo>
                  <a:cubicBezTo>
                    <a:pt x="153" y="3"/>
                    <a:pt x="155" y="3"/>
                    <a:pt x="156" y="2"/>
                  </a:cubicBezTo>
                  <a:cubicBezTo>
                    <a:pt x="159" y="2"/>
                    <a:pt x="162" y="2"/>
                    <a:pt x="165" y="2"/>
                  </a:cubicBezTo>
                  <a:cubicBezTo>
                    <a:pt x="166" y="2"/>
                    <a:pt x="168" y="2"/>
                    <a:pt x="169" y="2"/>
                  </a:cubicBezTo>
                  <a:cubicBezTo>
                    <a:pt x="168" y="4"/>
                    <a:pt x="167" y="5"/>
                    <a:pt x="166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7"/>
                    <a:pt x="167" y="7"/>
                    <a:pt x="167" y="8"/>
                  </a:cubicBezTo>
                  <a:cubicBezTo>
                    <a:pt x="167" y="9"/>
                    <a:pt x="167" y="10"/>
                    <a:pt x="167" y="11"/>
                  </a:cubicBezTo>
                  <a:cubicBezTo>
                    <a:pt x="168" y="10"/>
                    <a:pt x="169" y="9"/>
                    <a:pt x="170" y="8"/>
                  </a:cubicBezTo>
                  <a:cubicBezTo>
                    <a:pt x="171" y="7"/>
                    <a:pt x="170" y="6"/>
                    <a:pt x="169" y="6"/>
                  </a:cubicBezTo>
                  <a:cubicBezTo>
                    <a:pt x="169" y="6"/>
                    <a:pt x="169" y="6"/>
                    <a:pt x="169" y="6"/>
                  </a:cubicBezTo>
                  <a:cubicBezTo>
                    <a:pt x="170" y="5"/>
                    <a:pt x="171" y="3"/>
                    <a:pt x="171" y="2"/>
                  </a:cubicBezTo>
                  <a:cubicBezTo>
                    <a:pt x="172" y="1"/>
                    <a:pt x="171" y="0"/>
                    <a:pt x="171" y="0"/>
                  </a:cubicBezTo>
                  <a:cubicBezTo>
                    <a:pt x="169" y="0"/>
                    <a:pt x="167" y="0"/>
                    <a:pt x="16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F65E6A1A-CE2E-1641-96A8-954FA1654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073" y="2927350"/>
              <a:ext cx="66675" cy="728663"/>
            </a:xfrm>
            <a:custGeom>
              <a:avLst/>
              <a:gdLst>
                <a:gd name="T0" fmla="*/ 27 w 31"/>
                <a:gd name="T1" fmla="*/ 292 h 338"/>
                <a:gd name="T2" fmla="*/ 27 w 31"/>
                <a:gd name="T3" fmla="*/ 301 h 338"/>
                <a:gd name="T4" fmla="*/ 23 w 31"/>
                <a:gd name="T5" fmla="*/ 304 h 338"/>
                <a:gd name="T6" fmla="*/ 16 w 31"/>
                <a:gd name="T7" fmla="*/ 316 h 338"/>
                <a:gd name="T8" fmla="*/ 0 w 31"/>
                <a:gd name="T9" fmla="*/ 337 h 338"/>
                <a:gd name="T10" fmla="*/ 2 w 31"/>
                <a:gd name="T11" fmla="*/ 338 h 338"/>
                <a:gd name="T12" fmla="*/ 23 w 31"/>
                <a:gd name="T13" fmla="*/ 313 h 338"/>
                <a:gd name="T14" fmla="*/ 28 w 31"/>
                <a:gd name="T15" fmla="*/ 282 h 338"/>
                <a:gd name="T16" fmla="*/ 27 w 31"/>
                <a:gd name="T17" fmla="*/ 290 h 338"/>
                <a:gd name="T18" fmla="*/ 25 w 31"/>
                <a:gd name="T19" fmla="*/ 272 h 338"/>
                <a:gd name="T20" fmla="*/ 27 w 31"/>
                <a:gd name="T21" fmla="*/ 280 h 338"/>
                <a:gd name="T22" fmla="*/ 29 w 31"/>
                <a:gd name="T23" fmla="*/ 254 h 338"/>
                <a:gd name="T24" fmla="*/ 29 w 31"/>
                <a:gd name="T25" fmla="*/ 259 h 338"/>
                <a:gd name="T26" fmla="*/ 27 w 31"/>
                <a:gd name="T27" fmla="*/ 246 h 338"/>
                <a:gd name="T28" fmla="*/ 29 w 31"/>
                <a:gd name="T29" fmla="*/ 252 h 338"/>
                <a:gd name="T30" fmla="*/ 27 w 31"/>
                <a:gd name="T31" fmla="*/ 226 h 338"/>
                <a:gd name="T32" fmla="*/ 26 w 31"/>
                <a:gd name="T33" fmla="*/ 237 h 338"/>
                <a:gd name="T34" fmla="*/ 25 w 31"/>
                <a:gd name="T35" fmla="*/ 181 h 338"/>
                <a:gd name="T36" fmla="*/ 28 w 31"/>
                <a:gd name="T37" fmla="*/ 199 h 338"/>
                <a:gd name="T38" fmla="*/ 24 w 31"/>
                <a:gd name="T39" fmla="*/ 173 h 338"/>
                <a:gd name="T40" fmla="*/ 23 w 31"/>
                <a:gd name="T41" fmla="*/ 158 h 338"/>
                <a:gd name="T42" fmla="*/ 28 w 31"/>
                <a:gd name="T43" fmla="*/ 155 h 338"/>
                <a:gd name="T44" fmla="*/ 27 w 31"/>
                <a:gd name="T45" fmla="*/ 163 h 338"/>
                <a:gd name="T46" fmla="*/ 27 w 31"/>
                <a:gd name="T47" fmla="*/ 173 h 338"/>
                <a:gd name="T48" fmla="*/ 27 w 31"/>
                <a:gd name="T49" fmla="*/ 217 h 338"/>
                <a:gd name="T50" fmla="*/ 24 w 31"/>
                <a:gd name="T51" fmla="*/ 150 h 338"/>
                <a:gd name="T52" fmla="*/ 28 w 31"/>
                <a:gd name="T53" fmla="*/ 148 h 338"/>
                <a:gd name="T54" fmla="*/ 28 w 31"/>
                <a:gd name="T55" fmla="*/ 148 h 338"/>
                <a:gd name="T56" fmla="*/ 23 w 31"/>
                <a:gd name="T57" fmla="*/ 140 h 338"/>
                <a:gd name="T58" fmla="*/ 27 w 31"/>
                <a:gd name="T59" fmla="*/ 137 h 338"/>
                <a:gd name="T60" fmla="*/ 23 w 31"/>
                <a:gd name="T61" fmla="*/ 132 h 338"/>
                <a:gd name="T62" fmla="*/ 23 w 31"/>
                <a:gd name="T63" fmla="*/ 126 h 338"/>
                <a:gd name="T64" fmla="*/ 25 w 31"/>
                <a:gd name="T65" fmla="*/ 130 h 338"/>
                <a:gd name="T66" fmla="*/ 26 w 31"/>
                <a:gd name="T67" fmla="*/ 119 h 338"/>
                <a:gd name="T68" fmla="*/ 22 w 31"/>
                <a:gd name="T69" fmla="*/ 115 h 338"/>
                <a:gd name="T70" fmla="*/ 26 w 31"/>
                <a:gd name="T71" fmla="*/ 116 h 338"/>
                <a:gd name="T72" fmla="*/ 22 w 31"/>
                <a:gd name="T73" fmla="*/ 112 h 338"/>
                <a:gd name="T74" fmla="*/ 26 w 31"/>
                <a:gd name="T75" fmla="*/ 110 h 338"/>
                <a:gd name="T76" fmla="*/ 21 w 31"/>
                <a:gd name="T77" fmla="*/ 102 h 338"/>
                <a:gd name="T78" fmla="*/ 25 w 31"/>
                <a:gd name="T79" fmla="*/ 100 h 338"/>
                <a:gd name="T80" fmla="*/ 19 w 31"/>
                <a:gd name="T81" fmla="*/ 89 h 338"/>
                <a:gd name="T82" fmla="*/ 23 w 31"/>
                <a:gd name="T83" fmla="*/ 87 h 338"/>
                <a:gd name="T84" fmla="*/ 19 w 31"/>
                <a:gd name="T85" fmla="*/ 81 h 338"/>
                <a:gd name="T86" fmla="*/ 24 w 31"/>
                <a:gd name="T87" fmla="*/ 78 h 338"/>
                <a:gd name="T88" fmla="*/ 21 w 31"/>
                <a:gd name="T89" fmla="*/ 69 h 338"/>
                <a:gd name="T90" fmla="*/ 24 w 31"/>
                <a:gd name="T91" fmla="*/ 68 h 338"/>
                <a:gd name="T92" fmla="*/ 24 w 31"/>
                <a:gd name="T93" fmla="*/ 68 h 338"/>
                <a:gd name="T94" fmla="*/ 21 w 31"/>
                <a:gd name="T95" fmla="*/ 63 h 338"/>
                <a:gd name="T96" fmla="*/ 24 w 31"/>
                <a:gd name="T97" fmla="*/ 66 h 338"/>
                <a:gd name="T98" fmla="*/ 19 w 31"/>
                <a:gd name="T99" fmla="*/ 62 h 338"/>
                <a:gd name="T100" fmla="*/ 23 w 31"/>
                <a:gd name="T101" fmla="*/ 55 h 338"/>
                <a:gd name="T102" fmla="*/ 22 w 31"/>
                <a:gd name="T103" fmla="*/ 48 h 338"/>
                <a:gd name="T104" fmla="*/ 22 w 31"/>
                <a:gd name="T105" fmla="*/ 46 h 338"/>
                <a:gd name="T106" fmla="*/ 19 w 31"/>
                <a:gd name="T107" fmla="*/ 36 h 338"/>
                <a:gd name="T108" fmla="*/ 19 w 31"/>
                <a:gd name="T109" fmla="*/ 24 h 338"/>
                <a:gd name="T110" fmla="*/ 21 w 31"/>
                <a:gd name="T111" fmla="*/ 30 h 338"/>
                <a:gd name="T112" fmla="*/ 18 w 31"/>
                <a:gd name="T113" fmla="*/ 23 h 338"/>
                <a:gd name="T114" fmla="*/ 21 w 31"/>
                <a:gd name="T115" fmla="*/ 21 h 338"/>
                <a:gd name="T116" fmla="*/ 20 w 31"/>
                <a:gd name="T117" fmla="*/ 14 h 338"/>
                <a:gd name="T118" fmla="*/ 14 w 31"/>
                <a:gd name="T119" fmla="*/ 1 h 338"/>
                <a:gd name="T120" fmla="*/ 16 w 31"/>
                <a:gd name="T121" fmla="*/ 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" h="338">
                  <a:moveTo>
                    <a:pt x="7" y="324"/>
                  </a:moveTo>
                  <a:cubicBezTo>
                    <a:pt x="9" y="322"/>
                    <a:pt x="11" y="320"/>
                    <a:pt x="14" y="319"/>
                  </a:cubicBezTo>
                  <a:cubicBezTo>
                    <a:pt x="13" y="320"/>
                    <a:pt x="12" y="321"/>
                    <a:pt x="12" y="322"/>
                  </a:cubicBezTo>
                  <a:cubicBezTo>
                    <a:pt x="10" y="323"/>
                    <a:pt x="9" y="324"/>
                    <a:pt x="7" y="324"/>
                  </a:cubicBezTo>
                  <a:moveTo>
                    <a:pt x="27" y="292"/>
                  </a:moveTo>
                  <a:cubicBezTo>
                    <a:pt x="26" y="292"/>
                    <a:pt x="25" y="293"/>
                    <a:pt x="24" y="294"/>
                  </a:cubicBezTo>
                  <a:cubicBezTo>
                    <a:pt x="24" y="296"/>
                    <a:pt x="24" y="299"/>
                    <a:pt x="23" y="301"/>
                  </a:cubicBezTo>
                  <a:cubicBezTo>
                    <a:pt x="24" y="300"/>
                    <a:pt x="25" y="300"/>
                    <a:pt x="25" y="299"/>
                  </a:cubicBezTo>
                  <a:cubicBezTo>
                    <a:pt x="25" y="299"/>
                    <a:pt x="26" y="299"/>
                    <a:pt x="26" y="299"/>
                  </a:cubicBezTo>
                  <a:cubicBezTo>
                    <a:pt x="27" y="299"/>
                    <a:pt x="27" y="300"/>
                    <a:pt x="27" y="301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26" y="302"/>
                    <a:pt x="26" y="303"/>
                    <a:pt x="26" y="303"/>
                  </a:cubicBezTo>
                  <a:cubicBezTo>
                    <a:pt x="26" y="304"/>
                    <a:pt x="25" y="306"/>
                    <a:pt x="24" y="307"/>
                  </a:cubicBezTo>
                  <a:cubicBezTo>
                    <a:pt x="25" y="305"/>
                    <a:pt x="25" y="304"/>
                    <a:pt x="25" y="302"/>
                  </a:cubicBezTo>
                  <a:cubicBezTo>
                    <a:pt x="24" y="303"/>
                    <a:pt x="23" y="304"/>
                    <a:pt x="23" y="304"/>
                  </a:cubicBezTo>
                  <a:cubicBezTo>
                    <a:pt x="22" y="305"/>
                    <a:pt x="22" y="306"/>
                    <a:pt x="22" y="306"/>
                  </a:cubicBezTo>
                  <a:cubicBezTo>
                    <a:pt x="22" y="308"/>
                    <a:pt x="21" y="310"/>
                    <a:pt x="21" y="312"/>
                  </a:cubicBezTo>
                  <a:cubicBezTo>
                    <a:pt x="20" y="313"/>
                    <a:pt x="18" y="315"/>
                    <a:pt x="17" y="316"/>
                  </a:cubicBezTo>
                  <a:cubicBezTo>
                    <a:pt x="17" y="316"/>
                    <a:pt x="17" y="316"/>
                    <a:pt x="16" y="316"/>
                  </a:cubicBezTo>
                  <a:cubicBezTo>
                    <a:pt x="16" y="316"/>
                    <a:pt x="16" y="316"/>
                    <a:pt x="16" y="316"/>
                  </a:cubicBezTo>
                  <a:cubicBezTo>
                    <a:pt x="11" y="317"/>
                    <a:pt x="6" y="322"/>
                    <a:pt x="3" y="327"/>
                  </a:cubicBezTo>
                  <a:cubicBezTo>
                    <a:pt x="3" y="328"/>
                    <a:pt x="3" y="329"/>
                    <a:pt x="4" y="329"/>
                  </a:cubicBezTo>
                  <a:cubicBezTo>
                    <a:pt x="4" y="329"/>
                    <a:pt x="4" y="329"/>
                    <a:pt x="5" y="329"/>
                  </a:cubicBezTo>
                  <a:cubicBezTo>
                    <a:pt x="6" y="328"/>
                    <a:pt x="7" y="327"/>
                    <a:pt x="8" y="326"/>
                  </a:cubicBezTo>
                  <a:cubicBezTo>
                    <a:pt x="5" y="330"/>
                    <a:pt x="3" y="333"/>
                    <a:pt x="0" y="337"/>
                  </a:cubicBezTo>
                  <a:cubicBezTo>
                    <a:pt x="0" y="337"/>
                    <a:pt x="1" y="338"/>
                    <a:pt x="1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6" y="333"/>
                    <a:pt x="10" y="329"/>
                    <a:pt x="13" y="324"/>
                  </a:cubicBezTo>
                  <a:cubicBezTo>
                    <a:pt x="13" y="324"/>
                    <a:pt x="13" y="323"/>
                    <a:pt x="13" y="323"/>
                  </a:cubicBezTo>
                  <a:cubicBezTo>
                    <a:pt x="14" y="323"/>
                    <a:pt x="15" y="323"/>
                    <a:pt x="15" y="322"/>
                  </a:cubicBezTo>
                  <a:cubicBezTo>
                    <a:pt x="19" y="320"/>
                    <a:pt x="21" y="317"/>
                    <a:pt x="22" y="314"/>
                  </a:cubicBezTo>
                  <a:cubicBezTo>
                    <a:pt x="22" y="313"/>
                    <a:pt x="23" y="313"/>
                    <a:pt x="23" y="313"/>
                  </a:cubicBezTo>
                  <a:cubicBezTo>
                    <a:pt x="23" y="312"/>
                    <a:pt x="23" y="312"/>
                    <a:pt x="24" y="312"/>
                  </a:cubicBezTo>
                  <a:cubicBezTo>
                    <a:pt x="27" y="308"/>
                    <a:pt x="28" y="304"/>
                    <a:pt x="28" y="298"/>
                  </a:cubicBezTo>
                  <a:cubicBezTo>
                    <a:pt x="27" y="296"/>
                    <a:pt x="27" y="295"/>
                    <a:pt x="26" y="293"/>
                  </a:cubicBezTo>
                  <a:cubicBezTo>
                    <a:pt x="27" y="292"/>
                    <a:pt x="27" y="292"/>
                    <a:pt x="27" y="292"/>
                  </a:cubicBezTo>
                  <a:moveTo>
                    <a:pt x="28" y="282"/>
                  </a:moveTo>
                  <a:cubicBezTo>
                    <a:pt x="26" y="283"/>
                    <a:pt x="25" y="284"/>
                    <a:pt x="24" y="285"/>
                  </a:cubicBezTo>
                  <a:cubicBezTo>
                    <a:pt x="24" y="287"/>
                    <a:pt x="24" y="289"/>
                    <a:pt x="24" y="291"/>
                  </a:cubicBezTo>
                  <a:cubicBezTo>
                    <a:pt x="25" y="291"/>
                    <a:pt x="25" y="290"/>
                    <a:pt x="26" y="290"/>
                  </a:cubicBezTo>
                  <a:cubicBezTo>
                    <a:pt x="26" y="290"/>
                    <a:pt x="26" y="290"/>
                    <a:pt x="26" y="290"/>
                  </a:cubicBezTo>
                  <a:cubicBezTo>
                    <a:pt x="27" y="290"/>
                    <a:pt x="27" y="290"/>
                    <a:pt x="27" y="290"/>
                  </a:cubicBezTo>
                  <a:cubicBezTo>
                    <a:pt x="27" y="287"/>
                    <a:pt x="27" y="285"/>
                    <a:pt x="28" y="282"/>
                  </a:cubicBezTo>
                  <a:moveTo>
                    <a:pt x="29" y="261"/>
                  </a:moveTo>
                  <a:cubicBezTo>
                    <a:pt x="28" y="262"/>
                    <a:pt x="26" y="263"/>
                    <a:pt x="25" y="264"/>
                  </a:cubicBezTo>
                  <a:cubicBezTo>
                    <a:pt x="25" y="267"/>
                    <a:pt x="25" y="269"/>
                    <a:pt x="25" y="272"/>
                  </a:cubicBezTo>
                  <a:cubicBezTo>
                    <a:pt x="25" y="272"/>
                    <a:pt x="25" y="272"/>
                    <a:pt x="25" y="272"/>
                  </a:cubicBezTo>
                  <a:cubicBezTo>
                    <a:pt x="25" y="272"/>
                    <a:pt x="26" y="273"/>
                    <a:pt x="26" y="273"/>
                  </a:cubicBezTo>
                  <a:cubicBezTo>
                    <a:pt x="25" y="274"/>
                    <a:pt x="25" y="275"/>
                    <a:pt x="24" y="275"/>
                  </a:cubicBezTo>
                  <a:cubicBezTo>
                    <a:pt x="24" y="275"/>
                    <a:pt x="24" y="275"/>
                    <a:pt x="24" y="276"/>
                  </a:cubicBezTo>
                  <a:cubicBezTo>
                    <a:pt x="24" y="278"/>
                    <a:pt x="24" y="280"/>
                    <a:pt x="24" y="282"/>
                  </a:cubicBezTo>
                  <a:cubicBezTo>
                    <a:pt x="25" y="282"/>
                    <a:pt x="26" y="281"/>
                    <a:pt x="27" y="280"/>
                  </a:cubicBezTo>
                  <a:cubicBezTo>
                    <a:pt x="27" y="280"/>
                    <a:pt x="27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74"/>
                    <a:pt x="29" y="267"/>
                    <a:pt x="29" y="261"/>
                  </a:cubicBezTo>
                  <a:moveTo>
                    <a:pt x="29" y="254"/>
                  </a:moveTo>
                  <a:cubicBezTo>
                    <a:pt x="28" y="256"/>
                    <a:pt x="27" y="257"/>
                    <a:pt x="25" y="258"/>
                  </a:cubicBezTo>
                  <a:cubicBezTo>
                    <a:pt x="25" y="259"/>
                    <a:pt x="25" y="260"/>
                    <a:pt x="25" y="262"/>
                  </a:cubicBezTo>
                  <a:cubicBezTo>
                    <a:pt x="26" y="261"/>
                    <a:pt x="27" y="260"/>
                    <a:pt x="28" y="259"/>
                  </a:cubicBezTo>
                  <a:cubicBezTo>
                    <a:pt x="28" y="259"/>
                    <a:pt x="28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7"/>
                    <a:pt x="29" y="256"/>
                    <a:pt x="29" y="254"/>
                  </a:cubicBezTo>
                  <a:moveTo>
                    <a:pt x="30" y="237"/>
                  </a:moveTo>
                  <a:cubicBezTo>
                    <a:pt x="29" y="238"/>
                    <a:pt x="28" y="239"/>
                    <a:pt x="26" y="240"/>
                  </a:cubicBezTo>
                  <a:cubicBezTo>
                    <a:pt x="26" y="242"/>
                    <a:pt x="26" y="244"/>
                    <a:pt x="26" y="247"/>
                  </a:cubicBezTo>
                  <a:cubicBezTo>
                    <a:pt x="26" y="247"/>
                    <a:pt x="26" y="246"/>
                    <a:pt x="27" y="246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8" y="246"/>
                    <a:pt x="28" y="247"/>
                    <a:pt x="28" y="248"/>
                  </a:cubicBezTo>
                  <a:cubicBezTo>
                    <a:pt x="27" y="248"/>
                    <a:pt x="26" y="249"/>
                    <a:pt x="26" y="249"/>
                  </a:cubicBezTo>
                  <a:cubicBezTo>
                    <a:pt x="26" y="251"/>
                    <a:pt x="25" y="253"/>
                    <a:pt x="25" y="255"/>
                  </a:cubicBezTo>
                  <a:cubicBezTo>
                    <a:pt x="27" y="254"/>
                    <a:pt x="28" y="253"/>
                    <a:pt x="29" y="252"/>
                  </a:cubicBezTo>
                  <a:cubicBezTo>
                    <a:pt x="29" y="252"/>
                    <a:pt x="29" y="252"/>
                    <a:pt x="30" y="252"/>
                  </a:cubicBezTo>
                  <a:cubicBezTo>
                    <a:pt x="30" y="247"/>
                    <a:pt x="30" y="242"/>
                    <a:pt x="30" y="237"/>
                  </a:cubicBezTo>
                  <a:moveTo>
                    <a:pt x="31" y="217"/>
                  </a:moveTo>
                  <a:cubicBezTo>
                    <a:pt x="29" y="218"/>
                    <a:pt x="28" y="218"/>
                    <a:pt x="27" y="219"/>
                  </a:cubicBezTo>
                  <a:cubicBezTo>
                    <a:pt x="27" y="221"/>
                    <a:pt x="27" y="223"/>
                    <a:pt x="27" y="226"/>
                  </a:cubicBezTo>
                  <a:cubicBezTo>
                    <a:pt x="27" y="226"/>
                    <a:pt x="27" y="226"/>
                    <a:pt x="27" y="225"/>
                  </a:cubicBezTo>
                  <a:cubicBezTo>
                    <a:pt x="27" y="225"/>
                    <a:pt x="28" y="225"/>
                    <a:pt x="28" y="225"/>
                  </a:cubicBezTo>
                  <a:cubicBezTo>
                    <a:pt x="28" y="225"/>
                    <a:pt x="29" y="227"/>
                    <a:pt x="28" y="227"/>
                  </a:cubicBezTo>
                  <a:cubicBezTo>
                    <a:pt x="28" y="227"/>
                    <a:pt x="27" y="228"/>
                    <a:pt x="27" y="228"/>
                  </a:cubicBezTo>
                  <a:cubicBezTo>
                    <a:pt x="27" y="231"/>
                    <a:pt x="26" y="234"/>
                    <a:pt x="26" y="237"/>
                  </a:cubicBezTo>
                  <a:cubicBezTo>
                    <a:pt x="28" y="236"/>
                    <a:pt x="29" y="235"/>
                    <a:pt x="30" y="234"/>
                  </a:cubicBezTo>
                  <a:cubicBezTo>
                    <a:pt x="30" y="229"/>
                    <a:pt x="31" y="223"/>
                    <a:pt x="31" y="217"/>
                  </a:cubicBezTo>
                  <a:moveTo>
                    <a:pt x="26" y="174"/>
                  </a:moveTo>
                  <a:cubicBezTo>
                    <a:pt x="26" y="175"/>
                    <a:pt x="25" y="175"/>
                    <a:pt x="24" y="176"/>
                  </a:cubicBezTo>
                  <a:cubicBezTo>
                    <a:pt x="25" y="178"/>
                    <a:pt x="25" y="180"/>
                    <a:pt x="25" y="181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6" y="188"/>
                    <a:pt x="26" y="193"/>
                    <a:pt x="26" y="199"/>
                  </a:cubicBezTo>
                  <a:cubicBezTo>
                    <a:pt x="26" y="199"/>
                    <a:pt x="26" y="199"/>
                    <a:pt x="26" y="200"/>
                  </a:cubicBezTo>
                  <a:cubicBezTo>
                    <a:pt x="27" y="200"/>
                    <a:pt x="27" y="199"/>
                    <a:pt x="27" y="199"/>
                  </a:cubicBezTo>
                  <a:cubicBezTo>
                    <a:pt x="27" y="199"/>
                    <a:pt x="27" y="199"/>
                    <a:pt x="28" y="199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1"/>
                    <a:pt x="27" y="183"/>
                    <a:pt x="26" y="174"/>
                  </a:cubicBezTo>
                  <a:moveTo>
                    <a:pt x="25" y="164"/>
                  </a:moveTo>
                  <a:cubicBezTo>
                    <a:pt x="25" y="164"/>
                    <a:pt x="24" y="165"/>
                    <a:pt x="23" y="165"/>
                  </a:cubicBezTo>
                  <a:cubicBezTo>
                    <a:pt x="24" y="168"/>
                    <a:pt x="24" y="171"/>
                    <a:pt x="24" y="173"/>
                  </a:cubicBezTo>
                  <a:cubicBezTo>
                    <a:pt x="25" y="173"/>
                    <a:pt x="25" y="172"/>
                    <a:pt x="26" y="172"/>
                  </a:cubicBezTo>
                  <a:cubicBezTo>
                    <a:pt x="26" y="170"/>
                    <a:pt x="25" y="167"/>
                    <a:pt x="25" y="165"/>
                  </a:cubicBezTo>
                  <a:cubicBezTo>
                    <a:pt x="25" y="164"/>
                    <a:pt x="25" y="164"/>
                    <a:pt x="25" y="164"/>
                  </a:cubicBezTo>
                  <a:moveTo>
                    <a:pt x="25" y="157"/>
                  </a:moveTo>
                  <a:cubicBezTo>
                    <a:pt x="24" y="157"/>
                    <a:pt x="23" y="158"/>
                    <a:pt x="23" y="158"/>
                  </a:cubicBezTo>
                  <a:cubicBezTo>
                    <a:pt x="23" y="159"/>
                    <a:pt x="23" y="160"/>
                    <a:pt x="23" y="161"/>
                  </a:cubicBezTo>
                  <a:cubicBezTo>
                    <a:pt x="23" y="162"/>
                    <a:pt x="23" y="162"/>
                    <a:pt x="23" y="163"/>
                  </a:cubicBezTo>
                  <a:cubicBezTo>
                    <a:pt x="24" y="163"/>
                    <a:pt x="24" y="162"/>
                    <a:pt x="25" y="162"/>
                  </a:cubicBezTo>
                  <a:cubicBezTo>
                    <a:pt x="25" y="160"/>
                    <a:pt x="25" y="159"/>
                    <a:pt x="25" y="157"/>
                  </a:cubicBezTo>
                  <a:moveTo>
                    <a:pt x="28" y="155"/>
                  </a:moveTo>
                  <a:cubicBezTo>
                    <a:pt x="28" y="155"/>
                    <a:pt x="27" y="156"/>
                    <a:pt x="26" y="156"/>
                  </a:cubicBezTo>
                  <a:cubicBezTo>
                    <a:pt x="26" y="158"/>
                    <a:pt x="27" y="159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8" y="160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3"/>
                  </a:cubicBezTo>
                  <a:cubicBezTo>
                    <a:pt x="27" y="166"/>
                    <a:pt x="27" y="168"/>
                    <a:pt x="27" y="171"/>
                  </a:cubicBezTo>
                  <a:cubicBezTo>
                    <a:pt x="27" y="171"/>
                    <a:pt x="28" y="171"/>
                    <a:pt x="28" y="1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1"/>
                    <a:pt x="29" y="172"/>
                    <a:pt x="29" y="172"/>
                  </a:cubicBezTo>
                  <a:cubicBezTo>
                    <a:pt x="28" y="173"/>
                    <a:pt x="28" y="173"/>
                    <a:pt x="27" y="173"/>
                  </a:cubicBezTo>
                  <a:cubicBezTo>
                    <a:pt x="28" y="180"/>
                    <a:pt x="28" y="186"/>
                    <a:pt x="28" y="193"/>
                  </a:cubicBezTo>
                  <a:cubicBezTo>
                    <a:pt x="28" y="195"/>
                    <a:pt x="28" y="197"/>
                    <a:pt x="29" y="199"/>
                  </a:cubicBezTo>
                  <a:cubicBezTo>
                    <a:pt x="29" y="200"/>
                    <a:pt x="29" y="200"/>
                    <a:pt x="28" y="200"/>
                  </a:cubicBezTo>
                  <a:cubicBezTo>
                    <a:pt x="28" y="201"/>
                    <a:pt x="27" y="202"/>
                    <a:pt x="27" y="202"/>
                  </a:cubicBezTo>
                  <a:cubicBezTo>
                    <a:pt x="27" y="207"/>
                    <a:pt x="27" y="212"/>
                    <a:pt x="27" y="217"/>
                  </a:cubicBezTo>
                  <a:cubicBezTo>
                    <a:pt x="28" y="216"/>
                    <a:pt x="29" y="215"/>
                    <a:pt x="31" y="215"/>
                  </a:cubicBezTo>
                  <a:cubicBezTo>
                    <a:pt x="31" y="211"/>
                    <a:pt x="31" y="207"/>
                    <a:pt x="30" y="203"/>
                  </a:cubicBezTo>
                  <a:cubicBezTo>
                    <a:pt x="30" y="190"/>
                    <a:pt x="30" y="177"/>
                    <a:pt x="29" y="164"/>
                  </a:cubicBezTo>
                  <a:cubicBezTo>
                    <a:pt x="29" y="161"/>
                    <a:pt x="29" y="158"/>
                    <a:pt x="28" y="155"/>
                  </a:cubicBezTo>
                  <a:moveTo>
                    <a:pt x="24" y="150"/>
                  </a:moveTo>
                  <a:cubicBezTo>
                    <a:pt x="23" y="150"/>
                    <a:pt x="23" y="151"/>
                    <a:pt x="22" y="151"/>
                  </a:cubicBezTo>
                  <a:cubicBezTo>
                    <a:pt x="22" y="153"/>
                    <a:pt x="22" y="154"/>
                    <a:pt x="22" y="156"/>
                  </a:cubicBezTo>
                  <a:cubicBezTo>
                    <a:pt x="23" y="156"/>
                    <a:pt x="24" y="155"/>
                    <a:pt x="24" y="155"/>
                  </a:cubicBezTo>
                  <a:cubicBezTo>
                    <a:pt x="24" y="153"/>
                    <a:pt x="24" y="152"/>
                    <a:pt x="24" y="150"/>
                  </a:cubicBezTo>
                  <a:moveTo>
                    <a:pt x="28" y="148"/>
                  </a:moveTo>
                  <a:cubicBezTo>
                    <a:pt x="27" y="148"/>
                    <a:pt x="27" y="148"/>
                    <a:pt x="26" y="149"/>
                  </a:cubicBezTo>
                  <a:cubicBezTo>
                    <a:pt x="26" y="150"/>
                    <a:pt x="26" y="152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7" y="154"/>
                    <a:pt x="28" y="153"/>
                    <a:pt x="28" y="153"/>
                  </a:cubicBezTo>
                  <a:cubicBezTo>
                    <a:pt x="28" y="151"/>
                    <a:pt x="28" y="149"/>
                    <a:pt x="28" y="148"/>
                  </a:cubicBezTo>
                  <a:moveTo>
                    <a:pt x="23" y="140"/>
                  </a:moveTo>
                  <a:cubicBezTo>
                    <a:pt x="23" y="141"/>
                    <a:pt x="22" y="141"/>
                    <a:pt x="21" y="141"/>
                  </a:cubicBezTo>
                  <a:cubicBezTo>
                    <a:pt x="22" y="144"/>
                    <a:pt x="22" y="146"/>
                    <a:pt x="22" y="149"/>
                  </a:cubicBezTo>
                  <a:cubicBezTo>
                    <a:pt x="23" y="149"/>
                    <a:pt x="23" y="148"/>
                    <a:pt x="24" y="148"/>
                  </a:cubicBezTo>
                  <a:cubicBezTo>
                    <a:pt x="24" y="145"/>
                    <a:pt x="23" y="143"/>
                    <a:pt x="23" y="140"/>
                  </a:cubicBezTo>
                  <a:moveTo>
                    <a:pt x="27" y="137"/>
                  </a:moveTo>
                  <a:cubicBezTo>
                    <a:pt x="27" y="138"/>
                    <a:pt x="26" y="138"/>
                    <a:pt x="25" y="139"/>
                  </a:cubicBezTo>
                  <a:cubicBezTo>
                    <a:pt x="26" y="141"/>
                    <a:pt x="26" y="144"/>
                    <a:pt x="26" y="146"/>
                  </a:cubicBezTo>
                  <a:cubicBezTo>
                    <a:pt x="26" y="146"/>
                    <a:pt x="27" y="146"/>
                    <a:pt x="28" y="145"/>
                  </a:cubicBezTo>
                  <a:cubicBezTo>
                    <a:pt x="28" y="143"/>
                    <a:pt x="27" y="140"/>
                    <a:pt x="27" y="137"/>
                  </a:cubicBezTo>
                  <a:moveTo>
                    <a:pt x="23" y="132"/>
                  </a:moveTo>
                  <a:cubicBezTo>
                    <a:pt x="22" y="132"/>
                    <a:pt x="21" y="133"/>
                    <a:pt x="21" y="133"/>
                  </a:cubicBezTo>
                  <a:cubicBezTo>
                    <a:pt x="21" y="135"/>
                    <a:pt x="21" y="137"/>
                    <a:pt x="21" y="139"/>
                  </a:cubicBezTo>
                  <a:cubicBezTo>
                    <a:pt x="22" y="139"/>
                    <a:pt x="23" y="138"/>
                    <a:pt x="23" y="138"/>
                  </a:cubicBezTo>
                  <a:cubicBezTo>
                    <a:pt x="23" y="136"/>
                    <a:pt x="23" y="134"/>
                    <a:pt x="23" y="132"/>
                  </a:cubicBezTo>
                  <a:moveTo>
                    <a:pt x="22" y="123"/>
                  </a:moveTo>
                  <a:cubicBezTo>
                    <a:pt x="22" y="123"/>
                    <a:pt x="21" y="124"/>
                    <a:pt x="20" y="124"/>
                  </a:cubicBezTo>
                  <a:cubicBezTo>
                    <a:pt x="20" y="127"/>
                    <a:pt x="21" y="129"/>
                    <a:pt x="21" y="131"/>
                  </a:cubicBezTo>
                  <a:cubicBezTo>
                    <a:pt x="21" y="130"/>
                    <a:pt x="22" y="130"/>
                    <a:pt x="23" y="129"/>
                  </a:cubicBezTo>
                  <a:cubicBezTo>
                    <a:pt x="23" y="128"/>
                    <a:pt x="23" y="127"/>
                    <a:pt x="23" y="126"/>
                  </a:cubicBezTo>
                  <a:cubicBezTo>
                    <a:pt x="22" y="125"/>
                    <a:pt x="22" y="124"/>
                    <a:pt x="22" y="123"/>
                  </a:cubicBezTo>
                  <a:moveTo>
                    <a:pt x="26" y="119"/>
                  </a:moveTo>
                  <a:cubicBezTo>
                    <a:pt x="26" y="120"/>
                    <a:pt x="25" y="120"/>
                    <a:pt x="24" y="121"/>
                  </a:cubicBezTo>
                  <a:cubicBezTo>
                    <a:pt x="25" y="123"/>
                    <a:pt x="25" y="126"/>
                    <a:pt x="25" y="128"/>
                  </a:cubicBezTo>
                  <a:cubicBezTo>
                    <a:pt x="26" y="128"/>
                    <a:pt x="26" y="129"/>
                    <a:pt x="25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32"/>
                    <a:pt x="25" y="134"/>
                    <a:pt x="25" y="137"/>
                  </a:cubicBezTo>
                  <a:cubicBezTo>
                    <a:pt x="26" y="136"/>
                    <a:pt x="27" y="136"/>
                    <a:pt x="27" y="135"/>
                  </a:cubicBezTo>
                  <a:cubicBezTo>
                    <a:pt x="27" y="132"/>
                    <a:pt x="27" y="128"/>
                    <a:pt x="27" y="124"/>
                  </a:cubicBezTo>
                  <a:cubicBezTo>
                    <a:pt x="27" y="123"/>
                    <a:pt x="26" y="121"/>
                    <a:pt x="26" y="119"/>
                  </a:cubicBezTo>
                  <a:moveTo>
                    <a:pt x="22" y="115"/>
                  </a:moveTo>
                  <a:cubicBezTo>
                    <a:pt x="21" y="115"/>
                    <a:pt x="21" y="115"/>
                    <a:pt x="20" y="116"/>
                  </a:cubicBezTo>
                  <a:cubicBezTo>
                    <a:pt x="20" y="118"/>
                    <a:pt x="20" y="120"/>
                    <a:pt x="20" y="122"/>
                  </a:cubicBezTo>
                  <a:cubicBezTo>
                    <a:pt x="21" y="121"/>
                    <a:pt x="22" y="121"/>
                    <a:pt x="22" y="120"/>
                  </a:cubicBezTo>
                  <a:cubicBezTo>
                    <a:pt x="22" y="118"/>
                    <a:pt x="22" y="116"/>
                    <a:pt x="22" y="115"/>
                  </a:cubicBezTo>
                  <a:moveTo>
                    <a:pt x="26" y="112"/>
                  </a:moveTo>
                  <a:cubicBezTo>
                    <a:pt x="25" y="112"/>
                    <a:pt x="25" y="113"/>
                    <a:pt x="24" y="113"/>
                  </a:cubicBezTo>
                  <a:cubicBezTo>
                    <a:pt x="24" y="115"/>
                    <a:pt x="24" y="116"/>
                    <a:pt x="24" y="118"/>
                  </a:cubicBezTo>
                  <a:cubicBezTo>
                    <a:pt x="25" y="118"/>
                    <a:pt x="25" y="117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5"/>
                    <a:pt x="26" y="113"/>
                    <a:pt x="26" y="112"/>
                  </a:cubicBezTo>
                  <a:moveTo>
                    <a:pt x="22" y="105"/>
                  </a:moveTo>
                  <a:cubicBezTo>
                    <a:pt x="21" y="105"/>
                    <a:pt x="20" y="106"/>
                    <a:pt x="19" y="106"/>
                  </a:cubicBezTo>
                  <a:cubicBezTo>
                    <a:pt x="20" y="109"/>
                    <a:pt x="20" y="111"/>
                    <a:pt x="20" y="114"/>
                  </a:cubicBezTo>
                  <a:cubicBezTo>
                    <a:pt x="20" y="113"/>
                    <a:pt x="21" y="113"/>
                    <a:pt x="22" y="112"/>
                  </a:cubicBezTo>
                  <a:cubicBezTo>
                    <a:pt x="22" y="110"/>
                    <a:pt x="22" y="107"/>
                    <a:pt x="22" y="105"/>
                  </a:cubicBezTo>
                  <a:moveTo>
                    <a:pt x="25" y="102"/>
                  </a:moveTo>
                  <a:cubicBezTo>
                    <a:pt x="25" y="102"/>
                    <a:pt x="24" y="103"/>
                    <a:pt x="24" y="103"/>
                  </a:cubicBezTo>
                  <a:cubicBezTo>
                    <a:pt x="24" y="106"/>
                    <a:pt x="24" y="108"/>
                    <a:pt x="24" y="111"/>
                  </a:cubicBezTo>
                  <a:cubicBezTo>
                    <a:pt x="25" y="111"/>
                    <a:pt x="25" y="110"/>
                    <a:pt x="26" y="110"/>
                  </a:cubicBezTo>
                  <a:cubicBezTo>
                    <a:pt x="26" y="107"/>
                    <a:pt x="26" y="104"/>
                    <a:pt x="25" y="102"/>
                  </a:cubicBezTo>
                  <a:moveTo>
                    <a:pt x="21" y="96"/>
                  </a:moveTo>
                  <a:cubicBezTo>
                    <a:pt x="21" y="96"/>
                    <a:pt x="20" y="97"/>
                    <a:pt x="19" y="97"/>
                  </a:cubicBezTo>
                  <a:cubicBezTo>
                    <a:pt x="19" y="100"/>
                    <a:pt x="19" y="102"/>
                    <a:pt x="19" y="104"/>
                  </a:cubicBezTo>
                  <a:cubicBezTo>
                    <a:pt x="20" y="104"/>
                    <a:pt x="21" y="103"/>
                    <a:pt x="21" y="102"/>
                  </a:cubicBezTo>
                  <a:cubicBezTo>
                    <a:pt x="21" y="100"/>
                    <a:pt x="21" y="98"/>
                    <a:pt x="21" y="96"/>
                  </a:cubicBezTo>
                  <a:moveTo>
                    <a:pt x="25" y="94"/>
                  </a:moveTo>
                  <a:cubicBezTo>
                    <a:pt x="24" y="94"/>
                    <a:pt x="24" y="94"/>
                    <a:pt x="23" y="95"/>
                  </a:cubicBezTo>
                  <a:cubicBezTo>
                    <a:pt x="23" y="97"/>
                    <a:pt x="23" y="99"/>
                    <a:pt x="23" y="101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7"/>
                    <a:pt x="25" y="96"/>
                    <a:pt x="25" y="94"/>
                  </a:cubicBezTo>
                  <a:moveTo>
                    <a:pt x="21" y="88"/>
                  </a:moveTo>
                  <a:cubicBezTo>
                    <a:pt x="20" y="88"/>
                    <a:pt x="20" y="89"/>
                    <a:pt x="19" y="89"/>
                  </a:cubicBezTo>
                  <a:cubicBezTo>
                    <a:pt x="19" y="91"/>
                    <a:pt x="19" y="93"/>
                    <a:pt x="19" y="95"/>
                  </a:cubicBezTo>
                  <a:cubicBezTo>
                    <a:pt x="20" y="95"/>
                    <a:pt x="20" y="94"/>
                    <a:pt x="21" y="94"/>
                  </a:cubicBezTo>
                  <a:cubicBezTo>
                    <a:pt x="21" y="92"/>
                    <a:pt x="21" y="90"/>
                    <a:pt x="21" y="88"/>
                  </a:cubicBezTo>
                  <a:moveTo>
                    <a:pt x="25" y="86"/>
                  </a:moveTo>
                  <a:cubicBezTo>
                    <a:pt x="24" y="86"/>
                    <a:pt x="23" y="87"/>
                    <a:pt x="23" y="87"/>
                  </a:cubicBezTo>
                  <a:cubicBezTo>
                    <a:pt x="23" y="89"/>
                    <a:pt x="23" y="91"/>
                    <a:pt x="23" y="93"/>
                  </a:cubicBezTo>
                  <a:cubicBezTo>
                    <a:pt x="24" y="92"/>
                    <a:pt x="24" y="92"/>
                    <a:pt x="25" y="91"/>
                  </a:cubicBezTo>
                  <a:cubicBezTo>
                    <a:pt x="25" y="90"/>
                    <a:pt x="25" y="88"/>
                    <a:pt x="25" y="86"/>
                  </a:cubicBezTo>
                  <a:moveTo>
                    <a:pt x="21" y="80"/>
                  </a:moveTo>
                  <a:cubicBezTo>
                    <a:pt x="20" y="80"/>
                    <a:pt x="20" y="80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9" y="85"/>
                    <a:pt x="19" y="86"/>
                    <a:pt x="19" y="87"/>
                  </a:cubicBezTo>
                  <a:cubicBezTo>
                    <a:pt x="20" y="87"/>
                    <a:pt x="20" y="86"/>
                    <a:pt x="21" y="86"/>
                  </a:cubicBezTo>
                  <a:cubicBezTo>
                    <a:pt x="21" y="84"/>
                    <a:pt x="21" y="82"/>
                    <a:pt x="21" y="80"/>
                  </a:cubicBezTo>
                  <a:moveTo>
                    <a:pt x="24" y="78"/>
                  </a:moveTo>
                  <a:cubicBezTo>
                    <a:pt x="24" y="78"/>
                    <a:pt x="23" y="79"/>
                    <a:pt x="22" y="79"/>
                  </a:cubicBezTo>
                  <a:cubicBezTo>
                    <a:pt x="22" y="81"/>
                    <a:pt x="23" y="83"/>
                    <a:pt x="23" y="85"/>
                  </a:cubicBezTo>
                  <a:cubicBezTo>
                    <a:pt x="23" y="85"/>
                    <a:pt x="24" y="84"/>
                    <a:pt x="24" y="84"/>
                  </a:cubicBezTo>
                  <a:cubicBezTo>
                    <a:pt x="24" y="82"/>
                    <a:pt x="24" y="80"/>
                    <a:pt x="24" y="78"/>
                  </a:cubicBezTo>
                  <a:moveTo>
                    <a:pt x="21" y="69"/>
                  </a:moveTo>
                  <a:cubicBezTo>
                    <a:pt x="20" y="69"/>
                    <a:pt x="20" y="70"/>
                    <a:pt x="19" y="70"/>
                  </a:cubicBezTo>
                  <a:cubicBezTo>
                    <a:pt x="19" y="73"/>
                    <a:pt x="19" y="76"/>
                    <a:pt x="19" y="79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21" y="75"/>
                    <a:pt x="21" y="72"/>
                    <a:pt x="21" y="69"/>
                  </a:cubicBezTo>
                  <a:moveTo>
                    <a:pt x="24" y="68"/>
                  </a:moveTo>
                  <a:cubicBezTo>
                    <a:pt x="23" y="68"/>
                    <a:pt x="22" y="69"/>
                    <a:pt x="22" y="69"/>
                  </a:cubicBezTo>
                  <a:cubicBezTo>
                    <a:pt x="22" y="71"/>
                    <a:pt x="22" y="73"/>
                    <a:pt x="22" y="75"/>
                  </a:cubicBezTo>
                  <a:cubicBezTo>
                    <a:pt x="22" y="75"/>
                    <a:pt x="22" y="76"/>
                    <a:pt x="22" y="77"/>
                  </a:cubicBezTo>
                  <a:cubicBezTo>
                    <a:pt x="23" y="76"/>
                    <a:pt x="23" y="76"/>
                    <a:pt x="24" y="76"/>
                  </a:cubicBezTo>
                  <a:cubicBezTo>
                    <a:pt x="24" y="73"/>
                    <a:pt x="24" y="71"/>
                    <a:pt x="24" y="68"/>
                  </a:cubicBezTo>
                  <a:moveTo>
                    <a:pt x="21" y="63"/>
                  </a:moveTo>
                  <a:cubicBezTo>
                    <a:pt x="20" y="63"/>
                    <a:pt x="20" y="64"/>
                    <a:pt x="19" y="64"/>
                  </a:cubicBezTo>
                  <a:cubicBezTo>
                    <a:pt x="19" y="65"/>
                    <a:pt x="19" y="67"/>
                    <a:pt x="19" y="68"/>
                  </a:cubicBezTo>
                  <a:cubicBezTo>
                    <a:pt x="20" y="68"/>
                    <a:pt x="20" y="67"/>
                    <a:pt x="21" y="67"/>
                  </a:cubicBezTo>
                  <a:cubicBezTo>
                    <a:pt x="21" y="66"/>
                    <a:pt x="21" y="64"/>
                    <a:pt x="21" y="63"/>
                  </a:cubicBezTo>
                  <a:moveTo>
                    <a:pt x="23" y="62"/>
                  </a:moveTo>
                  <a:cubicBezTo>
                    <a:pt x="23" y="62"/>
                    <a:pt x="22" y="62"/>
                    <a:pt x="21" y="63"/>
                  </a:cubicBezTo>
                  <a:cubicBezTo>
                    <a:pt x="22" y="64"/>
                    <a:pt x="22" y="65"/>
                    <a:pt x="22" y="67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4"/>
                    <a:pt x="23" y="63"/>
                    <a:pt x="23" y="62"/>
                  </a:cubicBezTo>
                  <a:moveTo>
                    <a:pt x="23" y="55"/>
                  </a:moveTo>
                  <a:cubicBezTo>
                    <a:pt x="22" y="56"/>
                    <a:pt x="20" y="56"/>
                    <a:pt x="19" y="57"/>
                  </a:cubicBezTo>
                  <a:cubicBezTo>
                    <a:pt x="19" y="59"/>
                    <a:pt x="19" y="60"/>
                    <a:pt x="19" y="62"/>
                  </a:cubicBezTo>
                  <a:cubicBezTo>
                    <a:pt x="20" y="61"/>
                    <a:pt x="20" y="61"/>
                    <a:pt x="21" y="61"/>
                  </a:cubicBezTo>
                  <a:cubicBezTo>
                    <a:pt x="21" y="60"/>
                    <a:pt x="21" y="59"/>
                    <a:pt x="21" y="58"/>
                  </a:cubicBezTo>
                  <a:cubicBezTo>
                    <a:pt x="21" y="59"/>
                    <a:pt x="21" y="60"/>
                    <a:pt x="21" y="60"/>
                  </a:cubicBezTo>
                  <a:cubicBezTo>
                    <a:pt x="22" y="60"/>
                    <a:pt x="23" y="60"/>
                    <a:pt x="23" y="59"/>
                  </a:cubicBezTo>
                  <a:cubicBezTo>
                    <a:pt x="23" y="58"/>
                    <a:pt x="23" y="57"/>
                    <a:pt x="23" y="55"/>
                  </a:cubicBezTo>
                  <a:moveTo>
                    <a:pt x="22" y="48"/>
                  </a:moveTo>
                  <a:cubicBezTo>
                    <a:pt x="21" y="49"/>
                    <a:pt x="20" y="50"/>
                    <a:pt x="19" y="50"/>
                  </a:cubicBezTo>
                  <a:cubicBezTo>
                    <a:pt x="19" y="52"/>
                    <a:pt x="19" y="53"/>
                    <a:pt x="19" y="55"/>
                  </a:cubicBezTo>
                  <a:cubicBezTo>
                    <a:pt x="20" y="54"/>
                    <a:pt x="22" y="54"/>
                    <a:pt x="23" y="53"/>
                  </a:cubicBezTo>
                  <a:cubicBezTo>
                    <a:pt x="23" y="51"/>
                    <a:pt x="22" y="50"/>
                    <a:pt x="22" y="48"/>
                  </a:cubicBezTo>
                  <a:moveTo>
                    <a:pt x="21" y="40"/>
                  </a:moveTo>
                  <a:cubicBezTo>
                    <a:pt x="21" y="40"/>
                    <a:pt x="20" y="40"/>
                    <a:pt x="19" y="41"/>
                  </a:cubicBezTo>
                  <a:cubicBezTo>
                    <a:pt x="19" y="43"/>
                    <a:pt x="19" y="46"/>
                    <a:pt x="19" y="48"/>
                  </a:cubicBezTo>
                  <a:cubicBezTo>
                    <a:pt x="20" y="47"/>
                    <a:pt x="21" y="47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4"/>
                    <a:pt x="22" y="42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moveTo>
                    <a:pt x="21" y="32"/>
                  </a:moveTo>
                  <a:cubicBezTo>
                    <a:pt x="20" y="33"/>
                    <a:pt x="19" y="33"/>
                    <a:pt x="18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20" y="38"/>
                    <a:pt x="21" y="38"/>
                    <a:pt x="21" y="37"/>
                  </a:cubicBezTo>
                  <a:cubicBezTo>
                    <a:pt x="21" y="35"/>
                    <a:pt x="21" y="34"/>
                    <a:pt x="21" y="32"/>
                  </a:cubicBezTo>
                  <a:moveTo>
                    <a:pt x="21" y="23"/>
                  </a:moveTo>
                  <a:cubicBezTo>
                    <a:pt x="20" y="24"/>
                    <a:pt x="20" y="24"/>
                    <a:pt x="19" y="24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5"/>
                    <a:pt x="18" y="25"/>
                    <a:pt x="17" y="26"/>
                  </a:cubicBezTo>
                  <a:cubicBezTo>
                    <a:pt x="17" y="28"/>
                    <a:pt x="18" y="30"/>
                    <a:pt x="18" y="31"/>
                  </a:cubicBezTo>
                  <a:cubicBezTo>
                    <a:pt x="19" y="31"/>
                    <a:pt x="20" y="30"/>
                    <a:pt x="21" y="30"/>
                  </a:cubicBezTo>
                  <a:cubicBezTo>
                    <a:pt x="21" y="28"/>
                    <a:pt x="21" y="26"/>
                    <a:pt x="21" y="23"/>
                  </a:cubicBezTo>
                  <a:moveTo>
                    <a:pt x="17" y="18"/>
                  </a:moveTo>
                  <a:cubicBezTo>
                    <a:pt x="17" y="18"/>
                    <a:pt x="16" y="18"/>
                    <a:pt x="16" y="19"/>
                  </a:cubicBezTo>
                  <a:cubicBezTo>
                    <a:pt x="16" y="20"/>
                    <a:pt x="16" y="22"/>
                    <a:pt x="16" y="24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1"/>
                    <a:pt x="18" y="19"/>
                    <a:pt x="17" y="18"/>
                  </a:cubicBezTo>
                  <a:moveTo>
                    <a:pt x="21" y="16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9"/>
                    <a:pt x="19" y="21"/>
                    <a:pt x="19" y="22"/>
                  </a:cubicBezTo>
                  <a:cubicBezTo>
                    <a:pt x="20" y="22"/>
                    <a:pt x="20" y="22"/>
                    <a:pt x="21" y="21"/>
                  </a:cubicBezTo>
                  <a:cubicBezTo>
                    <a:pt x="21" y="20"/>
                    <a:pt x="21" y="18"/>
                    <a:pt x="21" y="16"/>
                  </a:cubicBezTo>
                  <a:moveTo>
                    <a:pt x="18" y="4"/>
                  </a:moveTo>
                  <a:cubicBezTo>
                    <a:pt x="18" y="4"/>
                    <a:pt x="17" y="5"/>
                    <a:pt x="17" y="5"/>
                  </a:cubicBezTo>
                  <a:cubicBezTo>
                    <a:pt x="18" y="9"/>
                    <a:pt x="18" y="12"/>
                    <a:pt x="18" y="15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1"/>
                    <a:pt x="20" y="8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4"/>
                    <a:pt x="14" y="5"/>
                  </a:cubicBezTo>
                  <a:cubicBezTo>
                    <a:pt x="14" y="9"/>
                    <a:pt x="15" y="13"/>
                    <a:pt x="15" y="17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6" y="12"/>
                    <a:pt x="16" y="8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286ECA6-8B3C-A646-A50F-5409D76C5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9461" y="3622675"/>
              <a:ext cx="157163" cy="47625"/>
            </a:xfrm>
            <a:custGeom>
              <a:avLst/>
              <a:gdLst>
                <a:gd name="T0" fmla="*/ 11 w 73"/>
                <a:gd name="T1" fmla="*/ 14 h 22"/>
                <a:gd name="T2" fmla="*/ 14 w 73"/>
                <a:gd name="T3" fmla="*/ 10 h 22"/>
                <a:gd name="T4" fmla="*/ 11 w 73"/>
                <a:gd name="T5" fmla="*/ 14 h 22"/>
                <a:gd name="T6" fmla="*/ 69 w 73"/>
                <a:gd name="T7" fmla="*/ 0 h 22"/>
                <a:gd name="T8" fmla="*/ 69 w 73"/>
                <a:gd name="T9" fmla="*/ 0 h 22"/>
                <a:gd name="T10" fmla="*/ 67 w 73"/>
                <a:gd name="T11" fmla="*/ 1 h 22"/>
                <a:gd name="T12" fmla="*/ 39 w 73"/>
                <a:gd name="T13" fmla="*/ 2 h 22"/>
                <a:gd name="T14" fmla="*/ 33 w 73"/>
                <a:gd name="T15" fmla="*/ 2 h 22"/>
                <a:gd name="T16" fmla="*/ 29 w 73"/>
                <a:gd name="T17" fmla="*/ 3 h 22"/>
                <a:gd name="T18" fmla="*/ 28 w 73"/>
                <a:gd name="T19" fmla="*/ 3 h 22"/>
                <a:gd name="T20" fmla="*/ 16 w 73"/>
                <a:gd name="T21" fmla="*/ 6 h 22"/>
                <a:gd name="T22" fmla="*/ 15 w 73"/>
                <a:gd name="T23" fmla="*/ 6 h 22"/>
                <a:gd name="T24" fmla="*/ 15 w 73"/>
                <a:gd name="T25" fmla="*/ 6 h 22"/>
                <a:gd name="T26" fmla="*/ 0 w 73"/>
                <a:gd name="T27" fmla="*/ 18 h 22"/>
                <a:gd name="T28" fmla="*/ 1 w 73"/>
                <a:gd name="T29" fmla="*/ 20 h 22"/>
                <a:gd name="T30" fmla="*/ 2 w 73"/>
                <a:gd name="T31" fmla="*/ 20 h 22"/>
                <a:gd name="T32" fmla="*/ 8 w 73"/>
                <a:gd name="T33" fmla="*/ 14 h 22"/>
                <a:gd name="T34" fmla="*/ 3 w 73"/>
                <a:gd name="T35" fmla="*/ 20 h 22"/>
                <a:gd name="T36" fmla="*/ 3 w 73"/>
                <a:gd name="T37" fmla="*/ 20 h 22"/>
                <a:gd name="T38" fmla="*/ 3 w 73"/>
                <a:gd name="T39" fmla="*/ 20 h 22"/>
                <a:gd name="T40" fmla="*/ 3 w 73"/>
                <a:gd name="T41" fmla="*/ 20 h 22"/>
                <a:gd name="T42" fmla="*/ 4 w 73"/>
                <a:gd name="T43" fmla="*/ 22 h 22"/>
                <a:gd name="T44" fmla="*/ 5 w 73"/>
                <a:gd name="T45" fmla="*/ 21 h 22"/>
                <a:gd name="T46" fmla="*/ 13 w 73"/>
                <a:gd name="T47" fmla="*/ 15 h 22"/>
                <a:gd name="T48" fmla="*/ 17 w 73"/>
                <a:gd name="T49" fmla="*/ 8 h 22"/>
                <a:gd name="T50" fmla="*/ 26 w 73"/>
                <a:gd name="T51" fmla="*/ 5 h 22"/>
                <a:gd name="T52" fmla="*/ 27 w 73"/>
                <a:gd name="T53" fmla="*/ 6 h 22"/>
                <a:gd name="T54" fmla="*/ 29 w 73"/>
                <a:gd name="T55" fmla="*/ 7 h 22"/>
                <a:gd name="T56" fmla="*/ 30 w 73"/>
                <a:gd name="T57" fmla="*/ 6 h 22"/>
                <a:gd name="T58" fmla="*/ 29 w 73"/>
                <a:gd name="T59" fmla="*/ 5 h 22"/>
                <a:gd name="T60" fmla="*/ 30 w 73"/>
                <a:gd name="T61" fmla="*/ 5 h 22"/>
                <a:gd name="T62" fmla="*/ 30 w 73"/>
                <a:gd name="T63" fmla="*/ 5 h 22"/>
                <a:gd name="T64" fmla="*/ 32 w 73"/>
                <a:gd name="T65" fmla="*/ 5 h 22"/>
                <a:gd name="T66" fmla="*/ 33 w 73"/>
                <a:gd name="T67" fmla="*/ 4 h 22"/>
                <a:gd name="T68" fmla="*/ 33 w 73"/>
                <a:gd name="T69" fmla="*/ 4 h 22"/>
                <a:gd name="T70" fmla="*/ 34 w 73"/>
                <a:gd name="T71" fmla="*/ 4 h 22"/>
                <a:gd name="T72" fmla="*/ 39 w 73"/>
                <a:gd name="T73" fmla="*/ 4 h 22"/>
                <a:gd name="T74" fmla="*/ 45 w 73"/>
                <a:gd name="T75" fmla="*/ 4 h 22"/>
                <a:gd name="T76" fmla="*/ 62 w 73"/>
                <a:gd name="T77" fmla="*/ 3 h 22"/>
                <a:gd name="T78" fmla="*/ 49 w 73"/>
                <a:gd name="T79" fmla="*/ 4 h 22"/>
                <a:gd name="T80" fmla="*/ 35 w 73"/>
                <a:gd name="T81" fmla="*/ 6 h 22"/>
                <a:gd name="T82" fmla="*/ 33 w 73"/>
                <a:gd name="T83" fmla="*/ 6 h 22"/>
                <a:gd name="T84" fmla="*/ 31 w 73"/>
                <a:gd name="T85" fmla="*/ 8 h 22"/>
                <a:gd name="T86" fmla="*/ 35 w 73"/>
                <a:gd name="T87" fmla="*/ 8 h 22"/>
                <a:gd name="T88" fmla="*/ 49 w 73"/>
                <a:gd name="T89" fmla="*/ 6 h 22"/>
                <a:gd name="T90" fmla="*/ 49 w 73"/>
                <a:gd name="T91" fmla="*/ 6 h 22"/>
                <a:gd name="T92" fmla="*/ 51 w 73"/>
                <a:gd name="T93" fmla="*/ 4 h 22"/>
                <a:gd name="T94" fmla="*/ 52 w 73"/>
                <a:gd name="T95" fmla="*/ 4 h 22"/>
                <a:gd name="T96" fmla="*/ 53 w 73"/>
                <a:gd name="T97" fmla="*/ 6 h 22"/>
                <a:gd name="T98" fmla="*/ 53 w 73"/>
                <a:gd name="T99" fmla="*/ 6 h 22"/>
                <a:gd name="T100" fmla="*/ 60 w 73"/>
                <a:gd name="T101" fmla="*/ 5 h 22"/>
                <a:gd name="T102" fmla="*/ 63 w 73"/>
                <a:gd name="T103" fmla="*/ 4 h 22"/>
                <a:gd name="T104" fmla="*/ 63 w 73"/>
                <a:gd name="T105" fmla="*/ 4 h 22"/>
                <a:gd name="T106" fmla="*/ 64 w 73"/>
                <a:gd name="T107" fmla="*/ 5 h 22"/>
                <a:gd name="T108" fmla="*/ 72 w 73"/>
                <a:gd name="T109" fmla="*/ 2 h 22"/>
                <a:gd name="T110" fmla="*/ 72 w 73"/>
                <a:gd name="T111" fmla="*/ 1 h 22"/>
                <a:gd name="T112" fmla="*/ 70 w 73"/>
                <a:gd name="T113" fmla="*/ 1 h 22"/>
                <a:gd name="T114" fmla="*/ 69 w 73"/>
                <a:gd name="T1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" h="22">
                  <a:moveTo>
                    <a:pt x="11" y="14"/>
                  </a:moveTo>
                  <a:cubicBezTo>
                    <a:pt x="12" y="13"/>
                    <a:pt x="13" y="11"/>
                    <a:pt x="14" y="10"/>
                  </a:cubicBezTo>
                  <a:cubicBezTo>
                    <a:pt x="13" y="12"/>
                    <a:pt x="12" y="13"/>
                    <a:pt x="11" y="14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7" y="1"/>
                  </a:cubicBezTo>
                  <a:cubicBezTo>
                    <a:pt x="58" y="1"/>
                    <a:pt x="49" y="1"/>
                    <a:pt x="39" y="2"/>
                  </a:cubicBezTo>
                  <a:cubicBezTo>
                    <a:pt x="38" y="2"/>
                    <a:pt x="35" y="2"/>
                    <a:pt x="33" y="2"/>
                  </a:cubicBezTo>
                  <a:cubicBezTo>
                    <a:pt x="32" y="2"/>
                    <a:pt x="31" y="2"/>
                    <a:pt x="29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4" y="4"/>
                    <a:pt x="20" y="4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0" y="10"/>
                    <a:pt x="5" y="14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4" y="18"/>
                    <a:pt x="6" y="16"/>
                    <a:pt x="8" y="14"/>
                  </a:cubicBezTo>
                  <a:cubicBezTo>
                    <a:pt x="7" y="16"/>
                    <a:pt x="5" y="18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2"/>
                    <a:pt x="4" y="22"/>
                  </a:cubicBezTo>
                  <a:cubicBezTo>
                    <a:pt x="4" y="22"/>
                    <a:pt x="4" y="22"/>
                    <a:pt x="5" y="21"/>
                  </a:cubicBezTo>
                  <a:cubicBezTo>
                    <a:pt x="8" y="19"/>
                    <a:pt x="10" y="17"/>
                    <a:pt x="13" y="15"/>
                  </a:cubicBezTo>
                  <a:cubicBezTo>
                    <a:pt x="15" y="13"/>
                    <a:pt x="16" y="11"/>
                    <a:pt x="17" y="8"/>
                  </a:cubicBezTo>
                  <a:cubicBezTo>
                    <a:pt x="19" y="6"/>
                    <a:pt x="23" y="6"/>
                    <a:pt x="26" y="5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30" y="5"/>
                    <a:pt x="29" y="5"/>
                    <a:pt x="29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4"/>
                    <a:pt x="39" y="4"/>
                  </a:cubicBezTo>
                  <a:cubicBezTo>
                    <a:pt x="41" y="4"/>
                    <a:pt x="43" y="4"/>
                    <a:pt x="45" y="4"/>
                  </a:cubicBezTo>
                  <a:cubicBezTo>
                    <a:pt x="51" y="3"/>
                    <a:pt x="56" y="4"/>
                    <a:pt x="62" y="3"/>
                  </a:cubicBezTo>
                  <a:cubicBezTo>
                    <a:pt x="58" y="4"/>
                    <a:pt x="53" y="4"/>
                    <a:pt x="49" y="4"/>
                  </a:cubicBezTo>
                  <a:cubicBezTo>
                    <a:pt x="45" y="5"/>
                    <a:pt x="40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3" y="8"/>
                    <a:pt x="34" y="8"/>
                    <a:pt x="35" y="8"/>
                  </a:cubicBezTo>
                  <a:cubicBezTo>
                    <a:pt x="40" y="8"/>
                    <a:pt x="45" y="7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5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4" y="5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6"/>
                    <a:pt x="58" y="6"/>
                    <a:pt x="60" y="5"/>
                  </a:cubicBezTo>
                  <a:cubicBezTo>
                    <a:pt x="61" y="5"/>
                    <a:pt x="62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7" y="4"/>
                    <a:pt x="70" y="4"/>
                    <a:pt x="72" y="2"/>
                  </a:cubicBezTo>
                  <a:cubicBezTo>
                    <a:pt x="73" y="2"/>
                    <a:pt x="73" y="1"/>
                    <a:pt x="72" y="1"/>
                  </a:cubicBezTo>
                  <a:cubicBezTo>
                    <a:pt x="71" y="1"/>
                    <a:pt x="71" y="1"/>
                    <a:pt x="70" y="1"/>
                  </a:cubicBezTo>
                  <a:cubicBezTo>
                    <a:pt x="70" y="0"/>
                    <a:pt x="70" y="0"/>
                    <a:pt x="6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05CD7F36-6396-164A-8811-E3C324367D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5398" y="3598862"/>
              <a:ext cx="198438" cy="271463"/>
            </a:xfrm>
            <a:custGeom>
              <a:avLst/>
              <a:gdLst>
                <a:gd name="T0" fmla="*/ 90 w 92"/>
                <a:gd name="T1" fmla="*/ 99 h 126"/>
                <a:gd name="T2" fmla="*/ 84 w 92"/>
                <a:gd name="T3" fmla="*/ 104 h 126"/>
                <a:gd name="T4" fmla="*/ 79 w 92"/>
                <a:gd name="T5" fmla="*/ 109 h 126"/>
                <a:gd name="T6" fmla="*/ 68 w 92"/>
                <a:gd name="T7" fmla="*/ 124 h 126"/>
                <a:gd name="T8" fmla="*/ 87 w 92"/>
                <a:gd name="T9" fmla="*/ 108 h 126"/>
                <a:gd name="T10" fmla="*/ 90 w 92"/>
                <a:gd name="T11" fmla="*/ 99 h 126"/>
                <a:gd name="T12" fmla="*/ 86 w 92"/>
                <a:gd name="T13" fmla="*/ 100 h 126"/>
                <a:gd name="T14" fmla="*/ 85 w 92"/>
                <a:gd name="T15" fmla="*/ 86 h 126"/>
                <a:gd name="T16" fmla="*/ 87 w 92"/>
                <a:gd name="T17" fmla="*/ 86 h 126"/>
                <a:gd name="T18" fmla="*/ 85 w 92"/>
                <a:gd name="T19" fmla="*/ 83 h 126"/>
                <a:gd name="T20" fmla="*/ 85 w 92"/>
                <a:gd name="T21" fmla="*/ 70 h 126"/>
                <a:gd name="T22" fmla="*/ 85 w 92"/>
                <a:gd name="T23" fmla="*/ 68 h 126"/>
                <a:gd name="T24" fmla="*/ 86 w 92"/>
                <a:gd name="T25" fmla="*/ 67 h 126"/>
                <a:gd name="T26" fmla="*/ 82 w 92"/>
                <a:gd name="T27" fmla="*/ 58 h 126"/>
                <a:gd name="T28" fmla="*/ 82 w 92"/>
                <a:gd name="T29" fmla="*/ 58 h 126"/>
                <a:gd name="T30" fmla="*/ 87 w 92"/>
                <a:gd name="T31" fmla="*/ 59 h 126"/>
                <a:gd name="T32" fmla="*/ 88 w 92"/>
                <a:gd name="T33" fmla="*/ 58 h 126"/>
                <a:gd name="T34" fmla="*/ 79 w 92"/>
                <a:gd name="T35" fmla="*/ 52 h 126"/>
                <a:gd name="T36" fmla="*/ 81 w 92"/>
                <a:gd name="T37" fmla="*/ 50 h 126"/>
                <a:gd name="T38" fmla="*/ 74 w 92"/>
                <a:gd name="T39" fmla="*/ 17 h 126"/>
                <a:gd name="T40" fmla="*/ 57 w 92"/>
                <a:gd name="T41" fmla="*/ 5 h 126"/>
                <a:gd name="T42" fmla="*/ 65 w 92"/>
                <a:gd name="T43" fmla="*/ 5 h 126"/>
                <a:gd name="T44" fmla="*/ 78 w 92"/>
                <a:gd name="T45" fmla="*/ 11 h 126"/>
                <a:gd name="T46" fmla="*/ 58 w 92"/>
                <a:gd name="T47" fmla="*/ 31 h 126"/>
                <a:gd name="T48" fmla="*/ 61 w 92"/>
                <a:gd name="T49" fmla="*/ 31 h 126"/>
                <a:gd name="T50" fmla="*/ 72 w 92"/>
                <a:gd name="T51" fmla="*/ 24 h 126"/>
                <a:gd name="T52" fmla="*/ 80 w 92"/>
                <a:gd name="T53" fmla="*/ 19 h 126"/>
                <a:gd name="T54" fmla="*/ 81 w 92"/>
                <a:gd name="T55" fmla="*/ 26 h 126"/>
                <a:gd name="T56" fmla="*/ 83 w 92"/>
                <a:gd name="T57" fmla="*/ 36 h 126"/>
                <a:gd name="T58" fmla="*/ 82 w 92"/>
                <a:gd name="T59" fmla="*/ 38 h 126"/>
                <a:gd name="T60" fmla="*/ 84 w 92"/>
                <a:gd name="T61" fmla="*/ 47 h 126"/>
                <a:gd name="T62" fmla="*/ 87 w 92"/>
                <a:gd name="T63" fmla="*/ 50 h 126"/>
                <a:gd name="T64" fmla="*/ 89 w 92"/>
                <a:gd name="T65" fmla="*/ 50 h 126"/>
                <a:gd name="T66" fmla="*/ 89 w 92"/>
                <a:gd name="T67" fmla="*/ 60 h 126"/>
                <a:gd name="T68" fmla="*/ 88 w 92"/>
                <a:gd name="T69" fmla="*/ 65 h 126"/>
                <a:gd name="T70" fmla="*/ 89 w 92"/>
                <a:gd name="T71" fmla="*/ 67 h 126"/>
                <a:gd name="T72" fmla="*/ 86 w 92"/>
                <a:gd name="T73" fmla="*/ 69 h 126"/>
                <a:gd name="T74" fmla="*/ 88 w 92"/>
                <a:gd name="T75" fmla="*/ 88 h 126"/>
                <a:gd name="T76" fmla="*/ 90 w 92"/>
                <a:gd name="T77" fmla="*/ 82 h 126"/>
                <a:gd name="T78" fmla="*/ 91 w 92"/>
                <a:gd name="T79" fmla="*/ 68 h 126"/>
                <a:gd name="T80" fmla="*/ 86 w 92"/>
                <a:gd name="T81" fmla="*/ 47 h 126"/>
                <a:gd name="T82" fmla="*/ 80 w 92"/>
                <a:gd name="T83" fmla="*/ 15 h 126"/>
                <a:gd name="T84" fmla="*/ 80 w 92"/>
                <a:gd name="T85" fmla="*/ 14 h 126"/>
                <a:gd name="T86" fmla="*/ 50 w 92"/>
                <a:gd name="T87" fmla="*/ 0 h 126"/>
                <a:gd name="T88" fmla="*/ 2 w 92"/>
                <a:gd name="T89" fmla="*/ 3 h 126"/>
                <a:gd name="T90" fmla="*/ 33 w 92"/>
                <a:gd name="T91" fmla="*/ 2 h 126"/>
                <a:gd name="T92" fmla="*/ 2 w 92"/>
                <a:gd name="T93" fmla="*/ 6 h 126"/>
                <a:gd name="T94" fmla="*/ 9 w 92"/>
                <a:gd name="T95" fmla="*/ 5 h 126"/>
                <a:gd name="T96" fmla="*/ 9 w 92"/>
                <a:gd name="T97" fmla="*/ 5 h 126"/>
                <a:gd name="T98" fmla="*/ 18 w 92"/>
                <a:gd name="T99" fmla="*/ 6 h 126"/>
                <a:gd name="T100" fmla="*/ 23 w 92"/>
                <a:gd name="T101" fmla="*/ 5 h 126"/>
                <a:gd name="T102" fmla="*/ 32 w 92"/>
                <a:gd name="T103" fmla="*/ 5 h 126"/>
                <a:gd name="T104" fmla="*/ 40 w 92"/>
                <a:gd name="T105" fmla="*/ 5 h 126"/>
                <a:gd name="T106" fmla="*/ 50 w 92"/>
                <a:gd name="T107" fmla="*/ 2 h 126"/>
                <a:gd name="T108" fmla="*/ 56 w 92"/>
                <a:gd name="T10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6">
                  <a:moveTo>
                    <a:pt x="75" y="118"/>
                  </a:moveTo>
                  <a:cubicBezTo>
                    <a:pt x="77" y="116"/>
                    <a:pt x="79" y="114"/>
                    <a:pt x="81" y="112"/>
                  </a:cubicBezTo>
                  <a:cubicBezTo>
                    <a:pt x="79" y="114"/>
                    <a:pt x="77" y="116"/>
                    <a:pt x="75" y="118"/>
                  </a:cubicBezTo>
                  <a:moveTo>
                    <a:pt x="90" y="99"/>
                  </a:moveTo>
                  <a:cubicBezTo>
                    <a:pt x="89" y="100"/>
                    <a:pt x="88" y="101"/>
                    <a:pt x="87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6" y="103"/>
                    <a:pt x="85" y="103"/>
                    <a:pt x="84" y="104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83" y="105"/>
                    <a:pt x="82" y="106"/>
                    <a:pt x="81" y="107"/>
                  </a:cubicBezTo>
                  <a:cubicBezTo>
                    <a:pt x="80" y="108"/>
                    <a:pt x="80" y="108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8" y="110"/>
                    <a:pt x="79" y="111"/>
                    <a:pt x="79" y="111"/>
                  </a:cubicBezTo>
                  <a:cubicBezTo>
                    <a:pt x="76" y="114"/>
                    <a:pt x="73" y="117"/>
                    <a:pt x="71" y="120"/>
                  </a:cubicBezTo>
                  <a:cubicBezTo>
                    <a:pt x="70" y="121"/>
                    <a:pt x="69" y="123"/>
                    <a:pt x="68" y="124"/>
                  </a:cubicBezTo>
                  <a:cubicBezTo>
                    <a:pt x="68" y="125"/>
                    <a:pt x="68" y="125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6"/>
                    <a:pt x="69" y="125"/>
                    <a:pt x="70" y="125"/>
                  </a:cubicBezTo>
                  <a:cubicBezTo>
                    <a:pt x="76" y="120"/>
                    <a:pt x="82" y="115"/>
                    <a:pt x="87" y="108"/>
                  </a:cubicBezTo>
                  <a:cubicBezTo>
                    <a:pt x="87" y="107"/>
                    <a:pt x="88" y="105"/>
                    <a:pt x="88" y="104"/>
                  </a:cubicBezTo>
                  <a:cubicBezTo>
                    <a:pt x="88" y="104"/>
                    <a:pt x="89" y="104"/>
                    <a:pt x="89" y="103"/>
                  </a:cubicBezTo>
                  <a:cubicBezTo>
                    <a:pt x="89" y="103"/>
                    <a:pt x="89" y="103"/>
                    <a:pt x="89" y="102"/>
                  </a:cubicBezTo>
                  <a:cubicBezTo>
                    <a:pt x="89" y="101"/>
                    <a:pt x="89" y="100"/>
                    <a:pt x="90" y="99"/>
                  </a:cubicBezTo>
                  <a:moveTo>
                    <a:pt x="87" y="89"/>
                  </a:moveTo>
                  <a:cubicBezTo>
                    <a:pt x="86" y="90"/>
                    <a:pt x="86" y="90"/>
                    <a:pt x="85" y="91"/>
                  </a:cubicBezTo>
                  <a:cubicBezTo>
                    <a:pt x="85" y="95"/>
                    <a:pt x="84" y="99"/>
                    <a:pt x="83" y="103"/>
                  </a:cubicBezTo>
                  <a:cubicBezTo>
                    <a:pt x="84" y="102"/>
                    <a:pt x="85" y="101"/>
                    <a:pt x="86" y="100"/>
                  </a:cubicBezTo>
                  <a:cubicBezTo>
                    <a:pt x="86" y="97"/>
                    <a:pt x="87" y="94"/>
                    <a:pt x="87" y="91"/>
                  </a:cubicBezTo>
                  <a:cubicBezTo>
                    <a:pt x="87" y="90"/>
                    <a:pt x="87" y="90"/>
                    <a:pt x="87" y="89"/>
                  </a:cubicBezTo>
                  <a:moveTo>
                    <a:pt x="87" y="84"/>
                  </a:moveTo>
                  <a:cubicBezTo>
                    <a:pt x="86" y="84"/>
                    <a:pt x="86" y="85"/>
                    <a:pt x="85" y="86"/>
                  </a:cubicBezTo>
                  <a:cubicBezTo>
                    <a:pt x="85" y="86"/>
                    <a:pt x="85" y="87"/>
                    <a:pt x="85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6" y="87"/>
                    <a:pt x="86" y="87"/>
                    <a:pt x="87" y="86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7" y="85"/>
                    <a:pt x="87" y="85"/>
                    <a:pt x="87" y="84"/>
                  </a:cubicBezTo>
                  <a:moveTo>
                    <a:pt x="85" y="70"/>
                  </a:moveTo>
                  <a:cubicBezTo>
                    <a:pt x="84" y="70"/>
                    <a:pt x="84" y="71"/>
                    <a:pt x="83" y="71"/>
                  </a:cubicBezTo>
                  <a:cubicBezTo>
                    <a:pt x="84" y="75"/>
                    <a:pt x="85" y="79"/>
                    <a:pt x="85" y="83"/>
                  </a:cubicBezTo>
                  <a:cubicBezTo>
                    <a:pt x="85" y="83"/>
                    <a:pt x="86" y="82"/>
                    <a:pt x="86" y="8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78"/>
                    <a:pt x="86" y="75"/>
                    <a:pt x="86" y="72"/>
                  </a:cubicBezTo>
                  <a:cubicBezTo>
                    <a:pt x="85" y="71"/>
                    <a:pt x="85" y="70"/>
                    <a:pt x="85" y="70"/>
                  </a:cubicBezTo>
                  <a:moveTo>
                    <a:pt x="84" y="65"/>
                  </a:moveTo>
                  <a:cubicBezTo>
                    <a:pt x="83" y="65"/>
                    <a:pt x="83" y="65"/>
                    <a:pt x="82" y="66"/>
                  </a:cubicBezTo>
                  <a:cubicBezTo>
                    <a:pt x="82" y="67"/>
                    <a:pt x="83" y="68"/>
                    <a:pt x="83" y="69"/>
                  </a:cubicBezTo>
                  <a:cubicBezTo>
                    <a:pt x="83" y="68"/>
                    <a:pt x="84" y="68"/>
                    <a:pt x="85" y="68"/>
                  </a:cubicBezTo>
                  <a:cubicBezTo>
                    <a:pt x="84" y="67"/>
                    <a:pt x="84" y="66"/>
                    <a:pt x="84" y="65"/>
                  </a:cubicBezTo>
                  <a:moveTo>
                    <a:pt x="87" y="62"/>
                  </a:move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6" y="66"/>
                    <a:pt x="86" y="67"/>
                  </a:cubicBezTo>
                  <a:cubicBezTo>
                    <a:pt x="86" y="66"/>
                    <a:pt x="87" y="66"/>
                    <a:pt x="88" y="66"/>
                  </a:cubicBezTo>
                  <a:cubicBezTo>
                    <a:pt x="87" y="65"/>
                    <a:pt x="87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moveTo>
                    <a:pt x="82" y="58"/>
                  </a:moveTo>
                  <a:cubicBezTo>
                    <a:pt x="82" y="59"/>
                    <a:pt x="81" y="59"/>
                    <a:pt x="80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2" y="63"/>
                    <a:pt x="83" y="63"/>
                    <a:pt x="83" y="62"/>
                  </a:cubicBezTo>
                  <a:cubicBezTo>
                    <a:pt x="83" y="61"/>
                    <a:pt x="82" y="60"/>
                    <a:pt x="82" y="58"/>
                  </a:cubicBezTo>
                  <a:moveTo>
                    <a:pt x="88" y="54"/>
                  </a:moveTo>
                  <a:cubicBezTo>
                    <a:pt x="87" y="55"/>
                    <a:pt x="86" y="56"/>
                    <a:pt x="85" y="56"/>
                  </a:cubicBezTo>
                  <a:cubicBezTo>
                    <a:pt x="85" y="58"/>
                    <a:pt x="85" y="60"/>
                    <a:pt x="85" y="61"/>
                  </a:cubicBezTo>
                  <a:cubicBezTo>
                    <a:pt x="85" y="61"/>
                    <a:pt x="86" y="60"/>
                    <a:pt x="87" y="59"/>
                  </a:cubicBezTo>
                  <a:cubicBezTo>
                    <a:pt x="87" y="59"/>
                    <a:pt x="87" y="58"/>
                    <a:pt x="87" y="57"/>
                  </a:cubicBezTo>
                  <a:cubicBezTo>
                    <a:pt x="87" y="58"/>
                    <a:pt x="87" y="58"/>
                    <a:pt x="87" y="59"/>
                  </a:cubicBezTo>
                  <a:cubicBezTo>
                    <a:pt x="87" y="59"/>
                    <a:pt x="87" y="59"/>
                    <a:pt x="88" y="59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8"/>
                    <a:pt x="89" y="58"/>
                    <a:pt x="89" y="59"/>
                  </a:cubicBezTo>
                  <a:cubicBezTo>
                    <a:pt x="89" y="57"/>
                    <a:pt x="88" y="55"/>
                    <a:pt x="88" y="54"/>
                  </a:cubicBezTo>
                  <a:moveTo>
                    <a:pt x="81" y="50"/>
                  </a:moveTo>
                  <a:cubicBezTo>
                    <a:pt x="80" y="51"/>
                    <a:pt x="80" y="51"/>
                    <a:pt x="79" y="52"/>
                  </a:cubicBezTo>
                  <a:cubicBezTo>
                    <a:pt x="79" y="54"/>
                    <a:pt x="80" y="55"/>
                    <a:pt x="80" y="57"/>
                  </a:cubicBezTo>
                  <a:cubicBezTo>
                    <a:pt x="81" y="57"/>
                    <a:pt x="81" y="56"/>
                    <a:pt x="82" y="56"/>
                  </a:cubicBezTo>
                  <a:cubicBezTo>
                    <a:pt x="82" y="55"/>
                    <a:pt x="82" y="55"/>
                    <a:pt x="81" y="54"/>
                  </a:cubicBezTo>
                  <a:cubicBezTo>
                    <a:pt x="81" y="53"/>
                    <a:pt x="81" y="52"/>
                    <a:pt x="81" y="50"/>
                  </a:cubicBezTo>
                  <a:moveTo>
                    <a:pt x="74" y="17"/>
                  </a:moveTo>
                  <a:cubicBezTo>
                    <a:pt x="75" y="16"/>
                    <a:pt x="76" y="14"/>
                    <a:pt x="77" y="13"/>
                  </a:cubicBezTo>
                  <a:cubicBezTo>
                    <a:pt x="77" y="13"/>
                    <a:pt x="77" y="14"/>
                    <a:pt x="77" y="14"/>
                  </a:cubicBezTo>
                  <a:cubicBezTo>
                    <a:pt x="76" y="15"/>
                    <a:pt x="75" y="16"/>
                    <a:pt x="74" y="17"/>
                  </a:cubicBezTo>
                  <a:moveTo>
                    <a:pt x="52" y="3"/>
                  </a:moveTo>
                  <a:cubicBezTo>
                    <a:pt x="52" y="3"/>
                    <a:pt x="52" y="3"/>
                    <a:pt x="51" y="4"/>
                  </a:cubicBezTo>
                  <a:cubicBezTo>
                    <a:pt x="51" y="4"/>
                    <a:pt x="51" y="4"/>
                    <a:pt x="50" y="5"/>
                  </a:cubicBezTo>
                  <a:cubicBezTo>
                    <a:pt x="52" y="5"/>
                    <a:pt x="55" y="5"/>
                    <a:pt x="57" y="5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1" y="5"/>
                    <a:pt x="63" y="5"/>
                    <a:pt x="65" y="5"/>
                  </a:cubicBezTo>
                  <a:cubicBezTo>
                    <a:pt x="69" y="5"/>
                    <a:pt x="73" y="5"/>
                    <a:pt x="77" y="6"/>
                  </a:cubicBezTo>
                  <a:cubicBezTo>
                    <a:pt x="78" y="6"/>
                    <a:pt x="80" y="6"/>
                    <a:pt x="80" y="8"/>
                  </a:cubicBezTo>
                  <a:cubicBezTo>
                    <a:pt x="80" y="9"/>
                    <a:pt x="79" y="11"/>
                    <a:pt x="79" y="13"/>
                  </a:cubicBezTo>
                  <a:cubicBezTo>
                    <a:pt x="78" y="12"/>
                    <a:pt x="78" y="11"/>
                    <a:pt x="78" y="11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3" y="15"/>
                    <a:pt x="70" y="19"/>
                    <a:pt x="66" y="22"/>
                  </a:cubicBezTo>
                  <a:cubicBezTo>
                    <a:pt x="62" y="25"/>
                    <a:pt x="59" y="27"/>
                    <a:pt x="58" y="31"/>
                  </a:cubicBezTo>
                  <a:cubicBezTo>
                    <a:pt x="58" y="31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2" y="31"/>
                  </a:cubicBezTo>
                  <a:cubicBezTo>
                    <a:pt x="62" y="31"/>
                    <a:pt x="63" y="31"/>
                    <a:pt x="63" y="30"/>
                  </a:cubicBezTo>
                  <a:cubicBezTo>
                    <a:pt x="66" y="28"/>
                    <a:pt x="69" y="26"/>
                    <a:pt x="72" y="24"/>
                  </a:cubicBezTo>
                  <a:cubicBezTo>
                    <a:pt x="74" y="22"/>
                    <a:pt x="76" y="19"/>
                    <a:pt x="78" y="17"/>
                  </a:cubicBezTo>
                  <a:cubicBezTo>
                    <a:pt x="79" y="18"/>
                    <a:pt x="79" y="18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2" y="20"/>
                    <a:pt x="81" y="2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5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2" y="26"/>
                    <a:pt x="83" y="27"/>
                    <a:pt x="82" y="28"/>
                  </a:cubicBezTo>
                  <a:cubicBezTo>
                    <a:pt x="82" y="28"/>
                    <a:pt x="82" y="29"/>
                    <a:pt x="81" y="29"/>
                  </a:cubicBezTo>
                  <a:cubicBezTo>
                    <a:pt x="81" y="31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2" y="37"/>
                    <a:pt x="81" y="38"/>
                    <a:pt x="80" y="39"/>
                  </a:cubicBezTo>
                  <a:cubicBezTo>
                    <a:pt x="78" y="42"/>
                    <a:pt x="78" y="46"/>
                    <a:pt x="79" y="49"/>
                  </a:cubicBezTo>
                  <a:cubicBezTo>
                    <a:pt x="79" y="49"/>
                    <a:pt x="80" y="48"/>
                    <a:pt x="80" y="48"/>
                  </a:cubicBezTo>
                  <a:cubicBezTo>
                    <a:pt x="80" y="44"/>
                    <a:pt x="81" y="41"/>
                    <a:pt x="82" y="38"/>
                  </a:cubicBezTo>
                  <a:cubicBezTo>
                    <a:pt x="82" y="38"/>
                    <a:pt x="82" y="39"/>
                    <a:pt x="83" y="39"/>
                  </a:cubicBezTo>
                  <a:cubicBezTo>
                    <a:pt x="83" y="41"/>
                    <a:pt x="83" y="43"/>
                    <a:pt x="84" y="45"/>
                  </a:cubicBezTo>
                  <a:cubicBezTo>
                    <a:pt x="84" y="45"/>
                    <a:pt x="85" y="45"/>
                    <a:pt x="84" y="46"/>
                  </a:cubicBezTo>
                  <a:cubicBezTo>
                    <a:pt x="84" y="46"/>
                    <a:pt x="84" y="46"/>
                    <a:pt x="84" y="47"/>
                  </a:cubicBezTo>
                  <a:cubicBezTo>
                    <a:pt x="84" y="48"/>
                    <a:pt x="85" y="49"/>
                    <a:pt x="85" y="50"/>
                  </a:cubicBezTo>
                  <a:cubicBezTo>
                    <a:pt x="85" y="52"/>
                    <a:pt x="85" y="53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7" y="51"/>
                    <a:pt x="87" y="51"/>
                    <a:pt x="8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50"/>
                    <a:pt x="87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0" y="50"/>
                    <a:pt x="90" y="51"/>
                    <a:pt x="90" y="52"/>
                  </a:cubicBezTo>
                  <a:cubicBezTo>
                    <a:pt x="89" y="52"/>
                    <a:pt x="89" y="53"/>
                    <a:pt x="88" y="53"/>
                  </a:cubicBezTo>
                  <a:cubicBezTo>
                    <a:pt x="89" y="54"/>
                    <a:pt x="89" y="54"/>
                    <a:pt x="89" y="55"/>
                  </a:cubicBezTo>
                  <a:cubicBezTo>
                    <a:pt x="89" y="57"/>
                    <a:pt x="89" y="58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1"/>
                    <a:pt x="88" y="61"/>
                  </a:cubicBezTo>
                  <a:cubicBezTo>
                    <a:pt x="88" y="63"/>
                    <a:pt x="88" y="64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0" y="65"/>
                    <a:pt x="91" y="66"/>
                    <a:pt x="90" y="66"/>
                  </a:cubicBezTo>
                  <a:cubicBezTo>
                    <a:pt x="90" y="67"/>
                    <a:pt x="89" y="67"/>
                    <a:pt x="89" y="67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9"/>
                    <a:pt x="89" y="70"/>
                    <a:pt x="89" y="70"/>
                  </a:cubicBezTo>
                  <a:cubicBezTo>
                    <a:pt x="89" y="69"/>
                    <a:pt x="88" y="69"/>
                    <a:pt x="88" y="68"/>
                  </a:cubicBezTo>
                  <a:cubicBezTo>
                    <a:pt x="87" y="68"/>
                    <a:pt x="87" y="68"/>
                    <a:pt x="86" y="69"/>
                  </a:cubicBezTo>
                  <a:cubicBezTo>
                    <a:pt x="87" y="71"/>
                    <a:pt x="88" y="73"/>
                    <a:pt x="89" y="74"/>
                  </a:cubicBezTo>
                  <a:cubicBezTo>
                    <a:pt x="88" y="77"/>
                    <a:pt x="88" y="80"/>
                    <a:pt x="88" y="83"/>
                  </a:cubicBezTo>
                  <a:cubicBezTo>
                    <a:pt x="88" y="84"/>
                    <a:pt x="88" y="85"/>
                    <a:pt x="88" y="86"/>
                  </a:cubicBezTo>
                  <a:cubicBezTo>
                    <a:pt x="89" y="86"/>
                    <a:pt x="89" y="87"/>
                    <a:pt x="88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1"/>
                    <a:pt x="88" y="95"/>
                    <a:pt x="88" y="98"/>
                  </a:cubicBezTo>
                  <a:cubicBezTo>
                    <a:pt x="88" y="98"/>
                    <a:pt x="89" y="97"/>
                    <a:pt x="90" y="96"/>
                  </a:cubicBezTo>
                  <a:cubicBezTo>
                    <a:pt x="90" y="91"/>
                    <a:pt x="90" y="87"/>
                    <a:pt x="90" y="82"/>
                  </a:cubicBezTo>
                  <a:cubicBezTo>
                    <a:pt x="90" y="80"/>
                    <a:pt x="90" y="78"/>
                    <a:pt x="90" y="77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1" y="77"/>
                    <a:pt x="92" y="76"/>
                    <a:pt x="92" y="76"/>
                  </a:cubicBezTo>
                  <a:cubicBezTo>
                    <a:pt x="92" y="73"/>
                    <a:pt x="91" y="71"/>
                    <a:pt x="91" y="68"/>
                  </a:cubicBezTo>
                  <a:cubicBezTo>
                    <a:pt x="91" y="66"/>
                    <a:pt x="91" y="64"/>
                    <a:pt x="91" y="62"/>
                  </a:cubicBezTo>
                  <a:cubicBezTo>
                    <a:pt x="91" y="58"/>
                    <a:pt x="91" y="50"/>
                    <a:pt x="87" y="47"/>
                  </a:cubicBezTo>
                  <a:cubicBezTo>
                    <a:pt x="87" y="47"/>
                    <a:pt x="87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4"/>
                    <a:pt x="85" y="42"/>
                    <a:pt x="84" y="39"/>
                  </a:cubicBezTo>
                  <a:cubicBezTo>
                    <a:pt x="83" y="31"/>
                    <a:pt x="83" y="22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1"/>
                    <a:pt x="83" y="8"/>
                    <a:pt x="81" y="5"/>
                  </a:cubicBezTo>
                  <a:cubicBezTo>
                    <a:pt x="79" y="3"/>
                    <a:pt x="74" y="3"/>
                    <a:pt x="71" y="3"/>
                  </a:cubicBezTo>
                  <a:cubicBezTo>
                    <a:pt x="65" y="3"/>
                    <a:pt x="58" y="3"/>
                    <a:pt x="52" y="3"/>
                  </a:cubicBezTo>
                  <a:moveTo>
                    <a:pt x="50" y="0"/>
                  </a:moveTo>
                  <a:cubicBezTo>
                    <a:pt x="43" y="0"/>
                    <a:pt x="35" y="0"/>
                    <a:pt x="28" y="0"/>
                  </a:cubicBezTo>
                  <a:cubicBezTo>
                    <a:pt x="25" y="0"/>
                    <a:pt x="22" y="0"/>
                    <a:pt x="18" y="0"/>
                  </a:cubicBezTo>
                  <a:cubicBezTo>
                    <a:pt x="13" y="0"/>
                    <a:pt x="7" y="0"/>
                    <a:pt x="2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" y="2"/>
                    <a:pt x="13" y="2"/>
                    <a:pt x="18" y="2"/>
                  </a:cubicBezTo>
                  <a:cubicBezTo>
                    <a:pt x="22" y="2"/>
                    <a:pt x="26" y="2"/>
                    <a:pt x="29" y="2"/>
                  </a:cubicBezTo>
                  <a:cubicBezTo>
                    <a:pt x="30" y="2"/>
                    <a:pt x="32" y="2"/>
                    <a:pt x="33" y="2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26" y="2"/>
                    <a:pt x="21" y="2"/>
                    <a:pt x="17" y="2"/>
                  </a:cubicBezTo>
                  <a:cubicBezTo>
                    <a:pt x="12" y="2"/>
                    <a:pt x="7" y="3"/>
                    <a:pt x="2" y="4"/>
                  </a:cubicBezTo>
                  <a:cubicBezTo>
                    <a:pt x="1" y="4"/>
                    <a:pt x="1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12" y="4"/>
                    <a:pt x="14" y="4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2" y="7"/>
                    <a:pt x="15" y="7"/>
                    <a:pt x="18" y="6"/>
                  </a:cubicBezTo>
                  <a:cubicBezTo>
                    <a:pt x="20" y="5"/>
                    <a:pt x="22" y="4"/>
                    <a:pt x="23" y="3"/>
                  </a:cubicBezTo>
                  <a:cubicBezTo>
                    <a:pt x="23" y="3"/>
                    <a:pt x="24" y="2"/>
                    <a:pt x="24" y="2"/>
                  </a:cubicBezTo>
                  <a:cubicBezTo>
                    <a:pt x="25" y="2"/>
                    <a:pt x="25" y="4"/>
                    <a:pt x="24" y="4"/>
                  </a:cubicBezTo>
                  <a:cubicBezTo>
                    <a:pt x="24" y="5"/>
                    <a:pt x="23" y="5"/>
                    <a:pt x="23" y="5"/>
                  </a:cubicBezTo>
                  <a:cubicBezTo>
                    <a:pt x="24" y="5"/>
                    <a:pt x="25" y="5"/>
                    <a:pt x="26" y="5"/>
                  </a:cubicBezTo>
                  <a:cubicBezTo>
                    <a:pt x="27" y="5"/>
                    <a:pt x="28" y="5"/>
                    <a:pt x="2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3" y="4"/>
                    <a:pt x="33" y="4"/>
                    <a:pt x="34" y="5"/>
                  </a:cubicBezTo>
                  <a:cubicBezTo>
                    <a:pt x="36" y="5"/>
                    <a:pt x="38" y="5"/>
                    <a:pt x="40" y="5"/>
                  </a:cubicBezTo>
                  <a:cubicBezTo>
                    <a:pt x="40" y="5"/>
                    <a:pt x="41" y="5"/>
                    <a:pt x="41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4" y="5"/>
                    <a:pt x="45" y="5"/>
                    <a:pt x="47" y="5"/>
                  </a:cubicBezTo>
                  <a:cubicBezTo>
                    <a:pt x="48" y="4"/>
                    <a:pt x="49" y="3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3" y="2"/>
                    <a:pt x="55" y="2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  <a:cubicBezTo>
                    <a:pt x="54" y="0"/>
                    <a:pt x="52" y="0"/>
                    <a:pt x="5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任意多边形 265">
              <a:extLst>
                <a:ext uri="{FF2B5EF4-FFF2-40B4-BE49-F238E27FC236}">
                  <a16:creationId xmlns:a16="http://schemas.microsoft.com/office/drawing/2014/main" id="{533A8490-5B6A-C244-83C4-FEBBC0A88056}"/>
                </a:ext>
              </a:extLst>
            </p:cNvPr>
            <p:cNvSpPr/>
            <p:nvPr/>
          </p:nvSpPr>
          <p:spPr bwMode="auto">
            <a:xfrm>
              <a:off x="3332798" y="3629025"/>
              <a:ext cx="136769" cy="47625"/>
            </a:xfrm>
            <a:custGeom>
              <a:avLst/>
              <a:gdLst>
                <a:gd name="connsiteX0" fmla="*/ 133527 w 136769"/>
                <a:gd name="connsiteY0" fmla="*/ 28575 h 47625"/>
                <a:gd name="connsiteX1" fmla="*/ 135820 w 136769"/>
                <a:gd name="connsiteY1" fmla="*/ 32808 h 47625"/>
                <a:gd name="connsiteX2" fmla="*/ 122061 w 136769"/>
                <a:gd name="connsiteY2" fmla="*/ 41275 h 47625"/>
                <a:gd name="connsiteX3" fmla="*/ 119768 w 136769"/>
                <a:gd name="connsiteY3" fmla="*/ 41275 h 47625"/>
                <a:gd name="connsiteX4" fmla="*/ 119768 w 136769"/>
                <a:gd name="connsiteY4" fmla="*/ 37042 h 47625"/>
                <a:gd name="connsiteX5" fmla="*/ 133527 w 136769"/>
                <a:gd name="connsiteY5" fmla="*/ 28575 h 47625"/>
                <a:gd name="connsiteX6" fmla="*/ 39071 w 136769"/>
                <a:gd name="connsiteY6" fmla="*/ 15875 h 47625"/>
                <a:gd name="connsiteX7" fmla="*/ 41276 w 136769"/>
                <a:gd name="connsiteY7" fmla="*/ 20108 h 47625"/>
                <a:gd name="connsiteX8" fmla="*/ 12612 w 136769"/>
                <a:gd name="connsiteY8" fmla="*/ 41275 h 47625"/>
                <a:gd name="connsiteX9" fmla="*/ 5998 w 136769"/>
                <a:gd name="connsiteY9" fmla="*/ 47625 h 47625"/>
                <a:gd name="connsiteX10" fmla="*/ 3793 w 136769"/>
                <a:gd name="connsiteY10" fmla="*/ 43392 h 47625"/>
                <a:gd name="connsiteX11" fmla="*/ 5998 w 136769"/>
                <a:gd name="connsiteY11" fmla="*/ 41275 h 47625"/>
                <a:gd name="connsiteX12" fmla="*/ 39071 w 136769"/>
                <a:gd name="connsiteY12" fmla="*/ 15875 h 47625"/>
                <a:gd name="connsiteX13" fmla="*/ 129117 w 136769"/>
                <a:gd name="connsiteY13" fmla="*/ 14287 h 47625"/>
                <a:gd name="connsiteX14" fmla="*/ 131233 w 136769"/>
                <a:gd name="connsiteY14" fmla="*/ 18328 h 47625"/>
                <a:gd name="connsiteX15" fmla="*/ 105833 w 136769"/>
                <a:gd name="connsiteY15" fmla="*/ 36512 h 47625"/>
                <a:gd name="connsiteX16" fmla="*/ 103717 w 136769"/>
                <a:gd name="connsiteY16" fmla="*/ 36512 h 47625"/>
                <a:gd name="connsiteX17" fmla="*/ 103717 w 136769"/>
                <a:gd name="connsiteY17" fmla="*/ 32471 h 47625"/>
                <a:gd name="connsiteX18" fmla="*/ 129117 w 136769"/>
                <a:gd name="connsiteY18" fmla="*/ 16307 h 47625"/>
                <a:gd name="connsiteX19" fmla="*/ 129117 w 136769"/>
                <a:gd name="connsiteY19" fmla="*/ 14287 h 47625"/>
                <a:gd name="connsiteX20" fmla="*/ 102636 w 136769"/>
                <a:gd name="connsiteY20" fmla="*/ 3175 h 47625"/>
                <a:gd name="connsiteX21" fmla="*/ 104776 w 136769"/>
                <a:gd name="connsiteY21" fmla="*/ 5323 h 47625"/>
                <a:gd name="connsiteX22" fmla="*/ 59842 w 136769"/>
                <a:gd name="connsiteY22" fmla="*/ 37540 h 47625"/>
                <a:gd name="connsiteX23" fmla="*/ 57703 w 136769"/>
                <a:gd name="connsiteY23" fmla="*/ 39688 h 47625"/>
                <a:gd name="connsiteX24" fmla="*/ 57703 w 136769"/>
                <a:gd name="connsiteY24" fmla="*/ 35392 h 47625"/>
                <a:gd name="connsiteX25" fmla="*/ 96217 w 136769"/>
                <a:gd name="connsiteY25" fmla="*/ 5323 h 47625"/>
                <a:gd name="connsiteX26" fmla="*/ 102636 w 136769"/>
                <a:gd name="connsiteY26" fmla="*/ 3175 h 47625"/>
                <a:gd name="connsiteX27" fmla="*/ 77512 w 136769"/>
                <a:gd name="connsiteY27" fmla="*/ 3175 h 47625"/>
                <a:gd name="connsiteX28" fmla="*/ 79720 w 136769"/>
                <a:gd name="connsiteY28" fmla="*/ 3175 h 47625"/>
                <a:gd name="connsiteX29" fmla="*/ 81929 w 136769"/>
                <a:gd name="connsiteY29" fmla="*/ 7520 h 47625"/>
                <a:gd name="connsiteX30" fmla="*/ 37755 w 136769"/>
                <a:gd name="connsiteY30" fmla="*/ 44450 h 47625"/>
                <a:gd name="connsiteX31" fmla="*/ 35547 w 136769"/>
                <a:gd name="connsiteY31" fmla="*/ 44450 h 47625"/>
                <a:gd name="connsiteX32" fmla="*/ 33338 w 136769"/>
                <a:gd name="connsiteY32" fmla="*/ 44450 h 47625"/>
                <a:gd name="connsiteX33" fmla="*/ 33338 w 136769"/>
                <a:gd name="connsiteY33" fmla="*/ 42278 h 47625"/>
                <a:gd name="connsiteX34" fmla="*/ 73094 w 136769"/>
                <a:gd name="connsiteY34" fmla="*/ 7520 h 47625"/>
                <a:gd name="connsiteX35" fmla="*/ 77512 w 136769"/>
                <a:gd name="connsiteY35" fmla="*/ 3175 h 47625"/>
                <a:gd name="connsiteX36" fmla="*/ 39103 w 136769"/>
                <a:gd name="connsiteY36" fmla="*/ 3175 h 47625"/>
                <a:gd name="connsiteX37" fmla="*/ 41275 w 136769"/>
                <a:gd name="connsiteY37" fmla="*/ 3175 h 47625"/>
                <a:gd name="connsiteX38" fmla="*/ 41275 w 136769"/>
                <a:gd name="connsiteY38" fmla="*/ 5292 h 47625"/>
                <a:gd name="connsiteX39" fmla="*/ 39103 w 136769"/>
                <a:gd name="connsiteY39" fmla="*/ 7408 h 47625"/>
                <a:gd name="connsiteX40" fmla="*/ 34758 w 136769"/>
                <a:gd name="connsiteY40" fmla="*/ 11642 h 47625"/>
                <a:gd name="connsiteX41" fmla="*/ 4345 w 136769"/>
                <a:gd name="connsiteY41" fmla="*/ 41275 h 47625"/>
                <a:gd name="connsiteX42" fmla="*/ 2172 w 136769"/>
                <a:gd name="connsiteY42" fmla="*/ 41275 h 47625"/>
                <a:gd name="connsiteX43" fmla="*/ 0 w 136769"/>
                <a:gd name="connsiteY43" fmla="*/ 41275 h 47625"/>
                <a:gd name="connsiteX44" fmla="*/ 0 w 136769"/>
                <a:gd name="connsiteY44" fmla="*/ 39158 h 47625"/>
                <a:gd name="connsiteX45" fmla="*/ 30413 w 136769"/>
                <a:gd name="connsiteY45" fmla="*/ 9525 h 47625"/>
                <a:gd name="connsiteX46" fmla="*/ 32585 w 136769"/>
                <a:gd name="connsiteY46" fmla="*/ 7408 h 47625"/>
                <a:gd name="connsiteX47" fmla="*/ 36930 w 136769"/>
                <a:gd name="connsiteY47" fmla="*/ 5292 h 47625"/>
                <a:gd name="connsiteX48" fmla="*/ 39103 w 136769"/>
                <a:gd name="connsiteY48" fmla="*/ 3175 h 47625"/>
                <a:gd name="connsiteX49" fmla="*/ 122715 w 136769"/>
                <a:gd name="connsiteY49" fmla="*/ 0 h 47625"/>
                <a:gd name="connsiteX50" fmla="*/ 124858 w 136769"/>
                <a:gd name="connsiteY50" fmla="*/ 4445 h 47625"/>
                <a:gd name="connsiteX51" fmla="*/ 88424 w 136769"/>
                <a:gd name="connsiteY51" fmla="*/ 33338 h 47625"/>
                <a:gd name="connsiteX52" fmla="*/ 86281 w 136769"/>
                <a:gd name="connsiteY52" fmla="*/ 28893 h 47625"/>
                <a:gd name="connsiteX53" fmla="*/ 122715 w 136769"/>
                <a:gd name="connsiteY5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769" h="47625">
                  <a:moveTo>
                    <a:pt x="133527" y="28575"/>
                  </a:moveTo>
                  <a:cubicBezTo>
                    <a:pt x="135820" y="28575"/>
                    <a:pt x="138113" y="32808"/>
                    <a:pt x="135820" y="32808"/>
                  </a:cubicBezTo>
                  <a:cubicBezTo>
                    <a:pt x="131234" y="34925"/>
                    <a:pt x="126648" y="37042"/>
                    <a:pt x="122061" y="41275"/>
                  </a:cubicBezTo>
                  <a:cubicBezTo>
                    <a:pt x="122061" y="41275"/>
                    <a:pt x="119768" y="41275"/>
                    <a:pt x="119768" y="41275"/>
                  </a:cubicBezTo>
                  <a:cubicBezTo>
                    <a:pt x="117475" y="41275"/>
                    <a:pt x="117475" y="37042"/>
                    <a:pt x="119768" y="37042"/>
                  </a:cubicBezTo>
                  <a:cubicBezTo>
                    <a:pt x="124354" y="34925"/>
                    <a:pt x="128941" y="32808"/>
                    <a:pt x="133527" y="28575"/>
                  </a:cubicBezTo>
                  <a:close/>
                  <a:moveTo>
                    <a:pt x="39071" y="15875"/>
                  </a:moveTo>
                  <a:cubicBezTo>
                    <a:pt x="41276" y="15875"/>
                    <a:pt x="41276" y="17992"/>
                    <a:pt x="41276" y="20108"/>
                  </a:cubicBezTo>
                  <a:cubicBezTo>
                    <a:pt x="30251" y="26458"/>
                    <a:pt x="21432" y="34925"/>
                    <a:pt x="12612" y="41275"/>
                  </a:cubicBezTo>
                  <a:cubicBezTo>
                    <a:pt x="10407" y="43392"/>
                    <a:pt x="8203" y="45508"/>
                    <a:pt x="5998" y="47625"/>
                  </a:cubicBezTo>
                  <a:cubicBezTo>
                    <a:pt x="3793" y="47625"/>
                    <a:pt x="1588" y="45508"/>
                    <a:pt x="3793" y="43392"/>
                  </a:cubicBezTo>
                  <a:cubicBezTo>
                    <a:pt x="3793" y="43392"/>
                    <a:pt x="5998" y="41275"/>
                    <a:pt x="5998" y="41275"/>
                  </a:cubicBezTo>
                  <a:cubicBezTo>
                    <a:pt x="17022" y="32808"/>
                    <a:pt x="28047" y="24342"/>
                    <a:pt x="39071" y="15875"/>
                  </a:cubicBezTo>
                  <a:close/>
                  <a:moveTo>
                    <a:pt x="129117" y="14287"/>
                  </a:moveTo>
                  <a:cubicBezTo>
                    <a:pt x="131233" y="14287"/>
                    <a:pt x="133350" y="18328"/>
                    <a:pt x="131233" y="18328"/>
                  </a:cubicBezTo>
                  <a:cubicBezTo>
                    <a:pt x="122767" y="24389"/>
                    <a:pt x="114300" y="30451"/>
                    <a:pt x="105833" y="36512"/>
                  </a:cubicBezTo>
                  <a:cubicBezTo>
                    <a:pt x="103717" y="36512"/>
                    <a:pt x="103717" y="36512"/>
                    <a:pt x="103717" y="36512"/>
                  </a:cubicBezTo>
                  <a:cubicBezTo>
                    <a:pt x="101600" y="36512"/>
                    <a:pt x="101600" y="34492"/>
                    <a:pt x="103717" y="32471"/>
                  </a:cubicBezTo>
                  <a:cubicBezTo>
                    <a:pt x="112183" y="26410"/>
                    <a:pt x="120650" y="20348"/>
                    <a:pt x="129117" y="16307"/>
                  </a:cubicBezTo>
                  <a:cubicBezTo>
                    <a:pt x="129117" y="14287"/>
                    <a:pt x="129117" y="14287"/>
                    <a:pt x="129117" y="14287"/>
                  </a:cubicBezTo>
                  <a:close/>
                  <a:moveTo>
                    <a:pt x="102636" y="3175"/>
                  </a:moveTo>
                  <a:cubicBezTo>
                    <a:pt x="104776" y="3175"/>
                    <a:pt x="104776" y="3175"/>
                    <a:pt x="104776" y="5323"/>
                  </a:cubicBezTo>
                  <a:cubicBezTo>
                    <a:pt x="89798" y="16062"/>
                    <a:pt x="74820" y="26801"/>
                    <a:pt x="59842" y="37540"/>
                  </a:cubicBezTo>
                  <a:cubicBezTo>
                    <a:pt x="59842" y="39688"/>
                    <a:pt x="59842" y="39688"/>
                    <a:pt x="57703" y="39688"/>
                  </a:cubicBezTo>
                  <a:cubicBezTo>
                    <a:pt x="57703" y="39688"/>
                    <a:pt x="55563" y="35392"/>
                    <a:pt x="57703" y="35392"/>
                  </a:cubicBezTo>
                  <a:cubicBezTo>
                    <a:pt x="70541" y="24653"/>
                    <a:pt x="83379" y="16062"/>
                    <a:pt x="96217" y="5323"/>
                  </a:cubicBezTo>
                  <a:cubicBezTo>
                    <a:pt x="98357" y="5323"/>
                    <a:pt x="100496" y="3175"/>
                    <a:pt x="102636" y="3175"/>
                  </a:cubicBezTo>
                  <a:close/>
                  <a:moveTo>
                    <a:pt x="77512" y="3175"/>
                  </a:moveTo>
                  <a:cubicBezTo>
                    <a:pt x="79720" y="3175"/>
                    <a:pt x="79720" y="3175"/>
                    <a:pt x="79720" y="3175"/>
                  </a:cubicBezTo>
                  <a:cubicBezTo>
                    <a:pt x="81929" y="3175"/>
                    <a:pt x="84138" y="5347"/>
                    <a:pt x="81929" y="7520"/>
                  </a:cubicBezTo>
                  <a:cubicBezTo>
                    <a:pt x="66468" y="20554"/>
                    <a:pt x="51007" y="31416"/>
                    <a:pt x="37755" y="44450"/>
                  </a:cubicBezTo>
                  <a:cubicBezTo>
                    <a:pt x="35547" y="44450"/>
                    <a:pt x="35547" y="44450"/>
                    <a:pt x="35547" y="44450"/>
                  </a:cubicBezTo>
                  <a:cubicBezTo>
                    <a:pt x="35547" y="44450"/>
                    <a:pt x="35547" y="44450"/>
                    <a:pt x="33338" y="44450"/>
                  </a:cubicBezTo>
                  <a:cubicBezTo>
                    <a:pt x="33338" y="44450"/>
                    <a:pt x="33338" y="42278"/>
                    <a:pt x="33338" y="42278"/>
                  </a:cubicBezTo>
                  <a:cubicBezTo>
                    <a:pt x="46590" y="31416"/>
                    <a:pt x="62051" y="20554"/>
                    <a:pt x="73094" y="7520"/>
                  </a:cubicBezTo>
                  <a:cubicBezTo>
                    <a:pt x="75303" y="7520"/>
                    <a:pt x="77512" y="5347"/>
                    <a:pt x="77512" y="3175"/>
                  </a:cubicBezTo>
                  <a:close/>
                  <a:moveTo>
                    <a:pt x="39103" y="3175"/>
                  </a:moveTo>
                  <a:cubicBezTo>
                    <a:pt x="41275" y="3175"/>
                    <a:pt x="41275" y="3175"/>
                    <a:pt x="41275" y="3175"/>
                  </a:cubicBezTo>
                  <a:cubicBezTo>
                    <a:pt x="41275" y="5292"/>
                    <a:pt x="41275" y="5292"/>
                    <a:pt x="41275" y="5292"/>
                  </a:cubicBezTo>
                  <a:cubicBezTo>
                    <a:pt x="41275" y="7408"/>
                    <a:pt x="39103" y="7408"/>
                    <a:pt x="39103" y="7408"/>
                  </a:cubicBezTo>
                  <a:cubicBezTo>
                    <a:pt x="39103" y="7408"/>
                    <a:pt x="36930" y="9525"/>
                    <a:pt x="34758" y="11642"/>
                  </a:cubicBezTo>
                  <a:cubicBezTo>
                    <a:pt x="23896" y="20108"/>
                    <a:pt x="15206" y="30692"/>
                    <a:pt x="4345" y="41275"/>
                  </a:cubicBezTo>
                  <a:cubicBezTo>
                    <a:pt x="2172" y="41275"/>
                    <a:pt x="2172" y="41275"/>
                    <a:pt x="2172" y="41275"/>
                  </a:cubicBezTo>
                  <a:cubicBezTo>
                    <a:pt x="2172" y="41275"/>
                    <a:pt x="0" y="41275"/>
                    <a:pt x="0" y="41275"/>
                  </a:cubicBezTo>
                  <a:cubicBezTo>
                    <a:pt x="0" y="41275"/>
                    <a:pt x="0" y="39158"/>
                    <a:pt x="0" y="39158"/>
                  </a:cubicBezTo>
                  <a:cubicBezTo>
                    <a:pt x="10862" y="28575"/>
                    <a:pt x="19551" y="17992"/>
                    <a:pt x="30413" y="9525"/>
                  </a:cubicBezTo>
                  <a:cubicBezTo>
                    <a:pt x="30413" y="9525"/>
                    <a:pt x="32585" y="7408"/>
                    <a:pt x="32585" y="7408"/>
                  </a:cubicBezTo>
                  <a:cubicBezTo>
                    <a:pt x="34758" y="5292"/>
                    <a:pt x="34758" y="5292"/>
                    <a:pt x="36930" y="5292"/>
                  </a:cubicBezTo>
                  <a:cubicBezTo>
                    <a:pt x="36930" y="3175"/>
                    <a:pt x="36930" y="3175"/>
                    <a:pt x="39103" y="3175"/>
                  </a:cubicBezTo>
                  <a:close/>
                  <a:moveTo>
                    <a:pt x="122715" y="0"/>
                  </a:moveTo>
                  <a:cubicBezTo>
                    <a:pt x="124858" y="0"/>
                    <a:pt x="127001" y="2222"/>
                    <a:pt x="124858" y="4445"/>
                  </a:cubicBezTo>
                  <a:cubicBezTo>
                    <a:pt x="111999" y="13335"/>
                    <a:pt x="101283" y="22225"/>
                    <a:pt x="88424" y="33338"/>
                  </a:cubicBezTo>
                  <a:cubicBezTo>
                    <a:pt x="86281" y="33338"/>
                    <a:pt x="84138" y="28893"/>
                    <a:pt x="86281" y="28893"/>
                  </a:cubicBezTo>
                  <a:cubicBezTo>
                    <a:pt x="99140" y="20003"/>
                    <a:pt x="109856" y="11113"/>
                    <a:pt x="122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7" name="任意多边形 267">
              <a:extLst>
                <a:ext uri="{FF2B5EF4-FFF2-40B4-BE49-F238E27FC236}">
                  <a16:creationId xmlns:a16="http://schemas.microsoft.com/office/drawing/2014/main" id="{60B4B9C4-E9A6-D345-BA52-044D7F8D70F1}"/>
                </a:ext>
              </a:extLst>
            </p:cNvPr>
            <p:cNvSpPr/>
            <p:nvPr/>
          </p:nvSpPr>
          <p:spPr bwMode="auto">
            <a:xfrm>
              <a:off x="3465720" y="2908299"/>
              <a:ext cx="548498" cy="952500"/>
            </a:xfrm>
            <a:custGeom>
              <a:avLst/>
              <a:gdLst>
                <a:gd name="connsiteX0" fmla="*/ 545364 w 548498"/>
                <a:gd name="connsiteY0" fmla="*/ 895350 h 952500"/>
                <a:gd name="connsiteX1" fmla="*/ 547534 w 548498"/>
                <a:gd name="connsiteY1" fmla="*/ 895350 h 952500"/>
                <a:gd name="connsiteX2" fmla="*/ 547534 w 548498"/>
                <a:gd name="connsiteY2" fmla="*/ 899746 h 952500"/>
                <a:gd name="connsiteX3" fmla="*/ 543194 w 548498"/>
                <a:gd name="connsiteY3" fmla="*/ 904142 h 952500"/>
                <a:gd name="connsiteX4" fmla="*/ 536686 w 548498"/>
                <a:gd name="connsiteY4" fmla="*/ 908539 h 952500"/>
                <a:gd name="connsiteX5" fmla="*/ 530177 w 548498"/>
                <a:gd name="connsiteY5" fmla="*/ 915133 h 952500"/>
                <a:gd name="connsiteX6" fmla="*/ 523668 w 548498"/>
                <a:gd name="connsiteY6" fmla="*/ 921727 h 952500"/>
                <a:gd name="connsiteX7" fmla="*/ 501972 w 548498"/>
                <a:gd name="connsiteY7" fmla="*/ 941510 h 952500"/>
                <a:gd name="connsiteX8" fmla="*/ 497633 w 548498"/>
                <a:gd name="connsiteY8" fmla="*/ 945906 h 952500"/>
                <a:gd name="connsiteX9" fmla="*/ 488954 w 548498"/>
                <a:gd name="connsiteY9" fmla="*/ 952500 h 952500"/>
                <a:gd name="connsiteX10" fmla="*/ 486785 w 548498"/>
                <a:gd name="connsiteY10" fmla="*/ 952500 h 952500"/>
                <a:gd name="connsiteX11" fmla="*/ 486785 w 548498"/>
                <a:gd name="connsiteY11" fmla="*/ 950302 h 952500"/>
                <a:gd name="connsiteX12" fmla="*/ 488954 w 548498"/>
                <a:gd name="connsiteY12" fmla="*/ 948104 h 952500"/>
                <a:gd name="connsiteX13" fmla="*/ 497633 w 548498"/>
                <a:gd name="connsiteY13" fmla="*/ 939312 h 952500"/>
                <a:gd name="connsiteX14" fmla="*/ 501972 w 548498"/>
                <a:gd name="connsiteY14" fmla="*/ 934916 h 952500"/>
                <a:gd name="connsiteX15" fmla="*/ 528007 w 548498"/>
                <a:gd name="connsiteY15" fmla="*/ 912935 h 952500"/>
                <a:gd name="connsiteX16" fmla="*/ 534516 w 548498"/>
                <a:gd name="connsiteY16" fmla="*/ 906341 h 952500"/>
                <a:gd name="connsiteX17" fmla="*/ 538855 w 548498"/>
                <a:gd name="connsiteY17" fmla="*/ 901944 h 952500"/>
                <a:gd name="connsiteX18" fmla="*/ 543194 w 548498"/>
                <a:gd name="connsiteY18" fmla="*/ 897548 h 952500"/>
                <a:gd name="connsiteX19" fmla="*/ 545364 w 548498"/>
                <a:gd name="connsiteY19" fmla="*/ 895350 h 952500"/>
                <a:gd name="connsiteX20" fmla="*/ 537348 w 548498"/>
                <a:gd name="connsiteY20" fmla="*/ 876300 h 952500"/>
                <a:gd name="connsiteX21" fmla="*/ 539556 w 548498"/>
                <a:gd name="connsiteY21" fmla="*/ 876300 h 952500"/>
                <a:gd name="connsiteX22" fmla="*/ 539556 w 548498"/>
                <a:gd name="connsiteY22" fmla="*/ 880685 h 952500"/>
                <a:gd name="connsiteX23" fmla="*/ 537348 w 548498"/>
                <a:gd name="connsiteY23" fmla="*/ 882877 h 952500"/>
                <a:gd name="connsiteX24" fmla="*/ 532930 w 548498"/>
                <a:gd name="connsiteY24" fmla="*/ 887262 h 952500"/>
                <a:gd name="connsiteX25" fmla="*/ 497591 w 548498"/>
                <a:gd name="connsiteY25" fmla="*/ 920146 h 952500"/>
                <a:gd name="connsiteX26" fmla="*/ 495383 w 548498"/>
                <a:gd name="connsiteY26" fmla="*/ 922338 h 952500"/>
                <a:gd name="connsiteX27" fmla="*/ 493174 w 548498"/>
                <a:gd name="connsiteY27" fmla="*/ 922338 h 952500"/>
                <a:gd name="connsiteX28" fmla="*/ 493174 w 548498"/>
                <a:gd name="connsiteY28" fmla="*/ 917954 h 952500"/>
                <a:gd name="connsiteX29" fmla="*/ 497591 w 548498"/>
                <a:gd name="connsiteY29" fmla="*/ 913569 h 952500"/>
                <a:gd name="connsiteX30" fmla="*/ 532930 w 548498"/>
                <a:gd name="connsiteY30" fmla="*/ 880685 h 952500"/>
                <a:gd name="connsiteX31" fmla="*/ 537348 w 548498"/>
                <a:gd name="connsiteY31" fmla="*/ 876300 h 952500"/>
                <a:gd name="connsiteX32" fmla="*/ 536473 w 548498"/>
                <a:gd name="connsiteY32" fmla="*/ 865187 h 952500"/>
                <a:gd name="connsiteX33" fmla="*/ 538590 w 548498"/>
                <a:gd name="connsiteY33" fmla="*/ 869572 h 952500"/>
                <a:gd name="connsiteX34" fmla="*/ 536473 w 548498"/>
                <a:gd name="connsiteY34" fmla="*/ 871764 h 952500"/>
                <a:gd name="connsiteX35" fmla="*/ 532240 w 548498"/>
                <a:gd name="connsiteY35" fmla="*/ 876149 h 952500"/>
                <a:gd name="connsiteX36" fmla="*/ 496257 w 548498"/>
                <a:gd name="connsiteY36" fmla="*/ 906841 h 952500"/>
                <a:gd name="connsiteX37" fmla="*/ 492023 w 548498"/>
                <a:gd name="connsiteY37" fmla="*/ 909033 h 952500"/>
                <a:gd name="connsiteX38" fmla="*/ 492023 w 548498"/>
                <a:gd name="connsiteY38" fmla="*/ 911225 h 952500"/>
                <a:gd name="connsiteX39" fmla="*/ 489907 w 548498"/>
                <a:gd name="connsiteY39" fmla="*/ 911225 h 952500"/>
                <a:gd name="connsiteX40" fmla="*/ 489907 w 548498"/>
                <a:gd name="connsiteY40" fmla="*/ 906841 h 952500"/>
                <a:gd name="connsiteX41" fmla="*/ 494140 w 548498"/>
                <a:gd name="connsiteY41" fmla="*/ 902456 h 952500"/>
                <a:gd name="connsiteX42" fmla="*/ 532240 w 548498"/>
                <a:gd name="connsiteY42" fmla="*/ 869572 h 952500"/>
                <a:gd name="connsiteX43" fmla="*/ 534357 w 548498"/>
                <a:gd name="connsiteY43" fmla="*/ 867379 h 952500"/>
                <a:gd name="connsiteX44" fmla="*/ 536473 w 548498"/>
                <a:gd name="connsiteY44" fmla="*/ 865187 h 952500"/>
                <a:gd name="connsiteX45" fmla="*/ 523182 w 548498"/>
                <a:gd name="connsiteY45" fmla="*/ 855662 h 952500"/>
                <a:gd name="connsiteX46" fmla="*/ 525330 w 548498"/>
                <a:gd name="connsiteY46" fmla="*/ 857817 h 952500"/>
                <a:gd name="connsiteX47" fmla="*/ 495261 w 548498"/>
                <a:gd name="connsiteY47" fmla="*/ 883671 h 952500"/>
                <a:gd name="connsiteX48" fmla="*/ 493113 w 548498"/>
                <a:gd name="connsiteY48" fmla="*/ 885825 h 952500"/>
                <a:gd name="connsiteX49" fmla="*/ 493113 w 548498"/>
                <a:gd name="connsiteY49" fmla="*/ 881516 h 952500"/>
                <a:gd name="connsiteX50" fmla="*/ 523182 w 548498"/>
                <a:gd name="connsiteY50" fmla="*/ 855662 h 952500"/>
                <a:gd name="connsiteX51" fmla="*/ 538529 w 548498"/>
                <a:gd name="connsiteY51" fmla="*/ 831850 h 952500"/>
                <a:gd name="connsiteX52" fmla="*/ 540666 w 548498"/>
                <a:gd name="connsiteY52" fmla="*/ 831850 h 952500"/>
                <a:gd name="connsiteX53" fmla="*/ 542803 w 548498"/>
                <a:gd name="connsiteY53" fmla="*/ 833939 h 952500"/>
                <a:gd name="connsiteX54" fmla="*/ 540666 w 548498"/>
                <a:gd name="connsiteY54" fmla="*/ 836028 h 952500"/>
                <a:gd name="connsiteX55" fmla="*/ 538529 w 548498"/>
                <a:gd name="connsiteY55" fmla="*/ 838117 h 952500"/>
                <a:gd name="connsiteX56" fmla="*/ 534255 w 548498"/>
                <a:gd name="connsiteY56" fmla="*/ 840205 h 952500"/>
                <a:gd name="connsiteX57" fmla="*/ 532118 w 548498"/>
                <a:gd name="connsiteY57" fmla="*/ 842294 h 952500"/>
                <a:gd name="connsiteX58" fmla="*/ 527844 w 548498"/>
                <a:gd name="connsiteY58" fmla="*/ 844383 h 952500"/>
                <a:gd name="connsiteX59" fmla="*/ 493651 w 548498"/>
                <a:gd name="connsiteY59" fmla="*/ 871538 h 952500"/>
                <a:gd name="connsiteX60" fmla="*/ 491514 w 548498"/>
                <a:gd name="connsiteY60" fmla="*/ 871538 h 952500"/>
                <a:gd name="connsiteX61" fmla="*/ 491514 w 548498"/>
                <a:gd name="connsiteY61" fmla="*/ 867360 h 952500"/>
                <a:gd name="connsiteX62" fmla="*/ 527844 w 548498"/>
                <a:gd name="connsiteY62" fmla="*/ 840205 h 952500"/>
                <a:gd name="connsiteX63" fmla="*/ 532118 w 548498"/>
                <a:gd name="connsiteY63" fmla="*/ 838117 h 952500"/>
                <a:gd name="connsiteX64" fmla="*/ 534255 w 548498"/>
                <a:gd name="connsiteY64" fmla="*/ 836028 h 952500"/>
                <a:gd name="connsiteX65" fmla="*/ 538529 w 548498"/>
                <a:gd name="connsiteY65" fmla="*/ 833939 h 952500"/>
                <a:gd name="connsiteX66" fmla="*/ 538529 w 548498"/>
                <a:gd name="connsiteY66" fmla="*/ 831850 h 952500"/>
                <a:gd name="connsiteX67" fmla="*/ 539567 w 548498"/>
                <a:gd name="connsiteY67" fmla="*/ 815975 h 952500"/>
                <a:gd name="connsiteX68" fmla="*/ 541765 w 548498"/>
                <a:gd name="connsiteY68" fmla="*/ 818118 h 952500"/>
                <a:gd name="connsiteX69" fmla="*/ 541765 w 548498"/>
                <a:gd name="connsiteY69" fmla="*/ 820261 h 952500"/>
                <a:gd name="connsiteX70" fmla="*/ 539567 w 548498"/>
                <a:gd name="connsiteY70" fmla="*/ 822405 h 952500"/>
                <a:gd name="connsiteX71" fmla="*/ 537369 w 548498"/>
                <a:gd name="connsiteY71" fmla="*/ 824548 h 952500"/>
                <a:gd name="connsiteX72" fmla="*/ 532973 w 548498"/>
                <a:gd name="connsiteY72" fmla="*/ 826691 h 952500"/>
                <a:gd name="connsiteX73" fmla="*/ 530775 w 548498"/>
                <a:gd name="connsiteY73" fmla="*/ 830977 h 952500"/>
                <a:gd name="connsiteX74" fmla="*/ 526379 w 548498"/>
                <a:gd name="connsiteY74" fmla="*/ 833120 h 952500"/>
                <a:gd name="connsiteX75" fmla="*/ 489011 w 548498"/>
                <a:gd name="connsiteY75" fmla="*/ 858838 h 952500"/>
                <a:gd name="connsiteX76" fmla="*/ 486813 w 548498"/>
                <a:gd name="connsiteY76" fmla="*/ 854552 h 952500"/>
                <a:gd name="connsiteX77" fmla="*/ 489011 w 548498"/>
                <a:gd name="connsiteY77" fmla="*/ 854552 h 952500"/>
                <a:gd name="connsiteX78" fmla="*/ 524181 w 548498"/>
                <a:gd name="connsiteY78" fmla="*/ 828834 h 952500"/>
                <a:gd name="connsiteX79" fmla="*/ 528577 w 548498"/>
                <a:gd name="connsiteY79" fmla="*/ 824548 h 952500"/>
                <a:gd name="connsiteX80" fmla="*/ 532973 w 548498"/>
                <a:gd name="connsiteY80" fmla="*/ 822405 h 952500"/>
                <a:gd name="connsiteX81" fmla="*/ 537369 w 548498"/>
                <a:gd name="connsiteY81" fmla="*/ 818118 h 952500"/>
                <a:gd name="connsiteX82" fmla="*/ 539567 w 548498"/>
                <a:gd name="connsiteY82" fmla="*/ 818118 h 952500"/>
                <a:gd name="connsiteX83" fmla="*/ 539567 w 548498"/>
                <a:gd name="connsiteY83" fmla="*/ 815975 h 952500"/>
                <a:gd name="connsiteX84" fmla="*/ 541213 w 548498"/>
                <a:gd name="connsiteY84" fmla="*/ 798512 h 952500"/>
                <a:gd name="connsiteX85" fmla="*/ 543353 w 548498"/>
                <a:gd name="connsiteY85" fmla="*/ 802808 h 952500"/>
                <a:gd name="connsiteX86" fmla="*/ 539074 w 548498"/>
                <a:gd name="connsiteY86" fmla="*/ 804956 h 952500"/>
                <a:gd name="connsiteX87" fmla="*/ 539074 w 548498"/>
                <a:gd name="connsiteY87" fmla="*/ 807103 h 952500"/>
                <a:gd name="connsiteX88" fmla="*/ 532655 w 548498"/>
                <a:gd name="connsiteY88" fmla="*/ 811399 h 952500"/>
                <a:gd name="connsiteX89" fmla="*/ 526236 w 548498"/>
                <a:gd name="connsiteY89" fmla="*/ 815695 h 952500"/>
                <a:gd name="connsiteX90" fmla="*/ 521956 w 548498"/>
                <a:gd name="connsiteY90" fmla="*/ 817843 h 952500"/>
                <a:gd name="connsiteX91" fmla="*/ 498420 w 548498"/>
                <a:gd name="connsiteY91" fmla="*/ 835025 h 952500"/>
                <a:gd name="connsiteX92" fmla="*/ 496280 w 548498"/>
                <a:gd name="connsiteY92" fmla="*/ 830729 h 952500"/>
                <a:gd name="connsiteX93" fmla="*/ 521956 w 548498"/>
                <a:gd name="connsiteY93" fmla="*/ 813547 h 952500"/>
                <a:gd name="connsiteX94" fmla="*/ 526236 w 548498"/>
                <a:gd name="connsiteY94" fmla="*/ 811399 h 952500"/>
                <a:gd name="connsiteX95" fmla="*/ 532655 w 548498"/>
                <a:gd name="connsiteY95" fmla="*/ 807103 h 952500"/>
                <a:gd name="connsiteX96" fmla="*/ 536934 w 548498"/>
                <a:gd name="connsiteY96" fmla="*/ 800660 h 952500"/>
                <a:gd name="connsiteX97" fmla="*/ 539074 w 548498"/>
                <a:gd name="connsiteY97" fmla="*/ 800660 h 952500"/>
                <a:gd name="connsiteX98" fmla="*/ 541213 w 548498"/>
                <a:gd name="connsiteY98" fmla="*/ 798512 h 952500"/>
                <a:gd name="connsiteX99" fmla="*/ 528007 w 548498"/>
                <a:gd name="connsiteY99" fmla="*/ 787400 h 952500"/>
                <a:gd name="connsiteX100" fmla="*/ 530123 w 548498"/>
                <a:gd name="connsiteY100" fmla="*/ 787400 h 952500"/>
                <a:gd name="connsiteX101" fmla="*/ 530123 w 548498"/>
                <a:gd name="connsiteY101" fmla="*/ 789555 h 952500"/>
                <a:gd name="connsiteX102" fmla="*/ 530123 w 548498"/>
                <a:gd name="connsiteY102" fmla="*/ 791709 h 952500"/>
                <a:gd name="connsiteX103" fmla="*/ 523773 w 548498"/>
                <a:gd name="connsiteY103" fmla="*/ 798173 h 952500"/>
                <a:gd name="connsiteX104" fmla="*/ 519540 w 548498"/>
                <a:gd name="connsiteY104" fmla="*/ 802482 h 952500"/>
                <a:gd name="connsiteX105" fmla="*/ 498373 w 548498"/>
                <a:gd name="connsiteY105" fmla="*/ 817563 h 952500"/>
                <a:gd name="connsiteX106" fmla="*/ 496257 w 548498"/>
                <a:gd name="connsiteY106" fmla="*/ 813254 h 952500"/>
                <a:gd name="connsiteX107" fmla="*/ 519540 w 548498"/>
                <a:gd name="connsiteY107" fmla="*/ 796018 h 952500"/>
                <a:gd name="connsiteX108" fmla="*/ 521657 w 548498"/>
                <a:gd name="connsiteY108" fmla="*/ 793864 h 952500"/>
                <a:gd name="connsiteX109" fmla="*/ 528007 w 548498"/>
                <a:gd name="connsiteY109" fmla="*/ 787400 h 952500"/>
                <a:gd name="connsiteX110" fmla="*/ 525335 w 548498"/>
                <a:gd name="connsiteY110" fmla="*/ 765175 h 952500"/>
                <a:gd name="connsiteX111" fmla="*/ 527478 w 548498"/>
                <a:gd name="connsiteY111" fmla="*/ 769408 h 952500"/>
                <a:gd name="connsiteX112" fmla="*/ 521049 w 548498"/>
                <a:gd name="connsiteY112" fmla="*/ 775758 h 952500"/>
                <a:gd name="connsiteX113" fmla="*/ 491045 w 548498"/>
                <a:gd name="connsiteY113" fmla="*/ 801158 h 952500"/>
                <a:gd name="connsiteX114" fmla="*/ 488901 w 548498"/>
                <a:gd name="connsiteY114" fmla="*/ 803275 h 952500"/>
                <a:gd name="connsiteX115" fmla="*/ 486758 w 548498"/>
                <a:gd name="connsiteY115" fmla="*/ 803275 h 952500"/>
                <a:gd name="connsiteX116" fmla="*/ 484615 w 548498"/>
                <a:gd name="connsiteY116" fmla="*/ 801158 h 952500"/>
                <a:gd name="connsiteX117" fmla="*/ 491045 w 548498"/>
                <a:gd name="connsiteY117" fmla="*/ 796925 h 952500"/>
                <a:gd name="connsiteX118" fmla="*/ 523192 w 548498"/>
                <a:gd name="connsiteY118" fmla="*/ 767292 h 952500"/>
                <a:gd name="connsiteX119" fmla="*/ 525335 w 548498"/>
                <a:gd name="connsiteY119" fmla="*/ 765175 h 952500"/>
                <a:gd name="connsiteX120" fmla="*/ 523244 w 548498"/>
                <a:gd name="connsiteY120" fmla="*/ 747712 h 952500"/>
                <a:gd name="connsiteX121" fmla="*/ 525360 w 548498"/>
                <a:gd name="connsiteY121" fmla="*/ 751945 h 952500"/>
                <a:gd name="connsiteX122" fmla="*/ 523244 w 548498"/>
                <a:gd name="connsiteY122" fmla="*/ 754062 h 952500"/>
                <a:gd name="connsiteX123" fmla="*/ 489377 w 548498"/>
                <a:gd name="connsiteY123" fmla="*/ 781579 h 952500"/>
                <a:gd name="connsiteX124" fmla="*/ 487260 w 548498"/>
                <a:gd name="connsiteY124" fmla="*/ 783695 h 952500"/>
                <a:gd name="connsiteX125" fmla="*/ 485144 w 548498"/>
                <a:gd name="connsiteY125" fmla="*/ 785812 h 952500"/>
                <a:gd name="connsiteX126" fmla="*/ 483027 w 548498"/>
                <a:gd name="connsiteY126" fmla="*/ 781579 h 952500"/>
                <a:gd name="connsiteX127" fmla="*/ 489377 w 548498"/>
                <a:gd name="connsiteY127" fmla="*/ 777345 h 952500"/>
                <a:gd name="connsiteX128" fmla="*/ 521127 w 548498"/>
                <a:gd name="connsiteY128" fmla="*/ 749829 h 952500"/>
                <a:gd name="connsiteX129" fmla="*/ 523244 w 548498"/>
                <a:gd name="connsiteY129" fmla="*/ 747712 h 952500"/>
                <a:gd name="connsiteX130" fmla="*/ 519396 w 548498"/>
                <a:gd name="connsiteY130" fmla="*/ 731837 h 952500"/>
                <a:gd name="connsiteX131" fmla="*/ 521561 w 548498"/>
                <a:gd name="connsiteY131" fmla="*/ 731837 h 952500"/>
                <a:gd name="connsiteX132" fmla="*/ 523725 w 548498"/>
                <a:gd name="connsiteY132" fmla="*/ 734020 h 952500"/>
                <a:gd name="connsiteX133" fmla="*/ 521561 w 548498"/>
                <a:gd name="connsiteY133" fmla="*/ 736203 h 952500"/>
                <a:gd name="connsiteX134" fmla="*/ 486924 w 548498"/>
                <a:gd name="connsiteY134" fmla="*/ 764579 h 952500"/>
                <a:gd name="connsiteX135" fmla="*/ 482595 w 548498"/>
                <a:gd name="connsiteY135" fmla="*/ 766762 h 952500"/>
                <a:gd name="connsiteX136" fmla="*/ 480430 w 548498"/>
                <a:gd name="connsiteY136" fmla="*/ 766762 h 952500"/>
                <a:gd name="connsiteX137" fmla="*/ 480430 w 548498"/>
                <a:gd name="connsiteY137" fmla="*/ 762397 h 952500"/>
                <a:gd name="connsiteX138" fmla="*/ 484759 w 548498"/>
                <a:gd name="connsiteY138" fmla="*/ 758031 h 952500"/>
                <a:gd name="connsiteX139" fmla="*/ 519396 w 548498"/>
                <a:gd name="connsiteY139" fmla="*/ 731837 h 952500"/>
                <a:gd name="connsiteX140" fmla="*/ 498325 w 548498"/>
                <a:gd name="connsiteY140" fmla="*/ 701675 h 952500"/>
                <a:gd name="connsiteX141" fmla="*/ 500490 w 548498"/>
                <a:gd name="connsiteY141" fmla="*/ 706020 h 952500"/>
                <a:gd name="connsiteX142" fmla="*/ 481007 w 548498"/>
                <a:gd name="connsiteY142" fmla="*/ 725571 h 952500"/>
                <a:gd name="connsiteX143" fmla="*/ 457195 w 548498"/>
                <a:gd name="connsiteY143" fmla="*/ 742950 h 952500"/>
                <a:gd name="connsiteX144" fmla="*/ 455030 w 548498"/>
                <a:gd name="connsiteY144" fmla="*/ 742950 h 952500"/>
                <a:gd name="connsiteX145" fmla="*/ 455030 w 548498"/>
                <a:gd name="connsiteY145" fmla="*/ 738605 h 952500"/>
                <a:gd name="connsiteX146" fmla="*/ 476678 w 548498"/>
                <a:gd name="connsiteY146" fmla="*/ 723399 h 952500"/>
                <a:gd name="connsiteX147" fmla="*/ 496161 w 548498"/>
                <a:gd name="connsiteY147" fmla="*/ 703847 h 952500"/>
                <a:gd name="connsiteX148" fmla="*/ 498325 w 548498"/>
                <a:gd name="connsiteY148" fmla="*/ 701675 h 952500"/>
                <a:gd name="connsiteX149" fmla="*/ 420548 w 548498"/>
                <a:gd name="connsiteY149" fmla="*/ 700087 h 952500"/>
                <a:gd name="connsiteX150" fmla="*/ 422702 w 548498"/>
                <a:gd name="connsiteY150" fmla="*/ 702204 h 952500"/>
                <a:gd name="connsiteX151" fmla="*/ 422702 w 548498"/>
                <a:gd name="connsiteY151" fmla="*/ 704320 h 952500"/>
                <a:gd name="connsiteX152" fmla="*/ 366686 w 548498"/>
                <a:gd name="connsiteY152" fmla="*/ 744537 h 952500"/>
                <a:gd name="connsiteX153" fmla="*/ 364532 w 548498"/>
                <a:gd name="connsiteY153" fmla="*/ 740304 h 952500"/>
                <a:gd name="connsiteX154" fmla="*/ 418393 w 548498"/>
                <a:gd name="connsiteY154" fmla="*/ 702204 h 952500"/>
                <a:gd name="connsiteX155" fmla="*/ 420548 w 548498"/>
                <a:gd name="connsiteY155" fmla="*/ 700087 h 952500"/>
                <a:gd name="connsiteX156" fmla="*/ 366579 w 548498"/>
                <a:gd name="connsiteY156" fmla="*/ 700087 h 952500"/>
                <a:gd name="connsiteX157" fmla="*/ 368727 w 548498"/>
                <a:gd name="connsiteY157" fmla="*/ 702204 h 952500"/>
                <a:gd name="connsiteX158" fmla="*/ 362284 w 548498"/>
                <a:gd name="connsiteY158" fmla="*/ 706437 h 952500"/>
                <a:gd name="connsiteX159" fmla="*/ 299998 w 548498"/>
                <a:gd name="connsiteY159" fmla="*/ 750887 h 952500"/>
                <a:gd name="connsiteX160" fmla="*/ 297850 w 548498"/>
                <a:gd name="connsiteY160" fmla="*/ 746654 h 952500"/>
                <a:gd name="connsiteX161" fmla="*/ 355840 w 548498"/>
                <a:gd name="connsiteY161" fmla="*/ 704320 h 952500"/>
                <a:gd name="connsiteX162" fmla="*/ 366579 w 548498"/>
                <a:gd name="connsiteY162" fmla="*/ 700087 h 952500"/>
                <a:gd name="connsiteX163" fmla="*/ 473970 w 548498"/>
                <a:gd name="connsiteY163" fmla="*/ 696912 h 952500"/>
                <a:gd name="connsiteX164" fmla="*/ 476117 w 548498"/>
                <a:gd name="connsiteY164" fmla="*/ 696912 h 952500"/>
                <a:gd name="connsiteX165" fmla="*/ 478265 w 548498"/>
                <a:gd name="connsiteY165" fmla="*/ 701330 h 952500"/>
                <a:gd name="connsiteX166" fmla="*/ 476117 w 548498"/>
                <a:gd name="connsiteY166" fmla="*/ 701330 h 952500"/>
                <a:gd name="connsiteX167" fmla="*/ 409536 w 548498"/>
                <a:gd name="connsiteY167" fmla="*/ 747712 h 952500"/>
                <a:gd name="connsiteX168" fmla="*/ 407388 w 548498"/>
                <a:gd name="connsiteY168" fmla="*/ 745503 h 952500"/>
                <a:gd name="connsiteX169" fmla="*/ 471822 w 548498"/>
                <a:gd name="connsiteY169" fmla="*/ 701330 h 952500"/>
                <a:gd name="connsiteX170" fmla="*/ 473970 w 548498"/>
                <a:gd name="connsiteY170" fmla="*/ 696912 h 952500"/>
                <a:gd name="connsiteX171" fmla="*/ 456537 w 548498"/>
                <a:gd name="connsiteY171" fmla="*/ 695325 h 952500"/>
                <a:gd name="connsiteX172" fmla="*/ 458670 w 548498"/>
                <a:gd name="connsiteY172" fmla="*/ 695325 h 952500"/>
                <a:gd name="connsiteX173" fmla="*/ 460803 w 548498"/>
                <a:gd name="connsiteY173" fmla="*/ 695325 h 952500"/>
                <a:gd name="connsiteX174" fmla="*/ 460803 w 548498"/>
                <a:gd name="connsiteY174" fmla="*/ 697490 h 952500"/>
                <a:gd name="connsiteX175" fmla="*/ 458670 w 548498"/>
                <a:gd name="connsiteY175" fmla="*/ 699654 h 952500"/>
                <a:gd name="connsiteX176" fmla="*/ 456537 w 548498"/>
                <a:gd name="connsiteY176" fmla="*/ 701819 h 952500"/>
                <a:gd name="connsiteX177" fmla="*/ 398940 w 548498"/>
                <a:gd name="connsiteY177" fmla="*/ 742950 h 952500"/>
                <a:gd name="connsiteX178" fmla="*/ 396807 w 548498"/>
                <a:gd name="connsiteY178" fmla="*/ 742950 h 952500"/>
                <a:gd name="connsiteX179" fmla="*/ 394673 w 548498"/>
                <a:gd name="connsiteY179" fmla="*/ 738621 h 952500"/>
                <a:gd name="connsiteX180" fmla="*/ 450137 w 548498"/>
                <a:gd name="connsiteY180" fmla="*/ 701819 h 952500"/>
                <a:gd name="connsiteX181" fmla="*/ 456537 w 548498"/>
                <a:gd name="connsiteY181" fmla="*/ 695325 h 952500"/>
                <a:gd name="connsiteX182" fmla="*/ 401470 w 548498"/>
                <a:gd name="connsiteY182" fmla="*/ 695325 h 952500"/>
                <a:gd name="connsiteX183" fmla="*/ 401470 w 548498"/>
                <a:gd name="connsiteY183" fmla="*/ 699676 h 952500"/>
                <a:gd name="connsiteX184" fmla="*/ 399287 w 548498"/>
                <a:gd name="connsiteY184" fmla="*/ 701852 h 952500"/>
                <a:gd name="connsiteX185" fmla="*/ 322210 w 548498"/>
                <a:gd name="connsiteY185" fmla="*/ 753063 h 952500"/>
                <a:gd name="connsiteX186" fmla="*/ 377509 w 548498"/>
                <a:gd name="connsiteY186" fmla="*/ 751568 h 952500"/>
                <a:gd name="connsiteX187" fmla="*/ 379659 w 548498"/>
                <a:gd name="connsiteY187" fmla="*/ 751568 h 952500"/>
                <a:gd name="connsiteX188" fmla="*/ 450614 w 548498"/>
                <a:gd name="connsiteY188" fmla="*/ 749300 h 952500"/>
                <a:gd name="connsiteX189" fmla="*/ 457065 w 548498"/>
                <a:gd name="connsiteY189" fmla="*/ 749300 h 952500"/>
                <a:gd name="connsiteX190" fmla="*/ 459215 w 548498"/>
                <a:gd name="connsiteY190" fmla="*/ 751568 h 952500"/>
                <a:gd name="connsiteX191" fmla="*/ 457065 w 548498"/>
                <a:gd name="connsiteY191" fmla="*/ 753836 h 952500"/>
                <a:gd name="connsiteX192" fmla="*/ 429113 w 548498"/>
                <a:gd name="connsiteY192" fmla="*/ 756104 h 952500"/>
                <a:gd name="connsiteX193" fmla="*/ 426963 w 548498"/>
                <a:gd name="connsiteY193" fmla="*/ 758372 h 952500"/>
                <a:gd name="connsiteX194" fmla="*/ 364608 w 548498"/>
                <a:gd name="connsiteY194" fmla="*/ 758372 h 952500"/>
                <a:gd name="connsiteX195" fmla="*/ 347407 w 548498"/>
                <a:gd name="connsiteY195" fmla="*/ 760639 h 952500"/>
                <a:gd name="connsiteX196" fmla="*/ 345256 w 548498"/>
                <a:gd name="connsiteY196" fmla="*/ 762907 h 952500"/>
                <a:gd name="connsiteX197" fmla="*/ 336656 w 548498"/>
                <a:gd name="connsiteY197" fmla="*/ 762907 h 952500"/>
                <a:gd name="connsiteX198" fmla="*/ 319454 w 548498"/>
                <a:gd name="connsiteY198" fmla="*/ 765175 h 952500"/>
                <a:gd name="connsiteX199" fmla="*/ 317304 w 548498"/>
                <a:gd name="connsiteY199" fmla="*/ 765175 h 952500"/>
                <a:gd name="connsiteX200" fmla="*/ 317304 w 548498"/>
                <a:gd name="connsiteY200" fmla="*/ 760639 h 952500"/>
                <a:gd name="connsiteX201" fmla="*/ 328055 w 548498"/>
                <a:gd name="connsiteY201" fmla="*/ 758372 h 952500"/>
                <a:gd name="connsiteX202" fmla="*/ 300103 w 548498"/>
                <a:gd name="connsiteY202" fmla="*/ 760639 h 952500"/>
                <a:gd name="connsiteX203" fmla="*/ 297953 w 548498"/>
                <a:gd name="connsiteY203" fmla="*/ 758372 h 952500"/>
                <a:gd name="connsiteX204" fmla="*/ 293652 w 548498"/>
                <a:gd name="connsiteY204" fmla="*/ 758372 h 952500"/>
                <a:gd name="connsiteX205" fmla="*/ 293652 w 548498"/>
                <a:gd name="connsiteY205" fmla="*/ 753836 h 952500"/>
                <a:gd name="connsiteX206" fmla="*/ 320231 w 548498"/>
                <a:gd name="connsiteY206" fmla="*/ 753117 h 952500"/>
                <a:gd name="connsiteX207" fmla="*/ 318523 w 548498"/>
                <a:gd name="connsiteY207" fmla="*/ 749712 h 952500"/>
                <a:gd name="connsiteX208" fmla="*/ 388373 w 548498"/>
                <a:gd name="connsiteY208" fmla="*/ 704027 h 952500"/>
                <a:gd name="connsiteX209" fmla="*/ 399287 w 548498"/>
                <a:gd name="connsiteY209" fmla="*/ 697500 h 952500"/>
                <a:gd name="connsiteX210" fmla="*/ 401470 w 548498"/>
                <a:gd name="connsiteY210" fmla="*/ 695325 h 952500"/>
                <a:gd name="connsiteX211" fmla="*/ 342201 w 548498"/>
                <a:gd name="connsiteY211" fmla="*/ 663576 h 952500"/>
                <a:gd name="connsiteX212" fmla="*/ 344351 w 548498"/>
                <a:gd name="connsiteY212" fmla="*/ 663576 h 952500"/>
                <a:gd name="connsiteX213" fmla="*/ 346502 w 548498"/>
                <a:gd name="connsiteY213" fmla="*/ 667809 h 952500"/>
                <a:gd name="connsiteX214" fmla="*/ 344351 w 548498"/>
                <a:gd name="connsiteY214" fmla="*/ 667809 h 952500"/>
                <a:gd name="connsiteX215" fmla="*/ 342201 w 548498"/>
                <a:gd name="connsiteY215" fmla="*/ 669926 h 952500"/>
                <a:gd name="connsiteX216" fmla="*/ 337899 w 548498"/>
                <a:gd name="connsiteY216" fmla="*/ 674159 h 952500"/>
                <a:gd name="connsiteX217" fmla="*/ 284129 w 548498"/>
                <a:gd name="connsiteY217" fmla="*/ 727076 h 952500"/>
                <a:gd name="connsiteX218" fmla="*/ 281978 w 548498"/>
                <a:gd name="connsiteY218" fmla="*/ 727076 h 952500"/>
                <a:gd name="connsiteX219" fmla="*/ 279827 w 548498"/>
                <a:gd name="connsiteY219" fmla="*/ 722843 h 952500"/>
                <a:gd name="connsiteX220" fmla="*/ 337899 w 548498"/>
                <a:gd name="connsiteY220" fmla="*/ 667809 h 952500"/>
                <a:gd name="connsiteX221" fmla="*/ 342201 w 548498"/>
                <a:gd name="connsiteY221" fmla="*/ 663576 h 952500"/>
                <a:gd name="connsiteX222" fmla="*/ 345387 w 548498"/>
                <a:gd name="connsiteY222" fmla="*/ 644526 h 952500"/>
                <a:gd name="connsiteX223" fmla="*/ 347532 w 548498"/>
                <a:gd name="connsiteY223" fmla="*/ 644526 h 952500"/>
                <a:gd name="connsiteX224" fmla="*/ 347532 w 548498"/>
                <a:gd name="connsiteY224" fmla="*/ 646661 h 952500"/>
                <a:gd name="connsiteX225" fmla="*/ 347532 w 548498"/>
                <a:gd name="connsiteY225" fmla="*/ 648796 h 952500"/>
                <a:gd name="connsiteX226" fmla="*/ 341096 w 548498"/>
                <a:gd name="connsiteY226" fmla="*/ 653066 h 952500"/>
                <a:gd name="connsiteX227" fmla="*/ 281028 w 548498"/>
                <a:gd name="connsiteY227" fmla="*/ 700034 h 952500"/>
                <a:gd name="connsiteX228" fmla="*/ 276738 w 548498"/>
                <a:gd name="connsiteY228" fmla="*/ 704304 h 952500"/>
                <a:gd name="connsiteX229" fmla="*/ 274593 w 548498"/>
                <a:gd name="connsiteY229" fmla="*/ 704304 h 952500"/>
                <a:gd name="connsiteX230" fmla="*/ 272447 w 548498"/>
                <a:gd name="connsiteY230" fmla="*/ 706439 h 952500"/>
                <a:gd name="connsiteX231" fmla="*/ 270302 w 548498"/>
                <a:gd name="connsiteY231" fmla="*/ 702169 h 952500"/>
                <a:gd name="connsiteX232" fmla="*/ 274593 w 548498"/>
                <a:gd name="connsiteY232" fmla="*/ 700034 h 952500"/>
                <a:gd name="connsiteX233" fmla="*/ 276738 w 548498"/>
                <a:gd name="connsiteY233" fmla="*/ 697899 h 952500"/>
                <a:gd name="connsiteX234" fmla="*/ 281028 w 548498"/>
                <a:gd name="connsiteY234" fmla="*/ 695764 h 952500"/>
                <a:gd name="connsiteX235" fmla="*/ 341096 w 548498"/>
                <a:gd name="connsiteY235" fmla="*/ 646661 h 952500"/>
                <a:gd name="connsiteX236" fmla="*/ 345387 w 548498"/>
                <a:gd name="connsiteY236" fmla="*/ 644526 h 952500"/>
                <a:gd name="connsiteX237" fmla="*/ 347004 w 548498"/>
                <a:gd name="connsiteY237" fmla="*/ 622301 h 952500"/>
                <a:gd name="connsiteX238" fmla="*/ 349135 w 548498"/>
                <a:gd name="connsiteY238" fmla="*/ 622301 h 952500"/>
                <a:gd name="connsiteX239" fmla="*/ 349135 w 548498"/>
                <a:gd name="connsiteY239" fmla="*/ 626571 h 952500"/>
                <a:gd name="connsiteX240" fmla="*/ 340612 w 548498"/>
                <a:gd name="connsiteY240" fmla="*/ 632976 h 952500"/>
                <a:gd name="connsiteX241" fmla="*/ 280955 w 548498"/>
                <a:gd name="connsiteY241" fmla="*/ 677809 h 952500"/>
                <a:gd name="connsiteX242" fmla="*/ 276694 w 548498"/>
                <a:gd name="connsiteY242" fmla="*/ 682079 h 952500"/>
                <a:gd name="connsiteX243" fmla="*/ 274563 w 548498"/>
                <a:gd name="connsiteY243" fmla="*/ 684214 h 952500"/>
                <a:gd name="connsiteX244" fmla="*/ 272433 w 548498"/>
                <a:gd name="connsiteY244" fmla="*/ 679944 h 952500"/>
                <a:gd name="connsiteX245" fmla="*/ 274563 w 548498"/>
                <a:gd name="connsiteY245" fmla="*/ 677809 h 952500"/>
                <a:gd name="connsiteX246" fmla="*/ 276694 w 548498"/>
                <a:gd name="connsiteY246" fmla="*/ 677809 h 952500"/>
                <a:gd name="connsiteX247" fmla="*/ 280955 w 548498"/>
                <a:gd name="connsiteY247" fmla="*/ 673539 h 952500"/>
                <a:gd name="connsiteX248" fmla="*/ 340612 w 548498"/>
                <a:gd name="connsiteY248" fmla="*/ 626571 h 952500"/>
                <a:gd name="connsiteX249" fmla="*/ 347004 w 548498"/>
                <a:gd name="connsiteY249" fmla="*/ 622301 h 952500"/>
                <a:gd name="connsiteX250" fmla="*/ 340652 w 548498"/>
                <a:gd name="connsiteY250" fmla="*/ 604837 h 952500"/>
                <a:gd name="connsiteX251" fmla="*/ 342783 w 548498"/>
                <a:gd name="connsiteY251" fmla="*/ 604837 h 952500"/>
                <a:gd name="connsiteX252" fmla="*/ 344915 w 548498"/>
                <a:gd name="connsiteY252" fmla="*/ 607013 h 952500"/>
                <a:gd name="connsiteX253" fmla="*/ 340652 w 548498"/>
                <a:gd name="connsiteY253" fmla="*/ 611364 h 952500"/>
                <a:gd name="connsiteX254" fmla="*/ 315070 w 548498"/>
                <a:gd name="connsiteY254" fmla="*/ 633118 h 952500"/>
                <a:gd name="connsiteX255" fmla="*/ 280961 w 548498"/>
                <a:gd name="connsiteY255" fmla="*/ 657049 h 952500"/>
                <a:gd name="connsiteX256" fmla="*/ 276698 w 548498"/>
                <a:gd name="connsiteY256" fmla="*/ 661400 h 952500"/>
                <a:gd name="connsiteX257" fmla="*/ 274566 w 548498"/>
                <a:gd name="connsiteY257" fmla="*/ 661400 h 952500"/>
                <a:gd name="connsiteX258" fmla="*/ 274566 w 548498"/>
                <a:gd name="connsiteY258" fmla="*/ 663575 h 952500"/>
                <a:gd name="connsiteX259" fmla="*/ 272434 w 548498"/>
                <a:gd name="connsiteY259" fmla="*/ 659224 h 952500"/>
                <a:gd name="connsiteX260" fmla="*/ 274566 w 548498"/>
                <a:gd name="connsiteY260" fmla="*/ 657049 h 952500"/>
                <a:gd name="connsiteX261" fmla="*/ 276698 w 548498"/>
                <a:gd name="connsiteY261" fmla="*/ 654873 h 952500"/>
                <a:gd name="connsiteX262" fmla="*/ 283093 w 548498"/>
                <a:gd name="connsiteY262" fmla="*/ 652698 h 952500"/>
                <a:gd name="connsiteX263" fmla="*/ 310806 w 548498"/>
                <a:gd name="connsiteY263" fmla="*/ 630943 h 952500"/>
                <a:gd name="connsiteX264" fmla="*/ 325729 w 548498"/>
                <a:gd name="connsiteY264" fmla="*/ 617890 h 952500"/>
                <a:gd name="connsiteX265" fmla="*/ 340652 w 548498"/>
                <a:gd name="connsiteY265" fmla="*/ 604837 h 952500"/>
                <a:gd name="connsiteX266" fmla="*/ 348592 w 548498"/>
                <a:gd name="connsiteY266" fmla="*/ 577850 h 952500"/>
                <a:gd name="connsiteX267" fmla="*/ 350723 w 548498"/>
                <a:gd name="connsiteY267" fmla="*/ 577850 h 952500"/>
                <a:gd name="connsiteX268" fmla="*/ 350723 w 548498"/>
                <a:gd name="connsiteY268" fmla="*/ 579967 h 952500"/>
                <a:gd name="connsiteX269" fmla="*/ 350723 w 548498"/>
                <a:gd name="connsiteY269" fmla="*/ 582083 h 952500"/>
                <a:gd name="connsiteX270" fmla="*/ 342200 w 548498"/>
                <a:gd name="connsiteY270" fmla="*/ 588433 h 952500"/>
                <a:gd name="connsiteX271" fmla="*/ 282543 w 548498"/>
                <a:gd name="connsiteY271" fmla="*/ 630767 h 952500"/>
                <a:gd name="connsiteX272" fmla="*/ 276151 w 548498"/>
                <a:gd name="connsiteY272" fmla="*/ 635000 h 952500"/>
                <a:gd name="connsiteX273" fmla="*/ 274021 w 548498"/>
                <a:gd name="connsiteY273" fmla="*/ 635000 h 952500"/>
                <a:gd name="connsiteX274" fmla="*/ 274021 w 548498"/>
                <a:gd name="connsiteY274" fmla="*/ 630767 h 952500"/>
                <a:gd name="connsiteX275" fmla="*/ 276151 w 548498"/>
                <a:gd name="connsiteY275" fmla="*/ 630767 h 952500"/>
                <a:gd name="connsiteX276" fmla="*/ 282543 w 548498"/>
                <a:gd name="connsiteY276" fmla="*/ 624417 h 952500"/>
                <a:gd name="connsiteX277" fmla="*/ 342200 w 548498"/>
                <a:gd name="connsiteY277" fmla="*/ 584200 h 952500"/>
                <a:gd name="connsiteX278" fmla="*/ 348592 w 548498"/>
                <a:gd name="connsiteY278" fmla="*/ 577850 h 952500"/>
                <a:gd name="connsiteX279" fmla="*/ 351682 w 548498"/>
                <a:gd name="connsiteY279" fmla="*/ 561975 h 952500"/>
                <a:gd name="connsiteX280" fmla="*/ 353855 w 548498"/>
                <a:gd name="connsiteY280" fmla="*/ 561975 h 952500"/>
                <a:gd name="connsiteX281" fmla="*/ 356027 w 548498"/>
                <a:gd name="connsiteY281" fmla="*/ 564134 h 952500"/>
                <a:gd name="connsiteX282" fmla="*/ 351682 w 548498"/>
                <a:gd name="connsiteY282" fmla="*/ 566293 h 952500"/>
                <a:gd name="connsiteX283" fmla="*/ 342993 w 548498"/>
                <a:gd name="connsiteY283" fmla="*/ 574929 h 952500"/>
                <a:gd name="connsiteX284" fmla="*/ 284339 w 548498"/>
                <a:gd name="connsiteY284" fmla="*/ 611632 h 952500"/>
                <a:gd name="connsiteX285" fmla="*/ 279994 w 548498"/>
                <a:gd name="connsiteY285" fmla="*/ 613791 h 952500"/>
                <a:gd name="connsiteX286" fmla="*/ 277822 w 548498"/>
                <a:gd name="connsiteY286" fmla="*/ 615950 h 952500"/>
                <a:gd name="connsiteX287" fmla="*/ 275649 w 548498"/>
                <a:gd name="connsiteY287" fmla="*/ 615950 h 952500"/>
                <a:gd name="connsiteX288" fmla="*/ 273477 w 548498"/>
                <a:gd name="connsiteY288" fmla="*/ 615950 h 952500"/>
                <a:gd name="connsiteX289" fmla="*/ 273477 w 548498"/>
                <a:gd name="connsiteY289" fmla="*/ 613791 h 952500"/>
                <a:gd name="connsiteX290" fmla="*/ 275649 w 548498"/>
                <a:gd name="connsiteY290" fmla="*/ 611632 h 952500"/>
                <a:gd name="connsiteX291" fmla="*/ 279994 w 548498"/>
                <a:gd name="connsiteY291" fmla="*/ 609473 h 952500"/>
                <a:gd name="connsiteX292" fmla="*/ 284339 w 548498"/>
                <a:gd name="connsiteY292" fmla="*/ 605155 h 952500"/>
                <a:gd name="connsiteX293" fmla="*/ 342993 w 548498"/>
                <a:gd name="connsiteY293" fmla="*/ 568452 h 952500"/>
                <a:gd name="connsiteX294" fmla="*/ 351682 w 548498"/>
                <a:gd name="connsiteY294" fmla="*/ 561975 h 952500"/>
                <a:gd name="connsiteX295" fmla="*/ 347509 w 548498"/>
                <a:gd name="connsiteY295" fmla="*/ 549275 h 952500"/>
                <a:gd name="connsiteX296" fmla="*/ 349678 w 548498"/>
                <a:gd name="connsiteY296" fmla="*/ 553561 h 952500"/>
                <a:gd name="connsiteX297" fmla="*/ 345339 w 548498"/>
                <a:gd name="connsiteY297" fmla="*/ 555705 h 952500"/>
                <a:gd name="connsiteX298" fmla="*/ 288929 w 548498"/>
                <a:gd name="connsiteY298" fmla="*/ 592138 h 952500"/>
                <a:gd name="connsiteX299" fmla="*/ 286760 w 548498"/>
                <a:gd name="connsiteY299" fmla="*/ 592138 h 952500"/>
                <a:gd name="connsiteX300" fmla="*/ 284590 w 548498"/>
                <a:gd name="connsiteY300" fmla="*/ 589995 h 952500"/>
                <a:gd name="connsiteX301" fmla="*/ 286760 w 548498"/>
                <a:gd name="connsiteY301" fmla="*/ 589995 h 952500"/>
                <a:gd name="connsiteX302" fmla="*/ 345339 w 548498"/>
                <a:gd name="connsiteY302" fmla="*/ 551418 h 952500"/>
                <a:gd name="connsiteX303" fmla="*/ 347509 w 548498"/>
                <a:gd name="connsiteY303" fmla="*/ 549275 h 952500"/>
                <a:gd name="connsiteX304" fmla="*/ 358063 w 548498"/>
                <a:gd name="connsiteY304" fmla="*/ 520700 h 952500"/>
                <a:gd name="connsiteX305" fmla="*/ 360221 w 548498"/>
                <a:gd name="connsiteY305" fmla="*/ 520700 h 952500"/>
                <a:gd name="connsiteX306" fmla="*/ 360221 w 548498"/>
                <a:gd name="connsiteY306" fmla="*/ 525018 h 952500"/>
                <a:gd name="connsiteX307" fmla="*/ 353749 w 548498"/>
                <a:gd name="connsiteY307" fmla="*/ 529336 h 952500"/>
                <a:gd name="connsiteX308" fmla="*/ 345119 w 548498"/>
                <a:gd name="connsiteY308" fmla="*/ 535813 h 952500"/>
                <a:gd name="connsiteX309" fmla="*/ 286870 w 548498"/>
                <a:gd name="connsiteY309" fmla="*/ 572516 h 952500"/>
                <a:gd name="connsiteX310" fmla="*/ 282555 w 548498"/>
                <a:gd name="connsiteY310" fmla="*/ 574675 h 952500"/>
                <a:gd name="connsiteX311" fmla="*/ 280398 w 548498"/>
                <a:gd name="connsiteY311" fmla="*/ 570357 h 952500"/>
                <a:gd name="connsiteX312" fmla="*/ 282555 w 548498"/>
                <a:gd name="connsiteY312" fmla="*/ 570357 h 952500"/>
                <a:gd name="connsiteX313" fmla="*/ 286870 w 548498"/>
                <a:gd name="connsiteY313" fmla="*/ 568198 h 952500"/>
                <a:gd name="connsiteX314" fmla="*/ 345119 w 548498"/>
                <a:gd name="connsiteY314" fmla="*/ 529336 h 952500"/>
                <a:gd name="connsiteX315" fmla="*/ 353749 w 548498"/>
                <a:gd name="connsiteY315" fmla="*/ 522859 h 952500"/>
                <a:gd name="connsiteX316" fmla="*/ 358063 w 548498"/>
                <a:gd name="connsiteY316" fmla="*/ 520700 h 952500"/>
                <a:gd name="connsiteX317" fmla="*/ 346970 w 548498"/>
                <a:gd name="connsiteY317" fmla="*/ 503237 h 952500"/>
                <a:gd name="connsiteX318" fmla="*/ 349117 w 548498"/>
                <a:gd name="connsiteY318" fmla="*/ 503237 h 952500"/>
                <a:gd name="connsiteX319" fmla="*/ 349117 w 548498"/>
                <a:gd name="connsiteY319" fmla="*/ 507655 h 952500"/>
                <a:gd name="connsiteX320" fmla="*/ 346970 w 548498"/>
                <a:gd name="connsiteY320" fmla="*/ 509863 h 952500"/>
                <a:gd name="connsiteX321" fmla="*/ 286831 w 548498"/>
                <a:gd name="connsiteY321" fmla="*/ 551828 h 952500"/>
                <a:gd name="connsiteX322" fmla="*/ 282536 w 548498"/>
                <a:gd name="connsiteY322" fmla="*/ 554037 h 952500"/>
                <a:gd name="connsiteX323" fmla="*/ 280388 w 548498"/>
                <a:gd name="connsiteY323" fmla="*/ 554037 h 952500"/>
                <a:gd name="connsiteX324" fmla="*/ 280388 w 548498"/>
                <a:gd name="connsiteY324" fmla="*/ 549620 h 952500"/>
                <a:gd name="connsiteX325" fmla="*/ 282536 w 548498"/>
                <a:gd name="connsiteY325" fmla="*/ 549620 h 952500"/>
                <a:gd name="connsiteX326" fmla="*/ 286831 w 548498"/>
                <a:gd name="connsiteY326" fmla="*/ 545202 h 952500"/>
                <a:gd name="connsiteX327" fmla="*/ 346970 w 548498"/>
                <a:gd name="connsiteY327" fmla="*/ 505446 h 952500"/>
                <a:gd name="connsiteX328" fmla="*/ 346970 w 548498"/>
                <a:gd name="connsiteY328" fmla="*/ 503237 h 952500"/>
                <a:gd name="connsiteX329" fmla="*/ 359708 w 548498"/>
                <a:gd name="connsiteY329" fmla="*/ 477837 h 952500"/>
                <a:gd name="connsiteX330" fmla="*/ 361836 w 548498"/>
                <a:gd name="connsiteY330" fmla="*/ 477837 h 952500"/>
                <a:gd name="connsiteX331" fmla="*/ 361836 w 548498"/>
                <a:gd name="connsiteY331" fmla="*/ 482188 h 952500"/>
                <a:gd name="connsiteX332" fmla="*/ 355450 w 548498"/>
                <a:gd name="connsiteY332" fmla="*/ 486539 h 952500"/>
                <a:gd name="connsiteX333" fmla="*/ 346935 w 548498"/>
                <a:gd name="connsiteY333" fmla="*/ 490890 h 952500"/>
                <a:gd name="connsiteX334" fmla="*/ 287332 w 548498"/>
                <a:gd name="connsiteY334" fmla="*/ 527873 h 952500"/>
                <a:gd name="connsiteX335" fmla="*/ 283074 w 548498"/>
                <a:gd name="connsiteY335" fmla="*/ 530049 h 952500"/>
                <a:gd name="connsiteX336" fmla="*/ 278817 w 548498"/>
                <a:gd name="connsiteY336" fmla="*/ 532224 h 952500"/>
                <a:gd name="connsiteX337" fmla="*/ 274560 w 548498"/>
                <a:gd name="connsiteY337" fmla="*/ 536575 h 952500"/>
                <a:gd name="connsiteX338" fmla="*/ 272431 w 548498"/>
                <a:gd name="connsiteY338" fmla="*/ 536575 h 952500"/>
                <a:gd name="connsiteX339" fmla="*/ 272431 w 548498"/>
                <a:gd name="connsiteY339" fmla="*/ 532224 h 952500"/>
                <a:gd name="connsiteX340" fmla="*/ 278817 w 548498"/>
                <a:gd name="connsiteY340" fmla="*/ 527873 h 952500"/>
                <a:gd name="connsiteX341" fmla="*/ 283074 w 548498"/>
                <a:gd name="connsiteY341" fmla="*/ 525698 h 952500"/>
                <a:gd name="connsiteX342" fmla="*/ 287332 w 548498"/>
                <a:gd name="connsiteY342" fmla="*/ 523522 h 952500"/>
                <a:gd name="connsiteX343" fmla="*/ 346935 w 548498"/>
                <a:gd name="connsiteY343" fmla="*/ 486539 h 952500"/>
                <a:gd name="connsiteX344" fmla="*/ 355450 w 548498"/>
                <a:gd name="connsiteY344" fmla="*/ 482188 h 952500"/>
                <a:gd name="connsiteX345" fmla="*/ 359708 w 548498"/>
                <a:gd name="connsiteY345" fmla="*/ 477837 h 952500"/>
                <a:gd name="connsiteX346" fmla="*/ 346929 w 548498"/>
                <a:gd name="connsiteY346" fmla="*/ 447675 h 952500"/>
                <a:gd name="connsiteX347" fmla="*/ 349097 w 548498"/>
                <a:gd name="connsiteY347" fmla="*/ 447675 h 952500"/>
                <a:gd name="connsiteX348" fmla="*/ 351265 w 548498"/>
                <a:gd name="connsiteY348" fmla="*/ 447675 h 952500"/>
                <a:gd name="connsiteX349" fmla="*/ 349097 w 548498"/>
                <a:gd name="connsiteY349" fmla="*/ 449810 h 952500"/>
                <a:gd name="connsiteX350" fmla="*/ 346929 w 548498"/>
                <a:gd name="connsiteY350" fmla="*/ 454080 h 952500"/>
                <a:gd name="connsiteX351" fmla="*/ 333919 w 548498"/>
                <a:gd name="connsiteY351" fmla="*/ 464755 h 952500"/>
                <a:gd name="connsiteX352" fmla="*/ 312236 w 548498"/>
                <a:gd name="connsiteY352" fmla="*/ 477564 h 952500"/>
                <a:gd name="connsiteX353" fmla="*/ 284048 w 548498"/>
                <a:gd name="connsiteY353" fmla="*/ 496779 h 952500"/>
                <a:gd name="connsiteX354" fmla="*/ 279711 w 548498"/>
                <a:gd name="connsiteY354" fmla="*/ 501048 h 952500"/>
                <a:gd name="connsiteX355" fmla="*/ 277543 w 548498"/>
                <a:gd name="connsiteY355" fmla="*/ 501048 h 952500"/>
                <a:gd name="connsiteX356" fmla="*/ 268870 w 548498"/>
                <a:gd name="connsiteY356" fmla="*/ 507453 h 952500"/>
                <a:gd name="connsiteX357" fmla="*/ 266702 w 548498"/>
                <a:gd name="connsiteY357" fmla="*/ 509588 h 952500"/>
                <a:gd name="connsiteX358" fmla="*/ 264533 w 548498"/>
                <a:gd name="connsiteY358" fmla="*/ 505318 h 952500"/>
                <a:gd name="connsiteX359" fmla="*/ 268870 w 548498"/>
                <a:gd name="connsiteY359" fmla="*/ 503183 h 952500"/>
                <a:gd name="connsiteX360" fmla="*/ 277543 w 548498"/>
                <a:gd name="connsiteY360" fmla="*/ 496779 h 952500"/>
                <a:gd name="connsiteX361" fmla="*/ 279711 w 548498"/>
                <a:gd name="connsiteY361" fmla="*/ 494644 h 952500"/>
                <a:gd name="connsiteX362" fmla="*/ 284048 w 548498"/>
                <a:gd name="connsiteY362" fmla="*/ 492509 h 952500"/>
                <a:gd name="connsiteX363" fmla="*/ 307899 w 548498"/>
                <a:gd name="connsiteY363" fmla="*/ 475429 h 952500"/>
                <a:gd name="connsiteX364" fmla="*/ 329582 w 548498"/>
                <a:gd name="connsiteY364" fmla="*/ 462620 h 952500"/>
                <a:gd name="connsiteX365" fmla="*/ 344760 w 548498"/>
                <a:gd name="connsiteY365" fmla="*/ 449810 h 952500"/>
                <a:gd name="connsiteX366" fmla="*/ 346929 w 548498"/>
                <a:gd name="connsiteY366" fmla="*/ 447675 h 952500"/>
                <a:gd name="connsiteX367" fmla="*/ 334226 w 548498"/>
                <a:gd name="connsiteY367" fmla="*/ 433387 h 952500"/>
                <a:gd name="connsiteX368" fmla="*/ 336396 w 548498"/>
                <a:gd name="connsiteY368" fmla="*/ 433387 h 952500"/>
                <a:gd name="connsiteX369" fmla="*/ 338565 w 548498"/>
                <a:gd name="connsiteY369" fmla="*/ 437673 h 952500"/>
                <a:gd name="connsiteX370" fmla="*/ 284325 w 548498"/>
                <a:gd name="connsiteY370" fmla="*/ 471964 h 952500"/>
                <a:gd name="connsiteX371" fmla="*/ 277816 w 548498"/>
                <a:gd name="connsiteY371" fmla="*/ 476250 h 952500"/>
                <a:gd name="connsiteX372" fmla="*/ 275647 w 548498"/>
                <a:gd name="connsiteY372" fmla="*/ 476250 h 952500"/>
                <a:gd name="connsiteX373" fmla="*/ 275647 w 548498"/>
                <a:gd name="connsiteY373" fmla="*/ 474107 h 952500"/>
                <a:gd name="connsiteX374" fmla="*/ 273477 w 548498"/>
                <a:gd name="connsiteY374" fmla="*/ 474107 h 952500"/>
                <a:gd name="connsiteX375" fmla="*/ 273477 w 548498"/>
                <a:gd name="connsiteY375" fmla="*/ 471964 h 952500"/>
                <a:gd name="connsiteX376" fmla="*/ 275647 w 548498"/>
                <a:gd name="connsiteY376" fmla="*/ 471964 h 952500"/>
                <a:gd name="connsiteX377" fmla="*/ 284325 w 548498"/>
                <a:gd name="connsiteY377" fmla="*/ 467678 h 952500"/>
                <a:gd name="connsiteX378" fmla="*/ 334226 w 548498"/>
                <a:gd name="connsiteY378" fmla="*/ 433387 h 952500"/>
                <a:gd name="connsiteX379" fmla="*/ 341167 w 548498"/>
                <a:gd name="connsiteY379" fmla="*/ 409575 h 952500"/>
                <a:gd name="connsiteX380" fmla="*/ 343328 w 548498"/>
                <a:gd name="connsiteY380" fmla="*/ 409575 h 952500"/>
                <a:gd name="connsiteX381" fmla="*/ 343328 w 548498"/>
                <a:gd name="connsiteY381" fmla="*/ 411715 h 952500"/>
                <a:gd name="connsiteX382" fmla="*/ 343328 w 548498"/>
                <a:gd name="connsiteY382" fmla="*/ 413855 h 952500"/>
                <a:gd name="connsiteX383" fmla="*/ 284987 w 548498"/>
                <a:gd name="connsiteY383" fmla="*/ 448090 h 952500"/>
                <a:gd name="connsiteX384" fmla="*/ 276344 w 548498"/>
                <a:gd name="connsiteY384" fmla="*/ 454509 h 952500"/>
                <a:gd name="connsiteX385" fmla="*/ 274183 w 548498"/>
                <a:gd name="connsiteY385" fmla="*/ 454509 h 952500"/>
                <a:gd name="connsiteX386" fmla="*/ 269862 w 548498"/>
                <a:gd name="connsiteY386" fmla="*/ 456648 h 952500"/>
                <a:gd name="connsiteX387" fmla="*/ 269862 w 548498"/>
                <a:gd name="connsiteY387" fmla="*/ 458788 h 952500"/>
                <a:gd name="connsiteX388" fmla="*/ 267701 w 548498"/>
                <a:gd name="connsiteY388" fmla="*/ 454509 h 952500"/>
                <a:gd name="connsiteX389" fmla="*/ 269862 w 548498"/>
                <a:gd name="connsiteY389" fmla="*/ 452369 h 952500"/>
                <a:gd name="connsiteX390" fmla="*/ 274183 w 548498"/>
                <a:gd name="connsiteY390" fmla="*/ 450229 h 952500"/>
                <a:gd name="connsiteX391" fmla="*/ 276344 w 548498"/>
                <a:gd name="connsiteY391" fmla="*/ 448090 h 952500"/>
                <a:gd name="connsiteX392" fmla="*/ 284987 w 548498"/>
                <a:gd name="connsiteY392" fmla="*/ 443810 h 952500"/>
                <a:gd name="connsiteX393" fmla="*/ 341167 w 548498"/>
                <a:gd name="connsiteY393" fmla="*/ 409575 h 952500"/>
                <a:gd name="connsiteX394" fmla="*/ 346979 w 548498"/>
                <a:gd name="connsiteY394" fmla="*/ 387350 h 952500"/>
                <a:gd name="connsiteX395" fmla="*/ 349122 w 548498"/>
                <a:gd name="connsiteY395" fmla="*/ 387350 h 952500"/>
                <a:gd name="connsiteX396" fmla="*/ 351265 w 548498"/>
                <a:gd name="connsiteY396" fmla="*/ 389490 h 952500"/>
                <a:gd name="connsiteX397" fmla="*/ 346979 w 548498"/>
                <a:gd name="connsiteY397" fmla="*/ 391630 h 952500"/>
                <a:gd name="connsiteX398" fmla="*/ 344836 w 548498"/>
                <a:gd name="connsiteY398" fmla="*/ 393769 h 952500"/>
                <a:gd name="connsiteX399" fmla="*/ 340550 w 548498"/>
                <a:gd name="connsiteY399" fmla="*/ 398049 h 952500"/>
                <a:gd name="connsiteX400" fmla="*/ 284828 w 548498"/>
                <a:gd name="connsiteY400" fmla="*/ 428004 h 952500"/>
                <a:gd name="connsiteX401" fmla="*/ 276256 w 548498"/>
                <a:gd name="connsiteY401" fmla="*/ 432284 h 952500"/>
                <a:gd name="connsiteX402" fmla="*/ 271970 w 548498"/>
                <a:gd name="connsiteY402" fmla="*/ 434423 h 952500"/>
                <a:gd name="connsiteX403" fmla="*/ 269826 w 548498"/>
                <a:gd name="connsiteY403" fmla="*/ 436563 h 952500"/>
                <a:gd name="connsiteX404" fmla="*/ 267683 w 548498"/>
                <a:gd name="connsiteY404" fmla="*/ 436563 h 952500"/>
                <a:gd name="connsiteX405" fmla="*/ 267683 w 548498"/>
                <a:gd name="connsiteY405" fmla="*/ 432284 h 952500"/>
                <a:gd name="connsiteX406" fmla="*/ 271970 w 548498"/>
                <a:gd name="connsiteY406" fmla="*/ 430144 h 952500"/>
                <a:gd name="connsiteX407" fmla="*/ 276256 w 548498"/>
                <a:gd name="connsiteY407" fmla="*/ 428004 h 952500"/>
                <a:gd name="connsiteX408" fmla="*/ 278399 w 548498"/>
                <a:gd name="connsiteY408" fmla="*/ 428004 h 952500"/>
                <a:gd name="connsiteX409" fmla="*/ 284828 w 548498"/>
                <a:gd name="connsiteY409" fmla="*/ 423725 h 952500"/>
                <a:gd name="connsiteX410" fmla="*/ 340550 w 548498"/>
                <a:gd name="connsiteY410" fmla="*/ 391630 h 952500"/>
                <a:gd name="connsiteX411" fmla="*/ 344836 w 548498"/>
                <a:gd name="connsiteY411" fmla="*/ 389490 h 952500"/>
                <a:gd name="connsiteX412" fmla="*/ 346979 w 548498"/>
                <a:gd name="connsiteY412" fmla="*/ 387350 h 952500"/>
                <a:gd name="connsiteX413" fmla="*/ 347494 w 548498"/>
                <a:gd name="connsiteY413" fmla="*/ 363537 h 952500"/>
                <a:gd name="connsiteX414" fmla="*/ 349677 w 548498"/>
                <a:gd name="connsiteY414" fmla="*/ 367922 h 952500"/>
                <a:gd name="connsiteX415" fmla="*/ 347494 w 548498"/>
                <a:gd name="connsiteY415" fmla="*/ 370114 h 952500"/>
                <a:gd name="connsiteX416" fmla="*/ 343129 w 548498"/>
                <a:gd name="connsiteY416" fmla="*/ 372306 h 952500"/>
                <a:gd name="connsiteX417" fmla="*/ 338763 w 548498"/>
                <a:gd name="connsiteY417" fmla="*/ 374499 h 952500"/>
                <a:gd name="connsiteX418" fmla="*/ 284193 w 548498"/>
                <a:gd name="connsiteY418" fmla="*/ 409575 h 952500"/>
                <a:gd name="connsiteX419" fmla="*/ 282010 w 548498"/>
                <a:gd name="connsiteY419" fmla="*/ 409575 h 952500"/>
                <a:gd name="connsiteX420" fmla="*/ 282010 w 548498"/>
                <a:gd name="connsiteY420" fmla="*/ 405191 h 952500"/>
                <a:gd name="connsiteX421" fmla="*/ 284193 w 548498"/>
                <a:gd name="connsiteY421" fmla="*/ 402998 h 952500"/>
                <a:gd name="connsiteX422" fmla="*/ 338763 w 548498"/>
                <a:gd name="connsiteY422" fmla="*/ 370114 h 952500"/>
                <a:gd name="connsiteX423" fmla="*/ 343129 w 548498"/>
                <a:gd name="connsiteY423" fmla="*/ 367922 h 952500"/>
                <a:gd name="connsiteX424" fmla="*/ 347494 w 548498"/>
                <a:gd name="connsiteY424" fmla="*/ 363537 h 952500"/>
                <a:gd name="connsiteX425" fmla="*/ 353325 w 548498"/>
                <a:gd name="connsiteY425" fmla="*/ 346075 h 952500"/>
                <a:gd name="connsiteX426" fmla="*/ 355470 w 548498"/>
                <a:gd name="connsiteY426" fmla="*/ 346075 h 952500"/>
                <a:gd name="connsiteX427" fmla="*/ 357615 w 548498"/>
                <a:gd name="connsiteY427" fmla="*/ 350361 h 952500"/>
                <a:gd name="connsiteX428" fmla="*/ 349034 w 548498"/>
                <a:gd name="connsiteY428" fmla="*/ 352505 h 952500"/>
                <a:gd name="connsiteX429" fmla="*/ 344744 w 548498"/>
                <a:gd name="connsiteY429" fmla="*/ 354648 h 952500"/>
                <a:gd name="connsiteX430" fmla="*/ 342598 w 548498"/>
                <a:gd name="connsiteY430" fmla="*/ 356791 h 952500"/>
                <a:gd name="connsiteX431" fmla="*/ 338308 w 548498"/>
                <a:gd name="connsiteY431" fmla="*/ 358934 h 952500"/>
                <a:gd name="connsiteX432" fmla="*/ 286821 w 548498"/>
                <a:gd name="connsiteY432" fmla="*/ 386795 h 952500"/>
                <a:gd name="connsiteX433" fmla="*/ 282531 w 548498"/>
                <a:gd name="connsiteY433" fmla="*/ 388938 h 952500"/>
                <a:gd name="connsiteX434" fmla="*/ 280385 w 548498"/>
                <a:gd name="connsiteY434" fmla="*/ 386795 h 952500"/>
                <a:gd name="connsiteX435" fmla="*/ 280385 w 548498"/>
                <a:gd name="connsiteY435" fmla="*/ 384652 h 952500"/>
                <a:gd name="connsiteX436" fmla="*/ 286821 w 548498"/>
                <a:gd name="connsiteY436" fmla="*/ 382509 h 952500"/>
                <a:gd name="connsiteX437" fmla="*/ 336162 w 548498"/>
                <a:gd name="connsiteY437" fmla="*/ 354648 h 952500"/>
                <a:gd name="connsiteX438" fmla="*/ 340453 w 548498"/>
                <a:gd name="connsiteY438" fmla="*/ 352505 h 952500"/>
                <a:gd name="connsiteX439" fmla="*/ 344744 w 548498"/>
                <a:gd name="connsiteY439" fmla="*/ 350361 h 952500"/>
                <a:gd name="connsiteX440" fmla="*/ 349034 w 548498"/>
                <a:gd name="connsiteY440" fmla="*/ 348218 h 952500"/>
                <a:gd name="connsiteX441" fmla="*/ 353325 w 548498"/>
                <a:gd name="connsiteY441" fmla="*/ 346075 h 952500"/>
                <a:gd name="connsiteX442" fmla="*/ 353352 w 548498"/>
                <a:gd name="connsiteY442" fmla="*/ 328612 h 952500"/>
                <a:gd name="connsiteX443" fmla="*/ 355483 w 548498"/>
                <a:gd name="connsiteY443" fmla="*/ 328612 h 952500"/>
                <a:gd name="connsiteX444" fmla="*/ 355483 w 548498"/>
                <a:gd name="connsiteY444" fmla="*/ 330784 h 952500"/>
                <a:gd name="connsiteX445" fmla="*/ 349088 w 548498"/>
                <a:gd name="connsiteY445" fmla="*/ 337302 h 952500"/>
                <a:gd name="connsiteX446" fmla="*/ 344824 w 548498"/>
                <a:gd name="connsiteY446" fmla="*/ 339474 h 952500"/>
                <a:gd name="connsiteX447" fmla="*/ 340561 w 548498"/>
                <a:gd name="connsiteY447" fmla="*/ 341646 h 952500"/>
                <a:gd name="connsiteX448" fmla="*/ 336297 w 548498"/>
                <a:gd name="connsiteY448" fmla="*/ 343819 h 952500"/>
                <a:gd name="connsiteX449" fmla="*/ 287266 w 548498"/>
                <a:gd name="connsiteY449" fmla="*/ 369887 h 952500"/>
                <a:gd name="connsiteX450" fmla="*/ 285134 w 548498"/>
                <a:gd name="connsiteY450" fmla="*/ 367715 h 952500"/>
                <a:gd name="connsiteX451" fmla="*/ 287266 w 548498"/>
                <a:gd name="connsiteY451" fmla="*/ 365542 h 952500"/>
                <a:gd name="connsiteX452" fmla="*/ 336297 w 548498"/>
                <a:gd name="connsiteY452" fmla="*/ 339474 h 952500"/>
                <a:gd name="connsiteX453" fmla="*/ 340561 w 548498"/>
                <a:gd name="connsiteY453" fmla="*/ 337302 h 952500"/>
                <a:gd name="connsiteX454" fmla="*/ 344824 w 548498"/>
                <a:gd name="connsiteY454" fmla="*/ 332957 h 952500"/>
                <a:gd name="connsiteX455" fmla="*/ 349088 w 548498"/>
                <a:gd name="connsiteY455" fmla="*/ 330784 h 952500"/>
                <a:gd name="connsiteX456" fmla="*/ 353352 w 548498"/>
                <a:gd name="connsiteY456" fmla="*/ 328612 h 952500"/>
                <a:gd name="connsiteX457" fmla="*/ 351689 w 548498"/>
                <a:gd name="connsiteY457" fmla="*/ 307975 h 952500"/>
                <a:gd name="connsiteX458" fmla="*/ 353859 w 548498"/>
                <a:gd name="connsiteY458" fmla="*/ 312208 h 952500"/>
                <a:gd name="connsiteX459" fmla="*/ 347350 w 548498"/>
                <a:gd name="connsiteY459" fmla="*/ 314325 h 952500"/>
                <a:gd name="connsiteX460" fmla="*/ 343011 w 548498"/>
                <a:gd name="connsiteY460" fmla="*/ 318558 h 952500"/>
                <a:gd name="connsiteX461" fmla="*/ 338671 w 548498"/>
                <a:gd name="connsiteY461" fmla="*/ 320675 h 952500"/>
                <a:gd name="connsiteX462" fmla="*/ 334332 w 548498"/>
                <a:gd name="connsiteY462" fmla="*/ 322792 h 952500"/>
                <a:gd name="connsiteX463" fmla="*/ 295279 w 548498"/>
                <a:gd name="connsiteY463" fmla="*/ 346075 h 952500"/>
                <a:gd name="connsiteX464" fmla="*/ 293110 w 548498"/>
                <a:gd name="connsiteY464" fmla="*/ 346075 h 952500"/>
                <a:gd name="connsiteX465" fmla="*/ 293110 w 548498"/>
                <a:gd name="connsiteY465" fmla="*/ 343958 h 952500"/>
                <a:gd name="connsiteX466" fmla="*/ 334332 w 548498"/>
                <a:gd name="connsiteY466" fmla="*/ 318558 h 952500"/>
                <a:gd name="connsiteX467" fmla="*/ 338671 w 548498"/>
                <a:gd name="connsiteY467" fmla="*/ 316442 h 952500"/>
                <a:gd name="connsiteX468" fmla="*/ 343011 w 548498"/>
                <a:gd name="connsiteY468" fmla="*/ 314325 h 952500"/>
                <a:gd name="connsiteX469" fmla="*/ 347350 w 548498"/>
                <a:gd name="connsiteY469" fmla="*/ 310092 h 952500"/>
                <a:gd name="connsiteX470" fmla="*/ 351689 w 548498"/>
                <a:gd name="connsiteY470" fmla="*/ 307975 h 952500"/>
                <a:gd name="connsiteX471" fmla="*/ 340614 w 548498"/>
                <a:gd name="connsiteY471" fmla="*/ 295275 h 952500"/>
                <a:gd name="connsiteX472" fmla="*/ 342764 w 548498"/>
                <a:gd name="connsiteY472" fmla="*/ 295275 h 952500"/>
                <a:gd name="connsiteX473" fmla="*/ 342764 w 548498"/>
                <a:gd name="connsiteY473" fmla="*/ 299620 h 952500"/>
                <a:gd name="connsiteX474" fmla="*/ 338463 w 548498"/>
                <a:gd name="connsiteY474" fmla="*/ 303965 h 952500"/>
                <a:gd name="connsiteX475" fmla="*/ 334161 w 548498"/>
                <a:gd name="connsiteY475" fmla="*/ 306137 h 952500"/>
                <a:gd name="connsiteX476" fmla="*/ 286843 w 548498"/>
                <a:gd name="connsiteY476" fmla="*/ 334378 h 952500"/>
                <a:gd name="connsiteX477" fmla="*/ 282542 w 548498"/>
                <a:gd name="connsiteY477" fmla="*/ 336550 h 952500"/>
                <a:gd name="connsiteX478" fmla="*/ 280391 w 548498"/>
                <a:gd name="connsiteY478" fmla="*/ 334378 h 952500"/>
                <a:gd name="connsiteX479" fmla="*/ 282542 w 548498"/>
                <a:gd name="connsiteY479" fmla="*/ 332205 h 952500"/>
                <a:gd name="connsiteX480" fmla="*/ 286843 w 548498"/>
                <a:gd name="connsiteY480" fmla="*/ 330033 h 952500"/>
                <a:gd name="connsiteX481" fmla="*/ 334161 w 548498"/>
                <a:gd name="connsiteY481" fmla="*/ 301792 h 952500"/>
                <a:gd name="connsiteX482" fmla="*/ 338463 w 548498"/>
                <a:gd name="connsiteY482" fmla="*/ 297447 h 952500"/>
                <a:gd name="connsiteX483" fmla="*/ 340614 w 548498"/>
                <a:gd name="connsiteY483" fmla="*/ 295275 h 952500"/>
                <a:gd name="connsiteX484" fmla="*/ 345376 w 548498"/>
                <a:gd name="connsiteY484" fmla="*/ 268287 h 952500"/>
                <a:gd name="connsiteX485" fmla="*/ 347526 w 548498"/>
                <a:gd name="connsiteY485" fmla="*/ 272732 h 952500"/>
                <a:gd name="connsiteX486" fmla="*/ 345376 w 548498"/>
                <a:gd name="connsiteY486" fmla="*/ 274955 h 952500"/>
                <a:gd name="connsiteX487" fmla="*/ 341074 w 548498"/>
                <a:gd name="connsiteY487" fmla="*/ 279400 h 952500"/>
                <a:gd name="connsiteX488" fmla="*/ 336772 w 548498"/>
                <a:gd name="connsiteY488" fmla="*/ 283845 h 952500"/>
                <a:gd name="connsiteX489" fmla="*/ 332471 w 548498"/>
                <a:gd name="connsiteY489" fmla="*/ 286067 h 952500"/>
                <a:gd name="connsiteX490" fmla="*/ 289455 w 548498"/>
                <a:gd name="connsiteY490" fmla="*/ 310515 h 952500"/>
                <a:gd name="connsiteX491" fmla="*/ 287304 w 548498"/>
                <a:gd name="connsiteY491" fmla="*/ 312737 h 952500"/>
                <a:gd name="connsiteX492" fmla="*/ 285153 w 548498"/>
                <a:gd name="connsiteY492" fmla="*/ 308292 h 952500"/>
                <a:gd name="connsiteX493" fmla="*/ 289455 w 548498"/>
                <a:gd name="connsiteY493" fmla="*/ 306070 h 952500"/>
                <a:gd name="connsiteX494" fmla="*/ 317415 w 548498"/>
                <a:gd name="connsiteY494" fmla="*/ 292735 h 952500"/>
                <a:gd name="connsiteX495" fmla="*/ 332471 w 548498"/>
                <a:gd name="connsiteY495" fmla="*/ 281622 h 952500"/>
                <a:gd name="connsiteX496" fmla="*/ 336772 w 548498"/>
                <a:gd name="connsiteY496" fmla="*/ 277177 h 952500"/>
                <a:gd name="connsiteX497" fmla="*/ 341074 w 548498"/>
                <a:gd name="connsiteY497" fmla="*/ 272732 h 952500"/>
                <a:gd name="connsiteX498" fmla="*/ 345376 w 548498"/>
                <a:gd name="connsiteY498" fmla="*/ 268287 h 952500"/>
                <a:gd name="connsiteX499" fmla="*/ 347526 w 548498"/>
                <a:gd name="connsiteY499" fmla="*/ 254000 h 952500"/>
                <a:gd name="connsiteX500" fmla="*/ 349677 w 548498"/>
                <a:gd name="connsiteY500" fmla="*/ 258233 h 952500"/>
                <a:gd name="connsiteX501" fmla="*/ 345376 w 548498"/>
                <a:gd name="connsiteY501" fmla="*/ 260350 h 952500"/>
                <a:gd name="connsiteX502" fmla="*/ 341074 w 548498"/>
                <a:gd name="connsiteY502" fmla="*/ 262467 h 952500"/>
                <a:gd name="connsiteX503" fmla="*/ 336772 w 548498"/>
                <a:gd name="connsiteY503" fmla="*/ 266700 h 952500"/>
                <a:gd name="connsiteX504" fmla="*/ 332471 w 548498"/>
                <a:gd name="connsiteY504" fmla="*/ 268817 h 952500"/>
                <a:gd name="connsiteX505" fmla="*/ 289455 w 548498"/>
                <a:gd name="connsiteY505" fmla="*/ 292100 h 952500"/>
                <a:gd name="connsiteX506" fmla="*/ 287304 w 548498"/>
                <a:gd name="connsiteY506" fmla="*/ 292100 h 952500"/>
                <a:gd name="connsiteX507" fmla="*/ 285153 w 548498"/>
                <a:gd name="connsiteY507" fmla="*/ 287867 h 952500"/>
                <a:gd name="connsiteX508" fmla="*/ 289455 w 548498"/>
                <a:gd name="connsiteY508" fmla="*/ 285750 h 952500"/>
                <a:gd name="connsiteX509" fmla="*/ 332471 w 548498"/>
                <a:gd name="connsiteY509" fmla="*/ 264583 h 952500"/>
                <a:gd name="connsiteX510" fmla="*/ 336772 w 548498"/>
                <a:gd name="connsiteY510" fmla="*/ 260350 h 952500"/>
                <a:gd name="connsiteX511" fmla="*/ 341074 w 548498"/>
                <a:gd name="connsiteY511" fmla="*/ 258233 h 952500"/>
                <a:gd name="connsiteX512" fmla="*/ 345376 w 548498"/>
                <a:gd name="connsiteY512" fmla="*/ 256117 h 952500"/>
                <a:gd name="connsiteX513" fmla="*/ 347526 w 548498"/>
                <a:gd name="connsiteY513" fmla="*/ 254000 h 952500"/>
                <a:gd name="connsiteX514" fmla="*/ 342269 w 548498"/>
                <a:gd name="connsiteY514" fmla="*/ 231775 h 952500"/>
                <a:gd name="connsiteX515" fmla="*/ 344385 w 548498"/>
                <a:gd name="connsiteY515" fmla="*/ 236160 h 952500"/>
                <a:gd name="connsiteX516" fmla="*/ 342269 w 548498"/>
                <a:gd name="connsiteY516" fmla="*/ 238352 h 952500"/>
                <a:gd name="connsiteX517" fmla="*/ 340152 w 548498"/>
                <a:gd name="connsiteY517" fmla="*/ 240544 h 952500"/>
                <a:gd name="connsiteX518" fmla="*/ 335919 w 548498"/>
                <a:gd name="connsiteY518" fmla="*/ 244929 h 952500"/>
                <a:gd name="connsiteX519" fmla="*/ 329569 w 548498"/>
                <a:gd name="connsiteY519" fmla="*/ 247121 h 952500"/>
                <a:gd name="connsiteX520" fmla="*/ 291469 w 548498"/>
                <a:gd name="connsiteY520" fmla="*/ 271236 h 952500"/>
                <a:gd name="connsiteX521" fmla="*/ 283002 w 548498"/>
                <a:gd name="connsiteY521" fmla="*/ 275621 h 952500"/>
                <a:gd name="connsiteX522" fmla="*/ 280885 w 548498"/>
                <a:gd name="connsiteY522" fmla="*/ 277813 h 952500"/>
                <a:gd name="connsiteX523" fmla="*/ 278769 w 548498"/>
                <a:gd name="connsiteY523" fmla="*/ 277813 h 952500"/>
                <a:gd name="connsiteX524" fmla="*/ 278769 w 548498"/>
                <a:gd name="connsiteY524" fmla="*/ 273429 h 952500"/>
                <a:gd name="connsiteX525" fmla="*/ 280885 w 548498"/>
                <a:gd name="connsiteY525" fmla="*/ 271236 h 952500"/>
                <a:gd name="connsiteX526" fmla="*/ 283002 w 548498"/>
                <a:gd name="connsiteY526" fmla="*/ 271236 h 952500"/>
                <a:gd name="connsiteX527" fmla="*/ 291469 w 548498"/>
                <a:gd name="connsiteY527" fmla="*/ 266852 h 952500"/>
                <a:gd name="connsiteX528" fmla="*/ 329569 w 548498"/>
                <a:gd name="connsiteY528" fmla="*/ 242737 h 952500"/>
                <a:gd name="connsiteX529" fmla="*/ 333802 w 548498"/>
                <a:gd name="connsiteY529" fmla="*/ 238352 h 952500"/>
                <a:gd name="connsiteX530" fmla="*/ 338035 w 548498"/>
                <a:gd name="connsiteY530" fmla="*/ 236160 h 952500"/>
                <a:gd name="connsiteX531" fmla="*/ 342269 w 548498"/>
                <a:gd name="connsiteY531" fmla="*/ 233967 h 952500"/>
                <a:gd name="connsiteX532" fmla="*/ 342269 w 548498"/>
                <a:gd name="connsiteY532" fmla="*/ 231775 h 952500"/>
                <a:gd name="connsiteX533" fmla="*/ 349100 w 548498"/>
                <a:gd name="connsiteY533" fmla="*/ 211137 h 952500"/>
                <a:gd name="connsiteX534" fmla="*/ 349100 w 548498"/>
                <a:gd name="connsiteY534" fmla="*/ 215482 h 952500"/>
                <a:gd name="connsiteX535" fmla="*/ 342606 w 548498"/>
                <a:gd name="connsiteY535" fmla="*/ 221999 h 952500"/>
                <a:gd name="connsiteX536" fmla="*/ 338276 w 548498"/>
                <a:gd name="connsiteY536" fmla="*/ 224171 h 952500"/>
                <a:gd name="connsiteX537" fmla="*/ 333947 w 548498"/>
                <a:gd name="connsiteY537" fmla="*/ 226344 h 952500"/>
                <a:gd name="connsiteX538" fmla="*/ 329617 w 548498"/>
                <a:gd name="connsiteY538" fmla="*/ 228516 h 952500"/>
                <a:gd name="connsiteX539" fmla="*/ 290651 w 548498"/>
                <a:gd name="connsiteY539" fmla="*/ 248067 h 952500"/>
                <a:gd name="connsiteX540" fmla="*/ 286321 w 548498"/>
                <a:gd name="connsiteY540" fmla="*/ 250240 h 952500"/>
                <a:gd name="connsiteX541" fmla="*/ 284157 w 548498"/>
                <a:gd name="connsiteY541" fmla="*/ 252412 h 952500"/>
                <a:gd name="connsiteX542" fmla="*/ 281992 w 548498"/>
                <a:gd name="connsiteY542" fmla="*/ 252412 h 952500"/>
                <a:gd name="connsiteX543" fmla="*/ 281992 w 548498"/>
                <a:gd name="connsiteY543" fmla="*/ 248067 h 952500"/>
                <a:gd name="connsiteX544" fmla="*/ 286321 w 548498"/>
                <a:gd name="connsiteY544" fmla="*/ 245895 h 952500"/>
                <a:gd name="connsiteX545" fmla="*/ 290651 w 548498"/>
                <a:gd name="connsiteY545" fmla="*/ 243723 h 952500"/>
                <a:gd name="connsiteX546" fmla="*/ 329617 w 548498"/>
                <a:gd name="connsiteY546" fmla="*/ 224171 h 952500"/>
                <a:gd name="connsiteX547" fmla="*/ 333947 w 548498"/>
                <a:gd name="connsiteY547" fmla="*/ 221999 h 952500"/>
                <a:gd name="connsiteX548" fmla="*/ 338276 w 548498"/>
                <a:gd name="connsiteY548" fmla="*/ 219827 h 952500"/>
                <a:gd name="connsiteX549" fmla="*/ 342606 w 548498"/>
                <a:gd name="connsiteY549" fmla="*/ 215482 h 952500"/>
                <a:gd name="connsiteX550" fmla="*/ 346936 w 548498"/>
                <a:gd name="connsiteY550" fmla="*/ 213309 h 952500"/>
                <a:gd name="connsiteX551" fmla="*/ 349100 w 548498"/>
                <a:gd name="connsiteY551" fmla="*/ 211137 h 952500"/>
                <a:gd name="connsiteX552" fmla="*/ 347487 w 548498"/>
                <a:gd name="connsiteY552" fmla="*/ 195262 h 952500"/>
                <a:gd name="connsiteX553" fmla="*/ 349677 w 548498"/>
                <a:gd name="connsiteY553" fmla="*/ 199628 h 952500"/>
                <a:gd name="connsiteX554" fmla="*/ 343108 w 548498"/>
                <a:gd name="connsiteY554" fmla="*/ 203993 h 952500"/>
                <a:gd name="connsiteX555" fmla="*/ 338729 w 548498"/>
                <a:gd name="connsiteY555" fmla="*/ 206176 h 952500"/>
                <a:gd name="connsiteX556" fmla="*/ 334350 w 548498"/>
                <a:gd name="connsiteY556" fmla="*/ 208359 h 952500"/>
                <a:gd name="connsiteX557" fmla="*/ 329970 w 548498"/>
                <a:gd name="connsiteY557" fmla="*/ 210542 h 952500"/>
                <a:gd name="connsiteX558" fmla="*/ 290556 w 548498"/>
                <a:gd name="connsiteY558" fmla="*/ 230187 h 952500"/>
                <a:gd name="connsiteX559" fmla="*/ 288367 w 548498"/>
                <a:gd name="connsiteY559" fmla="*/ 225822 h 952500"/>
                <a:gd name="connsiteX560" fmla="*/ 290556 w 548498"/>
                <a:gd name="connsiteY560" fmla="*/ 225822 h 952500"/>
                <a:gd name="connsiteX561" fmla="*/ 329970 w 548498"/>
                <a:gd name="connsiteY561" fmla="*/ 206176 h 952500"/>
                <a:gd name="connsiteX562" fmla="*/ 334350 w 548498"/>
                <a:gd name="connsiteY562" fmla="*/ 203993 h 952500"/>
                <a:gd name="connsiteX563" fmla="*/ 338729 w 548498"/>
                <a:gd name="connsiteY563" fmla="*/ 201811 h 952500"/>
                <a:gd name="connsiteX564" fmla="*/ 340919 w 548498"/>
                <a:gd name="connsiteY564" fmla="*/ 199628 h 952500"/>
                <a:gd name="connsiteX565" fmla="*/ 347487 w 548498"/>
                <a:gd name="connsiteY565" fmla="*/ 195262 h 952500"/>
                <a:gd name="connsiteX566" fmla="*/ 346936 w 548498"/>
                <a:gd name="connsiteY566" fmla="*/ 177800 h 952500"/>
                <a:gd name="connsiteX567" fmla="*/ 349100 w 548498"/>
                <a:gd name="connsiteY567" fmla="*/ 177800 h 952500"/>
                <a:gd name="connsiteX568" fmla="*/ 349100 w 548498"/>
                <a:gd name="connsiteY568" fmla="*/ 182210 h 952500"/>
                <a:gd name="connsiteX569" fmla="*/ 340441 w 548498"/>
                <a:gd name="connsiteY569" fmla="*/ 186620 h 952500"/>
                <a:gd name="connsiteX570" fmla="*/ 336112 w 548498"/>
                <a:gd name="connsiteY570" fmla="*/ 188825 h 952500"/>
                <a:gd name="connsiteX571" fmla="*/ 333947 w 548498"/>
                <a:gd name="connsiteY571" fmla="*/ 191029 h 952500"/>
                <a:gd name="connsiteX572" fmla="*/ 329617 w 548498"/>
                <a:gd name="connsiteY572" fmla="*/ 193234 h 952500"/>
                <a:gd name="connsiteX573" fmla="*/ 290651 w 548498"/>
                <a:gd name="connsiteY573" fmla="*/ 213078 h 952500"/>
                <a:gd name="connsiteX574" fmla="*/ 286321 w 548498"/>
                <a:gd name="connsiteY574" fmla="*/ 215283 h 952500"/>
                <a:gd name="connsiteX575" fmla="*/ 284157 w 548498"/>
                <a:gd name="connsiteY575" fmla="*/ 217488 h 952500"/>
                <a:gd name="connsiteX576" fmla="*/ 281992 w 548498"/>
                <a:gd name="connsiteY576" fmla="*/ 217488 h 952500"/>
                <a:gd name="connsiteX577" fmla="*/ 281992 w 548498"/>
                <a:gd name="connsiteY577" fmla="*/ 213078 h 952500"/>
                <a:gd name="connsiteX578" fmla="*/ 284157 w 548498"/>
                <a:gd name="connsiteY578" fmla="*/ 210873 h 952500"/>
                <a:gd name="connsiteX579" fmla="*/ 286321 w 548498"/>
                <a:gd name="connsiteY579" fmla="*/ 210873 h 952500"/>
                <a:gd name="connsiteX580" fmla="*/ 290651 w 548498"/>
                <a:gd name="connsiteY580" fmla="*/ 208669 h 952500"/>
                <a:gd name="connsiteX581" fmla="*/ 329617 w 548498"/>
                <a:gd name="connsiteY581" fmla="*/ 188825 h 952500"/>
                <a:gd name="connsiteX582" fmla="*/ 333947 w 548498"/>
                <a:gd name="connsiteY582" fmla="*/ 186620 h 952500"/>
                <a:gd name="connsiteX583" fmla="*/ 336112 w 548498"/>
                <a:gd name="connsiteY583" fmla="*/ 184415 h 952500"/>
                <a:gd name="connsiteX584" fmla="*/ 340441 w 548498"/>
                <a:gd name="connsiteY584" fmla="*/ 182210 h 952500"/>
                <a:gd name="connsiteX585" fmla="*/ 346936 w 548498"/>
                <a:gd name="connsiteY585" fmla="*/ 177800 h 952500"/>
                <a:gd name="connsiteX586" fmla="*/ 338989 w 548498"/>
                <a:gd name="connsiteY586" fmla="*/ 161925 h 952500"/>
                <a:gd name="connsiteX587" fmla="*/ 341159 w 548498"/>
                <a:gd name="connsiteY587" fmla="*/ 161925 h 952500"/>
                <a:gd name="connsiteX588" fmla="*/ 341159 w 548498"/>
                <a:gd name="connsiteY588" fmla="*/ 166221 h 952500"/>
                <a:gd name="connsiteX589" fmla="*/ 336819 w 548498"/>
                <a:gd name="connsiteY589" fmla="*/ 168369 h 952500"/>
                <a:gd name="connsiteX590" fmla="*/ 334650 w 548498"/>
                <a:gd name="connsiteY590" fmla="*/ 168369 h 952500"/>
                <a:gd name="connsiteX591" fmla="*/ 330311 w 548498"/>
                <a:gd name="connsiteY591" fmla="*/ 170516 h 952500"/>
                <a:gd name="connsiteX592" fmla="*/ 289088 w 548498"/>
                <a:gd name="connsiteY592" fmla="*/ 194142 h 952500"/>
                <a:gd name="connsiteX593" fmla="*/ 280410 w 548498"/>
                <a:gd name="connsiteY593" fmla="*/ 198438 h 952500"/>
                <a:gd name="connsiteX594" fmla="*/ 278240 w 548498"/>
                <a:gd name="connsiteY594" fmla="*/ 198438 h 952500"/>
                <a:gd name="connsiteX595" fmla="*/ 278240 w 548498"/>
                <a:gd name="connsiteY595" fmla="*/ 196290 h 952500"/>
                <a:gd name="connsiteX596" fmla="*/ 289088 w 548498"/>
                <a:gd name="connsiteY596" fmla="*/ 189847 h 952500"/>
                <a:gd name="connsiteX597" fmla="*/ 330311 w 548498"/>
                <a:gd name="connsiteY597" fmla="*/ 166221 h 952500"/>
                <a:gd name="connsiteX598" fmla="*/ 334650 w 548498"/>
                <a:gd name="connsiteY598" fmla="*/ 164073 h 952500"/>
                <a:gd name="connsiteX599" fmla="*/ 336819 w 548498"/>
                <a:gd name="connsiteY599" fmla="*/ 164073 h 952500"/>
                <a:gd name="connsiteX600" fmla="*/ 338989 w 548498"/>
                <a:gd name="connsiteY600" fmla="*/ 161925 h 952500"/>
                <a:gd name="connsiteX601" fmla="*/ 351673 w 548498"/>
                <a:gd name="connsiteY601" fmla="*/ 139700 h 952500"/>
                <a:gd name="connsiteX602" fmla="*/ 353850 w 548498"/>
                <a:gd name="connsiteY602" fmla="*/ 139700 h 952500"/>
                <a:gd name="connsiteX603" fmla="*/ 353850 w 548498"/>
                <a:gd name="connsiteY603" fmla="*/ 141872 h 952500"/>
                <a:gd name="connsiteX604" fmla="*/ 338610 w 548498"/>
                <a:gd name="connsiteY604" fmla="*/ 152734 h 952500"/>
                <a:gd name="connsiteX605" fmla="*/ 334256 w 548498"/>
                <a:gd name="connsiteY605" fmla="*/ 154907 h 952500"/>
                <a:gd name="connsiteX606" fmla="*/ 329901 w 548498"/>
                <a:gd name="connsiteY606" fmla="*/ 157079 h 952500"/>
                <a:gd name="connsiteX607" fmla="*/ 288536 w 548498"/>
                <a:gd name="connsiteY607" fmla="*/ 178803 h 952500"/>
                <a:gd name="connsiteX608" fmla="*/ 284181 w 548498"/>
                <a:gd name="connsiteY608" fmla="*/ 180975 h 952500"/>
                <a:gd name="connsiteX609" fmla="*/ 282004 w 548498"/>
                <a:gd name="connsiteY609" fmla="*/ 180975 h 952500"/>
                <a:gd name="connsiteX610" fmla="*/ 282004 w 548498"/>
                <a:gd name="connsiteY610" fmla="*/ 178803 h 952500"/>
                <a:gd name="connsiteX611" fmla="*/ 282004 w 548498"/>
                <a:gd name="connsiteY611" fmla="*/ 176630 h 952500"/>
                <a:gd name="connsiteX612" fmla="*/ 288536 w 548498"/>
                <a:gd name="connsiteY612" fmla="*/ 174458 h 952500"/>
                <a:gd name="connsiteX613" fmla="*/ 329901 w 548498"/>
                <a:gd name="connsiteY613" fmla="*/ 152734 h 952500"/>
                <a:gd name="connsiteX614" fmla="*/ 334256 w 548498"/>
                <a:gd name="connsiteY614" fmla="*/ 150562 h 952500"/>
                <a:gd name="connsiteX615" fmla="*/ 334256 w 548498"/>
                <a:gd name="connsiteY615" fmla="*/ 148390 h 952500"/>
                <a:gd name="connsiteX616" fmla="*/ 338610 w 548498"/>
                <a:gd name="connsiteY616" fmla="*/ 146217 h 952500"/>
                <a:gd name="connsiteX617" fmla="*/ 351673 w 548498"/>
                <a:gd name="connsiteY617" fmla="*/ 139700 h 952500"/>
                <a:gd name="connsiteX618" fmla="*/ 354296 w 548498"/>
                <a:gd name="connsiteY618" fmla="*/ 125412 h 952500"/>
                <a:gd name="connsiteX619" fmla="*/ 356461 w 548498"/>
                <a:gd name="connsiteY619" fmla="*/ 125412 h 952500"/>
                <a:gd name="connsiteX620" fmla="*/ 358625 w 548498"/>
                <a:gd name="connsiteY620" fmla="*/ 129708 h 952500"/>
                <a:gd name="connsiteX621" fmla="*/ 339142 w 548498"/>
                <a:gd name="connsiteY621" fmla="*/ 138299 h 952500"/>
                <a:gd name="connsiteX622" fmla="*/ 330483 w 548498"/>
                <a:gd name="connsiteY622" fmla="*/ 142595 h 952500"/>
                <a:gd name="connsiteX623" fmla="*/ 291517 w 548498"/>
                <a:gd name="connsiteY623" fmla="*/ 161925 h 952500"/>
                <a:gd name="connsiteX624" fmla="*/ 289352 w 548498"/>
                <a:gd name="connsiteY624" fmla="*/ 161925 h 952500"/>
                <a:gd name="connsiteX625" fmla="*/ 289352 w 548498"/>
                <a:gd name="connsiteY625" fmla="*/ 159777 h 952500"/>
                <a:gd name="connsiteX626" fmla="*/ 289352 w 548498"/>
                <a:gd name="connsiteY626" fmla="*/ 157629 h 952500"/>
                <a:gd name="connsiteX627" fmla="*/ 330483 w 548498"/>
                <a:gd name="connsiteY627" fmla="*/ 138299 h 952500"/>
                <a:gd name="connsiteX628" fmla="*/ 339142 w 548498"/>
                <a:gd name="connsiteY628" fmla="*/ 134003 h 952500"/>
                <a:gd name="connsiteX629" fmla="*/ 354296 w 548498"/>
                <a:gd name="connsiteY629" fmla="*/ 125412 h 952500"/>
                <a:gd name="connsiteX630" fmla="*/ 349114 w 548498"/>
                <a:gd name="connsiteY630" fmla="*/ 109537 h 952500"/>
                <a:gd name="connsiteX631" fmla="*/ 351265 w 548498"/>
                <a:gd name="connsiteY631" fmla="*/ 113770 h 952500"/>
                <a:gd name="connsiteX632" fmla="*/ 336209 w 548498"/>
                <a:gd name="connsiteY632" fmla="*/ 122237 h 952500"/>
                <a:gd name="connsiteX633" fmla="*/ 329757 w 548498"/>
                <a:gd name="connsiteY633" fmla="*/ 126470 h 952500"/>
                <a:gd name="connsiteX634" fmla="*/ 288892 w 548498"/>
                <a:gd name="connsiteY634" fmla="*/ 147637 h 952500"/>
                <a:gd name="connsiteX635" fmla="*/ 286741 w 548498"/>
                <a:gd name="connsiteY635" fmla="*/ 147637 h 952500"/>
                <a:gd name="connsiteX636" fmla="*/ 286741 w 548498"/>
                <a:gd name="connsiteY636" fmla="*/ 145520 h 952500"/>
                <a:gd name="connsiteX637" fmla="*/ 288892 w 548498"/>
                <a:gd name="connsiteY637" fmla="*/ 143404 h 952500"/>
                <a:gd name="connsiteX638" fmla="*/ 329757 w 548498"/>
                <a:gd name="connsiteY638" fmla="*/ 122237 h 952500"/>
                <a:gd name="connsiteX639" fmla="*/ 336209 w 548498"/>
                <a:gd name="connsiteY639" fmla="*/ 118004 h 952500"/>
                <a:gd name="connsiteX640" fmla="*/ 349114 w 548498"/>
                <a:gd name="connsiteY640" fmla="*/ 111654 h 952500"/>
                <a:gd name="connsiteX641" fmla="*/ 349114 w 548498"/>
                <a:gd name="connsiteY641" fmla="*/ 109537 h 952500"/>
                <a:gd name="connsiteX642" fmla="*/ 342269 w 548498"/>
                <a:gd name="connsiteY642" fmla="*/ 92075 h 952500"/>
                <a:gd name="connsiteX643" fmla="*/ 344385 w 548498"/>
                <a:gd name="connsiteY643" fmla="*/ 92075 h 952500"/>
                <a:gd name="connsiteX644" fmla="*/ 344385 w 548498"/>
                <a:gd name="connsiteY644" fmla="*/ 96485 h 952500"/>
                <a:gd name="connsiteX645" fmla="*/ 333802 w 548498"/>
                <a:gd name="connsiteY645" fmla="*/ 105304 h 952500"/>
                <a:gd name="connsiteX646" fmla="*/ 329569 w 548498"/>
                <a:gd name="connsiteY646" fmla="*/ 107509 h 952500"/>
                <a:gd name="connsiteX647" fmla="*/ 287235 w 548498"/>
                <a:gd name="connsiteY647" fmla="*/ 131763 h 952500"/>
                <a:gd name="connsiteX648" fmla="*/ 285119 w 548498"/>
                <a:gd name="connsiteY648" fmla="*/ 127353 h 952500"/>
                <a:gd name="connsiteX649" fmla="*/ 287235 w 548498"/>
                <a:gd name="connsiteY649" fmla="*/ 125148 h 952500"/>
                <a:gd name="connsiteX650" fmla="*/ 329569 w 548498"/>
                <a:gd name="connsiteY650" fmla="*/ 103100 h 952500"/>
                <a:gd name="connsiteX651" fmla="*/ 333802 w 548498"/>
                <a:gd name="connsiteY651" fmla="*/ 98690 h 952500"/>
                <a:gd name="connsiteX652" fmla="*/ 342269 w 548498"/>
                <a:gd name="connsiteY652" fmla="*/ 92075 h 952500"/>
                <a:gd name="connsiteX653" fmla="*/ 351707 w 548498"/>
                <a:gd name="connsiteY653" fmla="*/ 73025 h 952500"/>
                <a:gd name="connsiteX654" fmla="*/ 353867 w 548498"/>
                <a:gd name="connsiteY654" fmla="*/ 77311 h 952500"/>
                <a:gd name="connsiteX655" fmla="*/ 334420 w 548498"/>
                <a:gd name="connsiteY655" fmla="*/ 88027 h 952500"/>
                <a:gd name="connsiteX656" fmla="*/ 327938 w 548498"/>
                <a:gd name="connsiteY656" fmla="*/ 92313 h 952500"/>
                <a:gd name="connsiteX657" fmla="*/ 286883 w 548498"/>
                <a:gd name="connsiteY657" fmla="*/ 113745 h 952500"/>
                <a:gd name="connsiteX658" fmla="*/ 282562 w 548498"/>
                <a:gd name="connsiteY658" fmla="*/ 115888 h 952500"/>
                <a:gd name="connsiteX659" fmla="*/ 280401 w 548498"/>
                <a:gd name="connsiteY659" fmla="*/ 115888 h 952500"/>
                <a:gd name="connsiteX660" fmla="*/ 280401 w 548498"/>
                <a:gd name="connsiteY660" fmla="*/ 111602 h 952500"/>
                <a:gd name="connsiteX661" fmla="*/ 286883 w 548498"/>
                <a:gd name="connsiteY661" fmla="*/ 109459 h 952500"/>
                <a:gd name="connsiteX662" fmla="*/ 327938 w 548498"/>
                <a:gd name="connsiteY662" fmla="*/ 85884 h 952500"/>
                <a:gd name="connsiteX663" fmla="*/ 334420 w 548498"/>
                <a:gd name="connsiteY663" fmla="*/ 83741 h 952500"/>
                <a:gd name="connsiteX664" fmla="*/ 351707 w 548498"/>
                <a:gd name="connsiteY664" fmla="*/ 73025 h 952500"/>
                <a:gd name="connsiteX665" fmla="*/ 333748 w 548498"/>
                <a:gd name="connsiteY665" fmla="*/ 65087 h 952500"/>
                <a:gd name="connsiteX666" fmla="*/ 335883 w 548498"/>
                <a:gd name="connsiteY666" fmla="*/ 65087 h 952500"/>
                <a:gd name="connsiteX667" fmla="*/ 338018 w 548498"/>
                <a:gd name="connsiteY667" fmla="*/ 67204 h 952500"/>
                <a:gd name="connsiteX668" fmla="*/ 333748 w 548498"/>
                <a:gd name="connsiteY668" fmla="*/ 69320 h 952500"/>
                <a:gd name="connsiteX669" fmla="*/ 329478 w 548498"/>
                <a:gd name="connsiteY669" fmla="*/ 71437 h 952500"/>
                <a:gd name="connsiteX670" fmla="*/ 329478 w 548498"/>
                <a:gd name="connsiteY670" fmla="*/ 73554 h 952500"/>
                <a:gd name="connsiteX671" fmla="*/ 325209 w 548498"/>
                <a:gd name="connsiteY671" fmla="*/ 75670 h 952500"/>
                <a:gd name="connsiteX672" fmla="*/ 284645 w 548498"/>
                <a:gd name="connsiteY672" fmla="*/ 96837 h 952500"/>
                <a:gd name="connsiteX673" fmla="*/ 282510 w 548498"/>
                <a:gd name="connsiteY673" fmla="*/ 96837 h 952500"/>
                <a:gd name="connsiteX674" fmla="*/ 280375 w 548498"/>
                <a:gd name="connsiteY674" fmla="*/ 92604 h 952500"/>
                <a:gd name="connsiteX675" fmla="*/ 282510 w 548498"/>
                <a:gd name="connsiteY675" fmla="*/ 92604 h 952500"/>
                <a:gd name="connsiteX676" fmla="*/ 323074 w 548498"/>
                <a:gd name="connsiteY676" fmla="*/ 71437 h 952500"/>
                <a:gd name="connsiteX677" fmla="*/ 327344 w 548498"/>
                <a:gd name="connsiteY677" fmla="*/ 69320 h 952500"/>
                <a:gd name="connsiteX678" fmla="*/ 329478 w 548498"/>
                <a:gd name="connsiteY678" fmla="*/ 67204 h 952500"/>
                <a:gd name="connsiteX679" fmla="*/ 333748 w 548498"/>
                <a:gd name="connsiteY679" fmla="*/ 65087 h 952500"/>
                <a:gd name="connsiteX680" fmla="*/ 342240 w 548498"/>
                <a:gd name="connsiteY680" fmla="*/ 44450 h 952500"/>
                <a:gd name="connsiteX681" fmla="*/ 344371 w 548498"/>
                <a:gd name="connsiteY681" fmla="*/ 48746 h 952500"/>
                <a:gd name="connsiteX682" fmla="*/ 333712 w 548498"/>
                <a:gd name="connsiteY682" fmla="*/ 53041 h 952500"/>
                <a:gd name="connsiteX683" fmla="*/ 329449 w 548498"/>
                <a:gd name="connsiteY683" fmla="*/ 55189 h 952500"/>
                <a:gd name="connsiteX684" fmla="*/ 325185 w 548498"/>
                <a:gd name="connsiteY684" fmla="*/ 57337 h 952500"/>
                <a:gd name="connsiteX685" fmla="*/ 323053 w 548498"/>
                <a:gd name="connsiteY685" fmla="*/ 59485 h 952500"/>
                <a:gd name="connsiteX686" fmla="*/ 280417 w 548498"/>
                <a:gd name="connsiteY686" fmla="*/ 78815 h 952500"/>
                <a:gd name="connsiteX687" fmla="*/ 276154 w 548498"/>
                <a:gd name="connsiteY687" fmla="*/ 80963 h 952500"/>
                <a:gd name="connsiteX688" fmla="*/ 274022 w 548498"/>
                <a:gd name="connsiteY688" fmla="*/ 76667 h 952500"/>
                <a:gd name="connsiteX689" fmla="*/ 280417 w 548498"/>
                <a:gd name="connsiteY689" fmla="*/ 74520 h 952500"/>
                <a:gd name="connsiteX690" fmla="*/ 320922 w 548498"/>
                <a:gd name="connsiteY690" fmla="*/ 55189 h 952500"/>
                <a:gd name="connsiteX691" fmla="*/ 325185 w 548498"/>
                <a:gd name="connsiteY691" fmla="*/ 53041 h 952500"/>
                <a:gd name="connsiteX692" fmla="*/ 327317 w 548498"/>
                <a:gd name="connsiteY692" fmla="*/ 50894 h 952500"/>
                <a:gd name="connsiteX693" fmla="*/ 331581 w 548498"/>
                <a:gd name="connsiteY693" fmla="*/ 48746 h 952500"/>
                <a:gd name="connsiteX694" fmla="*/ 342240 w 548498"/>
                <a:gd name="connsiteY694" fmla="*/ 44450 h 952500"/>
                <a:gd name="connsiteX695" fmla="*/ 314181 w 548498"/>
                <a:gd name="connsiteY695" fmla="*/ 38100 h 952500"/>
                <a:gd name="connsiteX696" fmla="*/ 316340 w 548498"/>
                <a:gd name="connsiteY696" fmla="*/ 42545 h 952500"/>
                <a:gd name="connsiteX697" fmla="*/ 275319 w 548498"/>
                <a:gd name="connsiteY697" fmla="*/ 66993 h 952500"/>
                <a:gd name="connsiteX698" fmla="*/ 268842 w 548498"/>
                <a:gd name="connsiteY698" fmla="*/ 69216 h 952500"/>
                <a:gd name="connsiteX699" fmla="*/ 266683 w 548498"/>
                <a:gd name="connsiteY699" fmla="*/ 71438 h 952500"/>
                <a:gd name="connsiteX700" fmla="*/ 264524 w 548498"/>
                <a:gd name="connsiteY700" fmla="*/ 71438 h 952500"/>
                <a:gd name="connsiteX701" fmla="*/ 264524 w 548498"/>
                <a:gd name="connsiteY701" fmla="*/ 66993 h 952500"/>
                <a:gd name="connsiteX702" fmla="*/ 271001 w 548498"/>
                <a:gd name="connsiteY702" fmla="*/ 64771 h 952500"/>
                <a:gd name="connsiteX703" fmla="*/ 273160 w 548498"/>
                <a:gd name="connsiteY703" fmla="*/ 62548 h 952500"/>
                <a:gd name="connsiteX704" fmla="*/ 314181 w 548498"/>
                <a:gd name="connsiteY704" fmla="*/ 38100 h 952500"/>
                <a:gd name="connsiteX705" fmla="*/ 34350 w 548498"/>
                <a:gd name="connsiteY705" fmla="*/ 31750 h 952500"/>
                <a:gd name="connsiteX706" fmla="*/ 36439 w 548498"/>
                <a:gd name="connsiteY706" fmla="*/ 33973 h 952500"/>
                <a:gd name="connsiteX707" fmla="*/ 9284 w 548498"/>
                <a:gd name="connsiteY707" fmla="*/ 49530 h 952500"/>
                <a:gd name="connsiteX708" fmla="*/ 3018 w 548498"/>
                <a:gd name="connsiteY708" fmla="*/ 53975 h 952500"/>
                <a:gd name="connsiteX709" fmla="*/ 929 w 548498"/>
                <a:gd name="connsiteY709" fmla="*/ 53975 h 952500"/>
                <a:gd name="connsiteX710" fmla="*/ 929 w 548498"/>
                <a:gd name="connsiteY710" fmla="*/ 49530 h 952500"/>
                <a:gd name="connsiteX711" fmla="*/ 34350 w 548498"/>
                <a:gd name="connsiteY711" fmla="*/ 31750 h 952500"/>
                <a:gd name="connsiteX712" fmla="*/ 64928 w 548498"/>
                <a:gd name="connsiteY712" fmla="*/ 20637 h 952500"/>
                <a:gd name="connsiteX713" fmla="*/ 64928 w 548498"/>
                <a:gd name="connsiteY713" fmla="*/ 25047 h 952500"/>
                <a:gd name="connsiteX714" fmla="*/ 30120 w 548498"/>
                <a:gd name="connsiteY714" fmla="*/ 49301 h 952500"/>
                <a:gd name="connsiteX715" fmla="*/ 19243 w 548498"/>
                <a:gd name="connsiteY715" fmla="*/ 55915 h 952500"/>
                <a:gd name="connsiteX716" fmla="*/ 12716 w 548498"/>
                <a:gd name="connsiteY716" fmla="*/ 60325 h 952500"/>
                <a:gd name="connsiteX717" fmla="*/ 10541 w 548498"/>
                <a:gd name="connsiteY717" fmla="*/ 55915 h 952500"/>
                <a:gd name="connsiteX718" fmla="*/ 21418 w 548498"/>
                <a:gd name="connsiteY718" fmla="*/ 49301 h 952500"/>
                <a:gd name="connsiteX719" fmla="*/ 62752 w 548498"/>
                <a:gd name="connsiteY719" fmla="*/ 22842 h 952500"/>
                <a:gd name="connsiteX720" fmla="*/ 64928 w 548498"/>
                <a:gd name="connsiteY720" fmla="*/ 20637 h 952500"/>
                <a:gd name="connsiteX721" fmla="*/ 299339 w 548498"/>
                <a:gd name="connsiteY721" fmla="*/ 17462 h 952500"/>
                <a:gd name="connsiteX722" fmla="*/ 301489 w 548498"/>
                <a:gd name="connsiteY722" fmla="*/ 17462 h 952500"/>
                <a:gd name="connsiteX723" fmla="*/ 301489 w 548498"/>
                <a:gd name="connsiteY723" fmla="*/ 21695 h 952500"/>
                <a:gd name="connsiteX724" fmla="*/ 249870 w 548498"/>
                <a:gd name="connsiteY724" fmla="*/ 55562 h 952500"/>
                <a:gd name="connsiteX725" fmla="*/ 241267 w 548498"/>
                <a:gd name="connsiteY725" fmla="*/ 61912 h 952500"/>
                <a:gd name="connsiteX726" fmla="*/ 239116 w 548498"/>
                <a:gd name="connsiteY726" fmla="*/ 57679 h 952500"/>
                <a:gd name="connsiteX727" fmla="*/ 243418 w 548498"/>
                <a:gd name="connsiteY727" fmla="*/ 55562 h 952500"/>
                <a:gd name="connsiteX728" fmla="*/ 299339 w 548498"/>
                <a:gd name="connsiteY728" fmla="*/ 17462 h 952500"/>
                <a:gd name="connsiteX729" fmla="*/ 191389 w 548498"/>
                <a:gd name="connsiteY729" fmla="*/ 11112 h 952500"/>
                <a:gd name="connsiteX730" fmla="*/ 193539 w 548498"/>
                <a:gd name="connsiteY730" fmla="*/ 11112 h 952500"/>
                <a:gd name="connsiteX731" fmla="*/ 193539 w 548498"/>
                <a:gd name="connsiteY731" fmla="*/ 15398 h 952500"/>
                <a:gd name="connsiteX732" fmla="*/ 189238 w 548498"/>
                <a:gd name="connsiteY732" fmla="*/ 17542 h 952500"/>
                <a:gd name="connsiteX733" fmla="*/ 139769 w 548498"/>
                <a:gd name="connsiteY733" fmla="*/ 49689 h 952500"/>
                <a:gd name="connsiteX734" fmla="*/ 133317 w 548498"/>
                <a:gd name="connsiteY734" fmla="*/ 53975 h 952500"/>
                <a:gd name="connsiteX735" fmla="*/ 131166 w 548498"/>
                <a:gd name="connsiteY735" fmla="*/ 53975 h 952500"/>
                <a:gd name="connsiteX736" fmla="*/ 131166 w 548498"/>
                <a:gd name="connsiteY736" fmla="*/ 49689 h 952500"/>
                <a:gd name="connsiteX737" fmla="*/ 133317 w 548498"/>
                <a:gd name="connsiteY737" fmla="*/ 49689 h 952500"/>
                <a:gd name="connsiteX738" fmla="*/ 180634 w 548498"/>
                <a:gd name="connsiteY738" fmla="*/ 17542 h 952500"/>
                <a:gd name="connsiteX739" fmla="*/ 187087 w 548498"/>
                <a:gd name="connsiteY739" fmla="*/ 13255 h 952500"/>
                <a:gd name="connsiteX740" fmla="*/ 191389 w 548498"/>
                <a:gd name="connsiteY740" fmla="*/ 11112 h 952500"/>
                <a:gd name="connsiteX741" fmla="*/ 287178 w 548498"/>
                <a:gd name="connsiteY741" fmla="*/ 7937 h 952500"/>
                <a:gd name="connsiteX742" fmla="*/ 289353 w 548498"/>
                <a:gd name="connsiteY742" fmla="*/ 10142 h 952500"/>
                <a:gd name="connsiteX743" fmla="*/ 289353 w 548498"/>
                <a:gd name="connsiteY743" fmla="*/ 12347 h 952500"/>
                <a:gd name="connsiteX744" fmla="*/ 234966 w 548498"/>
                <a:gd name="connsiteY744" fmla="*/ 47625 h 952500"/>
                <a:gd name="connsiteX745" fmla="*/ 232791 w 548498"/>
                <a:gd name="connsiteY745" fmla="*/ 47625 h 952500"/>
                <a:gd name="connsiteX746" fmla="*/ 232791 w 548498"/>
                <a:gd name="connsiteY746" fmla="*/ 43215 h 952500"/>
                <a:gd name="connsiteX747" fmla="*/ 282827 w 548498"/>
                <a:gd name="connsiteY747" fmla="*/ 10142 h 952500"/>
                <a:gd name="connsiteX748" fmla="*/ 287178 w 548498"/>
                <a:gd name="connsiteY748" fmla="*/ 7937 h 952500"/>
                <a:gd name="connsiteX749" fmla="*/ 124694 w 548498"/>
                <a:gd name="connsiteY749" fmla="*/ 7937 h 952500"/>
                <a:gd name="connsiteX750" fmla="*/ 126854 w 548498"/>
                <a:gd name="connsiteY750" fmla="*/ 7937 h 952500"/>
                <a:gd name="connsiteX751" fmla="*/ 126854 w 548498"/>
                <a:gd name="connsiteY751" fmla="*/ 10096 h 952500"/>
                <a:gd name="connsiteX752" fmla="*/ 126854 w 548498"/>
                <a:gd name="connsiteY752" fmla="*/ 12255 h 952500"/>
                <a:gd name="connsiteX753" fmla="*/ 111729 w 548498"/>
                <a:gd name="connsiteY753" fmla="*/ 20891 h 952500"/>
                <a:gd name="connsiteX754" fmla="*/ 72835 w 548498"/>
                <a:gd name="connsiteY754" fmla="*/ 46799 h 952500"/>
                <a:gd name="connsiteX755" fmla="*/ 66353 w 548498"/>
                <a:gd name="connsiteY755" fmla="*/ 51117 h 952500"/>
                <a:gd name="connsiteX756" fmla="*/ 66353 w 548498"/>
                <a:gd name="connsiteY756" fmla="*/ 53276 h 952500"/>
                <a:gd name="connsiteX757" fmla="*/ 59870 w 548498"/>
                <a:gd name="connsiteY757" fmla="*/ 57594 h 952500"/>
                <a:gd name="connsiteX758" fmla="*/ 55549 w 548498"/>
                <a:gd name="connsiteY758" fmla="*/ 59753 h 952500"/>
                <a:gd name="connsiteX759" fmla="*/ 53388 w 548498"/>
                <a:gd name="connsiteY759" fmla="*/ 61912 h 952500"/>
                <a:gd name="connsiteX760" fmla="*/ 53388 w 548498"/>
                <a:gd name="connsiteY760" fmla="*/ 57594 h 952500"/>
                <a:gd name="connsiteX761" fmla="*/ 53388 w 548498"/>
                <a:gd name="connsiteY761" fmla="*/ 55435 h 952500"/>
                <a:gd name="connsiteX762" fmla="*/ 64192 w 548498"/>
                <a:gd name="connsiteY762" fmla="*/ 48958 h 952500"/>
                <a:gd name="connsiteX763" fmla="*/ 96009 w 548498"/>
                <a:gd name="connsiteY763" fmla="*/ 26518 h 952500"/>
                <a:gd name="connsiteX764" fmla="*/ 54402 w 548498"/>
                <a:gd name="connsiteY764" fmla="*/ 49212 h 952500"/>
                <a:gd name="connsiteX765" fmla="*/ 41702 w 548498"/>
                <a:gd name="connsiteY765" fmla="*/ 55562 h 952500"/>
                <a:gd name="connsiteX766" fmla="*/ 33235 w 548498"/>
                <a:gd name="connsiteY766" fmla="*/ 59795 h 952500"/>
                <a:gd name="connsiteX767" fmla="*/ 33235 w 548498"/>
                <a:gd name="connsiteY767" fmla="*/ 61912 h 952500"/>
                <a:gd name="connsiteX768" fmla="*/ 31119 w 548498"/>
                <a:gd name="connsiteY768" fmla="*/ 57679 h 952500"/>
                <a:gd name="connsiteX769" fmla="*/ 33235 w 548498"/>
                <a:gd name="connsiteY769" fmla="*/ 55562 h 952500"/>
                <a:gd name="connsiteX770" fmla="*/ 45935 w 548498"/>
                <a:gd name="connsiteY770" fmla="*/ 49212 h 952500"/>
                <a:gd name="connsiteX771" fmla="*/ 92502 w 548498"/>
                <a:gd name="connsiteY771" fmla="*/ 21695 h 952500"/>
                <a:gd name="connsiteX772" fmla="*/ 100969 w 548498"/>
                <a:gd name="connsiteY772" fmla="*/ 17462 h 952500"/>
                <a:gd name="connsiteX773" fmla="*/ 103085 w 548498"/>
                <a:gd name="connsiteY773" fmla="*/ 17462 h 952500"/>
                <a:gd name="connsiteX774" fmla="*/ 104800 w 548498"/>
                <a:gd name="connsiteY774" fmla="*/ 20891 h 952500"/>
                <a:gd name="connsiteX775" fmla="*/ 105247 w 548498"/>
                <a:gd name="connsiteY775" fmla="*/ 20891 h 952500"/>
                <a:gd name="connsiteX776" fmla="*/ 122533 w 548498"/>
                <a:gd name="connsiteY776" fmla="*/ 10096 h 952500"/>
                <a:gd name="connsiteX777" fmla="*/ 124694 w 548498"/>
                <a:gd name="connsiteY777" fmla="*/ 7937 h 952500"/>
                <a:gd name="connsiteX778" fmla="*/ 150696 w 548498"/>
                <a:gd name="connsiteY778" fmla="*/ 6350 h 952500"/>
                <a:gd name="connsiteX779" fmla="*/ 152828 w 548498"/>
                <a:gd name="connsiteY779" fmla="*/ 8522 h 952500"/>
                <a:gd name="connsiteX780" fmla="*/ 150696 w 548498"/>
                <a:gd name="connsiteY780" fmla="*/ 10695 h 952500"/>
                <a:gd name="connsiteX781" fmla="*/ 137906 w 548498"/>
                <a:gd name="connsiteY781" fmla="*/ 15039 h 952500"/>
                <a:gd name="connsiteX782" fmla="*/ 127247 w 548498"/>
                <a:gd name="connsiteY782" fmla="*/ 21557 h 952500"/>
                <a:gd name="connsiteX783" fmla="*/ 82479 w 548498"/>
                <a:gd name="connsiteY783" fmla="*/ 47625 h 952500"/>
                <a:gd name="connsiteX784" fmla="*/ 80347 w 548498"/>
                <a:gd name="connsiteY784" fmla="*/ 47625 h 952500"/>
                <a:gd name="connsiteX785" fmla="*/ 80347 w 548498"/>
                <a:gd name="connsiteY785" fmla="*/ 43280 h 952500"/>
                <a:gd name="connsiteX786" fmla="*/ 118719 w 548498"/>
                <a:gd name="connsiteY786" fmla="*/ 21557 h 952500"/>
                <a:gd name="connsiteX787" fmla="*/ 142169 w 548498"/>
                <a:gd name="connsiteY787" fmla="*/ 8522 h 952500"/>
                <a:gd name="connsiteX788" fmla="*/ 150696 w 548498"/>
                <a:gd name="connsiteY788" fmla="*/ 6350 h 952500"/>
                <a:gd name="connsiteX789" fmla="*/ 223707 w 548498"/>
                <a:gd name="connsiteY789" fmla="*/ 4762 h 952500"/>
                <a:gd name="connsiteX790" fmla="*/ 223707 w 548498"/>
                <a:gd name="connsiteY790" fmla="*/ 8953 h 952500"/>
                <a:gd name="connsiteX791" fmla="*/ 212981 w 548498"/>
                <a:gd name="connsiteY791" fmla="*/ 17335 h 952500"/>
                <a:gd name="connsiteX792" fmla="*/ 159349 w 548498"/>
                <a:gd name="connsiteY792" fmla="*/ 48768 h 952500"/>
                <a:gd name="connsiteX793" fmla="*/ 155058 w 548498"/>
                <a:gd name="connsiteY793" fmla="*/ 52959 h 952500"/>
                <a:gd name="connsiteX794" fmla="*/ 152913 w 548498"/>
                <a:gd name="connsiteY794" fmla="*/ 55055 h 952500"/>
                <a:gd name="connsiteX795" fmla="*/ 150768 w 548498"/>
                <a:gd name="connsiteY795" fmla="*/ 57150 h 952500"/>
                <a:gd name="connsiteX796" fmla="*/ 148622 w 548498"/>
                <a:gd name="connsiteY796" fmla="*/ 57150 h 952500"/>
                <a:gd name="connsiteX797" fmla="*/ 146477 w 548498"/>
                <a:gd name="connsiteY797" fmla="*/ 55055 h 952500"/>
                <a:gd name="connsiteX798" fmla="*/ 146477 w 548498"/>
                <a:gd name="connsiteY798" fmla="*/ 52959 h 952500"/>
                <a:gd name="connsiteX799" fmla="*/ 152913 w 548498"/>
                <a:gd name="connsiteY799" fmla="*/ 48768 h 952500"/>
                <a:gd name="connsiteX800" fmla="*/ 204399 w 548498"/>
                <a:gd name="connsiteY800" fmla="*/ 17335 h 952500"/>
                <a:gd name="connsiteX801" fmla="*/ 217271 w 548498"/>
                <a:gd name="connsiteY801" fmla="*/ 8953 h 952500"/>
                <a:gd name="connsiteX802" fmla="*/ 221562 w 548498"/>
                <a:gd name="connsiteY802" fmla="*/ 6857 h 952500"/>
                <a:gd name="connsiteX803" fmla="*/ 223707 w 548498"/>
                <a:gd name="connsiteY803" fmla="*/ 4762 h 952500"/>
                <a:gd name="connsiteX804" fmla="*/ 178729 w 548498"/>
                <a:gd name="connsiteY804" fmla="*/ 4762 h 952500"/>
                <a:gd name="connsiteX805" fmla="*/ 180860 w 548498"/>
                <a:gd name="connsiteY805" fmla="*/ 8953 h 952500"/>
                <a:gd name="connsiteX806" fmla="*/ 165945 w 548498"/>
                <a:gd name="connsiteY806" fmla="*/ 13144 h 952500"/>
                <a:gd name="connsiteX807" fmla="*/ 163815 w 548498"/>
                <a:gd name="connsiteY807" fmla="*/ 15239 h 952500"/>
                <a:gd name="connsiteX808" fmla="*/ 155292 w 548498"/>
                <a:gd name="connsiteY808" fmla="*/ 19431 h 952500"/>
                <a:gd name="connsiteX809" fmla="*/ 140378 w 548498"/>
                <a:gd name="connsiteY809" fmla="*/ 27813 h 952500"/>
                <a:gd name="connsiteX810" fmla="*/ 116941 w 548498"/>
                <a:gd name="connsiteY810" fmla="*/ 46673 h 952500"/>
                <a:gd name="connsiteX811" fmla="*/ 112680 w 548498"/>
                <a:gd name="connsiteY811" fmla="*/ 50864 h 952500"/>
                <a:gd name="connsiteX812" fmla="*/ 110550 w 548498"/>
                <a:gd name="connsiteY812" fmla="*/ 52959 h 952500"/>
                <a:gd name="connsiteX813" fmla="*/ 106288 w 548498"/>
                <a:gd name="connsiteY813" fmla="*/ 57150 h 952500"/>
                <a:gd name="connsiteX814" fmla="*/ 104158 w 548498"/>
                <a:gd name="connsiteY814" fmla="*/ 52959 h 952500"/>
                <a:gd name="connsiteX815" fmla="*/ 106288 w 548498"/>
                <a:gd name="connsiteY815" fmla="*/ 50864 h 952500"/>
                <a:gd name="connsiteX816" fmla="*/ 110550 w 548498"/>
                <a:gd name="connsiteY816" fmla="*/ 46673 h 952500"/>
                <a:gd name="connsiteX817" fmla="*/ 138247 w 548498"/>
                <a:gd name="connsiteY817" fmla="*/ 25717 h 952500"/>
                <a:gd name="connsiteX818" fmla="*/ 146770 w 548498"/>
                <a:gd name="connsiteY818" fmla="*/ 19431 h 952500"/>
                <a:gd name="connsiteX819" fmla="*/ 153162 w 548498"/>
                <a:gd name="connsiteY819" fmla="*/ 15239 h 952500"/>
                <a:gd name="connsiteX820" fmla="*/ 155292 w 548498"/>
                <a:gd name="connsiteY820" fmla="*/ 15239 h 952500"/>
                <a:gd name="connsiteX821" fmla="*/ 165945 w 548498"/>
                <a:gd name="connsiteY821" fmla="*/ 8953 h 952500"/>
                <a:gd name="connsiteX822" fmla="*/ 178729 w 548498"/>
                <a:gd name="connsiteY822" fmla="*/ 4762 h 952500"/>
                <a:gd name="connsiteX823" fmla="*/ 250107 w 548498"/>
                <a:gd name="connsiteY823" fmla="*/ 1587 h 952500"/>
                <a:gd name="connsiteX824" fmla="*/ 252267 w 548498"/>
                <a:gd name="connsiteY824" fmla="*/ 1587 h 952500"/>
                <a:gd name="connsiteX825" fmla="*/ 252267 w 548498"/>
                <a:gd name="connsiteY825" fmla="*/ 5866 h 952500"/>
                <a:gd name="connsiteX826" fmla="*/ 250107 w 548498"/>
                <a:gd name="connsiteY826" fmla="*/ 8006 h 952500"/>
                <a:gd name="connsiteX827" fmla="*/ 237142 w 548498"/>
                <a:gd name="connsiteY827" fmla="*/ 14425 h 952500"/>
                <a:gd name="connsiteX828" fmla="*/ 180962 w 548498"/>
                <a:gd name="connsiteY828" fmla="*/ 50800 h 952500"/>
                <a:gd name="connsiteX829" fmla="*/ 178801 w 548498"/>
                <a:gd name="connsiteY829" fmla="*/ 50800 h 952500"/>
                <a:gd name="connsiteX830" fmla="*/ 178801 w 548498"/>
                <a:gd name="connsiteY830" fmla="*/ 46521 h 952500"/>
                <a:gd name="connsiteX831" fmla="*/ 228499 w 548498"/>
                <a:gd name="connsiteY831" fmla="*/ 14425 h 952500"/>
                <a:gd name="connsiteX832" fmla="*/ 241463 w 548498"/>
                <a:gd name="connsiteY832" fmla="*/ 8006 h 952500"/>
                <a:gd name="connsiteX833" fmla="*/ 250107 w 548498"/>
                <a:gd name="connsiteY833" fmla="*/ 1587 h 952500"/>
                <a:gd name="connsiteX834" fmla="*/ 278627 w 548498"/>
                <a:gd name="connsiteY834" fmla="*/ 0 h 952500"/>
                <a:gd name="connsiteX835" fmla="*/ 280815 w 548498"/>
                <a:gd name="connsiteY835" fmla="*/ 4233 h 952500"/>
                <a:gd name="connsiteX836" fmla="*/ 274250 w 548498"/>
                <a:gd name="connsiteY836" fmla="*/ 8467 h 952500"/>
                <a:gd name="connsiteX837" fmla="*/ 263309 w 548498"/>
                <a:gd name="connsiteY837" fmla="*/ 12700 h 952500"/>
                <a:gd name="connsiteX838" fmla="*/ 206417 w 548498"/>
                <a:gd name="connsiteY838" fmla="*/ 50800 h 952500"/>
                <a:gd name="connsiteX839" fmla="*/ 204228 w 548498"/>
                <a:gd name="connsiteY839" fmla="*/ 50800 h 952500"/>
                <a:gd name="connsiteX840" fmla="*/ 204228 w 548498"/>
                <a:gd name="connsiteY840" fmla="*/ 46567 h 952500"/>
                <a:gd name="connsiteX841" fmla="*/ 254557 w 548498"/>
                <a:gd name="connsiteY841" fmla="*/ 12700 h 952500"/>
                <a:gd name="connsiteX842" fmla="*/ 263309 w 548498"/>
                <a:gd name="connsiteY842" fmla="*/ 8467 h 952500"/>
                <a:gd name="connsiteX843" fmla="*/ 278627 w 548498"/>
                <a:gd name="connsiteY843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</a:cxnLst>
              <a:rect l="l" t="t" r="r" b="b"/>
              <a:pathLst>
                <a:path w="548498" h="952500">
                  <a:moveTo>
                    <a:pt x="545364" y="895350"/>
                  </a:moveTo>
                  <a:cubicBezTo>
                    <a:pt x="545364" y="895350"/>
                    <a:pt x="545364" y="895350"/>
                    <a:pt x="547534" y="895350"/>
                  </a:cubicBezTo>
                  <a:cubicBezTo>
                    <a:pt x="547534" y="895350"/>
                    <a:pt x="549703" y="897548"/>
                    <a:pt x="547534" y="899746"/>
                  </a:cubicBezTo>
                  <a:cubicBezTo>
                    <a:pt x="545364" y="901944"/>
                    <a:pt x="545364" y="901944"/>
                    <a:pt x="543194" y="904142"/>
                  </a:cubicBezTo>
                  <a:cubicBezTo>
                    <a:pt x="541025" y="906341"/>
                    <a:pt x="538855" y="908539"/>
                    <a:pt x="536686" y="908539"/>
                  </a:cubicBezTo>
                  <a:cubicBezTo>
                    <a:pt x="534516" y="910737"/>
                    <a:pt x="532346" y="912935"/>
                    <a:pt x="530177" y="915133"/>
                  </a:cubicBezTo>
                  <a:cubicBezTo>
                    <a:pt x="528007" y="917331"/>
                    <a:pt x="525838" y="919529"/>
                    <a:pt x="523668" y="921727"/>
                  </a:cubicBezTo>
                  <a:cubicBezTo>
                    <a:pt x="514990" y="928321"/>
                    <a:pt x="508481" y="934916"/>
                    <a:pt x="501972" y="941510"/>
                  </a:cubicBezTo>
                  <a:cubicBezTo>
                    <a:pt x="499802" y="941510"/>
                    <a:pt x="499802" y="943708"/>
                    <a:pt x="497633" y="945906"/>
                  </a:cubicBezTo>
                  <a:cubicBezTo>
                    <a:pt x="495463" y="948104"/>
                    <a:pt x="491124" y="950302"/>
                    <a:pt x="488954" y="952500"/>
                  </a:cubicBezTo>
                  <a:cubicBezTo>
                    <a:pt x="488954" y="952500"/>
                    <a:pt x="486785" y="952500"/>
                    <a:pt x="486785" y="952500"/>
                  </a:cubicBezTo>
                  <a:cubicBezTo>
                    <a:pt x="486785" y="952500"/>
                    <a:pt x="484615" y="950302"/>
                    <a:pt x="486785" y="950302"/>
                  </a:cubicBezTo>
                  <a:cubicBezTo>
                    <a:pt x="486785" y="948104"/>
                    <a:pt x="486785" y="948104"/>
                    <a:pt x="488954" y="948104"/>
                  </a:cubicBezTo>
                  <a:cubicBezTo>
                    <a:pt x="491124" y="945906"/>
                    <a:pt x="493294" y="941510"/>
                    <a:pt x="497633" y="939312"/>
                  </a:cubicBezTo>
                  <a:cubicBezTo>
                    <a:pt x="497633" y="937114"/>
                    <a:pt x="499802" y="937114"/>
                    <a:pt x="501972" y="934916"/>
                  </a:cubicBezTo>
                  <a:cubicBezTo>
                    <a:pt x="510650" y="928321"/>
                    <a:pt x="519329" y="919529"/>
                    <a:pt x="528007" y="912935"/>
                  </a:cubicBezTo>
                  <a:cubicBezTo>
                    <a:pt x="530177" y="910737"/>
                    <a:pt x="532346" y="908539"/>
                    <a:pt x="534516" y="906341"/>
                  </a:cubicBezTo>
                  <a:cubicBezTo>
                    <a:pt x="534516" y="904142"/>
                    <a:pt x="536686" y="904142"/>
                    <a:pt x="538855" y="901944"/>
                  </a:cubicBezTo>
                  <a:cubicBezTo>
                    <a:pt x="538855" y="901944"/>
                    <a:pt x="541025" y="899746"/>
                    <a:pt x="543194" y="897548"/>
                  </a:cubicBezTo>
                  <a:cubicBezTo>
                    <a:pt x="543194" y="897548"/>
                    <a:pt x="545364" y="897548"/>
                    <a:pt x="545364" y="895350"/>
                  </a:cubicBezTo>
                  <a:close/>
                  <a:moveTo>
                    <a:pt x="537348" y="876300"/>
                  </a:moveTo>
                  <a:cubicBezTo>
                    <a:pt x="537348" y="876300"/>
                    <a:pt x="537348" y="876300"/>
                    <a:pt x="539556" y="876300"/>
                  </a:cubicBezTo>
                  <a:cubicBezTo>
                    <a:pt x="541765" y="876300"/>
                    <a:pt x="541765" y="878492"/>
                    <a:pt x="539556" y="880685"/>
                  </a:cubicBezTo>
                  <a:cubicBezTo>
                    <a:pt x="539556" y="880685"/>
                    <a:pt x="537348" y="882877"/>
                    <a:pt x="537348" y="882877"/>
                  </a:cubicBezTo>
                  <a:cubicBezTo>
                    <a:pt x="535139" y="885069"/>
                    <a:pt x="535139" y="885069"/>
                    <a:pt x="532930" y="887262"/>
                  </a:cubicBezTo>
                  <a:cubicBezTo>
                    <a:pt x="521887" y="898223"/>
                    <a:pt x="510843" y="909184"/>
                    <a:pt x="497591" y="920146"/>
                  </a:cubicBezTo>
                  <a:cubicBezTo>
                    <a:pt x="497591" y="920146"/>
                    <a:pt x="497591" y="920146"/>
                    <a:pt x="495383" y="922338"/>
                  </a:cubicBezTo>
                  <a:cubicBezTo>
                    <a:pt x="495383" y="922338"/>
                    <a:pt x="495383" y="922338"/>
                    <a:pt x="493174" y="922338"/>
                  </a:cubicBezTo>
                  <a:cubicBezTo>
                    <a:pt x="493174" y="922338"/>
                    <a:pt x="490965" y="920146"/>
                    <a:pt x="493174" y="917954"/>
                  </a:cubicBezTo>
                  <a:cubicBezTo>
                    <a:pt x="495383" y="917954"/>
                    <a:pt x="495383" y="915761"/>
                    <a:pt x="497591" y="913569"/>
                  </a:cubicBezTo>
                  <a:cubicBezTo>
                    <a:pt x="508635" y="902608"/>
                    <a:pt x="521887" y="891646"/>
                    <a:pt x="532930" y="880685"/>
                  </a:cubicBezTo>
                  <a:cubicBezTo>
                    <a:pt x="535139" y="878492"/>
                    <a:pt x="535139" y="878492"/>
                    <a:pt x="537348" y="876300"/>
                  </a:cubicBezTo>
                  <a:close/>
                  <a:moveTo>
                    <a:pt x="536473" y="865187"/>
                  </a:moveTo>
                  <a:cubicBezTo>
                    <a:pt x="538590" y="865187"/>
                    <a:pt x="538590" y="867379"/>
                    <a:pt x="538590" y="869572"/>
                  </a:cubicBezTo>
                  <a:cubicBezTo>
                    <a:pt x="538590" y="869572"/>
                    <a:pt x="536473" y="871764"/>
                    <a:pt x="536473" y="871764"/>
                  </a:cubicBezTo>
                  <a:cubicBezTo>
                    <a:pt x="534357" y="871764"/>
                    <a:pt x="534357" y="873956"/>
                    <a:pt x="532240" y="876149"/>
                  </a:cubicBezTo>
                  <a:cubicBezTo>
                    <a:pt x="521657" y="887110"/>
                    <a:pt x="506840" y="895879"/>
                    <a:pt x="496257" y="906841"/>
                  </a:cubicBezTo>
                  <a:cubicBezTo>
                    <a:pt x="494140" y="906841"/>
                    <a:pt x="494140" y="909033"/>
                    <a:pt x="492023" y="909033"/>
                  </a:cubicBezTo>
                  <a:cubicBezTo>
                    <a:pt x="492023" y="911225"/>
                    <a:pt x="492023" y="911225"/>
                    <a:pt x="492023" y="911225"/>
                  </a:cubicBezTo>
                  <a:cubicBezTo>
                    <a:pt x="492023" y="911225"/>
                    <a:pt x="489907" y="911225"/>
                    <a:pt x="489907" y="911225"/>
                  </a:cubicBezTo>
                  <a:cubicBezTo>
                    <a:pt x="487790" y="911225"/>
                    <a:pt x="487790" y="909033"/>
                    <a:pt x="489907" y="906841"/>
                  </a:cubicBezTo>
                  <a:cubicBezTo>
                    <a:pt x="489907" y="904648"/>
                    <a:pt x="492023" y="902456"/>
                    <a:pt x="494140" y="902456"/>
                  </a:cubicBezTo>
                  <a:cubicBezTo>
                    <a:pt x="506840" y="891495"/>
                    <a:pt x="519540" y="882725"/>
                    <a:pt x="532240" y="869572"/>
                  </a:cubicBezTo>
                  <a:cubicBezTo>
                    <a:pt x="532240" y="869572"/>
                    <a:pt x="534357" y="867379"/>
                    <a:pt x="534357" y="867379"/>
                  </a:cubicBezTo>
                  <a:cubicBezTo>
                    <a:pt x="536473" y="865187"/>
                    <a:pt x="536473" y="865187"/>
                    <a:pt x="536473" y="865187"/>
                  </a:cubicBezTo>
                  <a:close/>
                  <a:moveTo>
                    <a:pt x="523182" y="855662"/>
                  </a:moveTo>
                  <a:cubicBezTo>
                    <a:pt x="525330" y="855662"/>
                    <a:pt x="527478" y="857817"/>
                    <a:pt x="525330" y="857817"/>
                  </a:cubicBezTo>
                  <a:cubicBezTo>
                    <a:pt x="516739" y="868589"/>
                    <a:pt x="506000" y="875053"/>
                    <a:pt x="495261" y="883671"/>
                  </a:cubicBezTo>
                  <a:cubicBezTo>
                    <a:pt x="495261" y="885825"/>
                    <a:pt x="495261" y="885825"/>
                    <a:pt x="493113" y="885825"/>
                  </a:cubicBezTo>
                  <a:cubicBezTo>
                    <a:pt x="493113" y="885825"/>
                    <a:pt x="490965" y="883671"/>
                    <a:pt x="493113" y="881516"/>
                  </a:cubicBezTo>
                  <a:cubicBezTo>
                    <a:pt x="501704" y="872898"/>
                    <a:pt x="512443" y="864280"/>
                    <a:pt x="523182" y="855662"/>
                  </a:cubicBezTo>
                  <a:close/>
                  <a:moveTo>
                    <a:pt x="538529" y="831850"/>
                  </a:moveTo>
                  <a:cubicBezTo>
                    <a:pt x="540666" y="831850"/>
                    <a:pt x="540666" y="831850"/>
                    <a:pt x="540666" y="831850"/>
                  </a:cubicBezTo>
                  <a:cubicBezTo>
                    <a:pt x="542803" y="831850"/>
                    <a:pt x="544940" y="833939"/>
                    <a:pt x="542803" y="833939"/>
                  </a:cubicBezTo>
                  <a:cubicBezTo>
                    <a:pt x="542803" y="836028"/>
                    <a:pt x="540666" y="836028"/>
                    <a:pt x="540666" y="836028"/>
                  </a:cubicBezTo>
                  <a:cubicBezTo>
                    <a:pt x="540666" y="836028"/>
                    <a:pt x="538529" y="838117"/>
                    <a:pt x="538529" y="838117"/>
                  </a:cubicBezTo>
                  <a:cubicBezTo>
                    <a:pt x="536392" y="838117"/>
                    <a:pt x="536392" y="838117"/>
                    <a:pt x="534255" y="840205"/>
                  </a:cubicBezTo>
                  <a:cubicBezTo>
                    <a:pt x="534255" y="840205"/>
                    <a:pt x="532118" y="840205"/>
                    <a:pt x="532118" y="842294"/>
                  </a:cubicBezTo>
                  <a:cubicBezTo>
                    <a:pt x="529981" y="842294"/>
                    <a:pt x="529981" y="844383"/>
                    <a:pt x="527844" y="844383"/>
                  </a:cubicBezTo>
                  <a:cubicBezTo>
                    <a:pt x="517159" y="852739"/>
                    <a:pt x="504336" y="863183"/>
                    <a:pt x="493651" y="871538"/>
                  </a:cubicBezTo>
                  <a:cubicBezTo>
                    <a:pt x="493651" y="871538"/>
                    <a:pt x="491514" y="871538"/>
                    <a:pt x="491514" y="871538"/>
                  </a:cubicBezTo>
                  <a:cubicBezTo>
                    <a:pt x="491514" y="871538"/>
                    <a:pt x="489377" y="869449"/>
                    <a:pt x="491514" y="867360"/>
                  </a:cubicBezTo>
                  <a:cubicBezTo>
                    <a:pt x="502199" y="859005"/>
                    <a:pt x="515022" y="848561"/>
                    <a:pt x="527844" y="840205"/>
                  </a:cubicBezTo>
                  <a:cubicBezTo>
                    <a:pt x="527844" y="838117"/>
                    <a:pt x="529981" y="838117"/>
                    <a:pt x="532118" y="838117"/>
                  </a:cubicBezTo>
                  <a:cubicBezTo>
                    <a:pt x="532118" y="836028"/>
                    <a:pt x="532118" y="836028"/>
                    <a:pt x="534255" y="836028"/>
                  </a:cubicBezTo>
                  <a:cubicBezTo>
                    <a:pt x="534255" y="833939"/>
                    <a:pt x="536392" y="833939"/>
                    <a:pt x="538529" y="833939"/>
                  </a:cubicBezTo>
                  <a:cubicBezTo>
                    <a:pt x="538529" y="831850"/>
                    <a:pt x="538529" y="831850"/>
                    <a:pt x="538529" y="831850"/>
                  </a:cubicBezTo>
                  <a:close/>
                  <a:moveTo>
                    <a:pt x="539567" y="815975"/>
                  </a:moveTo>
                  <a:cubicBezTo>
                    <a:pt x="539567" y="815975"/>
                    <a:pt x="541765" y="815975"/>
                    <a:pt x="541765" y="818118"/>
                  </a:cubicBezTo>
                  <a:cubicBezTo>
                    <a:pt x="541765" y="818118"/>
                    <a:pt x="541765" y="818118"/>
                    <a:pt x="541765" y="820261"/>
                  </a:cubicBezTo>
                  <a:cubicBezTo>
                    <a:pt x="539567" y="820261"/>
                    <a:pt x="539567" y="822405"/>
                    <a:pt x="539567" y="822405"/>
                  </a:cubicBezTo>
                  <a:cubicBezTo>
                    <a:pt x="537369" y="822405"/>
                    <a:pt x="537369" y="824548"/>
                    <a:pt x="537369" y="824548"/>
                  </a:cubicBezTo>
                  <a:cubicBezTo>
                    <a:pt x="535171" y="824548"/>
                    <a:pt x="535171" y="826691"/>
                    <a:pt x="532973" y="826691"/>
                  </a:cubicBezTo>
                  <a:cubicBezTo>
                    <a:pt x="532973" y="828834"/>
                    <a:pt x="530775" y="828834"/>
                    <a:pt x="530775" y="830977"/>
                  </a:cubicBezTo>
                  <a:cubicBezTo>
                    <a:pt x="528577" y="830977"/>
                    <a:pt x="528577" y="830977"/>
                    <a:pt x="526379" y="833120"/>
                  </a:cubicBezTo>
                  <a:cubicBezTo>
                    <a:pt x="515388" y="841693"/>
                    <a:pt x="502200" y="850266"/>
                    <a:pt x="489011" y="858838"/>
                  </a:cubicBezTo>
                  <a:cubicBezTo>
                    <a:pt x="486813" y="858838"/>
                    <a:pt x="484615" y="856695"/>
                    <a:pt x="486813" y="854552"/>
                  </a:cubicBezTo>
                  <a:cubicBezTo>
                    <a:pt x="486813" y="854552"/>
                    <a:pt x="489011" y="854552"/>
                    <a:pt x="489011" y="854552"/>
                  </a:cubicBezTo>
                  <a:cubicBezTo>
                    <a:pt x="500002" y="845979"/>
                    <a:pt x="513190" y="837407"/>
                    <a:pt x="524181" y="828834"/>
                  </a:cubicBezTo>
                  <a:cubicBezTo>
                    <a:pt x="526379" y="826691"/>
                    <a:pt x="528577" y="826691"/>
                    <a:pt x="528577" y="824548"/>
                  </a:cubicBezTo>
                  <a:cubicBezTo>
                    <a:pt x="530775" y="824548"/>
                    <a:pt x="530775" y="824548"/>
                    <a:pt x="532973" y="822405"/>
                  </a:cubicBezTo>
                  <a:cubicBezTo>
                    <a:pt x="532973" y="822405"/>
                    <a:pt x="535171" y="820261"/>
                    <a:pt x="537369" y="818118"/>
                  </a:cubicBezTo>
                  <a:cubicBezTo>
                    <a:pt x="537369" y="818118"/>
                    <a:pt x="537369" y="818118"/>
                    <a:pt x="539567" y="818118"/>
                  </a:cubicBezTo>
                  <a:cubicBezTo>
                    <a:pt x="539567" y="815975"/>
                    <a:pt x="539567" y="815975"/>
                    <a:pt x="539567" y="815975"/>
                  </a:cubicBezTo>
                  <a:close/>
                  <a:moveTo>
                    <a:pt x="541213" y="798512"/>
                  </a:moveTo>
                  <a:cubicBezTo>
                    <a:pt x="543353" y="798512"/>
                    <a:pt x="543353" y="800660"/>
                    <a:pt x="543353" y="802808"/>
                  </a:cubicBezTo>
                  <a:cubicBezTo>
                    <a:pt x="541213" y="802808"/>
                    <a:pt x="541213" y="804956"/>
                    <a:pt x="539074" y="804956"/>
                  </a:cubicBezTo>
                  <a:cubicBezTo>
                    <a:pt x="539074" y="804956"/>
                    <a:pt x="539074" y="804956"/>
                    <a:pt x="539074" y="807103"/>
                  </a:cubicBezTo>
                  <a:cubicBezTo>
                    <a:pt x="536934" y="809251"/>
                    <a:pt x="534794" y="811399"/>
                    <a:pt x="532655" y="811399"/>
                  </a:cubicBezTo>
                  <a:cubicBezTo>
                    <a:pt x="530515" y="813547"/>
                    <a:pt x="528375" y="815695"/>
                    <a:pt x="526236" y="815695"/>
                  </a:cubicBezTo>
                  <a:cubicBezTo>
                    <a:pt x="526236" y="817843"/>
                    <a:pt x="524096" y="817843"/>
                    <a:pt x="521956" y="817843"/>
                  </a:cubicBezTo>
                  <a:cubicBezTo>
                    <a:pt x="515537" y="824286"/>
                    <a:pt x="506978" y="828582"/>
                    <a:pt x="498420" y="835025"/>
                  </a:cubicBezTo>
                  <a:cubicBezTo>
                    <a:pt x="496280" y="835025"/>
                    <a:pt x="494140" y="832877"/>
                    <a:pt x="496280" y="830729"/>
                  </a:cubicBezTo>
                  <a:cubicBezTo>
                    <a:pt x="504839" y="826434"/>
                    <a:pt x="513397" y="819990"/>
                    <a:pt x="521956" y="813547"/>
                  </a:cubicBezTo>
                  <a:cubicBezTo>
                    <a:pt x="524096" y="813547"/>
                    <a:pt x="524096" y="811399"/>
                    <a:pt x="526236" y="811399"/>
                  </a:cubicBezTo>
                  <a:cubicBezTo>
                    <a:pt x="528375" y="809251"/>
                    <a:pt x="530515" y="809251"/>
                    <a:pt x="532655" y="807103"/>
                  </a:cubicBezTo>
                  <a:cubicBezTo>
                    <a:pt x="532655" y="804956"/>
                    <a:pt x="534794" y="802808"/>
                    <a:pt x="536934" y="800660"/>
                  </a:cubicBezTo>
                  <a:cubicBezTo>
                    <a:pt x="536934" y="800660"/>
                    <a:pt x="539074" y="800660"/>
                    <a:pt x="539074" y="800660"/>
                  </a:cubicBezTo>
                  <a:cubicBezTo>
                    <a:pt x="539074" y="798512"/>
                    <a:pt x="541213" y="798512"/>
                    <a:pt x="541213" y="798512"/>
                  </a:cubicBezTo>
                  <a:close/>
                  <a:moveTo>
                    <a:pt x="528007" y="787400"/>
                  </a:moveTo>
                  <a:cubicBezTo>
                    <a:pt x="528007" y="787400"/>
                    <a:pt x="528007" y="787400"/>
                    <a:pt x="530123" y="787400"/>
                  </a:cubicBezTo>
                  <a:cubicBezTo>
                    <a:pt x="530123" y="787400"/>
                    <a:pt x="532240" y="787400"/>
                    <a:pt x="530123" y="789555"/>
                  </a:cubicBezTo>
                  <a:cubicBezTo>
                    <a:pt x="530123" y="789555"/>
                    <a:pt x="530123" y="789555"/>
                    <a:pt x="530123" y="791709"/>
                  </a:cubicBezTo>
                  <a:cubicBezTo>
                    <a:pt x="528007" y="793864"/>
                    <a:pt x="525890" y="796018"/>
                    <a:pt x="523773" y="798173"/>
                  </a:cubicBezTo>
                  <a:cubicBezTo>
                    <a:pt x="521657" y="800327"/>
                    <a:pt x="521657" y="800327"/>
                    <a:pt x="519540" y="802482"/>
                  </a:cubicBezTo>
                  <a:cubicBezTo>
                    <a:pt x="513190" y="806791"/>
                    <a:pt x="504723" y="813254"/>
                    <a:pt x="498373" y="817563"/>
                  </a:cubicBezTo>
                  <a:cubicBezTo>
                    <a:pt x="496257" y="817563"/>
                    <a:pt x="494140" y="815409"/>
                    <a:pt x="496257" y="813254"/>
                  </a:cubicBezTo>
                  <a:cubicBezTo>
                    <a:pt x="504723" y="808945"/>
                    <a:pt x="511073" y="802482"/>
                    <a:pt x="519540" y="796018"/>
                  </a:cubicBezTo>
                  <a:cubicBezTo>
                    <a:pt x="519540" y="796018"/>
                    <a:pt x="521657" y="793864"/>
                    <a:pt x="521657" y="793864"/>
                  </a:cubicBezTo>
                  <a:cubicBezTo>
                    <a:pt x="523773" y="791709"/>
                    <a:pt x="525890" y="789555"/>
                    <a:pt x="528007" y="787400"/>
                  </a:cubicBezTo>
                  <a:close/>
                  <a:moveTo>
                    <a:pt x="525335" y="765175"/>
                  </a:moveTo>
                  <a:cubicBezTo>
                    <a:pt x="527478" y="765175"/>
                    <a:pt x="527478" y="767292"/>
                    <a:pt x="527478" y="769408"/>
                  </a:cubicBezTo>
                  <a:cubicBezTo>
                    <a:pt x="525335" y="771525"/>
                    <a:pt x="523192" y="773642"/>
                    <a:pt x="521049" y="775758"/>
                  </a:cubicBezTo>
                  <a:cubicBezTo>
                    <a:pt x="510333" y="786342"/>
                    <a:pt x="499617" y="792692"/>
                    <a:pt x="491045" y="801158"/>
                  </a:cubicBezTo>
                  <a:cubicBezTo>
                    <a:pt x="488901" y="801158"/>
                    <a:pt x="488901" y="803275"/>
                    <a:pt x="488901" y="803275"/>
                  </a:cubicBezTo>
                  <a:cubicBezTo>
                    <a:pt x="488901" y="803275"/>
                    <a:pt x="486758" y="803275"/>
                    <a:pt x="486758" y="803275"/>
                  </a:cubicBezTo>
                  <a:cubicBezTo>
                    <a:pt x="484615" y="803275"/>
                    <a:pt x="484615" y="801158"/>
                    <a:pt x="484615" y="801158"/>
                  </a:cubicBezTo>
                  <a:cubicBezTo>
                    <a:pt x="486758" y="799042"/>
                    <a:pt x="488901" y="796925"/>
                    <a:pt x="491045" y="796925"/>
                  </a:cubicBezTo>
                  <a:cubicBezTo>
                    <a:pt x="501760" y="786342"/>
                    <a:pt x="514619" y="777875"/>
                    <a:pt x="523192" y="767292"/>
                  </a:cubicBezTo>
                  <a:cubicBezTo>
                    <a:pt x="523192" y="765175"/>
                    <a:pt x="525335" y="765175"/>
                    <a:pt x="525335" y="765175"/>
                  </a:cubicBezTo>
                  <a:close/>
                  <a:moveTo>
                    <a:pt x="523244" y="747712"/>
                  </a:moveTo>
                  <a:cubicBezTo>
                    <a:pt x="525360" y="747712"/>
                    <a:pt x="527477" y="749829"/>
                    <a:pt x="525360" y="751945"/>
                  </a:cubicBezTo>
                  <a:cubicBezTo>
                    <a:pt x="525360" y="751945"/>
                    <a:pt x="525360" y="754062"/>
                    <a:pt x="523244" y="754062"/>
                  </a:cubicBezTo>
                  <a:cubicBezTo>
                    <a:pt x="514777" y="766762"/>
                    <a:pt x="502077" y="773112"/>
                    <a:pt x="489377" y="781579"/>
                  </a:cubicBezTo>
                  <a:cubicBezTo>
                    <a:pt x="489377" y="783695"/>
                    <a:pt x="487260" y="783695"/>
                    <a:pt x="487260" y="783695"/>
                  </a:cubicBezTo>
                  <a:cubicBezTo>
                    <a:pt x="485144" y="783695"/>
                    <a:pt x="485144" y="785812"/>
                    <a:pt x="485144" y="785812"/>
                  </a:cubicBezTo>
                  <a:cubicBezTo>
                    <a:pt x="483027" y="783695"/>
                    <a:pt x="483027" y="781579"/>
                    <a:pt x="483027" y="781579"/>
                  </a:cubicBezTo>
                  <a:cubicBezTo>
                    <a:pt x="485144" y="779462"/>
                    <a:pt x="487260" y="779462"/>
                    <a:pt x="489377" y="777345"/>
                  </a:cubicBezTo>
                  <a:cubicBezTo>
                    <a:pt x="499960" y="768879"/>
                    <a:pt x="514777" y="762529"/>
                    <a:pt x="521127" y="749829"/>
                  </a:cubicBezTo>
                  <a:cubicBezTo>
                    <a:pt x="523244" y="747712"/>
                    <a:pt x="523244" y="747712"/>
                    <a:pt x="523244" y="747712"/>
                  </a:cubicBezTo>
                  <a:close/>
                  <a:moveTo>
                    <a:pt x="519396" y="731837"/>
                  </a:moveTo>
                  <a:cubicBezTo>
                    <a:pt x="521561" y="731837"/>
                    <a:pt x="521561" y="731837"/>
                    <a:pt x="521561" y="731837"/>
                  </a:cubicBezTo>
                  <a:cubicBezTo>
                    <a:pt x="523725" y="731837"/>
                    <a:pt x="525890" y="734020"/>
                    <a:pt x="523725" y="734020"/>
                  </a:cubicBezTo>
                  <a:cubicBezTo>
                    <a:pt x="521561" y="736203"/>
                    <a:pt x="521561" y="736203"/>
                    <a:pt x="521561" y="736203"/>
                  </a:cubicBezTo>
                  <a:cubicBezTo>
                    <a:pt x="510737" y="744934"/>
                    <a:pt x="497748" y="755848"/>
                    <a:pt x="486924" y="764579"/>
                  </a:cubicBezTo>
                  <a:cubicBezTo>
                    <a:pt x="484759" y="764579"/>
                    <a:pt x="482595" y="764579"/>
                    <a:pt x="482595" y="766762"/>
                  </a:cubicBezTo>
                  <a:cubicBezTo>
                    <a:pt x="482595" y="766762"/>
                    <a:pt x="480430" y="766762"/>
                    <a:pt x="480430" y="766762"/>
                  </a:cubicBezTo>
                  <a:cubicBezTo>
                    <a:pt x="478265" y="766762"/>
                    <a:pt x="478265" y="764579"/>
                    <a:pt x="480430" y="762397"/>
                  </a:cubicBezTo>
                  <a:cubicBezTo>
                    <a:pt x="482595" y="760214"/>
                    <a:pt x="484759" y="760214"/>
                    <a:pt x="484759" y="758031"/>
                  </a:cubicBezTo>
                  <a:cubicBezTo>
                    <a:pt x="497748" y="751482"/>
                    <a:pt x="508572" y="740568"/>
                    <a:pt x="519396" y="731837"/>
                  </a:cubicBezTo>
                  <a:close/>
                  <a:moveTo>
                    <a:pt x="498325" y="701675"/>
                  </a:moveTo>
                  <a:cubicBezTo>
                    <a:pt x="500490" y="701675"/>
                    <a:pt x="500490" y="703847"/>
                    <a:pt x="500490" y="706020"/>
                  </a:cubicBezTo>
                  <a:cubicBezTo>
                    <a:pt x="496161" y="714709"/>
                    <a:pt x="489666" y="719054"/>
                    <a:pt x="481007" y="725571"/>
                  </a:cubicBezTo>
                  <a:cubicBezTo>
                    <a:pt x="472348" y="732088"/>
                    <a:pt x="463689" y="736433"/>
                    <a:pt x="457195" y="742950"/>
                  </a:cubicBezTo>
                  <a:cubicBezTo>
                    <a:pt x="455030" y="742950"/>
                    <a:pt x="455030" y="742950"/>
                    <a:pt x="455030" y="742950"/>
                  </a:cubicBezTo>
                  <a:cubicBezTo>
                    <a:pt x="452865" y="742950"/>
                    <a:pt x="452865" y="740778"/>
                    <a:pt x="455030" y="738605"/>
                  </a:cubicBezTo>
                  <a:cubicBezTo>
                    <a:pt x="461524" y="734261"/>
                    <a:pt x="470183" y="729916"/>
                    <a:pt x="476678" y="723399"/>
                  </a:cubicBezTo>
                  <a:cubicBezTo>
                    <a:pt x="483172" y="719054"/>
                    <a:pt x="493996" y="712537"/>
                    <a:pt x="496161" y="703847"/>
                  </a:cubicBezTo>
                  <a:cubicBezTo>
                    <a:pt x="496161" y="703847"/>
                    <a:pt x="498325" y="701675"/>
                    <a:pt x="498325" y="701675"/>
                  </a:cubicBezTo>
                  <a:close/>
                  <a:moveTo>
                    <a:pt x="420548" y="700087"/>
                  </a:moveTo>
                  <a:cubicBezTo>
                    <a:pt x="420548" y="700087"/>
                    <a:pt x="420548" y="700087"/>
                    <a:pt x="422702" y="702204"/>
                  </a:cubicBezTo>
                  <a:cubicBezTo>
                    <a:pt x="422702" y="702204"/>
                    <a:pt x="422702" y="702204"/>
                    <a:pt x="422702" y="704320"/>
                  </a:cubicBezTo>
                  <a:cubicBezTo>
                    <a:pt x="403312" y="717020"/>
                    <a:pt x="386076" y="729720"/>
                    <a:pt x="366686" y="744537"/>
                  </a:cubicBezTo>
                  <a:cubicBezTo>
                    <a:pt x="364532" y="744537"/>
                    <a:pt x="362377" y="742420"/>
                    <a:pt x="364532" y="740304"/>
                  </a:cubicBezTo>
                  <a:cubicBezTo>
                    <a:pt x="381767" y="727604"/>
                    <a:pt x="401157" y="714904"/>
                    <a:pt x="418393" y="702204"/>
                  </a:cubicBezTo>
                  <a:cubicBezTo>
                    <a:pt x="418393" y="700087"/>
                    <a:pt x="420548" y="700087"/>
                    <a:pt x="420548" y="700087"/>
                  </a:cubicBezTo>
                  <a:close/>
                  <a:moveTo>
                    <a:pt x="366579" y="700087"/>
                  </a:moveTo>
                  <a:cubicBezTo>
                    <a:pt x="368727" y="700087"/>
                    <a:pt x="368727" y="700087"/>
                    <a:pt x="368727" y="702204"/>
                  </a:cubicBezTo>
                  <a:cubicBezTo>
                    <a:pt x="366579" y="704320"/>
                    <a:pt x="364432" y="704320"/>
                    <a:pt x="362284" y="706437"/>
                  </a:cubicBezTo>
                  <a:cubicBezTo>
                    <a:pt x="340806" y="719137"/>
                    <a:pt x="321476" y="733954"/>
                    <a:pt x="299998" y="750887"/>
                  </a:cubicBezTo>
                  <a:cubicBezTo>
                    <a:pt x="297850" y="750887"/>
                    <a:pt x="295702" y="748770"/>
                    <a:pt x="297850" y="746654"/>
                  </a:cubicBezTo>
                  <a:cubicBezTo>
                    <a:pt x="317180" y="731837"/>
                    <a:pt x="336510" y="717020"/>
                    <a:pt x="355840" y="704320"/>
                  </a:cubicBezTo>
                  <a:cubicBezTo>
                    <a:pt x="360136" y="704320"/>
                    <a:pt x="362284" y="702204"/>
                    <a:pt x="366579" y="700087"/>
                  </a:cubicBezTo>
                  <a:close/>
                  <a:moveTo>
                    <a:pt x="473970" y="696912"/>
                  </a:moveTo>
                  <a:cubicBezTo>
                    <a:pt x="473970" y="696912"/>
                    <a:pt x="476117" y="696912"/>
                    <a:pt x="476117" y="696912"/>
                  </a:cubicBezTo>
                  <a:cubicBezTo>
                    <a:pt x="478265" y="696912"/>
                    <a:pt x="478265" y="699121"/>
                    <a:pt x="478265" y="701330"/>
                  </a:cubicBezTo>
                  <a:cubicBezTo>
                    <a:pt x="478265" y="701330"/>
                    <a:pt x="478265" y="701330"/>
                    <a:pt x="476117" y="701330"/>
                  </a:cubicBezTo>
                  <a:cubicBezTo>
                    <a:pt x="458935" y="721208"/>
                    <a:pt x="433161" y="732251"/>
                    <a:pt x="409536" y="747712"/>
                  </a:cubicBezTo>
                  <a:cubicBezTo>
                    <a:pt x="407388" y="747712"/>
                    <a:pt x="405240" y="745503"/>
                    <a:pt x="407388" y="745503"/>
                  </a:cubicBezTo>
                  <a:cubicBezTo>
                    <a:pt x="428866" y="730043"/>
                    <a:pt x="452492" y="718999"/>
                    <a:pt x="471822" y="701330"/>
                  </a:cubicBezTo>
                  <a:cubicBezTo>
                    <a:pt x="471822" y="699121"/>
                    <a:pt x="473970" y="699121"/>
                    <a:pt x="473970" y="696912"/>
                  </a:cubicBezTo>
                  <a:close/>
                  <a:moveTo>
                    <a:pt x="456537" y="695325"/>
                  </a:moveTo>
                  <a:cubicBezTo>
                    <a:pt x="458670" y="695325"/>
                    <a:pt x="458670" y="695325"/>
                    <a:pt x="458670" y="695325"/>
                  </a:cubicBezTo>
                  <a:cubicBezTo>
                    <a:pt x="458670" y="695325"/>
                    <a:pt x="460803" y="695325"/>
                    <a:pt x="460803" y="695325"/>
                  </a:cubicBezTo>
                  <a:cubicBezTo>
                    <a:pt x="460803" y="697490"/>
                    <a:pt x="460803" y="697490"/>
                    <a:pt x="460803" y="697490"/>
                  </a:cubicBezTo>
                  <a:cubicBezTo>
                    <a:pt x="460803" y="697490"/>
                    <a:pt x="460803" y="697490"/>
                    <a:pt x="458670" y="699654"/>
                  </a:cubicBezTo>
                  <a:cubicBezTo>
                    <a:pt x="458670" y="699654"/>
                    <a:pt x="458670" y="699654"/>
                    <a:pt x="456537" y="701819"/>
                  </a:cubicBezTo>
                  <a:cubicBezTo>
                    <a:pt x="437338" y="714808"/>
                    <a:pt x="418139" y="727797"/>
                    <a:pt x="398940" y="742950"/>
                  </a:cubicBezTo>
                  <a:cubicBezTo>
                    <a:pt x="396807" y="742950"/>
                    <a:pt x="396807" y="742950"/>
                    <a:pt x="396807" y="742950"/>
                  </a:cubicBezTo>
                  <a:cubicBezTo>
                    <a:pt x="394673" y="742950"/>
                    <a:pt x="392540" y="740785"/>
                    <a:pt x="394673" y="738621"/>
                  </a:cubicBezTo>
                  <a:cubicBezTo>
                    <a:pt x="413872" y="725632"/>
                    <a:pt x="430938" y="712643"/>
                    <a:pt x="450137" y="701819"/>
                  </a:cubicBezTo>
                  <a:cubicBezTo>
                    <a:pt x="452270" y="699654"/>
                    <a:pt x="454403" y="697490"/>
                    <a:pt x="456537" y="695325"/>
                  </a:cubicBezTo>
                  <a:close/>
                  <a:moveTo>
                    <a:pt x="401470" y="695325"/>
                  </a:moveTo>
                  <a:cubicBezTo>
                    <a:pt x="403653" y="695325"/>
                    <a:pt x="403653" y="699676"/>
                    <a:pt x="401470" y="699676"/>
                  </a:cubicBezTo>
                  <a:cubicBezTo>
                    <a:pt x="401470" y="701852"/>
                    <a:pt x="399287" y="701852"/>
                    <a:pt x="399287" y="701852"/>
                  </a:cubicBezTo>
                  <a:lnTo>
                    <a:pt x="322210" y="753063"/>
                  </a:lnTo>
                  <a:lnTo>
                    <a:pt x="377509" y="751568"/>
                  </a:lnTo>
                  <a:cubicBezTo>
                    <a:pt x="379659" y="751568"/>
                    <a:pt x="379659" y="751568"/>
                    <a:pt x="379659" y="751568"/>
                  </a:cubicBezTo>
                  <a:cubicBezTo>
                    <a:pt x="403311" y="749300"/>
                    <a:pt x="426963" y="749300"/>
                    <a:pt x="450614" y="749300"/>
                  </a:cubicBezTo>
                  <a:cubicBezTo>
                    <a:pt x="452765" y="749300"/>
                    <a:pt x="454915" y="749300"/>
                    <a:pt x="457065" y="749300"/>
                  </a:cubicBezTo>
                  <a:cubicBezTo>
                    <a:pt x="457065" y="751568"/>
                    <a:pt x="459215" y="751568"/>
                    <a:pt x="459215" y="751568"/>
                  </a:cubicBezTo>
                  <a:cubicBezTo>
                    <a:pt x="459215" y="751568"/>
                    <a:pt x="459215" y="753836"/>
                    <a:pt x="457065" y="753836"/>
                  </a:cubicBezTo>
                  <a:cubicBezTo>
                    <a:pt x="448464" y="756104"/>
                    <a:pt x="439864" y="756104"/>
                    <a:pt x="429113" y="756104"/>
                  </a:cubicBezTo>
                  <a:cubicBezTo>
                    <a:pt x="429113" y="758372"/>
                    <a:pt x="429113" y="758372"/>
                    <a:pt x="426963" y="758372"/>
                  </a:cubicBezTo>
                  <a:cubicBezTo>
                    <a:pt x="407611" y="758372"/>
                    <a:pt x="386110" y="758372"/>
                    <a:pt x="364608" y="758372"/>
                  </a:cubicBezTo>
                  <a:cubicBezTo>
                    <a:pt x="360308" y="758372"/>
                    <a:pt x="353857" y="760639"/>
                    <a:pt x="347407" y="760639"/>
                  </a:cubicBezTo>
                  <a:cubicBezTo>
                    <a:pt x="347407" y="760639"/>
                    <a:pt x="347407" y="762907"/>
                    <a:pt x="345256" y="762907"/>
                  </a:cubicBezTo>
                  <a:cubicBezTo>
                    <a:pt x="343106" y="762907"/>
                    <a:pt x="340956" y="762907"/>
                    <a:pt x="336656" y="762907"/>
                  </a:cubicBezTo>
                  <a:cubicBezTo>
                    <a:pt x="330205" y="762907"/>
                    <a:pt x="325905" y="765175"/>
                    <a:pt x="319454" y="765175"/>
                  </a:cubicBezTo>
                  <a:cubicBezTo>
                    <a:pt x="319454" y="765175"/>
                    <a:pt x="317304" y="765175"/>
                    <a:pt x="317304" y="765175"/>
                  </a:cubicBezTo>
                  <a:cubicBezTo>
                    <a:pt x="315154" y="765175"/>
                    <a:pt x="315154" y="762907"/>
                    <a:pt x="317304" y="760639"/>
                  </a:cubicBezTo>
                  <a:cubicBezTo>
                    <a:pt x="321605" y="760639"/>
                    <a:pt x="323755" y="760639"/>
                    <a:pt x="328055" y="758372"/>
                  </a:cubicBezTo>
                  <a:cubicBezTo>
                    <a:pt x="317304" y="758372"/>
                    <a:pt x="308704" y="758372"/>
                    <a:pt x="300103" y="760639"/>
                  </a:cubicBezTo>
                  <a:cubicBezTo>
                    <a:pt x="297953" y="760639"/>
                    <a:pt x="297953" y="758372"/>
                    <a:pt x="297953" y="758372"/>
                  </a:cubicBezTo>
                  <a:cubicBezTo>
                    <a:pt x="295803" y="758372"/>
                    <a:pt x="293652" y="758372"/>
                    <a:pt x="293652" y="758372"/>
                  </a:cubicBezTo>
                  <a:cubicBezTo>
                    <a:pt x="289352" y="758372"/>
                    <a:pt x="289352" y="753836"/>
                    <a:pt x="293652" y="753836"/>
                  </a:cubicBezTo>
                  <a:lnTo>
                    <a:pt x="320231" y="753117"/>
                  </a:lnTo>
                  <a:lnTo>
                    <a:pt x="318523" y="749712"/>
                  </a:lnTo>
                  <a:cubicBezTo>
                    <a:pt x="342534" y="734484"/>
                    <a:pt x="366545" y="719255"/>
                    <a:pt x="388373" y="704027"/>
                  </a:cubicBezTo>
                  <a:cubicBezTo>
                    <a:pt x="392739" y="701852"/>
                    <a:pt x="397105" y="699676"/>
                    <a:pt x="399287" y="697500"/>
                  </a:cubicBezTo>
                  <a:cubicBezTo>
                    <a:pt x="399287" y="697500"/>
                    <a:pt x="401470" y="695325"/>
                    <a:pt x="401470" y="695325"/>
                  </a:cubicBezTo>
                  <a:close/>
                  <a:moveTo>
                    <a:pt x="342201" y="663576"/>
                  </a:moveTo>
                  <a:cubicBezTo>
                    <a:pt x="342201" y="663576"/>
                    <a:pt x="344351" y="663576"/>
                    <a:pt x="344351" y="663576"/>
                  </a:cubicBezTo>
                  <a:cubicBezTo>
                    <a:pt x="346502" y="663576"/>
                    <a:pt x="346502" y="665693"/>
                    <a:pt x="346502" y="667809"/>
                  </a:cubicBezTo>
                  <a:cubicBezTo>
                    <a:pt x="344351" y="667809"/>
                    <a:pt x="344351" y="667809"/>
                    <a:pt x="344351" y="667809"/>
                  </a:cubicBezTo>
                  <a:cubicBezTo>
                    <a:pt x="344351" y="669926"/>
                    <a:pt x="342201" y="669926"/>
                    <a:pt x="342201" y="669926"/>
                  </a:cubicBezTo>
                  <a:cubicBezTo>
                    <a:pt x="340050" y="672043"/>
                    <a:pt x="337899" y="674159"/>
                    <a:pt x="337899" y="674159"/>
                  </a:cubicBezTo>
                  <a:cubicBezTo>
                    <a:pt x="318542" y="691093"/>
                    <a:pt x="301335" y="710143"/>
                    <a:pt x="284129" y="727076"/>
                  </a:cubicBezTo>
                  <a:cubicBezTo>
                    <a:pt x="284129" y="727076"/>
                    <a:pt x="281978" y="727076"/>
                    <a:pt x="281978" y="727076"/>
                  </a:cubicBezTo>
                  <a:cubicBezTo>
                    <a:pt x="279827" y="727076"/>
                    <a:pt x="279827" y="724959"/>
                    <a:pt x="279827" y="722843"/>
                  </a:cubicBezTo>
                  <a:cubicBezTo>
                    <a:pt x="301335" y="705909"/>
                    <a:pt x="318542" y="686859"/>
                    <a:pt x="337899" y="667809"/>
                  </a:cubicBezTo>
                  <a:cubicBezTo>
                    <a:pt x="340050" y="665693"/>
                    <a:pt x="342201" y="665693"/>
                    <a:pt x="342201" y="663576"/>
                  </a:cubicBezTo>
                  <a:close/>
                  <a:moveTo>
                    <a:pt x="345387" y="644526"/>
                  </a:moveTo>
                  <a:cubicBezTo>
                    <a:pt x="347532" y="644526"/>
                    <a:pt x="347532" y="644526"/>
                    <a:pt x="347532" y="644526"/>
                  </a:cubicBezTo>
                  <a:cubicBezTo>
                    <a:pt x="347532" y="644526"/>
                    <a:pt x="349677" y="646661"/>
                    <a:pt x="347532" y="646661"/>
                  </a:cubicBezTo>
                  <a:cubicBezTo>
                    <a:pt x="347532" y="648796"/>
                    <a:pt x="347532" y="648796"/>
                    <a:pt x="347532" y="648796"/>
                  </a:cubicBezTo>
                  <a:cubicBezTo>
                    <a:pt x="345387" y="648796"/>
                    <a:pt x="343241" y="650931"/>
                    <a:pt x="341096" y="653066"/>
                  </a:cubicBezTo>
                  <a:cubicBezTo>
                    <a:pt x="321789" y="668010"/>
                    <a:pt x="300336" y="685090"/>
                    <a:pt x="281028" y="700034"/>
                  </a:cubicBezTo>
                  <a:cubicBezTo>
                    <a:pt x="278883" y="702169"/>
                    <a:pt x="276738" y="702169"/>
                    <a:pt x="276738" y="704304"/>
                  </a:cubicBezTo>
                  <a:cubicBezTo>
                    <a:pt x="274593" y="704304"/>
                    <a:pt x="274593" y="704304"/>
                    <a:pt x="274593" y="704304"/>
                  </a:cubicBezTo>
                  <a:cubicBezTo>
                    <a:pt x="274593" y="704304"/>
                    <a:pt x="274593" y="706439"/>
                    <a:pt x="272447" y="706439"/>
                  </a:cubicBezTo>
                  <a:cubicBezTo>
                    <a:pt x="270302" y="706439"/>
                    <a:pt x="270302" y="704304"/>
                    <a:pt x="270302" y="702169"/>
                  </a:cubicBezTo>
                  <a:cubicBezTo>
                    <a:pt x="272447" y="702169"/>
                    <a:pt x="272447" y="700034"/>
                    <a:pt x="274593" y="700034"/>
                  </a:cubicBezTo>
                  <a:cubicBezTo>
                    <a:pt x="274593" y="700034"/>
                    <a:pt x="274593" y="697899"/>
                    <a:pt x="276738" y="697899"/>
                  </a:cubicBezTo>
                  <a:cubicBezTo>
                    <a:pt x="276738" y="697899"/>
                    <a:pt x="278883" y="695764"/>
                    <a:pt x="281028" y="695764"/>
                  </a:cubicBezTo>
                  <a:cubicBezTo>
                    <a:pt x="300336" y="678685"/>
                    <a:pt x="321789" y="663741"/>
                    <a:pt x="341096" y="646661"/>
                  </a:cubicBezTo>
                  <a:cubicBezTo>
                    <a:pt x="343241" y="646661"/>
                    <a:pt x="343241" y="644526"/>
                    <a:pt x="345387" y="644526"/>
                  </a:cubicBezTo>
                  <a:close/>
                  <a:moveTo>
                    <a:pt x="347004" y="622301"/>
                  </a:moveTo>
                  <a:cubicBezTo>
                    <a:pt x="347004" y="622301"/>
                    <a:pt x="347004" y="622301"/>
                    <a:pt x="349135" y="622301"/>
                  </a:cubicBezTo>
                  <a:cubicBezTo>
                    <a:pt x="349135" y="622301"/>
                    <a:pt x="351265" y="624436"/>
                    <a:pt x="349135" y="626571"/>
                  </a:cubicBezTo>
                  <a:cubicBezTo>
                    <a:pt x="344873" y="628706"/>
                    <a:pt x="342743" y="630841"/>
                    <a:pt x="340612" y="632976"/>
                  </a:cubicBezTo>
                  <a:cubicBezTo>
                    <a:pt x="321437" y="647920"/>
                    <a:pt x="300131" y="662865"/>
                    <a:pt x="280955" y="677809"/>
                  </a:cubicBezTo>
                  <a:cubicBezTo>
                    <a:pt x="278825" y="679944"/>
                    <a:pt x="278825" y="682079"/>
                    <a:pt x="276694" y="682079"/>
                  </a:cubicBezTo>
                  <a:cubicBezTo>
                    <a:pt x="276694" y="682079"/>
                    <a:pt x="274563" y="682079"/>
                    <a:pt x="274563" y="684214"/>
                  </a:cubicBezTo>
                  <a:cubicBezTo>
                    <a:pt x="272433" y="684214"/>
                    <a:pt x="270302" y="682079"/>
                    <a:pt x="272433" y="679944"/>
                  </a:cubicBezTo>
                  <a:cubicBezTo>
                    <a:pt x="272433" y="679944"/>
                    <a:pt x="274563" y="679944"/>
                    <a:pt x="274563" y="677809"/>
                  </a:cubicBezTo>
                  <a:cubicBezTo>
                    <a:pt x="274563" y="677809"/>
                    <a:pt x="276694" y="677809"/>
                    <a:pt x="276694" y="677809"/>
                  </a:cubicBezTo>
                  <a:cubicBezTo>
                    <a:pt x="278825" y="675674"/>
                    <a:pt x="278825" y="673539"/>
                    <a:pt x="280955" y="673539"/>
                  </a:cubicBezTo>
                  <a:cubicBezTo>
                    <a:pt x="300131" y="658595"/>
                    <a:pt x="321437" y="641516"/>
                    <a:pt x="340612" y="626571"/>
                  </a:cubicBezTo>
                  <a:cubicBezTo>
                    <a:pt x="342743" y="626571"/>
                    <a:pt x="344873" y="624436"/>
                    <a:pt x="347004" y="622301"/>
                  </a:cubicBezTo>
                  <a:close/>
                  <a:moveTo>
                    <a:pt x="340652" y="604837"/>
                  </a:moveTo>
                  <a:cubicBezTo>
                    <a:pt x="340652" y="604837"/>
                    <a:pt x="340652" y="604837"/>
                    <a:pt x="342783" y="604837"/>
                  </a:cubicBezTo>
                  <a:cubicBezTo>
                    <a:pt x="342783" y="604837"/>
                    <a:pt x="344915" y="607013"/>
                    <a:pt x="344915" y="607013"/>
                  </a:cubicBezTo>
                  <a:cubicBezTo>
                    <a:pt x="342783" y="609188"/>
                    <a:pt x="342783" y="611364"/>
                    <a:pt x="340652" y="611364"/>
                  </a:cubicBezTo>
                  <a:cubicBezTo>
                    <a:pt x="334256" y="620065"/>
                    <a:pt x="323597" y="626592"/>
                    <a:pt x="315070" y="633118"/>
                  </a:cubicBezTo>
                  <a:cubicBezTo>
                    <a:pt x="304411" y="639645"/>
                    <a:pt x="293752" y="648347"/>
                    <a:pt x="280961" y="657049"/>
                  </a:cubicBezTo>
                  <a:cubicBezTo>
                    <a:pt x="280961" y="659224"/>
                    <a:pt x="278829" y="659224"/>
                    <a:pt x="276698" y="661400"/>
                  </a:cubicBezTo>
                  <a:cubicBezTo>
                    <a:pt x="276698" y="661400"/>
                    <a:pt x="274566" y="661400"/>
                    <a:pt x="274566" y="661400"/>
                  </a:cubicBezTo>
                  <a:cubicBezTo>
                    <a:pt x="274566" y="661400"/>
                    <a:pt x="274566" y="661400"/>
                    <a:pt x="274566" y="663575"/>
                  </a:cubicBezTo>
                  <a:cubicBezTo>
                    <a:pt x="272434" y="663575"/>
                    <a:pt x="270302" y="659224"/>
                    <a:pt x="272434" y="659224"/>
                  </a:cubicBezTo>
                  <a:cubicBezTo>
                    <a:pt x="272434" y="659224"/>
                    <a:pt x="274566" y="657049"/>
                    <a:pt x="274566" y="657049"/>
                  </a:cubicBezTo>
                  <a:cubicBezTo>
                    <a:pt x="274566" y="657049"/>
                    <a:pt x="276698" y="657049"/>
                    <a:pt x="276698" y="654873"/>
                  </a:cubicBezTo>
                  <a:cubicBezTo>
                    <a:pt x="278829" y="654873"/>
                    <a:pt x="280961" y="652698"/>
                    <a:pt x="283093" y="652698"/>
                  </a:cubicBezTo>
                  <a:cubicBezTo>
                    <a:pt x="291620" y="643996"/>
                    <a:pt x="302279" y="637469"/>
                    <a:pt x="310806" y="630943"/>
                  </a:cubicBezTo>
                  <a:cubicBezTo>
                    <a:pt x="317202" y="626592"/>
                    <a:pt x="321465" y="622241"/>
                    <a:pt x="325729" y="617890"/>
                  </a:cubicBezTo>
                  <a:cubicBezTo>
                    <a:pt x="332124" y="615715"/>
                    <a:pt x="336388" y="611364"/>
                    <a:pt x="340652" y="604837"/>
                  </a:cubicBezTo>
                  <a:close/>
                  <a:moveTo>
                    <a:pt x="348592" y="577850"/>
                  </a:moveTo>
                  <a:cubicBezTo>
                    <a:pt x="348592" y="577850"/>
                    <a:pt x="348592" y="577850"/>
                    <a:pt x="350723" y="577850"/>
                  </a:cubicBezTo>
                  <a:cubicBezTo>
                    <a:pt x="352853" y="577850"/>
                    <a:pt x="352853" y="579967"/>
                    <a:pt x="350723" y="579967"/>
                  </a:cubicBezTo>
                  <a:cubicBezTo>
                    <a:pt x="350723" y="579967"/>
                    <a:pt x="350723" y="582083"/>
                    <a:pt x="350723" y="582083"/>
                  </a:cubicBezTo>
                  <a:cubicBezTo>
                    <a:pt x="348592" y="584200"/>
                    <a:pt x="344331" y="586317"/>
                    <a:pt x="342200" y="588433"/>
                  </a:cubicBezTo>
                  <a:cubicBezTo>
                    <a:pt x="323025" y="603250"/>
                    <a:pt x="301719" y="615950"/>
                    <a:pt x="282543" y="630767"/>
                  </a:cubicBezTo>
                  <a:cubicBezTo>
                    <a:pt x="280413" y="630767"/>
                    <a:pt x="278282" y="632883"/>
                    <a:pt x="276151" y="635000"/>
                  </a:cubicBezTo>
                  <a:cubicBezTo>
                    <a:pt x="276151" y="635000"/>
                    <a:pt x="274021" y="635000"/>
                    <a:pt x="274021" y="635000"/>
                  </a:cubicBezTo>
                  <a:cubicBezTo>
                    <a:pt x="274021" y="635000"/>
                    <a:pt x="271890" y="632883"/>
                    <a:pt x="274021" y="630767"/>
                  </a:cubicBezTo>
                  <a:cubicBezTo>
                    <a:pt x="276151" y="630767"/>
                    <a:pt x="276151" y="630767"/>
                    <a:pt x="276151" y="630767"/>
                  </a:cubicBezTo>
                  <a:cubicBezTo>
                    <a:pt x="278282" y="628650"/>
                    <a:pt x="280413" y="626533"/>
                    <a:pt x="282543" y="624417"/>
                  </a:cubicBezTo>
                  <a:cubicBezTo>
                    <a:pt x="303849" y="611717"/>
                    <a:pt x="323025" y="599017"/>
                    <a:pt x="342200" y="584200"/>
                  </a:cubicBezTo>
                  <a:cubicBezTo>
                    <a:pt x="344331" y="582083"/>
                    <a:pt x="346461" y="579967"/>
                    <a:pt x="348592" y="577850"/>
                  </a:cubicBezTo>
                  <a:close/>
                  <a:moveTo>
                    <a:pt x="351682" y="561975"/>
                  </a:moveTo>
                  <a:cubicBezTo>
                    <a:pt x="351682" y="561975"/>
                    <a:pt x="351682" y="561975"/>
                    <a:pt x="353855" y="561975"/>
                  </a:cubicBezTo>
                  <a:cubicBezTo>
                    <a:pt x="356027" y="561975"/>
                    <a:pt x="356027" y="564134"/>
                    <a:pt x="356027" y="564134"/>
                  </a:cubicBezTo>
                  <a:cubicBezTo>
                    <a:pt x="353855" y="566293"/>
                    <a:pt x="353855" y="566293"/>
                    <a:pt x="351682" y="566293"/>
                  </a:cubicBezTo>
                  <a:cubicBezTo>
                    <a:pt x="349510" y="570611"/>
                    <a:pt x="347338" y="572770"/>
                    <a:pt x="342993" y="574929"/>
                  </a:cubicBezTo>
                  <a:cubicBezTo>
                    <a:pt x="323442" y="587883"/>
                    <a:pt x="303890" y="598678"/>
                    <a:pt x="284339" y="611632"/>
                  </a:cubicBezTo>
                  <a:cubicBezTo>
                    <a:pt x="282167" y="611632"/>
                    <a:pt x="279994" y="613791"/>
                    <a:pt x="279994" y="613791"/>
                  </a:cubicBezTo>
                  <a:cubicBezTo>
                    <a:pt x="277822" y="615950"/>
                    <a:pt x="277822" y="615950"/>
                    <a:pt x="277822" y="615950"/>
                  </a:cubicBezTo>
                  <a:cubicBezTo>
                    <a:pt x="277822" y="615950"/>
                    <a:pt x="275649" y="615950"/>
                    <a:pt x="275649" y="615950"/>
                  </a:cubicBezTo>
                  <a:cubicBezTo>
                    <a:pt x="275649" y="615950"/>
                    <a:pt x="273477" y="615950"/>
                    <a:pt x="273477" y="615950"/>
                  </a:cubicBezTo>
                  <a:cubicBezTo>
                    <a:pt x="273477" y="613791"/>
                    <a:pt x="273477" y="613791"/>
                    <a:pt x="273477" y="613791"/>
                  </a:cubicBezTo>
                  <a:cubicBezTo>
                    <a:pt x="273477" y="613791"/>
                    <a:pt x="275649" y="613791"/>
                    <a:pt x="275649" y="611632"/>
                  </a:cubicBezTo>
                  <a:cubicBezTo>
                    <a:pt x="275649" y="611632"/>
                    <a:pt x="277822" y="611632"/>
                    <a:pt x="279994" y="609473"/>
                  </a:cubicBezTo>
                  <a:cubicBezTo>
                    <a:pt x="282167" y="607314"/>
                    <a:pt x="282167" y="607314"/>
                    <a:pt x="284339" y="605155"/>
                  </a:cubicBezTo>
                  <a:cubicBezTo>
                    <a:pt x="303890" y="592201"/>
                    <a:pt x="325614" y="581406"/>
                    <a:pt x="342993" y="568452"/>
                  </a:cubicBezTo>
                  <a:cubicBezTo>
                    <a:pt x="347338" y="566293"/>
                    <a:pt x="349510" y="564134"/>
                    <a:pt x="351682" y="561975"/>
                  </a:cubicBezTo>
                  <a:close/>
                  <a:moveTo>
                    <a:pt x="347509" y="549275"/>
                  </a:moveTo>
                  <a:cubicBezTo>
                    <a:pt x="349678" y="549275"/>
                    <a:pt x="349678" y="551418"/>
                    <a:pt x="349678" y="553561"/>
                  </a:cubicBezTo>
                  <a:cubicBezTo>
                    <a:pt x="347509" y="553561"/>
                    <a:pt x="345339" y="555705"/>
                    <a:pt x="345339" y="555705"/>
                  </a:cubicBezTo>
                  <a:cubicBezTo>
                    <a:pt x="325813" y="568563"/>
                    <a:pt x="308456" y="581422"/>
                    <a:pt x="288929" y="592138"/>
                  </a:cubicBezTo>
                  <a:cubicBezTo>
                    <a:pt x="288929" y="592138"/>
                    <a:pt x="286760" y="592138"/>
                    <a:pt x="286760" y="592138"/>
                  </a:cubicBezTo>
                  <a:cubicBezTo>
                    <a:pt x="286760" y="592138"/>
                    <a:pt x="284590" y="592138"/>
                    <a:pt x="284590" y="589995"/>
                  </a:cubicBezTo>
                  <a:cubicBezTo>
                    <a:pt x="286760" y="589995"/>
                    <a:pt x="286760" y="589995"/>
                    <a:pt x="286760" y="589995"/>
                  </a:cubicBezTo>
                  <a:cubicBezTo>
                    <a:pt x="306286" y="577136"/>
                    <a:pt x="325813" y="564277"/>
                    <a:pt x="345339" y="551418"/>
                  </a:cubicBezTo>
                  <a:cubicBezTo>
                    <a:pt x="345339" y="551418"/>
                    <a:pt x="345339" y="549275"/>
                    <a:pt x="347509" y="549275"/>
                  </a:cubicBezTo>
                  <a:close/>
                  <a:moveTo>
                    <a:pt x="358063" y="520700"/>
                  </a:moveTo>
                  <a:cubicBezTo>
                    <a:pt x="358063" y="520700"/>
                    <a:pt x="360221" y="520700"/>
                    <a:pt x="360221" y="520700"/>
                  </a:cubicBezTo>
                  <a:cubicBezTo>
                    <a:pt x="362378" y="520700"/>
                    <a:pt x="362378" y="522859"/>
                    <a:pt x="360221" y="525018"/>
                  </a:cubicBezTo>
                  <a:cubicBezTo>
                    <a:pt x="358063" y="525018"/>
                    <a:pt x="355906" y="527177"/>
                    <a:pt x="353749" y="529336"/>
                  </a:cubicBezTo>
                  <a:cubicBezTo>
                    <a:pt x="351591" y="531495"/>
                    <a:pt x="349434" y="533654"/>
                    <a:pt x="345119" y="535813"/>
                  </a:cubicBezTo>
                  <a:cubicBezTo>
                    <a:pt x="325703" y="548767"/>
                    <a:pt x="306286" y="559562"/>
                    <a:pt x="286870" y="572516"/>
                  </a:cubicBezTo>
                  <a:cubicBezTo>
                    <a:pt x="284712" y="574675"/>
                    <a:pt x="284712" y="574675"/>
                    <a:pt x="282555" y="574675"/>
                  </a:cubicBezTo>
                  <a:cubicBezTo>
                    <a:pt x="280398" y="574675"/>
                    <a:pt x="278240" y="572516"/>
                    <a:pt x="280398" y="570357"/>
                  </a:cubicBezTo>
                  <a:cubicBezTo>
                    <a:pt x="280398" y="570357"/>
                    <a:pt x="282555" y="570357"/>
                    <a:pt x="282555" y="570357"/>
                  </a:cubicBezTo>
                  <a:cubicBezTo>
                    <a:pt x="282555" y="570357"/>
                    <a:pt x="284712" y="568198"/>
                    <a:pt x="286870" y="568198"/>
                  </a:cubicBezTo>
                  <a:cubicBezTo>
                    <a:pt x="306286" y="555244"/>
                    <a:pt x="325703" y="542290"/>
                    <a:pt x="345119" y="529336"/>
                  </a:cubicBezTo>
                  <a:cubicBezTo>
                    <a:pt x="349434" y="527177"/>
                    <a:pt x="351591" y="525018"/>
                    <a:pt x="353749" y="522859"/>
                  </a:cubicBezTo>
                  <a:cubicBezTo>
                    <a:pt x="355906" y="522859"/>
                    <a:pt x="358063" y="520700"/>
                    <a:pt x="358063" y="520700"/>
                  </a:cubicBezTo>
                  <a:close/>
                  <a:moveTo>
                    <a:pt x="346970" y="503237"/>
                  </a:moveTo>
                  <a:cubicBezTo>
                    <a:pt x="346970" y="503237"/>
                    <a:pt x="349117" y="503237"/>
                    <a:pt x="349117" y="503237"/>
                  </a:cubicBezTo>
                  <a:cubicBezTo>
                    <a:pt x="349117" y="503237"/>
                    <a:pt x="351265" y="507655"/>
                    <a:pt x="349117" y="507655"/>
                  </a:cubicBezTo>
                  <a:cubicBezTo>
                    <a:pt x="349117" y="507655"/>
                    <a:pt x="346970" y="509863"/>
                    <a:pt x="346970" y="509863"/>
                  </a:cubicBezTo>
                  <a:cubicBezTo>
                    <a:pt x="327639" y="525324"/>
                    <a:pt x="306161" y="536368"/>
                    <a:pt x="286831" y="551828"/>
                  </a:cubicBezTo>
                  <a:cubicBezTo>
                    <a:pt x="284684" y="551828"/>
                    <a:pt x="284684" y="551828"/>
                    <a:pt x="282536" y="554037"/>
                  </a:cubicBezTo>
                  <a:cubicBezTo>
                    <a:pt x="282536" y="554037"/>
                    <a:pt x="282536" y="554037"/>
                    <a:pt x="280388" y="554037"/>
                  </a:cubicBezTo>
                  <a:cubicBezTo>
                    <a:pt x="280388" y="554037"/>
                    <a:pt x="278240" y="551828"/>
                    <a:pt x="280388" y="549620"/>
                  </a:cubicBezTo>
                  <a:cubicBezTo>
                    <a:pt x="280388" y="549620"/>
                    <a:pt x="282536" y="549620"/>
                    <a:pt x="282536" y="549620"/>
                  </a:cubicBezTo>
                  <a:cubicBezTo>
                    <a:pt x="284684" y="547411"/>
                    <a:pt x="284684" y="547411"/>
                    <a:pt x="286831" y="545202"/>
                  </a:cubicBezTo>
                  <a:cubicBezTo>
                    <a:pt x="306161" y="531950"/>
                    <a:pt x="327639" y="518698"/>
                    <a:pt x="346970" y="505446"/>
                  </a:cubicBezTo>
                  <a:cubicBezTo>
                    <a:pt x="346970" y="505446"/>
                    <a:pt x="346970" y="505446"/>
                    <a:pt x="346970" y="503237"/>
                  </a:cubicBezTo>
                  <a:close/>
                  <a:moveTo>
                    <a:pt x="359708" y="477837"/>
                  </a:moveTo>
                  <a:cubicBezTo>
                    <a:pt x="361836" y="477837"/>
                    <a:pt x="361836" y="477837"/>
                    <a:pt x="361836" y="477837"/>
                  </a:cubicBezTo>
                  <a:cubicBezTo>
                    <a:pt x="363965" y="477837"/>
                    <a:pt x="363965" y="482188"/>
                    <a:pt x="361836" y="482188"/>
                  </a:cubicBezTo>
                  <a:cubicBezTo>
                    <a:pt x="359708" y="484364"/>
                    <a:pt x="357579" y="484364"/>
                    <a:pt x="355450" y="486539"/>
                  </a:cubicBezTo>
                  <a:cubicBezTo>
                    <a:pt x="351193" y="488715"/>
                    <a:pt x="349064" y="488715"/>
                    <a:pt x="346935" y="490890"/>
                  </a:cubicBezTo>
                  <a:cubicBezTo>
                    <a:pt x="325648" y="501767"/>
                    <a:pt x="306490" y="514820"/>
                    <a:pt x="287332" y="527873"/>
                  </a:cubicBezTo>
                  <a:cubicBezTo>
                    <a:pt x="285203" y="530049"/>
                    <a:pt x="283074" y="530049"/>
                    <a:pt x="283074" y="530049"/>
                  </a:cubicBezTo>
                  <a:cubicBezTo>
                    <a:pt x="280946" y="532224"/>
                    <a:pt x="280946" y="532224"/>
                    <a:pt x="278817" y="532224"/>
                  </a:cubicBezTo>
                  <a:cubicBezTo>
                    <a:pt x="278817" y="534400"/>
                    <a:pt x="276688" y="534400"/>
                    <a:pt x="274560" y="536575"/>
                  </a:cubicBezTo>
                  <a:cubicBezTo>
                    <a:pt x="274560" y="536575"/>
                    <a:pt x="274560" y="536575"/>
                    <a:pt x="272431" y="536575"/>
                  </a:cubicBezTo>
                  <a:cubicBezTo>
                    <a:pt x="272431" y="536575"/>
                    <a:pt x="270302" y="534400"/>
                    <a:pt x="272431" y="532224"/>
                  </a:cubicBezTo>
                  <a:cubicBezTo>
                    <a:pt x="274560" y="530049"/>
                    <a:pt x="276688" y="530049"/>
                    <a:pt x="278817" y="527873"/>
                  </a:cubicBezTo>
                  <a:cubicBezTo>
                    <a:pt x="280946" y="527873"/>
                    <a:pt x="280946" y="525698"/>
                    <a:pt x="283074" y="525698"/>
                  </a:cubicBezTo>
                  <a:cubicBezTo>
                    <a:pt x="283074" y="525698"/>
                    <a:pt x="285203" y="523522"/>
                    <a:pt x="287332" y="523522"/>
                  </a:cubicBezTo>
                  <a:cubicBezTo>
                    <a:pt x="306490" y="510469"/>
                    <a:pt x="325648" y="497416"/>
                    <a:pt x="346935" y="486539"/>
                  </a:cubicBezTo>
                  <a:cubicBezTo>
                    <a:pt x="349064" y="484364"/>
                    <a:pt x="351193" y="482188"/>
                    <a:pt x="355450" y="482188"/>
                  </a:cubicBezTo>
                  <a:cubicBezTo>
                    <a:pt x="357579" y="480013"/>
                    <a:pt x="357579" y="480013"/>
                    <a:pt x="359708" y="477837"/>
                  </a:cubicBezTo>
                  <a:close/>
                  <a:moveTo>
                    <a:pt x="346929" y="447675"/>
                  </a:moveTo>
                  <a:cubicBezTo>
                    <a:pt x="346929" y="447675"/>
                    <a:pt x="346929" y="447675"/>
                    <a:pt x="349097" y="447675"/>
                  </a:cubicBezTo>
                  <a:cubicBezTo>
                    <a:pt x="351265" y="447675"/>
                    <a:pt x="351265" y="447675"/>
                    <a:pt x="351265" y="447675"/>
                  </a:cubicBezTo>
                  <a:cubicBezTo>
                    <a:pt x="351265" y="449810"/>
                    <a:pt x="351265" y="449810"/>
                    <a:pt x="349097" y="449810"/>
                  </a:cubicBezTo>
                  <a:cubicBezTo>
                    <a:pt x="349097" y="451945"/>
                    <a:pt x="346929" y="454080"/>
                    <a:pt x="346929" y="454080"/>
                  </a:cubicBezTo>
                  <a:cubicBezTo>
                    <a:pt x="342592" y="458350"/>
                    <a:pt x="338255" y="460485"/>
                    <a:pt x="333919" y="464755"/>
                  </a:cubicBezTo>
                  <a:cubicBezTo>
                    <a:pt x="327414" y="469024"/>
                    <a:pt x="318741" y="473294"/>
                    <a:pt x="312236" y="477564"/>
                  </a:cubicBezTo>
                  <a:cubicBezTo>
                    <a:pt x="303563" y="483969"/>
                    <a:pt x="294890" y="490374"/>
                    <a:pt x="284048" y="496779"/>
                  </a:cubicBezTo>
                  <a:cubicBezTo>
                    <a:pt x="281880" y="498913"/>
                    <a:pt x="281880" y="498913"/>
                    <a:pt x="279711" y="501048"/>
                  </a:cubicBezTo>
                  <a:cubicBezTo>
                    <a:pt x="279711" y="501048"/>
                    <a:pt x="279711" y="501048"/>
                    <a:pt x="277543" y="501048"/>
                  </a:cubicBezTo>
                  <a:cubicBezTo>
                    <a:pt x="275375" y="503183"/>
                    <a:pt x="273207" y="505318"/>
                    <a:pt x="268870" y="507453"/>
                  </a:cubicBezTo>
                  <a:cubicBezTo>
                    <a:pt x="268870" y="507453"/>
                    <a:pt x="266702" y="509588"/>
                    <a:pt x="266702" y="509588"/>
                  </a:cubicBezTo>
                  <a:cubicBezTo>
                    <a:pt x="264533" y="509588"/>
                    <a:pt x="262365" y="507453"/>
                    <a:pt x="264533" y="505318"/>
                  </a:cubicBezTo>
                  <a:cubicBezTo>
                    <a:pt x="266702" y="505318"/>
                    <a:pt x="268870" y="503183"/>
                    <a:pt x="268870" y="503183"/>
                  </a:cubicBezTo>
                  <a:cubicBezTo>
                    <a:pt x="273207" y="501048"/>
                    <a:pt x="275375" y="498913"/>
                    <a:pt x="277543" y="496779"/>
                  </a:cubicBezTo>
                  <a:cubicBezTo>
                    <a:pt x="279711" y="496779"/>
                    <a:pt x="279711" y="496779"/>
                    <a:pt x="279711" y="494644"/>
                  </a:cubicBezTo>
                  <a:cubicBezTo>
                    <a:pt x="281880" y="494644"/>
                    <a:pt x="281880" y="492509"/>
                    <a:pt x="284048" y="492509"/>
                  </a:cubicBezTo>
                  <a:cubicBezTo>
                    <a:pt x="292721" y="486104"/>
                    <a:pt x="301394" y="481834"/>
                    <a:pt x="307899" y="475429"/>
                  </a:cubicBezTo>
                  <a:cubicBezTo>
                    <a:pt x="316572" y="471159"/>
                    <a:pt x="323077" y="466890"/>
                    <a:pt x="329582" y="462620"/>
                  </a:cubicBezTo>
                  <a:cubicBezTo>
                    <a:pt x="336087" y="458350"/>
                    <a:pt x="340424" y="454080"/>
                    <a:pt x="344760" y="449810"/>
                  </a:cubicBezTo>
                  <a:cubicBezTo>
                    <a:pt x="346929" y="449810"/>
                    <a:pt x="346929" y="447675"/>
                    <a:pt x="346929" y="447675"/>
                  </a:cubicBezTo>
                  <a:close/>
                  <a:moveTo>
                    <a:pt x="334226" y="433387"/>
                  </a:moveTo>
                  <a:cubicBezTo>
                    <a:pt x="334226" y="433387"/>
                    <a:pt x="336396" y="433387"/>
                    <a:pt x="336396" y="433387"/>
                  </a:cubicBezTo>
                  <a:cubicBezTo>
                    <a:pt x="338565" y="433387"/>
                    <a:pt x="338565" y="435530"/>
                    <a:pt x="338565" y="437673"/>
                  </a:cubicBezTo>
                  <a:cubicBezTo>
                    <a:pt x="321208" y="450532"/>
                    <a:pt x="301682" y="461248"/>
                    <a:pt x="284325" y="471964"/>
                  </a:cubicBezTo>
                  <a:cubicBezTo>
                    <a:pt x="282156" y="471964"/>
                    <a:pt x="279986" y="474107"/>
                    <a:pt x="277816" y="476250"/>
                  </a:cubicBezTo>
                  <a:cubicBezTo>
                    <a:pt x="277816" y="476250"/>
                    <a:pt x="275647" y="476250"/>
                    <a:pt x="275647" y="476250"/>
                  </a:cubicBezTo>
                  <a:cubicBezTo>
                    <a:pt x="275647" y="476250"/>
                    <a:pt x="275647" y="476250"/>
                    <a:pt x="275647" y="474107"/>
                  </a:cubicBezTo>
                  <a:cubicBezTo>
                    <a:pt x="273477" y="474107"/>
                    <a:pt x="273477" y="474107"/>
                    <a:pt x="273477" y="474107"/>
                  </a:cubicBezTo>
                  <a:cubicBezTo>
                    <a:pt x="273477" y="474107"/>
                    <a:pt x="273477" y="474107"/>
                    <a:pt x="273477" y="471964"/>
                  </a:cubicBezTo>
                  <a:cubicBezTo>
                    <a:pt x="273477" y="471964"/>
                    <a:pt x="273477" y="471964"/>
                    <a:pt x="275647" y="471964"/>
                  </a:cubicBezTo>
                  <a:cubicBezTo>
                    <a:pt x="277816" y="469821"/>
                    <a:pt x="279986" y="467678"/>
                    <a:pt x="284325" y="467678"/>
                  </a:cubicBezTo>
                  <a:cubicBezTo>
                    <a:pt x="301682" y="456962"/>
                    <a:pt x="319039" y="446246"/>
                    <a:pt x="334226" y="433387"/>
                  </a:cubicBezTo>
                  <a:close/>
                  <a:moveTo>
                    <a:pt x="341167" y="409575"/>
                  </a:moveTo>
                  <a:cubicBezTo>
                    <a:pt x="341167" y="409575"/>
                    <a:pt x="343328" y="409575"/>
                    <a:pt x="343328" y="409575"/>
                  </a:cubicBezTo>
                  <a:cubicBezTo>
                    <a:pt x="343328" y="411715"/>
                    <a:pt x="343328" y="411715"/>
                    <a:pt x="343328" y="411715"/>
                  </a:cubicBezTo>
                  <a:cubicBezTo>
                    <a:pt x="343328" y="413855"/>
                    <a:pt x="343328" y="413855"/>
                    <a:pt x="343328" y="413855"/>
                  </a:cubicBezTo>
                  <a:cubicBezTo>
                    <a:pt x="321720" y="424553"/>
                    <a:pt x="302273" y="437391"/>
                    <a:pt x="284987" y="448090"/>
                  </a:cubicBezTo>
                  <a:cubicBezTo>
                    <a:pt x="280666" y="450229"/>
                    <a:pt x="278505" y="452369"/>
                    <a:pt x="276344" y="454509"/>
                  </a:cubicBezTo>
                  <a:cubicBezTo>
                    <a:pt x="276344" y="454509"/>
                    <a:pt x="276344" y="454509"/>
                    <a:pt x="274183" y="454509"/>
                  </a:cubicBezTo>
                  <a:cubicBezTo>
                    <a:pt x="274183" y="456648"/>
                    <a:pt x="272022" y="456648"/>
                    <a:pt x="269862" y="456648"/>
                  </a:cubicBezTo>
                  <a:cubicBezTo>
                    <a:pt x="269862" y="458788"/>
                    <a:pt x="269862" y="458788"/>
                    <a:pt x="269862" y="458788"/>
                  </a:cubicBezTo>
                  <a:cubicBezTo>
                    <a:pt x="267701" y="458788"/>
                    <a:pt x="265540" y="456648"/>
                    <a:pt x="267701" y="454509"/>
                  </a:cubicBezTo>
                  <a:cubicBezTo>
                    <a:pt x="269862" y="454509"/>
                    <a:pt x="269862" y="452369"/>
                    <a:pt x="269862" y="452369"/>
                  </a:cubicBezTo>
                  <a:cubicBezTo>
                    <a:pt x="272022" y="452369"/>
                    <a:pt x="274183" y="450229"/>
                    <a:pt x="274183" y="450229"/>
                  </a:cubicBezTo>
                  <a:cubicBezTo>
                    <a:pt x="276344" y="450229"/>
                    <a:pt x="276344" y="450229"/>
                    <a:pt x="276344" y="448090"/>
                  </a:cubicBezTo>
                  <a:cubicBezTo>
                    <a:pt x="278505" y="448090"/>
                    <a:pt x="280666" y="445950"/>
                    <a:pt x="284987" y="443810"/>
                  </a:cubicBezTo>
                  <a:cubicBezTo>
                    <a:pt x="302273" y="430972"/>
                    <a:pt x="321720" y="420274"/>
                    <a:pt x="341167" y="409575"/>
                  </a:cubicBezTo>
                  <a:close/>
                  <a:moveTo>
                    <a:pt x="346979" y="387350"/>
                  </a:moveTo>
                  <a:cubicBezTo>
                    <a:pt x="346979" y="387350"/>
                    <a:pt x="349122" y="387350"/>
                    <a:pt x="349122" y="387350"/>
                  </a:cubicBezTo>
                  <a:cubicBezTo>
                    <a:pt x="351265" y="387350"/>
                    <a:pt x="351265" y="389490"/>
                    <a:pt x="351265" y="389490"/>
                  </a:cubicBezTo>
                  <a:cubicBezTo>
                    <a:pt x="349122" y="391630"/>
                    <a:pt x="349122" y="391630"/>
                    <a:pt x="346979" y="391630"/>
                  </a:cubicBezTo>
                  <a:cubicBezTo>
                    <a:pt x="346979" y="393769"/>
                    <a:pt x="346979" y="393769"/>
                    <a:pt x="344836" y="393769"/>
                  </a:cubicBezTo>
                  <a:cubicBezTo>
                    <a:pt x="344836" y="395909"/>
                    <a:pt x="342693" y="395909"/>
                    <a:pt x="340550" y="398049"/>
                  </a:cubicBezTo>
                  <a:cubicBezTo>
                    <a:pt x="323405" y="408747"/>
                    <a:pt x="304116" y="419446"/>
                    <a:pt x="284828" y="428004"/>
                  </a:cubicBezTo>
                  <a:cubicBezTo>
                    <a:pt x="282685" y="430144"/>
                    <a:pt x="280542" y="430144"/>
                    <a:pt x="276256" y="432284"/>
                  </a:cubicBezTo>
                  <a:cubicBezTo>
                    <a:pt x="274113" y="434423"/>
                    <a:pt x="271970" y="434423"/>
                    <a:pt x="271970" y="434423"/>
                  </a:cubicBezTo>
                  <a:cubicBezTo>
                    <a:pt x="269826" y="434423"/>
                    <a:pt x="269826" y="436563"/>
                    <a:pt x="269826" y="436563"/>
                  </a:cubicBezTo>
                  <a:cubicBezTo>
                    <a:pt x="269826" y="436563"/>
                    <a:pt x="267683" y="436563"/>
                    <a:pt x="267683" y="436563"/>
                  </a:cubicBezTo>
                  <a:cubicBezTo>
                    <a:pt x="265540" y="436563"/>
                    <a:pt x="265540" y="434423"/>
                    <a:pt x="267683" y="432284"/>
                  </a:cubicBezTo>
                  <a:cubicBezTo>
                    <a:pt x="267683" y="432284"/>
                    <a:pt x="269826" y="430144"/>
                    <a:pt x="271970" y="430144"/>
                  </a:cubicBezTo>
                  <a:cubicBezTo>
                    <a:pt x="271970" y="430144"/>
                    <a:pt x="274113" y="428004"/>
                    <a:pt x="276256" y="428004"/>
                  </a:cubicBezTo>
                  <a:cubicBezTo>
                    <a:pt x="276256" y="428004"/>
                    <a:pt x="276256" y="428004"/>
                    <a:pt x="278399" y="428004"/>
                  </a:cubicBezTo>
                  <a:cubicBezTo>
                    <a:pt x="280542" y="425865"/>
                    <a:pt x="282685" y="423725"/>
                    <a:pt x="284828" y="423725"/>
                  </a:cubicBezTo>
                  <a:cubicBezTo>
                    <a:pt x="304116" y="413026"/>
                    <a:pt x="323405" y="404468"/>
                    <a:pt x="340550" y="391630"/>
                  </a:cubicBezTo>
                  <a:cubicBezTo>
                    <a:pt x="342693" y="391630"/>
                    <a:pt x="342693" y="389490"/>
                    <a:pt x="344836" y="389490"/>
                  </a:cubicBezTo>
                  <a:cubicBezTo>
                    <a:pt x="344836" y="389490"/>
                    <a:pt x="346979" y="387350"/>
                    <a:pt x="346979" y="387350"/>
                  </a:cubicBezTo>
                  <a:close/>
                  <a:moveTo>
                    <a:pt x="347494" y="363537"/>
                  </a:moveTo>
                  <a:cubicBezTo>
                    <a:pt x="349677" y="363537"/>
                    <a:pt x="349677" y="367922"/>
                    <a:pt x="349677" y="367922"/>
                  </a:cubicBezTo>
                  <a:cubicBezTo>
                    <a:pt x="347494" y="367922"/>
                    <a:pt x="347494" y="370114"/>
                    <a:pt x="347494" y="370114"/>
                  </a:cubicBezTo>
                  <a:cubicBezTo>
                    <a:pt x="345312" y="370114"/>
                    <a:pt x="345312" y="372306"/>
                    <a:pt x="343129" y="372306"/>
                  </a:cubicBezTo>
                  <a:cubicBezTo>
                    <a:pt x="343129" y="372306"/>
                    <a:pt x="340946" y="374499"/>
                    <a:pt x="338763" y="374499"/>
                  </a:cubicBezTo>
                  <a:cubicBezTo>
                    <a:pt x="321301" y="387652"/>
                    <a:pt x="303838" y="398614"/>
                    <a:pt x="284193" y="409575"/>
                  </a:cubicBezTo>
                  <a:cubicBezTo>
                    <a:pt x="282010" y="409575"/>
                    <a:pt x="282010" y="409575"/>
                    <a:pt x="282010" y="409575"/>
                  </a:cubicBezTo>
                  <a:cubicBezTo>
                    <a:pt x="279827" y="409575"/>
                    <a:pt x="279827" y="407383"/>
                    <a:pt x="282010" y="405191"/>
                  </a:cubicBezTo>
                  <a:cubicBezTo>
                    <a:pt x="282010" y="405191"/>
                    <a:pt x="284193" y="405191"/>
                    <a:pt x="284193" y="402998"/>
                  </a:cubicBezTo>
                  <a:cubicBezTo>
                    <a:pt x="303838" y="394229"/>
                    <a:pt x="321301" y="383268"/>
                    <a:pt x="338763" y="370114"/>
                  </a:cubicBezTo>
                  <a:cubicBezTo>
                    <a:pt x="340946" y="370114"/>
                    <a:pt x="340946" y="367922"/>
                    <a:pt x="343129" y="367922"/>
                  </a:cubicBezTo>
                  <a:cubicBezTo>
                    <a:pt x="343129" y="365729"/>
                    <a:pt x="345312" y="365729"/>
                    <a:pt x="347494" y="363537"/>
                  </a:cubicBezTo>
                  <a:close/>
                  <a:moveTo>
                    <a:pt x="353325" y="346075"/>
                  </a:moveTo>
                  <a:cubicBezTo>
                    <a:pt x="355470" y="346075"/>
                    <a:pt x="355470" y="346075"/>
                    <a:pt x="355470" y="346075"/>
                  </a:cubicBezTo>
                  <a:cubicBezTo>
                    <a:pt x="357615" y="346075"/>
                    <a:pt x="357615" y="348218"/>
                    <a:pt x="357615" y="350361"/>
                  </a:cubicBezTo>
                  <a:cubicBezTo>
                    <a:pt x="353325" y="350361"/>
                    <a:pt x="351179" y="352505"/>
                    <a:pt x="349034" y="352505"/>
                  </a:cubicBezTo>
                  <a:cubicBezTo>
                    <a:pt x="349034" y="352505"/>
                    <a:pt x="346889" y="354648"/>
                    <a:pt x="344744" y="354648"/>
                  </a:cubicBezTo>
                  <a:cubicBezTo>
                    <a:pt x="344744" y="354648"/>
                    <a:pt x="342598" y="356791"/>
                    <a:pt x="342598" y="356791"/>
                  </a:cubicBezTo>
                  <a:cubicBezTo>
                    <a:pt x="340453" y="356791"/>
                    <a:pt x="338308" y="358934"/>
                    <a:pt x="338308" y="358934"/>
                  </a:cubicBezTo>
                  <a:cubicBezTo>
                    <a:pt x="321146" y="367507"/>
                    <a:pt x="301838" y="378222"/>
                    <a:pt x="286821" y="386795"/>
                  </a:cubicBezTo>
                  <a:cubicBezTo>
                    <a:pt x="284676" y="386795"/>
                    <a:pt x="284676" y="388938"/>
                    <a:pt x="282531" y="388938"/>
                  </a:cubicBezTo>
                  <a:cubicBezTo>
                    <a:pt x="280385" y="388938"/>
                    <a:pt x="280385" y="388938"/>
                    <a:pt x="280385" y="386795"/>
                  </a:cubicBezTo>
                  <a:cubicBezTo>
                    <a:pt x="280385" y="384652"/>
                    <a:pt x="280385" y="384652"/>
                    <a:pt x="280385" y="384652"/>
                  </a:cubicBezTo>
                  <a:cubicBezTo>
                    <a:pt x="282531" y="384652"/>
                    <a:pt x="284676" y="382509"/>
                    <a:pt x="286821" y="382509"/>
                  </a:cubicBezTo>
                  <a:cubicBezTo>
                    <a:pt x="303983" y="371793"/>
                    <a:pt x="319000" y="363220"/>
                    <a:pt x="336162" y="354648"/>
                  </a:cubicBezTo>
                  <a:cubicBezTo>
                    <a:pt x="338308" y="354648"/>
                    <a:pt x="340453" y="352505"/>
                    <a:pt x="340453" y="352505"/>
                  </a:cubicBezTo>
                  <a:cubicBezTo>
                    <a:pt x="342598" y="352505"/>
                    <a:pt x="344744" y="350361"/>
                    <a:pt x="344744" y="350361"/>
                  </a:cubicBezTo>
                  <a:cubicBezTo>
                    <a:pt x="346889" y="350361"/>
                    <a:pt x="349034" y="348218"/>
                    <a:pt x="349034" y="348218"/>
                  </a:cubicBezTo>
                  <a:cubicBezTo>
                    <a:pt x="351179" y="348218"/>
                    <a:pt x="353325" y="346075"/>
                    <a:pt x="353325" y="346075"/>
                  </a:cubicBezTo>
                  <a:close/>
                  <a:moveTo>
                    <a:pt x="353352" y="328612"/>
                  </a:moveTo>
                  <a:cubicBezTo>
                    <a:pt x="353352" y="328612"/>
                    <a:pt x="353352" y="328612"/>
                    <a:pt x="355483" y="328612"/>
                  </a:cubicBezTo>
                  <a:cubicBezTo>
                    <a:pt x="355483" y="328612"/>
                    <a:pt x="357615" y="330784"/>
                    <a:pt x="355483" y="330784"/>
                  </a:cubicBezTo>
                  <a:cubicBezTo>
                    <a:pt x="353352" y="332957"/>
                    <a:pt x="351220" y="335129"/>
                    <a:pt x="349088" y="337302"/>
                  </a:cubicBezTo>
                  <a:cubicBezTo>
                    <a:pt x="346956" y="337302"/>
                    <a:pt x="346956" y="337302"/>
                    <a:pt x="344824" y="339474"/>
                  </a:cubicBezTo>
                  <a:cubicBezTo>
                    <a:pt x="342693" y="339474"/>
                    <a:pt x="342693" y="341646"/>
                    <a:pt x="340561" y="341646"/>
                  </a:cubicBezTo>
                  <a:cubicBezTo>
                    <a:pt x="338429" y="341646"/>
                    <a:pt x="338429" y="343819"/>
                    <a:pt x="336297" y="343819"/>
                  </a:cubicBezTo>
                  <a:cubicBezTo>
                    <a:pt x="321375" y="354681"/>
                    <a:pt x="304320" y="361198"/>
                    <a:pt x="287266" y="369887"/>
                  </a:cubicBezTo>
                  <a:cubicBezTo>
                    <a:pt x="285134" y="369887"/>
                    <a:pt x="283002" y="367715"/>
                    <a:pt x="285134" y="367715"/>
                  </a:cubicBezTo>
                  <a:cubicBezTo>
                    <a:pt x="285134" y="367715"/>
                    <a:pt x="287266" y="365542"/>
                    <a:pt x="287266" y="365542"/>
                  </a:cubicBezTo>
                  <a:cubicBezTo>
                    <a:pt x="304320" y="356853"/>
                    <a:pt x="319243" y="348163"/>
                    <a:pt x="336297" y="339474"/>
                  </a:cubicBezTo>
                  <a:cubicBezTo>
                    <a:pt x="338429" y="339474"/>
                    <a:pt x="338429" y="337302"/>
                    <a:pt x="340561" y="337302"/>
                  </a:cubicBezTo>
                  <a:cubicBezTo>
                    <a:pt x="340561" y="335129"/>
                    <a:pt x="342693" y="335129"/>
                    <a:pt x="344824" y="332957"/>
                  </a:cubicBezTo>
                  <a:cubicBezTo>
                    <a:pt x="344824" y="332957"/>
                    <a:pt x="346956" y="332957"/>
                    <a:pt x="349088" y="330784"/>
                  </a:cubicBezTo>
                  <a:cubicBezTo>
                    <a:pt x="351220" y="330784"/>
                    <a:pt x="351220" y="328612"/>
                    <a:pt x="353352" y="328612"/>
                  </a:cubicBezTo>
                  <a:close/>
                  <a:moveTo>
                    <a:pt x="351689" y="307975"/>
                  </a:moveTo>
                  <a:cubicBezTo>
                    <a:pt x="353859" y="307975"/>
                    <a:pt x="356028" y="310092"/>
                    <a:pt x="353859" y="312208"/>
                  </a:cubicBezTo>
                  <a:cubicBezTo>
                    <a:pt x="351689" y="312208"/>
                    <a:pt x="349519" y="314325"/>
                    <a:pt x="347350" y="314325"/>
                  </a:cubicBezTo>
                  <a:cubicBezTo>
                    <a:pt x="347350" y="316442"/>
                    <a:pt x="345180" y="316442"/>
                    <a:pt x="343011" y="318558"/>
                  </a:cubicBezTo>
                  <a:cubicBezTo>
                    <a:pt x="343011" y="318558"/>
                    <a:pt x="340841" y="320675"/>
                    <a:pt x="338671" y="320675"/>
                  </a:cubicBezTo>
                  <a:cubicBezTo>
                    <a:pt x="338671" y="322792"/>
                    <a:pt x="336502" y="322792"/>
                    <a:pt x="334332" y="322792"/>
                  </a:cubicBezTo>
                  <a:cubicBezTo>
                    <a:pt x="321315" y="331258"/>
                    <a:pt x="308297" y="339725"/>
                    <a:pt x="295279" y="346075"/>
                  </a:cubicBezTo>
                  <a:cubicBezTo>
                    <a:pt x="295279" y="346075"/>
                    <a:pt x="293110" y="346075"/>
                    <a:pt x="293110" y="346075"/>
                  </a:cubicBezTo>
                  <a:cubicBezTo>
                    <a:pt x="290940" y="346075"/>
                    <a:pt x="290940" y="343958"/>
                    <a:pt x="293110" y="343958"/>
                  </a:cubicBezTo>
                  <a:cubicBezTo>
                    <a:pt x="306127" y="335492"/>
                    <a:pt x="321315" y="327025"/>
                    <a:pt x="334332" y="318558"/>
                  </a:cubicBezTo>
                  <a:cubicBezTo>
                    <a:pt x="336502" y="318558"/>
                    <a:pt x="338671" y="316442"/>
                    <a:pt x="338671" y="316442"/>
                  </a:cubicBezTo>
                  <a:cubicBezTo>
                    <a:pt x="340841" y="316442"/>
                    <a:pt x="343011" y="314325"/>
                    <a:pt x="343011" y="314325"/>
                  </a:cubicBezTo>
                  <a:cubicBezTo>
                    <a:pt x="345180" y="312208"/>
                    <a:pt x="347350" y="312208"/>
                    <a:pt x="347350" y="310092"/>
                  </a:cubicBezTo>
                  <a:cubicBezTo>
                    <a:pt x="349519" y="310092"/>
                    <a:pt x="349519" y="307975"/>
                    <a:pt x="351689" y="307975"/>
                  </a:cubicBezTo>
                  <a:close/>
                  <a:moveTo>
                    <a:pt x="340614" y="295275"/>
                  </a:moveTo>
                  <a:cubicBezTo>
                    <a:pt x="340614" y="295275"/>
                    <a:pt x="340614" y="295275"/>
                    <a:pt x="342764" y="295275"/>
                  </a:cubicBezTo>
                  <a:cubicBezTo>
                    <a:pt x="344915" y="295275"/>
                    <a:pt x="344915" y="297447"/>
                    <a:pt x="342764" y="299620"/>
                  </a:cubicBezTo>
                  <a:cubicBezTo>
                    <a:pt x="340614" y="301792"/>
                    <a:pt x="340614" y="301792"/>
                    <a:pt x="338463" y="303965"/>
                  </a:cubicBezTo>
                  <a:cubicBezTo>
                    <a:pt x="336312" y="303965"/>
                    <a:pt x="334161" y="306137"/>
                    <a:pt x="334161" y="306137"/>
                  </a:cubicBezTo>
                  <a:cubicBezTo>
                    <a:pt x="319105" y="316999"/>
                    <a:pt x="301899" y="325688"/>
                    <a:pt x="286843" y="334378"/>
                  </a:cubicBezTo>
                  <a:cubicBezTo>
                    <a:pt x="284693" y="334378"/>
                    <a:pt x="284693" y="336550"/>
                    <a:pt x="282542" y="336550"/>
                  </a:cubicBezTo>
                  <a:cubicBezTo>
                    <a:pt x="280391" y="336550"/>
                    <a:pt x="278240" y="334378"/>
                    <a:pt x="280391" y="334378"/>
                  </a:cubicBezTo>
                  <a:cubicBezTo>
                    <a:pt x="280391" y="332205"/>
                    <a:pt x="282542" y="332205"/>
                    <a:pt x="282542" y="332205"/>
                  </a:cubicBezTo>
                  <a:cubicBezTo>
                    <a:pt x="284693" y="332205"/>
                    <a:pt x="284693" y="330033"/>
                    <a:pt x="286843" y="330033"/>
                  </a:cubicBezTo>
                  <a:cubicBezTo>
                    <a:pt x="301899" y="321344"/>
                    <a:pt x="319105" y="312654"/>
                    <a:pt x="334161" y="301792"/>
                  </a:cubicBezTo>
                  <a:cubicBezTo>
                    <a:pt x="334161" y="299620"/>
                    <a:pt x="336312" y="299620"/>
                    <a:pt x="338463" y="297447"/>
                  </a:cubicBezTo>
                  <a:cubicBezTo>
                    <a:pt x="338463" y="297447"/>
                    <a:pt x="340614" y="297447"/>
                    <a:pt x="340614" y="295275"/>
                  </a:cubicBezTo>
                  <a:close/>
                  <a:moveTo>
                    <a:pt x="345376" y="268287"/>
                  </a:moveTo>
                  <a:cubicBezTo>
                    <a:pt x="347526" y="268287"/>
                    <a:pt x="349677" y="270510"/>
                    <a:pt x="347526" y="272732"/>
                  </a:cubicBezTo>
                  <a:cubicBezTo>
                    <a:pt x="347526" y="272732"/>
                    <a:pt x="347526" y="272732"/>
                    <a:pt x="345376" y="274955"/>
                  </a:cubicBezTo>
                  <a:cubicBezTo>
                    <a:pt x="345376" y="277177"/>
                    <a:pt x="343225" y="277177"/>
                    <a:pt x="341074" y="279400"/>
                  </a:cubicBezTo>
                  <a:cubicBezTo>
                    <a:pt x="341074" y="281622"/>
                    <a:pt x="338923" y="281622"/>
                    <a:pt x="336772" y="283845"/>
                  </a:cubicBezTo>
                  <a:cubicBezTo>
                    <a:pt x="336772" y="283845"/>
                    <a:pt x="334621" y="286067"/>
                    <a:pt x="332471" y="286067"/>
                  </a:cubicBezTo>
                  <a:cubicBezTo>
                    <a:pt x="319566" y="297180"/>
                    <a:pt x="302359" y="303847"/>
                    <a:pt x="289455" y="310515"/>
                  </a:cubicBezTo>
                  <a:cubicBezTo>
                    <a:pt x="287304" y="312737"/>
                    <a:pt x="287304" y="312737"/>
                    <a:pt x="287304" y="312737"/>
                  </a:cubicBezTo>
                  <a:cubicBezTo>
                    <a:pt x="285153" y="312737"/>
                    <a:pt x="283002" y="310515"/>
                    <a:pt x="285153" y="308292"/>
                  </a:cubicBezTo>
                  <a:cubicBezTo>
                    <a:pt x="287304" y="308292"/>
                    <a:pt x="287304" y="306070"/>
                    <a:pt x="289455" y="306070"/>
                  </a:cubicBezTo>
                  <a:cubicBezTo>
                    <a:pt x="298058" y="301625"/>
                    <a:pt x="306661" y="297180"/>
                    <a:pt x="317415" y="292735"/>
                  </a:cubicBezTo>
                  <a:cubicBezTo>
                    <a:pt x="321717" y="288290"/>
                    <a:pt x="328169" y="286067"/>
                    <a:pt x="332471" y="281622"/>
                  </a:cubicBezTo>
                  <a:cubicBezTo>
                    <a:pt x="334621" y="279400"/>
                    <a:pt x="336772" y="279400"/>
                    <a:pt x="336772" y="277177"/>
                  </a:cubicBezTo>
                  <a:cubicBezTo>
                    <a:pt x="338923" y="274955"/>
                    <a:pt x="341074" y="274955"/>
                    <a:pt x="341074" y="272732"/>
                  </a:cubicBezTo>
                  <a:cubicBezTo>
                    <a:pt x="343225" y="272732"/>
                    <a:pt x="343225" y="270510"/>
                    <a:pt x="345376" y="268287"/>
                  </a:cubicBezTo>
                  <a:close/>
                  <a:moveTo>
                    <a:pt x="347526" y="254000"/>
                  </a:moveTo>
                  <a:cubicBezTo>
                    <a:pt x="349677" y="254000"/>
                    <a:pt x="349677" y="256117"/>
                    <a:pt x="349677" y="258233"/>
                  </a:cubicBezTo>
                  <a:cubicBezTo>
                    <a:pt x="347526" y="258233"/>
                    <a:pt x="345376" y="260350"/>
                    <a:pt x="345376" y="260350"/>
                  </a:cubicBezTo>
                  <a:cubicBezTo>
                    <a:pt x="343225" y="260350"/>
                    <a:pt x="343225" y="262467"/>
                    <a:pt x="341074" y="262467"/>
                  </a:cubicBezTo>
                  <a:cubicBezTo>
                    <a:pt x="338923" y="264583"/>
                    <a:pt x="338923" y="264583"/>
                    <a:pt x="336772" y="266700"/>
                  </a:cubicBezTo>
                  <a:cubicBezTo>
                    <a:pt x="334621" y="266700"/>
                    <a:pt x="334621" y="266700"/>
                    <a:pt x="332471" y="268817"/>
                  </a:cubicBezTo>
                  <a:cubicBezTo>
                    <a:pt x="317415" y="277283"/>
                    <a:pt x="304510" y="283633"/>
                    <a:pt x="289455" y="292100"/>
                  </a:cubicBezTo>
                  <a:cubicBezTo>
                    <a:pt x="289455" y="292100"/>
                    <a:pt x="289455" y="292100"/>
                    <a:pt x="287304" y="292100"/>
                  </a:cubicBezTo>
                  <a:cubicBezTo>
                    <a:pt x="285153" y="292100"/>
                    <a:pt x="283002" y="289983"/>
                    <a:pt x="285153" y="287867"/>
                  </a:cubicBezTo>
                  <a:cubicBezTo>
                    <a:pt x="287304" y="287867"/>
                    <a:pt x="289455" y="287867"/>
                    <a:pt x="289455" y="285750"/>
                  </a:cubicBezTo>
                  <a:cubicBezTo>
                    <a:pt x="304510" y="279400"/>
                    <a:pt x="317415" y="270933"/>
                    <a:pt x="332471" y="264583"/>
                  </a:cubicBezTo>
                  <a:cubicBezTo>
                    <a:pt x="332471" y="262467"/>
                    <a:pt x="334621" y="262467"/>
                    <a:pt x="336772" y="260350"/>
                  </a:cubicBezTo>
                  <a:cubicBezTo>
                    <a:pt x="338923" y="260350"/>
                    <a:pt x="338923" y="258233"/>
                    <a:pt x="341074" y="258233"/>
                  </a:cubicBezTo>
                  <a:cubicBezTo>
                    <a:pt x="343225" y="258233"/>
                    <a:pt x="343225" y="256117"/>
                    <a:pt x="345376" y="256117"/>
                  </a:cubicBezTo>
                  <a:cubicBezTo>
                    <a:pt x="345376" y="256117"/>
                    <a:pt x="345376" y="254000"/>
                    <a:pt x="347526" y="254000"/>
                  </a:cubicBezTo>
                  <a:close/>
                  <a:moveTo>
                    <a:pt x="342269" y="231775"/>
                  </a:moveTo>
                  <a:cubicBezTo>
                    <a:pt x="344385" y="231775"/>
                    <a:pt x="346502" y="233967"/>
                    <a:pt x="344385" y="236160"/>
                  </a:cubicBezTo>
                  <a:cubicBezTo>
                    <a:pt x="344385" y="236160"/>
                    <a:pt x="344385" y="236160"/>
                    <a:pt x="342269" y="238352"/>
                  </a:cubicBezTo>
                  <a:cubicBezTo>
                    <a:pt x="342269" y="238352"/>
                    <a:pt x="340152" y="240544"/>
                    <a:pt x="340152" y="240544"/>
                  </a:cubicBezTo>
                  <a:cubicBezTo>
                    <a:pt x="338035" y="242737"/>
                    <a:pt x="335919" y="242737"/>
                    <a:pt x="335919" y="244929"/>
                  </a:cubicBezTo>
                  <a:cubicBezTo>
                    <a:pt x="333802" y="244929"/>
                    <a:pt x="331685" y="247121"/>
                    <a:pt x="329569" y="247121"/>
                  </a:cubicBezTo>
                  <a:cubicBezTo>
                    <a:pt x="318985" y="258083"/>
                    <a:pt x="304169" y="264659"/>
                    <a:pt x="291469" y="271236"/>
                  </a:cubicBezTo>
                  <a:cubicBezTo>
                    <a:pt x="287235" y="273429"/>
                    <a:pt x="285119" y="273429"/>
                    <a:pt x="283002" y="275621"/>
                  </a:cubicBezTo>
                  <a:cubicBezTo>
                    <a:pt x="283002" y="275621"/>
                    <a:pt x="280885" y="275621"/>
                    <a:pt x="280885" y="277813"/>
                  </a:cubicBezTo>
                  <a:cubicBezTo>
                    <a:pt x="280885" y="277813"/>
                    <a:pt x="280885" y="277813"/>
                    <a:pt x="278769" y="277813"/>
                  </a:cubicBezTo>
                  <a:cubicBezTo>
                    <a:pt x="276652" y="277813"/>
                    <a:pt x="276652" y="273429"/>
                    <a:pt x="278769" y="273429"/>
                  </a:cubicBezTo>
                  <a:cubicBezTo>
                    <a:pt x="278769" y="273429"/>
                    <a:pt x="280885" y="271236"/>
                    <a:pt x="280885" y="271236"/>
                  </a:cubicBezTo>
                  <a:cubicBezTo>
                    <a:pt x="280885" y="271236"/>
                    <a:pt x="283002" y="271236"/>
                    <a:pt x="283002" y="271236"/>
                  </a:cubicBezTo>
                  <a:cubicBezTo>
                    <a:pt x="285119" y="269044"/>
                    <a:pt x="287235" y="266852"/>
                    <a:pt x="291469" y="266852"/>
                  </a:cubicBezTo>
                  <a:cubicBezTo>
                    <a:pt x="304169" y="260275"/>
                    <a:pt x="318985" y="251506"/>
                    <a:pt x="329569" y="242737"/>
                  </a:cubicBezTo>
                  <a:cubicBezTo>
                    <a:pt x="331685" y="242737"/>
                    <a:pt x="333802" y="240544"/>
                    <a:pt x="333802" y="238352"/>
                  </a:cubicBezTo>
                  <a:cubicBezTo>
                    <a:pt x="335919" y="238352"/>
                    <a:pt x="338035" y="236160"/>
                    <a:pt x="338035" y="236160"/>
                  </a:cubicBezTo>
                  <a:cubicBezTo>
                    <a:pt x="340152" y="233967"/>
                    <a:pt x="340152" y="233967"/>
                    <a:pt x="342269" y="233967"/>
                  </a:cubicBezTo>
                  <a:cubicBezTo>
                    <a:pt x="342269" y="231775"/>
                    <a:pt x="342269" y="231775"/>
                    <a:pt x="342269" y="231775"/>
                  </a:cubicBezTo>
                  <a:close/>
                  <a:moveTo>
                    <a:pt x="349100" y="211137"/>
                  </a:moveTo>
                  <a:cubicBezTo>
                    <a:pt x="349100" y="211137"/>
                    <a:pt x="351265" y="215482"/>
                    <a:pt x="349100" y="215482"/>
                  </a:cubicBezTo>
                  <a:cubicBezTo>
                    <a:pt x="346936" y="217654"/>
                    <a:pt x="344771" y="219827"/>
                    <a:pt x="342606" y="221999"/>
                  </a:cubicBezTo>
                  <a:cubicBezTo>
                    <a:pt x="340441" y="221999"/>
                    <a:pt x="340441" y="221999"/>
                    <a:pt x="338276" y="224171"/>
                  </a:cubicBezTo>
                  <a:cubicBezTo>
                    <a:pt x="336112" y="224171"/>
                    <a:pt x="336112" y="226344"/>
                    <a:pt x="333947" y="226344"/>
                  </a:cubicBezTo>
                  <a:cubicBezTo>
                    <a:pt x="333947" y="226344"/>
                    <a:pt x="331782" y="228516"/>
                    <a:pt x="329617" y="228516"/>
                  </a:cubicBezTo>
                  <a:cubicBezTo>
                    <a:pt x="316629" y="237206"/>
                    <a:pt x="303640" y="241550"/>
                    <a:pt x="290651" y="248067"/>
                  </a:cubicBezTo>
                  <a:cubicBezTo>
                    <a:pt x="288486" y="250240"/>
                    <a:pt x="288486" y="250240"/>
                    <a:pt x="286321" y="250240"/>
                  </a:cubicBezTo>
                  <a:cubicBezTo>
                    <a:pt x="284157" y="252412"/>
                    <a:pt x="284157" y="252412"/>
                    <a:pt x="284157" y="252412"/>
                  </a:cubicBezTo>
                  <a:cubicBezTo>
                    <a:pt x="281992" y="252412"/>
                    <a:pt x="281992" y="252412"/>
                    <a:pt x="281992" y="252412"/>
                  </a:cubicBezTo>
                  <a:cubicBezTo>
                    <a:pt x="279827" y="252412"/>
                    <a:pt x="279827" y="250240"/>
                    <a:pt x="281992" y="248067"/>
                  </a:cubicBezTo>
                  <a:cubicBezTo>
                    <a:pt x="281992" y="248067"/>
                    <a:pt x="284157" y="248067"/>
                    <a:pt x="286321" y="245895"/>
                  </a:cubicBezTo>
                  <a:cubicBezTo>
                    <a:pt x="288486" y="245895"/>
                    <a:pt x="288486" y="245895"/>
                    <a:pt x="290651" y="243723"/>
                  </a:cubicBezTo>
                  <a:cubicBezTo>
                    <a:pt x="303640" y="237206"/>
                    <a:pt x="316629" y="232861"/>
                    <a:pt x="329617" y="224171"/>
                  </a:cubicBezTo>
                  <a:cubicBezTo>
                    <a:pt x="331782" y="224171"/>
                    <a:pt x="331782" y="221999"/>
                    <a:pt x="333947" y="221999"/>
                  </a:cubicBezTo>
                  <a:cubicBezTo>
                    <a:pt x="336112" y="219827"/>
                    <a:pt x="336112" y="219827"/>
                    <a:pt x="338276" y="219827"/>
                  </a:cubicBezTo>
                  <a:cubicBezTo>
                    <a:pt x="340441" y="217654"/>
                    <a:pt x="340441" y="217654"/>
                    <a:pt x="342606" y="215482"/>
                  </a:cubicBezTo>
                  <a:cubicBezTo>
                    <a:pt x="344771" y="215482"/>
                    <a:pt x="344771" y="213309"/>
                    <a:pt x="346936" y="213309"/>
                  </a:cubicBezTo>
                  <a:cubicBezTo>
                    <a:pt x="346936" y="213309"/>
                    <a:pt x="346936" y="211137"/>
                    <a:pt x="349100" y="211137"/>
                  </a:cubicBezTo>
                  <a:close/>
                  <a:moveTo>
                    <a:pt x="347487" y="195262"/>
                  </a:moveTo>
                  <a:cubicBezTo>
                    <a:pt x="349677" y="195262"/>
                    <a:pt x="349677" y="197445"/>
                    <a:pt x="349677" y="199628"/>
                  </a:cubicBezTo>
                  <a:cubicBezTo>
                    <a:pt x="347487" y="201811"/>
                    <a:pt x="345298" y="201811"/>
                    <a:pt x="343108" y="203993"/>
                  </a:cubicBezTo>
                  <a:cubicBezTo>
                    <a:pt x="340919" y="203993"/>
                    <a:pt x="338729" y="206176"/>
                    <a:pt x="338729" y="206176"/>
                  </a:cubicBezTo>
                  <a:cubicBezTo>
                    <a:pt x="336539" y="206176"/>
                    <a:pt x="336539" y="208359"/>
                    <a:pt x="334350" y="208359"/>
                  </a:cubicBezTo>
                  <a:cubicBezTo>
                    <a:pt x="332160" y="208359"/>
                    <a:pt x="332160" y="210542"/>
                    <a:pt x="329970" y="210542"/>
                  </a:cubicBezTo>
                  <a:cubicBezTo>
                    <a:pt x="316832" y="217090"/>
                    <a:pt x="303694" y="223639"/>
                    <a:pt x="290556" y="230187"/>
                  </a:cubicBezTo>
                  <a:cubicBezTo>
                    <a:pt x="288367" y="230187"/>
                    <a:pt x="286177" y="225822"/>
                    <a:pt x="288367" y="225822"/>
                  </a:cubicBezTo>
                  <a:cubicBezTo>
                    <a:pt x="288367" y="225822"/>
                    <a:pt x="290556" y="225822"/>
                    <a:pt x="290556" y="225822"/>
                  </a:cubicBezTo>
                  <a:cubicBezTo>
                    <a:pt x="303694" y="219273"/>
                    <a:pt x="316832" y="212725"/>
                    <a:pt x="329970" y="206176"/>
                  </a:cubicBezTo>
                  <a:cubicBezTo>
                    <a:pt x="332160" y="206176"/>
                    <a:pt x="332160" y="203993"/>
                    <a:pt x="334350" y="203993"/>
                  </a:cubicBezTo>
                  <a:cubicBezTo>
                    <a:pt x="334350" y="203993"/>
                    <a:pt x="336539" y="201811"/>
                    <a:pt x="338729" y="201811"/>
                  </a:cubicBezTo>
                  <a:cubicBezTo>
                    <a:pt x="338729" y="201811"/>
                    <a:pt x="340919" y="199628"/>
                    <a:pt x="340919" y="199628"/>
                  </a:cubicBezTo>
                  <a:cubicBezTo>
                    <a:pt x="343108" y="197445"/>
                    <a:pt x="345298" y="197445"/>
                    <a:pt x="347487" y="195262"/>
                  </a:cubicBezTo>
                  <a:close/>
                  <a:moveTo>
                    <a:pt x="346936" y="177800"/>
                  </a:moveTo>
                  <a:cubicBezTo>
                    <a:pt x="346936" y="177800"/>
                    <a:pt x="346936" y="177800"/>
                    <a:pt x="349100" y="177800"/>
                  </a:cubicBezTo>
                  <a:cubicBezTo>
                    <a:pt x="349100" y="177800"/>
                    <a:pt x="351265" y="180005"/>
                    <a:pt x="349100" y="182210"/>
                  </a:cubicBezTo>
                  <a:cubicBezTo>
                    <a:pt x="346936" y="184415"/>
                    <a:pt x="342606" y="184415"/>
                    <a:pt x="340441" y="186620"/>
                  </a:cubicBezTo>
                  <a:cubicBezTo>
                    <a:pt x="340441" y="186620"/>
                    <a:pt x="338276" y="188825"/>
                    <a:pt x="336112" y="188825"/>
                  </a:cubicBezTo>
                  <a:cubicBezTo>
                    <a:pt x="336112" y="188825"/>
                    <a:pt x="333947" y="191029"/>
                    <a:pt x="333947" y="191029"/>
                  </a:cubicBezTo>
                  <a:cubicBezTo>
                    <a:pt x="331782" y="191029"/>
                    <a:pt x="331782" y="191029"/>
                    <a:pt x="329617" y="193234"/>
                  </a:cubicBezTo>
                  <a:cubicBezTo>
                    <a:pt x="316629" y="199849"/>
                    <a:pt x="303640" y="206464"/>
                    <a:pt x="290651" y="213078"/>
                  </a:cubicBezTo>
                  <a:cubicBezTo>
                    <a:pt x="288486" y="215283"/>
                    <a:pt x="288486" y="215283"/>
                    <a:pt x="286321" y="215283"/>
                  </a:cubicBezTo>
                  <a:cubicBezTo>
                    <a:pt x="286321" y="215283"/>
                    <a:pt x="284157" y="217488"/>
                    <a:pt x="284157" y="217488"/>
                  </a:cubicBezTo>
                  <a:cubicBezTo>
                    <a:pt x="281992" y="217488"/>
                    <a:pt x="281992" y="217488"/>
                    <a:pt x="281992" y="217488"/>
                  </a:cubicBezTo>
                  <a:cubicBezTo>
                    <a:pt x="279827" y="217488"/>
                    <a:pt x="279827" y="215283"/>
                    <a:pt x="281992" y="213078"/>
                  </a:cubicBezTo>
                  <a:cubicBezTo>
                    <a:pt x="281992" y="213078"/>
                    <a:pt x="284157" y="213078"/>
                    <a:pt x="284157" y="210873"/>
                  </a:cubicBezTo>
                  <a:cubicBezTo>
                    <a:pt x="284157" y="210873"/>
                    <a:pt x="286321" y="210873"/>
                    <a:pt x="286321" y="210873"/>
                  </a:cubicBezTo>
                  <a:cubicBezTo>
                    <a:pt x="288486" y="210873"/>
                    <a:pt x="288486" y="208669"/>
                    <a:pt x="290651" y="208669"/>
                  </a:cubicBezTo>
                  <a:cubicBezTo>
                    <a:pt x="303640" y="202054"/>
                    <a:pt x="316629" y="195439"/>
                    <a:pt x="329617" y="188825"/>
                  </a:cubicBezTo>
                  <a:cubicBezTo>
                    <a:pt x="331782" y="186620"/>
                    <a:pt x="331782" y="186620"/>
                    <a:pt x="333947" y="186620"/>
                  </a:cubicBezTo>
                  <a:cubicBezTo>
                    <a:pt x="333947" y="184415"/>
                    <a:pt x="336112" y="184415"/>
                    <a:pt x="336112" y="184415"/>
                  </a:cubicBezTo>
                  <a:cubicBezTo>
                    <a:pt x="338276" y="182210"/>
                    <a:pt x="338276" y="182210"/>
                    <a:pt x="340441" y="182210"/>
                  </a:cubicBezTo>
                  <a:cubicBezTo>
                    <a:pt x="342606" y="180005"/>
                    <a:pt x="344771" y="180005"/>
                    <a:pt x="346936" y="177800"/>
                  </a:cubicBezTo>
                  <a:close/>
                  <a:moveTo>
                    <a:pt x="338989" y="161925"/>
                  </a:moveTo>
                  <a:cubicBezTo>
                    <a:pt x="338989" y="161925"/>
                    <a:pt x="338989" y="161925"/>
                    <a:pt x="341159" y="161925"/>
                  </a:cubicBezTo>
                  <a:cubicBezTo>
                    <a:pt x="343328" y="161925"/>
                    <a:pt x="343328" y="164073"/>
                    <a:pt x="341159" y="166221"/>
                  </a:cubicBezTo>
                  <a:cubicBezTo>
                    <a:pt x="338989" y="166221"/>
                    <a:pt x="336819" y="168369"/>
                    <a:pt x="336819" y="168369"/>
                  </a:cubicBezTo>
                  <a:cubicBezTo>
                    <a:pt x="336819" y="168369"/>
                    <a:pt x="334650" y="168369"/>
                    <a:pt x="334650" y="168369"/>
                  </a:cubicBezTo>
                  <a:cubicBezTo>
                    <a:pt x="332480" y="168369"/>
                    <a:pt x="332480" y="170516"/>
                    <a:pt x="330311" y="170516"/>
                  </a:cubicBezTo>
                  <a:cubicBezTo>
                    <a:pt x="317293" y="176960"/>
                    <a:pt x="304275" y="185551"/>
                    <a:pt x="289088" y="194142"/>
                  </a:cubicBezTo>
                  <a:cubicBezTo>
                    <a:pt x="286919" y="196290"/>
                    <a:pt x="284749" y="196290"/>
                    <a:pt x="280410" y="198438"/>
                  </a:cubicBezTo>
                  <a:cubicBezTo>
                    <a:pt x="280410" y="198438"/>
                    <a:pt x="280410" y="198438"/>
                    <a:pt x="278240" y="198438"/>
                  </a:cubicBezTo>
                  <a:cubicBezTo>
                    <a:pt x="278240" y="198438"/>
                    <a:pt x="278240" y="196290"/>
                    <a:pt x="278240" y="196290"/>
                  </a:cubicBezTo>
                  <a:cubicBezTo>
                    <a:pt x="282579" y="194142"/>
                    <a:pt x="286919" y="191995"/>
                    <a:pt x="289088" y="189847"/>
                  </a:cubicBezTo>
                  <a:cubicBezTo>
                    <a:pt x="302106" y="181256"/>
                    <a:pt x="317293" y="172664"/>
                    <a:pt x="330311" y="166221"/>
                  </a:cubicBezTo>
                  <a:cubicBezTo>
                    <a:pt x="332480" y="166221"/>
                    <a:pt x="332480" y="164073"/>
                    <a:pt x="334650" y="164073"/>
                  </a:cubicBezTo>
                  <a:cubicBezTo>
                    <a:pt x="334650" y="164073"/>
                    <a:pt x="334650" y="164073"/>
                    <a:pt x="336819" y="164073"/>
                  </a:cubicBezTo>
                  <a:cubicBezTo>
                    <a:pt x="336819" y="161925"/>
                    <a:pt x="338989" y="161925"/>
                    <a:pt x="338989" y="161925"/>
                  </a:cubicBezTo>
                  <a:close/>
                  <a:moveTo>
                    <a:pt x="351673" y="139700"/>
                  </a:moveTo>
                  <a:cubicBezTo>
                    <a:pt x="353850" y="139700"/>
                    <a:pt x="353850" y="139700"/>
                    <a:pt x="353850" y="139700"/>
                  </a:cubicBezTo>
                  <a:cubicBezTo>
                    <a:pt x="356027" y="139700"/>
                    <a:pt x="356027" y="141872"/>
                    <a:pt x="353850" y="141872"/>
                  </a:cubicBezTo>
                  <a:cubicBezTo>
                    <a:pt x="349496" y="146217"/>
                    <a:pt x="345141" y="148390"/>
                    <a:pt x="338610" y="152734"/>
                  </a:cubicBezTo>
                  <a:cubicBezTo>
                    <a:pt x="338610" y="152734"/>
                    <a:pt x="336433" y="152734"/>
                    <a:pt x="334256" y="154907"/>
                  </a:cubicBezTo>
                  <a:cubicBezTo>
                    <a:pt x="332079" y="154907"/>
                    <a:pt x="332079" y="157079"/>
                    <a:pt x="329901" y="157079"/>
                  </a:cubicBezTo>
                  <a:cubicBezTo>
                    <a:pt x="316839" y="163596"/>
                    <a:pt x="301599" y="172286"/>
                    <a:pt x="288536" y="178803"/>
                  </a:cubicBezTo>
                  <a:cubicBezTo>
                    <a:pt x="286359" y="180975"/>
                    <a:pt x="286359" y="180975"/>
                    <a:pt x="284181" y="180975"/>
                  </a:cubicBezTo>
                  <a:cubicBezTo>
                    <a:pt x="284181" y="180975"/>
                    <a:pt x="282004" y="180975"/>
                    <a:pt x="282004" y="180975"/>
                  </a:cubicBezTo>
                  <a:cubicBezTo>
                    <a:pt x="282004" y="180975"/>
                    <a:pt x="279827" y="178803"/>
                    <a:pt x="282004" y="178803"/>
                  </a:cubicBezTo>
                  <a:cubicBezTo>
                    <a:pt x="282004" y="178803"/>
                    <a:pt x="282004" y="176630"/>
                    <a:pt x="282004" y="176630"/>
                  </a:cubicBezTo>
                  <a:cubicBezTo>
                    <a:pt x="284181" y="176630"/>
                    <a:pt x="286359" y="174458"/>
                    <a:pt x="288536" y="174458"/>
                  </a:cubicBezTo>
                  <a:cubicBezTo>
                    <a:pt x="301599" y="165769"/>
                    <a:pt x="316839" y="159251"/>
                    <a:pt x="329901" y="152734"/>
                  </a:cubicBezTo>
                  <a:cubicBezTo>
                    <a:pt x="332079" y="150562"/>
                    <a:pt x="332079" y="150562"/>
                    <a:pt x="334256" y="150562"/>
                  </a:cubicBezTo>
                  <a:cubicBezTo>
                    <a:pt x="334256" y="150562"/>
                    <a:pt x="334256" y="150562"/>
                    <a:pt x="334256" y="148390"/>
                  </a:cubicBezTo>
                  <a:cubicBezTo>
                    <a:pt x="336433" y="148390"/>
                    <a:pt x="338610" y="148390"/>
                    <a:pt x="338610" y="146217"/>
                  </a:cubicBezTo>
                  <a:cubicBezTo>
                    <a:pt x="342964" y="144045"/>
                    <a:pt x="347319" y="141872"/>
                    <a:pt x="351673" y="139700"/>
                  </a:cubicBezTo>
                  <a:close/>
                  <a:moveTo>
                    <a:pt x="354296" y="125412"/>
                  </a:moveTo>
                  <a:cubicBezTo>
                    <a:pt x="356461" y="125412"/>
                    <a:pt x="356461" y="125412"/>
                    <a:pt x="356461" y="125412"/>
                  </a:cubicBezTo>
                  <a:cubicBezTo>
                    <a:pt x="358625" y="125412"/>
                    <a:pt x="360790" y="129708"/>
                    <a:pt x="358625" y="129708"/>
                  </a:cubicBezTo>
                  <a:cubicBezTo>
                    <a:pt x="352131" y="131856"/>
                    <a:pt x="345637" y="136151"/>
                    <a:pt x="339142" y="138299"/>
                  </a:cubicBezTo>
                  <a:cubicBezTo>
                    <a:pt x="336977" y="140447"/>
                    <a:pt x="332648" y="140447"/>
                    <a:pt x="330483" y="142595"/>
                  </a:cubicBezTo>
                  <a:cubicBezTo>
                    <a:pt x="317494" y="149038"/>
                    <a:pt x="304506" y="155482"/>
                    <a:pt x="291517" y="161925"/>
                  </a:cubicBezTo>
                  <a:cubicBezTo>
                    <a:pt x="289352" y="161925"/>
                    <a:pt x="289352" y="161925"/>
                    <a:pt x="289352" y="161925"/>
                  </a:cubicBezTo>
                  <a:cubicBezTo>
                    <a:pt x="289352" y="159777"/>
                    <a:pt x="289352" y="159777"/>
                    <a:pt x="289352" y="159777"/>
                  </a:cubicBezTo>
                  <a:cubicBezTo>
                    <a:pt x="289352" y="159777"/>
                    <a:pt x="289352" y="157629"/>
                    <a:pt x="289352" y="157629"/>
                  </a:cubicBezTo>
                  <a:cubicBezTo>
                    <a:pt x="302341" y="151186"/>
                    <a:pt x="317494" y="144743"/>
                    <a:pt x="330483" y="138299"/>
                  </a:cubicBezTo>
                  <a:cubicBezTo>
                    <a:pt x="332648" y="136151"/>
                    <a:pt x="336977" y="136151"/>
                    <a:pt x="339142" y="134003"/>
                  </a:cubicBezTo>
                  <a:cubicBezTo>
                    <a:pt x="343472" y="131856"/>
                    <a:pt x="349966" y="129708"/>
                    <a:pt x="354296" y="125412"/>
                  </a:cubicBezTo>
                  <a:close/>
                  <a:moveTo>
                    <a:pt x="349114" y="109537"/>
                  </a:moveTo>
                  <a:cubicBezTo>
                    <a:pt x="351265" y="109537"/>
                    <a:pt x="351265" y="113770"/>
                    <a:pt x="351265" y="113770"/>
                  </a:cubicBezTo>
                  <a:cubicBezTo>
                    <a:pt x="346964" y="118004"/>
                    <a:pt x="340511" y="120120"/>
                    <a:pt x="336209" y="122237"/>
                  </a:cubicBezTo>
                  <a:cubicBezTo>
                    <a:pt x="334059" y="124354"/>
                    <a:pt x="331908" y="126470"/>
                    <a:pt x="329757" y="126470"/>
                  </a:cubicBezTo>
                  <a:cubicBezTo>
                    <a:pt x="316852" y="134937"/>
                    <a:pt x="301797" y="141287"/>
                    <a:pt x="288892" y="147637"/>
                  </a:cubicBezTo>
                  <a:cubicBezTo>
                    <a:pt x="288892" y="147637"/>
                    <a:pt x="286741" y="147637"/>
                    <a:pt x="286741" y="147637"/>
                  </a:cubicBezTo>
                  <a:cubicBezTo>
                    <a:pt x="286741" y="147637"/>
                    <a:pt x="284590" y="145520"/>
                    <a:pt x="286741" y="145520"/>
                  </a:cubicBezTo>
                  <a:cubicBezTo>
                    <a:pt x="286741" y="143404"/>
                    <a:pt x="286741" y="143404"/>
                    <a:pt x="288892" y="143404"/>
                  </a:cubicBezTo>
                  <a:cubicBezTo>
                    <a:pt x="301797" y="137054"/>
                    <a:pt x="316852" y="130704"/>
                    <a:pt x="329757" y="122237"/>
                  </a:cubicBezTo>
                  <a:cubicBezTo>
                    <a:pt x="331908" y="120120"/>
                    <a:pt x="334059" y="120120"/>
                    <a:pt x="336209" y="118004"/>
                  </a:cubicBezTo>
                  <a:cubicBezTo>
                    <a:pt x="340511" y="115887"/>
                    <a:pt x="344813" y="113770"/>
                    <a:pt x="349114" y="111654"/>
                  </a:cubicBezTo>
                  <a:cubicBezTo>
                    <a:pt x="349114" y="109537"/>
                    <a:pt x="349114" y="109537"/>
                    <a:pt x="349114" y="109537"/>
                  </a:cubicBezTo>
                  <a:close/>
                  <a:moveTo>
                    <a:pt x="342269" y="92075"/>
                  </a:moveTo>
                  <a:cubicBezTo>
                    <a:pt x="344385" y="92075"/>
                    <a:pt x="344385" y="92075"/>
                    <a:pt x="344385" y="92075"/>
                  </a:cubicBezTo>
                  <a:cubicBezTo>
                    <a:pt x="346502" y="92075"/>
                    <a:pt x="346502" y="96485"/>
                    <a:pt x="344385" y="96485"/>
                  </a:cubicBezTo>
                  <a:cubicBezTo>
                    <a:pt x="342269" y="98690"/>
                    <a:pt x="338035" y="103100"/>
                    <a:pt x="333802" y="105304"/>
                  </a:cubicBezTo>
                  <a:cubicBezTo>
                    <a:pt x="333802" y="105304"/>
                    <a:pt x="331685" y="105304"/>
                    <a:pt x="329569" y="107509"/>
                  </a:cubicBezTo>
                  <a:cubicBezTo>
                    <a:pt x="316869" y="116329"/>
                    <a:pt x="302052" y="122944"/>
                    <a:pt x="287235" y="131763"/>
                  </a:cubicBezTo>
                  <a:cubicBezTo>
                    <a:pt x="285119" y="131763"/>
                    <a:pt x="283002" y="127353"/>
                    <a:pt x="285119" y="127353"/>
                  </a:cubicBezTo>
                  <a:cubicBezTo>
                    <a:pt x="287235" y="127353"/>
                    <a:pt x="287235" y="127353"/>
                    <a:pt x="287235" y="125148"/>
                  </a:cubicBezTo>
                  <a:cubicBezTo>
                    <a:pt x="302052" y="118534"/>
                    <a:pt x="316869" y="111919"/>
                    <a:pt x="329569" y="103100"/>
                  </a:cubicBezTo>
                  <a:cubicBezTo>
                    <a:pt x="331685" y="100895"/>
                    <a:pt x="333802" y="100895"/>
                    <a:pt x="333802" y="98690"/>
                  </a:cubicBezTo>
                  <a:cubicBezTo>
                    <a:pt x="338035" y="96485"/>
                    <a:pt x="340152" y="94280"/>
                    <a:pt x="342269" y="92075"/>
                  </a:cubicBezTo>
                  <a:close/>
                  <a:moveTo>
                    <a:pt x="351707" y="73025"/>
                  </a:moveTo>
                  <a:cubicBezTo>
                    <a:pt x="353867" y="73025"/>
                    <a:pt x="356028" y="75168"/>
                    <a:pt x="353867" y="77311"/>
                  </a:cubicBezTo>
                  <a:cubicBezTo>
                    <a:pt x="347385" y="81598"/>
                    <a:pt x="340903" y="83741"/>
                    <a:pt x="334420" y="88027"/>
                  </a:cubicBezTo>
                  <a:cubicBezTo>
                    <a:pt x="332260" y="90170"/>
                    <a:pt x="330099" y="90170"/>
                    <a:pt x="327938" y="92313"/>
                  </a:cubicBezTo>
                  <a:cubicBezTo>
                    <a:pt x="314973" y="98743"/>
                    <a:pt x="299848" y="105172"/>
                    <a:pt x="286883" y="113745"/>
                  </a:cubicBezTo>
                  <a:cubicBezTo>
                    <a:pt x="284722" y="113745"/>
                    <a:pt x="284722" y="115888"/>
                    <a:pt x="282562" y="115888"/>
                  </a:cubicBezTo>
                  <a:cubicBezTo>
                    <a:pt x="280401" y="115888"/>
                    <a:pt x="280401" y="115888"/>
                    <a:pt x="280401" y="115888"/>
                  </a:cubicBezTo>
                  <a:cubicBezTo>
                    <a:pt x="278240" y="113745"/>
                    <a:pt x="278240" y="113745"/>
                    <a:pt x="280401" y="111602"/>
                  </a:cubicBezTo>
                  <a:cubicBezTo>
                    <a:pt x="282562" y="111602"/>
                    <a:pt x="284722" y="109459"/>
                    <a:pt x="286883" y="109459"/>
                  </a:cubicBezTo>
                  <a:cubicBezTo>
                    <a:pt x="299848" y="100886"/>
                    <a:pt x="314973" y="94457"/>
                    <a:pt x="327938" y="85884"/>
                  </a:cubicBezTo>
                  <a:cubicBezTo>
                    <a:pt x="330099" y="85884"/>
                    <a:pt x="332260" y="83741"/>
                    <a:pt x="334420" y="83741"/>
                  </a:cubicBezTo>
                  <a:cubicBezTo>
                    <a:pt x="340903" y="79455"/>
                    <a:pt x="345224" y="77311"/>
                    <a:pt x="351707" y="73025"/>
                  </a:cubicBezTo>
                  <a:close/>
                  <a:moveTo>
                    <a:pt x="333748" y="65087"/>
                  </a:moveTo>
                  <a:cubicBezTo>
                    <a:pt x="333748" y="65087"/>
                    <a:pt x="335883" y="65087"/>
                    <a:pt x="335883" y="65087"/>
                  </a:cubicBezTo>
                  <a:cubicBezTo>
                    <a:pt x="338018" y="65087"/>
                    <a:pt x="340153" y="67204"/>
                    <a:pt x="338018" y="67204"/>
                  </a:cubicBezTo>
                  <a:cubicBezTo>
                    <a:pt x="335883" y="69320"/>
                    <a:pt x="335883" y="69320"/>
                    <a:pt x="333748" y="69320"/>
                  </a:cubicBezTo>
                  <a:cubicBezTo>
                    <a:pt x="331613" y="71437"/>
                    <a:pt x="331613" y="71437"/>
                    <a:pt x="329478" y="71437"/>
                  </a:cubicBezTo>
                  <a:cubicBezTo>
                    <a:pt x="329478" y="73554"/>
                    <a:pt x="329478" y="73554"/>
                    <a:pt x="329478" y="73554"/>
                  </a:cubicBezTo>
                  <a:cubicBezTo>
                    <a:pt x="327344" y="73554"/>
                    <a:pt x="327344" y="73554"/>
                    <a:pt x="325209" y="75670"/>
                  </a:cubicBezTo>
                  <a:cubicBezTo>
                    <a:pt x="312399" y="82020"/>
                    <a:pt x="297455" y="90487"/>
                    <a:pt x="284645" y="96837"/>
                  </a:cubicBezTo>
                  <a:cubicBezTo>
                    <a:pt x="282510" y="96837"/>
                    <a:pt x="282510" y="96837"/>
                    <a:pt x="282510" y="96837"/>
                  </a:cubicBezTo>
                  <a:cubicBezTo>
                    <a:pt x="280375" y="96837"/>
                    <a:pt x="278240" y="94720"/>
                    <a:pt x="280375" y="92604"/>
                  </a:cubicBezTo>
                  <a:cubicBezTo>
                    <a:pt x="280375" y="92604"/>
                    <a:pt x="282510" y="92604"/>
                    <a:pt x="282510" y="92604"/>
                  </a:cubicBezTo>
                  <a:cubicBezTo>
                    <a:pt x="297455" y="86254"/>
                    <a:pt x="310264" y="77787"/>
                    <a:pt x="323074" y="71437"/>
                  </a:cubicBezTo>
                  <a:cubicBezTo>
                    <a:pt x="325209" y="69320"/>
                    <a:pt x="327344" y="69320"/>
                    <a:pt x="327344" y="69320"/>
                  </a:cubicBezTo>
                  <a:cubicBezTo>
                    <a:pt x="329478" y="67204"/>
                    <a:pt x="329478" y="67204"/>
                    <a:pt x="329478" y="67204"/>
                  </a:cubicBezTo>
                  <a:cubicBezTo>
                    <a:pt x="331613" y="67204"/>
                    <a:pt x="331613" y="67204"/>
                    <a:pt x="333748" y="65087"/>
                  </a:cubicBezTo>
                  <a:close/>
                  <a:moveTo>
                    <a:pt x="342240" y="44450"/>
                  </a:moveTo>
                  <a:cubicBezTo>
                    <a:pt x="344371" y="44450"/>
                    <a:pt x="346503" y="46598"/>
                    <a:pt x="344371" y="48746"/>
                  </a:cubicBezTo>
                  <a:cubicBezTo>
                    <a:pt x="340108" y="50894"/>
                    <a:pt x="335844" y="50894"/>
                    <a:pt x="333712" y="53041"/>
                  </a:cubicBezTo>
                  <a:cubicBezTo>
                    <a:pt x="331581" y="55189"/>
                    <a:pt x="329449" y="55189"/>
                    <a:pt x="329449" y="55189"/>
                  </a:cubicBezTo>
                  <a:cubicBezTo>
                    <a:pt x="327317" y="55189"/>
                    <a:pt x="327317" y="57337"/>
                    <a:pt x="325185" y="57337"/>
                  </a:cubicBezTo>
                  <a:cubicBezTo>
                    <a:pt x="325185" y="57337"/>
                    <a:pt x="323053" y="57337"/>
                    <a:pt x="323053" y="59485"/>
                  </a:cubicBezTo>
                  <a:cubicBezTo>
                    <a:pt x="308131" y="65928"/>
                    <a:pt x="295340" y="72372"/>
                    <a:pt x="280417" y="78815"/>
                  </a:cubicBezTo>
                  <a:cubicBezTo>
                    <a:pt x="278286" y="80963"/>
                    <a:pt x="278286" y="80963"/>
                    <a:pt x="276154" y="80963"/>
                  </a:cubicBezTo>
                  <a:cubicBezTo>
                    <a:pt x="274022" y="80963"/>
                    <a:pt x="271890" y="78815"/>
                    <a:pt x="274022" y="76667"/>
                  </a:cubicBezTo>
                  <a:cubicBezTo>
                    <a:pt x="276154" y="76667"/>
                    <a:pt x="278286" y="76667"/>
                    <a:pt x="280417" y="74520"/>
                  </a:cubicBezTo>
                  <a:cubicBezTo>
                    <a:pt x="293208" y="68076"/>
                    <a:pt x="308131" y="61633"/>
                    <a:pt x="320922" y="55189"/>
                  </a:cubicBezTo>
                  <a:cubicBezTo>
                    <a:pt x="323053" y="53041"/>
                    <a:pt x="323053" y="53041"/>
                    <a:pt x="325185" y="53041"/>
                  </a:cubicBezTo>
                  <a:cubicBezTo>
                    <a:pt x="327317" y="53041"/>
                    <a:pt x="327317" y="50894"/>
                    <a:pt x="327317" y="50894"/>
                  </a:cubicBezTo>
                  <a:cubicBezTo>
                    <a:pt x="329449" y="50894"/>
                    <a:pt x="331581" y="48746"/>
                    <a:pt x="331581" y="48746"/>
                  </a:cubicBezTo>
                  <a:cubicBezTo>
                    <a:pt x="335844" y="46598"/>
                    <a:pt x="337976" y="46598"/>
                    <a:pt x="342240" y="44450"/>
                  </a:cubicBezTo>
                  <a:close/>
                  <a:moveTo>
                    <a:pt x="314181" y="38100"/>
                  </a:moveTo>
                  <a:cubicBezTo>
                    <a:pt x="316340" y="38100"/>
                    <a:pt x="316340" y="40323"/>
                    <a:pt x="316340" y="42545"/>
                  </a:cubicBezTo>
                  <a:cubicBezTo>
                    <a:pt x="303386" y="51435"/>
                    <a:pt x="288273" y="58103"/>
                    <a:pt x="275319" y="66993"/>
                  </a:cubicBezTo>
                  <a:cubicBezTo>
                    <a:pt x="273160" y="66993"/>
                    <a:pt x="271001" y="69216"/>
                    <a:pt x="268842" y="69216"/>
                  </a:cubicBezTo>
                  <a:cubicBezTo>
                    <a:pt x="266683" y="71438"/>
                    <a:pt x="266683" y="71438"/>
                    <a:pt x="266683" y="71438"/>
                  </a:cubicBezTo>
                  <a:cubicBezTo>
                    <a:pt x="264524" y="71438"/>
                    <a:pt x="264524" y="71438"/>
                    <a:pt x="264524" y="71438"/>
                  </a:cubicBezTo>
                  <a:cubicBezTo>
                    <a:pt x="262365" y="71438"/>
                    <a:pt x="262365" y="69216"/>
                    <a:pt x="264524" y="66993"/>
                  </a:cubicBezTo>
                  <a:cubicBezTo>
                    <a:pt x="266683" y="66993"/>
                    <a:pt x="268842" y="64771"/>
                    <a:pt x="271001" y="64771"/>
                  </a:cubicBezTo>
                  <a:cubicBezTo>
                    <a:pt x="271001" y="62548"/>
                    <a:pt x="273160" y="62548"/>
                    <a:pt x="273160" y="62548"/>
                  </a:cubicBezTo>
                  <a:cubicBezTo>
                    <a:pt x="286114" y="53658"/>
                    <a:pt x="301227" y="46990"/>
                    <a:pt x="314181" y="38100"/>
                  </a:cubicBezTo>
                  <a:close/>
                  <a:moveTo>
                    <a:pt x="34350" y="31750"/>
                  </a:moveTo>
                  <a:cubicBezTo>
                    <a:pt x="36439" y="31750"/>
                    <a:pt x="38528" y="33973"/>
                    <a:pt x="36439" y="33973"/>
                  </a:cubicBezTo>
                  <a:cubicBezTo>
                    <a:pt x="25995" y="38418"/>
                    <a:pt x="17640" y="45085"/>
                    <a:pt x="9284" y="49530"/>
                  </a:cubicBezTo>
                  <a:cubicBezTo>
                    <a:pt x="7195" y="51753"/>
                    <a:pt x="5107" y="51753"/>
                    <a:pt x="3018" y="53975"/>
                  </a:cubicBezTo>
                  <a:cubicBezTo>
                    <a:pt x="3018" y="53975"/>
                    <a:pt x="3018" y="53975"/>
                    <a:pt x="929" y="53975"/>
                  </a:cubicBezTo>
                  <a:cubicBezTo>
                    <a:pt x="929" y="53975"/>
                    <a:pt x="-1160" y="51753"/>
                    <a:pt x="929" y="49530"/>
                  </a:cubicBezTo>
                  <a:cubicBezTo>
                    <a:pt x="11373" y="42863"/>
                    <a:pt x="21817" y="36195"/>
                    <a:pt x="34350" y="31750"/>
                  </a:cubicBezTo>
                  <a:close/>
                  <a:moveTo>
                    <a:pt x="64928" y="20637"/>
                  </a:moveTo>
                  <a:cubicBezTo>
                    <a:pt x="67103" y="20637"/>
                    <a:pt x="67103" y="25047"/>
                    <a:pt x="64928" y="25047"/>
                  </a:cubicBezTo>
                  <a:cubicBezTo>
                    <a:pt x="54050" y="33866"/>
                    <a:pt x="40997" y="40481"/>
                    <a:pt x="30120" y="49301"/>
                  </a:cubicBezTo>
                  <a:cubicBezTo>
                    <a:pt x="25769" y="51506"/>
                    <a:pt x="21418" y="53710"/>
                    <a:pt x="19243" y="55915"/>
                  </a:cubicBezTo>
                  <a:cubicBezTo>
                    <a:pt x="17067" y="58120"/>
                    <a:pt x="14892" y="58120"/>
                    <a:pt x="12716" y="60325"/>
                  </a:cubicBezTo>
                  <a:cubicBezTo>
                    <a:pt x="10541" y="60325"/>
                    <a:pt x="8365" y="58120"/>
                    <a:pt x="10541" y="55915"/>
                  </a:cubicBezTo>
                  <a:cubicBezTo>
                    <a:pt x="14892" y="53710"/>
                    <a:pt x="17067" y="51506"/>
                    <a:pt x="21418" y="49301"/>
                  </a:cubicBezTo>
                  <a:cubicBezTo>
                    <a:pt x="34471" y="40481"/>
                    <a:pt x="49699" y="31661"/>
                    <a:pt x="62752" y="22842"/>
                  </a:cubicBezTo>
                  <a:cubicBezTo>
                    <a:pt x="64928" y="20637"/>
                    <a:pt x="64928" y="20637"/>
                    <a:pt x="64928" y="20637"/>
                  </a:cubicBezTo>
                  <a:close/>
                  <a:moveTo>
                    <a:pt x="299339" y="17462"/>
                  </a:moveTo>
                  <a:cubicBezTo>
                    <a:pt x="299339" y="17462"/>
                    <a:pt x="301489" y="17462"/>
                    <a:pt x="301489" y="17462"/>
                  </a:cubicBezTo>
                  <a:cubicBezTo>
                    <a:pt x="303640" y="17462"/>
                    <a:pt x="303640" y="19579"/>
                    <a:pt x="301489" y="21695"/>
                  </a:cubicBezTo>
                  <a:cubicBezTo>
                    <a:pt x="286434" y="32279"/>
                    <a:pt x="267076" y="42862"/>
                    <a:pt x="249870" y="55562"/>
                  </a:cubicBezTo>
                  <a:cubicBezTo>
                    <a:pt x="247719" y="57679"/>
                    <a:pt x="245568" y="59795"/>
                    <a:pt x="241267" y="61912"/>
                  </a:cubicBezTo>
                  <a:cubicBezTo>
                    <a:pt x="239116" y="61912"/>
                    <a:pt x="236965" y="59795"/>
                    <a:pt x="239116" y="57679"/>
                  </a:cubicBezTo>
                  <a:cubicBezTo>
                    <a:pt x="241267" y="57679"/>
                    <a:pt x="241267" y="55562"/>
                    <a:pt x="243418" y="55562"/>
                  </a:cubicBezTo>
                  <a:cubicBezTo>
                    <a:pt x="262775" y="40745"/>
                    <a:pt x="282132" y="30162"/>
                    <a:pt x="299339" y="17462"/>
                  </a:cubicBezTo>
                  <a:close/>
                  <a:moveTo>
                    <a:pt x="191389" y="11112"/>
                  </a:moveTo>
                  <a:cubicBezTo>
                    <a:pt x="191389" y="11112"/>
                    <a:pt x="193539" y="11112"/>
                    <a:pt x="193539" y="11112"/>
                  </a:cubicBezTo>
                  <a:cubicBezTo>
                    <a:pt x="195690" y="11112"/>
                    <a:pt x="195690" y="13255"/>
                    <a:pt x="193539" y="15398"/>
                  </a:cubicBezTo>
                  <a:cubicBezTo>
                    <a:pt x="191389" y="15398"/>
                    <a:pt x="191389" y="17542"/>
                    <a:pt x="189238" y="17542"/>
                  </a:cubicBezTo>
                  <a:cubicBezTo>
                    <a:pt x="172031" y="28257"/>
                    <a:pt x="154825" y="38973"/>
                    <a:pt x="139769" y="49689"/>
                  </a:cubicBezTo>
                  <a:cubicBezTo>
                    <a:pt x="137618" y="49689"/>
                    <a:pt x="135468" y="51832"/>
                    <a:pt x="133317" y="53975"/>
                  </a:cubicBezTo>
                  <a:cubicBezTo>
                    <a:pt x="133317" y="53975"/>
                    <a:pt x="133317" y="53975"/>
                    <a:pt x="131166" y="53975"/>
                  </a:cubicBezTo>
                  <a:cubicBezTo>
                    <a:pt x="129015" y="51832"/>
                    <a:pt x="129015" y="51832"/>
                    <a:pt x="131166" y="49689"/>
                  </a:cubicBezTo>
                  <a:cubicBezTo>
                    <a:pt x="131166" y="49689"/>
                    <a:pt x="133317" y="49689"/>
                    <a:pt x="133317" y="49689"/>
                  </a:cubicBezTo>
                  <a:cubicBezTo>
                    <a:pt x="148372" y="38973"/>
                    <a:pt x="165579" y="28257"/>
                    <a:pt x="180634" y="17542"/>
                  </a:cubicBezTo>
                  <a:cubicBezTo>
                    <a:pt x="182785" y="17542"/>
                    <a:pt x="184936" y="15398"/>
                    <a:pt x="187087" y="13255"/>
                  </a:cubicBezTo>
                  <a:cubicBezTo>
                    <a:pt x="189238" y="13255"/>
                    <a:pt x="191389" y="11112"/>
                    <a:pt x="191389" y="11112"/>
                  </a:cubicBezTo>
                  <a:close/>
                  <a:moveTo>
                    <a:pt x="287178" y="7937"/>
                  </a:moveTo>
                  <a:cubicBezTo>
                    <a:pt x="289353" y="7937"/>
                    <a:pt x="289353" y="7937"/>
                    <a:pt x="289353" y="10142"/>
                  </a:cubicBezTo>
                  <a:cubicBezTo>
                    <a:pt x="289353" y="10142"/>
                    <a:pt x="289353" y="12347"/>
                    <a:pt x="289353" y="12347"/>
                  </a:cubicBezTo>
                  <a:cubicBezTo>
                    <a:pt x="267598" y="21166"/>
                    <a:pt x="252370" y="36601"/>
                    <a:pt x="234966" y="47625"/>
                  </a:cubicBezTo>
                  <a:cubicBezTo>
                    <a:pt x="232791" y="47625"/>
                    <a:pt x="232791" y="47625"/>
                    <a:pt x="232791" y="47625"/>
                  </a:cubicBezTo>
                  <a:cubicBezTo>
                    <a:pt x="230615" y="47625"/>
                    <a:pt x="230615" y="45420"/>
                    <a:pt x="232791" y="43215"/>
                  </a:cubicBezTo>
                  <a:cubicBezTo>
                    <a:pt x="248019" y="32191"/>
                    <a:pt x="263247" y="18962"/>
                    <a:pt x="282827" y="10142"/>
                  </a:cubicBezTo>
                  <a:cubicBezTo>
                    <a:pt x="282827" y="10142"/>
                    <a:pt x="285002" y="10142"/>
                    <a:pt x="287178" y="7937"/>
                  </a:cubicBezTo>
                  <a:close/>
                  <a:moveTo>
                    <a:pt x="124694" y="7937"/>
                  </a:moveTo>
                  <a:cubicBezTo>
                    <a:pt x="124694" y="7937"/>
                    <a:pt x="124694" y="7937"/>
                    <a:pt x="126854" y="7937"/>
                  </a:cubicBezTo>
                  <a:cubicBezTo>
                    <a:pt x="126854" y="7937"/>
                    <a:pt x="126854" y="7937"/>
                    <a:pt x="126854" y="10096"/>
                  </a:cubicBezTo>
                  <a:cubicBezTo>
                    <a:pt x="129015" y="10096"/>
                    <a:pt x="129015" y="12255"/>
                    <a:pt x="126854" y="12255"/>
                  </a:cubicBezTo>
                  <a:cubicBezTo>
                    <a:pt x="122533" y="14414"/>
                    <a:pt x="116050" y="18732"/>
                    <a:pt x="111729" y="20891"/>
                  </a:cubicBezTo>
                  <a:cubicBezTo>
                    <a:pt x="98764" y="29527"/>
                    <a:pt x="85800" y="38163"/>
                    <a:pt x="72835" y="46799"/>
                  </a:cubicBezTo>
                  <a:cubicBezTo>
                    <a:pt x="70674" y="48958"/>
                    <a:pt x="68513" y="51117"/>
                    <a:pt x="66353" y="51117"/>
                  </a:cubicBezTo>
                  <a:cubicBezTo>
                    <a:pt x="66353" y="53276"/>
                    <a:pt x="66353" y="53276"/>
                    <a:pt x="66353" y="53276"/>
                  </a:cubicBezTo>
                  <a:cubicBezTo>
                    <a:pt x="64192" y="53276"/>
                    <a:pt x="62031" y="55435"/>
                    <a:pt x="59870" y="57594"/>
                  </a:cubicBezTo>
                  <a:cubicBezTo>
                    <a:pt x="57709" y="57594"/>
                    <a:pt x="57709" y="59753"/>
                    <a:pt x="55549" y="59753"/>
                  </a:cubicBezTo>
                  <a:cubicBezTo>
                    <a:pt x="55549" y="61912"/>
                    <a:pt x="53388" y="61912"/>
                    <a:pt x="53388" y="61912"/>
                  </a:cubicBezTo>
                  <a:cubicBezTo>
                    <a:pt x="51227" y="61912"/>
                    <a:pt x="51227" y="57594"/>
                    <a:pt x="53388" y="57594"/>
                  </a:cubicBezTo>
                  <a:cubicBezTo>
                    <a:pt x="53388" y="57594"/>
                    <a:pt x="53388" y="57594"/>
                    <a:pt x="53388" y="55435"/>
                  </a:cubicBezTo>
                  <a:cubicBezTo>
                    <a:pt x="57709" y="53276"/>
                    <a:pt x="62031" y="51117"/>
                    <a:pt x="64192" y="48958"/>
                  </a:cubicBezTo>
                  <a:lnTo>
                    <a:pt x="96009" y="26518"/>
                  </a:lnTo>
                  <a:lnTo>
                    <a:pt x="54402" y="49212"/>
                  </a:lnTo>
                  <a:cubicBezTo>
                    <a:pt x="50169" y="51329"/>
                    <a:pt x="45935" y="53445"/>
                    <a:pt x="41702" y="55562"/>
                  </a:cubicBezTo>
                  <a:cubicBezTo>
                    <a:pt x="39585" y="57679"/>
                    <a:pt x="37469" y="59795"/>
                    <a:pt x="33235" y="59795"/>
                  </a:cubicBezTo>
                  <a:cubicBezTo>
                    <a:pt x="33235" y="61912"/>
                    <a:pt x="33235" y="61912"/>
                    <a:pt x="33235" y="61912"/>
                  </a:cubicBezTo>
                  <a:cubicBezTo>
                    <a:pt x="31119" y="61912"/>
                    <a:pt x="29002" y="57679"/>
                    <a:pt x="31119" y="57679"/>
                  </a:cubicBezTo>
                  <a:cubicBezTo>
                    <a:pt x="33235" y="57679"/>
                    <a:pt x="33235" y="55562"/>
                    <a:pt x="33235" y="55562"/>
                  </a:cubicBezTo>
                  <a:cubicBezTo>
                    <a:pt x="37469" y="53445"/>
                    <a:pt x="41702" y="51329"/>
                    <a:pt x="45935" y="49212"/>
                  </a:cubicBezTo>
                  <a:cubicBezTo>
                    <a:pt x="60752" y="38629"/>
                    <a:pt x="77685" y="30162"/>
                    <a:pt x="92502" y="21695"/>
                  </a:cubicBezTo>
                  <a:cubicBezTo>
                    <a:pt x="94619" y="21695"/>
                    <a:pt x="98852" y="19579"/>
                    <a:pt x="100969" y="17462"/>
                  </a:cubicBezTo>
                  <a:cubicBezTo>
                    <a:pt x="100969" y="17462"/>
                    <a:pt x="100969" y="17462"/>
                    <a:pt x="103085" y="17462"/>
                  </a:cubicBezTo>
                  <a:lnTo>
                    <a:pt x="104800" y="20891"/>
                  </a:lnTo>
                  <a:lnTo>
                    <a:pt x="105247" y="20891"/>
                  </a:lnTo>
                  <a:cubicBezTo>
                    <a:pt x="111729" y="16573"/>
                    <a:pt x="116050" y="12255"/>
                    <a:pt x="122533" y="10096"/>
                  </a:cubicBezTo>
                  <a:cubicBezTo>
                    <a:pt x="124694" y="10096"/>
                    <a:pt x="124694" y="7937"/>
                    <a:pt x="124694" y="7937"/>
                  </a:cubicBezTo>
                  <a:close/>
                  <a:moveTo>
                    <a:pt x="150696" y="6350"/>
                  </a:moveTo>
                  <a:cubicBezTo>
                    <a:pt x="152828" y="6350"/>
                    <a:pt x="152828" y="8522"/>
                    <a:pt x="152828" y="8522"/>
                  </a:cubicBezTo>
                  <a:cubicBezTo>
                    <a:pt x="152828" y="10695"/>
                    <a:pt x="152828" y="10695"/>
                    <a:pt x="150696" y="10695"/>
                  </a:cubicBezTo>
                  <a:cubicBezTo>
                    <a:pt x="146433" y="12867"/>
                    <a:pt x="142169" y="12867"/>
                    <a:pt x="137906" y="15039"/>
                  </a:cubicBezTo>
                  <a:cubicBezTo>
                    <a:pt x="133642" y="17212"/>
                    <a:pt x="131510" y="19384"/>
                    <a:pt x="127247" y="21557"/>
                  </a:cubicBezTo>
                  <a:cubicBezTo>
                    <a:pt x="112324" y="28074"/>
                    <a:pt x="97401" y="38936"/>
                    <a:pt x="82479" y="47625"/>
                  </a:cubicBezTo>
                  <a:cubicBezTo>
                    <a:pt x="82479" y="47625"/>
                    <a:pt x="80347" y="47625"/>
                    <a:pt x="80347" y="47625"/>
                  </a:cubicBezTo>
                  <a:cubicBezTo>
                    <a:pt x="78215" y="47625"/>
                    <a:pt x="78215" y="45453"/>
                    <a:pt x="80347" y="43280"/>
                  </a:cubicBezTo>
                  <a:cubicBezTo>
                    <a:pt x="93138" y="36763"/>
                    <a:pt x="105929" y="28074"/>
                    <a:pt x="118719" y="21557"/>
                  </a:cubicBezTo>
                  <a:cubicBezTo>
                    <a:pt x="125115" y="17212"/>
                    <a:pt x="133642" y="12867"/>
                    <a:pt x="142169" y="8522"/>
                  </a:cubicBezTo>
                  <a:cubicBezTo>
                    <a:pt x="144301" y="8522"/>
                    <a:pt x="146433" y="6350"/>
                    <a:pt x="150696" y="6350"/>
                  </a:cubicBezTo>
                  <a:close/>
                  <a:moveTo>
                    <a:pt x="223707" y="4762"/>
                  </a:moveTo>
                  <a:cubicBezTo>
                    <a:pt x="223707" y="4762"/>
                    <a:pt x="225852" y="6857"/>
                    <a:pt x="223707" y="8953"/>
                  </a:cubicBezTo>
                  <a:cubicBezTo>
                    <a:pt x="219416" y="11048"/>
                    <a:pt x="217271" y="13144"/>
                    <a:pt x="212981" y="17335"/>
                  </a:cubicBezTo>
                  <a:cubicBezTo>
                    <a:pt x="195818" y="27813"/>
                    <a:pt x="178656" y="38290"/>
                    <a:pt x="159349" y="48768"/>
                  </a:cubicBezTo>
                  <a:cubicBezTo>
                    <a:pt x="159349" y="50864"/>
                    <a:pt x="157203" y="52959"/>
                    <a:pt x="155058" y="52959"/>
                  </a:cubicBezTo>
                  <a:cubicBezTo>
                    <a:pt x="155058" y="52959"/>
                    <a:pt x="152913" y="55055"/>
                    <a:pt x="152913" y="55055"/>
                  </a:cubicBezTo>
                  <a:cubicBezTo>
                    <a:pt x="152913" y="55055"/>
                    <a:pt x="150768" y="55055"/>
                    <a:pt x="150768" y="57150"/>
                  </a:cubicBezTo>
                  <a:cubicBezTo>
                    <a:pt x="148622" y="57150"/>
                    <a:pt x="148622" y="57150"/>
                    <a:pt x="148622" y="57150"/>
                  </a:cubicBezTo>
                  <a:cubicBezTo>
                    <a:pt x="146477" y="57150"/>
                    <a:pt x="146477" y="55055"/>
                    <a:pt x="146477" y="55055"/>
                  </a:cubicBezTo>
                  <a:cubicBezTo>
                    <a:pt x="146477" y="52959"/>
                    <a:pt x="146477" y="52959"/>
                    <a:pt x="146477" y="52959"/>
                  </a:cubicBezTo>
                  <a:cubicBezTo>
                    <a:pt x="148622" y="50864"/>
                    <a:pt x="150768" y="50864"/>
                    <a:pt x="152913" y="48768"/>
                  </a:cubicBezTo>
                  <a:cubicBezTo>
                    <a:pt x="170075" y="38290"/>
                    <a:pt x="187237" y="27813"/>
                    <a:pt x="204399" y="17335"/>
                  </a:cubicBezTo>
                  <a:cubicBezTo>
                    <a:pt x="208690" y="13144"/>
                    <a:pt x="212981" y="11048"/>
                    <a:pt x="217271" y="8953"/>
                  </a:cubicBezTo>
                  <a:cubicBezTo>
                    <a:pt x="219416" y="6857"/>
                    <a:pt x="219416" y="6857"/>
                    <a:pt x="221562" y="6857"/>
                  </a:cubicBezTo>
                  <a:cubicBezTo>
                    <a:pt x="221562" y="6857"/>
                    <a:pt x="221562" y="4762"/>
                    <a:pt x="223707" y="4762"/>
                  </a:cubicBezTo>
                  <a:close/>
                  <a:moveTo>
                    <a:pt x="178729" y="4762"/>
                  </a:moveTo>
                  <a:cubicBezTo>
                    <a:pt x="180860" y="4762"/>
                    <a:pt x="182990" y="6857"/>
                    <a:pt x="180860" y="8953"/>
                  </a:cubicBezTo>
                  <a:cubicBezTo>
                    <a:pt x="174468" y="11048"/>
                    <a:pt x="170206" y="11048"/>
                    <a:pt x="165945" y="13144"/>
                  </a:cubicBezTo>
                  <a:cubicBezTo>
                    <a:pt x="163815" y="15239"/>
                    <a:pt x="163815" y="15239"/>
                    <a:pt x="163815" y="15239"/>
                  </a:cubicBezTo>
                  <a:cubicBezTo>
                    <a:pt x="159553" y="15239"/>
                    <a:pt x="157423" y="17335"/>
                    <a:pt x="155292" y="19431"/>
                  </a:cubicBezTo>
                  <a:cubicBezTo>
                    <a:pt x="151031" y="21526"/>
                    <a:pt x="144639" y="25717"/>
                    <a:pt x="140378" y="27813"/>
                  </a:cubicBezTo>
                  <a:cubicBezTo>
                    <a:pt x="131856" y="34099"/>
                    <a:pt x="125464" y="40386"/>
                    <a:pt x="116941" y="46673"/>
                  </a:cubicBezTo>
                  <a:cubicBezTo>
                    <a:pt x="116941" y="48768"/>
                    <a:pt x="114811" y="50864"/>
                    <a:pt x="112680" y="50864"/>
                  </a:cubicBezTo>
                  <a:cubicBezTo>
                    <a:pt x="112680" y="52959"/>
                    <a:pt x="110550" y="52959"/>
                    <a:pt x="110550" y="52959"/>
                  </a:cubicBezTo>
                  <a:cubicBezTo>
                    <a:pt x="108419" y="55055"/>
                    <a:pt x="108419" y="55055"/>
                    <a:pt x="106288" y="57150"/>
                  </a:cubicBezTo>
                  <a:cubicBezTo>
                    <a:pt x="104158" y="57150"/>
                    <a:pt x="102027" y="55055"/>
                    <a:pt x="104158" y="52959"/>
                  </a:cubicBezTo>
                  <a:cubicBezTo>
                    <a:pt x="104158" y="52959"/>
                    <a:pt x="106288" y="52959"/>
                    <a:pt x="106288" y="50864"/>
                  </a:cubicBezTo>
                  <a:cubicBezTo>
                    <a:pt x="108419" y="50864"/>
                    <a:pt x="110550" y="48768"/>
                    <a:pt x="110550" y="46673"/>
                  </a:cubicBezTo>
                  <a:cubicBezTo>
                    <a:pt x="121203" y="40386"/>
                    <a:pt x="129725" y="32004"/>
                    <a:pt x="138247" y="25717"/>
                  </a:cubicBezTo>
                  <a:cubicBezTo>
                    <a:pt x="140378" y="23622"/>
                    <a:pt x="144639" y="21526"/>
                    <a:pt x="146770" y="19431"/>
                  </a:cubicBezTo>
                  <a:cubicBezTo>
                    <a:pt x="148900" y="17335"/>
                    <a:pt x="151031" y="17335"/>
                    <a:pt x="153162" y="15239"/>
                  </a:cubicBezTo>
                  <a:cubicBezTo>
                    <a:pt x="153162" y="15239"/>
                    <a:pt x="155292" y="15239"/>
                    <a:pt x="155292" y="15239"/>
                  </a:cubicBezTo>
                  <a:cubicBezTo>
                    <a:pt x="157423" y="13144"/>
                    <a:pt x="161684" y="11048"/>
                    <a:pt x="165945" y="8953"/>
                  </a:cubicBezTo>
                  <a:cubicBezTo>
                    <a:pt x="170206" y="6857"/>
                    <a:pt x="174468" y="6857"/>
                    <a:pt x="178729" y="4762"/>
                  </a:cubicBezTo>
                  <a:close/>
                  <a:moveTo>
                    <a:pt x="250107" y="1587"/>
                  </a:moveTo>
                  <a:cubicBezTo>
                    <a:pt x="250107" y="1587"/>
                    <a:pt x="252267" y="1587"/>
                    <a:pt x="252267" y="1587"/>
                  </a:cubicBezTo>
                  <a:cubicBezTo>
                    <a:pt x="254428" y="1587"/>
                    <a:pt x="254428" y="5866"/>
                    <a:pt x="252267" y="5866"/>
                  </a:cubicBezTo>
                  <a:cubicBezTo>
                    <a:pt x="252267" y="5866"/>
                    <a:pt x="250107" y="8006"/>
                    <a:pt x="250107" y="8006"/>
                  </a:cubicBezTo>
                  <a:cubicBezTo>
                    <a:pt x="245785" y="10146"/>
                    <a:pt x="241463" y="12285"/>
                    <a:pt x="237142" y="14425"/>
                  </a:cubicBezTo>
                  <a:cubicBezTo>
                    <a:pt x="217695" y="25124"/>
                    <a:pt x="198248" y="37962"/>
                    <a:pt x="180962" y="50800"/>
                  </a:cubicBezTo>
                  <a:cubicBezTo>
                    <a:pt x="180962" y="50800"/>
                    <a:pt x="180962" y="50800"/>
                    <a:pt x="178801" y="50800"/>
                  </a:cubicBezTo>
                  <a:cubicBezTo>
                    <a:pt x="178801" y="50800"/>
                    <a:pt x="176640" y="48660"/>
                    <a:pt x="178801" y="46521"/>
                  </a:cubicBezTo>
                  <a:cubicBezTo>
                    <a:pt x="193926" y="35822"/>
                    <a:pt x="211213" y="25124"/>
                    <a:pt x="228499" y="14425"/>
                  </a:cubicBezTo>
                  <a:cubicBezTo>
                    <a:pt x="232820" y="12285"/>
                    <a:pt x="237142" y="10146"/>
                    <a:pt x="241463" y="8006"/>
                  </a:cubicBezTo>
                  <a:cubicBezTo>
                    <a:pt x="243624" y="5866"/>
                    <a:pt x="247946" y="3727"/>
                    <a:pt x="250107" y="1587"/>
                  </a:cubicBezTo>
                  <a:close/>
                  <a:moveTo>
                    <a:pt x="278627" y="0"/>
                  </a:moveTo>
                  <a:cubicBezTo>
                    <a:pt x="280815" y="0"/>
                    <a:pt x="283003" y="4233"/>
                    <a:pt x="280815" y="4233"/>
                  </a:cubicBezTo>
                  <a:cubicBezTo>
                    <a:pt x="278627" y="4233"/>
                    <a:pt x="276439" y="6350"/>
                    <a:pt x="274250" y="8467"/>
                  </a:cubicBezTo>
                  <a:cubicBezTo>
                    <a:pt x="269874" y="8467"/>
                    <a:pt x="267686" y="10583"/>
                    <a:pt x="263309" y="12700"/>
                  </a:cubicBezTo>
                  <a:cubicBezTo>
                    <a:pt x="243616" y="23283"/>
                    <a:pt x="223922" y="38100"/>
                    <a:pt x="206417" y="50800"/>
                  </a:cubicBezTo>
                  <a:cubicBezTo>
                    <a:pt x="206417" y="50800"/>
                    <a:pt x="206417" y="50800"/>
                    <a:pt x="204228" y="50800"/>
                  </a:cubicBezTo>
                  <a:cubicBezTo>
                    <a:pt x="204228" y="50800"/>
                    <a:pt x="202040" y="48683"/>
                    <a:pt x="204228" y="46567"/>
                  </a:cubicBezTo>
                  <a:cubicBezTo>
                    <a:pt x="219546" y="35983"/>
                    <a:pt x="237051" y="23283"/>
                    <a:pt x="254557" y="12700"/>
                  </a:cubicBezTo>
                  <a:cubicBezTo>
                    <a:pt x="256745" y="10583"/>
                    <a:pt x="258933" y="10583"/>
                    <a:pt x="263309" y="8467"/>
                  </a:cubicBezTo>
                  <a:cubicBezTo>
                    <a:pt x="267686" y="6350"/>
                    <a:pt x="272062" y="2117"/>
                    <a:pt x="278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276">
            <a:extLst>
              <a:ext uri="{FF2B5EF4-FFF2-40B4-BE49-F238E27FC236}">
                <a16:creationId xmlns:a16="http://schemas.microsoft.com/office/drawing/2014/main" id="{0611CB80-C79B-ED4A-A689-57A462B618A7}"/>
              </a:ext>
            </a:extLst>
          </p:cNvPr>
          <p:cNvGrpSpPr/>
          <p:nvPr/>
        </p:nvGrpSpPr>
        <p:grpSpPr>
          <a:xfrm>
            <a:off x="985466" y="4951225"/>
            <a:ext cx="766763" cy="1090613"/>
            <a:chOff x="6416745" y="2839242"/>
            <a:chExt cx="766763" cy="1090613"/>
          </a:xfrm>
        </p:grpSpPr>
        <p:sp>
          <p:nvSpPr>
            <p:cNvPr id="89" name="Freeform 150">
              <a:extLst>
                <a:ext uri="{FF2B5EF4-FFF2-40B4-BE49-F238E27FC236}">
                  <a16:creationId xmlns:a16="http://schemas.microsoft.com/office/drawing/2014/main" id="{DAA507CE-15AD-7940-8DD2-B1307956F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2620" y="2870992"/>
              <a:ext cx="693738" cy="1058863"/>
            </a:xfrm>
            <a:custGeom>
              <a:avLst/>
              <a:gdLst>
                <a:gd name="T0" fmla="*/ 253 w 322"/>
                <a:gd name="T1" fmla="*/ 474 h 491"/>
                <a:gd name="T2" fmla="*/ 273 w 322"/>
                <a:gd name="T3" fmla="*/ 465 h 491"/>
                <a:gd name="T4" fmla="*/ 299 w 322"/>
                <a:gd name="T5" fmla="*/ 440 h 491"/>
                <a:gd name="T6" fmla="*/ 301 w 322"/>
                <a:gd name="T7" fmla="*/ 437 h 491"/>
                <a:gd name="T8" fmla="*/ 317 w 322"/>
                <a:gd name="T9" fmla="*/ 402 h 491"/>
                <a:gd name="T10" fmla="*/ 163 w 322"/>
                <a:gd name="T11" fmla="*/ 398 h 491"/>
                <a:gd name="T12" fmla="*/ 201 w 322"/>
                <a:gd name="T13" fmla="*/ 384 h 491"/>
                <a:gd name="T14" fmla="*/ 106 w 322"/>
                <a:gd name="T15" fmla="*/ 369 h 491"/>
                <a:gd name="T16" fmla="*/ 320 w 322"/>
                <a:gd name="T17" fmla="*/ 370 h 491"/>
                <a:gd name="T18" fmla="*/ 212 w 322"/>
                <a:gd name="T19" fmla="*/ 364 h 491"/>
                <a:gd name="T20" fmla="*/ 210 w 322"/>
                <a:gd name="T21" fmla="*/ 363 h 491"/>
                <a:gd name="T22" fmla="*/ 104 w 322"/>
                <a:gd name="T23" fmla="*/ 369 h 491"/>
                <a:gd name="T24" fmla="*/ 314 w 322"/>
                <a:gd name="T25" fmla="*/ 328 h 491"/>
                <a:gd name="T26" fmla="*/ 39 w 322"/>
                <a:gd name="T27" fmla="*/ 439 h 491"/>
                <a:gd name="T28" fmla="*/ 6 w 322"/>
                <a:gd name="T29" fmla="*/ 306 h 491"/>
                <a:gd name="T30" fmla="*/ 73 w 322"/>
                <a:gd name="T31" fmla="*/ 287 h 491"/>
                <a:gd name="T32" fmla="*/ 91 w 322"/>
                <a:gd name="T33" fmla="*/ 287 h 491"/>
                <a:gd name="T34" fmla="*/ 135 w 322"/>
                <a:gd name="T35" fmla="*/ 293 h 491"/>
                <a:gd name="T36" fmla="*/ 206 w 322"/>
                <a:gd name="T37" fmla="*/ 327 h 491"/>
                <a:gd name="T38" fmla="*/ 134 w 322"/>
                <a:gd name="T39" fmla="*/ 291 h 491"/>
                <a:gd name="T40" fmla="*/ 129 w 322"/>
                <a:gd name="T41" fmla="*/ 273 h 491"/>
                <a:gd name="T42" fmla="*/ 124 w 322"/>
                <a:gd name="T43" fmla="*/ 262 h 491"/>
                <a:gd name="T44" fmla="*/ 172 w 322"/>
                <a:gd name="T45" fmla="*/ 183 h 491"/>
                <a:gd name="T46" fmla="*/ 155 w 322"/>
                <a:gd name="T47" fmla="*/ 191 h 491"/>
                <a:gd name="T48" fmla="*/ 200 w 322"/>
                <a:gd name="T49" fmla="*/ 159 h 491"/>
                <a:gd name="T50" fmla="*/ 87 w 322"/>
                <a:gd name="T51" fmla="*/ 149 h 491"/>
                <a:gd name="T52" fmla="*/ 107 w 322"/>
                <a:gd name="T53" fmla="*/ 151 h 491"/>
                <a:gd name="T54" fmla="*/ 111 w 322"/>
                <a:gd name="T55" fmla="*/ 146 h 491"/>
                <a:gd name="T56" fmla="*/ 296 w 322"/>
                <a:gd name="T57" fmla="*/ 171 h 491"/>
                <a:gd name="T58" fmla="*/ 292 w 322"/>
                <a:gd name="T59" fmla="*/ 290 h 491"/>
                <a:gd name="T60" fmla="*/ 250 w 322"/>
                <a:gd name="T61" fmla="*/ 240 h 491"/>
                <a:gd name="T62" fmla="*/ 303 w 322"/>
                <a:gd name="T63" fmla="*/ 130 h 491"/>
                <a:gd name="T64" fmla="*/ 239 w 322"/>
                <a:gd name="T65" fmla="*/ 253 h 491"/>
                <a:gd name="T66" fmla="*/ 280 w 322"/>
                <a:gd name="T67" fmla="*/ 218 h 491"/>
                <a:gd name="T68" fmla="*/ 306 w 322"/>
                <a:gd name="T69" fmla="*/ 135 h 491"/>
                <a:gd name="T70" fmla="*/ 198 w 322"/>
                <a:gd name="T71" fmla="*/ 100 h 491"/>
                <a:gd name="T72" fmla="*/ 119 w 322"/>
                <a:gd name="T73" fmla="*/ 118 h 491"/>
                <a:gd name="T74" fmla="*/ 170 w 322"/>
                <a:gd name="T75" fmla="*/ 90 h 491"/>
                <a:gd name="T76" fmla="*/ 303 w 322"/>
                <a:gd name="T77" fmla="*/ 102 h 491"/>
                <a:gd name="T78" fmla="*/ 278 w 322"/>
                <a:gd name="T79" fmla="*/ 53 h 491"/>
                <a:gd name="T80" fmla="*/ 281 w 322"/>
                <a:gd name="T81" fmla="*/ 52 h 491"/>
                <a:gd name="T82" fmla="*/ 247 w 322"/>
                <a:gd name="T83" fmla="*/ 26 h 491"/>
                <a:gd name="T84" fmla="*/ 263 w 322"/>
                <a:gd name="T85" fmla="*/ 37 h 491"/>
                <a:gd name="T86" fmla="*/ 257 w 322"/>
                <a:gd name="T87" fmla="*/ 31 h 491"/>
                <a:gd name="T88" fmla="*/ 235 w 322"/>
                <a:gd name="T89" fmla="*/ 18 h 491"/>
                <a:gd name="T90" fmla="*/ 224 w 322"/>
                <a:gd name="T91" fmla="*/ 15 h 491"/>
                <a:gd name="T92" fmla="*/ 222 w 322"/>
                <a:gd name="T93" fmla="*/ 9 h 491"/>
                <a:gd name="T94" fmla="*/ 227 w 322"/>
                <a:gd name="T95" fmla="*/ 21 h 491"/>
                <a:gd name="T96" fmla="*/ 305 w 322"/>
                <a:gd name="T97" fmla="*/ 117 h 491"/>
                <a:gd name="T98" fmla="*/ 301 w 322"/>
                <a:gd name="T99" fmla="*/ 119 h 491"/>
                <a:gd name="T100" fmla="*/ 176 w 322"/>
                <a:gd name="T101" fmla="*/ 8 h 491"/>
                <a:gd name="T102" fmla="*/ 144 w 322"/>
                <a:gd name="T103" fmla="*/ 12 h 491"/>
                <a:gd name="T104" fmla="*/ 179 w 322"/>
                <a:gd name="T105" fmla="*/ 6 h 491"/>
                <a:gd name="T106" fmla="*/ 210 w 322"/>
                <a:gd name="T107" fmla="*/ 7 h 491"/>
                <a:gd name="T108" fmla="*/ 82 w 322"/>
                <a:gd name="T109" fmla="*/ 38 h 491"/>
                <a:gd name="T110" fmla="*/ 116 w 322"/>
                <a:gd name="T111" fmla="*/ 13 h 491"/>
                <a:gd name="T112" fmla="*/ 42 w 322"/>
                <a:gd name="T113" fmla="*/ 71 h 491"/>
                <a:gd name="T114" fmla="*/ 32 w 322"/>
                <a:gd name="T115" fmla="*/ 137 h 491"/>
                <a:gd name="T116" fmla="*/ 36 w 322"/>
                <a:gd name="T117" fmla="*/ 97 h 491"/>
                <a:gd name="T118" fmla="*/ 141 w 322"/>
                <a:gd name="T119" fmla="*/ 4 h 491"/>
                <a:gd name="T120" fmla="*/ 210 w 322"/>
                <a:gd name="T121" fmla="*/ 5 h 491"/>
                <a:gd name="T122" fmla="*/ 194 w 322"/>
                <a:gd name="T123" fmla="*/ 3 h 491"/>
                <a:gd name="T124" fmla="*/ 179 w 322"/>
                <a:gd name="T12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2" h="491">
                  <a:moveTo>
                    <a:pt x="100" y="475"/>
                  </a:moveTo>
                  <a:cubicBezTo>
                    <a:pt x="101" y="475"/>
                    <a:pt x="102" y="476"/>
                    <a:pt x="103" y="476"/>
                  </a:cubicBezTo>
                  <a:cubicBezTo>
                    <a:pt x="105" y="477"/>
                    <a:pt x="107" y="478"/>
                    <a:pt x="109" y="478"/>
                  </a:cubicBezTo>
                  <a:cubicBezTo>
                    <a:pt x="111" y="479"/>
                    <a:pt x="114" y="480"/>
                    <a:pt x="117" y="480"/>
                  </a:cubicBezTo>
                  <a:cubicBezTo>
                    <a:pt x="117" y="481"/>
                    <a:pt x="117" y="481"/>
                    <a:pt x="117" y="481"/>
                  </a:cubicBezTo>
                  <a:cubicBezTo>
                    <a:pt x="114" y="480"/>
                    <a:pt x="111" y="479"/>
                    <a:pt x="107" y="477"/>
                  </a:cubicBezTo>
                  <a:cubicBezTo>
                    <a:pt x="105" y="476"/>
                    <a:pt x="102" y="476"/>
                    <a:pt x="100" y="475"/>
                  </a:cubicBezTo>
                  <a:moveTo>
                    <a:pt x="272" y="464"/>
                  </a:moveTo>
                  <a:cubicBezTo>
                    <a:pt x="266" y="468"/>
                    <a:pt x="260" y="471"/>
                    <a:pt x="253" y="474"/>
                  </a:cubicBezTo>
                  <a:cubicBezTo>
                    <a:pt x="231" y="486"/>
                    <a:pt x="204" y="490"/>
                    <a:pt x="179" y="490"/>
                  </a:cubicBezTo>
                  <a:cubicBezTo>
                    <a:pt x="169" y="490"/>
                    <a:pt x="160" y="489"/>
                    <a:pt x="151" y="488"/>
                  </a:cubicBezTo>
                  <a:cubicBezTo>
                    <a:pt x="140" y="487"/>
                    <a:pt x="128" y="485"/>
                    <a:pt x="117" y="483"/>
                  </a:cubicBezTo>
                  <a:cubicBezTo>
                    <a:pt x="117" y="483"/>
                    <a:pt x="117" y="483"/>
                    <a:pt x="117" y="483"/>
                  </a:cubicBezTo>
                  <a:cubicBezTo>
                    <a:pt x="129" y="486"/>
                    <a:pt x="143" y="489"/>
                    <a:pt x="156" y="490"/>
                  </a:cubicBezTo>
                  <a:cubicBezTo>
                    <a:pt x="162" y="491"/>
                    <a:pt x="169" y="491"/>
                    <a:pt x="175" y="491"/>
                  </a:cubicBezTo>
                  <a:cubicBezTo>
                    <a:pt x="193" y="491"/>
                    <a:pt x="211" y="489"/>
                    <a:pt x="229" y="484"/>
                  </a:cubicBezTo>
                  <a:cubicBezTo>
                    <a:pt x="245" y="480"/>
                    <a:pt x="261" y="474"/>
                    <a:pt x="275" y="465"/>
                  </a:cubicBezTo>
                  <a:cubicBezTo>
                    <a:pt x="274" y="465"/>
                    <a:pt x="273" y="465"/>
                    <a:pt x="273" y="465"/>
                  </a:cubicBezTo>
                  <a:cubicBezTo>
                    <a:pt x="272" y="465"/>
                    <a:pt x="272" y="465"/>
                    <a:pt x="272" y="464"/>
                  </a:cubicBezTo>
                  <a:moveTo>
                    <a:pt x="280" y="461"/>
                  </a:moveTo>
                  <a:cubicBezTo>
                    <a:pt x="280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79" y="461"/>
                  </a:cubicBezTo>
                  <a:cubicBezTo>
                    <a:pt x="279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80" y="461"/>
                  </a:cubicBezTo>
                  <a:moveTo>
                    <a:pt x="302" y="439"/>
                  </a:moveTo>
                  <a:cubicBezTo>
                    <a:pt x="302" y="439"/>
                    <a:pt x="301" y="440"/>
                    <a:pt x="300" y="440"/>
                  </a:cubicBezTo>
                  <a:cubicBezTo>
                    <a:pt x="300" y="440"/>
                    <a:pt x="299" y="440"/>
                    <a:pt x="299" y="440"/>
                  </a:cubicBezTo>
                  <a:cubicBezTo>
                    <a:pt x="299" y="440"/>
                    <a:pt x="299" y="440"/>
                    <a:pt x="299" y="440"/>
                  </a:cubicBezTo>
                  <a:cubicBezTo>
                    <a:pt x="293" y="447"/>
                    <a:pt x="287" y="454"/>
                    <a:pt x="279" y="459"/>
                  </a:cubicBezTo>
                  <a:cubicBezTo>
                    <a:pt x="280" y="459"/>
                    <a:pt x="282" y="458"/>
                    <a:pt x="283" y="457"/>
                  </a:cubicBezTo>
                  <a:cubicBezTo>
                    <a:pt x="284" y="456"/>
                    <a:pt x="286" y="456"/>
                    <a:pt x="288" y="455"/>
                  </a:cubicBezTo>
                  <a:cubicBezTo>
                    <a:pt x="293" y="450"/>
                    <a:pt x="298" y="445"/>
                    <a:pt x="302" y="439"/>
                  </a:cubicBezTo>
                  <a:moveTo>
                    <a:pt x="313" y="421"/>
                  </a:moveTo>
                  <a:cubicBezTo>
                    <a:pt x="312" y="421"/>
                    <a:pt x="311" y="421"/>
                    <a:pt x="310" y="422"/>
                  </a:cubicBezTo>
                  <a:cubicBezTo>
                    <a:pt x="308" y="426"/>
                    <a:pt x="306" y="429"/>
                    <a:pt x="304" y="433"/>
                  </a:cubicBezTo>
                  <a:cubicBezTo>
                    <a:pt x="303" y="434"/>
                    <a:pt x="302" y="436"/>
                    <a:pt x="301" y="437"/>
                  </a:cubicBezTo>
                  <a:cubicBezTo>
                    <a:pt x="303" y="436"/>
                    <a:pt x="304" y="435"/>
                    <a:pt x="305" y="435"/>
                  </a:cubicBezTo>
                  <a:cubicBezTo>
                    <a:pt x="308" y="430"/>
                    <a:pt x="310" y="426"/>
                    <a:pt x="313" y="421"/>
                  </a:cubicBezTo>
                  <a:moveTo>
                    <a:pt x="317" y="409"/>
                  </a:moveTo>
                  <a:cubicBezTo>
                    <a:pt x="316" y="409"/>
                    <a:pt x="315" y="410"/>
                    <a:pt x="314" y="410"/>
                  </a:cubicBezTo>
                  <a:cubicBezTo>
                    <a:pt x="314" y="413"/>
                    <a:pt x="312" y="416"/>
                    <a:pt x="311" y="419"/>
                  </a:cubicBezTo>
                  <a:cubicBezTo>
                    <a:pt x="312" y="419"/>
                    <a:pt x="313" y="418"/>
                    <a:pt x="314" y="418"/>
                  </a:cubicBezTo>
                  <a:cubicBezTo>
                    <a:pt x="315" y="415"/>
                    <a:pt x="316" y="412"/>
                    <a:pt x="317" y="409"/>
                  </a:cubicBezTo>
                  <a:moveTo>
                    <a:pt x="319" y="401"/>
                  </a:moveTo>
                  <a:cubicBezTo>
                    <a:pt x="318" y="401"/>
                    <a:pt x="317" y="402"/>
                    <a:pt x="317" y="402"/>
                  </a:cubicBezTo>
                  <a:cubicBezTo>
                    <a:pt x="316" y="404"/>
                    <a:pt x="316" y="406"/>
                    <a:pt x="315" y="408"/>
                  </a:cubicBezTo>
                  <a:cubicBezTo>
                    <a:pt x="316" y="407"/>
                    <a:pt x="317" y="407"/>
                    <a:pt x="318" y="407"/>
                  </a:cubicBezTo>
                  <a:cubicBezTo>
                    <a:pt x="318" y="405"/>
                    <a:pt x="319" y="403"/>
                    <a:pt x="319" y="401"/>
                  </a:cubicBezTo>
                  <a:moveTo>
                    <a:pt x="180" y="394"/>
                  </a:moveTo>
                  <a:cubicBezTo>
                    <a:pt x="176" y="395"/>
                    <a:pt x="172" y="396"/>
                    <a:pt x="168" y="396"/>
                  </a:cubicBezTo>
                  <a:cubicBezTo>
                    <a:pt x="165" y="396"/>
                    <a:pt x="163" y="396"/>
                    <a:pt x="161" y="396"/>
                  </a:cubicBezTo>
                  <a:cubicBezTo>
                    <a:pt x="160" y="396"/>
                    <a:pt x="160" y="396"/>
                    <a:pt x="159" y="396"/>
                  </a:cubicBezTo>
                  <a:cubicBezTo>
                    <a:pt x="158" y="397"/>
                    <a:pt x="156" y="397"/>
                    <a:pt x="155" y="398"/>
                  </a:cubicBezTo>
                  <a:cubicBezTo>
                    <a:pt x="158" y="398"/>
                    <a:pt x="161" y="398"/>
                    <a:pt x="163" y="398"/>
                  </a:cubicBezTo>
                  <a:cubicBezTo>
                    <a:pt x="165" y="398"/>
                    <a:pt x="166" y="398"/>
                    <a:pt x="167" y="398"/>
                  </a:cubicBezTo>
                  <a:cubicBezTo>
                    <a:pt x="171" y="397"/>
                    <a:pt x="175" y="396"/>
                    <a:pt x="178" y="395"/>
                  </a:cubicBezTo>
                  <a:cubicBezTo>
                    <a:pt x="179" y="394"/>
                    <a:pt x="180" y="394"/>
                    <a:pt x="180" y="394"/>
                  </a:cubicBezTo>
                  <a:moveTo>
                    <a:pt x="321" y="389"/>
                  </a:moveTo>
                  <a:cubicBezTo>
                    <a:pt x="320" y="390"/>
                    <a:pt x="319" y="390"/>
                    <a:pt x="319" y="390"/>
                  </a:cubicBezTo>
                  <a:cubicBezTo>
                    <a:pt x="318" y="393"/>
                    <a:pt x="318" y="397"/>
                    <a:pt x="317" y="400"/>
                  </a:cubicBezTo>
                  <a:cubicBezTo>
                    <a:pt x="318" y="399"/>
                    <a:pt x="319" y="399"/>
                    <a:pt x="319" y="398"/>
                  </a:cubicBezTo>
                  <a:cubicBezTo>
                    <a:pt x="320" y="395"/>
                    <a:pt x="321" y="392"/>
                    <a:pt x="321" y="389"/>
                  </a:cubicBezTo>
                  <a:moveTo>
                    <a:pt x="201" y="384"/>
                  </a:moveTo>
                  <a:cubicBezTo>
                    <a:pt x="199" y="385"/>
                    <a:pt x="197" y="387"/>
                    <a:pt x="194" y="389"/>
                  </a:cubicBezTo>
                  <a:cubicBezTo>
                    <a:pt x="190" y="391"/>
                    <a:pt x="185" y="394"/>
                    <a:pt x="180" y="396"/>
                  </a:cubicBezTo>
                  <a:cubicBezTo>
                    <a:pt x="188" y="394"/>
                    <a:pt x="195" y="390"/>
                    <a:pt x="201" y="384"/>
                  </a:cubicBezTo>
                  <a:moveTo>
                    <a:pt x="322" y="380"/>
                  </a:moveTo>
                  <a:cubicBezTo>
                    <a:pt x="321" y="380"/>
                    <a:pt x="320" y="380"/>
                    <a:pt x="320" y="380"/>
                  </a:cubicBezTo>
                  <a:cubicBezTo>
                    <a:pt x="319" y="383"/>
                    <a:pt x="319" y="385"/>
                    <a:pt x="319" y="388"/>
                  </a:cubicBezTo>
                  <a:cubicBezTo>
                    <a:pt x="320" y="388"/>
                    <a:pt x="320" y="387"/>
                    <a:pt x="321" y="387"/>
                  </a:cubicBezTo>
                  <a:cubicBezTo>
                    <a:pt x="321" y="385"/>
                    <a:pt x="322" y="382"/>
                    <a:pt x="322" y="380"/>
                  </a:cubicBezTo>
                  <a:moveTo>
                    <a:pt x="106" y="369"/>
                  </a:moveTo>
                  <a:cubicBezTo>
                    <a:pt x="106" y="370"/>
                    <a:pt x="107" y="371"/>
                    <a:pt x="107" y="371"/>
                  </a:cubicBezTo>
                  <a:cubicBezTo>
                    <a:pt x="107" y="372"/>
                    <a:pt x="108" y="373"/>
                    <a:pt x="108" y="374"/>
                  </a:cubicBezTo>
                  <a:cubicBezTo>
                    <a:pt x="118" y="384"/>
                    <a:pt x="130" y="391"/>
                    <a:pt x="143" y="395"/>
                  </a:cubicBezTo>
                  <a:cubicBezTo>
                    <a:pt x="145" y="396"/>
                    <a:pt x="147" y="396"/>
                    <a:pt x="149" y="397"/>
                  </a:cubicBezTo>
                  <a:cubicBezTo>
                    <a:pt x="150" y="396"/>
                    <a:pt x="152" y="396"/>
                    <a:pt x="153" y="396"/>
                  </a:cubicBezTo>
                  <a:cubicBezTo>
                    <a:pt x="144" y="395"/>
                    <a:pt x="134" y="392"/>
                    <a:pt x="126" y="386"/>
                  </a:cubicBezTo>
                  <a:cubicBezTo>
                    <a:pt x="118" y="382"/>
                    <a:pt x="111" y="376"/>
                    <a:pt x="106" y="369"/>
                  </a:cubicBezTo>
                  <a:moveTo>
                    <a:pt x="322" y="369"/>
                  </a:moveTo>
                  <a:cubicBezTo>
                    <a:pt x="321" y="369"/>
                    <a:pt x="320" y="369"/>
                    <a:pt x="320" y="370"/>
                  </a:cubicBezTo>
                  <a:cubicBezTo>
                    <a:pt x="320" y="372"/>
                    <a:pt x="320" y="375"/>
                    <a:pt x="320" y="378"/>
                  </a:cubicBezTo>
                  <a:cubicBezTo>
                    <a:pt x="320" y="378"/>
                    <a:pt x="321" y="378"/>
                    <a:pt x="322" y="378"/>
                  </a:cubicBezTo>
                  <a:cubicBezTo>
                    <a:pt x="322" y="375"/>
                    <a:pt x="322" y="372"/>
                    <a:pt x="322" y="369"/>
                  </a:cubicBezTo>
                  <a:moveTo>
                    <a:pt x="212" y="364"/>
                  </a:moveTo>
                  <a:cubicBezTo>
                    <a:pt x="211" y="365"/>
                    <a:pt x="210" y="366"/>
                    <a:pt x="209" y="367"/>
                  </a:cubicBezTo>
                  <a:cubicBezTo>
                    <a:pt x="208" y="370"/>
                    <a:pt x="207" y="373"/>
                    <a:pt x="205" y="375"/>
                  </a:cubicBezTo>
                  <a:cubicBezTo>
                    <a:pt x="206" y="375"/>
                    <a:pt x="206" y="375"/>
                    <a:pt x="206" y="374"/>
                  </a:cubicBezTo>
                  <a:cubicBezTo>
                    <a:pt x="208" y="372"/>
                    <a:pt x="210" y="370"/>
                    <a:pt x="211" y="367"/>
                  </a:cubicBezTo>
                  <a:cubicBezTo>
                    <a:pt x="212" y="366"/>
                    <a:pt x="212" y="365"/>
                    <a:pt x="212" y="364"/>
                  </a:cubicBezTo>
                  <a:moveTo>
                    <a:pt x="321" y="359"/>
                  </a:moveTo>
                  <a:cubicBezTo>
                    <a:pt x="321" y="359"/>
                    <a:pt x="320" y="360"/>
                    <a:pt x="320" y="360"/>
                  </a:cubicBezTo>
                  <a:cubicBezTo>
                    <a:pt x="320" y="361"/>
                    <a:pt x="319" y="363"/>
                    <a:pt x="319" y="364"/>
                  </a:cubicBezTo>
                  <a:cubicBezTo>
                    <a:pt x="319" y="365"/>
                    <a:pt x="319" y="366"/>
                    <a:pt x="320" y="367"/>
                  </a:cubicBezTo>
                  <a:cubicBezTo>
                    <a:pt x="320" y="367"/>
                    <a:pt x="321" y="367"/>
                    <a:pt x="322" y="366"/>
                  </a:cubicBezTo>
                  <a:cubicBezTo>
                    <a:pt x="321" y="364"/>
                    <a:pt x="321" y="362"/>
                    <a:pt x="321" y="359"/>
                  </a:cubicBezTo>
                  <a:moveTo>
                    <a:pt x="213" y="359"/>
                  </a:moveTo>
                  <a:cubicBezTo>
                    <a:pt x="212" y="360"/>
                    <a:pt x="211" y="361"/>
                    <a:pt x="210" y="362"/>
                  </a:cubicBezTo>
                  <a:cubicBezTo>
                    <a:pt x="210" y="362"/>
                    <a:pt x="210" y="362"/>
                    <a:pt x="210" y="363"/>
                  </a:cubicBezTo>
                  <a:cubicBezTo>
                    <a:pt x="211" y="362"/>
                    <a:pt x="212" y="361"/>
                    <a:pt x="213" y="360"/>
                  </a:cubicBezTo>
                  <a:cubicBezTo>
                    <a:pt x="213" y="359"/>
                    <a:pt x="213" y="359"/>
                    <a:pt x="213" y="359"/>
                  </a:cubicBezTo>
                  <a:moveTo>
                    <a:pt x="320" y="350"/>
                  </a:moveTo>
                  <a:cubicBezTo>
                    <a:pt x="320" y="353"/>
                    <a:pt x="320" y="355"/>
                    <a:pt x="320" y="358"/>
                  </a:cubicBezTo>
                  <a:cubicBezTo>
                    <a:pt x="320" y="357"/>
                    <a:pt x="320" y="357"/>
                    <a:pt x="321" y="357"/>
                  </a:cubicBezTo>
                  <a:cubicBezTo>
                    <a:pt x="320" y="355"/>
                    <a:pt x="320" y="353"/>
                    <a:pt x="320" y="350"/>
                  </a:cubicBezTo>
                  <a:moveTo>
                    <a:pt x="94" y="347"/>
                  </a:moveTo>
                  <a:cubicBezTo>
                    <a:pt x="95" y="350"/>
                    <a:pt x="95" y="354"/>
                    <a:pt x="96" y="357"/>
                  </a:cubicBezTo>
                  <a:cubicBezTo>
                    <a:pt x="99" y="361"/>
                    <a:pt x="101" y="365"/>
                    <a:pt x="104" y="369"/>
                  </a:cubicBezTo>
                  <a:cubicBezTo>
                    <a:pt x="103" y="367"/>
                    <a:pt x="103" y="365"/>
                    <a:pt x="102" y="364"/>
                  </a:cubicBezTo>
                  <a:cubicBezTo>
                    <a:pt x="99" y="358"/>
                    <a:pt x="96" y="353"/>
                    <a:pt x="94" y="347"/>
                  </a:cubicBezTo>
                  <a:moveTo>
                    <a:pt x="312" y="321"/>
                  </a:moveTo>
                  <a:cubicBezTo>
                    <a:pt x="312" y="323"/>
                    <a:pt x="312" y="326"/>
                    <a:pt x="312" y="329"/>
                  </a:cubicBezTo>
                  <a:cubicBezTo>
                    <a:pt x="315" y="336"/>
                    <a:pt x="316" y="343"/>
                    <a:pt x="318" y="350"/>
                  </a:cubicBezTo>
                  <a:cubicBezTo>
                    <a:pt x="317" y="346"/>
                    <a:pt x="317" y="342"/>
                    <a:pt x="316" y="338"/>
                  </a:cubicBezTo>
                  <a:cubicBezTo>
                    <a:pt x="315" y="338"/>
                    <a:pt x="315" y="337"/>
                    <a:pt x="316" y="336"/>
                  </a:cubicBezTo>
                  <a:cubicBezTo>
                    <a:pt x="316" y="335"/>
                    <a:pt x="315" y="333"/>
                    <a:pt x="315" y="332"/>
                  </a:cubicBezTo>
                  <a:cubicBezTo>
                    <a:pt x="315" y="330"/>
                    <a:pt x="314" y="329"/>
                    <a:pt x="314" y="328"/>
                  </a:cubicBezTo>
                  <a:cubicBezTo>
                    <a:pt x="314" y="326"/>
                    <a:pt x="313" y="325"/>
                    <a:pt x="313" y="324"/>
                  </a:cubicBezTo>
                  <a:cubicBezTo>
                    <a:pt x="312" y="323"/>
                    <a:pt x="312" y="322"/>
                    <a:pt x="312" y="321"/>
                  </a:cubicBezTo>
                  <a:moveTo>
                    <a:pt x="6" y="306"/>
                  </a:moveTo>
                  <a:cubicBezTo>
                    <a:pt x="5" y="307"/>
                    <a:pt x="4" y="308"/>
                    <a:pt x="4" y="309"/>
                  </a:cubicBezTo>
                  <a:cubicBezTo>
                    <a:pt x="3" y="313"/>
                    <a:pt x="2" y="318"/>
                    <a:pt x="2" y="322"/>
                  </a:cubicBezTo>
                  <a:cubicBezTo>
                    <a:pt x="0" y="334"/>
                    <a:pt x="0" y="346"/>
                    <a:pt x="2" y="358"/>
                  </a:cubicBezTo>
                  <a:cubicBezTo>
                    <a:pt x="4" y="381"/>
                    <a:pt x="10" y="404"/>
                    <a:pt x="24" y="423"/>
                  </a:cubicBezTo>
                  <a:cubicBezTo>
                    <a:pt x="26" y="425"/>
                    <a:pt x="27" y="427"/>
                    <a:pt x="29" y="429"/>
                  </a:cubicBezTo>
                  <a:cubicBezTo>
                    <a:pt x="32" y="432"/>
                    <a:pt x="36" y="436"/>
                    <a:pt x="39" y="439"/>
                  </a:cubicBezTo>
                  <a:cubicBezTo>
                    <a:pt x="47" y="445"/>
                    <a:pt x="55" y="452"/>
                    <a:pt x="63" y="458"/>
                  </a:cubicBezTo>
                  <a:cubicBezTo>
                    <a:pt x="73" y="464"/>
                    <a:pt x="82" y="469"/>
                    <a:pt x="92" y="473"/>
                  </a:cubicBezTo>
                  <a:cubicBezTo>
                    <a:pt x="93" y="473"/>
                    <a:pt x="93" y="473"/>
                    <a:pt x="93" y="473"/>
                  </a:cubicBezTo>
                  <a:cubicBezTo>
                    <a:pt x="91" y="471"/>
                    <a:pt x="88" y="470"/>
                    <a:pt x="85" y="468"/>
                  </a:cubicBezTo>
                  <a:cubicBezTo>
                    <a:pt x="69" y="460"/>
                    <a:pt x="53" y="450"/>
                    <a:pt x="40" y="438"/>
                  </a:cubicBezTo>
                  <a:cubicBezTo>
                    <a:pt x="22" y="421"/>
                    <a:pt x="11" y="399"/>
                    <a:pt x="6" y="376"/>
                  </a:cubicBezTo>
                  <a:cubicBezTo>
                    <a:pt x="4" y="364"/>
                    <a:pt x="3" y="352"/>
                    <a:pt x="3" y="340"/>
                  </a:cubicBezTo>
                  <a:cubicBezTo>
                    <a:pt x="3" y="334"/>
                    <a:pt x="3" y="328"/>
                    <a:pt x="4" y="322"/>
                  </a:cubicBezTo>
                  <a:cubicBezTo>
                    <a:pt x="4" y="317"/>
                    <a:pt x="5" y="311"/>
                    <a:pt x="6" y="306"/>
                  </a:cubicBezTo>
                  <a:moveTo>
                    <a:pt x="13" y="298"/>
                  </a:moveTo>
                  <a:cubicBezTo>
                    <a:pt x="11" y="299"/>
                    <a:pt x="9" y="299"/>
                    <a:pt x="8" y="299"/>
                  </a:cubicBezTo>
                  <a:cubicBezTo>
                    <a:pt x="6" y="301"/>
                    <a:pt x="5" y="302"/>
                    <a:pt x="4" y="304"/>
                  </a:cubicBezTo>
                  <a:cubicBezTo>
                    <a:pt x="6" y="303"/>
                    <a:pt x="8" y="301"/>
                    <a:pt x="10" y="300"/>
                  </a:cubicBezTo>
                  <a:cubicBezTo>
                    <a:pt x="11" y="299"/>
                    <a:pt x="12" y="299"/>
                    <a:pt x="13" y="298"/>
                  </a:cubicBezTo>
                  <a:moveTo>
                    <a:pt x="93" y="285"/>
                  </a:moveTo>
                  <a:cubicBezTo>
                    <a:pt x="93" y="285"/>
                    <a:pt x="92" y="285"/>
                    <a:pt x="91" y="285"/>
                  </a:cubicBezTo>
                  <a:cubicBezTo>
                    <a:pt x="88" y="286"/>
                    <a:pt x="84" y="286"/>
                    <a:pt x="81" y="286"/>
                  </a:cubicBezTo>
                  <a:cubicBezTo>
                    <a:pt x="78" y="287"/>
                    <a:pt x="76" y="287"/>
                    <a:pt x="73" y="287"/>
                  </a:cubicBezTo>
                  <a:cubicBezTo>
                    <a:pt x="73" y="287"/>
                    <a:pt x="73" y="287"/>
                    <a:pt x="72" y="287"/>
                  </a:cubicBezTo>
                  <a:cubicBezTo>
                    <a:pt x="65" y="288"/>
                    <a:pt x="57" y="290"/>
                    <a:pt x="49" y="291"/>
                  </a:cubicBezTo>
                  <a:cubicBezTo>
                    <a:pt x="42" y="293"/>
                    <a:pt x="35" y="294"/>
                    <a:pt x="28" y="295"/>
                  </a:cubicBezTo>
                  <a:cubicBezTo>
                    <a:pt x="27" y="295"/>
                    <a:pt x="26" y="295"/>
                    <a:pt x="24" y="296"/>
                  </a:cubicBezTo>
                  <a:cubicBezTo>
                    <a:pt x="22" y="296"/>
                    <a:pt x="20" y="297"/>
                    <a:pt x="17" y="298"/>
                  </a:cubicBezTo>
                  <a:cubicBezTo>
                    <a:pt x="18" y="298"/>
                    <a:pt x="18" y="298"/>
                    <a:pt x="18" y="298"/>
                  </a:cubicBezTo>
                  <a:cubicBezTo>
                    <a:pt x="24" y="297"/>
                    <a:pt x="30" y="297"/>
                    <a:pt x="36" y="296"/>
                  </a:cubicBezTo>
                  <a:cubicBezTo>
                    <a:pt x="51" y="293"/>
                    <a:pt x="66" y="290"/>
                    <a:pt x="81" y="288"/>
                  </a:cubicBezTo>
                  <a:cubicBezTo>
                    <a:pt x="84" y="287"/>
                    <a:pt x="87" y="287"/>
                    <a:pt x="91" y="287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3" y="305"/>
                    <a:pt x="85" y="328"/>
                    <a:pt x="92" y="347"/>
                  </a:cubicBezTo>
                  <a:cubicBezTo>
                    <a:pt x="92" y="344"/>
                    <a:pt x="91" y="341"/>
                    <a:pt x="91" y="338"/>
                  </a:cubicBezTo>
                  <a:cubicBezTo>
                    <a:pt x="90" y="333"/>
                    <a:pt x="89" y="328"/>
                    <a:pt x="89" y="324"/>
                  </a:cubicBezTo>
                  <a:cubicBezTo>
                    <a:pt x="87" y="311"/>
                    <a:pt x="88" y="298"/>
                    <a:pt x="93" y="286"/>
                  </a:cubicBezTo>
                  <a:cubicBezTo>
                    <a:pt x="94" y="286"/>
                    <a:pt x="94" y="285"/>
                    <a:pt x="93" y="285"/>
                  </a:cubicBezTo>
                  <a:moveTo>
                    <a:pt x="127" y="283"/>
                  </a:moveTo>
                  <a:cubicBezTo>
                    <a:pt x="127" y="287"/>
                    <a:pt x="128" y="292"/>
                    <a:pt x="132" y="292"/>
                  </a:cubicBezTo>
                  <a:cubicBezTo>
                    <a:pt x="133" y="293"/>
                    <a:pt x="134" y="293"/>
                    <a:pt x="135" y="293"/>
                  </a:cubicBezTo>
                  <a:cubicBezTo>
                    <a:pt x="139" y="293"/>
                    <a:pt x="142" y="292"/>
                    <a:pt x="146" y="291"/>
                  </a:cubicBezTo>
                  <a:cubicBezTo>
                    <a:pt x="146" y="291"/>
                    <a:pt x="146" y="291"/>
                    <a:pt x="147" y="291"/>
                  </a:cubicBezTo>
                  <a:cubicBezTo>
                    <a:pt x="150" y="291"/>
                    <a:pt x="153" y="292"/>
                    <a:pt x="155" y="293"/>
                  </a:cubicBezTo>
                  <a:cubicBezTo>
                    <a:pt x="159" y="294"/>
                    <a:pt x="163" y="295"/>
                    <a:pt x="167" y="297"/>
                  </a:cubicBezTo>
                  <a:cubicBezTo>
                    <a:pt x="173" y="299"/>
                    <a:pt x="178" y="303"/>
                    <a:pt x="184" y="306"/>
                  </a:cubicBezTo>
                  <a:cubicBezTo>
                    <a:pt x="201" y="318"/>
                    <a:pt x="213" y="337"/>
                    <a:pt x="211" y="358"/>
                  </a:cubicBezTo>
                  <a:cubicBezTo>
                    <a:pt x="212" y="357"/>
                    <a:pt x="212" y="357"/>
                    <a:pt x="212" y="356"/>
                  </a:cubicBezTo>
                  <a:cubicBezTo>
                    <a:pt x="213" y="355"/>
                    <a:pt x="213" y="355"/>
                    <a:pt x="213" y="355"/>
                  </a:cubicBezTo>
                  <a:cubicBezTo>
                    <a:pt x="213" y="345"/>
                    <a:pt x="211" y="336"/>
                    <a:pt x="206" y="327"/>
                  </a:cubicBezTo>
                  <a:cubicBezTo>
                    <a:pt x="206" y="327"/>
                    <a:pt x="206" y="326"/>
                    <a:pt x="205" y="325"/>
                  </a:cubicBezTo>
                  <a:cubicBezTo>
                    <a:pt x="203" y="323"/>
                    <a:pt x="201" y="321"/>
                    <a:pt x="199" y="319"/>
                  </a:cubicBezTo>
                  <a:cubicBezTo>
                    <a:pt x="191" y="311"/>
                    <a:pt x="181" y="304"/>
                    <a:pt x="171" y="298"/>
                  </a:cubicBezTo>
                  <a:cubicBezTo>
                    <a:pt x="166" y="295"/>
                    <a:pt x="161" y="292"/>
                    <a:pt x="155" y="291"/>
                  </a:cubicBezTo>
                  <a:cubicBezTo>
                    <a:pt x="154" y="290"/>
                    <a:pt x="152" y="290"/>
                    <a:pt x="151" y="290"/>
                  </a:cubicBezTo>
                  <a:cubicBezTo>
                    <a:pt x="149" y="289"/>
                    <a:pt x="148" y="289"/>
                    <a:pt x="147" y="289"/>
                  </a:cubicBezTo>
                  <a:cubicBezTo>
                    <a:pt x="146" y="289"/>
                    <a:pt x="146" y="289"/>
                    <a:pt x="145" y="289"/>
                  </a:cubicBezTo>
                  <a:cubicBezTo>
                    <a:pt x="143" y="290"/>
                    <a:pt x="140" y="290"/>
                    <a:pt x="138" y="290"/>
                  </a:cubicBezTo>
                  <a:cubicBezTo>
                    <a:pt x="137" y="290"/>
                    <a:pt x="135" y="291"/>
                    <a:pt x="134" y="291"/>
                  </a:cubicBezTo>
                  <a:cubicBezTo>
                    <a:pt x="133" y="291"/>
                    <a:pt x="132" y="291"/>
                    <a:pt x="131" y="290"/>
                  </a:cubicBezTo>
                  <a:cubicBezTo>
                    <a:pt x="130" y="289"/>
                    <a:pt x="130" y="287"/>
                    <a:pt x="129" y="286"/>
                  </a:cubicBezTo>
                  <a:cubicBezTo>
                    <a:pt x="129" y="286"/>
                    <a:pt x="129" y="286"/>
                    <a:pt x="129" y="286"/>
                  </a:cubicBezTo>
                  <a:cubicBezTo>
                    <a:pt x="129" y="286"/>
                    <a:pt x="128" y="286"/>
                    <a:pt x="128" y="285"/>
                  </a:cubicBezTo>
                  <a:cubicBezTo>
                    <a:pt x="128" y="284"/>
                    <a:pt x="128" y="284"/>
                    <a:pt x="127" y="283"/>
                  </a:cubicBezTo>
                  <a:moveTo>
                    <a:pt x="127" y="264"/>
                  </a:moveTo>
                  <a:cubicBezTo>
                    <a:pt x="127" y="271"/>
                    <a:pt x="128" y="277"/>
                    <a:pt x="129" y="283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29" y="279"/>
                    <a:pt x="129" y="276"/>
                    <a:pt x="129" y="273"/>
                  </a:cubicBezTo>
                  <a:cubicBezTo>
                    <a:pt x="128" y="270"/>
                    <a:pt x="128" y="267"/>
                    <a:pt x="127" y="264"/>
                  </a:cubicBezTo>
                  <a:moveTo>
                    <a:pt x="234" y="254"/>
                  </a:moveTo>
                  <a:cubicBezTo>
                    <a:pt x="233" y="254"/>
                    <a:pt x="232" y="254"/>
                    <a:pt x="231" y="254"/>
                  </a:cubicBezTo>
                  <a:cubicBezTo>
                    <a:pt x="232" y="255"/>
                    <a:pt x="232" y="255"/>
                    <a:pt x="233" y="255"/>
                  </a:cubicBezTo>
                  <a:cubicBezTo>
                    <a:pt x="234" y="255"/>
                    <a:pt x="235" y="254"/>
                    <a:pt x="236" y="254"/>
                  </a:cubicBezTo>
                  <a:cubicBezTo>
                    <a:pt x="235" y="254"/>
                    <a:pt x="234" y="254"/>
                    <a:pt x="234" y="254"/>
                  </a:cubicBezTo>
                  <a:moveTo>
                    <a:pt x="123" y="248"/>
                  </a:moveTo>
                  <a:cubicBezTo>
                    <a:pt x="123" y="250"/>
                    <a:pt x="123" y="253"/>
                    <a:pt x="123" y="255"/>
                  </a:cubicBezTo>
                  <a:cubicBezTo>
                    <a:pt x="123" y="257"/>
                    <a:pt x="124" y="260"/>
                    <a:pt x="124" y="262"/>
                  </a:cubicBezTo>
                  <a:cubicBezTo>
                    <a:pt x="125" y="263"/>
                    <a:pt x="125" y="264"/>
                    <a:pt x="125" y="265"/>
                  </a:cubicBezTo>
                  <a:cubicBezTo>
                    <a:pt x="125" y="261"/>
                    <a:pt x="125" y="258"/>
                    <a:pt x="125" y="254"/>
                  </a:cubicBezTo>
                  <a:cubicBezTo>
                    <a:pt x="124" y="252"/>
                    <a:pt x="124" y="250"/>
                    <a:pt x="123" y="248"/>
                  </a:cubicBezTo>
                  <a:moveTo>
                    <a:pt x="121" y="240"/>
                  </a:moveTo>
                  <a:cubicBezTo>
                    <a:pt x="121" y="242"/>
                    <a:pt x="121" y="244"/>
                    <a:pt x="121" y="247"/>
                  </a:cubicBezTo>
                  <a:cubicBezTo>
                    <a:pt x="121" y="247"/>
                    <a:pt x="121" y="248"/>
                    <a:pt x="121" y="248"/>
                  </a:cubicBezTo>
                  <a:cubicBezTo>
                    <a:pt x="121" y="246"/>
                    <a:pt x="121" y="244"/>
                    <a:pt x="122" y="242"/>
                  </a:cubicBezTo>
                  <a:cubicBezTo>
                    <a:pt x="121" y="241"/>
                    <a:pt x="121" y="241"/>
                    <a:pt x="121" y="240"/>
                  </a:cubicBezTo>
                  <a:moveTo>
                    <a:pt x="172" y="183"/>
                  </a:moveTo>
                  <a:cubicBezTo>
                    <a:pt x="166" y="185"/>
                    <a:pt x="160" y="187"/>
                    <a:pt x="154" y="189"/>
                  </a:cubicBezTo>
                  <a:cubicBezTo>
                    <a:pt x="148" y="191"/>
                    <a:pt x="142" y="192"/>
                    <a:pt x="137" y="195"/>
                  </a:cubicBezTo>
                  <a:cubicBezTo>
                    <a:pt x="132" y="197"/>
                    <a:pt x="126" y="199"/>
                    <a:pt x="122" y="203"/>
                  </a:cubicBezTo>
                  <a:cubicBezTo>
                    <a:pt x="119" y="206"/>
                    <a:pt x="118" y="210"/>
                    <a:pt x="117" y="214"/>
                  </a:cubicBezTo>
                  <a:cubicBezTo>
                    <a:pt x="116" y="223"/>
                    <a:pt x="118" y="232"/>
                    <a:pt x="119" y="240"/>
                  </a:cubicBezTo>
                  <a:cubicBezTo>
                    <a:pt x="119" y="237"/>
                    <a:pt x="119" y="233"/>
                    <a:pt x="119" y="230"/>
                  </a:cubicBezTo>
                  <a:cubicBezTo>
                    <a:pt x="118" y="222"/>
                    <a:pt x="118" y="213"/>
                    <a:pt x="122" y="207"/>
                  </a:cubicBezTo>
                  <a:cubicBezTo>
                    <a:pt x="125" y="202"/>
                    <a:pt x="131" y="199"/>
                    <a:pt x="136" y="197"/>
                  </a:cubicBezTo>
                  <a:cubicBezTo>
                    <a:pt x="142" y="194"/>
                    <a:pt x="149" y="193"/>
                    <a:pt x="155" y="191"/>
                  </a:cubicBezTo>
                  <a:cubicBezTo>
                    <a:pt x="161" y="189"/>
                    <a:pt x="167" y="186"/>
                    <a:pt x="172" y="183"/>
                  </a:cubicBezTo>
                  <a:moveTo>
                    <a:pt x="204" y="150"/>
                  </a:moveTo>
                  <a:cubicBezTo>
                    <a:pt x="204" y="151"/>
                    <a:pt x="203" y="151"/>
                    <a:pt x="202" y="152"/>
                  </a:cubicBezTo>
                  <a:cubicBezTo>
                    <a:pt x="201" y="154"/>
                    <a:pt x="200" y="155"/>
                    <a:pt x="199" y="157"/>
                  </a:cubicBezTo>
                  <a:cubicBezTo>
                    <a:pt x="193" y="167"/>
                    <a:pt x="183" y="174"/>
                    <a:pt x="173" y="180"/>
                  </a:cubicBezTo>
                  <a:cubicBezTo>
                    <a:pt x="173" y="180"/>
                    <a:pt x="172" y="181"/>
                    <a:pt x="172" y="181"/>
                  </a:cubicBezTo>
                  <a:cubicBezTo>
                    <a:pt x="176" y="179"/>
                    <a:pt x="181" y="177"/>
                    <a:pt x="185" y="174"/>
                  </a:cubicBezTo>
                  <a:cubicBezTo>
                    <a:pt x="186" y="174"/>
                    <a:pt x="186" y="174"/>
                    <a:pt x="187" y="173"/>
                  </a:cubicBezTo>
                  <a:cubicBezTo>
                    <a:pt x="192" y="169"/>
                    <a:pt x="196" y="165"/>
                    <a:pt x="200" y="159"/>
                  </a:cubicBezTo>
                  <a:cubicBezTo>
                    <a:pt x="202" y="156"/>
                    <a:pt x="203" y="153"/>
                    <a:pt x="204" y="150"/>
                  </a:cubicBezTo>
                  <a:moveTo>
                    <a:pt x="205" y="145"/>
                  </a:moveTo>
                  <a:cubicBezTo>
                    <a:pt x="205" y="145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5"/>
                    <a:pt x="205" y="145"/>
                    <a:pt x="205" y="145"/>
                  </a:cubicBezTo>
                  <a:moveTo>
                    <a:pt x="63" y="143"/>
                  </a:moveTo>
                  <a:cubicBezTo>
                    <a:pt x="66" y="145"/>
                    <a:pt x="69" y="146"/>
                    <a:pt x="72" y="147"/>
                  </a:cubicBezTo>
                  <a:cubicBezTo>
                    <a:pt x="76" y="147"/>
                    <a:pt x="79" y="148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88" y="150"/>
                    <a:pt x="90" y="150"/>
                    <a:pt x="91" y="150"/>
                  </a:cubicBezTo>
                  <a:cubicBezTo>
                    <a:pt x="88" y="149"/>
                    <a:pt x="84" y="148"/>
                    <a:pt x="81" y="147"/>
                  </a:cubicBezTo>
                  <a:cubicBezTo>
                    <a:pt x="77" y="146"/>
                    <a:pt x="73" y="145"/>
                    <a:pt x="68" y="144"/>
                  </a:cubicBezTo>
                  <a:cubicBezTo>
                    <a:pt x="66" y="144"/>
                    <a:pt x="65" y="144"/>
                    <a:pt x="63" y="143"/>
                  </a:cubicBezTo>
                  <a:moveTo>
                    <a:pt x="113" y="136"/>
                  </a:moveTo>
                  <a:cubicBezTo>
                    <a:pt x="112" y="137"/>
                    <a:pt x="112" y="137"/>
                    <a:pt x="112" y="138"/>
                  </a:cubicBezTo>
                  <a:cubicBezTo>
                    <a:pt x="111" y="139"/>
                    <a:pt x="111" y="140"/>
                    <a:pt x="110" y="142"/>
                  </a:cubicBezTo>
                  <a:cubicBezTo>
                    <a:pt x="110" y="144"/>
                    <a:pt x="110" y="146"/>
                    <a:pt x="110" y="148"/>
                  </a:cubicBezTo>
                  <a:cubicBezTo>
                    <a:pt x="109" y="150"/>
                    <a:pt x="108" y="151"/>
                    <a:pt x="107" y="151"/>
                  </a:cubicBezTo>
                  <a:cubicBezTo>
                    <a:pt x="106" y="152"/>
                    <a:pt x="104" y="152"/>
                    <a:pt x="103" y="152"/>
                  </a:cubicBezTo>
                  <a:cubicBezTo>
                    <a:pt x="102" y="152"/>
                    <a:pt x="101" y="152"/>
                    <a:pt x="100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52"/>
                    <a:pt x="102" y="153"/>
                    <a:pt x="101" y="154"/>
                  </a:cubicBezTo>
                  <a:cubicBezTo>
                    <a:pt x="102" y="154"/>
                    <a:pt x="103" y="154"/>
                    <a:pt x="103" y="154"/>
                  </a:cubicBezTo>
                  <a:cubicBezTo>
                    <a:pt x="105" y="154"/>
                    <a:pt x="106" y="154"/>
                    <a:pt x="107" y="153"/>
                  </a:cubicBezTo>
                  <a:cubicBezTo>
                    <a:pt x="110" y="153"/>
                    <a:pt x="111" y="151"/>
                    <a:pt x="112" y="148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1" y="148"/>
                    <a:pt x="110" y="147"/>
                    <a:pt x="111" y="146"/>
                  </a:cubicBezTo>
                  <a:cubicBezTo>
                    <a:pt x="111" y="146"/>
                    <a:pt x="112" y="146"/>
                    <a:pt x="112" y="145"/>
                  </a:cubicBezTo>
                  <a:cubicBezTo>
                    <a:pt x="112" y="144"/>
                    <a:pt x="112" y="142"/>
                    <a:pt x="112" y="140"/>
                  </a:cubicBezTo>
                  <a:cubicBezTo>
                    <a:pt x="112" y="139"/>
                    <a:pt x="112" y="137"/>
                    <a:pt x="113" y="136"/>
                  </a:cubicBezTo>
                  <a:moveTo>
                    <a:pt x="303" y="130"/>
                  </a:moveTo>
                  <a:cubicBezTo>
                    <a:pt x="303" y="130"/>
                    <a:pt x="303" y="130"/>
                    <a:pt x="302" y="131"/>
                  </a:cubicBezTo>
                  <a:cubicBezTo>
                    <a:pt x="302" y="131"/>
                    <a:pt x="302" y="131"/>
                    <a:pt x="302" y="131"/>
                  </a:cubicBezTo>
                  <a:cubicBezTo>
                    <a:pt x="301" y="131"/>
                    <a:pt x="301" y="131"/>
                    <a:pt x="301" y="130"/>
                  </a:cubicBezTo>
                  <a:cubicBezTo>
                    <a:pt x="301" y="133"/>
                    <a:pt x="301" y="136"/>
                    <a:pt x="301" y="139"/>
                  </a:cubicBezTo>
                  <a:cubicBezTo>
                    <a:pt x="300" y="150"/>
                    <a:pt x="299" y="161"/>
                    <a:pt x="296" y="171"/>
                  </a:cubicBezTo>
                  <a:cubicBezTo>
                    <a:pt x="292" y="189"/>
                    <a:pt x="283" y="206"/>
                    <a:pt x="272" y="220"/>
                  </a:cubicBezTo>
                  <a:cubicBezTo>
                    <a:pt x="271" y="221"/>
                    <a:pt x="270" y="221"/>
                    <a:pt x="269" y="222"/>
                  </a:cubicBezTo>
                  <a:cubicBezTo>
                    <a:pt x="266" y="225"/>
                    <a:pt x="263" y="228"/>
                    <a:pt x="259" y="231"/>
                  </a:cubicBezTo>
                  <a:cubicBezTo>
                    <a:pt x="247" y="240"/>
                    <a:pt x="233" y="247"/>
                    <a:pt x="220" y="255"/>
                  </a:cubicBezTo>
                  <a:cubicBezTo>
                    <a:pt x="219" y="255"/>
                    <a:pt x="219" y="256"/>
                    <a:pt x="220" y="257"/>
                  </a:cubicBezTo>
                  <a:cubicBezTo>
                    <a:pt x="223" y="258"/>
                    <a:pt x="226" y="258"/>
                    <a:pt x="228" y="258"/>
                  </a:cubicBezTo>
                  <a:cubicBezTo>
                    <a:pt x="232" y="258"/>
                    <a:pt x="236" y="258"/>
                    <a:pt x="240" y="259"/>
                  </a:cubicBezTo>
                  <a:cubicBezTo>
                    <a:pt x="247" y="260"/>
                    <a:pt x="253" y="262"/>
                    <a:pt x="260" y="265"/>
                  </a:cubicBezTo>
                  <a:cubicBezTo>
                    <a:pt x="272" y="271"/>
                    <a:pt x="283" y="279"/>
                    <a:pt x="292" y="290"/>
                  </a:cubicBezTo>
                  <a:cubicBezTo>
                    <a:pt x="300" y="299"/>
                    <a:pt x="306" y="311"/>
                    <a:pt x="310" y="322"/>
                  </a:cubicBezTo>
                  <a:cubicBezTo>
                    <a:pt x="310" y="320"/>
                    <a:pt x="309" y="317"/>
                    <a:pt x="309" y="314"/>
                  </a:cubicBezTo>
                  <a:cubicBezTo>
                    <a:pt x="305" y="306"/>
                    <a:pt x="301" y="298"/>
                    <a:pt x="295" y="291"/>
                  </a:cubicBezTo>
                  <a:cubicBezTo>
                    <a:pt x="287" y="281"/>
                    <a:pt x="277" y="272"/>
                    <a:pt x="266" y="266"/>
                  </a:cubicBezTo>
                  <a:cubicBezTo>
                    <a:pt x="262" y="264"/>
                    <a:pt x="258" y="262"/>
                    <a:pt x="254" y="261"/>
                  </a:cubicBezTo>
                  <a:cubicBezTo>
                    <a:pt x="251" y="260"/>
                    <a:pt x="248" y="259"/>
                    <a:pt x="245" y="258"/>
                  </a:cubicBezTo>
                  <a:cubicBezTo>
                    <a:pt x="240" y="258"/>
                    <a:pt x="235" y="258"/>
                    <a:pt x="230" y="256"/>
                  </a:cubicBezTo>
                  <a:cubicBezTo>
                    <a:pt x="228" y="256"/>
                    <a:pt x="225" y="256"/>
                    <a:pt x="223" y="255"/>
                  </a:cubicBezTo>
                  <a:cubicBezTo>
                    <a:pt x="232" y="250"/>
                    <a:pt x="241" y="245"/>
                    <a:pt x="250" y="240"/>
                  </a:cubicBezTo>
                  <a:cubicBezTo>
                    <a:pt x="243" y="244"/>
                    <a:pt x="236" y="249"/>
                    <a:pt x="229" y="253"/>
                  </a:cubicBezTo>
                  <a:cubicBezTo>
                    <a:pt x="228" y="253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30" y="253"/>
                    <a:pt x="232" y="252"/>
                    <a:pt x="234" y="252"/>
                  </a:cubicBezTo>
                  <a:cubicBezTo>
                    <a:pt x="244" y="246"/>
                    <a:pt x="253" y="240"/>
                    <a:pt x="262" y="232"/>
                  </a:cubicBezTo>
                  <a:cubicBezTo>
                    <a:pt x="265" y="230"/>
                    <a:pt x="268" y="227"/>
                    <a:pt x="270" y="224"/>
                  </a:cubicBezTo>
                  <a:cubicBezTo>
                    <a:pt x="274" y="221"/>
                    <a:pt x="278" y="217"/>
                    <a:pt x="281" y="212"/>
                  </a:cubicBezTo>
                  <a:cubicBezTo>
                    <a:pt x="297" y="191"/>
                    <a:pt x="303" y="164"/>
                    <a:pt x="303" y="138"/>
                  </a:cubicBezTo>
                  <a:cubicBezTo>
                    <a:pt x="303" y="135"/>
                    <a:pt x="303" y="132"/>
                    <a:pt x="303" y="130"/>
                  </a:cubicBezTo>
                  <a:moveTo>
                    <a:pt x="306" y="129"/>
                  </a:moveTo>
                  <a:cubicBezTo>
                    <a:pt x="305" y="129"/>
                    <a:pt x="304" y="129"/>
                    <a:pt x="304" y="130"/>
                  </a:cubicBezTo>
                  <a:cubicBezTo>
                    <a:pt x="304" y="141"/>
                    <a:pt x="303" y="152"/>
                    <a:pt x="301" y="163"/>
                  </a:cubicBezTo>
                  <a:cubicBezTo>
                    <a:pt x="299" y="177"/>
                    <a:pt x="296" y="190"/>
                    <a:pt x="289" y="202"/>
                  </a:cubicBezTo>
                  <a:cubicBezTo>
                    <a:pt x="282" y="213"/>
                    <a:pt x="274" y="223"/>
                    <a:pt x="264" y="232"/>
                  </a:cubicBezTo>
                  <a:cubicBezTo>
                    <a:pt x="258" y="237"/>
                    <a:pt x="252" y="241"/>
                    <a:pt x="246" y="245"/>
                  </a:cubicBezTo>
                  <a:cubicBezTo>
                    <a:pt x="243" y="248"/>
                    <a:pt x="239" y="251"/>
                    <a:pt x="235" y="252"/>
                  </a:cubicBezTo>
                  <a:cubicBezTo>
                    <a:pt x="236" y="252"/>
                    <a:pt x="236" y="252"/>
                    <a:pt x="236" y="252"/>
                  </a:cubicBezTo>
                  <a:cubicBezTo>
                    <a:pt x="237" y="252"/>
                    <a:pt x="238" y="253"/>
                    <a:pt x="239" y="253"/>
                  </a:cubicBezTo>
                  <a:cubicBezTo>
                    <a:pt x="240" y="252"/>
                    <a:pt x="242" y="251"/>
                    <a:pt x="244" y="250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5" y="248"/>
                    <a:pt x="246" y="248"/>
                    <a:pt x="246" y="248"/>
                  </a:cubicBezTo>
                  <a:cubicBezTo>
                    <a:pt x="251" y="244"/>
                    <a:pt x="256" y="241"/>
                    <a:pt x="260" y="237"/>
                  </a:cubicBezTo>
                  <a:cubicBezTo>
                    <a:pt x="266" y="232"/>
                    <a:pt x="272" y="227"/>
                    <a:pt x="278" y="221"/>
                  </a:cubicBezTo>
                  <a:cubicBezTo>
                    <a:pt x="277" y="221"/>
                    <a:pt x="277" y="221"/>
                    <a:pt x="277" y="221"/>
                  </a:cubicBezTo>
                  <a:cubicBezTo>
                    <a:pt x="276" y="221"/>
                    <a:pt x="276" y="219"/>
                    <a:pt x="277" y="219"/>
                  </a:cubicBezTo>
                  <a:cubicBezTo>
                    <a:pt x="278" y="219"/>
                    <a:pt x="279" y="219"/>
                    <a:pt x="280" y="218"/>
                  </a:cubicBezTo>
                  <a:cubicBezTo>
                    <a:pt x="283" y="215"/>
                    <a:pt x="285" y="212"/>
                    <a:pt x="287" y="208"/>
                  </a:cubicBezTo>
                  <a:cubicBezTo>
                    <a:pt x="293" y="199"/>
                    <a:pt x="298" y="188"/>
                    <a:pt x="301" y="177"/>
                  </a:cubicBezTo>
                  <a:cubicBezTo>
                    <a:pt x="300" y="177"/>
                    <a:pt x="300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5"/>
                    <a:pt x="301" y="174"/>
                    <a:pt x="302" y="173"/>
                  </a:cubicBezTo>
                  <a:cubicBezTo>
                    <a:pt x="304" y="161"/>
                    <a:pt x="305" y="149"/>
                    <a:pt x="306" y="138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5" y="138"/>
                    <a:pt x="304" y="136"/>
                    <a:pt x="305" y="136"/>
                  </a:cubicBezTo>
                  <a:cubicBezTo>
                    <a:pt x="305" y="136"/>
                    <a:pt x="305" y="136"/>
                    <a:pt x="306" y="135"/>
                  </a:cubicBezTo>
                  <a:cubicBezTo>
                    <a:pt x="306" y="133"/>
                    <a:pt x="306" y="131"/>
                    <a:pt x="306" y="129"/>
                  </a:cubicBezTo>
                  <a:moveTo>
                    <a:pt x="203" y="107"/>
                  </a:moveTo>
                  <a:cubicBezTo>
                    <a:pt x="205" y="112"/>
                    <a:pt x="207" y="117"/>
                    <a:pt x="208" y="123"/>
                  </a:cubicBezTo>
                  <a:cubicBezTo>
                    <a:pt x="208" y="126"/>
                    <a:pt x="208" y="129"/>
                    <a:pt x="208" y="132"/>
                  </a:cubicBezTo>
                  <a:cubicBezTo>
                    <a:pt x="208" y="136"/>
                    <a:pt x="208" y="139"/>
                    <a:pt x="208" y="142"/>
                  </a:cubicBezTo>
                  <a:cubicBezTo>
                    <a:pt x="208" y="141"/>
                    <a:pt x="209" y="140"/>
                    <a:pt x="209" y="139"/>
                  </a:cubicBezTo>
                  <a:cubicBezTo>
                    <a:pt x="211" y="131"/>
                    <a:pt x="210" y="123"/>
                    <a:pt x="208" y="116"/>
                  </a:cubicBezTo>
                  <a:cubicBezTo>
                    <a:pt x="207" y="113"/>
                    <a:pt x="205" y="110"/>
                    <a:pt x="203" y="107"/>
                  </a:cubicBezTo>
                  <a:moveTo>
                    <a:pt x="198" y="100"/>
                  </a:moveTo>
                  <a:cubicBezTo>
                    <a:pt x="200" y="102"/>
                    <a:pt x="202" y="104"/>
                    <a:pt x="204" y="106"/>
                  </a:cubicBezTo>
                  <a:cubicBezTo>
                    <a:pt x="203" y="104"/>
                    <a:pt x="202" y="103"/>
                    <a:pt x="201" y="102"/>
                  </a:cubicBezTo>
                  <a:cubicBezTo>
                    <a:pt x="200" y="101"/>
                    <a:pt x="199" y="101"/>
                    <a:pt x="198" y="100"/>
                  </a:cubicBezTo>
                  <a:moveTo>
                    <a:pt x="170" y="90"/>
                  </a:moveTo>
                  <a:cubicBezTo>
                    <a:pt x="164" y="90"/>
                    <a:pt x="158" y="91"/>
                    <a:pt x="152" y="92"/>
                  </a:cubicBezTo>
                  <a:cubicBezTo>
                    <a:pt x="141" y="95"/>
                    <a:pt x="130" y="101"/>
                    <a:pt x="122" y="109"/>
                  </a:cubicBezTo>
                  <a:cubicBezTo>
                    <a:pt x="117" y="114"/>
                    <a:pt x="114" y="120"/>
                    <a:pt x="112" y="127"/>
                  </a:cubicBezTo>
                  <a:cubicBezTo>
                    <a:pt x="113" y="125"/>
                    <a:pt x="115" y="124"/>
                    <a:pt x="116" y="122"/>
                  </a:cubicBezTo>
                  <a:cubicBezTo>
                    <a:pt x="117" y="121"/>
                    <a:pt x="118" y="119"/>
                    <a:pt x="119" y="118"/>
                  </a:cubicBezTo>
                  <a:cubicBezTo>
                    <a:pt x="119" y="116"/>
                    <a:pt x="120" y="115"/>
                    <a:pt x="121" y="113"/>
                  </a:cubicBezTo>
                  <a:cubicBezTo>
                    <a:pt x="128" y="103"/>
                    <a:pt x="141" y="97"/>
                    <a:pt x="152" y="94"/>
                  </a:cubicBezTo>
                  <a:cubicBezTo>
                    <a:pt x="158" y="92"/>
                    <a:pt x="164" y="92"/>
                    <a:pt x="170" y="92"/>
                  </a:cubicBezTo>
                  <a:cubicBezTo>
                    <a:pt x="176" y="92"/>
                    <a:pt x="182" y="93"/>
                    <a:pt x="188" y="95"/>
                  </a:cubicBezTo>
                  <a:cubicBezTo>
                    <a:pt x="189" y="95"/>
                    <a:pt x="190" y="95"/>
                    <a:pt x="190" y="96"/>
                  </a:cubicBezTo>
                  <a:cubicBezTo>
                    <a:pt x="191" y="96"/>
                    <a:pt x="192" y="96"/>
                    <a:pt x="193" y="96"/>
                  </a:cubicBezTo>
                  <a:cubicBezTo>
                    <a:pt x="194" y="97"/>
                    <a:pt x="195" y="97"/>
                    <a:pt x="197" y="98"/>
                  </a:cubicBezTo>
                  <a:cubicBezTo>
                    <a:pt x="193" y="95"/>
                    <a:pt x="190" y="93"/>
                    <a:pt x="186" y="92"/>
                  </a:cubicBezTo>
                  <a:cubicBezTo>
                    <a:pt x="181" y="90"/>
                    <a:pt x="175" y="90"/>
                    <a:pt x="170" y="90"/>
                  </a:cubicBezTo>
                  <a:moveTo>
                    <a:pt x="287" y="60"/>
                  </a:moveTo>
                  <a:cubicBezTo>
                    <a:pt x="286" y="61"/>
                    <a:pt x="286" y="61"/>
                    <a:pt x="285" y="62"/>
                  </a:cubicBezTo>
                  <a:cubicBezTo>
                    <a:pt x="286" y="63"/>
                    <a:pt x="287" y="65"/>
                    <a:pt x="289" y="67"/>
                  </a:cubicBezTo>
                  <a:cubicBezTo>
                    <a:pt x="287" y="65"/>
                    <a:pt x="286" y="64"/>
                    <a:pt x="285" y="62"/>
                  </a:cubicBezTo>
                  <a:cubicBezTo>
                    <a:pt x="284" y="62"/>
                    <a:pt x="284" y="62"/>
                    <a:pt x="283" y="63"/>
                  </a:cubicBezTo>
                  <a:cubicBezTo>
                    <a:pt x="286" y="67"/>
                    <a:pt x="289" y="72"/>
                    <a:pt x="291" y="76"/>
                  </a:cubicBezTo>
                  <a:cubicBezTo>
                    <a:pt x="294" y="81"/>
                    <a:pt x="296" y="86"/>
                    <a:pt x="298" y="92"/>
                  </a:cubicBezTo>
                  <a:cubicBezTo>
                    <a:pt x="299" y="95"/>
                    <a:pt x="300" y="99"/>
                    <a:pt x="300" y="103"/>
                  </a:cubicBezTo>
                  <a:cubicBezTo>
                    <a:pt x="301" y="103"/>
                    <a:pt x="302" y="102"/>
                    <a:pt x="303" y="102"/>
                  </a:cubicBezTo>
                  <a:cubicBezTo>
                    <a:pt x="302" y="98"/>
                    <a:pt x="301" y="94"/>
                    <a:pt x="300" y="90"/>
                  </a:cubicBezTo>
                  <a:cubicBezTo>
                    <a:pt x="299" y="87"/>
                    <a:pt x="298" y="84"/>
                    <a:pt x="297" y="81"/>
                  </a:cubicBezTo>
                  <a:cubicBezTo>
                    <a:pt x="295" y="77"/>
                    <a:pt x="293" y="72"/>
                    <a:pt x="291" y="68"/>
                  </a:cubicBezTo>
                  <a:cubicBezTo>
                    <a:pt x="291" y="68"/>
                    <a:pt x="291" y="68"/>
                    <a:pt x="290" y="68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89" y="69"/>
                    <a:pt x="289" y="67"/>
                    <a:pt x="290" y="67"/>
                  </a:cubicBezTo>
                  <a:cubicBezTo>
                    <a:pt x="290" y="67"/>
                    <a:pt x="290" y="66"/>
                    <a:pt x="290" y="66"/>
                  </a:cubicBezTo>
                  <a:cubicBezTo>
                    <a:pt x="289" y="64"/>
                    <a:pt x="288" y="62"/>
                    <a:pt x="287" y="60"/>
                  </a:cubicBezTo>
                  <a:moveTo>
                    <a:pt x="278" y="53"/>
                  </a:moveTo>
                  <a:cubicBezTo>
                    <a:pt x="278" y="54"/>
                    <a:pt x="277" y="54"/>
                    <a:pt x="277" y="54"/>
                  </a:cubicBezTo>
                  <a:cubicBezTo>
                    <a:pt x="278" y="57"/>
                    <a:pt x="280" y="59"/>
                    <a:pt x="282" y="61"/>
                  </a:cubicBezTo>
                  <a:cubicBezTo>
                    <a:pt x="282" y="61"/>
                    <a:pt x="283" y="60"/>
                    <a:pt x="284" y="60"/>
                  </a:cubicBezTo>
                  <a:cubicBezTo>
                    <a:pt x="282" y="58"/>
                    <a:pt x="280" y="56"/>
                    <a:pt x="278" y="53"/>
                  </a:cubicBezTo>
                  <a:moveTo>
                    <a:pt x="281" y="52"/>
                  </a:moveTo>
                  <a:cubicBezTo>
                    <a:pt x="280" y="52"/>
                    <a:pt x="280" y="53"/>
                    <a:pt x="279" y="53"/>
                  </a:cubicBezTo>
                  <a:cubicBezTo>
                    <a:pt x="281" y="55"/>
                    <a:pt x="282" y="57"/>
                    <a:pt x="284" y="60"/>
                  </a:cubicBezTo>
                  <a:cubicBezTo>
                    <a:pt x="285" y="59"/>
                    <a:pt x="285" y="59"/>
                    <a:pt x="286" y="59"/>
                  </a:cubicBezTo>
                  <a:cubicBezTo>
                    <a:pt x="284" y="56"/>
                    <a:pt x="283" y="54"/>
                    <a:pt x="281" y="52"/>
                  </a:cubicBezTo>
                  <a:moveTo>
                    <a:pt x="275" y="45"/>
                  </a:moveTo>
                  <a:cubicBezTo>
                    <a:pt x="274" y="45"/>
                    <a:pt x="274" y="46"/>
                    <a:pt x="273" y="46"/>
                  </a:cubicBezTo>
                  <a:cubicBezTo>
                    <a:pt x="275" y="48"/>
                    <a:pt x="276" y="50"/>
                    <a:pt x="278" y="51"/>
                  </a:cubicBezTo>
                  <a:cubicBezTo>
                    <a:pt x="278" y="51"/>
                    <a:pt x="279" y="51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8" y="48"/>
                    <a:pt x="276" y="46"/>
                    <a:pt x="275" y="45"/>
                  </a:cubicBezTo>
                  <a:moveTo>
                    <a:pt x="240" y="19"/>
                  </a:moveTo>
                  <a:cubicBezTo>
                    <a:pt x="239" y="20"/>
                    <a:pt x="238" y="21"/>
                    <a:pt x="237" y="21"/>
                  </a:cubicBezTo>
                  <a:cubicBezTo>
                    <a:pt x="241" y="23"/>
                    <a:pt x="244" y="25"/>
                    <a:pt x="247" y="26"/>
                  </a:cubicBezTo>
                  <a:cubicBezTo>
                    <a:pt x="254" y="32"/>
                    <a:pt x="261" y="38"/>
                    <a:pt x="267" y="44"/>
                  </a:cubicBezTo>
                  <a:cubicBezTo>
                    <a:pt x="270" y="47"/>
                    <a:pt x="273" y="50"/>
                    <a:pt x="275" y="53"/>
                  </a:cubicBezTo>
                  <a:cubicBezTo>
                    <a:pt x="276" y="52"/>
                    <a:pt x="276" y="52"/>
                    <a:pt x="277" y="52"/>
                  </a:cubicBezTo>
                  <a:cubicBezTo>
                    <a:pt x="276" y="50"/>
                    <a:pt x="274" y="48"/>
                    <a:pt x="272" y="47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0" y="47"/>
                    <a:pt x="270" y="46"/>
                    <a:pt x="271" y="45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69" y="42"/>
                    <a:pt x="266" y="40"/>
                    <a:pt x="263" y="37"/>
                  </a:cubicBezTo>
                  <a:cubicBezTo>
                    <a:pt x="266" y="40"/>
                    <a:pt x="269" y="42"/>
                    <a:pt x="272" y="45"/>
                  </a:cubicBezTo>
                  <a:cubicBezTo>
                    <a:pt x="272" y="44"/>
                    <a:pt x="273" y="44"/>
                    <a:pt x="273" y="44"/>
                  </a:cubicBezTo>
                  <a:cubicBezTo>
                    <a:pt x="271" y="41"/>
                    <a:pt x="269" y="39"/>
                    <a:pt x="267" y="37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38"/>
                    <a:pt x="265" y="38"/>
                    <a:pt x="265" y="38"/>
                  </a:cubicBezTo>
                  <a:cubicBezTo>
                    <a:pt x="264" y="38"/>
                    <a:pt x="264" y="37"/>
                    <a:pt x="265" y="36"/>
                  </a:cubicBezTo>
                  <a:cubicBezTo>
                    <a:pt x="265" y="36"/>
                    <a:pt x="265" y="36"/>
                    <a:pt x="265" y="36"/>
                  </a:cubicBezTo>
                  <a:cubicBezTo>
                    <a:pt x="263" y="34"/>
                    <a:pt x="260" y="32"/>
                    <a:pt x="258" y="31"/>
                  </a:cubicBezTo>
                  <a:cubicBezTo>
                    <a:pt x="258" y="31"/>
                    <a:pt x="257" y="31"/>
                    <a:pt x="257" y="31"/>
                  </a:cubicBezTo>
                  <a:cubicBezTo>
                    <a:pt x="257" y="31"/>
                    <a:pt x="257" y="31"/>
                    <a:pt x="257" y="31"/>
                  </a:cubicBezTo>
                  <a:cubicBezTo>
                    <a:pt x="256" y="31"/>
                    <a:pt x="255" y="30"/>
                    <a:pt x="256" y="29"/>
                  </a:cubicBezTo>
                  <a:cubicBezTo>
                    <a:pt x="254" y="28"/>
                    <a:pt x="251" y="26"/>
                    <a:pt x="249" y="25"/>
                  </a:cubicBezTo>
                  <a:cubicBezTo>
                    <a:pt x="248" y="25"/>
                    <a:pt x="248" y="25"/>
                    <a:pt x="248" y="24"/>
                  </a:cubicBezTo>
                  <a:cubicBezTo>
                    <a:pt x="248" y="24"/>
                    <a:pt x="247" y="24"/>
                    <a:pt x="247" y="24"/>
                  </a:cubicBezTo>
                  <a:cubicBezTo>
                    <a:pt x="245" y="22"/>
                    <a:pt x="243" y="21"/>
                    <a:pt x="240" y="19"/>
                  </a:cubicBezTo>
                  <a:moveTo>
                    <a:pt x="230" y="13"/>
                  </a:moveTo>
                  <a:cubicBezTo>
                    <a:pt x="230" y="14"/>
                    <a:pt x="229" y="14"/>
                    <a:pt x="229" y="14"/>
                  </a:cubicBezTo>
                  <a:cubicBezTo>
                    <a:pt x="231" y="16"/>
                    <a:pt x="233" y="17"/>
                    <a:pt x="235" y="18"/>
                  </a:cubicBezTo>
                  <a:cubicBezTo>
                    <a:pt x="233" y="17"/>
                    <a:pt x="230" y="16"/>
                    <a:pt x="228" y="15"/>
                  </a:cubicBezTo>
                  <a:cubicBezTo>
                    <a:pt x="227" y="16"/>
                    <a:pt x="226" y="16"/>
                    <a:pt x="226" y="16"/>
                  </a:cubicBezTo>
                  <a:cubicBezTo>
                    <a:pt x="229" y="18"/>
                    <a:pt x="232" y="19"/>
                    <a:pt x="235" y="20"/>
                  </a:cubicBezTo>
                  <a:cubicBezTo>
                    <a:pt x="236" y="20"/>
                    <a:pt x="237" y="19"/>
                    <a:pt x="239" y="18"/>
                  </a:cubicBezTo>
                  <a:cubicBezTo>
                    <a:pt x="236" y="16"/>
                    <a:pt x="233" y="15"/>
                    <a:pt x="230" y="13"/>
                  </a:cubicBezTo>
                  <a:moveTo>
                    <a:pt x="218" y="12"/>
                  </a:moveTo>
                  <a:cubicBezTo>
                    <a:pt x="218" y="12"/>
                    <a:pt x="217" y="13"/>
                    <a:pt x="216" y="13"/>
                  </a:cubicBezTo>
                  <a:cubicBezTo>
                    <a:pt x="219" y="14"/>
                    <a:pt x="222" y="15"/>
                    <a:pt x="224" y="16"/>
                  </a:cubicBezTo>
                  <a:cubicBezTo>
                    <a:pt x="224" y="15"/>
                    <a:pt x="224" y="15"/>
                    <a:pt x="224" y="15"/>
                  </a:cubicBezTo>
                  <a:cubicBezTo>
                    <a:pt x="225" y="15"/>
                    <a:pt x="225" y="15"/>
                    <a:pt x="225" y="14"/>
                  </a:cubicBezTo>
                  <a:cubicBezTo>
                    <a:pt x="224" y="14"/>
                    <a:pt x="222" y="13"/>
                    <a:pt x="221" y="13"/>
                  </a:cubicBezTo>
                  <a:cubicBezTo>
                    <a:pt x="220" y="13"/>
                    <a:pt x="219" y="12"/>
                    <a:pt x="218" y="12"/>
                  </a:cubicBezTo>
                  <a:moveTo>
                    <a:pt x="134" y="12"/>
                  </a:moveTo>
                  <a:cubicBezTo>
                    <a:pt x="132" y="12"/>
                    <a:pt x="130" y="13"/>
                    <a:pt x="129" y="13"/>
                  </a:cubicBezTo>
                  <a:cubicBezTo>
                    <a:pt x="127" y="14"/>
                    <a:pt x="126" y="16"/>
                    <a:pt x="124" y="17"/>
                  </a:cubicBezTo>
                  <a:cubicBezTo>
                    <a:pt x="126" y="16"/>
                    <a:pt x="128" y="16"/>
                    <a:pt x="129" y="15"/>
                  </a:cubicBezTo>
                  <a:cubicBezTo>
                    <a:pt x="131" y="14"/>
                    <a:pt x="132" y="13"/>
                    <a:pt x="134" y="12"/>
                  </a:cubicBezTo>
                  <a:moveTo>
                    <a:pt x="222" y="9"/>
                  </a:moveTo>
                  <a:cubicBezTo>
                    <a:pt x="222" y="10"/>
                    <a:pt x="221" y="10"/>
                    <a:pt x="221" y="11"/>
                  </a:cubicBezTo>
                  <a:cubicBezTo>
                    <a:pt x="223" y="11"/>
                    <a:pt x="225" y="12"/>
                    <a:pt x="227" y="13"/>
                  </a:cubicBezTo>
                  <a:cubicBezTo>
                    <a:pt x="227" y="13"/>
                    <a:pt x="228" y="13"/>
                    <a:pt x="228" y="12"/>
                  </a:cubicBezTo>
                  <a:cubicBezTo>
                    <a:pt x="226" y="11"/>
                    <a:pt x="224" y="10"/>
                    <a:pt x="222" y="9"/>
                  </a:cubicBezTo>
                  <a:moveTo>
                    <a:pt x="175" y="8"/>
                  </a:moveTo>
                  <a:cubicBezTo>
                    <a:pt x="175" y="9"/>
                    <a:pt x="174" y="9"/>
                    <a:pt x="173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7" y="10"/>
                    <a:pt x="180" y="10"/>
                    <a:pt x="184" y="10"/>
                  </a:cubicBezTo>
                  <a:cubicBezTo>
                    <a:pt x="199" y="11"/>
                    <a:pt x="213" y="14"/>
                    <a:pt x="227" y="21"/>
                  </a:cubicBezTo>
                  <a:cubicBezTo>
                    <a:pt x="239" y="27"/>
                    <a:pt x="249" y="37"/>
                    <a:pt x="258" y="46"/>
                  </a:cubicBezTo>
                  <a:cubicBezTo>
                    <a:pt x="276" y="65"/>
                    <a:pt x="291" y="87"/>
                    <a:pt x="298" y="112"/>
                  </a:cubicBezTo>
                  <a:cubicBezTo>
                    <a:pt x="299" y="118"/>
                    <a:pt x="300" y="123"/>
                    <a:pt x="301" y="129"/>
                  </a:cubicBezTo>
                  <a:cubicBezTo>
                    <a:pt x="301" y="129"/>
                    <a:pt x="301" y="129"/>
                    <a:pt x="301" y="129"/>
                  </a:cubicBezTo>
                  <a:cubicBezTo>
                    <a:pt x="302" y="129"/>
                    <a:pt x="303" y="128"/>
                    <a:pt x="303" y="128"/>
                  </a:cubicBezTo>
                  <a:cubicBezTo>
                    <a:pt x="304" y="127"/>
                    <a:pt x="304" y="126"/>
                    <a:pt x="304" y="125"/>
                  </a:cubicBezTo>
                  <a:cubicBezTo>
                    <a:pt x="304" y="126"/>
                    <a:pt x="304" y="127"/>
                    <a:pt x="304" y="128"/>
                  </a:cubicBezTo>
                  <a:cubicBezTo>
                    <a:pt x="304" y="127"/>
                    <a:pt x="305" y="127"/>
                    <a:pt x="306" y="127"/>
                  </a:cubicBezTo>
                  <a:cubicBezTo>
                    <a:pt x="305" y="123"/>
                    <a:pt x="305" y="120"/>
                    <a:pt x="305" y="117"/>
                  </a:cubicBezTo>
                  <a:cubicBezTo>
                    <a:pt x="305" y="117"/>
                    <a:pt x="305" y="117"/>
                    <a:pt x="305" y="117"/>
                  </a:cubicBezTo>
                  <a:cubicBezTo>
                    <a:pt x="305" y="118"/>
                    <a:pt x="305" y="118"/>
                    <a:pt x="304" y="118"/>
                  </a:cubicBezTo>
                  <a:cubicBezTo>
                    <a:pt x="304" y="118"/>
                    <a:pt x="303" y="116"/>
                    <a:pt x="304" y="116"/>
                  </a:cubicBezTo>
                  <a:cubicBezTo>
                    <a:pt x="304" y="115"/>
                    <a:pt x="304" y="115"/>
                    <a:pt x="305" y="115"/>
                  </a:cubicBezTo>
                  <a:cubicBezTo>
                    <a:pt x="304" y="111"/>
                    <a:pt x="304" y="107"/>
                    <a:pt x="303" y="104"/>
                  </a:cubicBezTo>
                  <a:cubicBezTo>
                    <a:pt x="302" y="104"/>
                    <a:pt x="302" y="104"/>
                    <a:pt x="301" y="105"/>
                  </a:cubicBezTo>
                  <a:cubicBezTo>
                    <a:pt x="301" y="105"/>
                    <a:pt x="301" y="105"/>
                    <a:pt x="300" y="105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01" y="110"/>
                    <a:pt x="301" y="114"/>
                    <a:pt x="301" y="119"/>
                  </a:cubicBezTo>
                  <a:cubicBezTo>
                    <a:pt x="298" y="100"/>
                    <a:pt x="289" y="81"/>
                    <a:pt x="277" y="65"/>
                  </a:cubicBezTo>
                  <a:cubicBezTo>
                    <a:pt x="269" y="55"/>
                    <a:pt x="261" y="46"/>
                    <a:pt x="251" y="37"/>
                  </a:cubicBezTo>
                  <a:cubicBezTo>
                    <a:pt x="242" y="28"/>
                    <a:pt x="232" y="21"/>
                    <a:pt x="220" y="16"/>
                  </a:cubicBezTo>
                  <a:cubicBezTo>
                    <a:pt x="218" y="15"/>
                    <a:pt x="217" y="15"/>
                    <a:pt x="215" y="14"/>
                  </a:cubicBezTo>
                  <a:cubicBezTo>
                    <a:pt x="215" y="14"/>
                    <a:pt x="214" y="15"/>
                    <a:pt x="214" y="15"/>
                  </a:cubicBezTo>
                  <a:cubicBezTo>
                    <a:pt x="214" y="15"/>
                    <a:pt x="214" y="15"/>
                    <a:pt x="213" y="15"/>
                  </a:cubicBezTo>
                  <a:cubicBezTo>
                    <a:pt x="213" y="15"/>
                    <a:pt x="212" y="14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01" y="10"/>
                    <a:pt x="189" y="8"/>
                    <a:pt x="176" y="8"/>
                  </a:cubicBezTo>
                  <a:cubicBezTo>
                    <a:pt x="176" y="8"/>
                    <a:pt x="176" y="8"/>
                    <a:pt x="175" y="8"/>
                  </a:cubicBezTo>
                  <a:moveTo>
                    <a:pt x="175" y="6"/>
                  </a:moveTo>
                  <a:cubicBezTo>
                    <a:pt x="169" y="6"/>
                    <a:pt x="163" y="6"/>
                    <a:pt x="157" y="7"/>
                  </a:cubicBezTo>
                  <a:cubicBezTo>
                    <a:pt x="157" y="8"/>
                    <a:pt x="156" y="8"/>
                    <a:pt x="155" y="8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4" y="9"/>
                    <a:pt x="154" y="8"/>
                    <a:pt x="154" y="7"/>
                  </a:cubicBezTo>
                  <a:cubicBezTo>
                    <a:pt x="149" y="8"/>
                    <a:pt x="144" y="9"/>
                    <a:pt x="138" y="10"/>
                  </a:cubicBezTo>
                  <a:cubicBezTo>
                    <a:pt x="137" y="12"/>
                    <a:pt x="136" y="13"/>
                    <a:pt x="134" y="14"/>
                  </a:cubicBezTo>
                  <a:cubicBezTo>
                    <a:pt x="138" y="13"/>
                    <a:pt x="141" y="12"/>
                    <a:pt x="144" y="12"/>
                  </a:cubicBezTo>
                  <a:cubicBezTo>
                    <a:pt x="151" y="10"/>
                    <a:pt x="159" y="10"/>
                    <a:pt x="167" y="10"/>
                  </a:cubicBezTo>
                  <a:cubicBezTo>
                    <a:pt x="168" y="10"/>
                    <a:pt x="170" y="10"/>
                    <a:pt x="172" y="10"/>
                  </a:cubicBezTo>
                  <a:cubicBezTo>
                    <a:pt x="172" y="10"/>
                    <a:pt x="171" y="9"/>
                    <a:pt x="172" y="8"/>
                  </a:cubicBezTo>
                  <a:cubicBezTo>
                    <a:pt x="172" y="8"/>
                    <a:pt x="172" y="8"/>
                    <a:pt x="172" y="8"/>
                  </a:cubicBezTo>
                  <a:cubicBezTo>
                    <a:pt x="171" y="8"/>
                    <a:pt x="169" y="8"/>
                    <a:pt x="168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71" y="8"/>
                    <a:pt x="173" y="8"/>
                  </a:cubicBezTo>
                  <a:cubicBezTo>
                    <a:pt x="174" y="7"/>
                    <a:pt x="174" y="6"/>
                    <a:pt x="175" y="6"/>
                  </a:cubicBezTo>
                  <a:moveTo>
                    <a:pt x="179" y="6"/>
                  </a:moveTo>
                  <a:cubicBezTo>
                    <a:pt x="178" y="6"/>
                    <a:pt x="177" y="7"/>
                    <a:pt x="176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80" y="7"/>
                    <a:pt x="182" y="8"/>
                    <a:pt x="185" y="8"/>
                  </a:cubicBezTo>
                  <a:cubicBezTo>
                    <a:pt x="195" y="8"/>
                    <a:pt x="204" y="10"/>
                    <a:pt x="214" y="13"/>
                  </a:cubicBezTo>
                  <a:cubicBezTo>
                    <a:pt x="215" y="12"/>
                    <a:pt x="215" y="12"/>
                    <a:pt x="216" y="11"/>
                  </a:cubicBezTo>
                  <a:cubicBezTo>
                    <a:pt x="207" y="8"/>
                    <a:pt x="197" y="7"/>
                    <a:pt x="187" y="6"/>
                  </a:cubicBezTo>
                  <a:cubicBezTo>
                    <a:pt x="184" y="6"/>
                    <a:pt x="181" y="6"/>
                    <a:pt x="179" y="6"/>
                  </a:cubicBezTo>
                  <a:moveTo>
                    <a:pt x="212" y="5"/>
                  </a:moveTo>
                  <a:cubicBezTo>
                    <a:pt x="211" y="6"/>
                    <a:pt x="211" y="6"/>
                    <a:pt x="210" y="7"/>
                  </a:cubicBezTo>
                  <a:cubicBezTo>
                    <a:pt x="213" y="8"/>
                    <a:pt x="216" y="9"/>
                    <a:pt x="218" y="10"/>
                  </a:cubicBezTo>
                  <a:cubicBezTo>
                    <a:pt x="219" y="9"/>
                    <a:pt x="220" y="9"/>
                    <a:pt x="220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17" y="7"/>
                    <a:pt x="215" y="6"/>
                    <a:pt x="212" y="5"/>
                  </a:cubicBezTo>
                  <a:moveTo>
                    <a:pt x="33" y="111"/>
                  </a:moveTo>
                  <a:cubicBezTo>
                    <a:pt x="34" y="108"/>
                    <a:pt x="36" y="104"/>
                    <a:pt x="37" y="100"/>
                  </a:cubicBezTo>
                  <a:cubicBezTo>
                    <a:pt x="39" y="94"/>
                    <a:pt x="41" y="88"/>
                    <a:pt x="44" y="82"/>
                  </a:cubicBezTo>
                  <a:cubicBezTo>
                    <a:pt x="48" y="76"/>
                    <a:pt x="52" y="70"/>
                    <a:pt x="56" y="65"/>
                  </a:cubicBezTo>
                  <a:cubicBezTo>
                    <a:pt x="63" y="54"/>
                    <a:pt x="72" y="45"/>
                    <a:pt x="82" y="38"/>
                  </a:cubicBezTo>
                  <a:cubicBezTo>
                    <a:pt x="86" y="35"/>
                    <a:pt x="90" y="33"/>
                    <a:pt x="94" y="30"/>
                  </a:cubicBezTo>
                  <a:cubicBezTo>
                    <a:pt x="88" y="34"/>
                    <a:pt x="83" y="38"/>
                    <a:pt x="78" y="42"/>
                  </a:cubicBezTo>
                  <a:cubicBezTo>
                    <a:pt x="52" y="65"/>
                    <a:pt x="32" y="97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28"/>
                    <a:pt x="31" y="124"/>
                    <a:pt x="31" y="121"/>
                  </a:cubicBezTo>
                  <a:cubicBezTo>
                    <a:pt x="32" y="117"/>
                    <a:pt x="33" y="114"/>
                    <a:pt x="33" y="111"/>
                  </a:cubicBezTo>
                  <a:moveTo>
                    <a:pt x="135" y="5"/>
                  </a:moveTo>
                  <a:cubicBezTo>
                    <a:pt x="130" y="6"/>
                    <a:pt x="125" y="8"/>
                    <a:pt x="120" y="10"/>
                  </a:cubicBezTo>
                  <a:cubicBezTo>
                    <a:pt x="119" y="11"/>
                    <a:pt x="118" y="12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3" y="14"/>
                    <a:pt x="110" y="15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7" y="16"/>
                    <a:pt x="107" y="15"/>
                  </a:cubicBezTo>
                  <a:cubicBezTo>
                    <a:pt x="92" y="23"/>
                    <a:pt x="79" y="33"/>
                    <a:pt x="67" y="43"/>
                  </a:cubicBezTo>
                  <a:cubicBezTo>
                    <a:pt x="57" y="51"/>
                    <a:pt x="48" y="60"/>
                    <a:pt x="42" y="71"/>
                  </a:cubicBezTo>
                  <a:cubicBezTo>
                    <a:pt x="36" y="83"/>
                    <a:pt x="34" y="97"/>
                    <a:pt x="31" y="111"/>
                  </a:cubicBezTo>
                  <a:cubicBezTo>
                    <a:pt x="29" y="118"/>
                    <a:pt x="27" y="126"/>
                    <a:pt x="28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0" y="137"/>
                    <a:pt x="31" y="139"/>
                    <a:pt x="34" y="140"/>
                  </a:cubicBezTo>
                  <a:cubicBezTo>
                    <a:pt x="38" y="142"/>
                    <a:pt x="43" y="142"/>
                    <a:pt x="48" y="143"/>
                  </a:cubicBezTo>
                  <a:cubicBezTo>
                    <a:pt x="53" y="144"/>
                    <a:pt x="58" y="145"/>
                    <a:pt x="63" y="145"/>
                  </a:cubicBezTo>
                  <a:cubicBezTo>
                    <a:pt x="59" y="144"/>
                    <a:pt x="56" y="143"/>
                    <a:pt x="53" y="142"/>
                  </a:cubicBezTo>
                  <a:cubicBezTo>
                    <a:pt x="51" y="141"/>
                    <a:pt x="49" y="141"/>
                    <a:pt x="47" y="141"/>
                  </a:cubicBezTo>
                  <a:cubicBezTo>
                    <a:pt x="42" y="140"/>
                    <a:pt x="36" y="140"/>
                    <a:pt x="32" y="137"/>
                  </a:cubicBezTo>
                  <a:cubicBezTo>
                    <a:pt x="32" y="136"/>
                    <a:pt x="32" y="136"/>
                    <a:pt x="31" y="135"/>
                  </a:cubicBezTo>
                  <a:cubicBezTo>
                    <a:pt x="32" y="135"/>
                    <a:pt x="32" y="135"/>
                    <a:pt x="32" y="134"/>
                  </a:cubicBezTo>
                  <a:cubicBezTo>
                    <a:pt x="34" y="86"/>
                    <a:pt x="69" y="43"/>
                    <a:pt x="111" y="23"/>
                  </a:cubicBezTo>
                  <a:cubicBezTo>
                    <a:pt x="114" y="21"/>
                    <a:pt x="118" y="19"/>
                    <a:pt x="122" y="18"/>
                  </a:cubicBezTo>
                  <a:cubicBezTo>
                    <a:pt x="122" y="17"/>
                    <a:pt x="121" y="17"/>
                    <a:pt x="122" y="16"/>
                  </a:cubicBezTo>
                  <a:cubicBezTo>
                    <a:pt x="122" y="16"/>
                    <a:pt x="123" y="15"/>
                    <a:pt x="124" y="15"/>
                  </a:cubicBezTo>
                  <a:cubicBezTo>
                    <a:pt x="110" y="19"/>
                    <a:pt x="98" y="25"/>
                    <a:pt x="86" y="33"/>
                  </a:cubicBezTo>
                  <a:cubicBezTo>
                    <a:pt x="69" y="44"/>
                    <a:pt x="55" y="60"/>
                    <a:pt x="44" y="78"/>
                  </a:cubicBezTo>
                  <a:cubicBezTo>
                    <a:pt x="41" y="84"/>
                    <a:pt x="38" y="91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0"/>
                    <a:pt x="39" y="83"/>
                    <a:pt x="42" y="77"/>
                  </a:cubicBezTo>
                  <a:cubicBezTo>
                    <a:pt x="44" y="71"/>
                    <a:pt x="48" y="66"/>
                    <a:pt x="52" y="61"/>
                  </a:cubicBezTo>
                  <a:cubicBezTo>
                    <a:pt x="60" y="50"/>
                    <a:pt x="71" y="42"/>
                    <a:pt x="82" y="34"/>
                  </a:cubicBezTo>
                  <a:cubicBezTo>
                    <a:pt x="94" y="25"/>
                    <a:pt x="106" y="17"/>
                    <a:pt x="120" y="11"/>
                  </a:cubicBezTo>
                  <a:cubicBezTo>
                    <a:pt x="124" y="10"/>
                    <a:pt x="128" y="9"/>
                    <a:pt x="132" y="8"/>
                  </a:cubicBezTo>
                  <a:cubicBezTo>
                    <a:pt x="133" y="7"/>
                    <a:pt x="134" y="6"/>
                    <a:pt x="135" y="5"/>
                  </a:cubicBezTo>
                  <a:moveTo>
                    <a:pt x="144" y="3"/>
                  </a:moveTo>
                  <a:cubicBezTo>
                    <a:pt x="143" y="3"/>
                    <a:pt x="142" y="3"/>
                    <a:pt x="141" y="4"/>
                  </a:cubicBezTo>
                  <a:cubicBezTo>
                    <a:pt x="141" y="4"/>
                    <a:pt x="140" y="4"/>
                    <a:pt x="139" y="4"/>
                  </a:cubicBezTo>
                  <a:cubicBezTo>
                    <a:pt x="138" y="5"/>
                    <a:pt x="137" y="6"/>
                    <a:pt x="136" y="7"/>
                  </a:cubicBezTo>
                  <a:cubicBezTo>
                    <a:pt x="137" y="6"/>
                    <a:pt x="139" y="6"/>
                    <a:pt x="141" y="6"/>
                  </a:cubicBezTo>
                  <a:cubicBezTo>
                    <a:pt x="142" y="5"/>
                    <a:pt x="143" y="4"/>
                    <a:pt x="144" y="3"/>
                  </a:cubicBezTo>
                  <a:moveTo>
                    <a:pt x="199" y="2"/>
                  </a:moveTo>
                  <a:cubicBezTo>
                    <a:pt x="199" y="3"/>
                    <a:pt x="198" y="3"/>
                    <a:pt x="197" y="4"/>
                  </a:cubicBezTo>
                  <a:cubicBezTo>
                    <a:pt x="199" y="4"/>
                    <a:pt x="202" y="4"/>
                    <a:pt x="204" y="5"/>
                  </a:cubicBezTo>
                  <a:cubicBezTo>
                    <a:pt x="205" y="5"/>
                    <a:pt x="206" y="6"/>
                    <a:pt x="208" y="6"/>
                  </a:cubicBezTo>
                  <a:cubicBezTo>
                    <a:pt x="208" y="6"/>
                    <a:pt x="209" y="5"/>
                    <a:pt x="210" y="5"/>
                  </a:cubicBezTo>
                  <a:cubicBezTo>
                    <a:pt x="206" y="4"/>
                    <a:pt x="203" y="3"/>
                    <a:pt x="199" y="2"/>
                  </a:cubicBezTo>
                  <a:moveTo>
                    <a:pt x="161" y="1"/>
                  </a:moveTo>
                  <a:cubicBezTo>
                    <a:pt x="157" y="1"/>
                    <a:pt x="152" y="2"/>
                    <a:pt x="148" y="3"/>
                  </a:cubicBezTo>
                  <a:cubicBezTo>
                    <a:pt x="147" y="3"/>
                    <a:pt x="146" y="4"/>
                    <a:pt x="145" y="5"/>
                  </a:cubicBezTo>
                  <a:cubicBezTo>
                    <a:pt x="149" y="4"/>
                    <a:pt x="154" y="4"/>
                    <a:pt x="158" y="3"/>
                  </a:cubicBezTo>
                  <a:cubicBezTo>
                    <a:pt x="159" y="3"/>
                    <a:pt x="160" y="2"/>
                    <a:pt x="161" y="1"/>
                  </a:cubicBezTo>
                  <a:moveTo>
                    <a:pt x="185" y="0"/>
                  </a:moveTo>
                  <a:cubicBezTo>
                    <a:pt x="184" y="1"/>
                    <a:pt x="183" y="2"/>
                    <a:pt x="182" y="2"/>
                  </a:cubicBezTo>
                  <a:cubicBezTo>
                    <a:pt x="186" y="3"/>
                    <a:pt x="190" y="3"/>
                    <a:pt x="194" y="3"/>
                  </a:cubicBezTo>
                  <a:cubicBezTo>
                    <a:pt x="195" y="3"/>
                    <a:pt x="196" y="2"/>
                    <a:pt x="197" y="2"/>
                  </a:cubicBezTo>
                  <a:cubicBezTo>
                    <a:pt x="193" y="1"/>
                    <a:pt x="189" y="1"/>
                    <a:pt x="185" y="0"/>
                  </a:cubicBezTo>
                  <a:moveTo>
                    <a:pt x="179" y="0"/>
                  </a:moveTo>
                  <a:cubicBezTo>
                    <a:pt x="174" y="0"/>
                    <a:pt x="169" y="1"/>
                    <a:pt x="164" y="1"/>
                  </a:cubicBezTo>
                  <a:cubicBezTo>
                    <a:pt x="163" y="2"/>
                    <a:pt x="163" y="2"/>
                    <a:pt x="162" y="3"/>
                  </a:cubicBezTo>
                  <a:cubicBezTo>
                    <a:pt x="162" y="3"/>
                    <a:pt x="163" y="3"/>
                    <a:pt x="164" y="3"/>
                  </a:cubicBezTo>
                  <a:cubicBezTo>
                    <a:pt x="169" y="3"/>
                    <a:pt x="174" y="2"/>
                    <a:pt x="179" y="2"/>
                  </a:cubicBezTo>
                  <a:cubicBezTo>
                    <a:pt x="180" y="2"/>
                    <a:pt x="181" y="1"/>
                    <a:pt x="182" y="0"/>
                  </a:cubicBezTo>
                  <a:cubicBezTo>
                    <a:pt x="181" y="0"/>
                    <a:pt x="180" y="0"/>
                    <a:pt x="17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1">
              <a:extLst>
                <a:ext uri="{FF2B5EF4-FFF2-40B4-BE49-F238E27FC236}">
                  <a16:creationId xmlns:a16="http://schemas.microsoft.com/office/drawing/2014/main" id="{3E2F9CB9-68B4-D44C-92E0-E8709E6AF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6745" y="3069430"/>
              <a:ext cx="704850" cy="857250"/>
            </a:xfrm>
            <a:custGeom>
              <a:avLst/>
              <a:gdLst>
                <a:gd name="T0" fmla="*/ 326 w 327"/>
                <a:gd name="T1" fmla="*/ 272 h 398"/>
                <a:gd name="T2" fmla="*/ 302 w 327"/>
                <a:gd name="T3" fmla="*/ 188 h 398"/>
                <a:gd name="T4" fmla="*/ 238 w 327"/>
                <a:gd name="T5" fmla="*/ 162 h 398"/>
                <a:gd name="T6" fmla="*/ 241 w 327"/>
                <a:gd name="T7" fmla="*/ 160 h 398"/>
                <a:gd name="T8" fmla="*/ 282 w 327"/>
                <a:gd name="T9" fmla="*/ 175 h 398"/>
                <a:gd name="T10" fmla="*/ 283 w 327"/>
                <a:gd name="T11" fmla="*/ 174 h 398"/>
                <a:gd name="T12" fmla="*/ 243 w 327"/>
                <a:gd name="T13" fmla="*/ 160 h 398"/>
                <a:gd name="T14" fmla="*/ 161 w 327"/>
                <a:gd name="T15" fmla="*/ 307 h 398"/>
                <a:gd name="T16" fmla="*/ 133 w 327"/>
                <a:gd name="T17" fmla="*/ 294 h 398"/>
                <a:gd name="T18" fmla="*/ 101 w 327"/>
                <a:gd name="T19" fmla="*/ 255 h 398"/>
                <a:gd name="T20" fmla="*/ 214 w 327"/>
                <a:gd name="T21" fmla="*/ 284 h 398"/>
                <a:gd name="T22" fmla="*/ 217 w 327"/>
                <a:gd name="T23" fmla="*/ 270 h 398"/>
                <a:gd name="T24" fmla="*/ 99 w 327"/>
                <a:gd name="T25" fmla="*/ 231 h 398"/>
                <a:gd name="T26" fmla="*/ 170 w 327"/>
                <a:gd name="T27" fmla="*/ 196 h 398"/>
                <a:gd name="T28" fmla="*/ 209 w 327"/>
                <a:gd name="T29" fmla="*/ 60 h 398"/>
                <a:gd name="T30" fmla="*/ 164 w 327"/>
                <a:gd name="T31" fmla="*/ 92 h 398"/>
                <a:gd name="T32" fmla="*/ 206 w 327"/>
                <a:gd name="T33" fmla="*/ 13 h 398"/>
                <a:gd name="T34" fmla="*/ 211 w 327"/>
                <a:gd name="T35" fmla="*/ 14 h 398"/>
                <a:gd name="T36" fmla="*/ 177 w 327"/>
                <a:gd name="T37" fmla="*/ 0 h 398"/>
                <a:gd name="T38" fmla="*/ 113 w 327"/>
                <a:gd name="T39" fmla="*/ 51 h 398"/>
                <a:gd name="T40" fmla="*/ 43 w 327"/>
                <a:gd name="T41" fmla="*/ 44 h 398"/>
                <a:gd name="T42" fmla="*/ 106 w 327"/>
                <a:gd name="T43" fmla="*/ 62 h 398"/>
                <a:gd name="T44" fmla="*/ 79 w 327"/>
                <a:gd name="T45" fmla="*/ 55 h 398"/>
                <a:gd name="T46" fmla="*/ 120 w 327"/>
                <a:gd name="T47" fmla="*/ 44 h 398"/>
                <a:gd name="T48" fmla="*/ 139 w 327"/>
                <a:gd name="T49" fmla="*/ 19 h 398"/>
                <a:gd name="T50" fmla="*/ 167 w 327"/>
                <a:gd name="T51" fmla="*/ 3 h 398"/>
                <a:gd name="T52" fmla="*/ 185 w 327"/>
                <a:gd name="T53" fmla="*/ 4 h 398"/>
                <a:gd name="T54" fmla="*/ 212 w 327"/>
                <a:gd name="T55" fmla="*/ 54 h 398"/>
                <a:gd name="T56" fmla="*/ 131 w 327"/>
                <a:gd name="T57" fmla="*/ 104 h 398"/>
                <a:gd name="T58" fmla="*/ 127 w 327"/>
                <a:gd name="T59" fmla="*/ 136 h 398"/>
                <a:gd name="T60" fmla="*/ 131 w 327"/>
                <a:gd name="T61" fmla="*/ 190 h 398"/>
                <a:gd name="T62" fmla="*/ 136 w 327"/>
                <a:gd name="T63" fmla="*/ 194 h 398"/>
                <a:gd name="T64" fmla="*/ 206 w 327"/>
                <a:gd name="T65" fmla="*/ 227 h 398"/>
                <a:gd name="T66" fmla="*/ 166 w 327"/>
                <a:gd name="T67" fmla="*/ 302 h 398"/>
                <a:gd name="T68" fmla="*/ 105 w 327"/>
                <a:gd name="T69" fmla="*/ 260 h 398"/>
                <a:gd name="T70" fmla="*/ 108 w 327"/>
                <a:gd name="T71" fmla="*/ 205 h 398"/>
                <a:gd name="T72" fmla="*/ 108 w 327"/>
                <a:gd name="T73" fmla="*/ 201 h 398"/>
                <a:gd name="T74" fmla="*/ 102 w 327"/>
                <a:gd name="T75" fmla="*/ 191 h 398"/>
                <a:gd name="T76" fmla="*/ 26 w 327"/>
                <a:gd name="T77" fmla="*/ 200 h 398"/>
                <a:gd name="T78" fmla="*/ 5 w 327"/>
                <a:gd name="T79" fmla="*/ 208 h 398"/>
                <a:gd name="T80" fmla="*/ 44 w 327"/>
                <a:gd name="T81" fmla="*/ 347 h 398"/>
                <a:gd name="T82" fmla="*/ 275 w 327"/>
                <a:gd name="T83" fmla="*/ 372 h 398"/>
                <a:gd name="T84" fmla="*/ 300 w 327"/>
                <a:gd name="T85" fmla="*/ 340 h 398"/>
                <a:gd name="T86" fmla="*/ 319 w 327"/>
                <a:gd name="T87" fmla="*/ 229 h 398"/>
                <a:gd name="T88" fmla="*/ 320 w 327"/>
                <a:gd name="T89" fmla="*/ 224 h 398"/>
                <a:gd name="T90" fmla="*/ 316 w 327"/>
                <a:gd name="T91" fmla="*/ 222 h 398"/>
                <a:gd name="T92" fmla="*/ 164 w 327"/>
                <a:gd name="T93" fmla="*/ 395 h 398"/>
                <a:gd name="T94" fmla="*/ 18 w 327"/>
                <a:gd name="T95" fmla="*/ 266 h 398"/>
                <a:gd name="T96" fmla="*/ 70 w 327"/>
                <a:gd name="T97" fmla="*/ 366 h 398"/>
                <a:gd name="T98" fmla="*/ 24 w 327"/>
                <a:gd name="T99" fmla="*/ 206 h 398"/>
                <a:gd name="T100" fmla="*/ 100 w 327"/>
                <a:gd name="T101" fmla="*/ 193 h 398"/>
                <a:gd name="T102" fmla="*/ 142 w 327"/>
                <a:gd name="T103" fmla="*/ 306 h 398"/>
                <a:gd name="T104" fmla="*/ 167 w 327"/>
                <a:gd name="T105" fmla="*/ 191 h 398"/>
                <a:gd name="T106" fmla="*/ 134 w 327"/>
                <a:gd name="T107" fmla="*/ 172 h 398"/>
                <a:gd name="T108" fmla="*/ 128 w 327"/>
                <a:gd name="T109" fmla="*/ 155 h 398"/>
                <a:gd name="T110" fmla="*/ 222 w 327"/>
                <a:gd name="T111" fmla="*/ 4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7" h="398">
                  <a:moveTo>
                    <a:pt x="325" y="245"/>
                  </a:moveTo>
                  <a:cubicBezTo>
                    <a:pt x="325" y="245"/>
                    <a:pt x="324" y="246"/>
                    <a:pt x="324" y="246"/>
                  </a:cubicBezTo>
                  <a:cubicBezTo>
                    <a:pt x="324" y="246"/>
                    <a:pt x="323" y="246"/>
                    <a:pt x="323" y="246"/>
                  </a:cubicBezTo>
                  <a:cubicBezTo>
                    <a:pt x="323" y="246"/>
                    <a:pt x="323" y="246"/>
                    <a:pt x="323" y="246"/>
                  </a:cubicBezTo>
                  <a:cubicBezTo>
                    <a:pt x="324" y="250"/>
                    <a:pt x="324" y="254"/>
                    <a:pt x="325" y="258"/>
                  </a:cubicBezTo>
                  <a:cubicBezTo>
                    <a:pt x="325" y="263"/>
                    <a:pt x="325" y="268"/>
                    <a:pt x="324" y="274"/>
                  </a:cubicBezTo>
                  <a:cubicBezTo>
                    <a:pt x="324" y="275"/>
                    <a:pt x="324" y="276"/>
                    <a:pt x="324" y="277"/>
                  </a:cubicBezTo>
                  <a:cubicBezTo>
                    <a:pt x="325" y="276"/>
                    <a:pt x="325" y="276"/>
                    <a:pt x="326" y="276"/>
                  </a:cubicBezTo>
                  <a:cubicBezTo>
                    <a:pt x="326" y="275"/>
                    <a:pt x="326" y="274"/>
                    <a:pt x="326" y="272"/>
                  </a:cubicBezTo>
                  <a:cubicBezTo>
                    <a:pt x="326" y="271"/>
                    <a:pt x="327" y="269"/>
                    <a:pt x="327" y="268"/>
                  </a:cubicBezTo>
                  <a:cubicBezTo>
                    <a:pt x="327" y="268"/>
                    <a:pt x="327" y="268"/>
                    <a:pt x="327" y="268"/>
                  </a:cubicBezTo>
                  <a:cubicBezTo>
                    <a:pt x="326" y="268"/>
                    <a:pt x="326" y="268"/>
                    <a:pt x="326" y="268"/>
                  </a:cubicBezTo>
                  <a:cubicBezTo>
                    <a:pt x="325" y="268"/>
                    <a:pt x="325" y="266"/>
                    <a:pt x="326" y="266"/>
                  </a:cubicBezTo>
                  <a:cubicBezTo>
                    <a:pt x="326" y="266"/>
                    <a:pt x="327" y="266"/>
                    <a:pt x="327" y="266"/>
                  </a:cubicBezTo>
                  <a:cubicBezTo>
                    <a:pt x="327" y="263"/>
                    <a:pt x="327" y="261"/>
                    <a:pt x="327" y="258"/>
                  </a:cubicBezTo>
                  <a:cubicBezTo>
                    <a:pt x="327" y="256"/>
                    <a:pt x="326" y="254"/>
                    <a:pt x="326" y="252"/>
                  </a:cubicBezTo>
                  <a:cubicBezTo>
                    <a:pt x="326" y="250"/>
                    <a:pt x="326" y="248"/>
                    <a:pt x="325" y="245"/>
                  </a:cubicBezTo>
                  <a:moveTo>
                    <a:pt x="302" y="188"/>
                  </a:moveTo>
                  <a:cubicBezTo>
                    <a:pt x="301" y="188"/>
                    <a:pt x="299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301" y="191"/>
                    <a:pt x="304" y="195"/>
                    <a:pt x="306" y="198"/>
                  </a:cubicBezTo>
                  <a:cubicBezTo>
                    <a:pt x="307" y="198"/>
                    <a:pt x="307" y="198"/>
                    <a:pt x="307" y="198"/>
                  </a:cubicBezTo>
                  <a:cubicBezTo>
                    <a:pt x="308" y="198"/>
                    <a:pt x="308" y="198"/>
                    <a:pt x="309" y="198"/>
                  </a:cubicBezTo>
                  <a:cubicBezTo>
                    <a:pt x="308" y="197"/>
                    <a:pt x="308" y="196"/>
                    <a:pt x="308" y="196"/>
                  </a:cubicBezTo>
                  <a:cubicBezTo>
                    <a:pt x="306" y="193"/>
                    <a:pt x="304" y="190"/>
                    <a:pt x="302" y="188"/>
                  </a:cubicBezTo>
                  <a:moveTo>
                    <a:pt x="238" y="162"/>
                  </a:moveTo>
                  <a:cubicBezTo>
                    <a:pt x="239" y="162"/>
                    <a:pt x="240" y="162"/>
                    <a:pt x="241" y="162"/>
                  </a:cubicBezTo>
                  <a:cubicBezTo>
                    <a:pt x="241" y="162"/>
                    <a:pt x="242" y="162"/>
                    <a:pt x="243" y="162"/>
                  </a:cubicBezTo>
                  <a:cubicBezTo>
                    <a:pt x="245" y="162"/>
                    <a:pt x="248" y="163"/>
                    <a:pt x="249" y="163"/>
                  </a:cubicBezTo>
                  <a:cubicBezTo>
                    <a:pt x="255" y="165"/>
                    <a:pt x="260" y="165"/>
                    <a:pt x="265" y="167"/>
                  </a:cubicBezTo>
                  <a:cubicBezTo>
                    <a:pt x="268" y="168"/>
                    <a:pt x="270" y="169"/>
                    <a:pt x="272" y="170"/>
                  </a:cubicBezTo>
                  <a:cubicBezTo>
                    <a:pt x="267" y="168"/>
                    <a:pt x="262" y="166"/>
                    <a:pt x="256" y="165"/>
                  </a:cubicBezTo>
                  <a:cubicBezTo>
                    <a:pt x="251" y="164"/>
                    <a:pt x="245" y="164"/>
                    <a:pt x="240" y="163"/>
                  </a:cubicBezTo>
                  <a:cubicBezTo>
                    <a:pt x="239" y="163"/>
                    <a:pt x="239" y="163"/>
                    <a:pt x="238" y="162"/>
                  </a:cubicBezTo>
                  <a:moveTo>
                    <a:pt x="241" y="160"/>
                  </a:moveTo>
                  <a:cubicBezTo>
                    <a:pt x="241" y="160"/>
                    <a:pt x="241" y="160"/>
                    <a:pt x="241" y="160"/>
                  </a:cubicBezTo>
                  <a:cubicBezTo>
                    <a:pt x="239" y="160"/>
                    <a:pt x="237" y="161"/>
                    <a:pt x="235" y="162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5" y="163"/>
                    <a:pt x="235" y="163"/>
                    <a:pt x="236" y="164"/>
                  </a:cubicBezTo>
                  <a:cubicBezTo>
                    <a:pt x="236" y="164"/>
                    <a:pt x="237" y="164"/>
                    <a:pt x="237" y="164"/>
                  </a:cubicBezTo>
                  <a:cubicBezTo>
                    <a:pt x="242" y="166"/>
                    <a:pt x="247" y="166"/>
                    <a:pt x="252" y="166"/>
                  </a:cubicBezTo>
                  <a:cubicBezTo>
                    <a:pt x="255" y="167"/>
                    <a:pt x="258" y="168"/>
                    <a:pt x="261" y="169"/>
                  </a:cubicBezTo>
                  <a:cubicBezTo>
                    <a:pt x="264" y="169"/>
                    <a:pt x="266" y="170"/>
                    <a:pt x="269" y="171"/>
                  </a:cubicBezTo>
                  <a:cubicBezTo>
                    <a:pt x="273" y="172"/>
                    <a:pt x="277" y="173"/>
                    <a:pt x="282" y="175"/>
                  </a:cubicBezTo>
                  <a:cubicBezTo>
                    <a:pt x="286" y="178"/>
                    <a:pt x="289" y="181"/>
                    <a:pt x="293" y="184"/>
                  </a:cubicBezTo>
                  <a:cubicBezTo>
                    <a:pt x="294" y="185"/>
                    <a:pt x="296" y="186"/>
                    <a:pt x="297" y="188"/>
                  </a:cubicBezTo>
                  <a:cubicBezTo>
                    <a:pt x="297" y="187"/>
                    <a:pt x="297" y="186"/>
                    <a:pt x="298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297" y="183"/>
                    <a:pt x="293" y="179"/>
                    <a:pt x="289" y="177"/>
                  </a:cubicBezTo>
                  <a:cubicBezTo>
                    <a:pt x="289" y="177"/>
                    <a:pt x="288" y="177"/>
                    <a:pt x="288" y="177"/>
                  </a:cubicBezTo>
                  <a:cubicBezTo>
                    <a:pt x="288" y="177"/>
                    <a:pt x="288" y="177"/>
                    <a:pt x="288" y="177"/>
                  </a:cubicBezTo>
                  <a:cubicBezTo>
                    <a:pt x="287" y="177"/>
                    <a:pt x="287" y="176"/>
                    <a:pt x="287" y="176"/>
                  </a:cubicBezTo>
                  <a:cubicBezTo>
                    <a:pt x="286" y="175"/>
                    <a:pt x="284" y="174"/>
                    <a:pt x="283" y="174"/>
                  </a:cubicBezTo>
                  <a:cubicBezTo>
                    <a:pt x="282" y="173"/>
                    <a:pt x="282" y="173"/>
                    <a:pt x="281" y="172"/>
                  </a:cubicBezTo>
                  <a:cubicBezTo>
                    <a:pt x="280" y="173"/>
                    <a:pt x="280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3"/>
                    <a:pt x="277" y="171"/>
                    <a:pt x="278" y="171"/>
                  </a:cubicBezTo>
                  <a:cubicBezTo>
                    <a:pt x="278" y="171"/>
                    <a:pt x="278" y="171"/>
                    <a:pt x="278" y="171"/>
                  </a:cubicBezTo>
                  <a:cubicBezTo>
                    <a:pt x="278" y="171"/>
                    <a:pt x="277" y="170"/>
                    <a:pt x="277" y="170"/>
                  </a:cubicBezTo>
                  <a:cubicBezTo>
                    <a:pt x="269" y="166"/>
                    <a:pt x="261" y="163"/>
                    <a:pt x="252" y="162"/>
                  </a:cubicBezTo>
                  <a:cubicBezTo>
                    <a:pt x="250" y="162"/>
                    <a:pt x="248" y="161"/>
                    <a:pt x="246" y="161"/>
                  </a:cubicBezTo>
                  <a:cubicBezTo>
                    <a:pt x="245" y="161"/>
                    <a:pt x="244" y="160"/>
                    <a:pt x="243" y="160"/>
                  </a:cubicBezTo>
                  <a:cubicBezTo>
                    <a:pt x="243" y="160"/>
                    <a:pt x="243" y="160"/>
                    <a:pt x="242" y="160"/>
                  </a:cubicBezTo>
                  <a:cubicBezTo>
                    <a:pt x="242" y="160"/>
                    <a:pt x="241" y="160"/>
                    <a:pt x="241" y="160"/>
                  </a:cubicBezTo>
                  <a:moveTo>
                    <a:pt x="175" y="304"/>
                  </a:moveTo>
                  <a:cubicBezTo>
                    <a:pt x="178" y="304"/>
                    <a:pt x="181" y="303"/>
                    <a:pt x="185" y="302"/>
                  </a:cubicBezTo>
                  <a:cubicBezTo>
                    <a:pt x="187" y="302"/>
                    <a:pt x="189" y="301"/>
                    <a:pt x="191" y="300"/>
                  </a:cubicBezTo>
                  <a:cubicBezTo>
                    <a:pt x="190" y="301"/>
                    <a:pt x="189" y="301"/>
                    <a:pt x="187" y="302"/>
                  </a:cubicBezTo>
                  <a:cubicBezTo>
                    <a:pt x="187" y="302"/>
                    <a:pt x="186" y="302"/>
                    <a:pt x="185" y="303"/>
                  </a:cubicBezTo>
                  <a:cubicBezTo>
                    <a:pt x="182" y="304"/>
                    <a:pt x="178" y="305"/>
                    <a:pt x="174" y="306"/>
                  </a:cubicBezTo>
                  <a:cubicBezTo>
                    <a:pt x="170" y="307"/>
                    <a:pt x="165" y="307"/>
                    <a:pt x="161" y="307"/>
                  </a:cubicBezTo>
                  <a:cubicBezTo>
                    <a:pt x="158" y="307"/>
                    <a:pt x="156" y="307"/>
                    <a:pt x="153" y="307"/>
                  </a:cubicBezTo>
                  <a:cubicBezTo>
                    <a:pt x="156" y="307"/>
                    <a:pt x="159" y="306"/>
                    <a:pt x="162" y="306"/>
                  </a:cubicBezTo>
                  <a:cubicBezTo>
                    <a:pt x="163" y="305"/>
                    <a:pt x="165" y="305"/>
                    <a:pt x="166" y="304"/>
                  </a:cubicBezTo>
                  <a:cubicBezTo>
                    <a:pt x="167" y="304"/>
                    <a:pt x="167" y="304"/>
                    <a:pt x="168" y="304"/>
                  </a:cubicBezTo>
                  <a:cubicBezTo>
                    <a:pt x="170" y="304"/>
                    <a:pt x="172" y="304"/>
                    <a:pt x="175" y="304"/>
                  </a:cubicBezTo>
                  <a:moveTo>
                    <a:pt x="115" y="282"/>
                  </a:moveTo>
                  <a:cubicBezTo>
                    <a:pt x="115" y="281"/>
                    <a:pt x="114" y="280"/>
                    <a:pt x="114" y="279"/>
                  </a:cubicBezTo>
                  <a:cubicBezTo>
                    <a:pt x="114" y="279"/>
                    <a:pt x="113" y="278"/>
                    <a:pt x="113" y="277"/>
                  </a:cubicBezTo>
                  <a:cubicBezTo>
                    <a:pt x="118" y="284"/>
                    <a:pt x="125" y="290"/>
                    <a:pt x="133" y="294"/>
                  </a:cubicBezTo>
                  <a:cubicBezTo>
                    <a:pt x="141" y="300"/>
                    <a:pt x="151" y="303"/>
                    <a:pt x="160" y="304"/>
                  </a:cubicBezTo>
                  <a:cubicBezTo>
                    <a:pt x="159" y="304"/>
                    <a:pt x="157" y="304"/>
                    <a:pt x="156" y="305"/>
                  </a:cubicBezTo>
                  <a:cubicBezTo>
                    <a:pt x="154" y="305"/>
                    <a:pt x="153" y="305"/>
                    <a:pt x="151" y="305"/>
                  </a:cubicBezTo>
                  <a:cubicBezTo>
                    <a:pt x="147" y="305"/>
                    <a:pt x="143" y="304"/>
                    <a:pt x="139" y="303"/>
                  </a:cubicBezTo>
                  <a:cubicBezTo>
                    <a:pt x="139" y="303"/>
                    <a:pt x="138" y="302"/>
                    <a:pt x="137" y="302"/>
                  </a:cubicBezTo>
                  <a:cubicBezTo>
                    <a:pt x="134" y="301"/>
                    <a:pt x="130" y="298"/>
                    <a:pt x="127" y="296"/>
                  </a:cubicBezTo>
                  <a:cubicBezTo>
                    <a:pt x="122" y="292"/>
                    <a:pt x="118" y="287"/>
                    <a:pt x="115" y="282"/>
                  </a:cubicBezTo>
                  <a:moveTo>
                    <a:pt x="103" y="265"/>
                  </a:moveTo>
                  <a:cubicBezTo>
                    <a:pt x="102" y="262"/>
                    <a:pt x="102" y="258"/>
                    <a:pt x="101" y="255"/>
                  </a:cubicBezTo>
                  <a:cubicBezTo>
                    <a:pt x="103" y="261"/>
                    <a:pt x="106" y="266"/>
                    <a:pt x="109" y="272"/>
                  </a:cubicBezTo>
                  <a:cubicBezTo>
                    <a:pt x="110" y="273"/>
                    <a:pt x="110" y="275"/>
                    <a:pt x="111" y="277"/>
                  </a:cubicBezTo>
                  <a:cubicBezTo>
                    <a:pt x="113" y="281"/>
                    <a:pt x="115" y="285"/>
                    <a:pt x="118" y="289"/>
                  </a:cubicBezTo>
                  <a:cubicBezTo>
                    <a:pt x="117" y="289"/>
                    <a:pt x="117" y="288"/>
                    <a:pt x="117" y="288"/>
                  </a:cubicBezTo>
                  <a:cubicBezTo>
                    <a:pt x="110" y="282"/>
                    <a:pt x="106" y="274"/>
                    <a:pt x="103" y="265"/>
                  </a:cubicBezTo>
                  <a:moveTo>
                    <a:pt x="224" y="259"/>
                  </a:moveTo>
                  <a:cubicBezTo>
                    <a:pt x="228" y="252"/>
                    <a:pt x="229" y="244"/>
                    <a:pt x="227" y="237"/>
                  </a:cubicBezTo>
                  <a:cubicBezTo>
                    <a:pt x="230" y="244"/>
                    <a:pt x="231" y="253"/>
                    <a:pt x="229" y="261"/>
                  </a:cubicBezTo>
                  <a:cubicBezTo>
                    <a:pt x="227" y="270"/>
                    <a:pt x="221" y="278"/>
                    <a:pt x="214" y="284"/>
                  </a:cubicBezTo>
                  <a:cubicBezTo>
                    <a:pt x="219" y="279"/>
                    <a:pt x="222" y="273"/>
                    <a:pt x="223" y="267"/>
                  </a:cubicBezTo>
                  <a:cubicBezTo>
                    <a:pt x="222" y="268"/>
                    <a:pt x="221" y="269"/>
                    <a:pt x="220" y="270"/>
                  </a:cubicBezTo>
                  <a:cubicBezTo>
                    <a:pt x="220" y="272"/>
                    <a:pt x="219" y="273"/>
                    <a:pt x="218" y="275"/>
                  </a:cubicBezTo>
                  <a:cubicBezTo>
                    <a:pt x="217" y="278"/>
                    <a:pt x="215" y="280"/>
                    <a:pt x="213" y="282"/>
                  </a:cubicBezTo>
                  <a:cubicBezTo>
                    <a:pt x="213" y="283"/>
                    <a:pt x="213" y="283"/>
                    <a:pt x="212" y="283"/>
                  </a:cubicBezTo>
                  <a:cubicBezTo>
                    <a:pt x="202" y="295"/>
                    <a:pt x="187" y="301"/>
                    <a:pt x="172" y="302"/>
                  </a:cubicBezTo>
                  <a:cubicBezTo>
                    <a:pt x="174" y="301"/>
                    <a:pt x="177" y="300"/>
                    <a:pt x="179" y="299"/>
                  </a:cubicBezTo>
                  <a:cubicBezTo>
                    <a:pt x="188" y="294"/>
                    <a:pt x="197" y="288"/>
                    <a:pt x="205" y="282"/>
                  </a:cubicBezTo>
                  <a:cubicBezTo>
                    <a:pt x="209" y="278"/>
                    <a:pt x="214" y="274"/>
                    <a:pt x="217" y="270"/>
                  </a:cubicBezTo>
                  <a:cubicBezTo>
                    <a:pt x="218" y="269"/>
                    <a:pt x="219" y="268"/>
                    <a:pt x="220" y="267"/>
                  </a:cubicBezTo>
                  <a:cubicBezTo>
                    <a:pt x="221" y="266"/>
                    <a:pt x="221" y="265"/>
                    <a:pt x="222" y="264"/>
                  </a:cubicBezTo>
                  <a:cubicBezTo>
                    <a:pt x="222" y="264"/>
                    <a:pt x="222" y="265"/>
                    <a:pt x="222" y="266"/>
                  </a:cubicBezTo>
                  <a:cubicBezTo>
                    <a:pt x="222" y="265"/>
                    <a:pt x="223" y="264"/>
                    <a:pt x="224" y="263"/>
                  </a:cubicBezTo>
                  <a:cubicBezTo>
                    <a:pt x="224" y="262"/>
                    <a:pt x="224" y="261"/>
                    <a:pt x="224" y="259"/>
                  </a:cubicBezTo>
                  <a:moveTo>
                    <a:pt x="99" y="231"/>
                  </a:moveTo>
                  <a:cubicBezTo>
                    <a:pt x="99" y="220"/>
                    <a:pt x="101" y="209"/>
                    <a:pt x="105" y="199"/>
                  </a:cubicBezTo>
                  <a:cubicBezTo>
                    <a:pt x="104" y="203"/>
                    <a:pt x="104" y="207"/>
                    <a:pt x="104" y="212"/>
                  </a:cubicBezTo>
                  <a:cubicBezTo>
                    <a:pt x="101" y="218"/>
                    <a:pt x="100" y="225"/>
                    <a:pt x="99" y="231"/>
                  </a:cubicBezTo>
                  <a:moveTo>
                    <a:pt x="195" y="203"/>
                  </a:moveTo>
                  <a:cubicBezTo>
                    <a:pt x="186" y="198"/>
                    <a:pt x="176" y="195"/>
                    <a:pt x="167" y="194"/>
                  </a:cubicBezTo>
                  <a:cubicBezTo>
                    <a:pt x="166" y="193"/>
                    <a:pt x="165" y="193"/>
                    <a:pt x="164" y="193"/>
                  </a:cubicBezTo>
                  <a:cubicBezTo>
                    <a:pt x="169" y="193"/>
                    <a:pt x="174" y="194"/>
                    <a:pt x="180" y="196"/>
                  </a:cubicBezTo>
                  <a:cubicBezTo>
                    <a:pt x="185" y="197"/>
                    <a:pt x="190" y="200"/>
                    <a:pt x="195" y="203"/>
                  </a:cubicBezTo>
                  <a:moveTo>
                    <a:pt x="149" y="193"/>
                  </a:moveTo>
                  <a:cubicBezTo>
                    <a:pt x="150" y="193"/>
                    <a:pt x="150" y="193"/>
                    <a:pt x="151" y="193"/>
                  </a:cubicBezTo>
                  <a:cubicBezTo>
                    <a:pt x="152" y="193"/>
                    <a:pt x="152" y="193"/>
                    <a:pt x="153" y="193"/>
                  </a:cubicBezTo>
                  <a:cubicBezTo>
                    <a:pt x="159" y="194"/>
                    <a:pt x="165" y="195"/>
                    <a:pt x="170" y="196"/>
                  </a:cubicBezTo>
                  <a:cubicBezTo>
                    <a:pt x="181" y="199"/>
                    <a:pt x="192" y="203"/>
                    <a:pt x="202" y="209"/>
                  </a:cubicBezTo>
                  <a:cubicBezTo>
                    <a:pt x="207" y="212"/>
                    <a:pt x="212" y="216"/>
                    <a:pt x="216" y="220"/>
                  </a:cubicBezTo>
                  <a:cubicBezTo>
                    <a:pt x="219" y="225"/>
                    <a:pt x="222" y="230"/>
                    <a:pt x="224" y="235"/>
                  </a:cubicBezTo>
                  <a:cubicBezTo>
                    <a:pt x="226" y="242"/>
                    <a:pt x="226" y="249"/>
                    <a:pt x="224" y="255"/>
                  </a:cubicBezTo>
                  <a:cubicBezTo>
                    <a:pt x="222" y="241"/>
                    <a:pt x="212" y="229"/>
                    <a:pt x="202" y="220"/>
                  </a:cubicBezTo>
                  <a:cubicBezTo>
                    <a:pt x="194" y="213"/>
                    <a:pt x="185" y="207"/>
                    <a:pt x="176" y="203"/>
                  </a:cubicBezTo>
                  <a:cubicBezTo>
                    <a:pt x="172" y="200"/>
                    <a:pt x="167" y="198"/>
                    <a:pt x="163" y="197"/>
                  </a:cubicBezTo>
                  <a:cubicBezTo>
                    <a:pt x="158" y="196"/>
                    <a:pt x="154" y="195"/>
                    <a:pt x="149" y="193"/>
                  </a:cubicBezTo>
                  <a:moveTo>
                    <a:pt x="209" y="60"/>
                  </a:moveTo>
                  <a:cubicBezTo>
                    <a:pt x="210" y="59"/>
                    <a:pt x="211" y="59"/>
                    <a:pt x="211" y="58"/>
                  </a:cubicBezTo>
                  <a:cubicBezTo>
                    <a:pt x="210" y="61"/>
                    <a:pt x="209" y="64"/>
                    <a:pt x="207" y="67"/>
                  </a:cubicBezTo>
                  <a:cubicBezTo>
                    <a:pt x="206" y="69"/>
                    <a:pt x="206" y="70"/>
                    <a:pt x="205" y="71"/>
                  </a:cubicBezTo>
                  <a:cubicBezTo>
                    <a:pt x="202" y="74"/>
                    <a:pt x="198" y="78"/>
                    <a:pt x="194" y="81"/>
                  </a:cubicBezTo>
                  <a:cubicBezTo>
                    <a:pt x="194" y="81"/>
                    <a:pt x="193" y="82"/>
                    <a:pt x="192" y="82"/>
                  </a:cubicBezTo>
                  <a:cubicBezTo>
                    <a:pt x="188" y="85"/>
                    <a:pt x="183" y="87"/>
                    <a:pt x="179" y="89"/>
                  </a:cubicBezTo>
                  <a:cubicBezTo>
                    <a:pt x="174" y="91"/>
                    <a:pt x="170" y="92"/>
                    <a:pt x="166" y="93"/>
                  </a:cubicBezTo>
                  <a:cubicBezTo>
                    <a:pt x="161" y="95"/>
                    <a:pt x="157" y="96"/>
                    <a:pt x="153" y="97"/>
                  </a:cubicBezTo>
                  <a:cubicBezTo>
                    <a:pt x="157" y="95"/>
                    <a:pt x="160" y="94"/>
                    <a:pt x="164" y="92"/>
                  </a:cubicBezTo>
                  <a:cubicBezTo>
                    <a:pt x="173" y="88"/>
                    <a:pt x="182" y="81"/>
                    <a:pt x="191" y="75"/>
                  </a:cubicBezTo>
                  <a:cubicBezTo>
                    <a:pt x="197" y="71"/>
                    <a:pt x="204" y="66"/>
                    <a:pt x="209" y="60"/>
                  </a:cubicBezTo>
                  <a:moveTo>
                    <a:pt x="130" y="23"/>
                  </a:moveTo>
                  <a:cubicBezTo>
                    <a:pt x="132" y="20"/>
                    <a:pt x="135" y="17"/>
                    <a:pt x="139" y="15"/>
                  </a:cubicBezTo>
                  <a:cubicBezTo>
                    <a:pt x="135" y="17"/>
                    <a:pt x="133" y="20"/>
                    <a:pt x="130" y="23"/>
                  </a:cubicBezTo>
                  <a:cubicBezTo>
                    <a:pt x="130" y="23"/>
                    <a:pt x="130" y="23"/>
                    <a:pt x="130" y="23"/>
                  </a:cubicBezTo>
                  <a:moveTo>
                    <a:pt x="215" y="40"/>
                  </a:moveTo>
                  <a:cubicBezTo>
                    <a:pt x="215" y="40"/>
                    <a:pt x="215" y="39"/>
                    <a:pt x="215" y="38"/>
                  </a:cubicBezTo>
                  <a:cubicBezTo>
                    <a:pt x="214" y="29"/>
                    <a:pt x="211" y="20"/>
                    <a:pt x="206" y="13"/>
                  </a:cubicBezTo>
                  <a:cubicBezTo>
                    <a:pt x="205" y="12"/>
                    <a:pt x="204" y="11"/>
                    <a:pt x="203" y="10"/>
                  </a:cubicBezTo>
                  <a:cubicBezTo>
                    <a:pt x="205" y="11"/>
                    <a:pt x="207" y="12"/>
                    <a:pt x="208" y="14"/>
                  </a:cubicBezTo>
                  <a:cubicBezTo>
                    <a:pt x="209" y="14"/>
                    <a:pt x="209" y="15"/>
                    <a:pt x="210" y="15"/>
                  </a:cubicBezTo>
                  <a:cubicBezTo>
                    <a:pt x="212" y="18"/>
                    <a:pt x="214" y="21"/>
                    <a:pt x="215" y="24"/>
                  </a:cubicBezTo>
                  <a:cubicBezTo>
                    <a:pt x="218" y="29"/>
                    <a:pt x="219" y="36"/>
                    <a:pt x="218" y="43"/>
                  </a:cubicBezTo>
                  <a:cubicBezTo>
                    <a:pt x="217" y="44"/>
                    <a:pt x="217" y="46"/>
                    <a:pt x="216" y="47"/>
                  </a:cubicBezTo>
                  <a:cubicBezTo>
                    <a:pt x="216" y="48"/>
                    <a:pt x="215" y="49"/>
                    <a:pt x="215" y="50"/>
                  </a:cubicBezTo>
                  <a:cubicBezTo>
                    <a:pt x="215" y="47"/>
                    <a:pt x="215" y="44"/>
                    <a:pt x="215" y="40"/>
                  </a:cubicBezTo>
                  <a:moveTo>
                    <a:pt x="211" y="14"/>
                  </a:moveTo>
                  <a:cubicBezTo>
                    <a:pt x="209" y="12"/>
                    <a:pt x="207" y="10"/>
                    <a:pt x="205" y="8"/>
                  </a:cubicBezTo>
                  <a:cubicBezTo>
                    <a:pt x="206" y="9"/>
                    <a:pt x="207" y="9"/>
                    <a:pt x="208" y="10"/>
                  </a:cubicBezTo>
                  <a:cubicBezTo>
                    <a:pt x="210" y="11"/>
                    <a:pt x="213" y="13"/>
                    <a:pt x="215" y="15"/>
                  </a:cubicBezTo>
                  <a:cubicBezTo>
                    <a:pt x="222" y="22"/>
                    <a:pt x="222" y="33"/>
                    <a:pt x="221" y="42"/>
                  </a:cubicBezTo>
                  <a:cubicBezTo>
                    <a:pt x="219" y="49"/>
                    <a:pt x="216" y="56"/>
                    <a:pt x="212" y="62"/>
                  </a:cubicBezTo>
                  <a:cubicBezTo>
                    <a:pt x="213" y="59"/>
                    <a:pt x="214" y="57"/>
                    <a:pt x="214" y="54"/>
                  </a:cubicBezTo>
                  <a:cubicBezTo>
                    <a:pt x="219" y="47"/>
                    <a:pt x="222" y="39"/>
                    <a:pt x="220" y="30"/>
                  </a:cubicBezTo>
                  <a:cubicBezTo>
                    <a:pt x="218" y="24"/>
                    <a:pt x="215" y="18"/>
                    <a:pt x="211" y="14"/>
                  </a:cubicBezTo>
                  <a:moveTo>
                    <a:pt x="177" y="0"/>
                  </a:moveTo>
                  <a:cubicBezTo>
                    <a:pt x="173" y="0"/>
                    <a:pt x="169" y="0"/>
                    <a:pt x="165" y="1"/>
                  </a:cubicBezTo>
                  <a:cubicBezTo>
                    <a:pt x="158" y="3"/>
                    <a:pt x="150" y="5"/>
                    <a:pt x="144" y="9"/>
                  </a:cubicBezTo>
                  <a:cubicBezTo>
                    <a:pt x="137" y="13"/>
                    <a:pt x="130" y="19"/>
                    <a:pt x="126" y="26"/>
                  </a:cubicBezTo>
                  <a:cubicBezTo>
                    <a:pt x="125" y="27"/>
                    <a:pt x="124" y="29"/>
                    <a:pt x="123" y="30"/>
                  </a:cubicBezTo>
                  <a:cubicBezTo>
                    <a:pt x="122" y="32"/>
                    <a:pt x="120" y="33"/>
                    <a:pt x="119" y="35"/>
                  </a:cubicBezTo>
                  <a:cubicBezTo>
                    <a:pt x="116" y="40"/>
                    <a:pt x="114" y="45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1" y="54"/>
                    <a:pt x="109" y="54"/>
                    <a:pt x="106" y="54"/>
                  </a:cubicBezTo>
                  <a:cubicBezTo>
                    <a:pt x="103" y="54"/>
                    <a:pt x="99" y="53"/>
                    <a:pt x="96" y="53"/>
                  </a:cubicBezTo>
                  <a:cubicBezTo>
                    <a:pt x="79" y="49"/>
                    <a:pt x="61" y="46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2"/>
                    <a:pt x="42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9" y="46"/>
                    <a:pt x="54" y="48"/>
                    <a:pt x="60" y="50"/>
                  </a:cubicBezTo>
                  <a:cubicBezTo>
                    <a:pt x="63" y="51"/>
                    <a:pt x="66" y="52"/>
                    <a:pt x="70" y="53"/>
                  </a:cubicBezTo>
                  <a:cubicBezTo>
                    <a:pt x="71" y="54"/>
                    <a:pt x="73" y="55"/>
                    <a:pt x="75" y="55"/>
                  </a:cubicBezTo>
                  <a:cubicBezTo>
                    <a:pt x="62" y="53"/>
                    <a:pt x="49" y="51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51"/>
                    <a:pt x="36" y="51"/>
                  </a:cubicBezTo>
                  <a:cubicBezTo>
                    <a:pt x="49" y="53"/>
                    <a:pt x="62" y="55"/>
                    <a:pt x="75" y="57"/>
                  </a:cubicBezTo>
                  <a:cubicBezTo>
                    <a:pt x="79" y="58"/>
                    <a:pt x="82" y="58"/>
                    <a:pt x="86" y="59"/>
                  </a:cubicBezTo>
                  <a:cubicBezTo>
                    <a:pt x="93" y="61"/>
                    <a:pt x="99" y="62"/>
                    <a:pt x="106" y="62"/>
                  </a:cubicBezTo>
                  <a:cubicBezTo>
                    <a:pt x="106" y="62"/>
                    <a:pt x="107" y="62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9" y="61"/>
                    <a:pt x="109" y="60"/>
                    <a:pt x="108" y="60"/>
                  </a:cubicBezTo>
                  <a:cubicBezTo>
                    <a:pt x="108" y="60"/>
                    <a:pt x="108" y="60"/>
                    <a:pt x="107" y="60"/>
                  </a:cubicBezTo>
                  <a:cubicBezTo>
                    <a:pt x="104" y="58"/>
                    <a:pt x="101" y="58"/>
                    <a:pt x="98" y="58"/>
                  </a:cubicBezTo>
                  <a:cubicBezTo>
                    <a:pt x="97" y="58"/>
                    <a:pt x="95" y="58"/>
                    <a:pt x="94" y="57"/>
                  </a:cubicBezTo>
                  <a:cubicBezTo>
                    <a:pt x="93" y="57"/>
                    <a:pt x="91" y="57"/>
                    <a:pt x="89" y="57"/>
                  </a:cubicBezTo>
                  <a:cubicBezTo>
                    <a:pt x="88" y="57"/>
                    <a:pt x="87" y="57"/>
                    <a:pt x="86" y="57"/>
                  </a:cubicBezTo>
                  <a:cubicBezTo>
                    <a:pt x="84" y="56"/>
                    <a:pt x="82" y="56"/>
                    <a:pt x="79" y="55"/>
                  </a:cubicBezTo>
                  <a:cubicBezTo>
                    <a:pt x="76" y="54"/>
                    <a:pt x="73" y="53"/>
                    <a:pt x="70" y="51"/>
                  </a:cubicBezTo>
                  <a:cubicBezTo>
                    <a:pt x="66" y="50"/>
                    <a:pt x="63" y="49"/>
                    <a:pt x="59" y="47"/>
                  </a:cubicBezTo>
                  <a:cubicBezTo>
                    <a:pt x="67" y="49"/>
                    <a:pt x="74" y="50"/>
                    <a:pt x="81" y="51"/>
                  </a:cubicBezTo>
                  <a:cubicBezTo>
                    <a:pt x="87" y="53"/>
                    <a:pt x="93" y="54"/>
                    <a:pt x="98" y="55"/>
                  </a:cubicBezTo>
                  <a:cubicBezTo>
                    <a:pt x="101" y="56"/>
                    <a:pt x="104" y="56"/>
                    <a:pt x="106" y="56"/>
                  </a:cubicBezTo>
                  <a:cubicBezTo>
                    <a:pt x="108" y="56"/>
                    <a:pt x="109" y="56"/>
                    <a:pt x="111" y="56"/>
                  </a:cubicBezTo>
                  <a:cubicBezTo>
                    <a:pt x="114" y="55"/>
                    <a:pt x="116" y="52"/>
                    <a:pt x="117" y="50"/>
                  </a:cubicBezTo>
                  <a:cubicBezTo>
                    <a:pt x="118" y="48"/>
                    <a:pt x="118" y="47"/>
                    <a:pt x="119" y="46"/>
                  </a:cubicBezTo>
                  <a:cubicBezTo>
                    <a:pt x="119" y="45"/>
                    <a:pt x="119" y="45"/>
                    <a:pt x="120" y="44"/>
                  </a:cubicBezTo>
                  <a:cubicBezTo>
                    <a:pt x="120" y="43"/>
                    <a:pt x="121" y="41"/>
                    <a:pt x="121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9"/>
                    <a:pt x="122" y="38"/>
                    <a:pt x="122" y="37"/>
                  </a:cubicBezTo>
                  <a:cubicBezTo>
                    <a:pt x="124" y="34"/>
                    <a:pt x="126" y="31"/>
                    <a:pt x="129" y="27"/>
                  </a:cubicBezTo>
                  <a:cubicBezTo>
                    <a:pt x="129" y="26"/>
                    <a:pt x="130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4" y="22"/>
                    <a:pt x="136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8" y="19"/>
                    <a:pt x="137" y="17"/>
                    <a:pt x="139" y="17"/>
                  </a:cubicBezTo>
                  <a:cubicBezTo>
                    <a:pt x="143" y="15"/>
                    <a:pt x="148" y="14"/>
                    <a:pt x="152" y="12"/>
                  </a:cubicBezTo>
                  <a:cubicBezTo>
                    <a:pt x="155" y="11"/>
                    <a:pt x="158" y="10"/>
                    <a:pt x="161" y="9"/>
                  </a:cubicBezTo>
                  <a:cubicBezTo>
                    <a:pt x="164" y="8"/>
                    <a:pt x="168" y="7"/>
                    <a:pt x="172" y="7"/>
                  </a:cubicBezTo>
                  <a:cubicBezTo>
                    <a:pt x="173" y="6"/>
                    <a:pt x="175" y="5"/>
                    <a:pt x="176" y="4"/>
                  </a:cubicBezTo>
                  <a:cubicBezTo>
                    <a:pt x="166" y="5"/>
                    <a:pt x="157" y="8"/>
                    <a:pt x="148" y="12"/>
                  </a:cubicBezTo>
                  <a:cubicBezTo>
                    <a:pt x="147" y="12"/>
                    <a:pt x="145" y="13"/>
                    <a:pt x="143" y="14"/>
                  </a:cubicBezTo>
                  <a:cubicBezTo>
                    <a:pt x="145" y="13"/>
                    <a:pt x="147" y="11"/>
                    <a:pt x="149" y="10"/>
                  </a:cubicBezTo>
                  <a:cubicBezTo>
                    <a:pt x="154" y="7"/>
                    <a:pt x="161" y="5"/>
                    <a:pt x="167" y="3"/>
                  </a:cubicBezTo>
                  <a:cubicBezTo>
                    <a:pt x="170" y="3"/>
                    <a:pt x="174" y="2"/>
                    <a:pt x="178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9" y="2"/>
                    <a:pt x="180" y="2"/>
                    <a:pt x="181" y="2"/>
                  </a:cubicBezTo>
                  <a:cubicBezTo>
                    <a:pt x="182" y="2"/>
                    <a:pt x="183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3"/>
                  </a:cubicBezTo>
                  <a:cubicBezTo>
                    <a:pt x="186" y="3"/>
                    <a:pt x="187" y="3"/>
                    <a:pt x="187" y="3"/>
                  </a:cubicBezTo>
                  <a:cubicBezTo>
                    <a:pt x="187" y="3"/>
                    <a:pt x="186" y="3"/>
                    <a:pt x="186" y="3"/>
                  </a:cubicBezTo>
                  <a:cubicBezTo>
                    <a:pt x="185" y="3"/>
                    <a:pt x="185" y="4"/>
                    <a:pt x="185" y="4"/>
                  </a:cubicBezTo>
                  <a:cubicBezTo>
                    <a:pt x="182" y="4"/>
                    <a:pt x="179" y="5"/>
                    <a:pt x="177" y="6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81" y="5"/>
                    <a:pt x="184" y="5"/>
                    <a:pt x="188" y="5"/>
                  </a:cubicBezTo>
                  <a:cubicBezTo>
                    <a:pt x="189" y="5"/>
                    <a:pt x="190" y="5"/>
                    <a:pt x="192" y="5"/>
                  </a:cubicBezTo>
                  <a:cubicBezTo>
                    <a:pt x="192" y="5"/>
                    <a:pt x="193" y="5"/>
                    <a:pt x="194" y="5"/>
                  </a:cubicBezTo>
                  <a:cubicBezTo>
                    <a:pt x="195" y="6"/>
                    <a:pt x="196" y="7"/>
                    <a:pt x="198" y="8"/>
                  </a:cubicBezTo>
                  <a:cubicBezTo>
                    <a:pt x="205" y="13"/>
                    <a:pt x="209" y="21"/>
                    <a:pt x="211" y="30"/>
                  </a:cubicBezTo>
                  <a:cubicBezTo>
                    <a:pt x="213" y="37"/>
                    <a:pt x="214" y="45"/>
                    <a:pt x="212" y="53"/>
                  </a:cubicBezTo>
                  <a:cubicBezTo>
                    <a:pt x="212" y="53"/>
                    <a:pt x="212" y="53"/>
                    <a:pt x="212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9" y="58"/>
                    <a:pt x="204" y="63"/>
                    <a:pt x="200" y="66"/>
                  </a:cubicBezTo>
                  <a:cubicBezTo>
                    <a:pt x="195" y="70"/>
                    <a:pt x="191" y="73"/>
                    <a:pt x="186" y="76"/>
                  </a:cubicBezTo>
                  <a:cubicBezTo>
                    <a:pt x="181" y="80"/>
                    <a:pt x="176" y="83"/>
                    <a:pt x="170" y="87"/>
                  </a:cubicBezTo>
                  <a:cubicBezTo>
                    <a:pt x="158" y="94"/>
                    <a:pt x="144" y="98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9" y="102"/>
                    <a:pt x="130" y="104"/>
                    <a:pt x="131" y="104"/>
                  </a:cubicBezTo>
                  <a:cubicBezTo>
                    <a:pt x="131" y="104"/>
                    <a:pt x="131" y="103"/>
                    <a:pt x="131" y="103"/>
                  </a:cubicBezTo>
                  <a:cubicBezTo>
                    <a:pt x="141" y="101"/>
                    <a:pt x="151" y="99"/>
                    <a:pt x="161" y="97"/>
                  </a:cubicBezTo>
                  <a:cubicBezTo>
                    <a:pt x="167" y="95"/>
                    <a:pt x="173" y="93"/>
                    <a:pt x="179" y="91"/>
                  </a:cubicBezTo>
                  <a:cubicBezTo>
                    <a:pt x="180" y="90"/>
                    <a:pt x="182" y="90"/>
                    <a:pt x="183" y="89"/>
                  </a:cubicBezTo>
                  <a:cubicBezTo>
                    <a:pt x="181" y="90"/>
                    <a:pt x="180" y="91"/>
                    <a:pt x="178" y="92"/>
                  </a:cubicBezTo>
                  <a:cubicBezTo>
                    <a:pt x="173" y="95"/>
                    <a:pt x="168" y="98"/>
                    <a:pt x="162" y="100"/>
                  </a:cubicBezTo>
                  <a:cubicBezTo>
                    <a:pt x="157" y="103"/>
                    <a:pt x="152" y="104"/>
                    <a:pt x="146" y="105"/>
                  </a:cubicBezTo>
                  <a:cubicBezTo>
                    <a:pt x="140" y="107"/>
                    <a:pt x="132" y="109"/>
                    <a:pt x="128" y="116"/>
                  </a:cubicBezTo>
                  <a:cubicBezTo>
                    <a:pt x="126" y="122"/>
                    <a:pt x="127" y="129"/>
                    <a:pt x="127" y="136"/>
                  </a:cubicBezTo>
                  <a:cubicBezTo>
                    <a:pt x="127" y="136"/>
                    <a:pt x="126" y="137"/>
                    <a:pt x="126" y="138"/>
                  </a:cubicBezTo>
                  <a:cubicBezTo>
                    <a:pt x="126" y="141"/>
                    <a:pt x="126" y="145"/>
                    <a:pt x="126" y="148"/>
                  </a:cubicBezTo>
                  <a:cubicBezTo>
                    <a:pt x="126" y="158"/>
                    <a:pt x="126" y="168"/>
                    <a:pt x="127" y="177"/>
                  </a:cubicBezTo>
                  <a:cubicBezTo>
                    <a:pt x="127" y="177"/>
                    <a:pt x="127" y="178"/>
                    <a:pt x="127" y="178"/>
                  </a:cubicBezTo>
                  <a:cubicBezTo>
                    <a:pt x="127" y="182"/>
                    <a:pt x="128" y="186"/>
                    <a:pt x="129" y="190"/>
                  </a:cubicBezTo>
                  <a:cubicBezTo>
                    <a:pt x="129" y="191"/>
                    <a:pt x="129" y="191"/>
                    <a:pt x="130" y="191"/>
                  </a:cubicBezTo>
                  <a:cubicBezTo>
                    <a:pt x="130" y="191"/>
                    <a:pt x="131" y="191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0" y="189"/>
                  </a:cubicBezTo>
                  <a:cubicBezTo>
                    <a:pt x="130" y="181"/>
                    <a:pt x="129" y="172"/>
                    <a:pt x="130" y="163"/>
                  </a:cubicBezTo>
                  <a:cubicBezTo>
                    <a:pt x="130" y="161"/>
                    <a:pt x="130" y="158"/>
                    <a:pt x="130" y="156"/>
                  </a:cubicBezTo>
                  <a:cubicBezTo>
                    <a:pt x="131" y="148"/>
                    <a:pt x="131" y="141"/>
                    <a:pt x="132" y="133"/>
                  </a:cubicBezTo>
                  <a:cubicBezTo>
                    <a:pt x="132" y="143"/>
                    <a:pt x="132" y="153"/>
                    <a:pt x="132" y="162"/>
                  </a:cubicBezTo>
                  <a:cubicBezTo>
                    <a:pt x="132" y="166"/>
                    <a:pt x="132" y="169"/>
                    <a:pt x="132" y="173"/>
                  </a:cubicBezTo>
                  <a:cubicBezTo>
                    <a:pt x="132" y="179"/>
                    <a:pt x="133" y="185"/>
                    <a:pt x="134" y="191"/>
                  </a:cubicBezTo>
                  <a:cubicBezTo>
                    <a:pt x="135" y="192"/>
                    <a:pt x="135" y="192"/>
                    <a:pt x="135" y="193"/>
                  </a:cubicBezTo>
                  <a:cubicBezTo>
                    <a:pt x="135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9" y="192"/>
                    <a:pt x="141" y="192"/>
                    <a:pt x="144" y="192"/>
                  </a:cubicBezTo>
                  <a:cubicBezTo>
                    <a:pt x="145" y="192"/>
                    <a:pt x="146" y="192"/>
                    <a:pt x="147" y="192"/>
                  </a:cubicBezTo>
                  <a:cubicBezTo>
                    <a:pt x="146" y="193"/>
                    <a:pt x="146" y="194"/>
                    <a:pt x="147" y="194"/>
                  </a:cubicBezTo>
                  <a:cubicBezTo>
                    <a:pt x="150" y="196"/>
                    <a:pt x="154" y="197"/>
                    <a:pt x="158" y="198"/>
                  </a:cubicBezTo>
                  <a:cubicBezTo>
                    <a:pt x="159" y="198"/>
                    <a:pt x="161" y="198"/>
                    <a:pt x="162" y="199"/>
                  </a:cubicBezTo>
                  <a:cubicBezTo>
                    <a:pt x="168" y="200"/>
                    <a:pt x="173" y="203"/>
                    <a:pt x="178" y="206"/>
                  </a:cubicBezTo>
                  <a:cubicBezTo>
                    <a:pt x="188" y="212"/>
                    <a:pt x="198" y="219"/>
                    <a:pt x="206" y="227"/>
                  </a:cubicBezTo>
                  <a:cubicBezTo>
                    <a:pt x="208" y="229"/>
                    <a:pt x="210" y="231"/>
                    <a:pt x="212" y="233"/>
                  </a:cubicBezTo>
                  <a:cubicBezTo>
                    <a:pt x="217" y="240"/>
                    <a:pt x="221" y="248"/>
                    <a:pt x="222" y="256"/>
                  </a:cubicBezTo>
                  <a:cubicBezTo>
                    <a:pt x="222" y="257"/>
                    <a:pt x="222" y="258"/>
                    <a:pt x="222" y="259"/>
                  </a:cubicBezTo>
                  <a:cubicBezTo>
                    <a:pt x="222" y="260"/>
                    <a:pt x="221" y="261"/>
                    <a:pt x="220" y="263"/>
                  </a:cubicBezTo>
                  <a:cubicBezTo>
                    <a:pt x="220" y="263"/>
                    <a:pt x="220" y="263"/>
                    <a:pt x="219" y="264"/>
                  </a:cubicBezTo>
                  <a:cubicBezTo>
                    <a:pt x="219" y="265"/>
                    <a:pt x="219" y="265"/>
                    <a:pt x="218" y="266"/>
                  </a:cubicBezTo>
                  <a:cubicBezTo>
                    <a:pt x="213" y="273"/>
                    <a:pt x="205" y="279"/>
                    <a:pt x="198" y="285"/>
                  </a:cubicBezTo>
                  <a:cubicBezTo>
                    <a:pt x="189" y="291"/>
                    <a:pt x="180" y="297"/>
                    <a:pt x="170" y="301"/>
                  </a:cubicBezTo>
                  <a:cubicBezTo>
                    <a:pt x="169" y="301"/>
                    <a:pt x="167" y="302"/>
                    <a:pt x="166" y="302"/>
                  </a:cubicBezTo>
                  <a:cubicBezTo>
                    <a:pt x="164" y="302"/>
                    <a:pt x="163" y="302"/>
                    <a:pt x="162" y="302"/>
                  </a:cubicBezTo>
                  <a:cubicBezTo>
                    <a:pt x="143" y="300"/>
                    <a:pt x="126" y="290"/>
                    <a:pt x="114" y="275"/>
                  </a:cubicBezTo>
                  <a:cubicBezTo>
                    <a:pt x="113" y="274"/>
                    <a:pt x="112" y="272"/>
                    <a:pt x="111" y="270"/>
                  </a:cubicBezTo>
                  <a:cubicBezTo>
                    <a:pt x="110" y="267"/>
                    <a:pt x="109" y="263"/>
                    <a:pt x="108" y="259"/>
                  </a:cubicBezTo>
                  <a:cubicBezTo>
                    <a:pt x="107" y="260"/>
                    <a:pt x="107" y="260"/>
                    <a:pt x="106" y="261"/>
                  </a:cubicBezTo>
                  <a:cubicBezTo>
                    <a:pt x="107" y="262"/>
                    <a:pt x="107" y="263"/>
                    <a:pt x="107" y="264"/>
                  </a:cubicBezTo>
                  <a:cubicBezTo>
                    <a:pt x="107" y="263"/>
                    <a:pt x="106" y="262"/>
                    <a:pt x="106" y="261"/>
                  </a:cubicBezTo>
                  <a:cubicBezTo>
                    <a:pt x="106" y="261"/>
                    <a:pt x="106" y="261"/>
                    <a:pt x="105" y="261"/>
                  </a:cubicBezTo>
                  <a:cubicBezTo>
                    <a:pt x="105" y="261"/>
                    <a:pt x="104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3" y="254"/>
                    <a:pt x="101" y="249"/>
                    <a:pt x="100" y="244"/>
                  </a:cubicBezTo>
                  <a:cubicBezTo>
                    <a:pt x="100" y="244"/>
                    <a:pt x="100" y="243"/>
                    <a:pt x="100" y="243"/>
                  </a:cubicBezTo>
                  <a:cubicBezTo>
                    <a:pt x="100" y="235"/>
                    <a:pt x="101" y="228"/>
                    <a:pt x="103" y="220"/>
                  </a:cubicBezTo>
                  <a:cubicBezTo>
                    <a:pt x="103" y="233"/>
                    <a:pt x="103" y="246"/>
                    <a:pt x="106" y="259"/>
                  </a:cubicBezTo>
                  <a:cubicBezTo>
                    <a:pt x="106" y="258"/>
                    <a:pt x="107" y="257"/>
                    <a:pt x="108" y="257"/>
                  </a:cubicBezTo>
                  <a:cubicBezTo>
                    <a:pt x="107" y="255"/>
                    <a:pt x="107" y="254"/>
                    <a:pt x="107" y="253"/>
                  </a:cubicBezTo>
                  <a:cubicBezTo>
                    <a:pt x="105" y="239"/>
                    <a:pt x="104" y="226"/>
                    <a:pt x="105" y="212"/>
                  </a:cubicBezTo>
                  <a:cubicBezTo>
                    <a:pt x="106" y="210"/>
                    <a:pt x="107" y="207"/>
                    <a:pt x="108" y="205"/>
                  </a:cubicBezTo>
                  <a:cubicBezTo>
                    <a:pt x="108" y="204"/>
                    <a:pt x="109" y="204"/>
                    <a:pt x="109" y="203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1" y="198"/>
                    <a:pt x="112" y="196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4"/>
                    <a:pt x="109" y="194"/>
                    <a:pt x="109" y="194"/>
                  </a:cubicBezTo>
                  <a:cubicBezTo>
                    <a:pt x="109" y="194"/>
                    <a:pt x="108" y="194"/>
                    <a:pt x="108" y="194"/>
                  </a:cubicBezTo>
                  <a:cubicBezTo>
                    <a:pt x="108" y="194"/>
                    <a:pt x="108" y="194"/>
                    <a:pt x="108" y="194"/>
                  </a:cubicBezTo>
                  <a:cubicBezTo>
                    <a:pt x="110" y="196"/>
                    <a:pt x="109" y="199"/>
                    <a:pt x="108" y="201"/>
                  </a:cubicBezTo>
                  <a:cubicBezTo>
                    <a:pt x="107" y="203"/>
                    <a:pt x="107" y="204"/>
                    <a:pt x="106" y="205"/>
                  </a:cubicBezTo>
                  <a:cubicBezTo>
                    <a:pt x="106" y="201"/>
                    <a:pt x="107" y="198"/>
                    <a:pt x="107" y="194"/>
                  </a:cubicBezTo>
                  <a:cubicBezTo>
                    <a:pt x="107" y="194"/>
                    <a:pt x="107" y="194"/>
                    <a:pt x="107" y="194"/>
                  </a:cubicBezTo>
                  <a:cubicBezTo>
                    <a:pt x="107" y="194"/>
                    <a:pt x="107" y="194"/>
                    <a:pt x="107" y="193"/>
                  </a:cubicBezTo>
                  <a:cubicBezTo>
                    <a:pt x="107" y="193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5" y="191"/>
                    <a:pt x="104" y="191"/>
                    <a:pt x="103" y="191"/>
                  </a:cubicBezTo>
                  <a:cubicBezTo>
                    <a:pt x="103" y="191"/>
                    <a:pt x="102" y="191"/>
                    <a:pt x="102" y="191"/>
                  </a:cubicBezTo>
                  <a:cubicBezTo>
                    <a:pt x="99" y="191"/>
                    <a:pt x="96" y="192"/>
                    <a:pt x="93" y="192"/>
                  </a:cubicBezTo>
                  <a:cubicBezTo>
                    <a:pt x="88" y="192"/>
                    <a:pt x="84" y="193"/>
                    <a:pt x="79" y="193"/>
                  </a:cubicBezTo>
                  <a:cubicBezTo>
                    <a:pt x="79" y="193"/>
                    <a:pt x="79" y="192"/>
                    <a:pt x="78" y="192"/>
                  </a:cubicBezTo>
                  <a:cubicBezTo>
                    <a:pt x="68" y="193"/>
                    <a:pt x="57" y="194"/>
                    <a:pt x="47" y="197"/>
                  </a:cubicBezTo>
                  <a:cubicBezTo>
                    <a:pt x="46" y="197"/>
                    <a:pt x="45" y="197"/>
                    <a:pt x="44" y="198"/>
                  </a:cubicBezTo>
                  <a:cubicBezTo>
                    <a:pt x="39" y="198"/>
                    <a:pt x="33" y="199"/>
                    <a:pt x="28" y="200"/>
                  </a:cubicBezTo>
                  <a:cubicBezTo>
                    <a:pt x="28" y="200"/>
                    <a:pt x="28" y="200"/>
                    <a:pt x="27" y="201"/>
                  </a:cubicBezTo>
                  <a:cubicBezTo>
                    <a:pt x="27" y="201"/>
                    <a:pt x="27" y="201"/>
                    <a:pt x="27" y="201"/>
                  </a:cubicBezTo>
                  <a:cubicBezTo>
                    <a:pt x="26" y="201"/>
                    <a:pt x="26" y="201"/>
                    <a:pt x="26" y="200"/>
                  </a:cubicBezTo>
                  <a:cubicBezTo>
                    <a:pt x="25" y="200"/>
                    <a:pt x="24" y="200"/>
                    <a:pt x="23" y="201"/>
                  </a:cubicBezTo>
                  <a:cubicBezTo>
                    <a:pt x="22" y="202"/>
                    <a:pt x="21" y="202"/>
                    <a:pt x="20" y="203"/>
                  </a:cubicBezTo>
                  <a:cubicBezTo>
                    <a:pt x="22" y="203"/>
                    <a:pt x="25" y="202"/>
                    <a:pt x="27" y="202"/>
                  </a:cubicBezTo>
                  <a:cubicBezTo>
                    <a:pt x="21" y="204"/>
                    <a:pt x="16" y="206"/>
                    <a:pt x="10" y="206"/>
                  </a:cubicBezTo>
                  <a:cubicBezTo>
                    <a:pt x="13" y="205"/>
                    <a:pt x="16" y="204"/>
                    <a:pt x="19" y="204"/>
                  </a:cubicBezTo>
                  <a:cubicBezTo>
                    <a:pt x="18" y="203"/>
                    <a:pt x="18" y="202"/>
                    <a:pt x="19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14" y="203"/>
                    <a:pt x="9" y="204"/>
                    <a:pt x="5" y="206"/>
                  </a:cubicBezTo>
                  <a:cubicBezTo>
                    <a:pt x="4" y="206"/>
                    <a:pt x="4" y="208"/>
                    <a:pt x="5" y="208"/>
                  </a:cubicBezTo>
                  <a:cubicBezTo>
                    <a:pt x="6" y="208"/>
                    <a:pt x="7" y="208"/>
                    <a:pt x="8" y="208"/>
                  </a:cubicBezTo>
                  <a:cubicBezTo>
                    <a:pt x="10" y="208"/>
                    <a:pt x="13" y="208"/>
                    <a:pt x="15" y="207"/>
                  </a:cubicBezTo>
                  <a:cubicBezTo>
                    <a:pt x="16" y="207"/>
                    <a:pt x="18" y="207"/>
                    <a:pt x="20" y="206"/>
                  </a:cubicBezTo>
                  <a:cubicBezTo>
                    <a:pt x="19" y="207"/>
                    <a:pt x="18" y="207"/>
                    <a:pt x="17" y="208"/>
                  </a:cubicBezTo>
                  <a:cubicBezTo>
                    <a:pt x="15" y="209"/>
                    <a:pt x="13" y="211"/>
                    <a:pt x="11" y="212"/>
                  </a:cubicBezTo>
                  <a:cubicBezTo>
                    <a:pt x="2" y="222"/>
                    <a:pt x="1" y="238"/>
                    <a:pt x="1" y="251"/>
                  </a:cubicBezTo>
                  <a:cubicBezTo>
                    <a:pt x="1" y="260"/>
                    <a:pt x="0" y="269"/>
                    <a:pt x="2" y="277"/>
                  </a:cubicBezTo>
                  <a:cubicBezTo>
                    <a:pt x="3" y="287"/>
                    <a:pt x="6" y="296"/>
                    <a:pt x="9" y="304"/>
                  </a:cubicBezTo>
                  <a:cubicBezTo>
                    <a:pt x="17" y="321"/>
                    <a:pt x="30" y="335"/>
                    <a:pt x="44" y="347"/>
                  </a:cubicBezTo>
                  <a:cubicBezTo>
                    <a:pt x="59" y="361"/>
                    <a:pt x="76" y="373"/>
                    <a:pt x="95" y="381"/>
                  </a:cubicBezTo>
                  <a:cubicBezTo>
                    <a:pt x="101" y="384"/>
                    <a:pt x="107" y="386"/>
                    <a:pt x="113" y="387"/>
                  </a:cubicBezTo>
                  <a:cubicBezTo>
                    <a:pt x="113" y="387"/>
                    <a:pt x="113" y="387"/>
                    <a:pt x="113" y="387"/>
                  </a:cubicBezTo>
                  <a:cubicBezTo>
                    <a:pt x="116" y="389"/>
                    <a:pt x="120" y="390"/>
                    <a:pt x="124" y="391"/>
                  </a:cubicBezTo>
                  <a:cubicBezTo>
                    <a:pt x="124" y="391"/>
                    <a:pt x="124" y="391"/>
                    <a:pt x="124" y="391"/>
                  </a:cubicBezTo>
                  <a:cubicBezTo>
                    <a:pt x="135" y="393"/>
                    <a:pt x="147" y="395"/>
                    <a:pt x="158" y="396"/>
                  </a:cubicBezTo>
                  <a:cubicBezTo>
                    <a:pt x="167" y="397"/>
                    <a:pt x="176" y="398"/>
                    <a:pt x="186" y="398"/>
                  </a:cubicBezTo>
                  <a:cubicBezTo>
                    <a:pt x="211" y="398"/>
                    <a:pt x="238" y="394"/>
                    <a:pt x="260" y="382"/>
                  </a:cubicBezTo>
                  <a:cubicBezTo>
                    <a:pt x="265" y="379"/>
                    <a:pt x="270" y="376"/>
                    <a:pt x="275" y="372"/>
                  </a:cubicBezTo>
                  <a:cubicBezTo>
                    <a:pt x="284" y="366"/>
                    <a:pt x="291" y="359"/>
                    <a:pt x="296" y="350"/>
                  </a:cubicBezTo>
                  <a:cubicBezTo>
                    <a:pt x="303" y="341"/>
                    <a:pt x="307" y="330"/>
                    <a:pt x="312" y="320"/>
                  </a:cubicBezTo>
                  <a:cubicBezTo>
                    <a:pt x="316" y="309"/>
                    <a:pt x="321" y="299"/>
                    <a:pt x="324" y="287"/>
                  </a:cubicBezTo>
                  <a:cubicBezTo>
                    <a:pt x="325" y="284"/>
                    <a:pt x="325" y="281"/>
                    <a:pt x="326" y="278"/>
                  </a:cubicBezTo>
                  <a:cubicBezTo>
                    <a:pt x="325" y="278"/>
                    <a:pt x="325" y="278"/>
                    <a:pt x="325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2" y="289"/>
                    <a:pt x="319" y="299"/>
                    <a:pt x="314" y="309"/>
                  </a:cubicBezTo>
                  <a:cubicBezTo>
                    <a:pt x="310" y="319"/>
                    <a:pt x="305" y="330"/>
                    <a:pt x="300" y="340"/>
                  </a:cubicBezTo>
                  <a:cubicBezTo>
                    <a:pt x="295" y="350"/>
                    <a:pt x="288" y="358"/>
                    <a:pt x="280" y="366"/>
                  </a:cubicBezTo>
                  <a:cubicBezTo>
                    <a:pt x="255" y="388"/>
                    <a:pt x="222" y="395"/>
                    <a:pt x="190" y="396"/>
                  </a:cubicBezTo>
                  <a:cubicBezTo>
                    <a:pt x="197" y="395"/>
                    <a:pt x="204" y="394"/>
                    <a:pt x="211" y="393"/>
                  </a:cubicBezTo>
                  <a:cubicBezTo>
                    <a:pt x="230" y="389"/>
                    <a:pt x="248" y="384"/>
                    <a:pt x="264" y="374"/>
                  </a:cubicBezTo>
                  <a:cubicBezTo>
                    <a:pt x="280" y="364"/>
                    <a:pt x="294" y="349"/>
                    <a:pt x="302" y="332"/>
                  </a:cubicBezTo>
                  <a:cubicBezTo>
                    <a:pt x="307" y="322"/>
                    <a:pt x="310" y="310"/>
                    <a:pt x="313" y="299"/>
                  </a:cubicBezTo>
                  <a:cubicBezTo>
                    <a:pt x="315" y="288"/>
                    <a:pt x="317" y="276"/>
                    <a:pt x="318" y="265"/>
                  </a:cubicBezTo>
                  <a:cubicBezTo>
                    <a:pt x="319" y="255"/>
                    <a:pt x="320" y="246"/>
                    <a:pt x="319" y="237"/>
                  </a:cubicBezTo>
                  <a:cubicBezTo>
                    <a:pt x="319" y="234"/>
                    <a:pt x="319" y="231"/>
                    <a:pt x="319" y="229"/>
                  </a:cubicBezTo>
                  <a:cubicBezTo>
                    <a:pt x="319" y="229"/>
                    <a:pt x="319" y="229"/>
                    <a:pt x="319" y="228"/>
                  </a:cubicBezTo>
                  <a:cubicBezTo>
                    <a:pt x="318" y="227"/>
                    <a:pt x="318" y="225"/>
                    <a:pt x="318" y="224"/>
                  </a:cubicBezTo>
                  <a:cubicBezTo>
                    <a:pt x="319" y="228"/>
                    <a:pt x="320" y="232"/>
                    <a:pt x="321" y="236"/>
                  </a:cubicBezTo>
                  <a:cubicBezTo>
                    <a:pt x="321" y="237"/>
                    <a:pt x="322" y="238"/>
                    <a:pt x="322" y="240"/>
                  </a:cubicBezTo>
                  <a:cubicBezTo>
                    <a:pt x="322" y="241"/>
                    <a:pt x="323" y="243"/>
                    <a:pt x="323" y="244"/>
                  </a:cubicBezTo>
                  <a:cubicBezTo>
                    <a:pt x="323" y="244"/>
                    <a:pt x="323" y="244"/>
                    <a:pt x="323" y="244"/>
                  </a:cubicBezTo>
                  <a:cubicBezTo>
                    <a:pt x="324" y="244"/>
                    <a:pt x="324" y="244"/>
                    <a:pt x="325" y="243"/>
                  </a:cubicBezTo>
                  <a:cubicBezTo>
                    <a:pt x="324" y="237"/>
                    <a:pt x="322" y="230"/>
                    <a:pt x="320" y="224"/>
                  </a:cubicBezTo>
                  <a:cubicBezTo>
                    <a:pt x="320" y="224"/>
                    <a:pt x="320" y="224"/>
                    <a:pt x="320" y="224"/>
                  </a:cubicBezTo>
                  <a:cubicBezTo>
                    <a:pt x="319" y="224"/>
                    <a:pt x="319" y="223"/>
                    <a:pt x="320" y="222"/>
                  </a:cubicBezTo>
                  <a:cubicBezTo>
                    <a:pt x="318" y="219"/>
                    <a:pt x="317" y="215"/>
                    <a:pt x="316" y="211"/>
                  </a:cubicBezTo>
                  <a:cubicBezTo>
                    <a:pt x="316" y="211"/>
                    <a:pt x="316" y="211"/>
                    <a:pt x="316" y="211"/>
                  </a:cubicBezTo>
                  <a:cubicBezTo>
                    <a:pt x="314" y="207"/>
                    <a:pt x="312" y="203"/>
                    <a:pt x="310" y="199"/>
                  </a:cubicBezTo>
                  <a:cubicBezTo>
                    <a:pt x="309" y="200"/>
                    <a:pt x="308" y="200"/>
                    <a:pt x="308" y="200"/>
                  </a:cubicBezTo>
                  <a:cubicBezTo>
                    <a:pt x="308" y="200"/>
                    <a:pt x="308" y="200"/>
                    <a:pt x="307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09" y="202"/>
                    <a:pt x="310" y="204"/>
                    <a:pt x="311" y="206"/>
                  </a:cubicBezTo>
                  <a:cubicBezTo>
                    <a:pt x="314" y="211"/>
                    <a:pt x="315" y="217"/>
                    <a:pt x="316" y="222"/>
                  </a:cubicBezTo>
                  <a:cubicBezTo>
                    <a:pt x="316" y="225"/>
                    <a:pt x="317" y="228"/>
                    <a:pt x="317" y="230"/>
                  </a:cubicBezTo>
                  <a:cubicBezTo>
                    <a:pt x="317" y="233"/>
                    <a:pt x="317" y="237"/>
                    <a:pt x="317" y="240"/>
                  </a:cubicBezTo>
                  <a:cubicBezTo>
                    <a:pt x="318" y="252"/>
                    <a:pt x="317" y="264"/>
                    <a:pt x="315" y="276"/>
                  </a:cubicBezTo>
                  <a:cubicBezTo>
                    <a:pt x="313" y="288"/>
                    <a:pt x="311" y="299"/>
                    <a:pt x="308" y="311"/>
                  </a:cubicBezTo>
                  <a:cubicBezTo>
                    <a:pt x="302" y="332"/>
                    <a:pt x="291" y="350"/>
                    <a:pt x="275" y="364"/>
                  </a:cubicBezTo>
                  <a:cubicBezTo>
                    <a:pt x="260" y="376"/>
                    <a:pt x="242" y="383"/>
                    <a:pt x="224" y="388"/>
                  </a:cubicBezTo>
                  <a:cubicBezTo>
                    <a:pt x="215" y="390"/>
                    <a:pt x="205" y="392"/>
                    <a:pt x="196" y="393"/>
                  </a:cubicBezTo>
                  <a:cubicBezTo>
                    <a:pt x="187" y="394"/>
                    <a:pt x="179" y="395"/>
                    <a:pt x="170" y="395"/>
                  </a:cubicBezTo>
                  <a:cubicBezTo>
                    <a:pt x="168" y="395"/>
                    <a:pt x="166" y="395"/>
                    <a:pt x="164" y="395"/>
                  </a:cubicBezTo>
                  <a:cubicBezTo>
                    <a:pt x="151" y="394"/>
                    <a:pt x="139" y="391"/>
                    <a:pt x="127" y="389"/>
                  </a:cubicBezTo>
                  <a:cubicBezTo>
                    <a:pt x="126" y="389"/>
                    <a:pt x="125" y="389"/>
                    <a:pt x="124" y="389"/>
                  </a:cubicBezTo>
                  <a:cubicBezTo>
                    <a:pt x="124" y="389"/>
                    <a:pt x="124" y="389"/>
                    <a:pt x="124" y="388"/>
                  </a:cubicBezTo>
                  <a:cubicBezTo>
                    <a:pt x="121" y="388"/>
                    <a:pt x="118" y="387"/>
                    <a:pt x="116" y="386"/>
                  </a:cubicBezTo>
                  <a:cubicBezTo>
                    <a:pt x="114" y="386"/>
                    <a:pt x="112" y="385"/>
                    <a:pt x="110" y="384"/>
                  </a:cubicBezTo>
                  <a:cubicBezTo>
                    <a:pt x="109" y="384"/>
                    <a:pt x="108" y="383"/>
                    <a:pt x="107" y="383"/>
                  </a:cubicBezTo>
                  <a:cubicBezTo>
                    <a:pt x="103" y="381"/>
                    <a:pt x="99" y="378"/>
                    <a:pt x="96" y="376"/>
                  </a:cubicBezTo>
                  <a:cubicBezTo>
                    <a:pt x="77" y="364"/>
                    <a:pt x="57" y="354"/>
                    <a:pt x="44" y="336"/>
                  </a:cubicBezTo>
                  <a:cubicBezTo>
                    <a:pt x="28" y="316"/>
                    <a:pt x="24" y="290"/>
                    <a:pt x="18" y="266"/>
                  </a:cubicBezTo>
                  <a:cubicBezTo>
                    <a:pt x="18" y="265"/>
                    <a:pt x="17" y="265"/>
                    <a:pt x="17" y="265"/>
                  </a:cubicBezTo>
                  <a:cubicBezTo>
                    <a:pt x="16" y="265"/>
                    <a:pt x="16" y="266"/>
                    <a:pt x="16" y="266"/>
                  </a:cubicBezTo>
                  <a:cubicBezTo>
                    <a:pt x="22" y="288"/>
                    <a:pt x="25" y="310"/>
                    <a:pt x="37" y="329"/>
                  </a:cubicBezTo>
                  <a:cubicBezTo>
                    <a:pt x="42" y="339"/>
                    <a:pt x="50" y="346"/>
                    <a:pt x="58" y="353"/>
                  </a:cubicBezTo>
                  <a:cubicBezTo>
                    <a:pt x="66" y="360"/>
                    <a:pt x="75" y="365"/>
                    <a:pt x="84" y="371"/>
                  </a:cubicBezTo>
                  <a:cubicBezTo>
                    <a:pt x="87" y="373"/>
                    <a:pt x="90" y="374"/>
                    <a:pt x="92" y="376"/>
                  </a:cubicBezTo>
                  <a:cubicBezTo>
                    <a:pt x="95" y="378"/>
                    <a:pt x="98" y="379"/>
                    <a:pt x="100" y="381"/>
                  </a:cubicBezTo>
                  <a:cubicBezTo>
                    <a:pt x="100" y="381"/>
                    <a:pt x="100" y="381"/>
                    <a:pt x="99" y="381"/>
                  </a:cubicBezTo>
                  <a:cubicBezTo>
                    <a:pt x="89" y="377"/>
                    <a:pt x="80" y="372"/>
                    <a:pt x="70" y="366"/>
                  </a:cubicBezTo>
                  <a:cubicBezTo>
                    <a:pt x="62" y="360"/>
                    <a:pt x="54" y="353"/>
                    <a:pt x="46" y="347"/>
                  </a:cubicBezTo>
                  <a:cubicBezTo>
                    <a:pt x="43" y="344"/>
                    <a:pt x="39" y="340"/>
                    <a:pt x="36" y="337"/>
                  </a:cubicBezTo>
                  <a:cubicBezTo>
                    <a:pt x="26" y="327"/>
                    <a:pt x="17" y="316"/>
                    <a:pt x="11" y="303"/>
                  </a:cubicBezTo>
                  <a:cubicBezTo>
                    <a:pt x="7" y="294"/>
                    <a:pt x="4" y="285"/>
                    <a:pt x="3" y="275"/>
                  </a:cubicBezTo>
                  <a:cubicBezTo>
                    <a:pt x="2" y="266"/>
                    <a:pt x="3" y="257"/>
                    <a:pt x="3" y="249"/>
                  </a:cubicBezTo>
                  <a:cubicBezTo>
                    <a:pt x="4" y="238"/>
                    <a:pt x="4" y="226"/>
                    <a:pt x="11" y="217"/>
                  </a:cubicBezTo>
                  <a:cubicBezTo>
                    <a:pt x="11" y="216"/>
                    <a:pt x="12" y="215"/>
                    <a:pt x="13" y="214"/>
                  </a:cubicBezTo>
                  <a:cubicBezTo>
                    <a:pt x="15" y="212"/>
                    <a:pt x="17" y="210"/>
                    <a:pt x="20" y="209"/>
                  </a:cubicBezTo>
                  <a:cubicBezTo>
                    <a:pt x="21" y="208"/>
                    <a:pt x="23" y="207"/>
                    <a:pt x="24" y="206"/>
                  </a:cubicBezTo>
                  <a:cubicBezTo>
                    <a:pt x="27" y="205"/>
                    <a:pt x="29" y="204"/>
                    <a:pt x="31" y="204"/>
                  </a:cubicBezTo>
                  <a:cubicBezTo>
                    <a:pt x="34" y="202"/>
                    <a:pt x="37" y="202"/>
                    <a:pt x="40" y="201"/>
                  </a:cubicBezTo>
                  <a:cubicBezTo>
                    <a:pt x="43" y="200"/>
                    <a:pt x="47" y="199"/>
                    <a:pt x="50" y="199"/>
                  </a:cubicBezTo>
                  <a:cubicBezTo>
                    <a:pt x="56" y="198"/>
                    <a:pt x="62" y="197"/>
                    <a:pt x="68" y="196"/>
                  </a:cubicBezTo>
                  <a:cubicBezTo>
                    <a:pt x="69" y="196"/>
                    <a:pt x="70" y="196"/>
                    <a:pt x="71" y="196"/>
                  </a:cubicBezTo>
                  <a:cubicBezTo>
                    <a:pt x="74" y="196"/>
                    <a:pt x="77" y="195"/>
                    <a:pt x="80" y="195"/>
                  </a:cubicBezTo>
                  <a:cubicBezTo>
                    <a:pt x="83" y="195"/>
                    <a:pt x="85" y="195"/>
                    <a:pt x="88" y="194"/>
                  </a:cubicBezTo>
                  <a:cubicBezTo>
                    <a:pt x="91" y="194"/>
                    <a:pt x="95" y="194"/>
                    <a:pt x="98" y="193"/>
                  </a:cubicBezTo>
                  <a:cubicBezTo>
                    <a:pt x="99" y="193"/>
                    <a:pt x="100" y="193"/>
                    <a:pt x="100" y="193"/>
                  </a:cubicBezTo>
                  <a:cubicBezTo>
                    <a:pt x="101" y="193"/>
                    <a:pt x="102" y="193"/>
                    <a:pt x="102" y="193"/>
                  </a:cubicBezTo>
                  <a:cubicBezTo>
                    <a:pt x="103" y="193"/>
                    <a:pt x="104" y="193"/>
                    <a:pt x="105" y="193"/>
                  </a:cubicBezTo>
                  <a:cubicBezTo>
                    <a:pt x="98" y="209"/>
                    <a:pt x="95" y="227"/>
                    <a:pt x="98" y="243"/>
                  </a:cubicBezTo>
                  <a:cubicBezTo>
                    <a:pt x="98" y="244"/>
                    <a:pt x="98" y="245"/>
                    <a:pt x="98" y="246"/>
                  </a:cubicBezTo>
                  <a:cubicBezTo>
                    <a:pt x="98" y="249"/>
                    <a:pt x="99" y="252"/>
                    <a:pt x="99" y="255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102" y="273"/>
                    <a:pt x="111" y="287"/>
                    <a:pt x="124" y="297"/>
                  </a:cubicBezTo>
                  <a:cubicBezTo>
                    <a:pt x="127" y="299"/>
                    <a:pt x="131" y="301"/>
                    <a:pt x="135" y="303"/>
                  </a:cubicBezTo>
                  <a:cubicBezTo>
                    <a:pt x="137" y="304"/>
                    <a:pt x="139" y="305"/>
                    <a:pt x="142" y="306"/>
                  </a:cubicBezTo>
                  <a:cubicBezTo>
                    <a:pt x="148" y="308"/>
                    <a:pt x="154" y="309"/>
                    <a:pt x="160" y="309"/>
                  </a:cubicBezTo>
                  <a:cubicBezTo>
                    <a:pt x="169" y="309"/>
                    <a:pt x="178" y="307"/>
                    <a:pt x="187" y="304"/>
                  </a:cubicBezTo>
                  <a:cubicBezTo>
                    <a:pt x="192" y="302"/>
                    <a:pt x="197" y="299"/>
                    <a:pt x="201" y="297"/>
                  </a:cubicBezTo>
                  <a:cubicBezTo>
                    <a:pt x="204" y="295"/>
                    <a:pt x="206" y="293"/>
                    <a:pt x="208" y="292"/>
                  </a:cubicBezTo>
                  <a:cubicBezTo>
                    <a:pt x="222" y="282"/>
                    <a:pt x="233" y="268"/>
                    <a:pt x="232" y="251"/>
                  </a:cubicBezTo>
                  <a:cubicBezTo>
                    <a:pt x="231" y="239"/>
                    <a:pt x="225" y="227"/>
                    <a:pt x="217" y="219"/>
                  </a:cubicBezTo>
                  <a:cubicBezTo>
                    <a:pt x="214" y="215"/>
                    <a:pt x="212" y="213"/>
                    <a:pt x="209" y="210"/>
                  </a:cubicBezTo>
                  <a:cubicBezTo>
                    <a:pt x="201" y="204"/>
                    <a:pt x="193" y="198"/>
                    <a:pt x="184" y="195"/>
                  </a:cubicBezTo>
                  <a:cubicBezTo>
                    <a:pt x="178" y="193"/>
                    <a:pt x="173" y="192"/>
                    <a:pt x="167" y="191"/>
                  </a:cubicBezTo>
                  <a:cubicBezTo>
                    <a:pt x="165" y="191"/>
                    <a:pt x="162" y="191"/>
                    <a:pt x="159" y="191"/>
                  </a:cubicBezTo>
                  <a:cubicBezTo>
                    <a:pt x="157" y="191"/>
                    <a:pt x="155" y="191"/>
                    <a:pt x="153" y="191"/>
                  </a:cubicBezTo>
                  <a:cubicBezTo>
                    <a:pt x="153" y="191"/>
                    <a:pt x="152" y="191"/>
                    <a:pt x="152" y="191"/>
                  </a:cubicBezTo>
                  <a:cubicBezTo>
                    <a:pt x="151" y="191"/>
                    <a:pt x="151" y="191"/>
                    <a:pt x="151" y="191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48" y="190"/>
                    <a:pt x="146" y="190"/>
                    <a:pt x="144" y="190"/>
                  </a:cubicBezTo>
                  <a:cubicBezTo>
                    <a:pt x="141" y="190"/>
                    <a:pt x="139" y="190"/>
                    <a:pt x="137" y="191"/>
                  </a:cubicBezTo>
                  <a:cubicBezTo>
                    <a:pt x="137" y="191"/>
                    <a:pt x="137" y="191"/>
                    <a:pt x="136" y="191"/>
                  </a:cubicBezTo>
                  <a:cubicBezTo>
                    <a:pt x="135" y="185"/>
                    <a:pt x="134" y="179"/>
                    <a:pt x="134" y="172"/>
                  </a:cubicBezTo>
                  <a:cubicBezTo>
                    <a:pt x="133" y="155"/>
                    <a:pt x="135" y="137"/>
                    <a:pt x="135" y="119"/>
                  </a:cubicBezTo>
                  <a:cubicBezTo>
                    <a:pt x="135" y="119"/>
                    <a:pt x="134" y="118"/>
                    <a:pt x="134" y="118"/>
                  </a:cubicBezTo>
                  <a:cubicBezTo>
                    <a:pt x="133" y="118"/>
                    <a:pt x="133" y="118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9"/>
                    <a:pt x="130" y="139"/>
                    <a:pt x="129" y="150"/>
                  </a:cubicBezTo>
                  <a:cubicBezTo>
                    <a:pt x="128" y="152"/>
                    <a:pt x="128" y="154"/>
                    <a:pt x="128" y="156"/>
                  </a:cubicBezTo>
                  <a:cubicBezTo>
                    <a:pt x="128" y="156"/>
                    <a:pt x="128" y="155"/>
                    <a:pt x="128" y="155"/>
                  </a:cubicBezTo>
                  <a:cubicBezTo>
                    <a:pt x="128" y="152"/>
                    <a:pt x="128" y="150"/>
                    <a:pt x="128" y="148"/>
                  </a:cubicBezTo>
                  <a:cubicBezTo>
                    <a:pt x="128" y="144"/>
                    <a:pt x="128" y="141"/>
                    <a:pt x="129" y="137"/>
                  </a:cubicBezTo>
                  <a:cubicBezTo>
                    <a:pt x="129" y="133"/>
                    <a:pt x="128" y="128"/>
                    <a:pt x="129" y="123"/>
                  </a:cubicBezTo>
                  <a:cubicBezTo>
                    <a:pt x="129" y="119"/>
                    <a:pt x="130" y="115"/>
                    <a:pt x="134" y="112"/>
                  </a:cubicBezTo>
                  <a:cubicBezTo>
                    <a:pt x="139" y="109"/>
                    <a:pt x="145" y="108"/>
                    <a:pt x="150" y="106"/>
                  </a:cubicBezTo>
                  <a:cubicBezTo>
                    <a:pt x="161" y="104"/>
                    <a:pt x="172" y="99"/>
                    <a:pt x="181" y="93"/>
                  </a:cubicBezTo>
                  <a:cubicBezTo>
                    <a:pt x="186" y="90"/>
                    <a:pt x="191" y="86"/>
                    <a:pt x="195" y="83"/>
                  </a:cubicBezTo>
                  <a:cubicBezTo>
                    <a:pt x="199" y="80"/>
                    <a:pt x="203" y="76"/>
                    <a:pt x="206" y="72"/>
                  </a:cubicBezTo>
                  <a:cubicBezTo>
                    <a:pt x="213" y="64"/>
                    <a:pt x="219" y="55"/>
                    <a:pt x="222" y="44"/>
                  </a:cubicBezTo>
                  <a:cubicBezTo>
                    <a:pt x="224" y="36"/>
                    <a:pt x="224" y="25"/>
                    <a:pt x="219" y="18"/>
                  </a:cubicBezTo>
                  <a:cubicBezTo>
                    <a:pt x="215" y="12"/>
                    <a:pt x="210" y="8"/>
                    <a:pt x="204" y="6"/>
                  </a:cubicBezTo>
                  <a:cubicBezTo>
                    <a:pt x="202" y="5"/>
                    <a:pt x="201" y="5"/>
                    <a:pt x="200" y="4"/>
                  </a:cubicBezTo>
                  <a:cubicBezTo>
                    <a:pt x="199" y="4"/>
                    <a:pt x="198" y="4"/>
                    <a:pt x="197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4" y="3"/>
                    <a:pt x="191" y="2"/>
                    <a:pt x="188" y="1"/>
                  </a:cubicBezTo>
                  <a:cubicBezTo>
                    <a:pt x="188" y="1"/>
                    <a:pt x="187" y="1"/>
                    <a:pt x="187" y="1"/>
                  </a:cubicBezTo>
                  <a:cubicBezTo>
                    <a:pt x="183" y="0"/>
                    <a:pt x="180" y="0"/>
                    <a:pt x="177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2">
              <a:extLst>
                <a:ext uri="{FF2B5EF4-FFF2-40B4-BE49-F238E27FC236}">
                  <a16:creationId xmlns:a16="http://schemas.microsoft.com/office/drawing/2014/main" id="{D45D904C-848D-3442-808C-2FE3373FE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458" y="2839242"/>
              <a:ext cx="527050" cy="1033463"/>
            </a:xfrm>
            <a:custGeom>
              <a:avLst/>
              <a:gdLst>
                <a:gd name="T0" fmla="*/ 176 w 245"/>
                <a:gd name="T1" fmla="*/ 476 h 480"/>
                <a:gd name="T2" fmla="*/ 175 w 245"/>
                <a:gd name="T3" fmla="*/ 474 h 480"/>
                <a:gd name="T4" fmla="*/ 204 w 245"/>
                <a:gd name="T5" fmla="*/ 462 h 480"/>
                <a:gd name="T6" fmla="*/ 224 w 245"/>
                <a:gd name="T7" fmla="*/ 440 h 480"/>
                <a:gd name="T8" fmla="*/ 221 w 245"/>
                <a:gd name="T9" fmla="*/ 447 h 480"/>
                <a:gd name="T10" fmla="*/ 235 w 245"/>
                <a:gd name="T11" fmla="*/ 415 h 480"/>
                <a:gd name="T12" fmla="*/ 237 w 245"/>
                <a:gd name="T13" fmla="*/ 401 h 480"/>
                <a:gd name="T14" fmla="*/ 240 w 245"/>
                <a:gd name="T15" fmla="*/ 400 h 480"/>
                <a:gd name="T16" fmla="*/ 238 w 245"/>
                <a:gd name="T17" fmla="*/ 375 h 480"/>
                <a:gd name="T18" fmla="*/ 240 w 245"/>
                <a:gd name="T19" fmla="*/ 375 h 480"/>
                <a:gd name="T20" fmla="*/ 238 w 245"/>
                <a:gd name="T21" fmla="*/ 351 h 480"/>
                <a:gd name="T22" fmla="*/ 239 w 245"/>
                <a:gd name="T23" fmla="*/ 366 h 480"/>
                <a:gd name="T24" fmla="*/ 237 w 245"/>
                <a:gd name="T25" fmla="*/ 343 h 480"/>
                <a:gd name="T26" fmla="*/ 230 w 245"/>
                <a:gd name="T27" fmla="*/ 323 h 480"/>
                <a:gd name="T28" fmla="*/ 229 w 245"/>
                <a:gd name="T29" fmla="*/ 321 h 480"/>
                <a:gd name="T30" fmla="*/ 225 w 245"/>
                <a:gd name="T31" fmla="*/ 311 h 480"/>
                <a:gd name="T32" fmla="*/ 222 w 245"/>
                <a:gd name="T33" fmla="*/ 300 h 480"/>
                <a:gd name="T34" fmla="*/ 209 w 245"/>
                <a:gd name="T35" fmla="*/ 273 h 480"/>
                <a:gd name="T36" fmla="*/ 218 w 245"/>
                <a:gd name="T37" fmla="*/ 289 h 480"/>
                <a:gd name="T38" fmla="*/ 221 w 245"/>
                <a:gd name="T39" fmla="*/ 290 h 480"/>
                <a:gd name="T40" fmla="*/ 241 w 245"/>
                <a:gd name="T41" fmla="*/ 341 h 480"/>
                <a:gd name="T42" fmla="*/ 240 w 245"/>
                <a:gd name="T43" fmla="*/ 393 h 480"/>
                <a:gd name="T44" fmla="*/ 144 w 245"/>
                <a:gd name="T45" fmla="*/ 264 h 480"/>
                <a:gd name="T46" fmla="*/ 179 w 245"/>
                <a:gd name="T47" fmla="*/ 258 h 480"/>
                <a:gd name="T48" fmla="*/ 225 w 245"/>
                <a:gd name="T49" fmla="*/ 172 h 480"/>
                <a:gd name="T50" fmla="*/ 226 w 245"/>
                <a:gd name="T51" fmla="*/ 157 h 480"/>
                <a:gd name="T52" fmla="*/ 222 w 245"/>
                <a:gd name="T53" fmla="*/ 180 h 480"/>
                <a:gd name="T54" fmla="*/ 218 w 245"/>
                <a:gd name="T55" fmla="*/ 198 h 480"/>
                <a:gd name="T56" fmla="*/ 193 w 245"/>
                <a:gd name="T57" fmla="*/ 242 h 480"/>
                <a:gd name="T58" fmla="*/ 146 w 245"/>
                <a:gd name="T59" fmla="*/ 266 h 480"/>
                <a:gd name="T60" fmla="*/ 192 w 245"/>
                <a:gd name="T61" fmla="*/ 262 h 480"/>
                <a:gd name="T62" fmla="*/ 188 w 245"/>
                <a:gd name="T63" fmla="*/ 259 h 480"/>
                <a:gd name="T64" fmla="*/ 221 w 245"/>
                <a:gd name="T65" fmla="*/ 199 h 480"/>
                <a:gd name="T66" fmla="*/ 228 w 245"/>
                <a:gd name="T67" fmla="*/ 138 h 480"/>
                <a:gd name="T68" fmla="*/ 228 w 245"/>
                <a:gd name="T69" fmla="*/ 138 h 480"/>
                <a:gd name="T70" fmla="*/ 223 w 245"/>
                <a:gd name="T71" fmla="*/ 107 h 480"/>
                <a:gd name="T72" fmla="*/ 215 w 245"/>
                <a:gd name="T73" fmla="*/ 86 h 480"/>
                <a:gd name="T74" fmla="*/ 219 w 245"/>
                <a:gd name="T75" fmla="*/ 102 h 480"/>
                <a:gd name="T76" fmla="*/ 214 w 245"/>
                <a:gd name="T77" fmla="*/ 85 h 480"/>
                <a:gd name="T78" fmla="*/ 215 w 245"/>
                <a:gd name="T79" fmla="*/ 78 h 480"/>
                <a:gd name="T80" fmla="*/ 227 w 245"/>
                <a:gd name="T81" fmla="*/ 128 h 480"/>
                <a:gd name="T82" fmla="*/ 227 w 245"/>
                <a:gd name="T83" fmla="*/ 136 h 480"/>
                <a:gd name="T84" fmla="*/ 135 w 245"/>
                <a:gd name="T85" fmla="*/ 14 h 480"/>
                <a:gd name="T86" fmla="*/ 140 w 245"/>
                <a:gd name="T87" fmla="*/ 14 h 480"/>
                <a:gd name="T88" fmla="*/ 122 w 245"/>
                <a:gd name="T89" fmla="*/ 8 h 480"/>
                <a:gd name="T90" fmla="*/ 99 w 245"/>
                <a:gd name="T91" fmla="*/ 4 h 480"/>
                <a:gd name="T92" fmla="*/ 79 w 245"/>
                <a:gd name="T93" fmla="*/ 3 h 480"/>
                <a:gd name="T94" fmla="*/ 19 w 245"/>
                <a:gd name="T95" fmla="*/ 19 h 480"/>
                <a:gd name="T96" fmla="*/ 28 w 245"/>
                <a:gd name="T97" fmla="*/ 10 h 480"/>
                <a:gd name="T98" fmla="*/ 4 w 245"/>
                <a:gd name="T99" fmla="*/ 31 h 480"/>
                <a:gd name="T100" fmla="*/ 16 w 245"/>
                <a:gd name="T101" fmla="*/ 25 h 480"/>
                <a:gd name="T102" fmla="*/ 55 w 245"/>
                <a:gd name="T103" fmla="*/ 5 h 480"/>
                <a:gd name="T104" fmla="*/ 76 w 245"/>
                <a:gd name="T105" fmla="*/ 3 h 480"/>
                <a:gd name="T106" fmla="*/ 98 w 245"/>
                <a:gd name="T107" fmla="*/ 3 h 480"/>
                <a:gd name="T108" fmla="*/ 156 w 245"/>
                <a:gd name="T109" fmla="*/ 21 h 480"/>
                <a:gd name="T110" fmla="*/ 156 w 245"/>
                <a:gd name="T111" fmla="*/ 23 h 480"/>
                <a:gd name="T112" fmla="*/ 172 w 245"/>
                <a:gd name="T113" fmla="*/ 33 h 480"/>
                <a:gd name="T114" fmla="*/ 192 w 245"/>
                <a:gd name="T115" fmla="*/ 47 h 480"/>
                <a:gd name="T116" fmla="*/ 207 w 245"/>
                <a:gd name="T117" fmla="*/ 70 h 480"/>
                <a:gd name="T118" fmla="*/ 214 w 245"/>
                <a:gd name="T119" fmla="*/ 76 h 480"/>
                <a:gd name="T120" fmla="*/ 156 w 245"/>
                <a:gd name="T121" fmla="*/ 1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0">
                  <a:moveTo>
                    <a:pt x="176" y="476"/>
                  </a:moveTo>
                  <a:cubicBezTo>
                    <a:pt x="178" y="475"/>
                    <a:pt x="181" y="473"/>
                    <a:pt x="183" y="472"/>
                  </a:cubicBezTo>
                  <a:cubicBezTo>
                    <a:pt x="185" y="472"/>
                    <a:pt x="186" y="471"/>
                    <a:pt x="187" y="470"/>
                  </a:cubicBezTo>
                  <a:cubicBezTo>
                    <a:pt x="183" y="473"/>
                    <a:pt x="180" y="475"/>
                    <a:pt x="176" y="476"/>
                  </a:cubicBezTo>
                  <a:cubicBezTo>
                    <a:pt x="176" y="476"/>
                    <a:pt x="175" y="476"/>
                    <a:pt x="175" y="476"/>
                  </a:cubicBezTo>
                  <a:cubicBezTo>
                    <a:pt x="176" y="476"/>
                    <a:pt x="176" y="476"/>
                    <a:pt x="176" y="476"/>
                  </a:cubicBezTo>
                  <a:cubicBezTo>
                    <a:pt x="176" y="476"/>
                    <a:pt x="176" y="476"/>
                    <a:pt x="176" y="476"/>
                  </a:cubicBezTo>
                  <a:moveTo>
                    <a:pt x="204" y="462"/>
                  </a:moveTo>
                  <a:cubicBezTo>
                    <a:pt x="199" y="464"/>
                    <a:pt x="195" y="466"/>
                    <a:pt x="190" y="468"/>
                  </a:cubicBezTo>
                  <a:cubicBezTo>
                    <a:pt x="190" y="468"/>
                    <a:pt x="190" y="468"/>
                    <a:pt x="189" y="468"/>
                  </a:cubicBezTo>
                  <a:cubicBezTo>
                    <a:pt x="189" y="468"/>
                    <a:pt x="189" y="468"/>
                    <a:pt x="188" y="468"/>
                  </a:cubicBezTo>
                  <a:cubicBezTo>
                    <a:pt x="187" y="468"/>
                    <a:pt x="185" y="469"/>
                    <a:pt x="184" y="470"/>
                  </a:cubicBezTo>
                  <a:cubicBezTo>
                    <a:pt x="182" y="471"/>
                    <a:pt x="180" y="471"/>
                    <a:pt x="179" y="472"/>
                  </a:cubicBezTo>
                  <a:cubicBezTo>
                    <a:pt x="178" y="473"/>
                    <a:pt x="176" y="474"/>
                    <a:pt x="175" y="474"/>
                  </a:cubicBezTo>
                  <a:cubicBezTo>
                    <a:pt x="174" y="475"/>
                    <a:pt x="174" y="475"/>
                    <a:pt x="173" y="475"/>
                  </a:cubicBezTo>
                  <a:cubicBezTo>
                    <a:pt x="171" y="476"/>
                    <a:pt x="169" y="477"/>
                    <a:pt x="168" y="478"/>
                  </a:cubicBezTo>
                  <a:cubicBezTo>
                    <a:pt x="168" y="478"/>
                    <a:pt x="168" y="479"/>
                    <a:pt x="168" y="479"/>
                  </a:cubicBezTo>
                  <a:cubicBezTo>
                    <a:pt x="168" y="480"/>
                    <a:pt x="168" y="480"/>
                    <a:pt x="169" y="480"/>
                  </a:cubicBezTo>
                  <a:cubicBezTo>
                    <a:pt x="169" y="480"/>
                    <a:pt x="170" y="480"/>
                    <a:pt x="171" y="480"/>
                  </a:cubicBezTo>
                  <a:cubicBezTo>
                    <a:pt x="182" y="478"/>
                    <a:pt x="192" y="470"/>
                    <a:pt x="202" y="464"/>
                  </a:cubicBezTo>
                  <a:cubicBezTo>
                    <a:pt x="202" y="463"/>
                    <a:pt x="203" y="463"/>
                    <a:pt x="204" y="462"/>
                  </a:cubicBezTo>
                  <a:moveTo>
                    <a:pt x="235" y="417"/>
                  </a:moveTo>
                  <a:cubicBezTo>
                    <a:pt x="233" y="417"/>
                    <a:pt x="232" y="417"/>
                    <a:pt x="231" y="417"/>
                  </a:cubicBezTo>
                  <a:cubicBezTo>
                    <a:pt x="231" y="420"/>
                    <a:pt x="230" y="424"/>
                    <a:pt x="229" y="427"/>
                  </a:cubicBezTo>
                  <a:cubicBezTo>
                    <a:pt x="228" y="428"/>
                    <a:pt x="228" y="429"/>
                    <a:pt x="227" y="429"/>
                  </a:cubicBezTo>
                  <a:cubicBezTo>
                    <a:pt x="226" y="433"/>
                    <a:pt x="225" y="436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4" y="438"/>
                    <a:pt x="225" y="440"/>
                    <a:pt x="224" y="440"/>
                  </a:cubicBezTo>
                  <a:cubicBezTo>
                    <a:pt x="223" y="441"/>
                    <a:pt x="222" y="441"/>
                    <a:pt x="221" y="441"/>
                  </a:cubicBezTo>
                  <a:cubicBezTo>
                    <a:pt x="217" y="448"/>
                    <a:pt x="212" y="454"/>
                    <a:pt x="205" y="459"/>
                  </a:cubicBezTo>
                  <a:cubicBezTo>
                    <a:pt x="204" y="459"/>
                    <a:pt x="204" y="460"/>
                    <a:pt x="203" y="460"/>
                  </a:cubicBezTo>
                  <a:cubicBezTo>
                    <a:pt x="206" y="459"/>
                    <a:pt x="209" y="457"/>
                    <a:pt x="212" y="456"/>
                  </a:cubicBezTo>
                  <a:cubicBezTo>
                    <a:pt x="212" y="456"/>
                    <a:pt x="212" y="456"/>
                    <a:pt x="212" y="456"/>
                  </a:cubicBezTo>
                  <a:cubicBezTo>
                    <a:pt x="213" y="456"/>
                    <a:pt x="213" y="456"/>
                    <a:pt x="213" y="456"/>
                  </a:cubicBezTo>
                  <a:cubicBezTo>
                    <a:pt x="216" y="453"/>
                    <a:pt x="219" y="450"/>
                    <a:pt x="221" y="447"/>
                  </a:cubicBezTo>
                  <a:cubicBezTo>
                    <a:pt x="225" y="443"/>
                    <a:pt x="227" y="438"/>
                    <a:pt x="229" y="432"/>
                  </a:cubicBezTo>
                  <a:cubicBezTo>
                    <a:pt x="229" y="431"/>
                    <a:pt x="230" y="429"/>
                    <a:pt x="230" y="428"/>
                  </a:cubicBezTo>
                  <a:cubicBezTo>
                    <a:pt x="232" y="424"/>
                    <a:pt x="233" y="420"/>
                    <a:pt x="235" y="417"/>
                  </a:cubicBezTo>
                  <a:moveTo>
                    <a:pt x="238" y="405"/>
                  </a:moveTo>
                  <a:cubicBezTo>
                    <a:pt x="237" y="405"/>
                    <a:pt x="235" y="406"/>
                    <a:pt x="234" y="406"/>
                  </a:cubicBezTo>
                  <a:cubicBezTo>
                    <a:pt x="233" y="409"/>
                    <a:pt x="233" y="412"/>
                    <a:pt x="232" y="415"/>
                  </a:cubicBezTo>
                  <a:cubicBezTo>
                    <a:pt x="233" y="415"/>
                    <a:pt x="234" y="415"/>
                    <a:pt x="235" y="415"/>
                  </a:cubicBezTo>
                  <a:cubicBezTo>
                    <a:pt x="236" y="412"/>
                    <a:pt x="237" y="408"/>
                    <a:pt x="238" y="405"/>
                  </a:cubicBezTo>
                  <a:moveTo>
                    <a:pt x="241" y="395"/>
                  </a:moveTo>
                  <a:cubicBezTo>
                    <a:pt x="241" y="395"/>
                    <a:pt x="241" y="395"/>
                    <a:pt x="241" y="395"/>
                  </a:cubicBezTo>
                  <a:cubicBezTo>
                    <a:pt x="240" y="395"/>
                    <a:pt x="239" y="396"/>
                    <a:pt x="239" y="396"/>
                  </a:cubicBezTo>
                  <a:cubicBezTo>
                    <a:pt x="239" y="396"/>
                    <a:pt x="239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8"/>
                    <a:pt x="238" y="399"/>
                    <a:pt x="237" y="401"/>
                  </a:cubicBezTo>
                  <a:cubicBezTo>
                    <a:pt x="237" y="399"/>
                    <a:pt x="238" y="398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7" y="396"/>
                    <a:pt x="237" y="396"/>
                    <a:pt x="236" y="396"/>
                  </a:cubicBezTo>
                  <a:cubicBezTo>
                    <a:pt x="236" y="397"/>
                    <a:pt x="236" y="399"/>
                    <a:pt x="235" y="400"/>
                  </a:cubicBezTo>
                  <a:cubicBezTo>
                    <a:pt x="235" y="401"/>
                    <a:pt x="235" y="403"/>
                    <a:pt x="235" y="404"/>
                  </a:cubicBezTo>
                  <a:cubicBezTo>
                    <a:pt x="236" y="404"/>
                    <a:pt x="237" y="403"/>
                    <a:pt x="239" y="403"/>
                  </a:cubicBezTo>
                  <a:cubicBezTo>
                    <a:pt x="239" y="402"/>
                    <a:pt x="239" y="401"/>
                    <a:pt x="240" y="400"/>
                  </a:cubicBezTo>
                  <a:cubicBezTo>
                    <a:pt x="240" y="398"/>
                    <a:pt x="240" y="396"/>
                    <a:pt x="241" y="395"/>
                  </a:cubicBezTo>
                  <a:moveTo>
                    <a:pt x="239" y="386"/>
                  </a:moveTo>
                  <a:cubicBezTo>
                    <a:pt x="239" y="386"/>
                    <a:pt x="238" y="386"/>
                    <a:pt x="237" y="387"/>
                  </a:cubicBezTo>
                  <a:cubicBezTo>
                    <a:pt x="237" y="389"/>
                    <a:pt x="237" y="392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ubicBezTo>
                    <a:pt x="239" y="391"/>
                    <a:pt x="239" y="388"/>
                    <a:pt x="239" y="386"/>
                  </a:cubicBezTo>
                  <a:moveTo>
                    <a:pt x="238" y="375"/>
                  </a:moveTo>
                  <a:cubicBezTo>
                    <a:pt x="238" y="375"/>
                    <a:pt x="238" y="375"/>
                    <a:pt x="238" y="375"/>
                  </a:cubicBezTo>
                  <a:cubicBezTo>
                    <a:pt x="238" y="378"/>
                    <a:pt x="238" y="381"/>
                    <a:pt x="237" y="384"/>
                  </a:cubicBezTo>
                  <a:cubicBezTo>
                    <a:pt x="238" y="384"/>
                    <a:pt x="238" y="384"/>
                    <a:pt x="238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40" y="381"/>
                    <a:pt x="240" y="378"/>
                    <a:pt x="240" y="375"/>
                  </a:cubicBezTo>
                  <a:cubicBezTo>
                    <a:pt x="240" y="375"/>
                    <a:pt x="240" y="375"/>
                    <a:pt x="240" y="375"/>
                  </a:cubicBezTo>
                  <a:cubicBezTo>
                    <a:pt x="240" y="375"/>
                    <a:pt x="240" y="375"/>
                    <a:pt x="239" y="375"/>
                  </a:cubicBezTo>
                  <a:cubicBezTo>
                    <a:pt x="239" y="375"/>
                    <a:pt x="239" y="375"/>
                    <a:pt x="238" y="375"/>
                  </a:cubicBezTo>
                  <a:moveTo>
                    <a:pt x="237" y="343"/>
                  </a:moveTo>
                  <a:cubicBezTo>
                    <a:pt x="237" y="343"/>
                    <a:pt x="236" y="343"/>
                    <a:pt x="235" y="343"/>
                  </a:cubicBezTo>
                  <a:cubicBezTo>
                    <a:pt x="236" y="346"/>
                    <a:pt x="236" y="349"/>
                    <a:pt x="237" y="352"/>
                  </a:cubicBezTo>
                  <a:cubicBezTo>
                    <a:pt x="237" y="352"/>
                    <a:pt x="237" y="352"/>
                    <a:pt x="237" y="352"/>
                  </a:cubicBezTo>
                  <a:cubicBezTo>
                    <a:pt x="237" y="351"/>
                    <a:pt x="238" y="351"/>
                    <a:pt x="238" y="351"/>
                  </a:cubicBezTo>
                  <a:cubicBezTo>
                    <a:pt x="239" y="351"/>
                    <a:pt x="239" y="353"/>
                    <a:pt x="238" y="353"/>
                  </a:cubicBezTo>
                  <a:cubicBezTo>
                    <a:pt x="238" y="353"/>
                    <a:pt x="238" y="354"/>
                    <a:pt x="237" y="354"/>
                  </a:cubicBezTo>
                  <a:cubicBezTo>
                    <a:pt x="237" y="355"/>
                    <a:pt x="237" y="355"/>
                    <a:pt x="237" y="356"/>
                  </a:cubicBezTo>
                  <a:cubicBezTo>
                    <a:pt x="238" y="359"/>
                    <a:pt x="238" y="361"/>
                    <a:pt x="238" y="364"/>
                  </a:cubicBezTo>
                  <a:cubicBezTo>
                    <a:pt x="238" y="364"/>
                    <a:pt x="238" y="364"/>
                    <a:pt x="239" y="364"/>
                  </a:cubicBezTo>
                  <a:cubicBezTo>
                    <a:pt x="239" y="364"/>
                    <a:pt x="239" y="364"/>
                    <a:pt x="239" y="364"/>
                  </a:cubicBezTo>
                  <a:cubicBezTo>
                    <a:pt x="240" y="364"/>
                    <a:pt x="240" y="366"/>
                    <a:pt x="239" y="366"/>
                  </a:cubicBezTo>
                  <a:cubicBezTo>
                    <a:pt x="239" y="366"/>
                    <a:pt x="238" y="366"/>
                    <a:pt x="238" y="366"/>
                  </a:cubicBezTo>
                  <a:cubicBezTo>
                    <a:pt x="238" y="368"/>
                    <a:pt x="238" y="371"/>
                    <a:pt x="238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9" y="373"/>
                    <a:pt x="239" y="373"/>
                    <a:pt x="239" y="373"/>
                  </a:cubicBezTo>
                  <a:cubicBezTo>
                    <a:pt x="240" y="373"/>
                    <a:pt x="240" y="373"/>
                    <a:pt x="240" y="373"/>
                  </a:cubicBezTo>
                  <a:cubicBezTo>
                    <a:pt x="240" y="372"/>
                    <a:pt x="240" y="370"/>
                    <a:pt x="240" y="369"/>
                  </a:cubicBezTo>
                  <a:cubicBezTo>
                    <a:pt x="240" y="360"/>
                    <a:pt x="239" y="351"/>
                    <a:pt x="237" y="343"/>
                  </a:cubicBezTo>
                  <a:moveTo>
                    <a:pt x="235" y="335"/>
                  </a:moveTo>
                  <a:cubicBezTo>
                    <a:pt x="235" y="335"/>
                    <a:pt x="234" y="336"/>
                    <a:pt x="234" y="336"/>
                  </a:cubicBezTo>
                  <a:cubicBezTo>
                    <a:pt x="234" y="338"/>
                    <a:pt x="235" y="339"/>
                    <a:pt x="235" y="341"/>
                  </a:cubicBezTo>
                  <a:cubicBezTo>
                    <a:pt x="236" y="341"/>
                    <a:pt x="236" y="341"/>
                    <a:pt x="237" y="341"/>
                  </a:cubicBezTo>
                  <a:cubicBezTo>
                    <a:pt x="236" y="339"/>
                    <a:pt x="236" y="337"/>
                    <a:pt x="235" y="335"/>
                  </a:cubicBezTo>
                  <a:moveTo>
                    <a:pt x="231" y="322"/>
                  </a:moveTo>
                  <a:cubicBezTo>
                    <a:pt x="231" y="322"/>
                    <a:pt x="230" y="323"/>
                    <a:pt x="230" y="323"/>
                  </a:cubicBezTo>
                  <a:cubicBezTo>
                    <a:pt x="231" y="326"/>
                    <a:pt x="232" y="330"/>
                    <a:pt x="233" y="334"/>
                  </a:cubicBezTo>
                  <a:cubicBezTo>
                    <a:pt x="234" y="334"/>
                    <a:pt x="234" y="333"/>
                    <a:pt x="235" y="333"/>
                  </a:cubicBezTo>
                  <a:cubicBezTo>
                    <a:pt x="234" y="329"/>
                    <a:pt x="233" y="326"/>
                    <a:pt x="231" y="322"/>
                  </a:cubicBezTo>
                  <a:moveTo>
                    <a:pt x="227" y="313"/>
                  </a:moveTo>
                  <a:cubicBezTo>
                    <a:pt x="227" y="313"/>
                    <a:pt x="226" y="313"/>
                    <a:pt x="226" y="313"/>
                  </a:cubicBezTo>
                  <a:cubicBezTo>
                    <a:pt x="226" y="313"/>
                    <a:pt x="226" y="314"/>
                    <a:pt x="227" y="314"/>
                  </a:cubicBezTo>
                  <a:cubicBezTo>
                    <a:pt x="227" y="316"/>
                    <a:pt x="228" y="319"/>
                    <a:pt x="229" y="321"/>
                  </a:cubicBezTo>
                  <a:cubicBezTo>
                    <a:pt x="230" y="321"/>
                    <a:pt x="230" y="320"/>
                    <a:pt x="231" y="320"/>
                  </a:cubicBezTo>
                  <a:cubicBezTo>
                    <a:pt x="230" y="318"/>
                    <a:pt x="229" y="315"/>
                    <a:pt x="228" y="313"/>
                  </a:cubicBezTo>
                  <a:cubicBezTo>
                    <a:pt x="228" y="313"/>
                    <a:pt x="227" y="313"/>
                    <a:pt x="227" y="313"/>
                  </a:cubicBezTo>
                  <a:moveTo>
                    <a:pt x="224" y="301"/>
                  </a:moveTo>
                  <a:cubicBezTo>
                    <a:pt x="224" y="301"/>
                    <a:pt x="224" y="302"/>
                    <a:pt x="224" y="302"/>
                  </a:cubicBezTo>
                  <a:cubicBezTo>
                    <a:pt x="223" y="302"/>
                    <a:pt x="223" y="302"/>
                    <a:pt x="222" y="302"/>
                  </a:cubicBezTo>
                  <a:cubicBezTo>
                    <a:pt x="223" y="305"/>
                    <a:pt x="224" y="308"/>
                    <a:pt x="225" y="311"/>
                  </a:cubicBezTo>
                  <a:cubicBezTo>
                    <a:pt x="226" y="311"/>
                    <a:pt x="226" y="311"/>
                    <a:pt x="227" y="311"/>
                  </a:cubicBezTo>
                  <a:cubicBezTo>
                    <a:pt x="227" y="311"/>
                    <a:pt x="227" y="311"/>
                    <a:pt x="227" y="311"/>
                  </a:cubicBezTo>
                  <a:cubicBezTo>
                    <a:pt x="226" y="307"/>
                    <a:pt x="225" y="304"/>
                    <a:pt x="224" y="301"/>
                  </a:cubicBezTo>
                  <a:moveTo>
                    <a:pt x="220" y="290"/>
                  </a:moveTo>
                  <a:cubicBezTo>
                    <a:pt x="220" y="291"/>
                    <a:pt x="219" y="291"/>
                    <a:pt x="218" y="291"/>
                  </a:cubicBezTo>
                  <a:cubicBezTo>
                    <a:pt x="219" y="292"/>
                    <a:pt x="219" y="293"/>
                    <a:pt x="220" y="295"/>
                  </a:cubicBezTo>
                  <a:cubicBezTo>
                    <a:pt x="220" y="296"/>
                    <a:pt x="221" y="298"/>
                    <a:pt x="222" y="300"/>
                  </a:cubicBezTo>
                  <a:cubicBezTo>
                    <a:pt x="222" y="300"/>
                    <a:pt x="223" y="300"/>
                    <a:pt x="223" y="300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3" y="300"/>
                    <a:pt x="224" y="300"/>
                    <a:pt x="224" y="300"/>
                  </a:cubicBezTo>
                  <a:cubicBezTo>
                    <a:pt x="223" y="299"/>
                    <a:pt x="223" y="299"/>
                    <a:pt x="223" y="298"/>
                  </a:cubicBezTo>
                  <a:cubicBezTo>
                    <a:pt x="222" y="296"/>
                    <a:pt x="221" y="293"/>
                    <a:pt x="220" y="290"/>
                  </a:cubicBezTo>
                  <a:moveTo>
                    <a:pt x="211" y="273"/>
                  </a:moveTo>
                  <a:cubicBezTo>
                    <a:pt x="210" y="273"/>
                    <a:pt x="210" y="273"/>
                    <a:pt x="209" y="273"/>
                  </a:cubicBezTo>
                  <a:cubicBezTo>
                    <a:pt x="210" y="275"/>
                    <a:pt x="211" y="276"/>
                    <a:pt x="212" y="277"/>
                  </a:cubicBezTo>
                  <a:cubicBezTo>
                    <a:pt x="212" y="278"/>
                    <a:pt x="213" y="279"/>
                    <a:pt x="213" y="280"/>
                  </a:cubicBezTo>
                  <a:cubicBezTo>
                    <a:pt x="214" y="280"/>
                    <a:pt x="215" y="279"/>
                    <a:pt x="216" y="279"/>
                  </a:cubicBezTo>
                  <a:cubicBezTo>
                    <a:pt x="216" y="279"/>
                    <a:pt x="216" y="279"/>
                    <a:pt x="216" y="279"/>
                  </a:cubicBezTo>
                  <a:cubicBezTo>
                    <a:pt x="217" y="279"/>
                    <a:pt x="217" y="281"/>
                    <a:pt x="216" y="281"/>
                  </a:cubicBezTo>
                  <a:cubicBezTo>
                    <a:pt x="216" y="281"/>
                    <a:pt x="215" y="281"/>
                    <a:pt x="214" y="282"/>
                  </a:cubicBezTo>
                  <a:cubicBezTo>
                    <a:pt x="215" y="284"/>
                    <a:pt x="217" y="286"/>
                    <a:pt x="218" y="289"/>
                  </a:cubicBezTo>
                  <a:cubicBezTo>
                    <a:pt x="218" y="289"/>
                    <a:pt x="219" y="289"/>
                    <a:pt x="220" y="288"/>
                  </a:cubicBezTo>
                  <a:cubicBezTo>
                    <a:pt x="219" y="287"/>
                    <a:pt x="218" y="285"/>
                    <a:pt x="217" y="284"/>
                  </a:cubicBezTo>
                  <a:cubicBezTo>
                    <a:pt x="218" y="285"/>
                    <a:pt x="219" y="287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2" y="288"/>
                    <a:pt x="222" y="290"/>
                    <a:pt x="221" y="290"/>
                  </a:cubicBezTo>
                  <a:cubicBezTo>
                    <a:pt x="225" y="295"/>
                    <a:pt x="227" y="300"/>
                    <a:pt x="230" y="306"/>
                  </a:cubicBezTo>
                  <a:cubicBezTo>
                    <a:pt x="232" y="310"/>
                    <a:pt x="234" y="314"/>
                    <a:pt x="235" y="319"/>
                  </a:cubicBezTo>
                  <a:cubicBezTo>
                    <a:pt x="235" y="319"/>
                    <a:pt x="235" y="319"/>
                    <a:pt x="236" y="319"/>
                  </a:cubicBezTo>
                  <a:cubicBezTo>
                    <a:pt x="236" y="319"/>
                    <a:pt x="237" y="320"/>
                    <a:pt x="236" y="321"/>
                  </a:cubicBezTo>
                  <a:cubicBezTo>
                    <a:pt x="236" y="322"/>
                    <a:pt x="237" y="323"/>
                    <a:pt x="237" y="324"/>
                  </a:cubicBezTo>
                  <a:cubicBezTo>
                    <a:pt x="238" y="330"/>
                    <a:pt x="240" y="335"/>
                    <a:pt x="241" y="340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2" y="341"/>
                    <a:pt x="242" y="343"/>
                    <a:pt x="241" y="343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41" y="344"/>
                    <a:pt x="242" y="345"/>
                    <a:pt x="242" y="346"/>
                  </a:cubicBezTo>
                  <a:cubicBezTo>
                    <a:pt x="245" y="360"/>
                    <a:pt x="242" y="375"/>
                    <a:pt x="240" y="389"/>
                  </a:cubicBezTo>
                  <a:cubicBezTo>
                    <a:pt x="239" y="391"/>
                    <a:pt x="239" y="392"/>
                    <a:pt x="239" y="393"/>
                  </a:cubicBezTo>
                  <a:cubicBezTo>
                    <a:pt x="239" y="393"/>
                    <a:pt x="240" y="393"/>
                    <a:pt x="240" y="393"/>
                  </a:cubicBezTo>
                  <a:cubicBezTo>
                    <a:pt x="240" y="393"/>
                    <a:pt x="240" y="393"/>
                    <a:pt x="240" y="393"/>
                  </a:cubicBezTo>
                  <a:cubicBezTo>
                    <a:pt x="240" y="393"/>
                    <a:pt x="241" y="394"/>
                    <a:pt x="241" y="394"/>
                  </a:cubicBezTo>
                  <a:cubicBezTo>
                    <a:pt x="243" y="383"/>
                    <a:pt x="245" y="371"/>
                    <a:pt x="245" y="359"/>
                  </a:cubicBezTo>
                  <a:cubicBezTo>
                    <a:pt x="245" y="352"/>
                    <a:pt x="244" y="345"/>
                    <a:pt x="242" y="338"/>
                  </a:cubicBezTo>
                  <a:cubicBezTo>
                    <a:pt x="241" y="331"/>
                    <a:pt x="239" y="323"/>
                    <a:pt x="237" y="317"/>
                  </a:cubicBezTo>
                  <a:cubicBezTo>
                    <a:pt x="233" y="305"/>
                    <a:pt x="226" y="294"/>
                    <a:pt x="220" y="283"/>
                  </a:cubicBezTo>
                  <a:cubicBezTo>
                    <a:pt x="217" y="279"/>
                    <a:pt x="214" y="276"/>
                    <a:pt x="211" y="273"/>
                  </a:cubicBezTo>
                  <a:moveTo>
                    <a:pt x="144" y="264"/>
                  </a:moveTo>
                  <a:cubicBezTo>
                    <a:pt x="149" y="262"/>
                    <a:pt x="155" y="262"/>
                    <a:pt x="161" y="262"/>
                  </a:cubicBezTo>
                  <a:cubicBezTo>
                    <a:pt x="159" y="262"/>
                    <a:pt x="158" y="262"/>
                    <a:pt x="157" y="263"/>
                  </a:cubicBezTo>
                  <a:cubicBezTo>
                    <a:pt x="153" y="263"/>
                    <a:pt x="149" y="264"/>
                    <a:pt x="146" y="264"/>
                  </a:cubicBezTo>
                  <a:cubicBezTo>
                    <a:pt x="145" y="264"/>
                    <a:pt x="145" y="264"/>
                    <a:pt x="144" y="264"/>
                  </a:cubicBezTo>
                  <a:moveTo>
                    <a:pt x="176" y="259"/>
                  </a:moveTo>
                  <a:cubicBezTo>
                    <a:pt x="177" y="259"/>
                    <a:pt x="177" y="258"/>
                    <a:pt x="178" y="258"/>
                  </a:cubicBezTo>
                  <a:cubicBezTo>
                    <a:pt x="178" y="258"/>
                    <a:pt x="178" y="258"/>
                    <a:pt x="179" y="258"/>
                  </a:cubicBezTo>
                  <a:cubicBezTo>
                    <a:pt x="179" y="258"/>
                    <a:pt x="179" y="258"/>
                    <a:pt x="179" y="258"/>
                  </a:cubicBezTo>
                  <a:cubicBezTo>
                    <a:pt x="179" y="258"/>
                    <a:pt x="180" y="258"/>
                    <a:pt x="180" y="259"/>
                  </a:cubicBezTo>
                  <a:cubicBezTo>
                    <a:pt x="180" y="259"/>
                    <a:pt x="180" y="259"/>
                    <a:pt x="180" y="259"/>
                  </a:cubicBezTo>
                  <a:cubicBezTo>
                    <a:pt x="179" y="259"/>
                    <a:pt x="177" y="259"/>
                    <a:pt x="176" y="259"/>
                  </a:cubicBezTo>
                  <a:moveTo>
                    <a:pt x="221" y="193"/>
                  </a:moveTo>
                  <a:cubicBezTo>
                    <a:pt x="221" y="193"/>
                    <a:pt x="221" y="193"/>
                    <a:pt x="221" y="193"/>
                  </a:cubicBezTo>
                  <a:cubicBezTo>
                    <a:pt x="223" y="186"/>
                    <a:pt x="224" y="179"/>
                    <a:pt x="225" y="172"/>
                  </a:cubicBezTo>
                  <a:cubicBezTo>
                    <a:pt x="225" y="176"/>
                    <a:pt x="224" y="181"/>
                    <a:pt x="223" y="185"/>
                  </a:cubicBezTo>
                  <a:cubicBezTo>
                    <a:pt x="223" y="188"/>
                    <a:pt x="222" y="190"/>
                    <a:pt x="221" y="193"/>
                  </a:cubicBezTo>
                  <a:moveTo>
                    <a:pt x="226" y="148"/>
                  </a:moveTo>
                  <a:cubicBezTo>
                    <a:pt x="226" y="148"/>
                    <a:pt x="226" y="148"/>
                    <a:pt x="226" y="148"/>
                  </a:cubicBezTo>
                  <a:cubicBezTo>
                    <a:pt x="226" y="151"/>
                    <a:pt x="225" y="154"/>
                    <a:pt x="225" y="158"/>
                  </a:cubicBezTo>
                  <a:cubicBezTo>
                    <a:pt x="225" y="157"/>
                    <a:pt x="226" y="157"/>
                    <a:pt x="226" y="157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7" y="157"/>
                    <a:pt x="228" y="158"/>
                    <a:pt x="227" y="159"/>
                  </a:cubicBezTo>
                  <a:cubicBezTo>
                    <a:pt x="226" y="159"/>
                    <a:pt x="225" y="159"/>
                    <a:pt x="225" y="160"/>
                  </a:cubicBezTo>
                  <a:cubicBezTo>
                    <a:pt x="224" y="162"/>
                    <a:pt x="224" y="165"/>
                    <a:pt x="224" y="167"/>
                  </a:cubicBezTo>
                  <a:cubicBezTo>
                    <a:pt x="225" y="168"/>
                    <a:pt x="225" y="169"/>
                    <a:pt x="224" y="169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23" y="172"/>
                    <a:pt x="223" y="175"/>
                    <a:pt x="222" y="178"/>
                  </a:cubicBezTo>
                  <a:cubicBezTo>
                    <a:pt x="223" y="179"/>
                    <a:pt x="223" y="180"/>
                    <a:pt x="222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3"/>
                    <a:pt x="221" y="185"/>
                    <a:pt x="220" y="188"/>
                  </a:cubicBezTo>
                  <a:cubicBezTo>
                    <a:pt x="220" y="188"/>
                    <a:pt x="220" y="188"/>
                    <a:pt x="221" y="188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22" y="188"/>
                    <a:pt x="222" y="189"/>
                    <a:pt x="221" y="189"/>
                  </a:cubicBezTo>
                  <a:cubicBezTo>
                    <a:pt x="220" y="190"/>
                    <a:pt x="220" y="190"/>
                    <a:pt x="220" y="190"/>
                  </a:cubicBezTo>
                  <a:cubicBezTo>
                    <a:pt x="219" y="192"/>
                    <a:pt x="219" y="195"/>
                    <a:pt x="218" y="198"/>
                  </a:cubicBezTo>
                  <a:cubicBezTo>
                    <a:pt x="218" y="198"/>
                    <a:pt x="218" y="199"/>
                    <a:pt x="218" y="199"/>
                  </a:cubicBezTo>
                  <a:cubicBezTo>
                    <a:pt x="217" y="202"/>
                    <a:pt x="216" y="205"/>
                    <a:pt x="215" y="208"/>
                  </a:cubicBezTo>
                  <a:cubicBezTo>
                    <a:pt x="213" y="213"/>
                    <a:pt x="210" y="217"/>
                    <a:pt x="208" y="221"/>
                  </a:cubicBezTo>
                  <a:cubicBezTo>
                    <a:pt x="204" y="227"/>
                    <a:pt x="201" y="232"/>
                    <a:pt x="197" y="237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98" y="237"/>
                    <a:pt x="198" y="238"/>
                    <a:pt x="198" y="239"/>
                  </a:cubicBezTo>
                  <a:cubicBezTo>
                    <a:pt x="196" y="240"/>
                    <a:pt x="194" y="241"/>
                    <a:pt x="193" y="242"/>
                  </a:cubicBezTo>
                  <a:cubicBezTo>
                    <a:pt x="188" y="246"/>
                    <a:pt x="184" y="250"/>
                    <a:pt x="180" y="254"/>
                  </a:cubicBezTo>
                  <a:cubicBezTo>
                    <a:pt x="174" y="259"/>
                    <a:pt x="167" y="259"/>
                    <a:pt x="160" y="260"/>
                  </a:cubicBezTo>
                  <a:cubicBezTo>
                    <a:pt x="154" y="260"/>
                    <a:pt x="148" y="260"/>
                    <a:pt x="142" y="263"/>
                  </a:cubicBezTo>
                  <a:cubicBezTo>
                    <a:pt x="142" y="263"/>
                    <a:pt x="141" y="263"/>
                    <a:pt x="140" y="264"/>
                  </a:cubicBezTo>
                  <a:cubicBezTo>
                    <a:pt x="140" y="264"/>
                    <a:pt x="140" y="264"/>
                    <a:pt x="140" y="264"/>
                  </a:cubicBezTo>
                  <a:cubicBezTo>
                    <a:pt x="140" y="265"/>
                    <a:pt x="140" y="265"/>
                    <a:pt x="141" y="265"/>
                  </a:cubicBezTo>
                  <a:cubicBezTo>
                    <a:pt x="142" y="266"/>
                    <a:pt x="144" y="266"/>
                    <a:pt x="146" y="266"/>
                  </a:cubicBezTo>
                  <a:cubicBezTo>
                    <a:pt x="149" y="266"/>
                    <a:pt x="152" y="265"/>
                    <a:pt x="155" y="265"/>
                  </a:cubicBezTo>
                  <a:cubicBezTo>
                    <a:pt x="161" y="264"/>
                    <a:pt x="166" y="263"/>
                    <a:pt x="172" y="262"/>
                  </a:cubicBezTo>
                  <a:cubicBezTo>
                    <a:pt x="175" y="261"/>
                    <a:pt x="178" y="260"/>
                    <a:pt x="181" y="260"/>
                  </a:cubicBezTo>
                  <a:cubicBezTo>
                    <a:pt x="182" y="260"/>
                    <a:pt x="182" y="261"/>
                    <a:pt x="183" y="261"/>
                  </a:cubicBezTo>
                  <a:cubicBezTo>
                    <a:pt x="185" y="261"/>
                    <a:pt x="187" y="261"/>
                    <a:pt x="189" y="262"/>
                  </a:cubicBezTo>
                  <a:cubicBezTo>
                    <a:pt x="190" y="262"/>
                    <a:pt x="191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3" y="262"/>
                    <a:pt x="193" y="263"/>
                    <a:pt x="193" y="263"/>
                  </a:cubicBezTo>
                  <a:cubicBezTo>
                    <a:pt x="193" y="264"/>
                    <a:pt x="194" y="264"/>
                    <a:pt x="194" y="264"/>
                  </a:cubicBezTo>
                  <a:cubicBezTo>
                    <a:pt x="199" y="266"/>
                    <a:pt x="203" y="269"/>
                    <a:pt x="207" y="272"/>
                  </a:cubicBezTo>
                  <a:cubicBezTo>
                    <a:pt x="208" y="272"/>
                    <a:pt x="209" y="271"/>
                    <a:pt x="209" y="271"/>
                  </a:cubicBezTo>
                  <a:cubicBezTo>
                    <a:pt x="209" y="271"/>
                    <a:pt x="209" y="271"/>
                    <a:pt x="209" y="271"/>
                  </a:cubicBezTo>
                  <a:cubicBezTo>
                    <a:pt x="205" y="266"/>
                    <a:pt x="201" y="263"/>
                    <a:pt x="196" y="261"/>
                  </a:cubicBezTo>
                  <a:cubicBezTo>
                    <a:pt x="193" y="260"/>
                    <a:pt x="191" y="259"/>
                    <a:pt x="188" y="259"/>
                  </a:cubicBezTo>
                  <a:cubicBezTo>
                    <a:pt x="185" y="258"/>
                    <a:pt x="183" y="258"/>
                    <a:pt x="181" y="257"/>
                  </a:cubicBezTo>
                  <a:cubicBezTo>
                    <a:pt x="181" y="256"/>
                    <a:pt x="181" y="256"/>
                    <a:pt x="181" y="256"/>
                  </a:cubicBezTo>
                  <a:cubicBezTo>
                    <a:pt x="187" y="252"/>
                    <a:pt x="193" y="246"/>
                    <a:pt x="197" y="240"/>
                  </a:cubicBezTo>
                  <a:cubicBezTo>
                    <a:pt x="201" y="236"/>
                    <a:pt x="204" y="232"/>
                    <a:pt x="206" y="228"/>
                  </a:cubicBezTo>
                  <a:cubicBezTo>
                    <a:pt x="210" y="223"/>
                    <a:pt x="213" y="218"/>
                    <a:pt x="216" y="212"/>
                  </a:cubicBezTo>
                  <a:cubicBezTo>
                    <a:pt x="216" y="211"/>
                    <a:pt x="217" y="210"/>
                    <a:pt x="217" y="209"/>
                  </a:cubicBezTo>
                  <a:cubicBezTo>
                    <a:pt x="219" y="206"/>
                    <a:pt x="220" y="203"/>
                    <a:pt x="221" y="199"/>
                  </a:cubicBezTo>
                  <a:cubicBezTo>
                    <a:pt x="226" y="186"/>
                    <a:pt x="227" y="173"/>
                    <a:pt x="228" y="159"/>
                  </a:cubicBezTo>
                  <a:cubicBezTo>
                    <a:pt x="228" y="156"/>
                    <a:pt x="228" y="152"/>
                    <a:pt x="228" y="149"/>
                  </a:cubicBezTo>
                  <a:cubicBezTo>
                    <a:pt x="228" y="149"/>
                    <a:pt x="228" y="148"/>
                    <a:pt x="228" y="148"/>
                  </a:cubicBezTo>
                  <a:cubicBezTo>
                    <a:pt x="228" y="148"/>
                    <a:pt x="228" y="148"/>
                    <a:pt x="227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8"/>
                    <a:pt x="226" y="148"/>
                    <a:pt x="226" y="148"/>
                  </a:cubicBezTo>
                  <a:moveTo>
                    <a:pt x="228" y="138"/>
                  </a:moveTo>
                  <a:cubicBezTo>
                    <a:pt x="227" y="138"/>
                    <a:pt x="226" y="138"/>
                    <a:pt x="225" y="139"/>
                  </a:cubicBezTo>
                  <a:cubicBezTo>
                    <a:pt x="226" y="140"/>
                    <a:pt x="226" y="140"/>
                    <a:pt x="226" y="141"/>
                  </a:cubicBezTo>
                  <a:cubicBezTo>
                    <a:pt x="226" y="143"/>
                    <a:pt x="226" y="144"/>
                    <a:pt x="226" y="146"/>
                  </a:cubicBezTo>
                  <a:cubicBezTo>
                    <a:pt x="226" y="146"/>
                    <a:pt x="226" y="146"/>
                    <a:pt x="226" y="146"/>
                  </a:cubicBezTo>
                  <a:cubicBezTo>
                    <a:pt x="227" y="146"/>
                    <a:pt x="227" y="146"/>
                    <a:pt x="228" y="146"/>
                  </a:cubicBezTo>
                  <a:cubicBezTo>
                    <a:pt x="228" y="146"/>
                    <a:pt x="228" y="146"/>
                    <a:pt x="228" y="146"/>
                  </a:cubicBezTo>
                  <a:cubicBezTo>
                    <a:pt x="228" y="143"/>
                    <a:pt x="228" y="141"/>
                    <a:pt x="228" y="138"/>
                  </a:cubicBezTo>
                  <a:moveTo>
                    <a:pt x="223" y="107"/>
                  </a:moveTo>
                  <a:cubicBezTo>
                    <a:pt x="222" y="107"/>
                    <a:pt x="221" y="107"/>
                    <a:pt x="221" y="108"/>
                  </a:cubicBezTo>
                  <a:cubicBezTo>
                    <a:pt x="221" y="110"/>
                    <a:pt x="222" y="113"/>
                    <a:pt x="222" y="115"/>
                  </a:cubicBezTo>
                  <a:cubicBezTo>
                    <a:pt x="223" y="115"/>
                    <a:pt x="223" y="115"/>
                    <a:pt x="224" y="115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2"/>
                    <a:pt x="223" y="109"/>
                    <a:pt x="223" y="107"/>
                  </a:cubicBezTo>
                  <a:moveTo>
                    <a:pt x="222" y="103"/>
                  </a:moveTo>
                  <a:cubicBezTo>
                    <a:pt x="221" y="103"/>
                    <a:pt x="220" y="104"/>
                    <a:pt x="220" y="104"/>
                  </a:cubicBezTo>
                  <a:cubicBezTo>
                    <a:pt x="220" y="105"/>
                    <a:pt x="220" y="105"/>
                    <a:pt x="220" y="106"/>
                  </a:cubicBezTo>
                  <a:cubicBezTo>
                    <a:pt x="221" y="105"/>
                    <a:pt x="222" y="105"/>
                    <a:pt x="222" y="105"/>
                  </a:cubicBezTo>
                  <a:cubicBezTo>
                    <a:pt x="222" y="104"/>
                    <a:pt x="222" y="104"/>
                    <a:pt x="222" y="103"/>
                  </a:cubicBezTo>
                  <a:moveTo>
                    <a:pt x="216" y="85"/>
                  </a:moveTo>
                  <a:cubicBezTo>
                    <a:pt x="216" y="86"/>
                    <a:pt x="216" y="86"/>
                    <a:pt x="215" y="86"/>
                  </a:cubicBezTo>
                  <a:cubicBezTo>
                    <a:pt x="215" y="87"/>
                    <a:pt x="214" y="87"/>
                    <a:pt x="214" y="87"/>
                  </a:cubicBezTo>
                  <a:cubicBezTo>
                    <a:pt x="215" y="90"/>
                    <a:pt x="216" y="93"/>
                    <a:pt x="217" y="96"/>
                  </a:cubicBezTo>
                  <a:cubicBezTo>
                    <a:pt x="217" y="96"/>
                    <a:pt x="218" y="96"/>
                    <a:pt x="218" y="96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9" y="95"/>
                    <a:pt x="220" y="97"/>
                    <a:pt x="219" y="97"/>
                  </a:cubicBezTo>
                  <a:cubicBezTo>
                    <a:pt x="218" y="97"/>
                    <a:pt x="218" y="98"/>
                    <a:pt x="218" y="98"/>
                  </a:cubicBezTo>
                  <a:cubicBezTo>
                    <a:pt x="218" y="99"/>
                    <a:pt x="219" y="101"/>
                    <a:pt x="219" y="102"/>
                  </a:cubicBezTo>
                  <a:cubicBezTo>
                    <a:pt x="220" y="102"/>
                    <a:pt x="220" y="102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0" y="96"/>
                    <a:pt x="218" y="90"/>
                    <a:pt x="216" y="85"/>
                  </a:cubicBezTo>
                  <a:moveTo>
                    <a:pt x="213" y="78"/>
                  </a:moveTo>
                  <a:cubicBezTo>
                    <a:pt x="212" y="79"/>
                    <a:pt x="212" y="79"/>
                    <a:pt x="211" y="79"/>
                  </a:cubicBezTo>
                  <a:cubicBezTo>
                    <a:pt x="212" y="81"/>
                    <a:pt x="213" y="83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5" y="84"/>
                    <a:pt x="215" y="84"/>
                    <a:pt x="215" y="84"/>
                  </a:cubicBezTo>
                  <a:cubicBezTo>
                    <a:pt x="215" y="84"/>
                    <a:pt x="215" y="85"/>
                    <a:pt x="215" y="85"/>
                  </a:cubicBezTo>
                  <a:cubicBezTo>
                    <a:pt x="215" y="83"/>
                    <a:pt x="214" y="80"/>
                    <a:pt x="213" y="78"/>
                  </a:cubicBezTo>
                  <a:moveTo>
                    <a:pt x="217" y="77"/>
                  </a:moveTo>
                  <a:cubicBezTo>
                    <a:pt x="217" y="77"/>
                    <a:pt x="216" y="77"/>
                    <a:pt x="216" y="77"/>
                  </a:cubicBezTo>
                  <a:cubicBezTo>
                    <a:pt x="216" y="77"/>
                    <a:pt x="215" y="77"/>
                    <a:pt x="215" y="78"/>
                  </a:cubicBezTo>
                  <a:cubicBezTo>
                    <a:pt x="215" y="78"/>
                    <a:pt x="216" y="79"/>
                    <a:pt x="216" y="80"/>
                  </a:cubicBezTo>
                  <a:cubicBezTo>
                    <a:pt x="220" y="87"/>
                    <a:pt x="223" y="96"/>
                    <a:pt x="224" y="104"/>
                  </a:cubicBezTo>
                  <a:cubicBezTo>
                    <a:pt x="224" y="104"/>
                    <a:pt x="224" y="104"/>
                    <a:pt x="224" y="104"/>
                  </a:cubicBezTo>
                  <a:cubicBezTo>
                    <a:pt x="224" y="104"/>
                    <a:pt x="225" y="104"/>
                    <a:pt x="225" y="104"/>
                  </a:cubicBezTo>
                  <a:cubicBezTo>
                    <a:pt x="226" y="104"/>
                    <a:pt x="226" y="106"/>
                    <a:pt x="225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13"/>
                    <a:pt x="226" y="121"/>
                    <a:pt x="227" y="128"/>
                  </a:cubicBezTo>
                  <a:cubicBezTo>
                    <a:pt x="226" y="124"/>
                    <a:pt x="225" y="120"/>
                    <a:pt x="225" y="116"/>
                  </a:cubicBezTo>
                  <a:cubicBezTo>
                    <a:pt x="225" y="116"/>
                    <a:pt x="225" y="116"/>
                    <a:pt x="224" y="116"/>
                  </a:cubicBezTo>
                  <a:cubicBezTo>
                    <a:pt x="224" y="117"/>
                    <a:pt x="223" y="117"/>
                    <a:pt x="223" y="117"/>
                  </a:cubicBezTo>
                  <a:cubicBezTo>
                    <a:pt x="224" y="121"/>
                    <a:pt x="224" y="125"/>
                    <a:pt x="225" y="130"/>
                  </a:cubicBezTo>
                  <a:cubicBezTo>
                    <a:pt x="225" y="130"/>
                    <a:pt x="225" y="131"/>
                    <a:pt x="225" y="131"/>
                  </a:cubicBezTo>
                  <a:cubicBezTo>
                    <a:pt x="225" y="133"/>
                    <a:pt x="225" y="135"/>
                    <a:pt x="225" y="137"/>
                  </a:cubicBezTo>
                  <a:cubicBezTo>
                    <a:pt x="226" y="136"/>
                    <a:pt x="227" y="136"/>
                    <a:pt x="227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9" y="127"/>
                    <a:pt x="228" y="118"/>
                    <a:pt x="227" y="109"/>
                  </a:cubicBezTo>
                  <a:cubicBezTo>
                    <a:pt x="225" y="98"/>
                    <a:pt x="222" y="87"/>
                    <a:pt x="217" y="77"/>
                  </a:cubicBezTo>
                  <a:moveTo>
                    <a:pt x="137" y="13"/>
                  </a:moveTo>
                  <a:cubicBezTo>
                    <a:pt x="137" y="13"/>
                    <a:pt x="137" y="14"/>
                    <a:pt x="136" y="14"/>
                  </a:cubicBezTo>
                  <a:cubicBezTo>
                    <a:pt x="136" y="14"/>
                    <a:pt x="136" y="14"/>
                    <a:pt x="135" y="14"/>
                  </a:cubicBezTo>
                  <a:cubicBezTo>
                    <a:pt x="137" y="15"/>
                    <a:pt x="139" y="16"/>
                    <a:pt x="141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2" y="17"/>
                    <a:pt x="143" y="17"/>
                    <a:pt x="143" y="17"/>
                  </a:cubicBezTo>
                  <a:cubicBezTo>
                    <a:pt x="146" y="19"/>
                    <a:pt x="149" y="21"/>
                    <a:pt x="153" y="23"/>
                  </a:cubicBezTo>
                  <a:cubicBezTo>
                    <a:pt x="153" y="22"/>
                    <a:pt x="154" y="22"/>
                    <a:pt x="155" y="22"/>
                  </a:cubicBezTo>
                  <a:cubicBezTo>
                    <a:pt x="150" y="19"/>
                    <a:pt x="145" y="16"/>
                    <a:pt x="140" y="14"/>
                  </a:cubicBezTo>
                  <a:cubicBezTo>
                    <a:pt x="139" y="14"/>
                    <a:pt x="138" y="13"/>
                    <a:pt x="137" y="13"/>
                  </a:cubicBezTo>
                  <a:moveTo>
                    <a:pt x="113" y="6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2" y="6"/>
                    <a:pt x="111" y="7"/>
                    <a:pt x="110" y="7"/>
                  </a:cubicBezTo>
                  <a:cubicBezTo>
                    <a:pt x="114" y="8"/>
                    <a:pt x="117" y="9"/>
                    <a:pt x="120" y="9"/>
                  </a:cubicBezTo>
                  <a:cubicBezTo>
                    <a:pt x="120" y="9"/>
                    <a:pt x="121" y="9"/>
                    <a:pt x="121" y="9"/>
                  </a:cubicBezTo>
                  <a:cubicBezTo>
                    <a:pt x="121" y="9"/>
                    <a:pt x="121" y="8"/>
                    <a:pt x="122" y="8"/>
                  </a:cubicBezTo>
                  <a:cubicBezTo>
                    <a:pt x="122" y="8"/>
                    <a:pt x="123" y="9"/>
                    <a:pt x="122" y="10"/>
                  </a:cubicBezTo>
                  <a:cubicBezTo>
                    <a:pt x="126" y="11"/>
                    <a:pt x="130" y="12"/>
                    <a:pt x="133" y="13"/>
                  </a:cubicBezTo>
                  <a:cubicBezTo>
                    <a:pt x="134" y="13"/>
                    <a:pt x="135" y="13"/>
                    <a:pt x="135" y="12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8" y="9"/>
                    <a:pt x="121" y="7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moveTo>
                    <a:pt x="99" y="4"/>
                  </a:moveTo>
                  <a:cubicBezTo>
                    <a:pt x="99" y="4"/>
                    <a:pt x="99" y="5"/>
                    <a:pt x="98" y="5"/>
                  </a:cubicBezTo>
                  <a:cubicBezTo>
                    <a:pt x="97" y="5"/>
                    <a:pt x="97" y="6"/>
                    <a:pt x="96" y="6"/>
                  </a:cubicBezTo>
                  <a:cubicBezTo>
                    <a:pt x="97" y="6"/>
                    <a:pt x="99" y="6"/>
                    <a:pt x="100" y="6"/>
                  </a:cubicBezTo>
                  <a:cubicBezTo>
                    <a:pt x="102" y="6"/>
                    <a:pt x="105" y="7"/>
                    <a:pt x="107" y="7"/>
                  </a:cubicBezTo>
                  <a:cubicBezTo>
                    <a:pt x="108" y="6"/>
                    <a:pt x="109" y="6"/>
                    <a:pt x="110" y="5"/>
                  </a:cubicBezTo>
                  <a:cubicBezTo>
                    <a:pt x="106" y="5"/>
                    <a:pt x="103" y="4"/>
                    <a:pt x="99" y="4"/>
                  </a:cubicBezTo>
                  <a:moveTo>
                    <a:pt x="79" y="3"/>
                  </a:moveTo>
                  <a:cubicBezTo>
                    <a:pt x="78" y="4"/>
                    <a:pt x="76" y="5"/>
                    <a:pt x="74" y="5"/>
                  </a:cubicBezTo>
                  <a:cubicBezTo>
                    <a:pt x="80" y="5"/>
                    <a:pt x="86" y="5"/>
                    <a:pt x="92" y="6"/>
                  </a:cubicBezTo>
                  <a:cubicBezTo>
                    <a:pt x="93" y="5"/>
                    <a:pt x="94" y="4"/>
                    <a:pt x="95" y="4"/>
                  </a:cubicBezTo>
                  <a:cubicBezTo>
                    <a:pt x="90" y="4"/>
                    <a:pt x="85" y="4"/>
                    <a:pt x="79" y="3"/>
                  </a:cubicBezTo>
                  <a:moveTo>
                    <a:pt x="9" y="27"/>
                  </a:moveTo>
                  <a:cubicBezTo>
                    <a:pt x="13" y="23"/>
                    <a:pt x="17" y="20"/>
                    <a:pt x="21" y="17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6" y="21"/>
                    <a:pt x="15" y="23"/>
                  </a:cubicBezTo>
                  <a:cubicBezTo>
                    <a:pt x="13" y="24"/>
                    <a:pt x="11" y="26"/>
                    <a:pt x="9" y="27"/>
                  </a:cubicBezTo>
                  <a:moveTo>
                    <a:pt x="86" y="0"/>
                  </a:moveTo>
                  <a:cubicBezTo>
                    <a:pt x="77" y="0"/>
                    <a:pt x="68" y="1"/>
                    <a:pt x="59" y="2"/>
                  </a:cubicBezTo>
                  <a:cubicBezTo>
                    <a:pt x="48" y="4"/>
                    <a:pt x="38" y="7"/>
                    <a:pt x="28" y="13"/>
                  </a:cubicBezTo>
                  <a:cubicBezTo>
                    <a:pt x="29" y="12"/>
                    <a:pt x="29" y="12"/>
                    <a:pt x="29" y="11"/>
                  </a:cubicBezTo>
                  <a:cubicBezTo>
                    <a:pt x="30" y="11"/>
                    <a:pt x="29" y="10"/>
                    <a:pt x="28" y="10"/>
                  </a:cubicBezTo>
                  <a:cubicBezTo>
                    <a:pt x="23" y="10"/>
                    <a:pt x="18" y="14"/>
                    <a:pt x="14" y="17"/>
                  </a:cubicBezTo>
                  <a:cubicBezTo>
                    <a:pt x="9" y="21"/>
                    <a:pt x="5" y="25"/>
                    <a:pt x="1" y="29"/>
                  </a:cubicBezTo>
                  <a:cubicBezTo>
                    <a:pt x="0" y="30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0"/>
                    <a:pt x="9" y="29"/>
                    <a:pt x="11" y="28"/>
                  </a:cubicBezTo>
                  <a:cubicBezTo>
                    <a:pt x="11" y="28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4" y="27"/>
                    <a:pt x="15" y="26"/>
                    <a:pt x="16" y="25"/>
                  </a:cubicBezTo>
                  <a:cubicBezTo>
                    <a:pt x="17" y="24"/>
                    <a:pt x="17" y="23"/>
                    <a:pt x="18" y="22"/>
                  </a:cubicBezTo>
                  <a:cubicBezTo>
                    <a:pt x="20" y="21"/>
                    <a:pt x="21" y="20"/>
                    <a:pt x="23" y="18"/>
                  </a:cubicBezTo>
                  <a:cubicBezTo>
                    <a:pt x="30" y="13"/>
                    <a:pt x="38" y="10"/>
                    <a:pt x="46" y="7"/>
                  </a:cubicBezTo>
                  <a:cubicBezTo>
                    <a:pt x="47" y="7"/>
                    <a:pt x="48" y="6"/>
                    <a:pt x="49" y="5"/>
                  </a:cubicBezTo>
                  <a:cubicBezTo>
                    <a:pt x="49" y="5"/>
                    <a:pt x="50" y="5"/>
                    <a:pt x="50" y="5"/>
                  </a:cubicBezTo>
                  <a:cubicBezTo>
                    <a:pt x="50" y="5"/>
                    <a:pt x="51" y="6"/>
                    <a:pt x="51" y="6"/>
                  </a:cubicBezTo>
                  <a:cubicBezTo>
                    <a:pt x="52" y="6"/>
                    <a:pt x="53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0" y="5"/>
                    <a:pt x="65" y="5"/>
                    <a:pt x="70" y="5"/>
                  </a:cubicBezTo>
                  <a:cubicBezTo>
                    <a:pt x="72" y="5"/>
                    <a:pt x="73" y="4"/>
                    <a:pt x="74" y="3"/>
                  </a:cubicBezTo>
                  <a:cubicBezTo>
                    <a:pt x="73" y="3"/>
                    <a:pt x="73" y="3"/>
                    <a:pt x="72" y="3"/>
                  </a:cubicBezTo>
                  <a:cubicBezTo>
                    <a:pt x="71" y="3"/>
                    <a:pt x="69" y="3"/>
                    <a:pt x="68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69" y="3"/>
                    <a:pt x="72" y="3"/>
                    <a:pt x="76" y="3"/>
                  </a:cubicBezTo>
                  <a:cubicBezTo>
                    <a:pt x="77" y="2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1"/>
                    <a:pt x="82" y="2"/>
                    <a:pt x="82" y="3"/>
                  </a:cubicBezTo>
                  <a:cubicBezTo>
                    <a:pt x="83" y="2"/>
                    <a:pt x="84" y="2"/>
                    <a:pt x="86" y="2"/>
                  </a:cubicBezTo>
                  <a:cubicBezTo>
                    <a:pt x="90" y="2"/>
                    <a:pt x="94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9" y="3"/>
                  </a:cubicBezTo>
                  <a:cubicBezTo>
                    <a:pt x="103" y="3"/>
                    <a:pt x="107" y="4"/>
                    <a:pt x="111" y="4"/>
                  </a:cubicBezTo>
                  <a:cubicBezTo>
                    <a:pt x="111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3" y="4"/>
                    <a:pt x="113" y="4"/>
                    <a:pt x="113" y="5"/>
                  </a:cubicBezTo>
                  <a:cubicBezTo>
                    <a:pt x="115" y="5"/>
                    <a:pt x="116" y="5"/>
                    <a:pt x="118" y="6"/>
                  </a:cubicBezTo>
                  <a:cubicBezTo>
                    <a:pt x="132" y="9"/>
                    <a:pt x="144" y="14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1"/>
                    <a:pt x="157" y="21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2" y="25"/>
                    <a:pt x="167" y="28"/>
                    <a:pt x="172" y="31"/>
                  </a:cubicBezTo>
                  <a:cubicBezTo>
                    <a:pt x="170" y="30"/>
                    <a:pt x="167" y="28"/>
                    <a:pt x="164" y="27"/>
                  </a:cubicBezTo>
                  <a:cubicBezTo>
                    <a:pt x="162" y="25"/>
                    <a:pt x="159" y="24"/>
                    <a:pt x="157" y="23"/>
                  </a:cubicBezTo>
                  <a:cubicBezTo>
                    <a:pt x="157" y="23"/>
                    <a:pt x="157" y="23"/>
                    <a:pt x="156" y="23"/>
                  </a:cubicBezTo>
                  <a:cubicBezTo>
                    <a:pt x="156" y="23"/>
                    <a:pt x="155" y="24"/>
                    <a:pt x="155" y="24"/>
                  </a:cubicBezTo>
                  <a:cubicBezTo>
                    <a:pt x="157" y="25"/>
                    <a:pt x="158" y="26"/>
                    <a:pt x="160" y="27"/>
                  </a:cubicBezTo>
                  <a:cubicBezTo>
                    <a:pt x="160" y="27"/>
                    <a:pt x="161" y="26"/>
                    <a:pt x="161" y="26"/>
                  </a:cubicBezTo>
                  <a:cubicBezTo>
                    <a:pt x="161" y="26"/>
                    <a:pt x="162" y="26"/>
                    <a:pt x="162" y="26"/>
                  </a:cubicBezTo>
                  <a:cubicBezTo>
                    <a:pt x="163" y="26"/>
                    <a:pt x="163" y="27"/>
                    <a:pt x="163" y="27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5" y="30"/>
                    <a:pt x="169" y="31"/>
                    <a:pt x="172" y="33"/>
                  </a:cubicBezTo>
                  <a:cubicBezTo>
                    <a:pt x="172" y="33"/>
                    <a:pt x="172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4" y="34"/>
                    <a:pt x="174" y="34"/>
                  </a:cubicBezTo>
                  <a:cubicBezTo>
                    <a:pt x="175" y="35"/>
                    <a:pt x="176" y="36"/>
                    <a:pt x="177" y="37"/>
                  </a:cubicBezTo>
                  <a:cubicBezTo>
                    <a:pt x="182" y="40"/>
                    <a:pt x="186" y="43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1" y="47"/>
                    <a:pt x="192" y="47"/>
                    <a:pt x="192" y="47"/>
                  </a:cubicBezTo>
                  <a:cubicBezTo>
                    <a:pt x="193" y="47"/>
                    <a:pt x="193" y="49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5" y="54"/>
                    <a:pt x="199" y="59"/>
                    <a:pt x="203" y="64"/>
                  </a:cubicBezTo>
                  <a:cubicBezTo>
                    <a:pt x="204" y="66"/>
                    <a:pt x="205" y="68"/>
                    <a:pt x="206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8" y="70"/>
                    <a:pt x="209" y="72"/>
                    <a:pt x="208" y="72"/>
                  </a:cubicBezTo>
                  <a:cubicBezTo>
                    <a:pt x="208" y="72"/>
                    <a:pt x="207" y="72"/>
                    <a:pt x="207" y="72"/>
                  </a:cubicBezTo>
                  <a:cubicBezTo>
                    <a:pt x="208" y="74"/>
                    <a:pt x="209" y="76"/>
                    <a:pt x="210" y="77"/>
                  </a:cubicBezTo>
                  <a:cubicBezTo>
                    <a:pt x="211" y="77"/>
                    <a:pt x="211" y="77"/>
                    <a:pt x="212" y="77"/>
                  </a:cubicBezTo>
                  <a:cubicBezTo>
                    <a:pt x="210" y="72"/>
                    <a:pt x="208" y="68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9" y="68"/>
                    <a:pt x="211" y="72"/>
                    <a:pt x="214" y="76"/>
                  </a:cubicBezTo>
                  <a:cubicBezTo>
                    <a:pt x="214" y="76"/>
                    <a:pt x="215" y="75"/>
                    <a:pt x="216" y="75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5" y="75"/>
                    <a:pt x="215" y="74"/>
                  </a:cubicBezTo>
                  <a:cubicBezTo>
                    <a:pt x="212" y="69"/>
                    <a:pt x="208" y="64"/>
                    <a:pt x="204" y="60"/>
                  </a:cubicBezTo>
                  <a:cubicBezTo>
                    <a:pt x="199" y="55"/>
                    <a:pt x="194" y="49"/>
                    <a:pt x="189" y="44"/>
                  </a:cubicBezTo>
                  <a:cubicBezTo>
                    <a:pt x="185" y="39"/>
                    <a:pt x="179" y="34"/>
                    <a:pt x="174" y="30"/>
                  </a:cubicBezTo>
                  <a:cubicBezTo>
                    <a:pt x="168" y="26"/>
                    <a:pt x="162" y="22"/>
                    <a:pt x="156" y="19"/>
                  </a:cubicBezTo>
                  <a:cubicBezTo>
                    <a:pt x="144" y="12"/>
                    <a:pt x="131" y="7"/>
                    <a:pt x="118" y="4"/>
                  </a:cubicBezTo>
                  <a:cubicBezTo>
                    <a:pt x="108" y="1"/>
                    <a:pt x="97" y="0"/>
                    <a:pt x="8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3">
              <a:extLst>
                <a:ext uri="{FF2B5EF4-FFF2-40B4-BE49-F238E27FC236}">
                  <a16:creationId xmlns:a16="http://schemas.microsoft.com/office/drawing/2014/main" id="{28DB2075-9C13-874B-AC41-41669C101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9158" y="3074192"/>
              <a:ext cx="149225" cy="115888"/>
            </a:xfrm>
            <a:custGeom>
              <a:avLst/>
              <a:gdLst>
                <a:gd name="T0" fmla="*/ 33 w 69"/>
                <a:gd name="T1" fmla="*/ 27 h 54"/>
                <a:gd name="T2" fmla="*/ 34 w 69"/>
                <a:gd name="T3" fmla="*/ 27 h 54"/>
                <a:gd name="T4" fmla="*/ 22 w 69"/>
                <a:gd name="T5" fmla="*/ 42 h 54"/>
                <a:gd name="T6" fmla="*/ 13 w 69"/>
                <a:gd name="T7" fmla="*/ 46 h 54"/>
                <a:gd name="T8" fmla="*/ 35 w 69"/>
                <a:gd name="T9" fmla="*/ 26 h 54"/>
                <a:gd name="T10" fmla="*/ 33 w 69"/>
                <a:gd name="T11" fmla="*/ 29 h 54"/>
                <a:gd name="T12" fmla="*/ 32 w 69"/>
                <a:gd name="T13" fmla="*/ 30 h 54"/>
                <a:gd name="T14" fmla="*/ 28 w 69"/>
                <a:gd name="T15" fmla="*/ 31 h 54"/>
                <a:gd name="T16" fmla="*/ 17 w 69"/>
                <a:gd name="T17" fmla="*/ 41 h 54"/>
                <a:gd name="T18" fmla="*/ 2 w 69"/>
                <a:gd name="T19" fmla="*/ 51 h 54"/>
                <a:gd name="T20" fmla="*/ 2 w 69"/>
                <a:gd name="T21" fmla="*/ 54 h 54"/>
                <a:gd name="T22" fmla="*/ 2 w 69"/>
                <a:gd name="T23" fmla="*/ 54 h 54"/>
                <a:gd name="T24" fmla="*/ 7 w 69"/>
                <a:gd name="T25" fmla="*/ 51 h 54"/>
                <a:gd name="T26" fmla="*/ 18 w 69"/>
                <a:gd name="T27" fmla="*/ 46 h 54"/>
                <a:gd name="T28" fmla="*/ 26 w 69"/>
                <a:gd name="T29" fmla="*/ 38 h 54"/>
                <a:gd name="T30" fmla="*/ 30 w 69"/>
                <a:gd name="T31" fmla="*/ 33 h 54"/>
                <a:gd name="T32" fmla="*/ 31 w 69"/>
                <a:gd name="T33" fmla="*/ 34 h 54"/>
                <a:gd name="T34" fmla="*/ 68 w 69"/>
                <a:gd name="T35" fmla="*/ 0 h 54"/>
                <a:gd name="T36" fmla="*/ 64 w 69"/>
                <a:gd name="T37" fmla="*/ 0 h 54"/>
                <a:gd name="T38" fmla="*/ 55 w 69"/>
                <a:gd name="T39" fmla="*/ 5 h 54"/>
                <a:gd name="T40" fmla="*/ 52 w 69"/>
                <a:gd name="T41" fmla="*/ 7 h 54"/>
                <a:gd name="T42" fmla="*/ 47 w 69"/>
                <a:gd name="T43" fmla="*/ 11 h 54"/>
                <a:gd name="T44" fmla="*/ 45 w 69"/>
                <a:gd name="T45" fmla="*/ 14 h 54"/>
                <a:gd name="T46" fmla="*/ 45 w 69"/>
                <a:gd name="T47" fmla="*/ 16 h 54"/>
                <a:gd name="T48" fmla="*/ 31 w 69"/>
                <a:gd name="T49" fmla="*/ 26 h 54"/>
                <a:gd name="T50" fmla="*/ 40 w 69"/>
                <a:gd name="T51" fmla="*/ 21 h 54"/>
                <a:gd name="T52" fmla="*/ 42 w 69"/>
                <a:gd name="T53" fmla="*/ 21 h 54"/>
                <a:gd name="T54" fmla="*/ 58 w 69"/>
                <a:gd name="T55" fmla="*/ 7 h 54"/>
                <a:gd name="T56" fmla="*/ 58 w 69"/>
                <a:gd name="T57" fmla="*/ 7 h 54"/>
                <a:gd name="T58" fmla="*/ 57 w 69"/>
                <a:gd name="T59" fmla="*/ 6 h 54"/>
                <a:gd name="T60" fmla="*/ 60 w 69"/>
                <a:gd name="T61" fmla="*/ 4 h 54"/>
                <a:gd name="T62" fmla="*/ 69 w 69"/>
                <a:gd name="T63" fmla="*/ 1 h 54"/>
                <a:gd name="T64" fmla="*/ 68 w 69"/>
                <a:gd name="T6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54">
                  <a:moveTo>
                    <a:pt x="34" y="27"/>
                  </a:moveTo>
                  <a:cubicBezTo>
                    <a:pt x="34" y="27"/>
                    <a:pt x="33" y="27"/>
                    <a:pt x="33" y="27"/>
                  </a:cubicBezTo>
                  <a:cubicBezTo>
                    <a:pt x="33" y="27"/>
                    <a:pt x="33" y="28"/>
                    <a:pt x="33" y="28"/>
                  </a:cubicBezTo>
                  <a:cubicBezTo>
                    <a:pt x="34" y="27"/>
                    <a:pt x="34" y="27"/>
                    <a:pt x="34" y="27"/>
                  </a:cubicBezTo>
                  <a:moveTo>
                    <a:pt x="13" y="46"/>
                  </a:moveTo>
                  <a:cubicBezTo>
                    <a:pt x="16" y="45"/>
                    <a:pt x="19" y="43"/>
                    <a:pt x="22" y="42"/>
                  </a:cubicBezTo>
                  <a:cubicBezTo>
                    <a:pt x="20" y="43"/>
                    <a:pt x="18" y="44"/>
                    <a:pt x="17" y="45"/>
                  </a:cubicBezTo>
                  <a:cubicBezTo>
                    <a:pt x="16" y="45"/>
                    <a:pt x="14" y="46"/>
                    <a:pt x="13" y="46"/>
                  </a:cubicBezTo>
                  <a:moveTo>
                    <a:pt x="40" y="24"/>
                  </a:moveTo>
                  <a:cubicBezTo>
                    <a:pt x="38" y="25"/>
                    <a:pt x="37" y="25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1" y="30"/>
                    <a:pt x="29" y="31"/>
                    <a:pt x="28" y="31"/>
                  </a:cubicBezTo>
                  <a:cubicBezTo>
                    <a:pt x="27" y="34"/>
                    <a:pt x="26" y="36"/>
                    <a:pt x="24" y="37"/>
                  </a:cubicBezTo>
                  <a:cubicBezTo>
                    <a:pt x="22" y="39"/>
                    <a:pt x="20" y="41"/>
                    <a:pt x="17" y="41"/>
                  </a:cubicBezTo>
                  <a:cubicBezTo>
                    <a:pt x="14" y="43"/>
                    <a:pt x="9" y="44"/>
                    <a:pt x="7" y="48"/>
                  </a:cubicBezTo>
                  <a:cubicBezTo>
                    <a:pt x="5" y="49"/>
                    <a:pt x="4" y="50"/>
                    <a:pt x="2" y="51"/>
                  </a:cubicBezTo>
                  <a:cubicBezTo>
                    <a:pt x="2" y="52"/>
                    <a:pt x="1" y="52"/>
                    <a:pt x="1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3"/>
                    <a:pt x="5" y="52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1" y="49"/>
                    <a:pt x="15" y="48"/>
                    <a:pt x="18" y="46"/>
                  </a:cubicBezTo>
                  <a:cubicBezTo>
                    <a:pt x="21" y="45"/>
                    <a:pt x="24" y="43"/>
                    <a:pt x="27" y="40"/>
                  </a:cubicBezTo>
                  <a:cubicBezTo>
                    <a:pt x="27" y="39"/>
                    <a:pt x="27" y="38"/>
                    <a:pt x="26" y="38"/>
                  </a:cubicBezTo>
                  <a:cubicBezTo>
                    <a:pt x="27" y="37"/>
                    <a:pt x="28" y="35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5" y="31"/>
                    <a:pt x="37" y="27"/>
                    <a:pt x="40" y="24"/>
                  </a:cubicBezTo>
                  <a:moveTo>
                    <a:pt x="6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2" y="1"/>
                    <a:pt x="61" y="1"/>
                    <a:pt x="59" y="2"/>
                  </a:cubicBezTo>
                  <a:cubicBezTo>
                    <a:pt x="58" y="3"/>
                    <a:pt x="56" y="4"/>
                    <a:pt x="55" y="5"/>
                  </a:cubicBezTo>
                  <a:cubicBezTo>
                    <a:pt x="54" y="5"/>
                    <a:pt x="53" y="6"/>
                    <a:pt x="53" y="6"/>
                  </a:cubicBezTo>
                  <a:cubicBezTo>
                    <a:pt x="53" y="7"/>
                    <a:pt x="53" y="7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cubicBezTo>
                    <a:pt x="50" y="9"/>
                    <a:pt x="48" y="10"/>
                    <a:pt x="47" y="11"/>
                  </a:cubicBezTo>
                  <a:cubicBezTo>
                    <a:pt x="46" y="12"/>
                    <a:pt x="44" y="13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4"/>
                    <a:pt x="46" y="16"/>
                    <a:pt x="45" y="16"/>
                  </a:cubicBezTo>
                  <a:cubicBezTo>
                    <a:pt x="43" y="16"/>
                    <a:pt x="40" y="17"/>
                    <a:pt x="38" y="18"/>
                  </a:cubicBezTo>
                  <a:cubicBezTo>
                    <a:pt x="36" y="20"/>
                    <a:pt x="33" y="23"/>
                    <a:pt x="31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39" y="22"/>
                    <a:pt x="39" y="21"/>
                    <a:pt x="40" y="21"/>
                  </a:cubicBezTo>
                  <a:cubicBezTo>
                    <a:pt x="40" y="21"/>
                    <a:pt x="41" y="22"/>
                    <a:pt x="41" y="23"/>
                  </a:cubicBezTo>
                  <a:cubicBezTo>
                    <a:pt x="41" y="22"/>
                    <a:pt x="42" y="21"/>
                    <a:pt x="42" y="21"/>
                  </a:cubicBezTo>
                  <a:cubicBezTo>
                    <a:pt x="46" y="15"/>
                    <a:pt x="52" y="11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6" y="6"/>
                  </a:cubicBezTo>
                  <a:cubicBezTo>
                    <a:pt x="58" y="5"/>
                    <a:pt x="59" y="5"/>
                    <a:pt x="60" y="4"/>
                  </a:cubicBezTo>
                  <a:cubicBezTo>
                    <a:pt x="62" y="3"/>
                    <a:pt x="65" y="2"/>
                    <a:pt x="68" y="2"/>
                  </a:cubicBezTo>
                  <a:cubicBezTo>
                    <a:pt x="68" y="2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4">
              <a:extLst>
                <a:ext uri="{FF2B5EF4-FFF2-40B4-BE49-F238E27FC236}">
                  <a16:creationId xmlns:a16="http://schemas.microsoft.com/office/drawing/2014/main" id="{8B6E2673-1B44-6540-890E-18FE39BC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433" y="3434555"/>
              <a:ext cx="228600" cy="74613"/>
            </a:xfrm>
            <a:custGeom>
              <a:avLst/>
              <a:gdLst>
                <a:gd name="T0" fmla="*/ 40 w 106"/>
                <a:gd name="T1" fmla="*/ 13 h 35"/>
                <a:gd name="T2" fmla="*/ 38 w 106"/>
                <a:gd name="T3" fmla="*/ 15 h 35"/>
                <a:gd name="T4" fmla="*/ 44 w 106"/>
                <a:gd name="T5" fmla="*/ 14 h 35"/>
                <a:gd name="T6" fmla="*/ 53 w 106"/>
                <a:gd name="T7" fmla="*/ 8 h 35"/>
                <a:gd name="T8" fmla="*/ 20 w 106"/>
                <a:gd name="T9" fmla="*/ 18 h 35"/>
                <a:gd name="T10" fmla="*/ 1 w 106"/>
                <a:gd name="T11" fmla="*/ 33 h 35"/>
                <a:gd name="T12" fmla="*/ 1 w 106"/>
                <a:gd name="T13" fmla="*/ 35 h 35"/>
                <a:gd name="T14" fmla="*/ 2 w 106"/>
                <a:gd name="T15" fmla="*/ 34 h 35"/>
                <a:gd name="T16" fmla="*/ 12 w 106"/>
                <a:gd name="T17" fmla="*/ 26 h 35"/>
                <a:gd name="T18" fmla="*/ 8 w 106"/>
                <a:gd name="T19" fmla="*/ 31 h 35"/>
                <a:gd name="T20" fmla="*/ 9 w 106"/>
                <a:gd name="T21" fmla="*/ 32 h 35"/>
                <a:gd name="T22" fmla="*/ 21 w 106"/>
                <a:gd name="T23" fmla="*/ 19 h 35"/>
                <a:gd name="T24" fmla="*/ 32 w 106"/>
                <a:gd name="T25" fmla="*/ 16 h 35"/>
                <a:gd name="T26" fmla="*/ 37 w 106"/>
                <a:gd name="T27" fmla="*/ 13 h 35"/>
                <a:gd name="T28" fmla="*/ 28 w 106"/>
                <a:gd name="T29" fmla="*/ 14 h 35"/>
                <a:gd name="T30" fmla="*/ 49 w 106"/>
                <a:gd name="T31" fmla="*/ 11 h 35"/>
                <a:gd name="T32" fmla="*/ 92 w 106"/>
                <a:gd name="T33" fmla="*/ 22 h 35"/>
                <a:gd name="T34" fmla="*/ 100 w 106"/>
                <a:gd name="T35" fmla="*/ 10 h 35"/>
                <a:gd name="T36" fmla="*/ 92 w 106"/>
                <a:gd name="T37" fmla="*/ 22 h 35"/>
                <a:gd name="T38" fmla="*/ 84 w 106"/>
                <a:gd name="T39" fmla="*/ 2 h 35"/>
                <a:gd name="T40" fmla="*/ 61 w 106"/>
                <a:gd name="T41" fmla="*/ 8 h 35"/>
                <a:gd name="T42" fmla="*/ 54 w 106"/>
                <a:gd name="T43" fmla="*/ 8 h 35"/>
                <a:gd name="T44" fmla="*/ 50 w 106"/>
                <a:gd name="T45" fmla="*/ 13 h 35"/>
                <a:gd name="T46" fmla="*/ 62 w 106"/>
                <a:gd name="T47" fmla="*/ 9 h 35"/>
                <a:gd name="T48" fmla="*/ 68 w 106"/>
                <a:gd name="T49" fmla="*/ 8 h 35"/>
                <a:gd name="T50" fmla="*/ 69 w 106"/>
                <a:gd name="T51" fmla="*/ 8 h 35"/>
                <a:gd name="T52" fmla="*/ 82 w 106"/>
                <a:gd name="T53" fmla="*/ 6 h 35"/>
                <a:gd name="T54" fmla="*/ 83 w 106"/>
                <a:gd name="T55" fmla="*/ 5 h 35"/>
                <a:gd name="T56" fmla="*/ 84 w 106"/>
                <a:gd name="T57" fmla="*/ 5 h 35"/>
                <a:gd name="T58" fmla="*/ 99 w 106"/>
                <a:gd name="T59" fmla="*/ 2 h 35"/>
                <a:gd name="T60" fmla="*/ 100 w 106"/>
                <a:gd name="T61" fmla="*/ 2 h 35"/>
                <a:gd name="T62" fmla="*/ 94 w 106"/>
                <a:gd name="T63" fmla="*/ 13 h 35"/>
                <a:gd name="T64" fmla="*/ 89 w 106"/>
                <a:gd name="T65" fmla="*/ 24 h 35"/>
                <a:gd name="T66" fmla="*/ 90 w 106"/>
                <a:gd name="T67" fmla="*/ 25 h 35"/>
                <a:gd name="T68" fmla="*/ 91 w 106"/>
                <a:gd name="T69" fmla="*/ 25 h 35"/>
                <a:gd name="T70" fmla="*/ 100 w 106"/>
                <a:gd name="T71" fmla="*/ 13 h 35"/>
                <a:gd name="T72" fmla="*/ 105 w 106"/>
                <a:gd name="T73" fmla="*/ 3 h 35"/>
                <a:gd name="T74" fmla="*/ 105 w 106"/>
                <a:gd name="T75" fmla="*/ 2 h 35"/>
                <a:gd name="T76" fmla="*/ 97 w 106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35">
                  <a:moveTo>
                    <a:pt x="49" y="11"/>
                  </a:moveTo>
                  <a:cubicBezTo>
                    <a:pt x="46" y="12"/>
                    <a:pt x="43" y="12"/>
                    <a:pt x="40" y="13"/>
                  </a:cubicBezTo>
                  <a:cubicBezTo>
                    <a:pt x="40" y="13"/>
                    <a:pt x="40" y="14"/>
                    <a:pt x="40" y="14"/>
                  </a:cubicBezTo>
                  <a:cubicBezTo>
                    <a:pt x="39" y="14"/>
                    <a:pt x="38" y="15"/>
                    <a:pt x="38" y="15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42" y="14"/>
                    <a:pt x="43" y="14"/>
                    <a:pt x="44" y="14"/>
                  </a:cubicBezTo>
                  <a:cubicBezTo>
                    <a:pt x="46" y="13"/>
                    <a:pt x="47" y="12"/>
                    <a:pt x="49" y="11"/>
                  </a:cubicBezTo>
                  <a:moveTo>
                    <a:pt x="53" y="8"/>
                  </a:moveTo>
                  <a:cubicBezTo>
                    <a:pt x="45" y="9"/>
                    <a:pt x="36" y="8"/>
                    <a:pt x="28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3" y="21"/>
                    <a:pt x="8" y="28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4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8" y="30"/>
                    <a:pt x="10" y="28"/>
                    <a:pt x="12" y="26"/>
                  </a:cubicBezTo>
                  <a:cubicBezTo>
                    <a:pt x="11" y="27"/>
                    <a:pt x="9" y="29"/>
                    <a:pt x="8" y="30"/>
                  </a:cubicBezTo>
                  <a:cubicBezTo>
                    <a:pt x="8" y="31"/>
                    <a:pt x="7" y="31"/>
                    <a:pt x="8" y="31"/>
                  </a:cubicBezTo>
                  <a:cubicBezTo>
                    <a:pt x="8" y="32"/>
                    <a:pt x="8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4" y="27"/>
                    <a:pt x="17" y="23"/>
                    <a:pt x="21" y="19"/>
                  </a:cubicBezTo>
                  <a:cubicBezTo>
                    <a:pt x="22" y="19"/>
                    <a:pt x="23" y="18"/>
                    <a:pt x="24" y="18"/>
                  </a:cubicBezTo>
                  <a:cubicBezTo>
                    <a:pt x="27" y="17"/>
                    <a:pt x="29" y="17"/>
                    <a:pt x="32" y="16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4" y="15"/>
                    <a:pt x="36" y="14"/>
                    <a:pt x="37" y="13"/>
                  </a:cubicBezTo>
                  <a:cubicBezTo>
                    <a:pt x="33" y="14"/>
                    <a:pt x="30" y="14"/>
                    <a:pt x="26" y="15"/>
                  </a:cubicBezTo>
                  <a:cubicBezTo>
                    <a:pt x="27" y="15"/>
                    <a:pt x="28" y="14"/>
                    <a:pt x="28" y="14"/>
                  </a:cubicBezTo>
                  <a:cubicBezTo>
                    <a:pt x="32" y="12"/>
                    <a:pt x="37" y="11"/>
                    <a:pt x="42" y="11"/>
                  </a:cubicBezTo>
                  <a:cubicBezTo>
                    <a:pt x="44" y="11"/>
                    <a:pt x="47" y="11"/>
                    <a:pt x="49" y="11"/>
                  </a:cubicBezTo>
                  <a:cubicBezTo>
                    <a:pt x="50" y="10"/>
                    <a:pt x="51" y="9"/>
                    <a:pt x="53" y="8"/>
                  </a:cubicBezTo>
                  <a:moveTo>
                    <a:pt x="92" y="22"/>
                  </a:moveTo>
                  <a:cubicBezTo>
                    <a:pt x="92" y="18"/>
                    <a:pt x="95" y="16"/>
                    <a:pt x="97" y="13"/>
                  </a:cubicBezTo>
                  <a:cubicBezTo>
                    <a:pt x="98" y="12"/>
                    <a:pt x="99" y="11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4"/>
                    <a:pt x="95" y="18"/>
                    <a:pt x="92" y="22"/>
                  </a:cubicBezTo>
                  <a:moveTo>
                    <a:pt x="96" y="0"/>
                  </a:moveTo>
                  <a:cubicBezTo>
                    <a:pt x="92" y="0"/>
                    <a:pt x="88" y="1"/>
                    <a:pt x="84" y="2"/>
                  </a:cubicBezTo>
                  <a:cubicBezTo>
                    <a:pt x="80" y="3"/>
                    <a:pt x="76" y="4"/>
                    <a:pt x="71" y="5"/>
                  </a:cubicBezTo>
                  <a:cubicBezTo>
                    <a:pt x="68" y="6"/>
                    <a:pt x="65" y="7"/>
                    <a:pt x="61" y="8"/>
                  </a:cubicBezTo>
                  <a:cubicBezTo>
                    <a:pt x="60" y="8"/>
                    <a:pt x="58" y="8"/>
                    <a:pt x="57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9"/>
                    <a:pt x="55" y="10"/>
                    <a:pt x="54" y="10"/>
                  </a:cubicBezTo>
                  <a:cubicBezTo>
                    <a:pt x="52" y="11"/>
                    <a:pt x="51" y="12"/>
                    <a:pt x="50" y="13"/>
                  </a:cubicBezTo>
                  <a:cubicBezTo>
                    <a:pt x="53" y="12"/>
                    <a:pt x="56" y="11"/>
                    <a:pt x="59" y="10"/>
                  </a:cubicBezTo>
                  <a:cubicBezTo>
                    <a:pt x="60" y="10"/>
                    <a:pt x="61" y="10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9"/>
                    <a:pt x="66" y="8"/>
                    <a:pt x="68" y="8"/>
                  </a:cubicBezTo>
                  <a:cubicBezTo>
                    <a:pt x="68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7"/>
                    <a:pt x="79" y="7"/>
                    <a:pt x="82" y="6"/>
                  </a:cubicBezTo>
                  <a:cubicBezTo>
                    <a:pt x="82" y="6"/>
                    <a:pt x="82" y="6"/>
                    <a:pt x="83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8" y="4"/>
                    <a:pt x="91" y="4"/>
                    <a:pt x="94" y="3"/>
                  </a:cubicBezTo>
                  <a:cubicBezTo>
                    <a:pt x="95" y="3"/>
                    <a:pt x="97" y="2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2" y="3"/>
                    <a:pt x="103" y="3"/>
                  </a:cubicBezTo>
                  <a:cubicBezTo>
                    <a:pt x="100" y="7"/>
                    <a:pt x="97" y="10"/>
                    <a:pt x="94" y="13"/>
                  </a:cubicBezTo>
                  <a:cubicBezTo>
                    <a:pt x="92" y="16"/>
                    <a:pt x="90" y="19"/>
                    <a:pt x="89" y="23"/>
                  </a:cubicBezTo>
                  <a:cubicBezTo>
                    <a:pt x="89" y="23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1" y="25"/>
                    <a:pt x="91" y="25"/>
                  </a:cubicBezTo>
                  <a:cubicBezTo>
                    <a:pt x="91" y="25"/>
                    <a:pt x="92" y="25"/>
                    <a:pt x="92" y="24"/>
                  </a:cubicBezTo>
                  <a:cubicBezTo>
                    <a:pt x="95" y="21"/>
                    <a:pt x="98" y="17"/>
                    <a:pt x="100" y="13"/>
                  </a:cubicBezTo>
                  <a:cubicBezTo>
                    <a:pt x="101" y="11"/>
                    <a:pt x="103" y="9"/>
                    <a:pt x="104" y="7"/>
                  </a:cubicBezTo>
                  <a:cubicBezTo>
                    <a:pt x="105" y="6"/>
                    <a:pt x="106" y="5"/>
                    <a:pt x="105" y="3"/>
                  </a:cubicBezTo>
                  <a:cubicBezTo>
                    <a:pt x="105" y="3"/>
                    <a:pt x="105" y="3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4" y="2"/>
                    <a:pt x="104" y="2"/>
                  </a:cubicBezTo>
                  <a:cubicBezTo>
                    <a:pt x="103" y="0"/>
                    <a:pt x="99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5">
              <a:extLst>
                <a:ext uri="{FF2B5EF4-FFF2-40B4-BE49-F238E27FC236}">
                  <a16:creationId xmlns:a16="http://schemas.microsoft.com/office/drawing/2014/main" id="{16B2D340-91C0-A442-AC21-A272AE5F3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7095" y="3450430"/>
              <a:ext cx="204788" cy="209550"/>
            </a:xfrm>
            <a:custGeom>
              <a:avLst/>
              <a:gdLst>
                <a:gd name="T0" fmla="*/ 36 w 95"/>
                <a:gd name="T1" fmla="*/ 97 h 97"/>
                <a:gd name="T2" fmla="*/ 44 w 95"/>
                <a:gd name="T3" fmla="*/ 97 h 97"/>
                <a:gd name="T4" fmla="*/ 46 w 95"/>
                <a:gd name="T5" fmla="*/ 95 h 97"/>
                <a:gd name="T6" fmla="*/ 44 w 95"/>
                <a:gd name="T7" fmla="*/ 95 h 97"/>
                <a:gd name="T8" fmla="*/ 27 w 95"/>
                <a:gd name="T9" fmla="*/ 93 h 97"/>
                <a:gd name="T10" fmla="*/ 34 w 95"/>
                <a:gd name="T11" fmla="*/ 97 h 97"/>
                <a:gd name="T12" fmla="*/ 27 w 95"/>
                <a:gd name="T13" fmla="*/ 93 h 97"/>
                <a:gd name="T14" fmla="*/ 16 w 95"/>
                <a:gd name="T15" fmla="*/ 90 h 97"/>
                <a:gd name="T16" fmla="*/ 23 w 95"/>
                <a:gd name="T17" fmla="*/ 93 h 97"/>
                <a:gd name="T18" fmla="*/ 18 w 95"/>
                <a:gd name="T19" fmla="*/ 88 h 97"/>
                <a:gd name="T20" fmla="*/ 11 w 95"/>
                <a:gd name="T21" fmla="*/ 85 h 97"/>
                <a:gd name="T22" fmla="*/ 16 w 95"/>
                <a:gd name="T23" fmla="*/ 87 h 97"/>
                <a:gd name="T24" fmla="*/ 7 w 95"/>
                <a:gd name="T25" fmla="*/ 75 h 97"/>
                <a:gd name="T26" fmla="*/ 10 w 95"/>
                <a:gd name="T27" fmla="*/ 83 h 97"/>
                <a:gd name="T28" fmla="*/ 7 w 95"/>
                <a:gd name="T29" fmla="*/ 75 h 97"/>
                <a:gd name="T30" fmla="*/ 1 w 95"/>
                <a:gd name="T31" fmla="*/ 43 h 97"/>
                <a:gd name="T32" fmla="*/ 2 w 95"/>
                <a:gd name="T33" fmla="*/ 66 h 97"/>
                <a:gd name="T34" fmla="*/ 3 w 95"/>
                <a:gd name="T35" fmla="*/ 69 h 97"/>
                <a:gd name="T36" fmla="*/ 6 w 95"/>
                <a:gd name="T37" fmla="*/ 73 h 97"/>
                <a:gd name="T38" fmla="*/ 3 w 95"/>
                <a:gd name="T39" fmla="*/ 40 h 97"/>
                <a:gd name="T40" fmla="*/ 73 w 95"/>
                <a:gd name="T41" fmla="*/ 90 h 97"/>
                <a:gd name="T42" fmla="*/ 92 w 95"/>
                <a:gd name="T43" fmla="*/ 75 h 97"/>
                <a:gd name="T44" fmla="*/ 5 w 95"/>
                <a:gd name="T45" fmla="*/ 38 h 97"/>
                <a:gd name="T46" fmla="*/ 6 w 95"/>
                <a:gd name="T47" fmla="*/ 50 h 97"/>
                <a:gd name="T48" fmla="*/ 24 w 95"/>
                <a:gd name="T49" fmla="*/ 80 h 97"/>
                <a:gd name="T50" fmla="*/ 25 w 95"/>
                <a:gd name="T51" fmla="*/ 81 h 97"/>
                <a:gd name="T52" fmla="*/ 49 w 95"/>
                <a:gd name="T53" fmla="*/ 93 h 97"/>
                <a:gd name="T54" fmla="*/ 49 w 95"/>
                <a:gd name="T55" fmla="*/ 93 h 97"/>
                <a:gd name="T56" fmla="*/ 49 w 95"/>
                <a:gd name="T57" fmla="*/ 95 h 97"/>
                <a:gd name="T58" fmla="*/ 62 w 95"/>
                <a:gd name="T59" fmla="*/ 95 h 97"/>
                <a:gd name="T60" fmla="*/ 65 w 95"/>
                <a:gd name="T61" fmla="*/ 93 h 97"/>
                <a:gd name="T62" fmla="*/ 74 w 95"/>
                <a:gd name="T63" fmla="*/ 92 h 97"/>
                <a:gd name="T64" fmla="*/ 75 w 95"/>
                <a:gd name="T65" fmla="*/ 91 h 97"/>
                <a:gd name="T66" fmla="*/ 77 w 95"/>
                <a:gd name="T67" fmla="*/ 92 h 97"/>
                <a:gd name="T68" fmla="*/ 94 w 95"/>
                <a:gd name="T69" fmla="*/ 73 h 97"/>
                <a:gd name="T70" fmla="*/ 85 w 95"/>
                <a:gd name="T71" fmla="*/ 78 h 97"/>
                <a:gd name="T72" fmla="*/ 64 w 95"/>
                <a:gd name="T73" fmla="*/ 92 h 97"/>
                <a:gd name="T74" fmla="*/ 55 w 95"/>
                <a:gd name="T75" fmla="*/ 92 h 97"/>
                <a:gd name="T76" fmla="*/ 10 w 95"/>
                <a:gd name="T77" fmla="*/ 58 h 97"/>
                <a:gd name="T78" fmla="*/ 5 w 95"/>
                <a:gd name="T79" fmla="*/ 38 h 97"/>
                <a:gd name="T80" fmla="*/ 1 w 95"/>
                <a:gd name="T81" fmla="*/ 28 h 97"/>
                <a:gd name="T82" fmla="*/ 1 w 95"/>
                <a:gd name="T83" fmla="*/ 39 h 97"/>
                <a:gd name="T84" fmla="*/ 5 w 95"/>
                <a:gd name="T85" fmla="*/ 36 h 97"/>
                <a:gd name="T86" fmla="*/ 4 w 95"/>
                <a:gd name="T87" fmla="*/ 25 h 97"/>
                <a:gd name="T88" fmla="*/ 4 w 95"/>
                <a:gd name="T89" fmla="*/ 0 h 97"/>
                <a:gd name="T90" fmla="*/ 1 w 95"/>
                <a:gd name="T91" fmla="*/ 17 h 97"/>
                <a:gd name="T92" fmla="*/ 5 w 95"/>
                <a:gd name="T93" fmla="*/ 23 h 97"/>
                <a:gd name="T94" fmla="*/ 5 w 95"/>
                <a:gd name="T95" fmla="*/ 1 h 97"/>
                <a:gd name="T96" fmla="*/ 6 w 95"/>
                <a:gd name="T97" fmla="*/ 1 h 97"/>
                <a:gd name="T98" fmla="*/ 4 w 95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7">
                  <a:moveTo>
                    <a:pt x="38" y="95"/>
                  </a:moveTo>
                  <a:cubicBezTo>
                    <a:pt x="37" y="96"/>
                    <a:pt x="37" y="96"/>
                    <a:pt x="36" y="97"/>
                  </a:cubicBezTo>
                  <a:cubicBezTo>
                    <a:pt x="39" y="97"/>
                    <a:pt x="41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6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5" y="95"/>
                    <a:pt x="45" y="95"/>
                    <a:pt x="44" y="95"/>
                  </a:cubicBezTo>
                  <a:cubicBezTo>
                    <a:pt x="42" y="95"/>
                    <a:pt x="40" y="95"/>
                    <a:pt x="38" y="95"/>
                  </a:cubicBezTo>
                  <a:moveTo>
                    <a:pt x="27" y="93"/>
                  </a:moveTo>
                  <a:cubicBezTo>
                    <a:pt x="26" y="93"/>
                    <a:pt x="25" y="94"/>
                    <a:pt x="25" y="94"/>
                  </a:cubicBezTo>
                  <a:cubicBezTo>
                    <a:pt x="28" y="95"/>
                    <a:pt x="31" y="96"/>
                    <a:pt x="34" y="97"/>
                  </a:cubicBezTo>
                  <a:cubicBezTo>
                    <a:pt x="34" y="96"/>
                    <a:pt x="35" y="95"/>
                    <a:pt x="36" y="95"/>
                  </a:cubicBezTo>
                  <a:cubicBezTo>
                    <a:pt x="32" y="94"/>
                    <a:pt x="29" y="94"/>
                    <a:pt x="27" y="93"/>
                  </a:cubicBezTo>
                  <a:moveTo>
                    <a:pt x="18" y="88"/>
                  </a:moveTo>
                  <a:cubicBezTo>
                    <a:pt x="17" y="89"/>
                    <a:pt x="17" y="89"/>
                    <a:pt x="16" y="90"/>
                  </a:cubicBezTo>
                  <a:cubicBezTo>
                    <a:pt x="16" y="90"/>
                    <a:pt x="17" y="90"/>
                    <a:pt x="17" y="90"/>
                  </a:cubicBezTo>
                  <a:cubicBezTo>
                    <a:pt x="19" y="91"/>
                    <a:pt x="21" y="92"/>
                    <a:pt x="23" y="93"/>
                  </a:cubicBezTo>
                  <a:cubicBezTo>
                    <a:pt x="23" y="93"/>
                    <a:pt x="24" y="92"/>
                    <a:pt x="24" y="92"/>
                  </a:cubicBezTo>
                  <a:cubicBezTo>
                    <a:pt x="22" y="91"/>
                    <a:pt x="20" y="90"/>
                    <a:pt x="18" y="88"/>
                  </a:cubicBezTo>
                  <a:moveTo>
                    <a:pt x="12" y="84"/>
                  </a:moveTo>
                  <a:cubicBezTo>
                    <a:pt x="12" y="84"/>
                    <a:pt x="11" y="85"/>
                    <a:pt x="11" y="85"/>
                  </a:cubicBezTo>
                  <a:cubicBezTo>
                    <a:pt x="12" y="86"/>
                    <a:pt x="13" y="87"/>
                    <a:pt x="15" y="88"/>
                  </a:cubicBezTo>
                  <a:cubicBezTo>
                    <a:pt x="15" y="88"/>
                    <a:pt x="16" y="88"/>
                    <a:pt x="16" y="87"/>
                  </a:cubicBezTo>
                  <a:cubicBezTo>
                    <a:pt x="15" y="86"/>
                    <a:pt x="13" y="85"/>
                    <a:pt x="12" y="84"/>
                  </a:cubicBezTo>
                  <a:moveTo>
                    <a:pt x="7" y="75"/>
                  </a:moveTo>
                  <a:cubicBezTo>
                    <a:pt x="6" y="75"/>
                    <a:pt x="6" y="76"/>
                    <a:pt x="5" y="76"/>
                  </a:cubicBezTo>
                  <a:cubicBezTo>
                    <a:pt x="7" y="79"/>
                    <a:pt x="8" y="81"/>
                    <a:pt x="10" y="83"/>
                  </a:cubicBezTo>
                  <a:cubicBezTo>
                    <a:pt x="10" y="83"/>
                    <a:pt x="11" y="83"/>
                    <a:pt x="11" y="82"/>
                  </a:cubicBezTo>
                  <a:cubicBezTo>
                    <a:pt x="9" y="80"/>
                    <a:pt x="8" y="78"/>
                    <a:pt x="7" y="75"/>
                  </a:cubicBezTo>
                  <a:moveTo>
                    <a:pt x="3" y="40"/>
                  </a:moveTo>
                  <a:cubicBezTo>
                    <a:pt x="2" y="41"/>
                    <a:pt x="2" y="42"/>
                    <a:pt x="1" y="43"/>
                  </a:cubicBezTo>
                  <a:cubicBezTo>
                    <a:pt x="0" y="50"/>
                    <a:pt x="0" y="57"/>
                    <a:pt x="2" y="65"/>
                  </a:cubicBezTo>
                  <a:cubicBezTo>
                    <a:pt x="3" y="65"/>
                    <a:pt x="3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7"/>
                    <a:pt x="3" y="68"/>
                    <a:pt x="3" y="69"/>
                  </a:cubicBezTo>
                  <a:cubicBezTo>
                    <a:pt x="3" y="71"/>
                    <a:pt x="4" y="73"/>
                    <a:pt x="5" y="74"/>
                  </a:cubicBezTo>
                  <a:cubicBezTo>
                    <a:pt x="5" y="74"/>
                    <a:pt x="6" y="73"/>
                    <a:pt x="6" y="73"/>
                  </a:cubicBezTo>
                  <a:cubicBezTo>
                    <a:pt x="5" y="70"/>
                    <a:pt x="4" y="67"/>
                    <a:pt x="4" y="64"/>
                  </a:cubicBezTo>
                  <a:cubicBezTo>
                    <a:pt x="2" y="56"/>
                    <a:pt x="2" y="48"/>
                    <a:pt x="3" y="40"/>
                  </a:cubicBezTo>
                  <a:moveTo>
                    <a:pt x="71" y="91"/>
                  </a:moveTo>
                  <a:cubicBezTo>
                    <a:pt x="72" y="91"/>
                    <a:pt x="72" y="91"/>
                    <a:pt x="73" y="90"/>
                  </a:cubicBezTo>
                  <a:cubicBezTo>
                    <a:pt x="77" y="88"/>
                    <a:pt x="80" y="85"/>
                    <a:pt x="83" y="82"/>
                  </a:cubicBezTo>
                  <a:cubicBezTo>
                    <a:pt x="86" y="80"/>
                    <a:pt x="89" y="76"/>
                    <a:pt x="92" y="75"/>
                  </a:cubicBezTo>
                  <a:cubicBezTo>
                    <a:pt x="90" y="85"/>
                    <a:pt x="81" y="89"/>
                    <a:pt x="71" y="91"/>
                  </a:cubicBezTo>
                  <a:moveTo>
                    <a:pt x="5" y="38"/>
                  </a:moveTo>
                  <a:cubicBezTo>
                    <a:pt x="4" y="39"/>
                    <a:pt x="4" y="39"/>
                    <a:pt x="3" y="40"/>
                  </a:cubicBezTo>
                  <a:cubicBezTo>
                    <a:pt x="4" y="43"/>
                    <a:pt x="5" y="47"/>
                    <a:pt x="6" y="50"/>
                  </a:cubicBezTo>
                  <a:cubicBezTo>
                    <a:pt x="8" y="59"/>
                    <a:pt x="12" y="67"/>
                    <a:pt x="18" y="74"/>
                  </a:cubicBezTo>
                  <a:cubicBezTo>
                    <a:pt x="20" y="76"/>
                    <a:pt x="22" y="7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30" y="85"/>
                    <a:pt x="35" y="89"/>
                    <a:pt x="40" y="91"/>
                  </a:cubicBezTo>
                  <a:cubicBezTo>
                    <a:pt x="43" y="92"/>
                    <a:pt x="46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52" y="94"/>
                    <a:pt x="54" y="94"/>
                    <a:pt x="56" y="94"/>
                  </a:cubicBezTo>
                  <a:cubicBezTo>
                    <a:pt x="54" y="95"/>
                    <a:pt x="52" y="95"/>
                    <a:pt x="49" y="95"/>
                  </a:cubicBezTo>
                  <a:cubicBezTo>
                    <a:pt x="49" y="96"/>
                    <a:pt x="48" y="97"/>
                    <a:pt x="47" y="97"/>
                  </a:cubicBezTo>
                  <a:cubicBezTo>
                    <a:pt x="52" y="97"/>
                    <a:pt x="57" y="96"/>
                    <a:pt x="62" y="95"/>
                  </a:cubicBezTo>
                  <a:cubicBezTo>
                    <a:pt x="63" y="94"/>
                    <a:pt x="64" y="94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6" y="93"/>
                    <a:pt x="66" y="93"/>
                    <a:pt x="66" y="94"/>
                  </a:cubicBezTo>
                  <a:cubicBezTo>
                    <a:pt x="69" y="94"/>
                    <a:pt x="71" y="93"/>
                    <a:pt x="74" y="92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5" y="92"/>
                    <a:pt x="75" y="91"/>
                  </a:cubicBezTo>
                  <a:cubicBezTo>
                    <a:pt x="75" y="91"/>
                    <a:pt x="76" y="91"/>
                    <a:pt x="76" y="91"/>
                  </a:cubicBezTo>
                  <a:cubicBezTo>
                    <a:pt x="76" y="91"/>
                    <a:pt x="77" y="91"/>
                    <a:pt x="77" y="92"/>
                  </a:cubicBezTo>
                  <a:cubicBezTo>
                    <a:pt x="85" y="89"/>
                    <a:pt x="93" y="84"/>
                    <a:pt x="95" y="74"/>
                  </a:cubicBezTo>
                  <a:cubicBezTo>
                    <a:pt x="95" y="74"/>
                    <a:pt x="94" y="73"/>
                    <a:pt x="94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90" y="73"/>
                    <a:pt x="87" y="76"/>
                    <a:pt x="85" y="78"/>
                  </a:cubicBezTo>
                  <a:cubicBezTo>
                    <a:pt x="81" y="81"/>
                    <a:pt x="79" y="84"/>
                    <a:pt x="75" y="87"/>
                  </a:cubicBezTo>
                  <a:cubicBezTo>
                    <a:pt x="72" y="89"/>
                    <a:pt x="68" y="91"/>
                    <a:pt x="64" y="92"/>
                  </a:cubicBezTo>
                  <a:cubicBezTo>
                    <a:pt x="63" y="92"/>
                    <a:pt x="61" y="92"/>
                    <a:pt x="59" y="92"/>
                  </a:cubicBezTo>
                  <a:cubicBezTo>
                    <a:pt x="58" y="92"/>
                    <a:pt x="56" y="92"/>
                    <a:pt x="55" y="92"/>
                  </a:cubicBezTo>
                  <a:cubicBezTo>
                    <a:pt x="45" y="91"/>
                    <a:pt x="36" y="87"/>
                    <a:pt x="28" y="81"/>
                  </a:cubicBezTo>
                  <a:cubicBezTo>
                    <a:pt x="20" y="75"/>
                    <a:pt x="14" y="67"/>
                    <a:pt x="10" y="58"/>
                  </a:cubicBezTo>
                  <a:cubicBezTo>
                    <a:pt x="8" y="53"/>
                    <a:pt x="7" y="48"/>
                    <a:pt x="6" y="43"/>
                  </a:cubicBezTo>
                  <a:cubicBezTo>
                    <a:pt x="6" y="41"/>
                    <a:pt x="5" y="40"/>
                    <a:pt x="5" y="38"/>
                  </a:cubicBezTo>
                  <a:moveTo>
                    <a:pt x="4" y="25"/>
                  </a:moveTo>
                  <a:cubicBezTo>
                    <a:pt x="3" y="26"/>
                    <a:pt x="2" y="27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4"/>
                    <a:pt x="1" y="37"/>
                    <a:pt x="1" y="39"/>
                  </a:cubicBezTo>
                  <a:cubicBezTo>
                    <a:pt x="2" y="38"/>
                    <a:pt x="3" y="37"/>
                    <a:pt x="4" y="36"/>
                  </a:cubicBezTo>
                  <a:cubicBezTo>
                    <a:pt x="4" y="36"/>
                    <a:pt x="4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29"/>
                    <a:pt x="4" y="27"/>
                    <a:pt x="4" y="25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2" y="11"/>
                    <a:pt x="2" y="14"/>
                    <a:pt x="1" y="17"/>
                  </a:cubicBezTo>
                  <a:cubicBezTo>
                    <a:pt x="1" y="20"/>
                    <a:pt x="1" y="23"/>
                    <a:pt x="1" y="25"/>
                  </a:cubicBezTo>
                  <a:cubicBezTo>
                    <a:pt x="2" y="24"/>
                    <a:pt x="3" y="23"/>
                    <a:pt x="5" y="23"/>
                  </a:cubicBezTo>
                  <a:cubicBezTo>
                    <a:pt x="5" y="16"/>
                    <a:pt x="6" y="9"/>
                    <a:pt x="6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任意多边形 275">
              <a:extLst>
                <a:ext uri="{FF2B5EF4-FFF2-40B4-BE49-F238E27FC236}">
                  <a16:creationId xmlns:a16="http://schemas.microsoft.com/office/drawing/2014/main" id="{71B11BC4-6E4E-C745-8DE2-F8651E8DFDFA}"/>
                </a:ext>
              </a:extLst>
            </p:cNvPr>
            <p:cNvSpPr/>
            <p:nvPr/>
          </p:nvSpPr>
          <p:spPr bwMode="auto">
            <a:xfrm>
              <a:off x="6499831" y="2840830"/>
              <a:ext cx="676789" cy="1006475"/>
            </a:xfrm>
            <a:custGeom>
              <a:avLst/>
              <a:gdLst>
                <a:gd name="connsiteX0" fmla="*/ 612728 w 676789"/>
                <a:gd name="connsiteY0" fmla="*/ 981075 h 1006475"/>
                <a:gd name="connsiteX1" fmla="*/ 614865 w 676789"/>
                <a:gd name="connsiteY1" fmla="*/ 981075 h 1006475"/>
                <a:gd name="connsiteX2" fmla="*/ 614865 w 676789"/>
                <a:gd name="connsiteY2" fmla="*/ 983192 h 1006475"/>
                <a:gd name="connsiteX3" fmla="*/ 595632 w 676789"/>
                <a:gd name="connsiteY3" fmla="*/ 993775 h 1006475"/>
                <a:gd name="connsiteX4" fmla="*/ 565713 w 676789"/>
                <a:gd name="connsiteY4" fmla="*/ 1006475 h 1006475"/>
                <a:gd name="connsiteX5" fmla="*/ 563576 w 676789"/>
                <a:gd name="connsiteY5" fmla="*/ 1006475 h 1006475"/>
                <a:gd name="connsiteX6" fmla="*/ 561439 w 676789"/>
                <a:gd name="connsiteY6" fmla="*/ 1006475 h 1006475"/>
                <a:gd name="connsiteX7" fmla="*/ 563576 w 676789"/>
                <a:gd name="connsiteY7" fmla="*/ 1004358 h 1006475"/>
                <a:gd name="connsiteX8" fmla="*/ 593495 w 676789"/>
                <a:gd name="connsiteY8" fmla="*/ 989542 h 1006475"/>
                <a:gd name="connsiteX9" fmla="*/ 612728 w 676789"/>
                <a:gd name="connsiteY9" fmla="*/ 981075 h 1006475"/>
                <a:gd name="connsiteX10" fmla="*/ 636513 w 676789"/>
                <a:gd name="connsiteY10" fmla="*/ 941387 h 1006475"/>
                <a:gd name="connsiteX11" fmla="*/ 638663 w 676789"/>
                <a:gd name="connsiteY11" fmla="*/ 945683 h 1006475"/>
                <a:gd name="connsiteX12" fmla="*/ 632211 w 676789"/>
                <a:gd name="connsiteY12" fmla="*/ 947830 h 1006475"/>
                <a:gd name="connsiteX13" fmla="*/ 582742 w 676789"/>
                <a:gd name="connsiteY13" fmla="*/ 975752 h 1006475"/>
                <a:gd name="connsiteX14" fmla="*/ 578441 w 676789"/>
                <a:gd name="connsiteY14" fmla="*/ 977900 h 1006475"/>
                <a:gd name="connsiteX15" fmla="*/ 576290 w 676789"/>
                <a:gd name="connsiteY15" fmla="*/ 977900 h 1006475"/>
                <a:gd name="connsiteX16" fmla="*/ 576290 w 676789"/>
                <a:gd name="connsiteY16" fmla="*/ 973604 h 1006475"/>
                <a:gd name="connsiteX17" fmla="*/ 580592 w 676789"/>
                <a:gd name="connsiteY17" fmla="*/ 971456 h 1006475"/>
                <a:gd name="connsiteX18" fmla="*/ 589195 w 676789"/>
                <a:gd name="connsiteY18" fmla="*/ 967161 h 1006475"/>
                <a:gd name="connsiteX19" fmla="*/ 636513 w 676789"/>
                <a:gd name="connsiteY19" fmla="*/ 941387 h 1006475"/>
                <a:gd name="connsiteX20" fmla="*/ 642931 w 676789"/>
                <a:gd name="connsiteY20" fmla="*/ 914400 h 1006475"/>
                <a:gd name="connsiteX21" fmla="*/ 645048 w 676789"/>
                <a:gd name="connsiteY21" fmla="*/ 914400 h 1006475"/>
                <a:gd name="connsiteX22" fmla="*/ 645048 w 676789"/>
                <a:gd name="connsiteY22" fmla="*/ 916483 h 1006475"/>
                <a:gd name="connsiteX23" fmla="*/ 606948 w 676789"/>
                <a:gd name="connsiteY23" fmla="*/ 937320 h 1006475"/>
                <a:gd name="connsiteX24" fmla="*/ 600598 w 676789"/>
                <a:gd name="connsiteY24" fmla="*/ 939403 h 1006475"/>
                <a:gd name="connsiteX25" fmla="*/ 581548 w 676789"/>
                <a:gd name="connsiteY25" fmla="*/ 947738 h 1006475"/>
                <a:gd name="connsiteX26" fmla="*/ 579431 w 676789"/>
                <a:gd name="connsiteY26" fmla="*/ 943571 h 1006475"/>
                <a:gd name="connsiteX27" fmla="*/ 602714 w 676789"/>
                <a:gd name="connsiteY27" fmla="*/ 933152 h 1006475"/>
                <a:gd name="connsiteX28" fmla="*/ 609064 w 676789"/>
                <a:gd name="connsiteY28" fmla="*/ 931069 h 1006475"/>
                <a:gd name="connsiteX29" fmla="*/ 642931 w 676789"/>
                <a:gd name="connsiteY29" fmla="*/ 914400 h 1006475"/>
                <a:gd name="connsiteX30" fmla="*/ 656888 w 676789"/>
                <a:gd name="connsiteY30" fmla="*/ 892175 h 1006475"/>
                <a:gd name="connsiteX31" fmla="*/ 663437 w 676789"/>
                <a:gd name="connsiteY31" fmla="*/ 892175 h 1006475"/>
                <a:gd name="connsiteX32" fmla="*/ 665619 w 676789"/>
                <a:gd name="connsiteY32" fmla="*/ 892175 h 1006475"/>
                <a:gd name="connsiteX33" fmla="*/ 665619 w 676789"/>
                <a:gd name="connsiteY33" fmla="*/ 896408 h 1006475"/>
                <a:gd name="connsiteX34" fmla="*/ 663437 w 676789"/>
                <a:gd name="connsiteY34" fmla="*/ 896408 h 1006475"/>
                <a:gd name="connsiteX35" fmla="*/ 654705 w 676789"/>
                <a:gd name="connsiteY35" fmla="*/ 896408 h 1006475"/>
                <a:gd name="connsiteX36" fmla="*/ 632877 w 676789"/>
                <a:gd name="connsiteY36" fmla="*/ 904875 h 1006475"/>
                <a:gd name="connsiteX37" fmla="*/ 615415 w 676789"/>
                <a:gd name="connsiteY37" fmla="*/ 911225 h 1006475"/>
                <a:gd name="connsiteX38" fmla="*/ 608866 w 676789"/>
                <a:gd name="connsiteY38" fmla="*/ 913342 h 1006475"/>
                <a:gd name="connsiteX39" fmla="*/ 602318 w 676789"/>
                <a:gd name="connsiteY39" fmla="*/ 915458 h 1006475"/>
                <a:gd name="connsiteX40" fmla="*/ 602318 w 676789"/>
                <a:gd name="connsiteY40" fmla="*/ 917575 h 1006475"/>
                <a:gd name="connsiteX41" fmla="*/ 600135 w 676789"/>
                <a:gd name="connsiteY41" fmla="*/ 913342 h 1006475"/>
                <a:gd name="connsiteX42" fmla="*/ 611049 w 676789"/>
                <a:gd name="connsiteY42" fmla="*/ 909108 h 1006475"/>
                <a:gd name="connsiteX43" fmla="*/ 617598 w 676789"/>
                <a:gd name="connsiteY43" fmla="*/ 906992 h 1006475"/>
                <a:gd name="connsiteX44" fmla="*/ 656888 w 676789"/>
                <a:gd name="connsiteY44" fmla="*/ 892175 h 1006475"/>
                <a:gd name="connsiteX45" fmla="*/ 671438 w 676789"/>
                <a:gd name="connsiteY45" fmla="*/ 866775 h 1006475"/>
                <a:gd name="connsiteX46" fmla="*/ 671438 w 676789"/>
                <a:gd name="connsiteY46" fmla="*/ 871084 h 1006475"/>
                <a:gd name="connsiteX47" fmla="*/ 669287 w 676789"/>
                <a:gd name="connsiteY47" fmla="*/ 871084 h 1006475"/>
                <a:gd name="connsiteX48" fmla="*/ 660684 w 676789"/>
                <a:gd name="connsiteY48" fmla="*/ 873238 h 1006475"/>
                <a:gd name="connsiteX49" fmla="*/ 641326 w 676789"/>
                <a:gd name="connsiteY49" fmla="*/ 881856 h 1006475"/>
                <a:gd name="connsiteX50" fmla="*/ 619818 w 676789"/>
                <a:gd name="connsiteY50" fmla="*/ 894783 h 1006475"/>
                <a:gd name="connsiteX51" fmla="*/ 615517 w 676789"/>
                <a:gd name="connsiteY51" fmla="*/ 896938 h 1006475"/>
                <a:gd name="connsiteX52" fmla="*/ 613366 w 676789"/>
                <a:gd name="connsiteY52" fmla="*/ 896938 h 1006475"/>
                <a:gd name="connsiteX53" fmla="*/ 611215 w 676789"/>
                <a:gd name="connsiteY53" fmla="*/ 892629 h 1006475"/>
                <a:gd name="connsiteX54" fmla="*/ 615517 w 676789"/>
                <a:gd name="connsiteY54" fmla="*/ 892629 h 1006475"/>
                <a:gd name="connsiteX55" fmla="*/ 619818 w 676789"/>
                <a:gd name="connsiteY55" fmla="*/ 888320 h 1006475"/>
                <a:gd name="connsiteX56" fmla="*/ 643477 w 676789"/>
                <a:gd name="connsiteY56" fmla="*/ 877547 h 1006475"/>
                <a:gd name="connsiteX57" fmla="*/ 662834 w 676789"/>
                <a:gd name="connsiteY57" fmla="*/ 868929 h 1006475"/>
                <a:gd name="connsiteX58" fmla="*/ 671438 w 676789"/>
                <a:gd name="connsiteY58" fmla="*/ 866775 h 1006475"/>
                <a:gd name="connsiteX59" fmla="*/ 671474 w 676789"/>
                <a:gd name="connsiteY59" fmla="*/ 844550 h 1006475"/>
                <a:gd name="connsiteX60" fmla="*/ 673607 w 676789"/>
                <a:gd name="connsiteY60" fmla="*/ 844550 h 1006475"/>
                <a:gd name="connsiteX61" fmla="*/ 675740 w 676789"/>
                <a:gd name="connsiteY61" fmla="*/ 846704 h 1006475"/>
                <a:gd name="connsiteX62" fmla="*/ 675740 w 676789"/>
                <a:gd name="connsiteY62" fmla="*/ 848859 h 1006475"/>
                <a:gd name="connsiteX63" fmla="*/ 671474 w 676789"/>
                <a:gd name="connsiteY63" fmla="*/ 851013 h 1006475"/>
                <a:gd name="connsiteX64" fmla="*/ 669341 w 676789"/>
                <a:gd name="connsiteY64" fmla="*/ 851013 h 1006475"/>
                <a:gd name="connsiteX65" fmla="*/ 665074 w 676789"/>
                <a:gd name="connsiteY65" fmla="*/ 851013 h 1006475"/>
                <a:gd name="connsiteX66" fmla="*/ 639476 w 676789"/>
                <a:gd name="connsiteY66" fmla="*/ 859631 h 1006475"/>
                <a:gd name="connsiteX67" fmla="*/ 624543 w 676789"/>
                <a:gd name="connsiteY67" fmla="*/ 868249 h 1006475"/>
                <a:gd name="connsiteX68" fmla="*/ 620277 w 676789"/>
                <a:gd name="connsiteY68" fmla="*/ 870404 h 1006475"/>
                <a:gd name="connsiteX69" fmla="*/ 611744 w 676789"/>
                <a:gd name="connsiteY69" fmla="*/ 874713 h 1006475"/>
                <a:gd name="connsiteX70" fmla="*/ 609610 w 676789"/>
                <a:gd name="connsiteY70" fmla="*/ 874713 h 1006475"/>
                <a:gd name="connsiteX71" fmla="*/ 609610 w 676789"/>
                <a:gd name="connsiteY71" fmla="*/ 872558 h 1006475"/>
                <a:gd name="connsiteX72" fmla="*/ 620277 w 676789"/>
                <a:gd name="connsiteY72" fmla="*/ 866095 h 1006475"/>
                <a:gd name="connsiteX73" fmla="*/ 624543 w 676789"/>
                <a:gd name="connsiteY73" fmla="*/ 863940 h 1006475"/>
                <a:gd name="connsiteX74" fmla="*/ 641609 w 676789"/>
                <a:gd name="connsiteY74" fmla="*/ 855322 h 1006475"/>
                <a:gd name="connsiteX75" fmla="*/ 665074 w 676789"/>
                <a:gd name="connsiteY75" fmla="*/ 846704 h 1006475"/>
                <a:gd name="connsiteX76" fmla="*/ 669341 w 676789"/>
                <a:gd name="connsiteY76" fmla="*/ 846704 h 1006475"/>
                <a:gd name="connsiteX77" fmla="*/ 671474 w 676789"/>
                <a:gd name="connsiteY77" fmla="*/ 844550 h 1006475"/>
                <a:gd name="connsiteX78" fmla="*/ 667558 w 676789"/>
                <a:gd name="connsiteY78" fmla="*/ 825500 h 1006475"/>
                <a:gd name="connsiteX79" fmla="*/ 669756 w 676789"/>
                <a:gd name="connsiteY79" fmla="*/ 825500 h 1006475"/>
                <a:gd name="connsiteX80" fmla="*/ 671954 w 676789"/>
                <a:gd name="connsiteY80" fmla="*/ 825500 h 1006475"/>
                <a:gd name="connsiteX81" fmla="*/ 671954 w 676789"/>
                <a:gd name="connsiteY81" fmla="*/ 829830 h 1006475"/>
                <a:gd name="connsiteX82" fmla="*/ 667558 w 676789"/>
                <a:gd name="connsiteY82" fmla="*/ 831994 h 1006475"/>
                <a:gd name="connsiteX83" fmla="*/ 625795 w 676789"/>
                <a:gd name="connsiteY83" fmla="*/ 849313 h 1006475"/>
                <a:gd name="connsiteX84" fmla="*/ 621398 w 676789"/>
                <a:gd name="connsiteY84" fmla="*/ 849313 h 1006475"/>
                <a:gd name="connsiteX85" fmla="*/ 619200 w 676789"/>
                <a:gd name="connsiteY85" fmla="*/ 849313 h 1006475"/>
                <a:gd name="connsiteX86" fmla="*/ 619200 w 676789"/>
                <a:gd name="connsiteY86" fmla="*/ 847148 h 1006475"/>
                <a:gd name="connsiteX87" fmla="*/ 621398 w 676789"/>
                <a:gd name="connsiteY87" fmla="*/ 844983 h 1006475"/>
                <a:gd name="connsiteX88" fmla="*/ 625795 w 676789"/>
                <a:gd name="connsiteY88" fmla="*/ 844983 h 1006475"/>
                <a:gd name="connsiteX89" fmla="*/ 667558 w 676789"/>
                <a:gd name="connsiteY89" fmla="*/ 825500 h 1006475"/>
                <a:gd name="connsiteX90" fmla="*/ 315789 w 676789"/>
                <a:gd name="connsiteY90" fmla="*/ 811212 h 1006475"/>
                <a:gd name="connsiteX91" fmla="*/ 317964 w 676789"/>
                <a:gd name="connsiteY91" fmla="*/ 811212 h 1006475"/>
                <a:gd name="connsiteX92" fmla="*/ 320140 w 676789"/>
                <a:gd name="connsiteY92" fmla="*/ 813329 h 1006475"/>
                <a:gd name="connsiteX93" fmla="*/ 265753 w 676789"/>
                <a:gd name="connsiteY93" fmla="*/ 868362 h 1006475"/>
                <a:gd name="connsiteX94" fmla="*/ 263577 w 676789"/>
                <a:gd name="connsiteY94" fmla="*/ 864129 h 1006475"/>
                <a:gd name="connsiteX95" fmla="*/ 311438 w 676789"/>
                <a:gd name="connsiteY95" fmla="*/ 815445 h 1006475"/>
                <a:gd name="connsiteX96" fmla="*/ 315789 w 676789"/>
                <a:gd name="connsiteY96" fmla="*/ 811212 h 1006475"/>
                <a:gd name="connsiteX97" fmla="*/ 283075 w 676789"/>
                <a:gd name="connsiteY97" fmla="*/ 811212 h 1006475"/>
                <a:gd name="connsiteX98" fmla="*/ 285215 w 676789"/>
                <a:gd name="connsiteY98" fmla="*/ 815491 h 1006475"/>
                <a:gd name="connsiteX99" fmla="*/ 283075 w 676789"/>
                <a:gd name="connsiteY99" fmla="*/ 815491 h 1006475"/>
                <a:gd name="connsiteX100" fmla="*/ 278796 w 676789"/>
                <a:gd name="connsiteY100" fmla="*/ 819771 h 1006475"/>
                <a:gd name="connsiteX101" fmla="*/ 240281 w 676789"/>
                <a:gd name="connsiteY101" fmla="*/ 860425 h 1006475"/>
                <a:gd name="connsiteX102" fmla="*/ 238141 w 676789"/>
                <a:gd name="connsiteY102" fmla="*/ 856145 h 1006475"/>
                <a:gd name="connsiteX103" fmla="*/ 272377 w 676789"/>
                <a:gd name="connsiteY103" fmla="*/ 819771 h 1006475"/>
                <a:gd name="connsiteX104" fmla="*/ 276656 w 676789"/>
                <a:gd name="connsiteY104" fmla="*/ 815491 h 1006475"/>
                <a:gd name="connsiteX105" fmla="*/ 280935 w 676789"/>
                <a:gd name="connsiteY105" fmla="*/ 813352 h 1006475"/>
                <a:gd name="connsiteX106" fmla="*/ 283075 w 676789"/>
                <a:gd name="connsiteY106" fmla="*/ 811212 h 1006475"/>
                <a:gd name="connsiteX107" fmla="*/ 260290 w 676789"/>
                <a:gd name="connsiteY107" fmla="*/ 811212 h 1006475"/>
                <a:gd name="connsiteX108" fmla="*/ 262434 w 676789"/>
                <a:gd name="connsiteY108" fmla="*/ 811212 h 1006475"/>
                <a:gd name="connsiteX109" fmla="*/ 262434 w 676789"/>
                <a:gd name="connsiteY109" fmla="*/ 815508 h 1006475"/>
                <a:gd name="connsiteX110" fmla="*/ 260290 w 676789"/>
                <a:gd name="connsiteY110" fmla="*/ 815508 h 1006475"/>
                <a:gd name="connsiteX111" fmla="*/ 256004 w 676789"/>
                <a:gd name="connsiteY111" fmla="*/ 819803 h 1006475"/>
                <a:gd name="connsiteX112" fmla="*/ 228143 w 676789"/>
                <a:gd name="connsiteY112" fmla="*/ 847725 h 1006475"/>
                <a:gd name="connsiteX113" fmla="*/ 226000 w 676789"/>
                <a:gd name="connsiteY113" fmla="*/ 847725 h 1006475"/>
                <a:gd name="connsiteX114" fmla="*/ 223857 w 676789"/>
                <a:gd name="connsiteY114" fmla="*/ 845577 h 1006475"/>
                <a:gd name="connsiteX115" fmla="*/ 251718 w 676789"/>
                <a:gd name="connsiteY115" fmla="*/ 819803 h 1006475"/>
                <a:gd name="connsiteX116" fmla="*/ 256004 w 676789"/>
                <a:gd name="connsiteY116" fmla="*/ 815508 h 1006475"/>
                <a:gd name="connsiteX117" fmla="*/ 260290 w 676789"/>
                <a:gd name="connsiteY117" fmla="*/ 811212 h 1006475"/>
                <a:gd name="connsiteX118" fmla="*/ 339586 w 676789"/>
                <a:gd name="connsiteY118" fmla="*/ 806450 h 1006475"/>
                <a:gd name="connsiteX119" fmla="*/ 341769 w 676789"/>
                <a:gd name="connsiteY119" fmla="*/ 806450 h 1006475"/>
                <a:gd name="connsiteX120" fmla="*/ 343952 w 676789"/>
                <a:gd name="connsiteY120" fmla="*/ 808587 h 1006475"/>
                <a:gd name="connsiteX121" fmla="*/ 343952 w 676789"/>
                <a:gd name="connsiteY121" fmla="*/ 810724 h 1006475"/>
                <a:gd name="connsiteX122" fmla="*/ 295929 w 676789"/>
                <a:gd name="connsiteY122" fmla="*/ 859876 h 1006475"/>
                <a:gd name="connsiteX123" fmla="*/ 293747 w 676789"/>
                <a:gd name="connsiteY123" fmla="*/ 862013 h 1006475"/>
                <a:gd name="connsiteX124" fmla="*/ 291564 w 676789"/>
                <a:gd name="connsiteY124" fmla="*/ 857739 h 1006475"/>
                <a:gd name="connsiteX125" fmla="*/ 337403 w 676789"/>
                <a:gd name="connsiteY125" fmla="*/ 808587 h 1006475"/>
                <a:gd name="connsiteX126" fmla="*/ 339586 w 676789"/>
                <a:gd name="connsiteY126" fmla="*/ 806450 h 1006475"/>
                <a:gd name="connsiteX127" fmla="*/ 669335 w 676789"/>
                <a:gd name="connsiteY127" fmla="*/ 801687 h 1006475"/>
                <a:gd name="connsiteX128" fmla="*/ 671470 w 676789"/>
                <a:gd name="connsiteY128" fmla="*/ 801687 h 1006475"/>
                <a:gd name="connsiteX129" fmla="*/ 673605 w 676789"/>
                <a:gd name="connsiteY129" fmla="*/ 801687 h 1006475"/>
                <a:gd name="connsiteX130" fmla="*/ 673605 w 676789"/>
                <a:gd name="connsiteY130" fmla="*/ 806083 h 1006475"/>
                <a:gd name="connsiteX131" fmla="*/ 671470 w 676789"/>
                <a:gd name="connsiteY131" fmla="*/ 806083 h 1006475"/>
                <a:gd name="connsiteX132" fmla="*/ 669335 w 676789"/>
                <a:gd name="connsiteY132" fmla="*/ 806083 h 1006475"/>
                <a:gd name="connsiteX133" fmla="*/ 643716 w 676789"/>
                <a:gd name="connsiteY133" fmla="*/ 814875 h 1006475"/>
                <a:gd name="connsiteX134" fmla="*/ 626637 w 676789"/>
                <a:gd name="connsiteY134" fmla="*/ 825866 h 1006475"/>
                <a:gd name="connsiteX135" fmla="*/ 622367 w 676789"/>
                <a:gd name="connsiteY135" fmla="*/ 828064 h 1006475"/>
                <a:gd name="connsiteX136" fmla="*/ 620232 w 676789"/>
                <a:gd name="connsiteY136" fmla="*/ 828064 h 1006475"/>
                <a:gd name="connsiteX137" fmla="*/ 618097 w 676789"/>
                <a:gd name="connsiteY137" fmla="*/ 830262 h 1006475"/>
                <a:gd name="connsiteX138" fmla="*/ 615962 w 676789"/>
                <a:gd name="connsiteY138" fmla="*/ 830262 h 1006475"/>
                <a:gd name="connsiteX139" fmla="*/ 615962 w 676789"/>
                <a:gd name="connsiteY139" fmla="*/ 825866 h 1006475"/>
                <a:gd name="connsiteX140" fmla="*/ 620232 w 676789"/>
                <a:gd name="connsiteY140" fmla="*/ 823668 h 1006475"/>
                <a:gd name="connsiteX141" fmla="*/ 622367 w 676789"/>
                <a:gd name="connsiteY141" fmla="*/ 821470 h 1006475"/>
                <a:gd name="connsiteX142" fmla="*/ 626637 w 676789"/>
                <a:gd name="connsiteY142" fmla="*/ 819271 h 1006475"/>
                <a:gd name="connsiteX143" fmla="*/ 643716 w 676789"/>
                <a:gd name="connsiteY143" fmla="*/ 810479 h 1006475"/>
                <a:gd name="connsiteX144" fmla="*/ 669335 w 676789"/>
                <a:gd name="connsiteY144" fmla="*/ 801687 h 1006475"/>
                <a:gd name="connsiteX145" fmla="*/ 241109 w 676789"/>
                <a:gd name="connsiteY145" fmla="*/ 800100 h 1006475"/>
                <a:gd name="connsiteX146" fmla="*/ 243318 w 676789"/>
                <a:gd name="connsiteY146" fmla="*/ 800100 h 1006475"/>
                <a:gd name="connsiteX147" fmla="*/ 243318 w 676789"/>
                <a:gd name="connsiteY147" fmla="*/ 802217 h 1006475"/>
                <a:gd name="connsiteX148" fmla="*/ 236692 w 676789"/>
                <a:gd name="connsiteY148" fmla="*/ 810683 h 1006475"/>
                <a:gd name="connsiteX149" fmla="*/ 232275 w 676789"/>
                <a:gd name="connsiteY149" fmla="*/ 812800 h 1006475"/>
                <a:gd name="connsiteX150" fmla="*/ 199144 w 676789"/>
                <a:gd name="connsiteY150" fmla="*/ 844550 h 1006475"/>
                <a:gd name="connsiteX151" fmla="*/ 196935 w 676789"/>
                <a:gd name="connsiteY151" fmla="*/ 840317 h 1006475"/>
                <a:gd name="connsiteX152" fmla="*/ 227857 w 676789"/>
                <a:gd name="connsiteY152" fmla="*/ 810683 h 1006475"/>
                <a:gd name="connsiteX153" fmla="*/ 230066 w 676789"/>
                <a:gd name="connsiteY153" fmla="*/ 808567 h 1006475"/>
                <a:gd name="connsiteX154" fmla="*/ 241109 w 676789"/>
                <a:gd name="connsiteY154" fmla="*/ 800100 h 1006475"/>
                <a:gd name="connsiteX155" fmla="*/ 371393 w 676789"/>
                <a:gd name="connsiteY155" fmla="*/ 795337 h 1006475"/>
                <a:gd name="connsiteX156" fmla="*/ 373547 w 676789"/>
                <a:gd name="connsiteY156" fmla="*/ 795337 h 1006475"/>
                <a:gd name="connsiteX157" fmla="*/ 375702 w 676789"/>
                <a:gd name="connsiteY157" fmla="*/ 797472 h 1006475"/>
                <a:gd name="connsiteX158" fmla="*/ 375702 w 676789"/>
                <a:gd name="connsiteY158" fmla="*/ 801742 h 1006475"/>
                <a:gd name="connsiteX159" fmla="*/ 373547 w 676789"/>
                <a:gd name="connsiteY159" fmla="*/ 803877 h 1006475"/>
                <a:gd name="connsiteX160" fmla="*/ 371393 w 676789"/>
                <a:gd name="connsiteY160" fmla="*/ 801742 h 1006475"/>
                <a:gd name="connsiteX161" fmla="*/ 319686 w 676789"/>
                <a:gd name="connsiteY161" fmla="*/ 857250 h 1006475"/>
                <a:gd name="connsiteX162" fmla="*/ 317531 w 676789"/>
                <a:gd name="connsiteY162" fmla="*/ 852980 h 1006475"/>
                <a:gd name="connsiteX163" fmla="*/ 371393 w 676789"/>
                <a:gd name="connsiteY163" fmla="*/ 795337 h 1006475"/>
                <a:gd name="connsiteX164" fmla="*/ 404659 w 676789"/>
                <a:gd name="connsiteY164" fmla="*/ 790575 h 1006475"/>
                <a:gd name="connsiteX165" fmla="*/ 406849 w 676789"/>
                <a:gd name="connsiteY165" fmla="*/ 790575 h 1006475"/>
                <a:gd name="connsiteX166" fmla="*/ 406849 w 676789"/>
                <a:gd name="connsiteY166" fmla="*/ 792765 h 1006475"/>
                <a:gd name="connsiteX167" fmla="*/ 398090 w 676789"/>
                <a:gd name="connsiteY167" fmla="*/ 803713 h 1006475"/>
                <a:gd name="connsiteX168" fmla="*/ 391522 w 676789"/>
                <a:gd name="connsiteY168" fmla="*/ 810282 h 1006475"/>
                <a:gd name="connsiteX169" fmla="*/ 389332 w 676789"/>
                <a:gd name="connsiteY169" fmla="*/ 814661 h 1006475"/>
                <a:gd name="connsiteX170" fmla="*/ 382763 w 676789"/>
                <a:gd name="connsiteY170" fmla="*/ 821230 h 1006475"/>
                <a:gd name="connsiteX171" fmla="*/ 352108 w 676789"/>
                <a:gd name="connsiteY171" fmla="*/ 854075 h 1006475"/>
                <a:gd name="connsiteX172" fmla="*/ 349918 w 676789"/>
                <a:gd name="connsiteY172" fmla="*/ 854075 h 1006475"/>
                <a:gd name="connsiteX173" fmla="*/ 347728 w 676789"/>
                <a:gd name="connsiteY173" fmla="*/ 849696 h 1006475"/>
                <a:gd name="connsiteX174" fmla="*/ 384953 w 676789"/>
                <a:gd name="connsiteY174" fmla="*/ 812471 h 1006475"/>
                <a:gd name="connsiteX175" fmla="*/ 391522 w 676789"/>
                <a:gd name="connsiteY175" fmla="*/ 805902 h 1006475"/>
                <a:gd name="connsiteX176" fmla="*/ 395901 w 676789"/>
                <a:gd name="connsiteY176" fmla="*/ 801523 h 1006475"/>
                <a:gd name="connsiteX177" fmla="*/ 400280 w 676789"/>
                <a:gd name="connsiteY177" fmla="*/ 794954 h 1006475"/>
                <a:gd name="connsiteX178" fmla="*/ 404659 w 676789"/>
                <a:gd name="connsiteY178" fmla="*/ 790575 h 1006475"/>
                <a:gd name="connsiteX179" fmla="*/ 669756 w 676789"/>
                <a:gd name="connsiteY179" fmla="*/ 782637 h 1006475"/>
                <a:gd name="connsiteX180" fmla="*/ 671954 w 676789"/>
                <a:gd name="connsiteY180" fmla="*/ 782637 h 1006475"/>
                <a:gd name="connsiteX181" fmla="*/ 671954 w 676789"/>
                <a:gd name="connsiteY181" fmla="*/ 786967 h 1006475"/>
                <a:gd name="connsiteX182" fmla="*/ 669756 w 676789"/>
                <a:gd name="connsiteY182" fmla="*/ 786967 h 1006475"/>
                <a:gd name="connsiteX183" fmla="*/ 623596 w 676789"/>
                <a:gd name="connsiteY183" fmla="*/ 804285 h 1006475"/>
                <a:gd name="connsiteX184" fmla="*/ 621398 w 676789"/>
                <a:gd name="connsiteY184" fmla="*/ 806450 h 1006475"/>
                <a:gd name="connsiteX185" fmla="*/ 619200 w 676789"/>
                <a:gd name="connsiteY185" fmla="*/ 806450 h 1006475"/>
                <a:gd name="connsiteX186" fmla="*/ 619200 w 676789"/>
                <a:gd name="connsiteY186" fmla="*/ 802120 h 1006475"/>
                <a:gd name="connsiteX187" fmla="*/ 621398 w 676789"/>
                <a:gd name="connsiteY187" fmla="*/ 802120 h 1006475"/>
                <a:gd name="connsiteX188" fmla="*/ 623596 w 676789"/>
                <a:gd name="connsiteY188" fmla="*/ 799955 h 1006475"/>
                <a:gd name="connsiteX189" fmla="*/ 669756 w 676789"/>
                <a:gd name="connsiteY189" fmla="*/ 782637 h 1006475"/>
                <a:gd name="connsiteX190" fmla="*/ 227005 w 676789"/>
                <a:gd name="connsiteY190" fmla="*/ 782637 h 1006475"/>
                <a:gd name="connsiteX191" fmla="*/ 229122 w 676789"/>
                <a:gd name="connsiteY191" fmla="*/ 782637 h 1006475"/>
                <a:gd name="connsiteX192" fmla="*/ 231239 w 676789"/>
                <a:gd name="connsiteY192" fmla="*/ 784780 h 1006475"/>
                <a:gd name="connsiteX193" fmla="*/ 231239 w 676789"/>
                <a:gd name="connsiteY193" fmla="*/ 786923 h 1006475"/>
                <a:gd name="connsiteX194" fmla="*/ 216422 w 676789"/>
                <a:gd name="connsiteY194" fmla="*/ 799782 h 1006475"/>
                <a:gd name="connsiteX195" fmla="*/ 212189 w 676789"/>
                <a:gd name="connsiteY195" fmla="*/ 804068 h 1006475"/>
                <a:gd name="connsiteX196" fmla="*/ 191022 w 676789"/>
                <a:gd name="connsiteY196" fmla="*/ 825500 h 1006475"/>
                <a:gd name="connsiteX197" fmla="*/ 188905 w 676789"/>
                <a:gd name="connsiteY197" fmla="*/ 821214 h 1006475"/>
                <a:gd name="connsiteX198" fmla="*/ 210072 w 676789"/>
                <a:gd name="connsiteY198" fmla="*/ 799782 h 1006475"/>
                <a:gd name="connsiteX199" fmla="*/ 212189 w 676789"/>
                <a:gd name="connsiteY199" fmla="*/ 797639 h 1006475"/>
                <a:gd name="connsiteX200" fmla="*/ 227005 w 676789"/>
                <a:gd name="connsiteY200" fmla="*/ 782637 h 1006475"/>
                <a:gd name="connsiteX201" fmla="*/ 212622 w 676789"/>
                <a:gd name="connsiteY201" fmla="*/ 777875 h 1006475"/>
                <a:gd name="connsiteX202" fmla="*/ 214787 w 676789"/>
                <a:gd name="connsiteY202" fmla="*/ 777875 h 1006475"/>
                <a:gd name="connsiteX203" fmla="*/ 214787 w 676789"/>
                <a:gd name="connsiteY203" fmla="*/ 782161 h 1006475"/>
                <a:gd name="connsiteX204" fmla="*/ 203963 w 676789"/>
                <a:gd name="connsiteY204" fmla="*/ 790734 h 1006475"/>
                <a:gd name="connsiteX205" fmla="*/ 201798 w 676789"/>
                <a:gd name="connsiteY205" fmla="*/ 792877 h 1006475"/>
                <a:gd name="connsiteX206" fmla="*/ 173656 w 676789"/>
                <a:gd name="connsiteY206" fmla="*/ 818595 h 1006475"/>
                <a:gd name="connsiteX207" fmla="*/ 171492 w 676789"/>
                <a:gd name="connsiteY207" fmla="*/ 820738 h 1006475"/>
                <a:gd name="connsiteX208" fmla="*/ 169327 w 676789"/>
                <a:gd name="connsiteY208" fmla="*/ 816452 h 1006475"/>
                <a:gd name="connsiteX209" fmla="*/ 199634 w 676789"/>
                <a:gd name="connsiteY209" fmla="*/ 788591 h 1006475"/>
                <a:gd name="connsiteX210" fmla="*/ 201798 w 676789"/>
                <a:gd name="connsiteY210" fmla="*/ 786447 h 1006475"/>
                <a:gd name="connsiteX211" fmla="*/ 212622 w 676789"/>
                <a:gd name="connsiteY211" fmla="*/ 777875 h 1006475"/>
                <a:gd name="connsiteX212" fmla="*/ 195729 w 676789"/>
                <a:gd name="connsiteY212" fmla="*/ 763587 h 1006475"/>
                <a:gd name="connsiteX213" fmla="*/ 197902 w 676789"/>
                <a:gd name="connsiteY213" fmla="*/ 767765 h 1006475"/>
                <a:gd name="connsiteX214" fmla="*/ 193557 w 676789"/>
                <a:gd name="connsiteY214" fmla="*/ 771942 h 1006475"/>
                <a:gd name="connsiteX215" fmla="*/ 189212 w 676789"/>
                <a:gd name="connsiteY215" fmla="*/ 774031 h 1006475"/>
                <a:gd name="connsiteX216" fmla="*/ 163144 w 676789"/>
                <a:gd name="connsiteY216" fmla="*/ 803275 h 1006475"/>
                <a:gd name="connsiteX217" fmla="*/ 160971 w 676789"/>
                <a:gd name="connsiteY217" fmla="*/ 803275 h 1006475"/>
                <a:gd name="connsiteX218" fmla="*/ 158799 w 676789"/>
                <a:gd name="connsiteY218" fmla="*/ 799097 h 1006475"/>
                <a:gd name="connsiteX219" fmla="*/ 189212 w 676789"/>
                <a:gd name="connsiteY219" fmla="*/ 769853 h 1006475"/>
                <a:gd name="connsiteX220" fmla="*/ 191385 w 676789"/>
                <a:gd name="connsiteY220" fmla="*/ 767765 h 1006475"/>
                <a:gd name="connsiteX221" fmla="*/ 193557 w 676789"/>
                <a:gd name="connsiteY221" fmla="*/ 765676 h 1006475"/>
                <a:gd name="connsiteX222" fmla="*/ 195729 w 676789"/>
                <a:gd name="connsiteY222" fmla="*/ 763587 h 1006475"/>
                <a:gd name="connsiteX223" fmla="*/ 668861 w 676789"/>
                <a:gd name="connsiteY223" fmla="*/ 754062 h 1006475"/>
                <a:gd name="connsiteX224" fmla="*/ 668861 w 676789"/>
                <a:gd name="connsiteY224" fmla="*/ 758392 h 1006475"/>
                <a:gd name="connsiteX225" fmla="*/ 666744 w 676789"/>
                <a:gd name="connsiteY225" fmla="*/ 760556 h 1006475"/>
                <a:gd name="connsiteX226" fmla="*/ 624411 w 676789"/>
                <a:gd name="connsiteY226" fmla="*/ 775710 h 1006475"/>
                <a:gd name="connsiteX227" fmla="*/ 622294 w 676789"/>
                <a:gd name="connsiteY227" fmla="*/ 777875 h 1006475"/>
                <a:gd name="connsiteX228" fmla="*/ 622294 w 676789"/>
                <a:gd name="connsiteY228" fmla="*/ 773545 h 1006475"/>
                <a:gd name="connsiteX229" fmla="*/ 666744 w 676789"/>
                <a:gd name="connsiteY229" fmla="*/ 756227 h 1006475"/>
                <a:gd name="connsiteX230" fmla="*/ 668861 w 676789"/>
                <a:gd name="connsiteY230" fmla="*/ 754062 h 1006475"/>
                <a:gd name="connsiteX231" fmla="*/ 180757 w 676789"/>
                <a:gd name="connsiteY231" fmla="*/ 750887 h 1006475"/>
                <a:gd name="connsiteX232" fmla="*/ 182979 w 676789"/>
                <a:gd name="connsiteY232" fmla="*/ 750887 h 1006475"/>
                <a:gd name="connsiteX233" fmla="*/ 182979 w 676789"/>
                <a:gd name="connsiteY233" fmla="*/ 752976 h 1006475"/>
                <a:gd name="connsiteX234" fmla="*/ 149642 w 676789"/>
                <a:gd name="connsiteY234" fmla="*/ 786397 h 1006475"/>
                <a:gd name="connsiteX235" fmla="*/ 145197 w 676789"/>
                <a:gd name="connsiteY235" fmla="*/ 790575 h 1006475"/>
                <a:gd name="connsiteX236" fmla="*/ 142974 w 676789"/>
                <a:gd name="connsiteY236" fmla="*/ 790575 h 1006475"/>
                <a:gd name="connsiteX237" fmla="*/ 142974 w 676789"/>
                <a:gd name="connsiteY237" fmla="*/ 788486 h 1006475"/>
                <a:gd name="connsiteX238" fmla="*/ 145197 w 676789"/>
                <a:gd name="connsiteY238" fmla="*/ 786397 h 1006475"/>
                <a:gd name="connsiteX239" fmla="*/ 149642 w 676789"/>
                <a:gd name="connsiteY239" fmla="*/ 782220 h 1006475"/>
                <a:gd name="connsiteX240" fmla="*/ 180757 w 676789"/>
                <a:gd name="connsiteY240" fmla="*/ 750887 h 1006475"/>
                <a:gd name="connsiteX241" fmla="*/ 169724 w 676789"/>
                <a:gd name="connsiteY241" fmla="*/ 739775 h 1006475"/>
                <a:gd name="connsiteX242" fmla="*/ 171907 w 676789"/>
                <a:gd name="connsiteY242" fmla="*/ 739775 h 1006475"/>
                <a:gd name="connsiteX243" fmla="*/ 174090 w 676789"/>
                <a:gd name="connsiteY243" fmla="*/ 744141 h 1006475"/>
                <a:gd name="connsiteX244" fmla="*/ 160993 w 676789"/>
                <a:gd name="connsiteY244" fmla="*/ 757238 h 1006475"/>
                <a:gd name="connsiteX245" fmla="*/ 158810 w 676789"/>
                <a:gd name="connsiteY245" fmla="*/ 757238 h 1006475"/>
                <a:gd name="connsiteX246" fmla="*/ 158810 w 676789"/>
                <a:gd name="connsiteY246" fmla="*/ 755055 h 1006475"/>
                <a:gd name="connsiteX247" fmla="*/ 169724 w 676789"/>
                <a:gd name="connsiteY247" fmla="*/ 739775 h 1006475"/>
                <a:gd name="connsiteX248" fmla="*/ 673026 w 676789"/>
                <a:gd name="connsiteY248" fmla="*/ 730250 h 1006475"/>
                <a:gd name="connsiteX249" fmla="*/ 675176 w 676789"/>
                <a:gd name="connsiteY249" fmla="*/ 730250 h 1006475"/>
                <a:gd name="connsiteX250" fmla="*/ 675176 w 676789"/>
                <a:gd name="connsiteY250" fmla="*/ 732448 h 1006475"/>
                <a:gd name="connsiteX251" fmla="*/ 675176 w 676789"/>
                <a:gd name="connsiteY251" fmla="*/ 736844 h 1006475"/>
                <a:gd name="connsiteX252" fmla="*/ 673026 w 676789"/>
                <a:gd name="connsiteY252" fmla="*/ 734646 h 1006475"/>
                <a:gd name="connsiteX253" fmla="*/ 666573 w 676789"/>
                <a:gd name="connsiteY253" fmla="*/ 736844 h 1006475"/>
                <a:gd name="connsiteX254" fmla="*/ 662272 w 676789"/>
                <a:gd name="connsiteY254" fmla="*/ 736844 h 1006475"/>
                <a:gd name="connsiteX255" fmla="*/ 642914 w 676789"/>
                <a:gd name="connsiteY255" fmla="*/ 745636 h 1006475"/>
                <a:gd name="connsiteX256" fmla="*/ 617105 w 676789"/>
                <a:gd name="connsiteY256" fmla="*/ 756627 h 1006475"/>
                <a:gd name="connsiteX257" fmla="*/ 614954 w 676789"/>
                <a:gd name="connsiteY257" fmla="*/ 758825 h 1006475"/>
                <a:gd name="connsiteX258" fmla="*/ 612803 w 676789"/>
                <a:gd name="connsiteY258" fmla="*/ 758825 h 1006475"/>
                <a:gd name="connsiteX259" fmla="*/ 612803 w 676789"/>
                <a:gd name="connsiteY259" fmla="*/ 754429 h 1006475"/>
                <a:gd name="connsiteX260" fmla="*/ 617105 w 676789"/>
                <a:gd name="connsiteY260" fmla="*/ 752231 h 1006475"/>
                <a:gd name="connsiteX261" fmla="*/ 645065 w 676789"/>
                <a:gd name="connsiteY261" fmla="*/ 739042 h 1006475"/>
                <a:gd name="connsiteX262" fmla="*/ 662272 w 676789"/>
                <a:gd name="connsiteY262" fmla="*/ 732448 h 1006475"/>
                <a:gd name="connsiteX263" fmla="*/ 666573 w 676789"/>
                <a:gd name="connsiteY263" fmla="*/ 732448 h 1006475"/>
                <a:gd name="connsiteX264" fmla="*/ 673026 w 676789"/>
                <a:gd name="connsiteY264" fmla="*/ 730250 h 1006475"/>
                <a:gd name="connsiteX265" fmla="*/ 666744 w 676789"/>
                <a:gd name="connsiteY265" fmla="*/ 714375 h 1006475"/>
                <a:gd name="connsiteX266" fmla="*/ 668861 w 676789"/>
                <a:gd name="connsiteY266" fmla="*/ 718502 h 1006475"/>
                <a:gd name="connsiteX267" fmla="*/ 662511 w 676789"/>
                <a:gd name="connsiteY267" fmla="*/ 720566 h 1006475"/>
                <a:gd name="connsiteX268" fmla="*/ 660394 w 676789"/>
                <a:gd name="connsiteY268" fmla="*/ 722630 h 1006475"/>
                <a:gd name="connsiteX269" fmla="*/ 618061 w 676789"/>
                <a:gd name="connsiteY269" fmla="*/ 735013 h 1006475"/>
                <a:gd name="connsiteX270" fmla="*/ 615944 w 676789"/>
                <a:gd name="connsiteY270" fmla="*/ 730885 h 1006475"/>
                <a:gd name="connsiteX271" fmla="*/ 658277 w 676789"/>
                <a:gd name="connsiteY271" fmla="*/ 718502 h 1006475"/>
                <a:gd name="connsiteX272" fmla="*/ 662511 w 676789"/>
                <a:gd name="connsiteY272" fmla="*/ 716439 h 1006475"/>
                <a:gd name="connsiteX273" fmla="*/ 666744 w 676789"/>
                <a:gd name="connsiteY273" fmla="*/ 714375 h 1006475"/>
                <a:gd name="connsiteX274" fmla="*/ 186710 w 676789"/>
                <a:gd name="connsiteY274" fmla="*/ 687387 h 1006475"/>
                <a:gd name="connsiteX275" fmla="*/ 188853 w 676789"/>
                <a:gd name="connsiteY275" fmla="*/ 687387 h 1006475"/>
                <a:gd name="connsiteX276" fmla="*/ 190997 w 676789"/>
                <a:gd name="connsiteY276" fmla="*/ 691771 h 1006475"/>
                <a:gd name="connsiteX277" fmla="*/ 188853 w 676789"/>
                <a:gd name="connsiteY277" fmla="*/ 691771 h 1006475"/>
                <a:gd name="connsiteX278" fmla="*/ 184567 w 676789"/>
                <a:gd name="connsiteY278" fmla="*/ 696156 h 1006475"/>
                <a:gd name="connsiteX279" fmla="*/ 180281 w 676789"/>
                <a:gd name="connsiteY279" fmla="*/ 702733 h 1006475"/>
                <a:gd name="connsiteX280" fmla="*/ 154563 w 676789"/>
                <a:gd name="connsiteY280" fmla="*/ 733425 h 1006475"/>
                <a:gd name="connsiteX281" fmla="*/ 152420 w 676789"/>
                <a:gd name="connsiteY281" fmla="*/ 733425 h 1006475"/>
                <a:gd name="connsiteX282" fmla="*/ 150277 w 676789"/>
                <a:gd name="connsiteY282" fmla="*/ 731233 h 1006475"/>
                <a:gd name="connsiteX283" fmla="*/ 180281 w 676789"/>
                <a:gd name="connsiteY283" fmla="*/ 693964 h 1006475"/>
                <a:gd name="connsiteX284" fmla="*/ 186710 w 676789"/>
                <a:gd name="connsiteY284" fmla="*/ 687387 h 1006475"/>
                <a:gd name="connsiteX285" fmla="*/ 663423 w 676789"/>
                <a:gd name="connsiteY285" fmla="*/ 685800 h 1006475"/>
                <a:gd name="connsiteX286" fmla="*/ 665613 w 676789"/>
                <a:gd name="connsiteY286" fmla="*/ 685800 h 1006475"/>
                <a:gd name="connsiteX287" fmla="*/ 665613 w 676789"/>
                <a:gd name="connsiteY287" fmla="*/ 690033 h 1006475"/>
                <a:gd name="connsiteX288" fmla="*/ 654664 w 676789"/>
                <a:gd name="connsiteY288" fmla="*/ 692150 h 1006475"/>
                <a:gd name="connsiteX289" fmla="*/ 652475 w 676789"/>
                <a:gd name="connsiteY289" fmla="*/ 694267 h 1006475"/>
                <a:gd name="connsiteX290" fmla="*/ 606492 w 676789"/>
                <a:gd name="connsiteY290" fmla="*/ 711200 h 1006475"/>
                <a:gd name="connsiteX291" fmla="*/ 606492 w 676789"/>
                <a:gd name="connsiteY291" fmla="*/ 706967 h 1006475"/>
                <a:gd name="connsiteX292" fmla="*/ 650285 w 676789"/>
                <a:gd name="connsiteY292" fmla="*/ 690033 h 1006475"/>
                <a:gd name="connsiteX293" fmla="*/ 654664 w 676789"/>
                <a:gd name="connsiteY293" fmla="*/ 687917 h 1006475"/>
                <a:gd name="connsiteX294" fmla="*/ 663423 w 676789"/>
                <a:gd name="connsiteY294" fmla="*/ 685800 h 1006475"/>
                <a:gd name="connsiteX295" fmla="*/ 641608 w 676789"/>
                <a:gd name="connsiteY295" fmla="*/ 668337 h 1006475"/>
                <a:gd name="connsiteX296" fmla="*/ 645917 w 676789"/>
                <a:gd name="connsiteY296" fmla="*/ 668337 h 1006475"/>
                <a:gd name="connsiteX297" fmla="*/ 654535 w 676789"/>
                <a:gd name="connsiteY297" fmla="*/ 668337 h 1006475"/>
                <a:gd name="connsiteX298" fmla="*/ 652380 w 676789"/>
                <a:gd name="connsiteY298" fmla="*/ 672703 h 1006475"/>
                <a:gd name="connsiteX299" fmla="*/ 648071 w 676789"/>
                <a:gd name="connsiteY299" fmla="*/ 672703 h 1006475"/>
                <a:gd name="connsiteX300" fmla="*/ 645917 w 676789"/>
                <a:gd name="connsiteY300" fmla="*/ 672703 h 1006475"/>
                <a:gd name="connsiteX301" fmla="*/ 643762 w 676789"/>
                <a:gd name="connsiteY301" fmla="*/ 672703 h 1006475"/>
                <a:gd name="connsiteX302" fmla="*/ 626527 w 676789"/>
                <a:gd name="connsiteY302" fmla="*/ 677068 h 1006475"/>
                <a:gd name="connsiteX303" fmla="*/ 600673 w 676789"/>
                <a:gd name="connsiteY303" fmla="*/ 685800 h 1006475"/>
                <a:gd name="connsiteX304" fmla="*/ 598519 w 676789"/>
                <a:gd name="connsiteY304" fmla="*/ 685800 h 1006475"/>
                <a:gd name="connsiteX305" fmla="*/ 598519 w 676789"/>
                <a:gd name="connsiteY305" fmla="*/ 683617 h 1006475"/>
                <a:gd name="connsiteX306" fmla="*/ 598519 w 676789"/>
                <a:gd name="connsiteY306" fmla="*/ 681434 h 1006475"/>
                <a:gd name="connsiteX307" fmla="*/ 626527 w 676789"/>
                <a:gd name="connsiteY307" fmla="*/ 670520 h 1006475"/>
                <a:gd name="connsiteX308" fmla="*/ 641608 w 676789"/>
                <a:gd name="connsiteY308" fmla="*/ 668337 h 1006475"/>
                <a:gd name="connsiteX309" fmla="*/ 195709 w 676789"/>
                <a:gd name="connsiteY309" fmla="*/ 655637 h 1006475"/>
                <a:gd name="connsiteX310" fmla="*/ 195709 w 676789"/>
                <a:gd name="connsiteY310" fmla="*/ 659870 h 1006475"/>
                <a:gd name="connsiteX311" fmla="*/ 186940 w 676789"/>
                <a:gd name="connsiteY311" fmla="*/ 664104 h 1006475"/>
                <a:gd name="connsiteX312" fmla="*/ 180363 w 676789"/>
                <a:gd name="connsiteY312" fmla="*/ 670454 h 1006475"/>
                <a:gd name="connsiteX313" fmla="*/ 156248 w 676789"/>
                <a:gd name="connsiteY313" fmla="*/ 700087 h 1006475"/>
                <a:gd name="connsiteX314" fmla="*/ 154056 w 676789"/>
                <a:gd name="connsiteY314" fmla="*/ 695854 h 1006475"/>
                <a:gd name="connsiteX315" fmla="*/ 180363 w 676789"/>
                <a:gd name="connsiteY315" fmla="*/ 664104 h 1006475"/>
                <a:gd name="connsiteX316" fmla="*/ 189133 w 676789"/>
                <a:gd name="connsiteY316" fmla="*/ 659870 h 1006475"/>
                <a:gd name="connsiteX317" fmla="*/ 195709 w 676789"/>
                <a:gd name="connsiteY317" fmla="*/ 655637 h 1006475"/>
                <a:gd name="connsiteX318" fmla="*/ 634464 w 676789"/>
                <a:gd name="connsiteY318" fmla="*/ 644525 h 1006475"/>
                <a:gd name="connsiteX319" fmla="*/ 636581 w 676789"/>
                <a:gd name="connsiteY319" fmla="*/ 644525 h 1006475"/>
                <a:gd name="connsiteX320" fmla="*/ 638698 w 676789"/>
                <a:gd name="connsiteY320" fmla="*/ 644525 h 1006475"/>
                <a:gd name="connsiteX321" fmla="*/ 638698 w 676789"/>
                <a:gd name="connsiteY321" fmla="*/ 646793 h 1006475"/>
                <a:gd name="connsiteX322" fmla="*/ 638698 w 676789"/>
                <a:gd name="connsiteY322" fmla="*/ 649061 h 1006475"/>
                <a:gd name="connsiteX323" fmla="*/ 634464 w 676789"/>
                <a:gd name="connsiteY323" fmla="*/ 649061 h 1006475"/>
                <a:gd name="connsiteX324" fmla="*/ 585781 w 676789"/>
                <a:gd name="connsiteY324" fmla="*/ 658132 h 1006475"/>
                <a:gd name="connsiteX325" fmla="*/ 581548 w 676789"/>
                <a:gd name="connsiteY325" fmla="*/ 660400 h 1006475"/>
                <a:gd name="connsiteX326" fmla="*/ 579431 w 676789"/>
                <a:gd name="connsiteY326" fmla="*/ 660400 h 1006475"/>
                <a:gd name="connsiteX327" fmla="*/ 577314 w 676789"/>
                <a:gd name="connsiteY327" fmla="*/ 655864 h 1006475"/>
                <a:gd name="connsiteX328" fmla="*/ 579431 w 676789"/>
                <a:gd name="connsiteY328" fmla="*/ 655864 h 1006475"/>
                <a:gd name="connsiteX329" fmla="*/ 583664 w 676789"/>
                <a:gd name="connsiteY329" fmla="*/ 655864 h 1006475"/>
                <a:gd name="connsiteX330" fmla="*/ 634464 w 676789"/>
                <a:gd name="connsiteY330" fmla="*/ 644525 h 1006475"/>
                <a:gd name="connsiteX331" fmla="*/ 176043 w 676789"/>
                <a:gd name="connsiteY331" fmla="*/ 639762 h 1006475"/>
                <a:gd name="connsiteX332" fmla="*/ 178241 w 676789"/>
                <a:gd name="connsiteY332" fmla="*/ 644260 h 1006475"/>
                <a:gd name="connsiteX333" fmla="*/ 156260 w 676789"/>
                <a:gd name="connsiteY333" fmla="*/ 666750 h 1006475"/>
                <a:gd name="connsiteX334" fmla="*/ 154062 w 676789"/>
                <a:gd name="connsiteY334" fmla="*/ 666750 h 1006475"/>
                <a:gd name="connsiteX335" fmla="*/ 151864 w 676789"/>
                <a:gd name="connsiteY335" fmla="*/ 666750 h 1006475"/>
                <a:gd name="connsiteX336" fmla="*/ 151864 w 676789"/>
                <a:gd name="connsiteY336" fmla="*/ 664501 h 1006475"/>
                <a:gd name="connsiteX337" fmla="*/ 154062 w 676789"/>
                <a:gd name="connsiteY337" fmla="*/ 662252 h 1006475"/>
                <a:gd name="connsiteX338" fmla="*/ 176043 w 676789"/>
                <a:gd name="connsiteY338" fmla="*/ 639762 h 1006475"/>
                <a:gd name="connsiteX339" fmla="*/ 630144 w 676789"/>
                <a:gd name="connsiteY339" fmla="*/ 619125 h 1006475"/>
                <a:gd name="connsiteX340" fmla="*/ 632304 w 676789"/>
                <a:gd name="connsiteY340" fmla="*/ 619125 h 1006475"/>
                <a:gd name="connsiteX341" fmla="*/ 632304 w 676789"/>
                <a:gd name="connsiteY341" fmla="*/ 623207 h 1006475"/>
                <a:gd name="connsiteX342" fmla="*/ 630144 w 676789"/>
                <a:gd name="connsiteY342" fmla="*/ 623207 h 1006475"/>
                <a:gd name="connsiteX343" fmla="*/ 625822 w 676789"/>
                <a:gd name="connsiteY343" fmla="*/ 625248 h 1006475"/>
                <a:gd name="connsiteX344" fmla="*/ 567481 w 676789"/>
                <a:gd name="connsiteY344" fmla="*/ 633413 h 1006475"/>
                <a:gd name="connsiteX345" fmla="*/ 558838 w 676789"/>
                <a:gd name="connsiteY345" fmla="*/ 633413 h 1006475"/>
                <a:gd name="connsiteX346" fmla="*/ 556677 w 676789"/>
                <a:gd name="connsiteY346" fmla="*/ 633413 h 1006475"/>
                <a:gd name="connsiteX347" fmla="*/ 558838 w 676789"/>
                <a:gd name="connsiteY347" fmla="*/ 629331 h 1006475"/>
                <a:gd name="connsiteX348" fmla="*/ 563160 w 676789"/>
                <a:gd name="connsiteY348" fmla="*/ 629331 h 1006475"/>
                <a:gd name="connsiteX349" fmla="*/ 625822 w 676789"/>
                <a:gd name="connsiteY349" fmla="*/ 621166 h 1006475"/>
                <a:gd name="connsiteX350" fmla="*/ 630144 w 676789"/>
                <a:gd name="connsiteY350" fmla="*/ 619125 h 1006475"/>
                <a:gd name="connsiteX351" fmla="*/ 40184 w 676789"/>
                <a:gd name="connsiteY351" fmla="*/ 619125 h 1006475"/>
                <a:gd name="connsiteX352" fmla="*/ 42327 w 676789"/>
                <a:gd name="connsiteY352" fmla="*/ 621242 h 1006475"/>
                <a:gd name="connsiteX353" fmla="*/ 42327 w 676789"/>
                <a:gd name="connsiteY353" fmla="*/ 623358 h 1006475"/>
                <a:gd name="connsiteX354" fmla="*/ 38040 w 676789"/>
                <a:gd name="connsiteY354" fmla="*/ 625475 h 1006475"/>
                <a:gd name="connsiteX355" fmla="*/ 3750 w 676789"/>
                <a:gd name="connsiteY355" fmla="*/ 650875 h 1006475"/>
                <a:gd name="connsiteX356" fmla="*/ 1607 w 676789"/>
                <a:gd name="connsiteY356" fmla="*/ 650875 h 1006475"/>
                <a:gd name="connsiteX357" fmla="*/ 1607 w 676789"/>
                <a:gd name="connsiteY357" fmla="*/ 648758 h 1006475"/>
                <a:gd name="connsiteX358" fmla="*/ 27325 w 676789"/>
                <a:gd name="connsiteY358" fmla="*/ 627592 h 1006475"/>
                <a:gd name="connsiteX359" fmla="*/ 35897 w 676789"/>
                <a:gd name="connsiteY359" fmla="*/ 621242 h 1006475"/>
                <a:gd name="connsiteX360" fmla="*/ 40184 w 676789"/>
                <a:gd name="connsiteY360" fmla="*/ 619125 h 1006475"/>
                <a:gd name="connsiteX361" fmla="*/ 102103 w 676789"/>
                <a:gd name="connsiteY361" fmla="*/ 609600 h 1006475"/>
                <a:gd name="connsiteX362" fmla="*/ 104240 w 676789"/>
                <a:gd name="connsiteY362" fmla="*/ 609600 h 1006475"/>
                <a:gd name="connsiteX363" fmla="*/ 102103 w 676789"/>
                <a:gd name="connsiteY363" fmla="*/ 613965 h 1006475"/>
                <a:gd name="connsiteX364" fmla="*/ 74321 w 676789"/>
                <a:gd name="connsiteY364" fmla="*/ 627062 h 1006475"/>
                <a:gd name="connsiteX365" fmla="*/ 52951 w 676789"/>
                <a:gd name="connsiteY365" fmla="*/ 644525 h 1006475"/>
                <a:gd name="connsiteX366" fmla="*/ 50814 w 676789"/>
                <a:gd name="connsiteY366" fmla="*/ 644525 h 1006475"/>
                <a:gd name="connsiteX367" fmla="*/ 50814 w 676789"/>
                <a:gd name="connsiteY367" fmla="*/ 640159 h 1006475"/>
                <a:gd name="connsiteX368" fmla="*/ 76458 w 676789"/>
                <a:gd name="connsiteY368" fmla="*/ 620514 h 1006475"/>
                <a:gd name="connsiteX369" fmla="*/ 89280 w 676789"/>
                <a:gd name="connsiteY369" fmla="*/ 611783 h 1006475"/>
                <a:gd name="connsiteX370" fmla="*/ 102103 w 676789"/>
                <a:gd name="connsiteY370" fmla="*/ 609600 h 1006475"/>
                <a:gd name="connsiteX371" fmla="*/ 69759 w 676789"/>
                <a:gd name="connsiteY371" fmla="*/ 609600 h 1006475"/>
                <a:gd name="connsiteX372" fmla="*/ 71918 w 676789"/>
                <a:gd name="connsiteY372" fmla="*/ 609600 h 1006475"/>
                <a:gd name="connsiteX373" fmla="*/ 71918 w 676789"/>
                <a:gd name="connsiteY373" fmla="*/ 614010 h 1006475"/>
                <a:gd name="connsiteX374" fmla="*/ 63282 w 676789"/>
                <a:gd name="connsiteY374" fmla="*/ 620624 h 1006475"/>
                <a:gd name="connsiteX375" fmla="*/ 24420 w 676789"/>
                <a:gd name="connsiteY375" fmla="*/ 647083 h 1006475"/>
                <a:gd name="connsiteX376" fmla="*/ 24420 w 676789"/>
                <a:gd name="connsiteY376" fmla="*/ 649288 h 1006475"/>
                <a:gd name="connsiteX377" fmla="*/ 22261 w 676789"/>
                <a:gd name="connsiteY377" fmla="*/ 644878 h 1006475"/>
                <a:gd name="connsiteX378" fmla="*/ 50328 w 676789"/>
                <a:gd name="connsiteY378" fmla="*/ 622829 h 1006475"/>
                <a:gd name="connsiteX379" fmla="*/ 61123 w 676789"/>
                <a:gd name="connsiteY379" fmla="*/ 616215 h 1006475"/>
                <a:gd name="connsiteX380" fmla="*/ 69759 w 676789"/>
                <a:gd name="connsiteY380" fmla="*/ 609600 h 1006475"/>
                <a:gd name="connsiteX381" fmla="*/ 158632 w 676789"/>
                <a:gd name="connsiteY381" fmla="*/ 603250 h 1006475"/>
                <a:gd name="connsiteX382" fmla="*/ 160804 w 676789"/>
                <a:gd name="connsiteY382" fmla="*/ 605404 h 1006475"/>
                <a:gd name="connsiteX383" fmla="*/ 126046 w 676789"/>
                <a:gd name="connsiteY383" fmla="*/ 633413 h 1006475"/>
                <a:gd name="connsiteX384" fmla="*/ 123874 w 676789"/>
                <a:gd name="connsiteY384" fmla="*/ 631258 h 1006475"/>
                <a:gd name="connsiteX385" fmla="*/ 158632 w 676789"/>
                <a:gd name="connsiteY385" fmla="*/ 603250 h 1006475"/>
                <a:gd name="connsiteX386" fmla="*/ 134846 w 676789"/>
                <a:gd name="connsiteY386" fmla="*/ 603250 h 1006475"/>
                <a:gd name="connsiteX387" fmla="*/ 137005 w 676789"/>
                <a:gd name="connsiteY387" fmla="*/ 603250 h 1006475"/>
                <a:gd name="connsiteX388" fmla="*/ 137005 w 676789"/>
                <a:gd name="connsiteY388" fmla="*/ 607546 h 1006475"/>
                <a:gd name="connsiteX389" fmla="*/ 87348 w 676789"/>
                <a:gd name="connsiteY389" fmla="*/ 639763 h 1006475"/>
                <a:gd name="connsiteX390" fmla="*/ 85189 w 676789"/>
                <a:gd name="connsiteY390" fmla="*/ 635467 h 1006475"/>
                <a:gd name="connsiteX391" fmla="*/ 132687 w 676789"/>
                <a:gd name="connsiteY391" fmla="*/ 605398 h 1006475"/>
                <a:gd name="connsiteX392" fmla="*/ 134846 w 676789"/>
                <a:gd name="connsiteY392" fmla="*/ 603250 h 1006475"/>
                <a:gd name="connsiteX393" fmla="*/ 621223 w 676789"/>
                <a:gd name="connsiteY393" fmla="*/ 600075 h 1006475"/>
                <a:gd name="connsiteX394" fmla="*/ 621223 w 676789"/>
                <a:gd name="connsiteY394" fmla="*/ 603885 h 1006475"/>
                <a:gd name="connsiteX395" fmla="*/ 616963 w 676789"/>
                <a:gd name="connsiteY395" fmla="*/ 605790 h 1006475"/>
                <a:gd name="connsiteX396" fmla="*/ 574372 w 676789"/>
                <a:gd name="connsiteY396" fmla="*/ 609600 h 1006475"/>
                <a:gd name="connsiteX397" fmla="*/ 557335 w 676789"/>
                <a:gd name="connsiteY397" fmla="*/ 609600 h 1006475"/>
                <a:gd name="connsiteX398" fmla="*/ 542428 w 676789"/>
                <a:gd name="connsiteY398" fmla="*/ 609600 h 1006475"/>
                <a:gd name="connsiteX399" fmla="*/ 540298 w 676789"/>
                <a:gd name="connsiteY399" fmla="*/ 609600 h 1006475"/>
                <a:gd name="connsiteX400" fmla="*/ 538168 w 676789"/>
                <a:gd name="connsiteY400" fmla="*/ 609600 h 1006475"/>
                <a:gd name="connsiteX401" fmla="*/ 536039 w 676789"/>
                <a:gd name="connsiteY401" fmla="*/ 607695 h 1006475"/>
                <a:gd name="connsiteX402" fmla="*/ 538168 w 676789"/>
                <a:gd name="connsiteY402" fmla="*/ 605790 h 1006475"/>
                <a:gd name="connsiteX403" fmla="*/ 542428 w 676789"/>
                <a:gd name="connsiteY403" fmla="*/ 605790 h 1006475"/>
                <a:gd name="connsiteX404" fmla="*/ 557335 w 676789"/>
                <a:gd name="connsiteY404" fmla="*/ 605790 h 1006475"/>
                <a:gd name="connsiteX405" fmla="*/ 574372 w 676789"/>
                <a:gd name="connsiteY405" fmla="*/ 605790 h 1006475"/>
                <a:gd name="connsiteX406" fmla="*/ 614834 w 676789"/>
                <a:gd name="connsiteY406" fmla="*/ 601980 h 1006475"/>
                <a:gd name="connsiteX407" fmla="*/ 621223 w 676789"/>
                <a:gd name="connsiteY407" fmla="*/ 600075 h 1006475"/>
                <a:gd name="connsiteX408" fmla="*/ 611091 w 676789"/>
                <a:gd name="connsiteY408" fmla="*/ 579437 h 1006475"/>
                <a:gd name="connsiteX409" fmla="*/ 613253 w 676789"/>
                <a:gd name="connsiteY409" fmla="*/ 583882 h 1006475"/>
                <a:gd name="connsiteX410" fmla="*/ 611091 w 676789"/>
                <a:gd name="connsiteY410" fmla="*/ 586104 h 1006475"/>
                <a:gd name="connsiteX411" fmla="*/ 606767 w 676789"/>
                <a:gd name="connsiteY411" fmla="*/ 586104 h 1006475"/>
                <a:gd name="connsiteX412" fmla="*/ 522461 w 676789"/>
                <a:gd name="connsiteY412" fmla="*/ 599439 h 1006475"/>
                <a:gd name="connsiteX413" fmla="*/ 518137 w 676789"/>
                <a:gd name="connsiteY413" fmla="*/ 601662 h 1006475"/>
                <a:gd name="connsiteX414" fmla="*/ 515975 w 676789"/>
                <a:gd name="connsiteY414" fmla="*/ 597217 h 1006475"/>
                <a:gd name="connsiteX415" fmla="*/ 602444 w 676789"/>
                <a:gd name="connsiteY415" fmla="*/ 583882 h 1006475"/>
                <a:gd name="connsiteX416" fmla="*/ 606767 w 676789"/>
                <a:gd name="connsiteY416" fmla="*/ 581659 h 1006475"/>
                <a:gd name="connsiteX417" fmla="*/ 611091 w 676789"/>
                <a:gd name="connsiteY417" fmla="*/ 579437 h 1006475"/>
                <a:gd name="connsiteX418" fmla="*/ 563923 w 676789"/>
                <a:gd name="connsiteY418" fmla="*/ 563562 h 1006475"/>
                <a:gd name="connsiteX419" fmla="*/ 570395 w 676789"/>
                <a:gd name="connsiteY419" fmla="*/ 563562 h 1006475"/>
                <a:gd name="connsiteX420" fmla="*/ 572552 w 676789"/>
                <a:gd name="connsiteY420" fmla="*/ 565626 h 1006475"/>
                <a:gd name="connsiteX421" fmla="*/ 570395 w 676789"/>
                <a:gd name="connsiteY421" fmla="*/ 567689 h 1006475"/>
                <a:gd name="connsiteX422" fmla="*/ 492729 w 676789"/>
                <a:gd name="connsiteY422" fmla="*/ 584200 h 1006475"/>
                <a:gd name="connsiteX423" fmla="*/ 490571 w 676789"/>
                <a:gd name="connsiteY423" fmla="*/ 580072 h 1006475"/>
                <a:gd name="connsiteX424" fmla="*/ 563923 w 676789"/>
                <a:gd name="connsiteY424" fmla="*/ 563562 h 1006475"/>
                <a:gd name="connsiteX425" fmla="*/ 557173 w 676789"/>
                <a:gd name="connsiteY425" fmla="*/ 525462 h 1006475"/>
                <a:gd name="connsiteX426" fmla="*/ 559307 w 676789"/>
                <a:gd name="connsiteY426" fmla="*/ 527627 h 1006475"/>
                <a:gd name="connsiteX427" fmla="*/ 495310 w 676789"/>
                <a:gd name="connsiteY427" fmla="*/ 549275 h 1006475"/>
                <a:gd name="connsiteX428" fmla="*/ 495310 w 676789"/>
                <a:gd name="connsiteY428" fmla="*/ 544945 h 1006475"/>
                <a:gd name="connsiteX429" fmla="*/ 557173 w 676789"/>
                <a:gd name="connsiteY429" fmla="*/ 525462 h 1006475"/>
                <a:gd name="connsiteX430" fmla="*/ 579299 w 676789"/>
                <a:gd name="connsiteY430" fmla="*/ 509587 h 1006475"/>
                <a:gd name="connsiteX431" fmla="*/ 581481 w 676789"/>
                <a:gd name="connsiteY431" fmla="*/ 509587 h 1006475"/>
                <a:gd name="connsiteX432" fmla="*/ 583664 w 676789"/>
                <a:gd name="connsiteY432" fmla="*/ 513917 h 1006475"/>
                <a:gd name="connsiteX433" fmla="*/ 572750 w 676789"/>
                <a:gd name="connsiteY433" fmla="*/ 520411 h 1006475"/>
                <a:gd name="connsiteX434" fmla="*/ 570567 w 676789"/>
                <a:gd name="connsiteY434" fmla="*/ 520411 h 1006475"/>
                <a:gd name="connsiteX435" fmla="*/ 553104 w 676789"/>
                <a:gd name="connsiteY435" fmla="*/ 524741 h 1006475"/>
                <a:gd name="connsiteX436" fmla="*/ 518179 w 676789"/>
                <a:gd name="connsiteY436" fmla="*/ 533400 h 1006475"/>
                <a:gd name="connsiteX437" fmla="*/ 515997 w 676789"/>
                <a:gd name="connsiteY437" fmla="*/ 529070 h 1006475"/>
                <a:gd name="connsiteX438" fmla="*/ 550922 w 676789"/>
                <a:gd name="connsiteY438" fmla="*/ 522576 h 1006475"/>
                <a:gd name="connsiteX439" fmla="*/ 568385 w 676789"/>
                <a:gd name="connsiteY439" fmla="*/ 516081 h 1006475"/>
                <a:gd name="connsiteX440" fmla="*/ 579299 w 676789"/>
                <a:gd name="connsiteY440" fmla="*/ 509587 h 1006475"/>
                <a:gd name="connsiteX441" fmla="*/ 591999 w 676789"/>
                <a:gd name="connsiteY441" fmla="*/ 481012 h 1006475"/>
                <a:gd name="connsiteX442" fmla="*/ 594181 w 676789"/>
                <a:gd name="connsiteY442" fmla="*/ 481012 h 1006475"/>
                <a:gd name="connsiteX443" fmla="*/ 594181 w 676789"/>
                <a:gd name="connsiteY443" fmla="*/ 485245 h 1006475"/>
                <a:gd name="connsiteX444" fmla="*/ 530879 w 676789"/>
                <a:gd name="connsiteY444" fmla="*/ 506412 h 1006475"/>
                <a:gd name="connsiteX445" fmla="*/ 528697 w 676789"/>
                <a:gd name="connsiteY445" fmla="*/ 506412 h 1006475"/>
                <a:gd name="connsiteX446" fmla="*/ 528697 w 676789"/>
                <a:gd name="connsiteY446" fmla="*/ 502179 h 1006475"/>
                <a:gd name="connsiteX447" fmla="*/ 535245 w 676789"/>
                <a:gd name="connsiteY447" fmla="*/ 500062 h 1006475"/>
                <a:gd name="connsiteX448" fmla="*/ 591999 w 676789"/>
                <a:gd name="connsiteY448" fmla="*/ 481012 h 1006475"/>
                <a:gd name="connsiteX449" fmla="*/ 611064 w 676789"/>
                <a:gd name="connsiteY449" fmla="*/ 455612 h 1006475"/>
                <a:gd name="connsiteX450" fmla="*/ 613240 w 676789"/>
                <a:gd name="connsiteY450" fmla="*/ 459942 h 1006475"/>
                <a:gd name="connsiteX451" fmla="*/ 558852 w 676789"/>
                <a:gd name="connsiteY451" fmla="*/ 479425 h 1006475"/>
                <a:gd name="connsiteX452" fmla="*/ 558852 w 676789"/>
                <a:gd name="connsiteY452" fmla="*/ 475095 h 1006475"/>
                <a:gd name="connsiteX453" fmla="*/ 611064 w 676789"/>
                <a:gd name="connsiteY453" fmla="*/ 455612 h 1006475"/>
                <a:gd name="connsiteX454" fmla="*/ 624329 w 676789"/>
                <a:gd name="connsiteY454" fmla="*/ 422275 h 1006475"/>
                <a:gd name="connsiteX455" fmla="*/ 626527 w 676789"/>
                <a:gd name="connsiteY455" fmla="*/ 424473 h 1006475"/>
                <a:gd name="connsiteX456" fmla="*/ 626527 w 676789"/>
                <a:gd name="connsiteY456" fmla="*/ 426671 h 1006475"/>
                <a:gd name="connsiteX457" fmla="*/ 571575 w 676789"/>
                <a:gd name="connsiteY457" fmla="*/ 450850 h 1006475"/>
                <a:gd name="connsiteX458" fmla="*/ 571575 w 676789"/>
                <a:gd name="connsiteY458" fmla="*/ 446454 h 1006475"/>
                <a:gd name="connsiteX459" fmla="*/ 624329 w 676789"/>
                <a:gd name="connsiteY459" fmla="*/ 422275 h 1006475"/>
                <a:gd name="connsiteX460" fmla="*/ 630146 w 676789"/>
                <a:gd name="connsiteY460" fmla="*/ 403225 h 1006475"/>
                <a:gd name="connsiteX461" fmla="*/ 632305 w 676789"/>
                <a:gd name="connsiteY461" fmla="*/ 403225 h 1006475"/>
                <a:gd name="connsiteX462" fmla="*/ 632305 w 676789"/>
                <a:gd name="connsiteY462" fmla="*/ 405342 h 1006475"/>
                <a:gd name="connsiteX463" fmla="*/ 630146 w 676789"/>
                <a:gd name="connsiteY463" fmla="*/ 407458 h 1006475"/>
                <a:gd name="connsiteX464" fmla="*/ 584807 w 676789"/>
                <a:gd name="connsiteY464" fmla="*/ 428625 h 1006475"/>
                <a:gd name="connsiteX465" fmla="*/ 582648 w 676789"/>
                <a:gd name="connsiteY465" fmla="*/ 424392 h 1006475"/>
                <a:gd name="connsiteX466" fmla="*/ 630146 w 676789"/>
                <a:gd name="connsiteY466" fmla="*/ 403225 h 1006475"/>
                <a:gd name="connsiteX467" fmla="*/ 633289 w 676789"/>
                <a:gd name="connsiteY467" fmla="*/ 382587 h 1006475"/>
                <a:gd name="connsiteX468" fmla="*/ 635465 w 676789"/>
                <a:gd name="connsiteY468" fmla="*/ 382587 h 1006475"/>
                <a:gd name="connsiteX469" fmla="*/ 635465 w 676789"/>
                <a:gd name="connsiteY469" fmla="*/ 386820 h 1006475"/>
                <a:gd name="connsiteX470" fmla="*/ 583253 w 676789"/>
                <a:gd name="connsiteY470" fmla="*/ 414337 h 1006475"/>
                <a:gd name="connsiteX471" fmla="*/ 581078 w 676789"/>
                <a:gd name="connsiteY471" fmla="*/ 412220 h 1006475"/>
                <a:gd name="connsiteX472" fmla="*/ 581078 w 676789"/>
                <a:gd name="connsiteY472" fmla="*/ 410104 h 1006475"/>
                <a:gd name="connsiteX473" fmla="*/ 633289 w 676789"/>
                <a:gd name="connsiteY473" fmla="*/ 382587 h 1006475"/>
                <a:gd name="connsiteX474" fmla="*/ 636541 w 676789"/>
                <a:gd name="connsiteY474" fmla="*/ 358775 h 1006475"/>
                <a:gd name="connsiteX475" fmla="*/ 638678 w 676789"/>
                <a:gd name="connsiteY475" fmla="*/ 358775 h 1006475"/>
                <a:gd name="connsiteX476" fmla="*/ 638678 w 676789"/>
                <a:gd name="connsiteY476" fmla="*/ 363008 h 1006475"/>
                <a:gd name="connsiteX477" fmla="*/ 589526 w 676789"/>
                <a:gd name="connsiteY477" fmla="*/ 390525 h 1006475"/>
                <a:gd name="connsiteX478" fmla="*/ 587389 w 676789"/>
                <a:gd name="connsiteY478" fmla="*/ 390525 h 1006475"/>
                <a:gd name="connsiteX479" fmla="*/ 587389 w 676789"/>
                <a:gd name="connsiteY479" fmla="*/ 386292 h 1006475"/>
                <a:gd name="connsiteX480" fmla="*/ 636541 w 676789"/>
                <a:gd name="connsiteY480" fmla="*/ 358775 h 1006475"/>
                <a:gd name="connsiteX481" fmla="*/ 642931 w 676789"/>
                <a:gd name="connsiteY481" fmla="*/ 336550 h 1006475"/>
                <a:gd name="connsiteX482" fmla="*/ 645048 w 676789"/>
                <a:gd name="connsiteY482" fmla="*/ 340783 h 1006475"/>
                <a:gd name="connsiteX483" fmla="*/ 640814 w 676789"/>
                <a:gd name="connsiteY483" fmla="*/ 342900 h 1006475"/>
                <a:gd name="connsiteX484" fmla="*/ 594248 w 676789"/>
                <a:gd name="connsiteY484" fmla="*/ 366183 h 1006475"/>
                <a:gd name="connsiteX485" fmla="*/ 594248 w 676789"/>
                <a:gd name="connsiteY485" fmla="*/ 368300 h 1006475"/>
                <a:gd name="connsiteX486" fmla="*/ 592131 w 676789"/>
                <a:gd name="connsiteY486" fmla="*/ 364067 h 1006475"/>
                <a:gd name="connsiteX487" fmla="*/ 640814 w 676789"/>
                <a:gd name="connsiteY487" fmla="*/ 338667 h 1006475"/>
                <a:gd name="connsiteX488" fmla="*/ 642931 w 676789"/>
                <a:gd name="connsiteY488" fmla="*/ 336550 h 1006475"/>
                <a:gd name="connsiteX489" fmla="*/ 643814 w 676789"/>
                <a:gd name="connsiteY489" fmla="*/ 312737 h 1006475"/>
                <a:gd name="connsiteX490" fmla="*/ 648165 w 676789"/>
                <a:gd name="connsiteY490" fmla="*/ 312737 h 1006475"/>
                <a:gd name="connsiteX491" fmla="*/ 648165 w 676789"/>
                <a:gd name="connsiteY491" fmla="*/ 317046 h 1006475"/>
                <a:gd name="connsiteX492" fmla="*/ 645989 w 676789"/>
                <a:gd name="connsiteY492" fmla="*/ 317046 h 1006475"/>
                <a:gd name="connsiteX493" fmla="*/ 643814 w 676789"/>
                <a:gd name="connsiteY493" fmla="*/ 317046 h 1006475"/>
                <a:gd name="connsiteX494" fmla="*/ 635112 w 676789"/>
                <a:gd name="connsiteY494" fmla="*/ 319200 h 1006475"/>
                <a:gd name="connsiteX495" fmla="*/ 619884 w 676789"/>
                <a:gd name="connsiteY495" fmla="*/ 327818 h 1006475"/>
                <a:gd name="connsiteX496" fmla="*/ 595953 w 676789"/>
                <a:gd name="connsiteY496" fmla="*/ 342900 h 1006475"/>
                <a:gd name="connsiteX497" fmla="*/ 593778 w 676789"/>
                <a:gd name="connsiteY497" fmla="*/ 342900 h 1006475"/>
                <a:gd name="connsiteX498" fmla="*/ 593778 w 676789"/>
                <a:gd name="connsiteY498" fmla="*/ 338591 h 1006475"/>
                <a:gd name="connsiteX499" fmla="*/ 622059 w 676789"/>
                <a:gd name="connsiteY499" fmla="*/ 321355 h 1006475"/>
                <a:gd name="connsiteX500" fmla="*/ 637287 w 676789"/>
                <a:gd name="connsiteY500" fmla="*/ 314891 h 1006475"/>
                <a:gd name="connsiteX501" fmla="*/ 643814 w 676789"/>
                <a:gd name="connsiteY501" fmla="*/ 312737 h 1006475"/>
                <a:gd name="connsiteX502" fmla="*/ 645960 w 676789"/>
                <a:gd name="connsiteY502" fmla="*/ 292100 h 1006475"/>
                <a:gd name="connsiteX503" fmla="*/ 648150 w 676789"/>
                <a:gd name="connsiteY503" fmla="*/ 292100 h 1006475"/>
                <a:gd name="connsiteX504" fmla="*/ 650339 w 676789"/>
                <a:gd name="connsiteY504" fmla="*/ 296396 h 1006475"/>
                <a:gd name="connsiteX505" fmla="*/ 648150 w 676789"/>
                <a:gd name="connsiteY505" fmla="*/ 296396 h 1006475"/>
                <a:gd name="connsiteX506" fmla="*/ 641581 w 676789"/>
                <a:gd name="connsiteY506" fmla="*/ 298543 h 1006475"/>
                <a:gd name="connsiteX507" fmla="*/ 591219 w 676789"/>
                <a:gd name="connsiteY507" fmla="*/ 326465 h 1006475"/>
                <a:gd name="connsiteX508" fmla="*/ 591219 w 676789"/>
                <a:gd name="connsiteY508" fmla="*/ 328613 h 1006475"/>
                <a:gd name="connsiteX509" fmla="*/ 589029 w 676789"/>
                <a:gd name="connsiteY509" fmla="*/ 324317 h 1006475"/>
                <a:gd name="connsiteX510" fmla="*/ 591219 w 676789"/>
                <a:gd name="connsiteY510" fmla="*/ 322169 h 1006475"/>
                <a:gd name="connsiteX511" fmla="*/ 641581 w 676789"/>
                <a:gd name="connsiteY511" fmla="*/ 294248 h 1006475"/>
                <a:gd name="connsiteX512" fmla="*/ 645960 w 676789"/>
                <a:gd name="connsiteY512" fmla="*/ 292100 h 1006475"/>
                <a:gd name="connsiteX513" fmla="*/ 240197 w 676789"/>
                <a:gd name="connsiteY513" fmla="*/ 292100 h 1006475"/>
                <a:gd name="connsiteX514" fmla="*/ 240197 w 676789"/>
                <a:gd name="connsiteY514" fmla="*/ 294183 h 1006475"/>
                <a:gd name="connsiteX515" fmla="*/ 242352 w 676789"/>
                <a:gd name="connsiteY515" fmla="*/ 294183 h 1006475"/>
                <a:gd name="connsiteX516" fmla="*/ 240197 w 676789"/>
                <a:gd name="connsiteY516" fmla="*/ 296267 h 1006475"/>
                <a:gd name="connsiteX517" fmla="*/ 238043 w 676789"/>
                <a:gd name="connsiteY517" fmla="*/ 296267 h 1006475"/>
                <a:gd name="connsiteX518" fmla="*/ 229425 w 676789"/>
                <a:gd name="connsiteY518" fmla="*/ 300434 h 1006475"/>
                <a:gd name="connsiteX519" fmla="*/ 186336 w 676789"/>
                <a:gd name="connsiteY519" fmla="*/ 325438 h 1006475"/>
                <a:gd name="connsiteX520" fmla="*/ 184181 w 676789"/>
                <a:gd name="connsiteY520" fmla="*/ 325438 h 1006475"/>
                <a:gd name="connsiteX521" fmla="*/ 184181 w 676789"/>
                <a:gd name="connsiteY521" fmla="*/ 321271 h 1006475"/>
                <a:gd name="connsiteX522" fmla="*/ 210035 w 676789"/>
                <a:gd name="connsiteY522" fmla="*/ 304602 h 1006475"/>
                <a:gd name="connsiteX523" fmla="*/ 240197 w 676789"/>
                <a:gd name="connsiteY523" fmla="*/ 292100 h 1006475"/>
                <a:gd name="connsiteX524" fmla="*/ 256039 w 676789"/>
                <a:gd name="connsiteY524" fmla="*/ 277812 h 1006475"/>
                <a:gd name="connsiteX525" fmla="*/ 258227 w 676789"/>
                <a:gd name="connsiteY525" fmla="*/ 282222 h 1006475"/>
                <a:gd name="connsiteX526" fmla="*/ 256039 w 676789"/>
                <a:gd name="connsiteY526" fmla="*/ 282222 h 1006475"/>
                <a:gd name="connsiteX527" fmla="*/ 256039 w 676789"/>
                <a:gd name="connsiteY527" fmla="*/ 284427 h 1006475"/>
                <a:gd name="connsiteX528" fmla="*/ 245098 w 676789"/>
                <a:gd name="connsiteY528" fmla="*/ 288836 h 1006475"/>
                <a:gd name="connsiteX529" fmla="*/ 242909 w 676789"/>
                <a:gd name="connsiteY529" fmla="*/ 291041 h 1006475"/>
                <a:gd name="connsiteX530" fmla="*/ 240721 w 676789"/>
                <a:gd name="connsiteY530" fmla="*/ 291041 h 1006475"/>
                <a:gd name="connsiteX531" fmla="*/ 210087 w 676789"/>
                <a:gd name="connsiteY531" fmla="*/ 304271 h 1006475"/>
                <a:gd name="connsiteX532" fmla="*/ 181640 w 676789"/>
                <a:gd name="connsiteY532" fmla="*/ 317500 h 1006475"/>
                <a:gd name="connsiteX533" fmla="*/ 179452 w 676789"/>
                <a:gd name="connsiteY533" fmla="*/ 317500 h 1006475"/>
                <a:gd name="connsiteX534" fmla="*/ 177264 w 676789"/>
                <a:gd name="connsiteY534" fmla="*/ 315295 h 1006475"/>
                <a:gd name="connsiteX535" fmla="*/ 179452 w 676789"/>
                <a:gd name="connsiteY535" fmla="*/ 313090 h 1006475"/>
                <a:gd name="connsiteX536" fmla="*/ 236345 w 676789"/>
                <a:gd name="connsiteY536" fmla="*/ 288836 h 1006475"/>
                <a:gd name="connsiteX537" fmla="*/ 253850 w 676789"/>
                <a:gd name="connsiteY537" fmla="*/ 280017 h 1006475"/>
                <a:gd name="connsiteX538" fmla="*/ 256039 w 676789"/>
                <a:gd name="connsiteY538" fmla="*/ 277812 h 1006475"/>
                <a:gd name="connsiteX539" fmla="*/ 638680 w 676789"/>
                <a:gd name="connsiteY539" fmla="*/ 276225 h 1006475"/>
                <a:gd name="connsiteX540" fmla="*/ 640815 w 676789"/>
                <a:gd name="connsiteY540" fmla="*/ 278373 h 1006475"/>
                <a:gd name="connsiteX541" fmla="*/ 640815 w 676789"/>
                <a:gd name="connsiteY541" fmla="*/ 280521 h 1006475"/>
                <a:gd name="connsiteX542" fmla="*/ 638680 w 676789"/>
                <a:gd name="connsiteY542" fmla="*/ 280521 h 1006475"/>
                <a:gd name="connsiteX543" fmla="*/ 591712 w 676789"/>
                <a:gd name="connsiteY543" fmla="*/ 308442 h 1006475"/>
                <a:gd name="connsiteX544" fmla="*/ 587442 w 676789"/>
                <a:gd name="connsiteY544" fmla="*/ 310590 h 1006475"/>
                <a:gd name="connsiteX545" fmla="*/ 585307 w 676789"/>
                <a:gd name="connsiteY545" fmla="*/ 310590 h 1006475"/>
                <a:gd name="connsiteX546" fmla="*/ 583172 w 676789"/>
                <a:gd name="connsiteY546" fmla="*/ 312738 h 1006475"/>
                <a:gd name="connsiteX547" fmla="*/ 581037 w 676789"/>
                <a:gd name="connsiteY547" fmla="*/ 310590 h 1006475"/>
                <a:gd name="connsiteX548" fmla="*/ 581037 w 676789"/>
                <a:gd name="connsiteY548" fmla="*/ 308442 h 1006475"/>
                <a:gd name="connsiteX549" fmla="*/ 585307 w 676789"/>
                <a:gd name="connsiteY549" fmla="*/ 306294 h 1006475"/>
                <a:gd name="connsiteX550" fmla="*/ 587442 w 676789"/>
                <a:gd name="connsiteY550" fmla="*/ 306294 h 1006475"/>
                <a:gd name="connsiteX551" fmla="*/ 591712 w 676789"/>
                <a:gd name="connsiteY551" fmla="*/ 304147 h 1006475"/>
                <a:gd name="connsiteX552" fmla="*/ 638680 w 676789"/>
                <a:gd name="connsiteY552" fmla="*/ 278373 h 1006475"/>
                <a:gd name="connsiteX553" fmla="*/ 638680 w 676789"/>
                <a:gd name="connsiteY553" fmla="*/ 276225 h 1006475"/>
                <a:gd name="connsiteX554" fmla="*/ 259285 w 676789"/>
                <a:gd name="connsiteY554" fmla="*/ 263525 h 1006475"/>
                <a:gd name="connsiteX555" fmla="*/ 265635 w 676789"/>
                <a:gd name="connsiteY555" fmla="*/ 263525 h 1006475"/>
                <a:gd name="connsiteX556" fmla="*/ 265635 w 676789"/>
                <a:gd name="connsiteY556" fmla="*/ 267921 h 1006475"/>
                <a:gd name="connsiteX557" fmla="*/ 250818 w 676789"/>
                <a:gd name="connsiteY557" fmla="*/ 272317 h 1006475"/>
                <a:gd name="connsiteX558" fmla="*/ 208485 w 676789"/>
                <a:gd name="connsiteY558" fmla="*/ 292100 h 1006475"/>
                <a:gd name="connsiteX559" fmla="*/ 206368 w 676789"/>
                <a:gd name="connsiteY559" fmla="*/ 289902 h 1006475"/>
                <a:gd name="connsiteX560" fmla="*/ 259285 w 676789"/>
                <a:gd name="connsiteY560" fmla="*/ 263525 h 1006475"/>
                <a:gd name="connsiteX561" fmla="*/ 638678 w 676789"/>
                <a:gd name="connsiteY561" fmla="*/ 244475 h 1006475"/>
                <a:gd name="connsiteX562" fmla="*/ 640815 w 676789"/>
                <a:gd name="connsiteY562" fmla="*/ 248653 h 1006475"/>
                <a:gd name="connsiteX563" fmla="*/ 638678 w 676789"/>
                <a:gd name="connsiteY563" fmla="*/ 248653 h 1006475"/>
                <a:gd name="connsiteX564" fmla="*/ 636541 w 676789"/>
                <a:gd name="connsiteY564" fmla="*/ 250741 h 1006475"/>
                <a:gd name="connsiteX565" fmla="*/ 589526 w 676789"/>
                <a:gd name="connsiteY565" fmla="*/ 282074 h 1006475"/>
                <a:gd name="connsiteX566" fmla="*/ 587389 w 676789"/>
                <a:gd name="connsiteY566" fmla="*/ 284163 h 1006475"/>
                <a:gd name="connsiteX567" fmla="*/ 587389 w 676789"/>
                <a:gd name="connsiteY567" fmla="*/ 279985 h 1006475"/>
                <a:gd name="connsiteX568" fmla="*/ 589526 w 676789"/>
                <a:gd name="connsiteY568" fmla="*/ 277896 h 1006475"/>
                <a:gd name="connsiteX569" fmla="*/ 634404 w 676789"/>
                <a:gd name="connsiteY569" fmla="*/ 246564 h 1006475"/>
                <a:gd name="connsiteX570" fmla="*/ 638678 w 676789"/>
                <a:gd name="connsiteY570" fmla="*/ 246564 h 1006475"/>
                <a:gd name="connsiteX571" fmla="*/ 638678 w 676789"/>
                <a:gd name="connsiteY571" fmla="*/ 244475 h 1006475"/>
                <a:gd name="connsiteX572" fmla="*/ 281462 w 676789"/>
                <a:gd name="connsiteY572" fmla="*/ 244475 h 1006475"/>
                <a:gd name="connsiteX573" fmla="*/ 283627 w 676789"/>
                <a:gd name="connsiteY573" fmla="*/ 246592 h 1006475"/>
                <a:gd name="connsiteX574" fmla="*/ 281462 w 676789"/>
                <a:gd name="connsiteY574" fmla="*/ 248708 h 1006475"/>
                <a:gd name="connsiteX575" fmla="*/ 279297 w 676789"/>
                <a:gd name="connsiteY575" fmla="*/ 248708 h 1006475"/>
                <a:gd name="connsiteX576" fmla="*/ 216518 w 676789"/>
                <a:gd name="connsiteY576" fmla="*/ 269875 h 1006475"/>
                <a:gd name="connsiteX577" fmla="*/ 216518 w 676789"/>
                <a:gd name="connsiteY577" fmla="*/ 265642 h 1006475"/>
                <a:gd name="connsiteX578" fmla="*/ 244661 w 676789"/>
                <a:gd name="connsiteY578" fmla="*/ 255058 h 1006475"/>
                <a:gd name="connsiteX579" fmla="*/ 279297 w 676789"/>
                <a:gd name="connsiteY579" fmla="*/ 246592 h 1006475"/>
                <a:gd name="connsiteX580" fmla="*/ 281462 w 676789"/>
                <a:gd name="connsiteY580" fmla="*/ 244475 h 1006475"/>
                <a:gd name="connsiteX581" fmla="*/ 639688 w 676789"/>
                <a:gd name="connsiteY581" fmla="*/ 222250 h 1006475"/>
                <a:gd name="connsiteX582" fmla="*/ 641838 w 676789"/>
                <a:gd name="connsiteY582" fmla="*/ 222250 h 1006475"/>
                <a:gd name="connsiteX583" fmla="*/ 641838 w 676789"/>
                <a:gd name="connsiteY583" fmla="*/ 226615 h 1006475"/>
                <a:gd name="connsiteX584" fmla="*/ 637537 w 676789"/>
                <a:gd name="connsiteY584" fmla="*/ 228798 h 1006475"/>
                <a:gd name="connsiteX585" fmla="*/ 633235 w 676789"/>
                <a:gd name="connsiteY585" fmla="*/ 230981 h 1006475"/>
                <a:gd name="connsiteX586" fmla="*/ 585917 w 676789"/>
                <a:gd name="connsiteY586" fmla="*/ 254992 h 1006475"/>
                <a:gd name="connsiteX587" fmla="*/ 581616 w 676789"/>
                <a:gd name="connsiteY587" fmla="*/ 257175 h 1006475"/>
                <a:gd name="connsiteX588" fmla="*/ 579465 w 676789"/>
                <a:gd name="connsiteY588" fmla="*/ 257175 h 1006475"/>
                <a:gd name="connsiteX589" fmla="*/ 579465 w 676789"/>
                <a:gd name="connsiteY589" fmla="*/ 252809 h 1006475"/>
                <a:gd name="connsiteX590" fmla="*/ 585917 w 676789"/>
                <a:gd name="connsiteY590" fmla="*/ 250626 h 1006475"/>
                <a:gd name="connsiteX591" fmla="*/ 598822 w 676789"/>
                <a:gd name="connsiteY591" fmla="*/ 241895 h 1006475"/>
                <a:gd name="connsiteX592" fmla="*/ 609576 w 676789"/>
                <a:gd name="connsiteY592" fmla="*/ 237530 h 1006475"/>
                <a:gd name="connsiteX593" fmla="*/ 631084 w 676789"/>
                <a:gd name="connsiteY593" fmla="*/ 226615 h 1006475"/>
                <a:gd name="connsiteX594" fmla="*/ 635386 w 676789"/>
                <a:gd name="connsiteY594" fmla="*/ 224433 h 1006475"/>
                <a:gd name="connsiteX595" fmla="*/ 639688 w 676789"/>
                <a:gd name="connsiteY595" fmla="*/ 222250 h 1006475"/>
                <a:gd name="connsiteX596" fmla="*/ 632348 w 676789"/>
                <a:gd name="connsiteY596" fmla="*/ 215900 h 1006475"/>
                <a:gd name="connsiteX597" fmla="*/ 634464 w 676789"/>
                <a:gd name="connsiteY597" fmla="*/ 220133 h 1006475"/>
                <a:gd name="connsiteX598" fmla="*/ 630231 w 676789"/>
                <a:gd name="connsiteY598" fmla="*/ 222250 h 1006475"/>
                <a:gd name="connsiteX599" fmla="*/ 609064 w 676789"/>
                <a:gd name="connsiteY599" fmla="*/ 237067 h 1006475"/>
                <a:gd name="connsiteX600" fmla="*/ 598481 w 676789"/>
                <a:gd name="connsiteY600" fmla="*/ 241300 h 1006475"/>
                <a:gd name="connsiteX601" fmla="*/ 598481 w 676789"/>
                <a:gd name="connsiteY601" fmla="*/ 239183 h 1006475"/>
                <a:gd name="connsiteX602" fmla="*/ 628114 w 676789"/>
                <a:gd name="connsiteY602" fmla="*/ 218017 h 1006475"/>
                <a:gd name="connsiteX603" fmla="*/ 632348 w 676789"/>
                <a:gd name="connsiteY603" fmla="*/ 215900 h 1006475"/>
                <a:gd name="connsiteX604" fmla="*/ 625407 w 676789"/>
                <a:gd name="connsiteY604" fmla="*/ 203200 h 1006475"/>
                <a:gd name="connsiteX605" fmla="*/ 627554 w 676789"/>
                <a:gd name="connsiteY605" fmla="*/ 207530 h 1006475"/>
                <a:gd name="connsiteX606" fmla="*/ 625407 w 676789"/>
                <a:gd name="connsiteY606" fmla="*/ 209694 h 1006475"/>
                <a:gd name="connsiteX607" fmla="*/ 597485 w 676789"/>
                <a:gd name="connsiteY607" fmla="*/ 227013 h 1006475"/>
                <a:gd name="connsiteX608" fmla="*/ 595337 w 676789"/>
                <a:gd name="connsiteY608" fmla="*/ 227013 h 1006475"/>
                <a:gd name="connsiteX609" fmla="*/ 595337 w 676789"/>
                <a:gd name="connsiteY609" fmla="*/ 222683 h 1006475"/>
                <a:gd name="connsiteX610" fmla="*/ 623259 w 676789"/>
                <a:gd name="connsiteY610" fmla="*/ 205365 h 1006475"/>
                <a:gd name="connsiteX611" fmla="*/ 625407 w 676789"/>
                <a:gd name="connsiteY611" fmla="*/ 205365 h 1006475"/>
                <a:gd name="connsiteX612" fmla="*/ 625407 w 676789"/>
                <a:gd name="connsiteY612" fmla="*/ 203200 h 1006475"/>
                <a:gd name="connsiteX613" fmla="*/ 619592 w 676789"/>
                <a:gd name="connsiteY613" fmla="*/ 179387 h 1006475"/>
                <a:gd name="connsiteX614" fmla="*/ 619592 w 676789"/>
                <a:gd name="connsiteY614" fmla="*/ 181504 h 1006475"/>
                <a:gd name="connsiteX615" fmla="*/ 621764 w 676789"/>
                <a:gd name="connsiteY615" fmla="*/ 181504 h 1006475"/>
                <a:gd name="connsiteX616" fmla="*/ 619592 w 676789"/>
                <a:gd name="connsiteY616" fmla="*/ 183620 h 1006475"/>
                <a:gd name="connsiteX617" fmla="*/ 617420 w 676789"/>
                <a:gd name="connsiteY617" fmla="*/ 185737 h 1006475"/>
                <a:gd name="connsiteX618" fmla="*/ 584834 w 676789"/>
                <a:gd name="connsiteY618" fmla="*/ 204787 h 1006475"/>
                <a:gd name="connsiteX619" fmla="*/ 582662 w 676789"/>
                <a:gd name="connsiteY619" fmla="*/ 204787 h 1006475"/>
                <a:gd name="connsiteX620" fmla="*/ 582662 w 676789"/>
                <a:gd name="connsiteY620" fmla="*/ 200554 h 1006475"/>
                <a:gd name="connsiteX621" fmla="*/ 617420 w 676789"/>
                <a:gd name="connsiteY621" fmla="*/ 181504 h 1006475"/>
                <a:gd name="connsiteX622" fmla="*/ 619592 w 676789"/>
                <a:gd name="connsiteY622" fmla="*/ 179387 h 1006475"/>
                <a:gd name="connsiteX623" fmla="*/ 621236 w 676789"/>
                <a:gd name="connsiteY623" fmla="*/ 160337 h 1006475"/>
                <a:gd name="connsiteX624" fmla="*/ 623352 w 676789"/>
                <a:gd name="connsiteY624" fmla="*/ 164646 h 1006475"/>
                <a:gd name="connsiteX625" fmla="*/ 621236 w 676789"/>
                <a:gd name="connsiteY625" fmla="*/ 164646 h 1006475"/>
                <a:gd name="connsiteX626" fmla="*/ 619119 w 676789"/>
                <a:gd name="connsiteY626" fmla="*/ 166800 h 1006475"/>
                <a:gd name="connsiteX627" fmla="*/ 614886 w 676789"/>
                <a:gd name="connsiteY627" fmla="*/ 166800 h 1006475"/>
                <a:gd name="connsiteX628" fmla="*/ 610652 w 676789"/>
                <a:gd name="connsiteY628" fmla="*/ 168955 h 1006475"/>
                <a:gd name="connsiteX629" fmla="*/ 576786 w 676789"/>
                <a:gd name="connsiteY629" fmla="*/ 190500 h 1006475"/>
                <a:gd name="connsiteX630" fmla="*/ 574669 w 676789"/>
                <a:gd name="connsiteY630" fmla="*/ 188345 h 1006475"/>
                <a:gd name="connsiteX631" fmla="*/ 608536 w 676789"/>
                <a:gd name="connsiteY631" fmla="*/ 164646 h 1006475"/>
                <a:gd name="connsiteX632" fmla="*/ 612769 w 676789"/>
                <a:gd name="connsiteY632" fmla="*/ 164646 h 1006475"/>
                <a:gd name="connsiteX633" fmla="*/ 617002 w 676789"/>
                <a:gd name="connsiteY633" fmla="*/ 162491 h 1006475"/>
                <a:gd name="connsiteX634" fmla="*/ 621236 w 676789"/>
                <a:gd name="connsiteY634" fmla="*/ 160337 h 1006475"/>
                <a:gd name="connsiteX635" fmla="*/ 600929 w 676789"/>
                <a:gd name="connsiteY635" fmla="*/ 149225 h 1006475"/>
                <a:gd name="connsiteX636" fmla="*/ 603112 w 676789"/>
                <a:gd name="connsiteY636" fmla="*/ 149225 h 1006475"/>
                <a:gd name="connsiteX637" fmla="*/ 605294 w 676789"/>
                <a:gd name="connsiteY637" fmla="*/ 153534 h 1006475"/>
                <a:gd name="connsiteX638" fmla="*/ 603112 w 676789"/>
                <a:gd name="connsiteY638" fmla="*/ 153534 h 1006475"/>
                <a:gd name="connsiteX639" fmla="*/ 559454 w 676789"/>
                <a:gd name="connsiteY639" fmla="*/ 177233 h 1006475"/>
                <a:gd name="connsiteX640" fmla="*/ 557272 w 676789"/>
                <a:gd name="connsiteY640" fmla="*/ 177233 h 1006475"/>
                <a:gd name="connsiteX641" fmla="*/ 557272 w 676789"/>
                <a:gd name="connsiteY641" fmla="*/ 175079 h 1006475"/>
                <a:gd name="connsiteX642" fmla="*/ 557272 w 676789"/>
                <a:gd name="connsiteY642" fmla="*/ 172924 h 1006475"/>
                <a:gd name="connsiteX643" fmla="*/ 600929 w 676789"/>
                <a:gd name="connsiteY643" fmla="*/ 149225 h 1006475"/>
                <a:gd name="connsiteX644" fmla="*/ 587251 w 676789"/>
                <a:gd name="connsiteY644" fmla="*/ 133350 h 1006475"/>
                <a:gd name="connsiteX645" fmla="*/ 589427 w 676789"/>
                <a:gd name="connsiteY645" fmla="*/ 133350 h 1006475"/>
                <a:gd name="connsiteX646" fmla="*/ 589427 w 676789"/>
                <a:gd name="connsiteY646" fmla="*/ 137715 h 1006475"/>
                <a:gd name="connsiteX647" fmla="*/ 550268 w 676789"/>
                <a:gd name="connsiteY647" fmla="*/ 159544 h 1006475"/>
                <a:gd name="connsiteX648" fmla="*/ 545917 w 676789"/>
                <a:gd name="connsiteY648" fmla="*/ 163909 h 1006475"/>
                <a:gd name="connsiteX649" fmla="*/ 541566 w 676789"/>
                <a:gd name="connsiteY649" fmla="*/ 166092 h 1006475"/>
                <a:gd name="connsiteX650" fmla="*/ 537215 w 676789"/>
                <a:gd name="connsiteY650" fmla="*/ 168275 h 1006475"/>
                <a:gd name="connsiteX651" fmla="*/ 535039 w 676789"/>
                <a:gd name="connsiteY651" fmla="*/ 163909 h 1006475"/>
                <a:gd name="connsiteX652" fmla="*/ 539390 w 676789"/>
                <a:gd name="connsiteY652" fmla="*/ 161726 h 1006475"/>
                <a:gd name="connsiteX653" fmla="*/ 543741 w 676789"/>
                <a:gd name="connsiteY653" fmla="*/ 159544 h 1006475"/>
                <a:gd name="connsiteX654" fmla="*/ 548092 w 676789"/>
                <a:gd name="connsiteY654" fmla="*/ 157361 h 1006475"/>
                <a:gd name="connsiteX655" fmla="*/ 587251 w 676789"/>
                <a:gd name="connsiteY655" fmla="*/ 133350 h 1006475"/>
                <a:gd name="connsiteX656" fmla="*/ 572023 w 676789"/>
                <a:gd name="connsiteY656" fmla="*/ 119062 h 1006475"/>
                <a:gd name="connsiteX657" fmla="*/ 572023 w 676789"/>
                <a:gd name="connsiteY657" fmla="*/ 123371 h 1006475"/>
                <a:gd name="connsiteX658" fmla="*/ 538155 w 676789"/>
                <a:gd name="connsiteY658" fmla="*/ 142761 h 1006475"/>
                <a:gd name="connsiteX659" fmla="*/ 533922 w 676789"/>
                <a:gd name="connsiteY659" fmla="*/ 144916 h 1006475"/>
                <a:gd name="connsiteX660" fmla="*/ 531805 w 676789"/>
                <a:gd name="connsiteY660" fmla="*/ 144916 h 1006475"/>
                <a:gd name="connsiteX661" fmla="*/ 529689 w 676789"/>
                <a:gd name="connsiteY661" fmla="*/ 147070 h 1006475"/>
                <a:gd name="connsiteX662" fmla="*/ 527572 w 676789"/>
                <a:gd name="connsiteY662" fmla="*/ 149225 h 1006475"/>
                <a:gd name="connsiteX663" fmla="*/ 525455 w 676789"/>
                <a:gd name="connsiteY663" fmla="*/ 144916 h 1006475"/>
                <a:gd name="connsiteX664" fmla="*/ 529689 w 676789"/>
                <a:gd name="connsiteY664" fmla="*/ 142761 h 1006475"/>
                <a:gd name="connsiteX665" fmla="*/ 531805 w 676789"/>
                <a:gd name="connsiteY665" fmla="*/ 140607 h 1006475"/>
                <a:gd name="connsiteX666" fmla="*/ 533922 w 676789"/>
                <a:gd name="connsiteY666" fmla="*/ 138452 h 1006475"/>
                <a:gd name="connsiteX667" fmla="*/ 572023 w 676789"/>
                <a:gd name="connsiteY667" fmla="*/ 119062 h 1006475"/>
                <a:gd name="connsiteX668" fmla="*/ 563850 w 676789"/>
                <a:gd name="connsiteY668" fmla="*/ 100012 h 1006475"/>
                <a:gd name="connsiteX669" fmla="*/ 566026 w 676789"/>
                <a:gd name="connsiteY669" fmla="*/ 100012 h 1006475"/>
                <a:gd name="connsiteX670" fmla="*/ 570377 w 676789"/>
                <a:gd name="connsiteY670" fmla="*/ 100012 h 1006475"/>
                <a:gd name="connsiteX671" fmla="*/ 570377 w 676789"/>
                <a:gd name="connsiteY671" fmla="*/ 104245 h 1006475"/>
                <a:gd name="connsiteX672" fmla="*/ 568201 w 676789"/>
                <a:gd name="connsiteY672" fmla="*/ 104245 h 1006475"/>
                <a:gd name="connsiteX673" fmla="*/ 566026 w 676789"/>
                <a:gd name="connsiteY673" fmla="*/ 104245 h 1006475"/>
                <a:gd name="connsiteX674" fmla="*/ 555148 w 676789"/>
                <a:gd name="connsiteY674" fmla="*/ 108479 h 1006475"/>
                <a:gd name="connsiteX675" fmla="*/ 542095 w 676789"/>
                <a:gd name="connsiteY675" fmla="*/ 114829 h 1006475"/>
                <a:gd name="connsiteX676" fmla="*/ 524691 w 676789"/>
                <a:gd name="connsiteY676" fmla="*/ 127529 h 1006475"/>
                <a:gd name="connsiteX677" fmla="*/ 520340 w 676789"/>
                <a:gd name="connsiteY677" fmla="*/ 129645 h 1006475"/>
                <a:gd name="connsiteX678" fmla="*/ 518165 w 676789"/>
                <a:gd name="connsiteY678" fmla="*/ 131762 h 1006475"/>
                <a:gd name="connsiteX679" fmla="*/ 515989 w 676789"/>
                <a:gd name="connsiteY679" fmla="*/ 131762 h 1006475"/>
                <a:gd name="connsiteX680" fmla="*/ 515989 w 676789"/>
                <a:gd name="connsiteY680" fmla="*/ 127529 h 1006475"/>
                <a:gd name="connsiteX681" fmla="*/ 518165 w 676789"/>
                <a:gd name="connsiteY681" fmla="*/ 127529 h 1006475"/>
                <a:gd name="connsiteX682" fmla="*/ 520340 w 676789"/>
                <a:gd name="connsiteY682" fmla="*/ 125412 h 1006475"/>
                <a:gd name="connsiteX683" fmla="*/ 542095 w 676789"/>
                <a:gd name="connsiteY683" fmla="*/ 110595 h 1006475"/>
                <a:gd name="connsiteX684" fmla="*/ 563850 w 676789"/>
                <a:gd name="connsiteY684" fmla="*/ 100012 h 1006475"/>
                <a:gd name="connsiteX685" fmla="*/ 541834 w 676789"/>
                <a:gd name="connsiteY685" fmla="*/ 82550 h 1006475"/>
                <a:gd name="connsiteX686" fmla="*/ 543977 w 676789"/>
                <a:gd name="connsiteY686" fmla="*/ 86859 h 1006475"/>
                <a:gd name="connsiteX687" fmla="*/ 507543 w 676789"/>
                <a:gd name="connsiteY687" fmla="*/ 110558 h 1006475"/>
                <a:gd name="connsiteX688" fmla="*/ 505400 w 676789"/>
                <a:gd name="connsiteY688" fmla="*/ 112713 h 1006475"/>
                <a:gd name="connsiteX689" fmla="*/ 503257 w 676789"/>
                <a:gd name="connsiteY689" fmla="*/ 112713 h 1006475"/>
                <a:gd name="connsiteX690" fmla="*/ 503257 w 676789"/>
                <a:gd name="connsiteY690" fmla="*/ 108404 h 1006475"/>
                <a:gd name="connsiteX691" fmla="*/ 541834 w 676789"/>
                <a:gd name="connsiteY691" fmla="*/ 82550 h 1006475"/>
                <a:gd name="connsiteX692" fmla="*/ 526997 w 676789"/>
                <a:gd name="connsiteY692" fmla="*/ 69850 h 1006475"/>
                <a:gd name="connsiteX693" fmla="*/ 529137 w 676789"/>
                <a:gd name="connsiteY693" fmla="*/ 69850 h 1006475"/>
                <a:gd name="connsiteX694" fmla="*/ 531277 w 676789"/>
                <a:gd name="connsiteY694" fmla="*/ 71926 h 1006475"/>
                <a:gd name="connsiteX695" fmla="*/ 529137 w 676789"/>
                <a:gd name="connsiteY695" fmla="*/ 74002 h 1006475"/>
                <a:gd name="connsiteX696" fmla="*/ 488483 w 676789"/>
                <a:gd name="connsiteY696" fmla="*/ 96838 h 1006475"/>
                <a:gd name="connsiteX697" fmla="*/ 486343 w 676789"/>
                <a:gd name="connsiteY697" fmla="*/ 96838 h 1006475"/>
                <a:gd name="connsiteX698" fmla="*/ 484203 w 676789"/>
                <a:gd name="connsiteY698" fmla="*/ 92686 h 1006475"/>
                <a:gd name="connsiteX699" fmla="*/ 526997 w 676789"/>
                <a:gd name="connsiteY699" fmla="*/ 69850 h 1006475"/>
                <a:gd name="connsiteX700" fmla="*/ 503178 w 676789"/>
                <a:gd name="connsiteY700" fmla="*/ 53975 h 1006475"/>
                <a:gd name="connsiteX701" fmla="*/ 505322 w 676789"/>
                <a:gd name="connsiteY701" fmla="*/ 53975 h 1006475"/>
                <a:gd name="connsiteX702" fmla="*/ 507465 w 676789"/>
                <a:gd name="connsiteY702" fmla="*/ 56173 h 1006475"/>
                <a:gd name="connsiteX703" fmla="*/ 505322 w 676789"/>
                <a:gd name="connsiteY703" fmla="*/ 58371 h 1006475"/>
                <a:gd name="connsiteX704" fmla="*/ 466745 w 676789"/>
                <a:gd name="connsiteY704" fmla="*/ 82550 h 1006475"/>
                <a:gd name="connsiteX705" fmla="*/ 464602 w 676789"/>
                <a:gd name="connsiteY705" fmla="*/ 82550 h 1006475"/>
                <a:gd name="connsiteX706" fmla="*/ 464602 w 676789"/>
                <a:gd name="connsiteY706" fmla="*/ 78154 h 1006475"/>
                <a:gd name="connsiteX707" fmla="*/ 501035 w 676789"/>
                <a:gd name="connsiteY707" fmla="*/ 56173 h 1006475"/>
                <a:gd name="connsiteX708" fmla="*/ 503178 w 676789"/>
                <a:gd name="connsiteY708" fmla="*/ 53975 h 1006475"/>
                <a:gd name="connsiteX709" fmla="*/ 492609 w 676789"/>
                <a:gd name="connsiteY709" fmla="*/ 42862 h 1006475"/>
                <a:gd name="connsiteX710" fmla="*/ 494764 w 676789"/>
                <a:gd name="connsiteY710" fmla="*/ 45103 h 1006475"/>
                <a:gd name="connsiteX711" fmla="*/ 494764 w 676789"/>
                <a:gd name="connsiteY711" fmla="*/ 47344 h 1006475"/>
                <a:gd name="connsiteX712" fmla="*/ 492609 w 676789"/>
                <a:gd name="connsiteY712" fmla="*/ 47344 h 1006475"/>
                <a:gd name="connsiteX713" fmla="*/ 490455 w 676789"/>
                <a:gd name="connsiteY713" fmla="*/ 49585 h 1006475"/>
                <a:gd name="connsiteX714" fmla="*/ 449520 w 676789"/>
                <a:gd name="connsiteY714" fmla="*/ 71997 h 1006475"/>
                <a:gd name="connsiteX715" fmla="*/ 443057 w 676789"/>
                <a:gd name="connsiteY715" fmla="*/ 76480 h 1006475"/>
                <a:gd name="connsiteX716" fmla="*/ 438748 w 676789"/>
                <a:gd name="connsiteY716" fmla="*/ 78721 h 1006475"/>
                <a:gd name="connsiteX717" fmla="*/ 438748 w 676789"/>
                <a:gd name="connsiteY717" fmla="*/ 80962 h 1006475"/>
                <a:gd name="connsiteX718" fmla="*/ 436593 w 676789"/>
                <a:gd name="connsiteY718" fmla="*/ 76480 h 1006475"/>
                <a:gd name="connsiteX719" fmla="*/ 438748 w 676789"/>
                <a:gd name="connsiteY719" fmla="*/ 74238 h 1006475"/>
                <a:gd name="connsiteX720" fmla="*/ 447366 w 676789"/>
                <a:gd name="connsiteY720" fmla="*/ 69756 h 1006475"/>
                <a:gd name="connsiteX721" fmla="*/ 486146 w 676789"/>
                <a:gd name="connsiteY721" fmla="*/ 47344 h 1006475"/>
                <a:gd name="connsiteX722" fmla="*/ 490455 w 676789"/>
                <a:gd name="connsiteY722" fmla="*/ 45103 h 1006475"/>
                <a:gd name="connsiteX723" fmla="*/ 492609 w 676789"/>
                <a:gd name="connsiteY723" fmla="*/ 42862 h 1006475"/>
                <a:gd name="connsiteX724" fmla="*/ 460322 w 676789"/>
                <a:gd name="connsiteY724" fmla="*/ 34925 h 1006475"/>
                <a:gd name="connsiteX725" fmla="*/ 462462 w 676789"/>
                <a:gd name="connsiteY725" fmla="*/ 34925 h 1006475"/>
                <a:gd name="connsiteX726" fmla="*/ 464602 w 676789"/>
                <a:gd name="connsiteY726" fmla="*/ 34925 h 1006475"/>
                <a:gd name="connsiteX727" fmla="*/ 462462 w 676789"/>
                <a:gd name="connsiteY727" fmla="*/ 39158 h 1006475"/>
                <a:gd name="connsiteX728" fmla="*/ 428227 w 676789"/>
                <a:gd name="connsiteY728" fmla="*/ 58208 h 1006475"/>
                <a:gd name="connsiteX729" fmla="*/ 426087 w 676789"/>
                <a:gd name="connsiteY729" fmla="*/ 60325 h 1006475"/>
                <a:gd name="connsiteX730" fmla="*/ 423948 w 676789"/>
                <a:gd name="connsiteY730" fmla="*/ 62442 h 1006475"/>
                <a:gd name="connsiteX731" fmla="*/ 419668 w 676789"/>
                <a:gd name="connsiteY731" fmla="*/ 64558 h 1006475"/>
                <a:gd name="connsiteX732" fmla="*/ 419668 w 676789"/>
                <a:gd name="connsiteY732" fmla="*/ 66675 h 1006475"/>
                <a:gd name="connsiteX733" fmla="*/ 417528 w 676789"/>
                <a:gd name="connsiteY733" fmla="*/ 66675 h 1006475"/>
                <a:gd name="connsiteX734" fmla="*/ 415389 w 676789"/>
                <a:gd name="connsiteY734" fmla="*/ 64558 h 1006475"/>
                <a:gd name="connsiteX735" fmla="*/ 415389 w 676789"/>
                <a:gd name="connsiteY735" fmla="*/ 62442 h 1006475"/>
                <a:gd name="connsiteX736" fmla="*/ 417528 w 676789"/>
                <a:gd name="connsiteY736" fmla="*/ 60325 h 1006475"/>
                <a:gd name="connsiteX737" fmla="*/ 421808 w 676789"/>
                <a:gd name="connsiteY737" fmla="*/ 58208 h 1006475"/>
                <a:gd name="connsiteX738" fmla="*/ 423948 w 676789"/>
                <a:gd name="connsiteY738" fmla="*/ 56092 h 1006475"/>
                <a:gd name="connsiteX739" fmla="*/ 460322 w 676789"/>
                <a:gd name="connsiteY739" fmla="*/ 34925 h 1006475"/>
                <a:gd name="connsiteX740" fmla="*/ 447522 w 676789"/>
                <a:gd name="connsiteY740" fmla="*/ 23812 h 1006475"/>
                <a:gd name="connsiteX741" fmla="*/ 449712 w 676789"/>
                <a:gd name="connsiteY741" fmla="*/ 23812 h 1006475"/>
                <a:gd name="connsiteX742" fmla="*/ 451902 w 676789"/>
                <a:gd name="connsiteY742" fmla="*/ 26017 h 1006475"/>
                <a:gd name="connsiteX743" fmla="*/ 449712 w 676789"/>
                <a:gd name="connsiteY743" fmla="*/ 28222 h 1006475"/>
                <a:gd name="connsiteX744" fmla="*/ 447522 w 676789"/>
                <a:gd name="connsiteY744" fmla="*/ 28222 h 1006475"/>
                <a:gd name="connsiteX745" fmla="*/ 410298 w 676789"/>
                <a:gd name="connsiteY745" fmla="*/ 50271 h 1006475"/>
                <a:gd name="connsiteX746" fmla="*/ 408109 w 676789"/>
                <a:gd name="connsiteY746" fmla="*/ 54680 h 1006475"/>
                <a:gd name="connsiteX747" fmla="*/ 401540 w 676789"/>
                <a:gd name="connsiteY747" fmla="*/ 56885 h 1006475"/>
                <a:gd name="connsiteX748" fmla="*/ 397160 w 676789"/>
                <a:gd name="connsiteY748" fmla="*/ 59090 h 1006475"/>
                <a:gd name="connsiteX749" fmla="*/ 394971 w 676789"/>
                <a:gd name="connsiteY749" fmla="*/ 61295 h 1006475"/>
                <a:gd name="connsiteX750" fmla="*/ 392781 w 676789"/>
                <a:gd name="connsiteY750" fmla="*/ 63500 h 1006475"/>
                <a:gd name="connsiteX751" fmla="*/ 390591 w 676789"/>
                <a:gd name="connsiteY751" fmla="*/ 63500 h 1006475"/>
                <a:gd name="connsiteX752" fmla="*/ 390591 w 676789"/>
                <a:gd name="connsiteY752" fmla="*/ 59090 h 1006475"/>
                <a:gd name="connsiteX753" fmla="*/ 392781 w 676789"/>
                <a:gd name="connsiteY753" fmla="*/ 59090 h 1006475"/>
                <a:gd name="connsiteX754" fmla="*/ 397160 w 676789"/>
                <a:gd name="connsiteY754" fmla="*/ 54680 h 1006475"/>
                <a:gd name="connsiteX755" fmla="*/ 401540 w 676789"/>
                <a:gd name="connsiteY755" fmla="*/ 52475 h 1006475"/>
                <a:gd name="connsiteX756" fmla="*/ 405919 w 676789"/>
                <a:gd name="connsiteY756" fmla="*/ 48066 h 1006475"/>
                <a:gd name="connsiteX757" fmla="*/ 443143 w 676789"/>
                <a:gd name="connsiteY757" fmla="*/ 26017 h 1006475"/>
                <a:gd name="connsiteX758" fmla="*/ 447522 w 676789"/>
                <a:gd name="connsiteY758" fmla="*/ 23812 h 1006475"/>
                <a:gd name="connsiteX759" fmla="*/ 419547 w 676789"/>
                <a:gd name="connsiteY759" fmla="*/ 15875 h 1006475"/>
                <a:gd name="connsiteX760" fmla="*/ 419547 w 676789"/>
                <a:gd name="connsiteY760" fmla="*/ 20240 h 1006475"/>
                <a:gd name="connsiteX761" fmla="*/ 388855 w 676789"/>
                <a:gd name="connsiteY761" fmla="*/ 42069 h 1006475"/>
                <a:gd name="connsiteX762" fmla="*/ 384471 w 676789"/>
                <a:gd name="connsiteY762" fmla="*/ 46434 h 1006475"/>
                <a:gd name="connsiteX763" fmla="*/ 380086 w 676789"/>
                <a:gd name="connsiteY763" fmla="*/ 48617 h 1006475"/>
                <a:gd name="connsiteX764" fmla="*/ 377894 w 676789"/>
                <a:gd name="connsiteY764" fmla="*/ 50800 h 1006475"/>
                <a:gd name="connsiteX765" fmla="*/ 375702 w 676789"/>
                <a:gd name="connsiteY765" fmla="*/ 46434 h 1006475"/>
                <a:gd name="connsiteX766" fmla="*/ 380086 w 676789"/>
                <a:gd name="connsiteY766" fmla="*/ 44251 h 1006475"/>
                <a:gd name="connsiteX767" fmla="*/ 384471 w 676789"/>
                <a:gd name="connsiteY767" fmla="*/ 42069 h 1006475"/>
                <a:gd name="connsiteX768" fmla="*/ 415163 w 676789"/>
                <a:gd name="connsiteY768" fmla="*/ 18058 h 1006475"/>
                <a:gd name="connsiteX769" fmla="*/ 417355 w 676789"/>
                <a:gd name="connsiteY769" fmla="*/ 18058 h 1006475"/>
                <a:gd name="connsiteX770" fmla="*/ 419547 w 676789"/>
                <a:gd name="connsiteY770" fmla="*/ 15875 h 1006475"/>
                <a:gd name="connsiteX771" fmla="*/ 284013 w 676789"/>
                <a:gd name="connsiteY771" fmla="*/ 11112 h 1006475"/>
                <a:gd name="connsiteX772" fmla="*/ 286202 w 676789"/>
                <a:gd name="connsiteY772" fmla="*/ 15386 h 1006475"/>
                <a:gd name="connsiteX773" fmla="*/ 251191 w 676789"/>
                <a:gd name="connsiteY773" fmla="*/ 36756 h 1006475"/>
                <a:gd name="connsiteX774" fmla="*/ 244626 w 676789"/>
                <a:gd name="connsiteY774" fmla="*/ 41030 h 1006475"/>
                <a:gd name="connsiteX775" fmla="*/ 229309 w 676789"/>
                <a:gd name="connsiteY775" fmla="*/ 51716 h 1006475"/>
                <a:gd name="connsiteX776" fmla="*/ 220556 w 676789"/>
                <a:gd name="connsiteY776" fmla="*/ 60264 h 1006475"/>
                <a:gd name="connsiteX777" fmla="*/ 211803 w 676789"/>
                <a:gd name="connsiteY777" fmla="*/ 66675 h 1006475"/>
                <a:gd name="connsiteX778" fmla="*/ 209615 w 676789"/>
                <a:gd name="connsiteY778" fmla="*/ 66675 h 1006475"/>
                <a:gd name="connsiteX779" fmla="*/ 209615 w 676789"/>
                <a:gd name="connsiteY779" fmla="*/ 62401 h 1006475"/>
                <a:gd name="connsiteX780" fmla="*/ 220556 w 676789"/>
                <a:gd name="connsiteY780" fmla="*/ 55990 h 1006475"/>
                <a:gd name="connsiteX781" fmla="*/ 235873 w 676789"/>
                <a:gd name="connsiteY781" fmla="*/ 43167 h 1006475"/>
                <a:gd name="connsiteX782" fmla="*/ 242438 w 676789"/>
                <a:gd name="connsiteY782" fmla="*/ 36756 h 1006475"/>
                <a:gd name="connsiteX783" fmla="*/ 284013 w 676789"/>
                <a:gd name="connsiteY783" fmla="*/ 11112 h 1006475"/>
                <a:gd name="connsiteX784" fmla="*/ 261868 w 676789"/>
                <a:gd name="connsiteY784" fmla="*/ 9525 h 1006475"/>
                <a:gd name="connsiteX785" fmla="*/ 264016 w 676789"/>
                <a:gd name="connsiteY785" fmla="*/ 9525 h 1006475"/>
                <a:gd name="connsiteX786" fmla="*/ 266164 w 676789"/>
                <a:gd name="connsiteY786" fmla="*/ 11679 h 1006475"/>
                <a:gd name="connsiteX787" fmla="*/ 264016 w 676789"/>
                <a:gd name="connsiteY787" fmla="*/ 13834 h 1006475"/>
                <a:gd name="connsiteX788" fmla="*/ 231799 w 676789"/>
                <a:gd name="connsiteY788" fmla="*/ 39687 h 1006475"/>
                <a:gd name="connsiteX789" fmla="*/ 225356 w 676789"/>
                <a:gd name="connsiteY789" fmla="*/ 46151 h 1006475"/>
                <a:gd name="connsiteX790" fmla="*/ 210321 w 676789"/>
                <a:gd name="connsiteY790" fmla="*/ 59078 h 1006475"/>
                <a:gd name="connsiteX791" fmla="*/ 199582 w 676789"/>
                <a:gd name="connsiteY791" fmla="*/ 67695 h 1006475"/>
                <a:gd name="connsiteX792" fmla="*/ 197434 w 676789"/>
                <a:gd name="connsiteY792" fmla="*/ 69850 h 1006475"/>
                <a:gd name="connsiteX793" fmla="*/ 195287 w 676789"/>
                <a:gd name="connsiteY793" fmla="*/ 69850 h 1006475"/>
                <a:gd name="connsiteX794" fmla="*/ 195287 w 676789"/>
                <a:gd name="connsiteY794" fmla="*/ 65541 h 1006475"/>
                <a:gd name="connsiteX795" fmla="*/ 199582 w 676789"/>
                <a:gd name="connsiteY795" fmla="*/ 63386 h 1006475"/>
                <a:gd name="connsiteX796" fmla="*/ 216764 w 676789"/>
                <a:gd name="connsiteY796" fmla="*/ 48305 h 1006475"/>
                <a:gd name="connsiteX797" fmla="*/ 223208 w 676789"/>
                <a:gd name="connsiteY797" fmla="*/ 41842 h 1006475"/>
                <a:gd name="connsiteX798" fmla="*/ 255425 w 676789"/>
                <a:gd name="connsiteY798" fmla="*/ 13834 h 1006475"/>
                <a:gd name="connsiteX799" fmla="*/ 261868 w 676789"/>
                <a:gd name="connsiteY799" fmla="*/ 9525 h 1006475"/>
                <a:gd name="connsiteX800" fmla="*/ 395280 w 676789"/>
                <a:gd name="connsiteY800" fmla="*/ 6350 h 1006475"/>
                <a:gd name="connsiteX801" fmla="*/ 397397 w 676789"/>
                <a:gd name="connsiteY801" fmla="*/ 6350 h 1006475"/>
                <a:gd name="connsiteX802" fmla="*/ 399514 w 676789"/>
                <a:gd name="connsiteY802" fmla="*/ 8533 h 1006475"/>
                <a:gd name="connsiteX803" fmla="*/ 399514 w 676789"/>
                <a:gd name="connsiteY803" fmla="*/ 10715 h 1006475"/>
                <a:gd name="connsiteX804" fmla="*/ 393164 w 676789"/>
                <a:gd name="connsiteY804" fmla="*/ 12898 h 1006475"/>
                <a:gd name="connsiteX805" fmla="*/ 361414 w 676789"/>
                <a:gd name="connsiteY805" fmla="*/ 34726 h 1006475"/>
                <a:gd name="connsiteX806" fmla="*/ 357180 w 676789"/>
                <a:gd name="connsiteY806" fmla="*/ 39092 h 1006475"/>
                <a:gd name="connsiteX807" fmla="*/ 352947 w 676789"/>
                <a:gd name="connsiteY807" fmla="*/ 41275 h 1006475"/>
                <a:gd name="connsiteX808" fmla="*/ 350830 w 676789"/>
                <a:gd name="connsiteY808" fmla="*/ 41275 h 1006475"/>
                <a:gd name="connsiteX809" fmla="*/ 350830 w 676789"/>
                <a:gd name="connsiteY809" fmla="*/ 36909 h 1006475"/>
                <a:gd name="connsiteX810" fmla="*/ 357180 w 676789"/>
                <a:gd name="connsiteY810" fmla="*/ 34726 h 1006475"/>
                <a:gd name="connsiteX811" fmla="*/ 386814 w 676789"/>
                <a:gd name="connsiteY811" fmla="*/ 12898 h 1006475"/>
                <a:gd name="connsiteX812" fmla="*/ 393164 w 676789"/>
                <a:gd name="connsiteY812" fmla="*/ 8533 h 1006475"/>
                <a:gd name="connsiteX813" fmla="*/ 395280 w 676789"/>
                <a:gd name="connsiteY813" fmla="*/ 6350 h 1006475"/>
                <a:gd name="connsiteX814" fmla="*/ 367219 w 676789"/>
                <a:gd name="connsiteY814" fmla="*/ 4762 h 1006475"/>
                <a:gd name="connsiteX815" fmla="*/ 369352 w 676789"/>
                <a:gd name="connsiteY815" fmla="*/ 4762 h 1006475"/>
                <a:gd name="connsiteX816" fmla="*/ 369352 w 676789"/>
                <a:gd name="connsiteY816" fmla="*/ 6927 h 1006475"/>
                <a:gd name="connsiteX817" fmla="*/ 367219 w 676789"/>
                <a:gd name="connsiteY817" fmla="*/ 9091 h 1006475"/>
                <a:gd name="connsiteX818" fmla="*/ 362952 w 676789"/>
                <a:gd name="connsiteY818" fmla="*/ 11256 h 1006475"/>
                <a:gd name="connsiteX819" fmla="*/ 330954 w 676789"/>
                <a:gd name="connsiteY819" fmla="*/ 30739 h 1006475"/>
                <a:gd name="connsiteX820" fmla="*/ 324554 w 676789"/>
                <a:gd name="connsiteY820" fmla="*/ 35069 h 1006475"/>
                <a:gd name="connsiteX821" fmla="*/ 318155 w 676789"/>
                <a:gd name="connsiteY821" fmla="*/ 43728 h 1006475"/>
                <a:gd name="connsiteX822" fmla="*/ 311755 w 676789"/>
                <a:gd name="connsiteY822" fmla="*/ 45893 h 1006475"/>
                <a:gd name="connsiteX823" fmla="*/ 309622 w 676789"/>
                <a:gd name="connsiteY823" fmla="*/ 48057 h 1006475"/>
                <a:gd name="connsiteX824" fmla="*/ 305355 w 676789"/>
                <a:gd name="connsiteY824" fmla="*/ 52387 h 1006475"/>
                <a:gd name="connsiteX825" fmla="*/ 303222 w 676789"/>
                <a:gd name="connsiteY825" fmla="*/ 52387 h 1006475"/>
                <a:gd name="connsiteX826" fmla="*/ 303222 w 676789"/>
                <a:gd name="connsiteY826" fmla="*/ 48057 h 1006475"/>
                <a:gd name="connsiteX827" fmla="*/ 305355 w 676789"/>
                <a:gd name="connsiteY827" fmla="*/ 48057 h 1006475"/>
                <a:gd name="connsiteX828" fmla="*/ 309622 w 676789"/>
                <a:gd name="connsiteY828" fmla="*/ 43728 h 1006475"/>
                <a:gd name="connsiteX829" fmla="*/ 318155 w 676789"/>
                <a:gd name="connsiteY829" fmla="*/ 35069 h 1006475"/>
                <a:gd name="connsiteX830" fmla="*/ 324554 w 676789"/>
                <a:gd name="connsiteY830" fmla="*/ 30739 h 1006475"/>
                <a:gd name="connsiteX831" fmla="*/ 354419 w 676789"/>
                <a:gd name="connsiteY831" fmla="*/ 11256 h 1006475"/>
                <a:gd name="connsiteX832" fmla="*/ 360819 w 676789"/>
                <a:gd name="connsiteY832" fmla="*/ 6927 h 1006475"/>
                <a:gd name="connsiteX833" fmla="*/ 367219 w 676789"/>
                <a:gd name="connsiteY833" fmla="*/ 4762 h 1006475"/>
                <a:gd name="connsiteX834" fmla="*/ 328573 w 676789"/>
                <a:gd name="connsiteY834" fmla="*/ 0 h 1006475"/>
                <a:gd name="connsiteX835" fmla="*/ 330707 w 676789"/>
                <a:gd name="connsiteY835" fmla="*/ 0 h 1006475"/>
                <a:gd name="connsiteX836" fmla="*/ 332840 w 676789"/>
                <a:gd name="connsiteY836" fmla="*/ 4417 h 1006475"/>
                <a:gd name="connsiteX837" fmla="*/ 330707 w 676789"/>
                <a:gd name="connsiteY837" fmla="*/ 4417 h 1006475"/>
                <a:gd name="connsiteX838" fmla="*/ 326440 w 676789"/>
                <a:gd name="connsiteY838" fmla="*/ 4417 h 1006475"/>
                <a:gd name="connsiteX839" fmla="*/ 315774 w 676789"/>
                <a:gd name="connsiteY839" fmla="*/ 8835 h 1006475"/>
                <a:gd name="connsiteX840" fmla="*/ 285909 w 676789"/>
                <a:gd name="connsiteY840" fmla="*/ 33130 h 1006475"/>
                <a:gd name="connsiteX841" fmla="*/ 281643 w 676789"/>
                <a:gd name="connsiteY841" fmla="*/ 37548 h 1006475"/>
                <a:gd name="connsiteX842" fmla="*/ 270976 w 676789"/>
                <a:gd name="connsiteY842" fmla="*/ 46382 h 1006475"/>
                <a:gd name="connsiteX843" fmla="*/ 266710 w 676789"/>
                <a:gd name="connsiteY843" fmla="*/ 48591 h 1006475"/>
                <a:gd name="connsiteX844" fmla="*/ 266710 w 676789"/>
                <a:gd name="connsiteY844" fmla="*/ 50800 h 1006475"/>
                <a:gd name="connsiteX845" fmla="*/ 264577 w 676789"/>
                <a:gd name="connsiteY845" fmla="*/ 46382 h 1006475"/>
                <a:gd name="connsiteX846" fmla="*/ 273110 w 676789"/>
                <a:gd name="connsiteY846" fmla="*/ 37548 h 1006475"/>
                <a:gd name="connsiteX847" fmla="*/ 279509 w 676789"/>
                <a:gd name="connsiteY847" fmla="*/ 33130 h 1006475"/>
                <a:gd name="connsiteX848" fmla="*/ 307241 w 676789"/>
                <a:gd name="connsiteY848" fmla="*/ 8835 h 1006475"/>
                <a:gd name="connsiteX849" fmla="*/ 315774 w 676789"/>
                <a:gd name="connsiteY849" fmla="*/ 4417 h 1006475"/>
                <a:gd name="connsiteX850" fmla="*/ 320040 w 676789"/>
                <a:gd name="connsiteY850" fmla="*/ 4417 h 1006475"/>
                <a:gd name="connsiteX851" fmla="*/ 328573 w 676789"/>
                <a:gd name="connsiteY851" fmla="*/ 0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</a:cxnLst>
              <a:rect l="l" t="t" r="r" b="b"/>
              <a:pathLst>
                <a:path w="676789" h="1006475">
                  <a:moveTo>
                    <a:pt x="612728" y="981075"/>
                  </a:moveTo>
                  <a:cubicBezTo>
                    <a:pt x="614865" y="981075"/>
                    <a:pt x="614865" y="981075"/>
                    <a:pt x="614865" y="981075"/>
                  </a:cubicBezTo>
                  <a:cubicBezTo>
                    <a:pt x="614865" y="981075"/>
                    <a:pt x="617002" y="983192"/>
                    <a:pt x="614865" y="983192"/>
                  </a:cubicBezTo>
                  <a:cubicBezTo>
                    <a:pt x="608454" y="987425"/>
                    <a:pt x="602043" y="991658"/>
                    <a:pt x="595632" y="993775"/>
                  </a:cubicBezTo>
                  <a:cubicBezTo>
                    <a:pt x="584947" y="998008"/>
                    <a:pt x="576399" y="1002242"/>
                    <a:pt x="565713" y="1006475"/>
                  </a:cubicBezTo>
                  <a:cubicBezTo>
                    <a:pt x="565713" y="1006475"/>
                    <a:pt x="565713" y="1006475"/>
                    <a:pt x="563576" y="1006475"/>
                  </a:cubicBezTo>
                  <a:cubicBezTo>
                    <a:pt x="563576" y="1006475"/>
                    <a:pt x="563576" y="1006475"/>
                    <a:pt x="561439" y="1006475"/>
                  </a:cubicBezTo>
                  <a:cubicBezTo>
                    <a:pt x="561439" y="1004358"/>
                    <a:pt x="561439" y="1004358"/>
                    <a:pt x="563576" y="1004358"/>
                  </a:cubicBezTo>
                  <a:cubicBezTo>
                    <a:pt x="574261" y="1000125"/>
                    <a:pt x="582810" y="995892"/>
                    <a:pt x="593495" y="989542"/>
                  </a:cubicBezTo>
                  <a:cubicBezTo>
                    <a:pt x="599906" y="987425"/>
                    <a:pt x="606317" y="983192"/>
                    <a:pt x="612728" y="981075"/>
                  </a:cubicBezTo>
                  <a:close/>
                  <a:moveTo>
                    <a:pt x="636513" y="941387"/>
                  </a:moveTo>
                  <a:cubicBezTo>
                    <a:pt x="638663" y="941387"/>
                    <a:pt x="640814" y="945683"/>
                    <a:pt x="638663" y="945683"/>
                  </a:cubicBezTo>
                  <a:cubicBezTo>
                    <a:pt x="636513" y="947830"/>
                    <a:pt x="634362" y="947830"/>
                    <a:pt x="632211" y="947830"/>
                  </a:cubicBezTo>
                  <a:cubicBezTo>
                    <a:pt x="615005" y="956422"/>
                    <a:pt x="599949" y="965013"/>
                    <a:pt x="582742" y="975752"/>
                  </a:cubicBezTo>
                  <a:cubicBezTo>
                    <a:pt x="582742" y="975752"/>
                    <a:pt x="580592" y="977900"/>
                    <a:pt x="578441" y="977900"/>
                  </a:cubicBezTo>
                  <a:cubicBezTo>
                    <a:pt x="578441" y="977900"/>
                    <a:pt x="576290" y="977900"/>
                    <a:pt x="576290" y="977900"/>
                  </a:cubicBezTo>
                  <a:cubicBezTo>
                    <a:pt x="574139" y="977900"/>
                    <a:pt x="574139" y="975752"/>
                    <a:pt x="576290" y="973604"/>
                  </a:cubicBezTo>
                  <a:cubicBezTo>
                    <a:pt x="578441" y="973604"/>
                    <a:pt x="578441" y="971456"/>
                    <a:pt x="580592" y="971456"/>
                  </a:cubicBezTo>
                  <a:cubicBezTo>
                    <a:pt x="584893" y="969309"/>
                    <a:pt x="587044" y="967161"/>
                    <a:pt x="589195" y="967161"/>
                  </a:cubicBezTo>
                  <a:cubicBezTo>
                    <a:pt x="604251" y="958569"/>
                    <a:pt x="619306" y="949978"/>
                    <a:pt x="636513" y="941387"/>
                  </a:cubicBezTo>
                  <a:close/>
                  <a:moveTo>
                    <a:pt x="642931" y="914400"/>
                  </a:moveTo>
                  <a:cubicBezTo>
                    <a:pt x="645048" y="914400"/>
                    <a:pt x="645048" y="914400"/>
                    <a:pt x="645048" y="914400"/>
                  </a:cubicBezTo>
                  <a:cubicBezTo>
                    <a:pt x="647164" y="914400"/>
                    <a:pt x="647164" y="916483"/>
                    <a:pt x="645048" y="916483"/>
                  </a:cubicBezTo>
                  <a:cubicBezTo>
                    <a:pt x="632348" y="924818"/>
                    <a:pt x="619648" y="931069"/>
                    <a:pt x="606948" y="937320"/>
                  </a:cubicBezTo>
                  <a:cubicBezTo>
                    <a:pt x="604831" y="937320"/>
                    <a:pt x="602714" y="937320"/>
                    <a:pt x="600598" y="939403"/>
                  </a:cubicBezTo>
                  <a:cubicBezTo>
                    <a:pt x="594248" y="941487"/>
                    <a:pt x="587898" y="943571"/>
                    <a:pt x="581548" y="947738"/>
                  </a:cubicBezTo>
                  <a:cubicBezTo>
                    <a:pt x="579431" y="947738"/>
                    <a:pt x="577314" y="945654"/>
                    <a:pt x="579431" y="943571"/>
                  </a:cubicBezTo>
                  <a:cubicBezTo>
                    <a:pt x="587898" y="939403"/>
                    <a:pt x="596364" y="937320"/>
                    <a:pt x="602714" y="933152"/>
                  </a:cubicBezTo>
                  <a:cubicBezTo>
                    <a:pt x="604831" y="933152"/>
                    <a:pt x="606948" y="931069"/>
                    <a:pt x="609064" y="931069"/>
                  </a:cubicBezTo>
                  <a:cubicBezTo>
                    <a:pt x="619648" y="924818"/>
                    <a:pt x="632348" y="920651"/>
                    <a:pt x="642931" y="914400"/>
                  </a:cubicBezTo>
                  <a:close/>
                  <a:moveTo>
                    <a:pt x="656888" y="892175"/>
                  </a:moveTo>
                  <a:cubicBezTo>
                    <a:pt x="659071" y="892175"/>
                    <a:pt x="661254" y="892175"/>
                    <a:pt x="663437" y="892175"/>
                  </a:cubicBezTo>
                  <a:cubicBezTo>
                    <a:pt x="663437" y="892175"/>
                    <a:pt x="665619" y="892175"/>
                    <a:pt x="665619" y="892175"/>
                  </a:cubicBezTo>
                  <a:cubicBezTo>
                    <a:pt x="667802" y="892175"/>
                    <a:pt x="667802" y="896408"/>
                    <a:pt x="665619" y="896408"/>
                  </a:cubicBezTo>
                  <a:cubicBezTo>
                    <a:pt x="663437" y="896408"/>
                    <a:pt x="663437" y="896408"/>
                    <a:pt x="663437" y="896408"/>
                  </a:cubicBezTo>
                  <a:cubicBezTo>
                    <a:pt x="659071" y="896408"/>
                    <a:pt x="656888" y="896408"/>
                    <a:pt x="654705" y="896408"/>
                  </a:cubicBezTo>
                  <a:cubicBezTo>
                    <a:pt x="648157" y="898525"/>
                    <a:pt x="639426" y="900642"/>
                    <a:pt x="632877" y="904875"/>
                  </a:cubicBezTo>
                  <a:cubicBezTo>
                    <a:pt x="626329" y="906992"/>
                    <a:pt x="619780" y="909108"/>
                    <a:pt x="615415" y="911225"/>
                  </a:cubicBezTo>
                  <a:cubicBezTo>
                    <a:pt x="613232" y="911225"/>
                    <a:pt x="611049" y="913342"/>
                    <a:pt x="608866" y="913342"/>
                  </a:cubicBezTo>
                  <a:cubicBezTo>
                    <a:pt x="606683" y="915458"/>
                    <a:pt x="604501" y="915458"/>
                    <a:pt x="602318" y="915458"/>
                  </a:cubicBezTo>
                  <a:cubicBezTo>
                    <a:pt x="602318" y="917575"/>
                    <a:pt x="602318" y="917575"/>
                    <a:pt x="602318" y="917575"/>
                  </a:cubicBezTo>
                  <a:cubicBezTo>
                    <a:pt x="600135" y="917575"/>
                    <a:pt x="597952" y="913342"/>
                    <a:pt x="600135" y="913342"/>
                  </a:cubicBezTo>
                  <a:cubicBezTo>
                    <a:pt x="604501" y="911225"/>
                    <a:pt x="608866" y="909108"/>
                    <a:pt x="611049" y="909108"/>
                  </a:cubicBezTo>
                  <a:cubicBezTo>
                    <a:pt x="613232" y="906992"/>
                    <a:pt x="615415" y="906992"/>
                    <a:pt x="617598" y="906992"/>
                  </a:cubicBezTo>
                  <a:cubicBezTo>
                    <a:pt x="630694" y="900642"/>
                    <a:pt x="643791" y="894292"/>
                    <a:pt x="656888" y="892175"/>
                  </a:cubicBezTo>
                  <a:close/>
                  <a:moveTo>
                    <a:pt x="671438" y="866775"/>
                  </a:moveTo>
                  <a:cubicBezTo>
                    <a:pt x="675739" y="866775"/>
                    <a:pt x="675739" y="871084"/>
                    <a:pt x="671438" y="871084"/>
                  </a:cubicBezTo>
                  <a:cubicBezTo>
                    <a:pt x="671438" y="871084"/>
                    <a:pt x="671438" y="871084"/>
                    <a:pt x="669287" y="871084"/>
                  </a:cubicBezTo>
                  <a:cubicBezTo>
                    <a:pt x="667136" y="871084"/>
                    <a:pt x="662834" y="873238"/>
                    <a:pt x="660684" y="873238"/>
                  </a:cubicBezTo>
                  <a:cubicBezTo>
                    <a:pt x="654231" y="875393"/>
                    <a:pt x="647779" y="879702"/>
                    <a:pt x="641326" y="881856"/>
                  </a:cubicBezTo>
                  <a:cubicBezTo>
                    <a:pt x="634874" y="886165"/>
                    <a:pt x="626271" y="890474"/>
                    <a:pt x="619818" y="894783"/>
                  </a:cubicBezTo>
                  <a:cubicBezTo>
                    <a:pt x="617667" y="894783"/>
                    <a:pt x="615517" y="896938"/>
                    <a:pt x="615517" y="896938"/>
                  </a:cubicBezTo>
                  <a:cubicBezTo>
                    <a:pt x="615517" y="896938"/>
                    <a:pt x="615517" y="896938"/>
                    <a:pt x="613366" y="896938"/>
                  </a:cubicBezTo>
                  <a:cubicBezTo>
                    <a:pt x="611215" y="896938"/>
                    <a:pt x="609064" y="894783"/>
                    <a:pt x="611215" y="892629"/>
                  </a:cubicBezTo>
                  <a:cubicBezTo>
                    <a:pt x="613366" y="892629"/>
                    <a:pt x="615517" y="892629"/>
                    <a:pt x="615517" y="892629"/>
                  </a:cubicBezTo>
                  <a:cubicBezTo>
                    <a:pt x="617667" y="890474"/>
                    <a:pt x="619818" y="890474"/>
                    <a:pt x="619818" y="888320"/>
                  </a:cubicBezTo>
                  <a:cubicBezTo>
                    <a:pt x="628422" y="886165"/>
                    <a:pt x="634874" y="881856"/>
                    <a:pt x="643477" y="877547"/>
                  </a:cubicBezTo>
                  <a:cubicBezTo>
                    <a:pt x="647779" y="873238"/>
                    <a:pt x="654231" y="871084"/>
                    <a:pt x="662834" y="868929"/>
                  </a:cubicBezTo>
                  <a:cubicBezTo>
                    <a:pt x="664985" y="868929"/>
                    <a:pt x="667136" y="866775"/>
                    <a:pt x="671438" y="866775"/>
                  </a:cubicBezTo>
                  <a:close/>
                  <a:moveTo>
                    <a:pt x="671474" y="844550"/>
                  </a:moveTo>
                  <a:cubicBezTo>
                    <a:pt x="671474" y="844550"/>
                    <a:pt x="673607" y="844550"/>
                    <a:pt x="673607" y="844550"/>
                  </a:cubicBezTo>
                  <a:cubicBezTo>
                    <a:pt x="673607" y="844550"/>
                    <a:pt x="675740" y="846704"/>
                    <a:pt x="675740" y="846704"/>
                  </a:cubicBezTo>
                  <a:cubicBezTo>
                    <a:pt x="675740" y="846704"/>
                    <a:pt x="675740" y="848859"/>
                    <a:pt x="675740" y="848859"/>
                  </a:cubicBezTo>
                  <a:cubicBezTo>
                    <a:pt x="673607" y="848859"/>
                    <a:pt x="671474" y="851013"/>
                    <a:pt x="671474" y="851013"/>
                  </a:cubicBezTo>
                  <a:cubicBezTo>
                    <a:pt x="671474" y="851013"/>
                    <a:pt x="671474" y="851013"/>
                    <a:pt x="669341" y="851013"/>
                  </a:cubicBezTo>
                  <a:cubicBezTo>
                    <a:pt x="667207" y="851013"/>
                    <a:pt x="667207" y="851013"/>
                    <a:pt x="665074" y="851013"/>
                  </a:cubicBezTo>
                  <a:cubicBezTo>
                    <a:pt x="656541" y="853168"/>
                    <a:pt x="648008" y="857477"/>
                    <a:pt x="639476" y="859631"/>
                  </a:cubicBezTo>
                  <a:cubicBezTo>
                    <a:pt x="635209" y="863940"/>
                    <a:pt x="628809" y="866095"/>
                    <a:pt x="624543" y="868249"/>
                  </a:cubicBezTo>
                  <a:cubicBezTo>
                    <a:pt x="622410" y="870404"/>
                    <a:pt x="620277" y="870404"/>
                    <a:pt x="620277" y="870404"/>
                  </a:cubicBezTo>
                  <a:cubicBezTo>
                    <a:pt x="616010" y="872558"/>
                    <a:pt x="613877" y="874713"/>
                    <a:pt x="611744" y="874713"/>
                  </a:cubicBezTo>
                  <a:cubicBezTo>
                    <a:pt x="609610" y="874713"/>
                    <a:pt x="609610" y="874713"/>
                    <a:pt x="609610" y="874713"/>
                  </a:cubicBezTo>
                  <a:cubicBezTo>
                    <a:pt x="607477" y="874713"/>
                    <a:pt x="607477" y="872558"/>
                    <a:pt x="609610" y="872558"/>
                  </a:cubicBezTo>
                  <a:cubicBezTo>
                    <a:pt x="611744" y="870404"/>
                    <a:pt x="616010" y="868249"/>
                    <a:pt x="620277" y="866095"/>
                  </a:cubicBezTo>
                  <a:cubicBezTo>
                    <a:pt x="622410" y="866095"/>
                    <a:pt x="622410" y="863940"/>
                    <a:pt x="624543" y="863940"/>
                  </a:cubicBezTo>
                  <a:cubicBezTo>
                    <a:pt x="630943" y="861786"/>
                    <a:pt x="635209" y="857477"/>
                    <a:pt x="641609" y="855322"/>
                  </a:cubicBezTo>
                  <a:cubicBezTo>
                    <a:pt x="650142" y="851013"/>
                    <a:pt x="656541" y="848859"/>
                    <a:pt x="665074" y="846704"/>
                  </a:cubicBezTo>
                  <a:cubicBezTo>
                    <a:pt x="667207" y="846704"/>
                    <a:pt x="669341" y="846704"/>
                    <a:pt x="669341" y="846704"/>
                  </a:cubicBezTo>
                  <a:cubicBezTo>
                    <a:pt x="671474" y="844550"/>
                    <a:pt x="671474" y="844550"/>
                    <a:pt x="671474" y="844550"/>
                  </a:cubicBezTo>
                  <a:close/>
                  <a:moveTo>
                    <a:pt x="667558" y="825500"/>
                  </a:moveTo>
                  <a:cubicBezTo>
                    <a:pt x="669756" y="825500"/>
                    <a:pt x="669756" y="825500"/>
                    <a:pt x="669756" y="825500"/>
                  </a:cubicBezTo>
                  <a:cubicBezTo>
                    <a:pt x="671954" y="825500"/>
                    <a:pt x="671954" y="825500"/>
                    <a:pt x="671954" y="825500"/>
                  </a:cubicBezTo>
                  <a:cubicBezTo>
                    <a:pt x="674152" y="825500"/>
                    <a:pt x="674152" y="827665"/>
                    <a:pt x="671954" y="829830"/>
                  </a:cubicBezTo>
                  <a:cubicBezTo>
                    <a:pt x="671954" y="829830"/>
                    <a:pt x="669756" y="829830"/>
                    <a:pt x="667558" y="831994"/>
                  </a:cubicBezTo>
                  <a:cubicBezTo>
                    <a:pt x="654370" y="838489"/>
                    <a:pt x="638983" y="842818"/>
                    <a:pt x="625795" y="849313"/>
                  </a:cubicBezTo>
                  <a:cubicBezTo>
                    <a:pt x="623596" y="849313"/>
                    <a:pt x="621398" y="849313"/>
                    <a:pt x="621398" y="849313"/>
                  </a:cubicBezTo>
                  <a:cubicBezTo>
                    <a:pt x="619200" y="849313"/>
                    <a:pt x="619200" y="849313"/>
                    <a:pt x="619200" y="849313"/>
                  </a:cubicBezTo>
                  <a:cubicBezTo>
                    <a:pt x="617002" y="849313"/>
                    <a:pt x="617002" y="847148"/>
                    <a:pt x="619200" y="847148"/>
                  </a:cubicBezTo>
                  <a:cubicBezTo>
                    <a:pt x="619200" y="844983"/>
                    <a:pt x="619200" y="844983"/>
                    <a:pt x="621398" y="844983"/>
                  </a:cubicBezTo>
                  <a:cubicBezTo>
                    <a:pt x="621398" y="844983"/>
                    <a:pt x="623596" y="844983"/>
                    <a:pt x="625795" y="844983"/>
                  </a:cubicBezTo>
                  <a:cubicBezTo>
                    <a:pt x="638983" y="838489"/>
                    <a:pt x="654370" y="834159"/>
                    <a:pt x="667558" y="825500"/>
                  </a:cubicBezTo>
                  <a:close/>
                  <a:moveTo>
                    <a:pt x="315789" y="811212"/>
                  </a:moveTo>
                  <a:cubicBezTo>
                    <a:pt x="315789" y="811212"/>
                    <a:pt x="317964" y="811212"/>
                    <a:pt x="317964" y="811212"/>
                  </a:cubicBezTo>
                  <a:cubicBezTo>
                    <a:pt x="320140" y="811212"/>
                    <a:pt x="320140" y="811212"/>
                    <a:pt x="320140" y="813329"/>
                  </a:cubicBezTo>
                  <a:cubicBezTo>
                    <a:pt x="300560" y="830262"/>
                    <a:pt x="283157" y="849312"/>
                    <a:pt x="265753" y="868362"/>
                  </a:cubicBezTo>
                  <a:cubicBezTo>
                    <a:pt x="263577" y="868362"/>
                    <a:pt x="261402" y="866245"/>
                    <a:pt x="263577" y="864129"/>
                  </a:cubicBezTo>
                  <a:cubicBezTo>
                    <a:pt x="278806" y="847195"/>
                    <a:pt x="294034" y="830262"/>
                    <a:pt x="311438" y="815445"/>
                  </a:cubicBezTo>
                  <a:cubicBezTo>
                    <a:pt x="313613" y="813329"/>
                    <a:pt x="315789" y="813329"/>
                    <a:pt x="315789" y="811212"/>
                  </a:cubicBezTo>
                  <a:close/>
                  <a:moveTo>
                    <a:pt x="283075" y="811212"/>
                  </a:moveTo>
                  <a:cubicBezTo>
                    <a:pt x="285215" y="813352"/>
                    <a:pt x="285215" y="813352"/>
                    <a:pt x="285215" y="815491"/>
                  </a:cubicBezTo>
                  <a:cubicBezTo>
                    <a:pt x="283075" y="815491"/>
                    <a:pt x="283075" y="815491"/>
                    <a:pt x="283075" y="815491"/>
                  </a:cubicBezTo>
                  <a:cubicBezTo>
                    <a:pt x="283075" y="817631"/>
                    <a:pt x="280935" y="819771"/>
                    <a:pt x="278796" y="819771"/>
                  </a:cubicBezTo>
                  <a:cubicBezTo>
                    <a:pt x="265957" y="834749"/>
                    <a:pt x="253119" y="847587"/>
                    <a:pt x="240281" y="860425"/>
                  </a:cubicBezTo>
                  <a:cubicBezTo>
                    <a:pt x="238141" y="860425"/>
                    <a:pt x="236002" y="858285"/>
                    <a:pt x="238141" y="856145"/>
                  </a:cubicBezTo>
                  <a:cubicBezTo>
                    <a:pt x="248840" y="845447"/>
                    <a:pt x="261678" y="832609"/>
                    <a:pt x="272377" y="819771"/>
                  </a:cubicBezTo>
                  <a:cubicBezTo>
                    <a:pt x="274516" y="819771"/>
                    <a:pt x="276656" y="817631"/>
                    <a:pt x="276656" y="815491"/>
                  </a:cubicBezTo>
                  <a:cubicBezTo>
                    <a:pt x="278796" y="815491"/>
                    <a:pt x="280935" y="813352"/>
                    <a:pt x="280935" y="813352"/>
                  </a:cubicBezTo>
                  <a:cubicBezTo>
                    <a:pt x="280935" y="811212"/>
                    <a:pt x="283075" y="811212"/>
                    <a:pt x="283075" y="811212"/>
                  </a:cubicBezTo>
                  <a:close/>
                  <a:moveTo>
                    <a:pt x="260290" y="811212"/>
                  </a:moveTo>
                  <a:cubicBezTo>
                    <a:pt x="260290" y="811212"/>
                    <a:pt x="260290" y="811212"/>
                    <a:pt x="262434" y="811212"/>
                  </a:cubicBezTo>
                  <a:cubicBezTo>
                    <a:pt x="262434" y="811212"/>
                    <a:pt x="264577" y="813360"/>
                    <a:pt x="262434" y="815508"/>
                  </a:cubicBezTo>
                  <a:cubicBezTo>
                    <a:pt x="262434" y="815508"/>
                    <a:pt x="260290" y="815508"/>
                    <a:pt x="260290" y="815508"/>
                  </a:cubicBezTo>
                  <a:cubicBezTo>
                    <a:pt x="258147" y="817655"/>
                    <a:pt x="258147" y="817655"/>
                    <a:pt x="256004" y="819803"/>
                  </a:cubicBezTo>
                  <a:cubicBezTo>
                    <a:pt x="245288" y="828394"/>
                    <a:pt x="236716" y="839134"/>
                    <a:pt x="228143" y="847725"/>
                  </a:cubicBezTo>
                  <a:cubicBezTo>
                    <a:pt x="226000" y="847725"/>
                    <a:pt x="226000" y="847725"/>
                    <a:pt x="226000" y="847725"/>
                  </a:cubicBezTo>
                  <a:cubicBezTo>
                    <a:pt x="223857" y="847725"/>
                    <a:pt x="221714" y="845577"/>
                    <a:pt x="223857" y="845577"/>
                  </a:cubicBezTo>
                  <a:cubicBezTo>
                    <a:pt x="232430" y="836986"/>
                    <a:pt x="241002" y="826247"/>
                    <a:pt x="251718" y="819803"/>
                  </a:cubicBezTo>
                  <a:cubicBezTo>
                    <a:pt x="251718" y="817655"/>
                    <a:pt x="253861" y="815508"/>
                    <a:pt x="256004" y="815508"/>
                  </a:cubicBezTo>
                  <a:cubicBezTo>
                    <a:pt x="256004" y="813360"/>
                    <a:pt x="258147" y="811212"/>
                    <a:pt x="260290" y="811212"/>
                  </a:cubicBezTo>
                  <a:close/>
                  <a:moveTo>
                    <a:pt x="339586" y="806450"/>
                  </a:moveTo>
                  <a:cubicBezTo>
                    <a:pt x="339586" y="806450"/>
                    <a:pt x="341769" y="806450"/>
                    <a:pt x="341769" y="806450"/>
                  </a:cubicBezTo>
                  <a:cubicBezTo>
                    <a:pt x="341769" y="806450"/>
                    <a:pt x="343952" y="806450"/>
                    <a:pt x="343952" y="808587"/>
                  </a:cubicBezTo>
                  <a:cubicBezTo>
                    <a:pt x="343952" y="808587"/>
                    <a:pt x="343952" y="808587"/>
                    <a:pt x="343952" y="810724"/>
                  </a:cubicBezTo>
                  <a:cubicBezTo>
                    <a:pt x="326489" y="825683"/>
                    <a:pt x="311209" y="842780"/>
                    <a:pt x="295929" y="859876"/>
                  </a:cubicBezTo>
                  <a:cubicBezTo>
                    <a:pt x="295929" y="862013"/>
                    <a:pt x="293747" y="862013"/>
                    <a:pt x="293747" y="862013"/>
                  </a:cubicBezTo>
                  <a:cubicBezTo>
                    <a:pt x="291564" y="862013"/>
                    <a:pt x="291564" y="859876"/>
                    <a:pt x="291564" y="857739"/>
                  </a:cubicBezTo>
                  <a:cubicBezTo>
                    <a:pt x="306844" y="840642"/>
                    <a:pt x="322123" y="825683"/>
                    <a:pt x="337403" y="808587"/>
                  </a:cubicBezTo>
                  <a:cubicBezTo>
                    <a:pt x="337403" y="808587"/>
                    <a:pt x="339586" y="808587"/>
                    <a:pt x="339586" y="806450"/>
                  </a:cubicBezTo>
                  <a:close/>
                  <a:moveTo>
                    <a:pt x="669335" y="801687"/>
                  </a:moveTo>
                  <a:cubicBezTo>
                    <a:pt x="671470" y="801687"/>
                    <a:pt x="671470" y="801687"/>
                    <a:pt x="671470" y="801687"/>
                  </a:cubicBezTo>
                  <a:cubicBezTo>
                    <a:pt x="673605" y="801687"/>
                    <a:pt x="673605" y="801687"/>
                    <a:pt x="673605" y="801687"/>
                  </a:cubicBezTo>
                  <a:cubicBezTo>
                    <a:pt x="675740" y="801687"/>
                    <a:pt x="675740" y="803885"/>
                    <a:pt x="673605" y="806083"/>
                  </a:cubicBezTo>
                  <a:cubicBezTo>
                    <a:pt x="673605" y="806083"/>
                    <a:pt x="673605" y="806083"/>
                    <a:pt x="671470" y="806083"/>
                  </a:cubicBezTo>
                  <a:cubicBezTo>
                    <a:pt x="671470" y="806083"/>
                    <a:pt x="671470" y="806083"/>
                    <a:pt x="669335" y="806083"/>
                  </a:cubicBezTo>
                  <a:cubicBezTo>
                    <a:pt x="660796" y="806083"/>
                    <a:pt x="652256" y="810479"/>
                    <a:pt x="643716" y="814875"/>
                  </a:cubicBezTo>
                  <a:cubicBezTo>
                    <a:pt x="637311" y="817073"/>
                    <a:pt x="630907" y="821470"/>
                    <a:pt x="626637" y="825866"/>
                  </a:cubicBezTo>
                  <a:cubicBezTo>
                    <a:pt x="624502" y="825866"/>
                    <a:pt x="622367" y="825866"/>
                    <a:pt x="622367" y="828064"/>
                  </a:cubicBezTo>
                  <a:cubicBezTo>
                    <a:pt x="620232" y="828064"/>
                    <a:pt x="620232" y="828064"/>
                    <a:pt x="620232" y="828064"/>
                  </a:cubicBezTo>
                  <a:cubicBezTo>
                    <a:pt x="618097" y="828064"/>
                    <a:pt x="618097" y="828064"/>
                    <a:pt x="618097" y="830262"/>
                  </a:cubicBezTo>
                  <a:cubicBezTo>
                    <a:pt x="615962" y="830262"/>
                    <a:pt x="615962" y="830262"/>
                    <a:pt x="615962" y="830262"/>
                  </a:cubicBezTo>
                  <a:cubicBezTo>
                    <a:pt x="613827" y="828064"/>
                    <a:pt x="613827" y="825866"/>
                    <a:pt x="615962" y="825866"/>
                  </a:cubicBezTo>
                  <a:cubicBezTo>
                    <a:pt x="618097" y="823668"/>
                    <a:pt x="618097" y="823668"/>
                    <a:pt x="620232" y="823668"/>
                  </a:cubicBezTo>
                  <a:cubicBezTo>
                    <a:pt x="620232" y="823668"/>
                    <a:pt x="620232" y="821470"/>
                    <a:pt x="622367" y="821470"/>
                  </a:cubicBezTo>
                  <a:cubicBezTo>
                    <a:pt x="622367" y="821470"/>
                    <a:pt x="624502" y="821470"/>
                    <a:pt x="626637" y="819271"/>
                  </a:cubicBezTo>
                  <a:cubicBezTo>
                    <a:pt x="630907" y="817073"/>
                    <a:pt x="637311" y="812677"/>
                    <a:pt x="643716" y="810479"/>
                  </a:cubicBezTo>
                  <a:cubicBezTo>
                    <a:pt x="652256" y="806083"/>
                    <a:pt x="660796" y="801687"/>
                    <a:pt x="669335" y="801687"/>
                  </a:cubicBezTo>
                  <a:close/>
                  <a:moveTo>
                    <a:pt x="241109" y="800100"/>
                  </a:moveTo>
                  <a:cubicBezTo>
                    <a:pt x="243318" y="800100"/>
                    <a:pt x="243318" y="800100"/>
                    <a:pt x="243318" y="800100"/>
                  </a:cubicBezTo>
                  <a:cubicBezTo>
                    <a:pt x="245527" y="800100"/>
                    <a:pt x="245527" y="802217"/>
                    <a:pt x="243318" y="802217"/>
                  </a:cubicBezTo>
                  <a:cubicBezTo>
                    <a:pt x="241109" y="804333"/>
                    <a:pt x="238901" y="808567"/>
                    <a:pt x="236692" y="810683"/>
                  </a:cubicBezTo>
                  <a:cubicBezTo>
                    <a:pt x="234483" y="810683"/>
                    <a:pt x="232275" y="812800"/>
                    <a:pt x="232275" y="812800"/>
                  </a:cubicBezTo>
                  <a:cubicBezTo>
                    <a:pt x="221231" y="823383"/>
                    <a:pt x="210188" y="833967"/>
                    <a:pt x="199144" y="844550"/>
                  </a:cubicBezTo>
                  <a:cubicBezTo>
                    <a:pt x="196935" y="844550"/>
                    <a:pt x="194727" y="842433"/>
                    <a:pt x="196935" y="840317"/>
                  </a:cubicBezTo>
                  <a:cubicBezTo>
                    <a:pt x="207979" y="831850"/>
                    <a:pt x="216814" y="821267"/>
                    <a:pt x="227857" y="810683"/>
                  </a:cubicBezTo>
                  <a:cubicBezTo>
                    <a:pt x="227857" y="810683"/>
                    <a:pt x="230066" y="808567"/>
                    <a:pt x="230066" y="808567"/>
                  </a:cubicBezTo>
                  <a:cubicBezTo>
                    <a:pt x="234483" y="804333"/>
                    <a:pt x="238901" y="802217"/>
                    <a:pt x="241109" y="800100"/>
                  </a:cubicBezTo>
                  <a:close/>
                  <a:moveTo>
                    <a:pt x="371393" y="795337"/>
                  </a:moveTo>
                  <a:cubicBezTo>
                    <a:pt x="371393" y="795337"/>
                    <a:pt x="373547" y="795337"/>
                    <a:pt x="373547" y="795337"/>
                  </a:cubicBezTo>
                  <a:cubicBezTo>
                    <a:pt x="373547" y="795337"/>
                    <a:pt x="375702" y="795337"/>
                    <a:pt x="375702" y="797472"/>
                  </a:cubicBezTo>
                  <a:cubicBezTo>
                    <a:pt x="375702" y="799607"/>
                    <a:pt x="375702" y="799607"/>
                    <a:pt x="375702" y="801742"/>
                  </a:cubicBezTo>
                  <a:cubicBezTo>
                    <a:pt x="375702" y="801742"/>
                    <a:pt x="373547" y="803877"/>
                    <a:pt x="373547" y="803877"/>
                  </a:cubicBezTo>
                  <a:cubicBezTo>
                    <a:pt x="371393" y="803877"/>
                    <a:pt x="371393" y="801742"/>
                    <a:pt x="371393" y="801742"/>
                  </a:cubicBezTo>
                  <a:cubicBezTo>
                    <a:pt x="349848" y="814551"/>
                    <a:pt x="336921" y="838035"/>
                    <a:pt x="319686" y="857250"/>
                  </a:cubicBezTo>
                  <a:cubicBezTo>
                    <a:pt x="317531" y="857250"/>
                    <a:pt x="315377" y="855115"/>
                    <a:pt x="317531" y="852980"/>
                  </a:cubicBezTo>
                  <a:cubicBezTo>
                    <a:pt x="334767" y="833766"/>
                    <a:pt x="347694" y="810281"/>
                    <a:pt x="371393" y="795337"/>
                  </a:cubicBezTo>
                  <a:close/>
                  <a:moveTo>
                    <a:pt x="404659" y="790575"/>
                  </a:moveTo>
                  <a:cubicBezTo>
                    <a:pt x="404659" y="790575"/>
                    <a:pt x="406849" y="790575"/>
                    <a:pt x="406849" y="790575"/>
                  </a:cubicBezTo>
                  <a:cubicBezTo>
                    <a:pt x="406849" y="790575"/>
                    <a:pt x="409039" y="792765"/>
                    <a:pt x="406849" y="792765"/>
                  </a:cubicBezTo>
                  <a:cubicBezTo>
                    <a:pt x="404659" y="797144"/>
                    <a:pt x="402470" y="799333"/>
                    <a:pt x="398090" y="803713"/>
                  </a:cubicBezTo>
                  <a:cubicBezTo>
                    <a:pt x="395901" y="805902"/>
                    <a:pt x="393711" y="808092"/>
                    <a:pt x="391522" y="810282"/>
                  </a:cubicBezTo>
                  <a:cubicBezTo>
                    <a:pt x="391522" y="812471"/>
                    <a:pt x="391522" y="812471"/>
                    <a:pt x="389332" y="814661"/>
                  </a:cubicBezTo>
                  <a:cubicBezTo>
                    <a:pt x="387142" y="816851"/>
                    <a:pt x="384953" y="819040"/>
                    <a:pt x="382763" y="821230"/>
                  </a:cubicBezTo>
                  <a:cubicBezTo>
                    <a:pt x="374004" y="832178"/>
                    <a:pt x="363056" y="843127"/>
                    <a:pt x="352108" y="854075"/>
                  </a:cubicBezTo>
                  <a:cubicBezTo>
                    <a:pt x="349918" y="854075"/>
                    <a:pt x="349918" y="854075"/>
                    <a:pt x="349918" y="854075"/>
                  </a:cubicBezTo>
                  <a:cubicBezTo>
                    <a:pt x="347728" y="854075"/>
                    <a:pt x="345539" y="851885"/>
                    <a:pt x="347728" y="849696"/>
                  </a:cubicBezTo>
                  <a:cubicBezTo>
                    <a:pt x="360866" y="838747"/>
                    <a:pt x="374004" y="825609"/>
                    <a:pt x="384953" y="812471"/>
                  </a:cubicBezTo>
                  <a:cubicBezTo>
                    <a:pt x="387142" y="810282"/>
                    <a:pt x="389332" y="808092"/>
                    <a:pt x="391522" y="805902"/>
                  </a:cubicBezTo>
                  <a:cubicBezTo>
                    <a:pt x="391522" y="803713"/>
                    <a:pt x="393711" y="803713"/>
                    <a:pt x="395901" y="801523"/>
                  </a:cubicBezTo>
                  <a:cubicBezTo>
                    <a:pt x="395901" y="799333"/>
                    <a:pt x="398090" y="797144"/>
                    <a:pt x="400280" y="794954"/>
                  </a:cubicBezTo>
                  <a:cubicBezTo>
                    <a:pt x="402470" y="792765"/>
                    <a:pt x="402470" y="792765"/>
                    <a:pt x="404659" y="790575"/>
                  </a:cubicBezTo>
                  <a:close/>
                  <a:moveTo>
                    <a:pt x="669756" y="782637"/>
                  </a:moveTo>
                  <a:cubicBezTo>
                    <a:pt x="669756" y="782637"/>
                    <a:pt x="669756" y="782637"/>
                    <a:pt x="671954" y="782637"/>
                  </a:cubicBezTo>
                  <a:cubicBezTo>
                    <a:pt x="674152" y="782637"/>
                    <a:pt x="674152" y="786967"/>
                    <a:pt x="671954" y="786967"/>
                  </a:cubicBezTo>
                  <a:cubicBezTo>
                    <a:pt x="671954" y="786967"/>
                    <a:pt x="669756" y="786967"/>
                    <a:pt x="669756" y="786967"/>
                  </a:cubicBezTo>
                  <a:cubicBezTo>
                    <a:pt x="654370" y="791296"/>
                    <a:pt x="638983" y="799955"/>
                    <a:pt x="623596" y="804285"/>
                  </a:cubicBezTo>
                  <a:cubicBezTo>
                    <a:pt x="623596" y="804285"/>
                    <a:pt x="621398" y="806450"/>
                    <a:pt x="621398" y="806450"/>
                  </a:cubicBezTo>
                  <a:cubicBezTo>
                    <a:pt x="619200" y="806450"/>
                    <a:pt x="619200" y="806450"/>
                    <a:pt x="619200" y="806450"/>
                  </a:cubicBezTo>
                  <a:cubicBezTo>
                    <a:pt x="617002" y="806450"/>
                    <a:pt x="617002" y="802120"/>
                    <a:pt x="619200" y="802120"/>
                  </a:cubicBezTo>
                  <a:cubicBezTo>
                    <a:pt x="619200" y="802120"/>
                    <a:pt x="621398" y="802120"/>
                    <a:pt x="621398" y="802120"/>
                  </a:cubicBezTo>
                  <a:cubicBezTo>
                    <a:pt x="621398" y="799955"/>
                    <a:pt x="621398" y="799955"/>
                    <a:pt x="623596" y="799955"/>
                  </a:cubicBezTo>
                  <a:cubicBezTo>
                    <a:pt x="638983" y="795626"/>
                    <a:pt x="654370" y="786967"/>
                    <a:pt x="669756" y="782637"/>
                  </a:cubicBezTo>
                  <a:close/>
                  <a:moveTo>
                    <a:pt x="227005" y="782637"/>
                  </a:moveTo>
                  <a:cubicBezTo>
                    <a:pt x="229122" y="782637"/>
                    <a:pt x="229122" y="782637"/>
                    <a:pt x="229122" y="782637"/>
                  </a:cubicBezTo>
                  <a:cubicBezTo>
                    <a:pt x="231239" y="782637"/>
                    <a:pt x="231239" y="784780"/>
                    <a:pt x="231239" y="784780"/>
                  </a:cubicBezTo>
                  <a:cubicBezTo>
                    <a:pt x="231239" y="784780"/>
                    <a:pt x="231239" y="786923"/>
                    <a:pt x="231239" y="786923"/>
                  </a:cubicBezTo>
                  <a:cubicBezTo>
                    <a:pt x="224889" y="791209"/>
                    <a:pt x="220655" y="795496"/>
                    <a:pt x="216422" y="799782"/>
                  </a:cubicBezTo>
                  <a:cubicBezTo>
                    <a:pt x="214305" y="801925"/>
                    <a:pt x="214305" y="801925"/>
                    <a:pt x="212189" y="804068"/>
                  </a:cubicBezTo>
                  <a:cubicBezTo>
                    <a:pt x="205839" y="810498"/>
                    <a:pt x="199489" y="816927"/>
                    <a:pt x="191022" y="825500"/>
                  </a:cubicBezTo>
                  <a:cubicBezTo>
                    <a:pt x="188905" y="825500"/>
                    <a:pt x="186789" y="823357"/>
                    <a:pt x="188905" y="821214"/>
                  </a:cubicBezTo>
                  <a:cubicBezTo>
                    <a:pt x="195255" y="814784"/>
                    <a:pt x="201605" y="808355"/>
                    <a:pt x="210072" y="799782"/>
                  </a:cubicBezTo>
                  <a:cubicBezTo>
                    <a:pt x="210072" y="799782"/>
                    <a:pt x="212189" y="799782"/>
                    <a:pt x="212189" y="797639"/>
                  </a:cubicBezTo>
                  <a:cubicBezTo>
                    <a:pt x="216422" y="793353"/>
                    <a:pt x="222772" y="789066"/>
                    <a:pt x="227005" y="782637"/>
                  </a:cubicBezTo>
                  <a:close/>
                  <a:moveTo>
                    <a:pt x="212622" y="777875"/>
                  </a:moveTo>
                  <a:cubicBezTo>
                    <a:pt x="212622" y="777875"/>
                    <a:pt x="212622" y="777875"/>
                    <a:pt x="214787" y="777875"/>
                  </a:cubicBezTo>
                  <a:cubicBezTo>
                    <a:pt x="214787" y="777875"/>
                    <a:pt x="216952" y="782161"/>
                    <a:pt x="214787" y="782161"/>
                  </a:cubicBezTo>
                  <a:cubicBezTo>
                    <a:pt x="210457" y="784304"/>
                    <a:pt x="208293" y="788591"/>
                    <a:pt x="203963" y="790734"/>
                  </a:cubicBezTo>
                  <a:cubicBezTo>
                    <a:pt x="203963" y="790734"/>
                    <a:pt x="201798" y="792877"/>
                    <a:pt x="201798" y="792877"/>
                  </a:cubicBezTo>
                  <a:cubicBezTo>
                    <a:pt x="190974" y="801450"/>
                    <a:pt x="182315" y="810022"/>
                    <a:pt x="173656" y="818595"/>
                  </a:cubicBezTo>
                  <a:cubicBezTo>
                    <a:pt x="173656" y="820738"/>
                    <a:pt x="171492" y="820738"/>
                    <a:pt x="171492" y="820738"/>
                  </a:cubicBezTo>
                  <a:cubicBezTo>
                    <a:pt x="169327" y="820738"/>
                    <a:pt x="169327" y="818595"/>
                    <a:pt x="169327" y="816452"/>
                  </a:cubicBezTo>
                  <a:cubicBezTo>
                    <a:pt x="180151" y="807879"/>
                    <a:pt x="188810" y="797163"/>
                    <a:pt x="199634" y="788591"/>
                  </a:cubicBezTo>
                  <a:cubicBezTo>
                    <a:pt x="199634" y="788591"/>
                    <a:pt x="201798" y="788591"/>
                    <a:pt x="201798" y="786447"/>
                  </a:cubicBezTo>
                  <a:cubicBezTo>
                    <a:pt x="206128" y="784304"/>
                    <a:pt x="208293" y="782161"/>
                    <a:pt x="212622" y="777875"/>
                  </a:cubicBezTo>
                  <a:close/>
                  <a:moveTo>
                    <a:pt x="195729" y="763587"/>
                  </a:moveTo>
                  <a:cubicBezTo>
                    <a:pt x="197902" y="763587"/>
                    <a:pt x="197902" y="765676"/>
                    <a:pt x="197902" y="767765"/>
                  </a:cubicBezTo>
                  <a:cubicBezTo>
                    <a:pt x="195729" y="769853"/>
                    <a:pt x="195729" y="769853"/>
                    <a:pt x="193557" y="771942"/>
                  </a:cubicBezTo>
                  <a:cubicBezTo>
                    <a:pt x="191385" y="771942"/>
                    <a:pt x="191385" y="774031"/>
                    <a:pt x="189212" y="774031"/>
                  </a:cubicBezTo>
                  <a:cubicBezTo>
                    <a:pt x="180523" y="784475"/>
                    <a:pt x="171833" y="792831"/>
                    <a:pt x="163144" y="803275"/>
                  </a:cubicBezTo>
                  <a:cubicBezTo>
                    <a:pt x="160971" y="803275"/>
                    <a:pt x="160971" y="803275"/>
                    <a:pt x="160971" y="803275"/>
                  </a:cubicBezTo>
                  <a:cubicBezTo>
                    <a:pt x="158799" y="803275"/>
                    <a:pt x="156627" y="801186"/>
                    <a:pt x="158799" y="799097"/>
                  </a:cubicBezTo>
                  <a:cubicBezTo>
                    <a:pt x="169661" y="790742"/>
                    <a:pt x="178350" y="780298"/>
                    <a:pt x="189212" y="769853"/>
                  </a:cubicBezTo>
                  <a:cubicBezTo>
                    <a:pt x="189212" y="769853"/>
                    <a:pt x="191385" y="767765"/>
                    <a:pt x="191385" y="767765"/>
                  </a:cubicBezTo>
                  <a:cubicBezTo>
                    <a:pt x="193557" y="765676"/>
                    <a:pt x="193557" y="765676"/>
                    <a:pt x="193557" y="765676"/>
                  </a:cubicBezTo>
                  <a:cubicBezTo>
                    <a:pt x="193557" y="765676"/>
                    <a:pt x="195729" y="763587"/>
                    <a:pt x="195729" y="763587"/>
                  </a:cubicBezTo>
                  <a:close/>
                  <a:moveTo>
                    <a:pt x="668861" y="754062"/>
                  </a:moveTo>
                  <a:cubicBezTo>
                    <a:pt x="670977" y="754062"/>
                    <a:pt x="670977" y="758392"/>
                    <a:pt x="668861" y="758392"/>
                  </a:cubicBezTo>
                  <a:cubicBezTo>
                    <a:pt x="668861" y="758392"/>
                    <a:pt x="668861" y="760556"/>
                    <a:pt x="666744" y="760556"/>
                  </a:cubicBezTo>
                  <a:cubicBezTo>
                    <a:pt x="654044" y="767051"/>
                    <a:pt x="639227" y="771380"/>
                    <a:pt x="624411" y="775710"/>
                  </a:cubicBezTo>
                  <a:cubicBezTo>
                    <a:pt x="624411" y="775710"/>
                    <a:pt x="624411" y="777875"/>
                    <a:pt x="622294" y="777875"/>
                  </a:cubicBezTo>
                  <a:cubicBezTo>
                    <a:pt x="620177" y="777875"/>
                    <a:pt x="620177" y="773545"/>
                    <a:pt x="622294" y="773545"/>
                  </a:cubicBezTo>
                  <a:cubicBezTo>
                    <a:pt x="637111" y="767051"/>
                    <a:pt x="651927" y="762721"/>
                    <a:pt x="666744" y="756227"/>
                  </a:cubicBezTo>
                  <a:cubicBezTo>
                    <a:pt x="666744" y="754062"/>
                    <a:pt x="668861" y="754062"/>
                    <a:pt x="668861" y="754062"/>
                  </a:cubicBezTo>
                  <a:close/>
                  <a:moveTo>
                    <a:pt x="180757" y="750887"/>
                  </a:moveTo>
                  <a:cubicBezTo>
                    <a:pt x="180757" y="750887"/>
                    <a:pt x="180757" y="750887"/>
                    <a:pt x="182979" y="750887"/>
                  </a:cubicBezTo>
                  <a:cubicBezTo>
                    <a:pt x="185202" y="750887"/>
                    <a:pt x="185202" y="752976"/>
                    <a:pt x="182979" y="752976"/>
                  </a:cubicBezTo>
                  <a:cubicBezTo>
                    <a:pt x="171867" y="763420"/>
                    <a:pt x="160754" y="775953"/>
                    <a:pt x="149642" y="786397"/>
                  </a:cubicBezTo>
                  <a:cubicBezTo>
                    <a:pt x="147419" y="788486"/>
                    <a:pt x="147419" y="788486"/>
                    <a:pt x="145197" y="790575"/>
                  </a:cubicBezTo>
                  <a:cubicBezTo>
                    <a:pt x="145197" y="790575"/>
                    <a:pt x="145197" y="790575"/>
                    <a:pt x="142974" y="790575"/>
                  </a:cubicBezTo>
                  <a:cubicBezTo>
                    <a:pt x="142974" y="790575"/>
                    <a:pt x="140752" y="788486"/>
                    <a:pt x="142974" y="788486"/>
                  </a:cubicBezTo>
                  <a:cubicBezTo>
                    <a:pt x="142974" y="786397"/>
                    <a:pt x="145197" y="786397"/>
                    <a:pt x="145197" y="786397"/>
                  </a:cubicBezTo>
                  <a:cubicBezTo>
                    <a:pt x="145197" y="784308"/>
                    <a:pt x="147419" y="782220"/>
                    <a:pt x="149642" y="782220"/>
                  </a:cubicBezTo>
                  <a:cubicBezTo>
                    <a:pt x="158532" y="771775"/>
                    <a:pt x="169644" y="761331"/>
                    <a:pt x="180757" y="750887"/>
                  </a:cubicBezTo>
                  <a:close/>
                  <a:moveTo>
                    <a:pt x="169724" y="739775"/>
                  </a:moveTo>
                  <a:cubicBezTo>
                    <a:pt x="171907" y="739775"/>
                    <a:pt x="171907" y="739775"/>
                    <a:pt x="171907" y="739775"/>
                  </a:cubicBezTo>
                  <a:cubicBezTo>
                    <a:pt x="174090" y="739775"/>
                    <a:pt x="174090" y="741958"/>
                    <a:pt x="174090" y="744141"/>
                  </a:cubicBezTo>
                  <a:cubicBezTo>
                    <a:pt x="169724" y="748506"/>
                    <a:pt x="165358" y="752872"/>
                    <a:pt x="160993" y="757238"/>
                  </a:cubicBezTo>
                  <a:cubicBezTo>
                    <a:pt x="160993" y="757238"/>
                    <a:pt x="160993" y="757238"/>
                    <a:pt x="158810" y="757238"/>
                  </a:cubicBezTo>
                  <a:cubicBezTo>
                    <a:pt x="158810" y="757238"/>
                    <a:pt x="156627" y="755055"/>
                    <a:pt x="158810" y="755055"/>
                  </a:cubicBezTo>
                  <a:cubicBezTo>
                    <a:pt x="163175" y="748506"/>
                    <a:pt x="165358" y="744141"/>
                    <a:pt x="169724" y="739775"/>
                  </a:cubicBezTo>
                  <a:close/>
                  <a:moveTo>
                    <a:pt x="673026" y="730250"/>
                  </a:moveTo>
                  <a:cubicBezTo>
                    <a:pt x="673026" y="730250"/>
                    <a:pt x="675176" y="730250"/>
                    <a:pt x="675176" y="730250"/>
                  </a:cubicBezTo>
                  <a:cubicBezTo>
                    <a:pt x="675176" y="732448"/>
                    <a:pt x="675176" y="732448"/>
                    <a:pt x="675176" y="732448"/>
                  </a:cubicBezTo>
                  <a:cubicBezTo>
                    <a:pt x="677327" y="732448"/>
                    <a:pt x="677327" y="736844"/>
                    <a:pt x="675176" y="736844"/>
                  </a:cubicBezTo>
                  <a:cubicBezTo>
                    <a:pt x="675176" y="736844"/>
                    <a:pt x="675176" y="734646"/>
                    <a:pt x="673026" y="734646"/>
                  </a:cubicBezTo>
                  <a:cubicBezTo>
                    <a:pt x="670875" y="734646"/>
                    <a:pt x="668724" y="736844"/>
                    <a:pt x="666573" y="736844"/>
                  </a:cubicBezTo>
                  <a:cubicBezTo>
                    <a:pt x="666573" y="736844"/>
                    <a:pt x="664422" y="736844"/>
                    <a:pt x="662272" y="736844"/>
                  </a:cubicBezTo>
                  <a:cubicBezTo>
                    <a:pt x="655819" y="739042"/>
                    <a:pt x="649367" y="743438"/>
                    <a:pt x="642914" y="745636"/>
                  </a:cubicBezTo>
                  <a:cubicBezTo>
                    <a:pt x="634311" y="750033"/>
                    <a:pt x="625708" y="754429"/>
                    <a:pt x="617105" y="756627"/>
                  </a:cubicBezTo>
                  <a:cubicBezTo>
                    <a:pt x="617105" y="756627"/>
                    <a:pt x="614954" y="758825"/>
                    <a:pt x="614954" y="758825"/>
                  </a:cubicBezTo>
                  <a:cubicBezTo>
                    <a:pt x="614954" y="758825"/>
                    <a:pt x="612803" y="758825"/>
                    <a:pt x="612803" y="758825"/>
                  </a:cubicBezTo>
                  <a:cubicBezTo>
                    <a:pt x="610652" y="758825"/>
                    <a:pt x="610652" y="756627"/>
                    <a:pt x="612803" y="754429"/>
                  </a:cubicBezTo>
                  <a:cubicBezTo>
                    <a:pt x="614954" y="754429"/>
                    <a:pt x="614954" y="754429"/>
                    <a:pt x="617105" y="752231"/>
                  </a:cubicBezTo>
                  <a:cubicBezTo>
                    <a:pt x="625708" y="747834"/>
                    <a:pt x="636462" y="743438"/>
                    <a:pt x="645065" y="739042"/>
                  </a:cubicBezTo>
                  <a:cubicBezTo>
                    <a:pt x="651518" y="736844"/>
                    <a:pt x="655819" y="734646"/>
                    <a:pt x="662272" y="732448"/>
                  </a:cubicBezTo>
                  <a:cubicBezTo>
                    <a:pt x="664422" y="732448"/>
                    <a:pt x="664422" y="732448"/>
                    <a:pt x="666573" y="732448"/>
                  </a:cubicBezTo>
                  <a:cubicBezTo>
                    <a:pt x="668724" y="732448"/>
                    <a:pt x="670875" y="730250"/>
                    <a:pt x="673026" y="730250"/>
                  </a:cubicBezTo>
                  <a:close/>
                  <a:moveTo>
                    <a:pt x="666744" y="714375"/>
                  </a:moveTo>
                  <a:cubicBezTo>
                    <a:pt x="668861" y="714375"/>
                    <a:pt x="670977" y="716439"/>
                    <a:pt x="668861" y="718502"/>
                  </a:cubicBezTo>
                  <a:cubicBezTo>
                    <a:pt x="666744" y="718502"/>
                    <a:pt x="664627" y="720566"/>
                    <a:pt x="662511" y="720566"/>
                  </a:cubicBezTo>
                  <a:cubicBezTo>
                    <a:pt x="662511" y="720566"/>
                    <a:pt x="660394" y="722630"/>
                    <a:pt x="660394" y="722630"/>
                  </a:cubicBezTo>
                  <a:cubicBezTo>
                    <a:pt x="645577" y="728821"/>
                    <a:pt x="630761" y="730885"/>
                    <a:pt x="618061" y="735013"/>
                  </a:cubicBezTo>
                  <a:cubicBezTo>
                    <a:pt x="615944" y="735013"/>
                    <a:pt x="613827" y="730885"/>
                    <a:pt x="615944" y="730885"/>
                  </a:cubicBezTo>
                  <a:cubicBezTo>
                    <a:pt x="630761" y="726758"/>
                    <a:pt x="645577" y="724694"/>
                    <a:pt x="658277" y="718502"/>
                  </a:cubicBezTo>
                  <a:cubicBezTo>
                    <a:pt x="660394" y="718502"/>
                    <a:pt x="660394" y="716439"/>
                    <a:pt x="662511" y="716439"/>
                  </a:cubicBezTo>
                  <a:cubicBezTo>
                    <a:pt x="662511" y="716439"/>
                    <a:pt x="664627" y="714375"/>
                    <a:pt x="666744" y="714375"/>
                  </a:cubicBezTo>
                  <a:close/>
                  <a:moveTo>
                    <a:pt x="186710" y="687387"/>
                  </a:moveTo>
                  <a:cubicBezTo>
                    <a:pt x="186710" y="687387"/>
                    <a:pt x="186710" y="687387"/>
                    <a:pt x="188853" y="687387"/>
                  </a:cubicBezTo>
                  <a:cubicBezTo>
                    <a:pt x="190997" y="687387"/>
                    <a:pt x="193140" y="689579"/>
                    <a:pt x="190997" y="691771"/>
                  </a:cubicBezTo>
                  <a:cubicBezTo>
                    <a:pt x="190997" y="691771"/>
                    <a:pt x="188853" y="691771"/>
                    <a:pt x="188853" y="691771"/>
                  </a:cubicBezTo>
                  <a:cubicBezTo>
                    <a:pt x="186710" y="693964"/>
                    <a:pt x="186710" y="693964"/>
                    <a:pt x="184567" y="696156"/>
                  </a:cubicBezTo>
                  <a:cubicBezTo>
                    <a:pt x="182424" y="698348"/>
                    <a:pt x="182424" y="700541"/>
                    <a:pt x="180281" y="702733"/>
                  </a:cubicBezTo>
                  <a:cubicBezTo>
                    <a:pt x="171708" y="711502"/>
                    <a:pt x="163136" y="722463"/>
                    <a:pt x="154563" y="733425"/>
                  </a:cubicBezTo>
                  <a:cubicBezTo>
                    <a:pt x="152420" y="733425"/>
                    <a:pt x="152420" y="733425"/>
                    <a:pt x="152420" y="733425"/>
                  </a:cubicBezTo>
                  <a:cubicBezTo>
                    <a:pt x="150277" y="733425"/>
                    <a:pt x="150277" y="731233"/>
                    <a:pt x="150277" y="731233"/>
                  </a:cubicBezTo>
                  <a:cubicBezTo>
                    <a:pt x="160993" y="718079"/>
                    <a:pt x="169565" y="707117"/>
                    <a:pt x="180281" y="693964"/>
                  </a:cubicBezTo>
                  <a:cubicBezTo>
                    <a:pt x="182424" y="691771"/>
                    <a:pt x="184567" y="689579"/>
                    <a:pt x="186710" y="687387"/>
                  </a:cubicBezTo>
                  <a:close/>
                  <a:moveTo>
                    <a:pt x="663423" y="685800"/>
                  </a:moveTo>
                  <a:cubicBezTo>
                    <a:pt x="663423" y="685800"/>
                    <a:pt x="663423" y="685800"/>
                    <a:pt x="665613" y="685800"/>
                  </a:cubicBezTo>
                  <a:cubicBezTo>
                    <a:pt x="665613" y="685800"/>
                    <a:pt x="667802" y="687917"/>
                    <a:pt x="665613" y="690033"/>
                  </a:cubicBezTo>
                  <a:cubicBezTo>
                    <a:pt x="661233" y="690033"/>
                    <a:pt x="659044" y="692150"/>
                    <a:pt x="654664" y="692150"/>
                  </a:cubicBezTo>
                  <a:cubicBezTo>
                    <a:pt x="654664" y="692150"/>
                    <a:pt x="652475" y="694267"/>
                    <a:pt x="652475" y="694267"/>
                  </a:cubicBezTo>
                  <a:cubicBezTo>
                    <a:pt x="637147" y="698500"/>
                    <a:pt x="621819" y="706967"/>
                    <a:pt x="606492" y="711200"/>
                  </a:cubicBezTo>
                  <a:cubicBezTo>
                    <a:pt x="604302" y="711200"/>
                    <a:pt x="604302" y="709083"/>
                    <a:pt x="606492" y="706967"/>
                  </a:cubicBezTo>
                  <a:cubicBezTo>
                    <a:pt x="621819" y="702733"/>
                    <a:pt x="634957" y="696383"/>
                    <a:pt x="650285" y="690033"/>
                  </a:cubicBezTo>
                  <a:cubicBezTo>
                    <a:pt x="652475" y="690033"/>
                    <a:pt x="652475" y="687917"/>
                    <a:pt x="654664" y="687917"/>
                  </a:cubicBezTo>
                  <a:cubicBezTo>
                    <a:pt x="656854" y="687917"/>
                    <a:pt x="661233" y="685800"/>
                    <a:pt x="663423" y="685800"/>
                  </a:cubicBezTo>
                  <a:close/>
                  <a:moveTo>
                    <a:pt x="641608" y="668337"/>
                  </a:moveTo>
                  <a:cubicBezTo>
                    <a:pt x="643762" y="668337"/>
                    <a:pt x="643762" y="668337"/>
                    <a:pt x="645917" y="668337"/>
                  </a:cubicBezTo>
                  <a:cubicBezTo>
                    <a:pt x="650226" y="668337"/>
                    <a:pt x="652380" y="668337"/>
                    <a:pt x="654535" y="668337"/>
                  </a:cubicBezTo>
                  <a:cubicBezTo>
                    <a:pt x="656689" y="670520"/>
                    <a:pt x="654535" y="672703"/>
                    <a:pt x="652380" y="672703"/>
                  </a:cubicBezTo>
                  <a:cubicBezTo>
                    <a:pt x="650226" y="672703"/>
                    <a:pt x="650226" y="672703"/>
                    <a:pt x="648071" y="672703"/>
                  </a:cubicBezTo>
                  <a:cubicBezTo>
                    <a:pt x="648071" y="672703"/>
                    <a:pt x="645917" y="672703"/>
                    <a:pt x="645917" y="672703"/>
                  </a:cubicBezTo>
                  <a:cubicBezTo>
                    <a:pt x="645917" y="672703"/>
                    <a:pt x="643762" y="672703"/>
                    <a:pt x="643762" y="672703"/>
                  </a:cubicBezTo>
                  <a:cubicBezTo>
                    <a:pt x="637299" y="672703"/>
                    <a:pt x="630836" y="674885"/>
                    <a:pt x="626527" y="677068"/>
                  </a:cubicBezTo>
                  <a:cubicBezTo>
                    <a:pt x="617909" y="679251"/>
                    <a:pt x="609291" y="683617"/>
                    <a:pt x="600673" y="685800"/>
                  </a:cubicBezTo>
                  <a:cubicBezTo>
                    <a:pt x="600673" y="685800"/>
                    <a:pt x="600673" y="685800"/>
                    <a:pt x="598519" y="685800"/>
                  </a:cubicBezTo>
                  <a:cubicBezTo>
                    <a:pt x="598519" y="685800"/>
                    <a:pt x="598519" y="685800"/>
                    <a:pt x="598519" y="683617"/>
                  </a:cubicBezTo>
                  <a:cubicBezTo>
                    <a:pt x="596364" y="683617"/>
                    <a:pt x="598519" y="681434"/>
                    <a:pt x="598519" y="681434"/>
                  </a:cubicBezTo>
                  <a:cubicBezTo>
                    <a:pt x="609291" y="679251"/>
                    <a:pt x="617909" y="674885"/>
                    <a:pt x="626527" y="670520"/>
                  </a:cubicBezTo>
                  <a:cubicBezTo>
                    <a:pt x="630836" y="670520"/>
                    <a:pt x="637299" y="668337"/>
                    <a:pt x="641608" y="668337"/>
                  </a:cubicBezTo>
                  <a:close/>
                  <a:moveTo>
                    <a:pt x="195709" y="655637"/>
                  </a:moveTo>
                  <a:cubicBezTo>
                    <a:pt x="197902" y="655637"/>
                    <a:pt x="197902" y="657754"/>
                    <a:pt x="195709" y="659870"/>
                  </a:cubicBezTo>
                  <a:cubicBezTo>
                    <a:pt x="193517" y="659870"/>
                    <a:pt x="191325" y="661987"/>
                    <a:pt x="186940" y="664104"/>
                  </a:cubicBezTo>
                  <a:cubicBezTo>
                    <a:pt x="184748" y="666220"/>
                    <a:pt x="182556" y="668337"/>
                    <a:pt x="180363" y="670454"/>
                  </a:cubicBezTo>
                  <a:cubicBezTo>
                    <a:pt x="171594" y="678920"/>
                    <a:pt x="165017" y="689504"/>
                    <a:pt x="156248" y="700087"/>
                  </a:cubicBezTo>
                  <a:cubicBezTo>
                    <a:pt x="154056" y="700087"/>
                    <a:pt x="151864" y="697970"/>
                    <a:pt x="154056" y="695854"/>
                  </a:cubicBezTo>
                  <a:cubicBezTo>
                    <a:pt x="162825" y="685270"/>
                    <a:pt x="169402" y="674687"/>
                    <a:pt x="180363" y="664104"/>
                  </a:cubicBezTo>
                  <a:cubicBezTo>
                    <a:pt x="182556" y="661987"/>
                    <a:pt x="184748" y="659870"/>
                    <a:pt x="189133" y="659870"/>
                  </a:cubicBezTo>
                  <a:cubicBezTo>
                    <a:pt x="189133" y="657754"/>
                    <a:pt x="191325" y="657754"/>
                    <a:pt x="195709" y="655637"/>
                  </a:cubicBezTo>
                  <a:close/>
                  <a:moveTo>
                    <a:pt x="634464" y="644525"/>
                  </a:moveTo>
                  <a:cubicBezTo>
                    <a:pt x="634464" y="644525"/>
                    <a:pt x="636581" y="644525"/>
                    <a:pt x="636581" y="644525"/>
                  </a:cubicBezTo>
                  <a:cubicBezTo>
                    <a:pt x="636581" y="644525"/>
                    <a:pt x="638698" y="644525"/>
                    <a:pt x="638698" y="644525"/>
                  </a:cubicBezTo>
                  <a:cubicBezTo>
                    <a:pt x="638698" y="644525"/>
                    <a:pt x="640814" y="646793"/>
                    <a:pt x="638698" y="646793"/>
                  </a:cubicBezTo>
                  <a:cubicBezTo>
                    <a:pt x="638698" y="646793"/>
                    <a:pt x="638698" y="649061"/>
                    <a:pt x="638698" y="649061"/>
                  </a:cubicBezTo>
                  <a:cubicBezTo>
                    <a:pt x="636581" y="649061"/>
                    <a:pt x="636581" y="649061"/>
                    <a:pt x="634464" y="649061"/>
                  </a:cubicBezTo>
                  <a:cubicBezTo>
                    <a:pt x="619648" y="653596"/>
                    <a:pt x="602714" y="655864"/>
                    <a:pt x="585781" y="658132"/>
                  </a:cubicBezTo>
                  <a:cubicBezTo>
                    <a:pt x="583664" y="660400"/>
                    <a:pt x="581548" y="660400"/>
                    <a:pt x="581548" y="660400"/>
                  </a:cubicBezTo>
                  <a:cubicBezTo>
                    <a:pt x="581548" y="660400"/>
                    <a:pt x="581548" y="660400"/>
                    <a:pt x="579431" y="660400"/>
                  </a:cubicBezTo>
                  <a:cubicBezTo>
                    <a:pt x="579431" y="660400"/>
                    <a:pt x="577314" y="658132"/>
                    <a:pt x="577314" y="655864"/>
                  </a:cubicBezTo>
                  <a:cubicBezTo>
                    <a:pt x="579431" y="655864"/>
                    <a:pt x="579431" y="655864"/>
                    <a:pt x="579431" y="655864"/>
                  </a:cubicBezTo>
                  <a:cubicBezTo>
                    <a:pt x="581548" y="655864"/>
                    <a:pt x="581548" y="655864"/>
                    <a:pt x="583664" y="655864"/>
                  </a:cubicBezTo>
                  <a:cubicBezTo>
                    <a:pt x="600598" y="651328"/>
                    <a:pt x="617531" y="649061"/>
                    <a:pt x="634464" y="644525"/>
                  </a:cubicBezTo>
                  <a:close/>
                  <a:moveTo>
                    <a:pt x="176043" y="639762"/>
                  </a:moveTo>
                  <a:cubicBezTo>
                    <a:pt x="178241" y="639762"/>
                    <a:pt x="180439" y="642011"/>
                    <a:pt x="178241" y="644260"/>
                  </a:cubicBezTo>
                  <a:cubicBezTo>
                    <a:pt x="171646" y="651007"/>
                    <a:pt x="162854" y="660003"/>
                    <a:pt x="156260" y="666750"/>
                  </a:cubicBezTo>
                  <a:cubicBezTo>
                    <a:pt x="154062" y="666750"/>
                    <a:pt x="154062" y="666750"/>
                    <a:pt x="154062" y="666750"/>
                  </a:cubicBezTo>
                  <a:cubicBezTo>
                    <a:pt x="154062" y="666750"/>
                    <a:pt x="151864" y="666750"/>
                    <a:pt x="151864" y="666750"/>
                  </a:cubicBezTo>
                  <a:cubicBezTo>
                    <a:pt x="151864" y="664501"/>
                    <a:pt x="151864" y="664501"/>
                    <a:pt x="151864" y="664501"/>
                  </a:cubicBezTo>
                  <a:cubicBezTo>
                    <a:pt x="154062" y="662252"/>
                    <a:pt x="154062" y="662252"/>
                    <a:pt x="154062" y="662252"/>
                  </a:cubicBezTo>
                  <a:cubicBezTo>
                    <a:pt x="160656" y="655505"/>
                    <a:pt x="167250" y="646509"/>
                    <a:pt x="176043" y="639762"/>
                  </a:cubicBezTo>
                  <a:close/>
                  <a:moveTo>
                    <a:pt x="630144" y="619125"/>
                  </a:moveTo>
                  <a:cubicBezTo>
                    <a:pt x="632304" y="619125"/>
                    <a:pt x="632304" y="619125"/>
                    <a:pt x="632304" y="619125"/>
                  </a:cubicBezTo>
                  <a:cubicBezTo>
                    <a:pt x="634465" y="619125"/>
                    <a:pt x="634465" y="623207"/>
                    <a:pt x="632304" y="623207"/>
                  </a:cubicBezTo>
                  <a:cubicBezTo>
                    <a:pt x="632304" y="623207"/>
                    <a:pt x="632304" y="623207"/>
                    <a:pt x="630144" y="623207"/>
                  </a:cubicBezTo>
                  <a:cubicBezTo>
                    <a:pt x="630144" y="625248"/>
                    <a:pt x="627983" y="625248"/>
                    <a:pt x="625822" y="625248"/>
                  </a:cubicBezTo>
                  <a:cubicBezTo>
                    <a:pt x="606375" y="629331"/>
                    <a:pt x="586928" y="631372"/>
                    <a:pt x="567481" y="633413"/>
                  </a:cubicBezTo>
                  <a:cubicBezTo>
                    <a:pt x="565320" y="633413"/>
                    <a:pt x="560998" y="633413"/>
                    <a:pt x="558838" y="633413"/>
                  </a:cubicBezTo>
                  <a:cubicBezTo>
                    <a:pt x="556677" y="633413"/>
                    <a:pt x="556677" y="633413"/>
                    <a:pt x="556677" y="633413"/>
                  </a:cubicBezTo>
                  <a:cubicBezTo>
                    <a:pt x="556677" y="631372"/>
                    <a:pt x="556677" y="629331"/>
                    <a:pt x="558838" y="629331"/>
                  </a:cubicBezTo>
                  <a:cubicBezTo>
                    <a:pt x="560998" y="629331"/>
                    <a:pt x="563160" y="629331"/>
                    <a:pt x="563160" y="629331"/>
                  </a:cubicBezTo>
                  <a:cubicBezTo>
                    <a:pt x="584767" y="627289"/>
                    <a:pt x="604214" y="625248"/>
                    <a:pt x="625822" y="621166"/>
                  </a:cubicBezTo>
                  <a:cubicBezTo>
                    <a:pt x="625822" y="621166"/>
                    <a:pt x="627983" y="621166"/>
                    <a:pt x="630144" y="619125"/>
                  </a:cubicBezTo>
                  <a:close/>
                  <a:moveTo>
                    <a:pt x="40184" y="619125"/>
                  </a:moveTo>
                  <a:cubicBezTo>
                    <a:pt x="40184" y="619125"/>
                    <a:pt x="42327" y="619125"/>
                    <a:pt x="42327" y="621242"/>
                  </a:cubicBezTo>
                  <a:cubicBezTo>
                    <a:pt x="42327" y="621242"/>
                    <a:pt x="42327" y="623358"/>
                    <a:pt x="42327" y="623358"/>
                  </a:cubicBezTo>
                  <a:cubicBezTo>
                    <a:pt x="40184" y="623358"/>
                    <a:pt x="38040" y="625475"/>
                    <a:pt x="38040" y="625475"/>
                  </a:cubicBezTo>
                  <a:cubicBezTo>
                    <a:pt x="25182" y="633942"/>
                    <a:pt x="14466" y="642408"/>
                    <a:pt x="3750" y="650875"/>
                  </a:cubicBezTo>
                  <a:cubicBezTo>
                    <a:pt x="3750" y="650875"/>
                    <a:pt x="1607" y="650875"/>
                    <a:pt x="1607" y="650875"/>
                  </a:cubicBezTo>
                  <a:cubicBezTo>
                    <a:pt x="-536" y="650875"/>
                    <a:pt x="-536" y="648758"/>
                    <a:pt x="1607" y="648758"/>
                  </a:cubicBezTo>
                  <a:cubicBezTo>
                    <a:pt x="10180" y="640292"/>
                    <a:pt x="18752" y="633942"/>
                    <a:pt x="27325" y="627592"/>
                  </a:cubicBezTo>
                  <a:cubicBezTo>
                    <a:pt x="29468" y="625475"/>
                    <a:pt x="33754" y="623358"/>
                    <a:pt x="35897" y="621242"/>
                  </a:cubicBezTo>
                  <a:cubicBezTo>
                    <a:pt x="35897" y="621242"/>
                    <a:pt x="38040" y="621242"/>
                    <a:pt x="40184" y="619125"/>
                  </a:cubicBezTo>
                  <a:close/>
                  <a:moveTo>
                    <a:pt x="102103" y="609600"/>
                  </a:moveTo>
                  <a:cubicBezTo>
                    <a:pt x="102103" y="609600"/>
                    <a:pt x="104240" y="609600"/>
                    <a:pt x="104240" y="609600"/>
                  </a:cubicBezTo>
                  <a:cubicBezTo>
                    <a:pt x="104240" y="611783"/>
                    <a:pt x="104240" y="611783"/>
                    <a:pt x="102103" y="613965"/>
                  </a:cubicBezTo>
                  <a:cubicBezTo>
                    <a:pt x="93555" y="613965"/>
                    <a:pt x="82869" y="620514"/>
                    <a:pt x="74321" y="627062"/>
                  </a:cubicBezTo>
                  <a:cubicBezTo>
                    <a:pt x="67910" y="631428"/>
                    <a:pt x="59362" y="637976"/>
                    <a:pt x="52951" y="644525"/>
                  </a:cubicBezTo>
                  <a:cubicBezTo>
                    <a:pt x="52951" y="644525"/>
                    <a:pt x="50814" y="644525"/>
                    <a:pt x="50814" y="644525"/>
                  </a:cubicBezTo>
                  <a:cubicBezTo>
                    <a:pt x="48677" y="644525"/>
                    <a:pt x="48677" y="642342"/>
                    <a:pt x="50814" y="640159"/>
                  </a:cubicBezTo>
                  <a:cubicBezTo>
                    <a:pt x="59362" y="633611"/>
                    <a:pt x="67910" y="627062"/>
                    <a:pt x="76458" y="620514"/>
                  </a:cubicBezTo>
                  <a:cubicBezTo>
                    <a:pt x="80732" y="618331"/>
                    <a:pt x="85006" y="616148"/>
                    <a:pt x="89280" y="611783"/>
                  </a:cubicBezTo>
                  <a:cubicBezTo>
                    <a:pt x="93555" y="611783"/>
                    <a:pt x="97829" y="609600"/>
                    <a:pt x="102103" y="609600"/>
                  </a:cubicBezTo>
                  <a:close/>
                  <a:moveTo>
                    <a:pt x="69759" y="609600"/>
                  </a:moveTo>
                  <a:cubicBezTo>
                    <a:pt x="69759" y="609600"/>
                    <a:pt x="69759" y="609600"/>
                    <a:pt x="71918" y="609600"/>
                  </a:cubicBezTo>
                  <a:cubicBezTo>
                    <a:pt x="74077" y="611805"/>
                    <a:pt x="74077" y="614010"/>
                    <a:pt x="71918" y="614010"/>
                  </a:cubicBezTo>
                  <a:cubicBezTo>
                    <a:pt x="67600" y="616215"/>
                    <a:pt x="65441" y="618419"/>
                    <a:pt x="63282" y="620624"/>
                  </a:cubicBezTo>
                  <a:cubicBezTo>
                    <a:pt x="50328" y="629444"/>
                    <a:pt x="37374" y="638263"/>
                    <a:pt x="24420" y="647083"/>
                  </a:cubicBezTo>
                  <a:cubicBezTo>
                    <a:pt x="24420" y="649288"/>
                    <a:pt x="24420" y="649288"/>
                    <a:pt x="24420" y="649288"/>
                  </a:cubicBezTo>
                  <a:cubicBezTo>
                    <a:pt x="22261" y="649288"/>
                    <a:pt x="20102" y="644878"/>
                    <a:pt x="22261" y="644878"/>
                  </a:cubicBezTo>
                  <a:cubicBezTo>
                    <a:pt x="30897" y="638263"/>
                    <a:pt x="41692" y="629444"/>
                    <a:pt x="50328" y="622829"/>
                  </a:cubicBezTo>
                  <a:cubicBezTo>
                    <a:pt x="54646" y="620624"/>
                    <a:pt x="56805" y="618419"/>
                    <a:pt x="61123" y="616215"/>
                  </a:cubicBezTo>
                  <a:cubicBezTo>
                    <a:pt x="63282" y="614010"/>
                    <a:pt x="65441" y="611805"/>
                    <a:pt x="69759" y="609600"/>
                  </a:cubicBezTo>
                  <a:close/>
                  <a:moveTo>
                    <a:pt x="158632" y="603250"/>
                  </a:moveTo>
                  <a:cubicBezTo>
                    <a:pt x="160804" y="603250"/>
                    <a:pt x="162977" y="605404"/>
                    <a:pt x="160804" y="605404"/>
                  </a:cubicBezTo>
                  <a:cubicBezTo>
                    <a:pt x="149943" y="616177"/>
                    <a:pt x="136908" y="624795"/>
                    <a:pt x="126046" y="633413"/>
                  </a:cubicBezTo>
                  <a:cubicBezTo>
                    <a:pt x="123874" y="633413"/>
                    <a:pt x="121702" y="631258"/>
                    <a:pt x="123874" y="631258"/>
                  </a:cubicBezTo>
                  <a:cubicBezTo>
                    <a:pt x="134736" y="620486"/>
                    <a:pt x="147770" y="614022"/>
                    <a:pt x="158632" y="603250"/>
                  </a:cubicBezTo>
                  <a:close/>
                  <a:moveTo>
                    <a:pt x="134846" y="603250"/>
                  </a:moveTo>
                  <a:cubicBezTo>
                    <a:pt x="137005" y="603250"/>
                    <a:pt x="137005" y="603250"/>
                    <a:pt x="137005" y="603250"/>
                  </a:cubicBezTo>
                  <a:cubicBezTo>
                    <a:pt x="137005" y="605398"/>
                    <a:pt x="139164" y="607546"/>
                    <a:pt x="137005" y="607546"/>
                  </a:cubicBezTo>
                  <a:cubicBezTo>
                    <a:pt x="119733" y="616137"/>
                    <a:pt x="104620" y="626876"/>
                    <a:pt x="87348" y="639763"/>
                  </a:cubicBezTo>
                  <a:cubicBezTo>
                    <a:pt x="85189" y="639763"/>
                    <a:pt x="85189" y="635467"/>
                    <a:pt x="85189" y="635467"/>
                  </a:cubicBezTo>
                  <a:cubicBezTo>
                    <a:pt x="100302" y="624728"/>
                    <a:pt x="115415" y="613989"/>
                    <a:pt x="132687" y="605398"/>
                  </a:cubicBezTo>
                  <a:cubicBezTo>
                    <a:pt x="132687" y="605398"/>
                    <a:pt x="132687" y="605398"/>
                    <a:pt x="134846" y="603250"/>
                  </a:cubicBezTo>
                  <a:close/>
                  <a:moveTo>
                    <a:pt x="621223" y="600075"/>
                  </a:moveTo>
                  <a:cubicBezTo>
                    <a:pt x="623352" y="600075"/>
                    <a:pt x="623352" y="603885"/>
                    <a:pt x="621223" y="603885"/>
                  </a:cubicBezTo>
                  <a:cubicBezTo>
                    <a:pt x="621223" y="603885"/>
                    <a:pt x="619093" y="603885"/>
                    <a:pt x="616963" y="605790"/>
                  </a:cubicBezTo>
                  <a:cubicBezTo>
                    <a:pt x="604186" y="609600"/>
                    <a:pt x="589279" y="609600"/>
                    <a:pt x="574372" y="609600"/>
                  </a:cubicBezTo>
                  <a:cubicBezTo>
                    <a:pt x="567983" y="609600"/>
                    <a:pt x="563724" y="609600"/>
                    <a:pt x="557335" y="609600"/>
                  </a:cubicBezTo>
                  <a:cubicBezTo>
                    <a:pt x="553075" y="609600"/>
                    <a:pt x="546687" y="609600"/>
                    <a:pt x="542428" y="609600"/>
                  </a:cubicBezTo>
                  <a:cubicBezTo>
                    <a:pt x="542428" y="609600"/>
                    <a:pt x="540298" y="609600"/>
                    <a:pt x="540298" y="609600"/>
                  </a:cubicBezTo>
                  <a:cubicBezTo>
                    <a:pt x="540298" y="609600"/>
                    <a:pt x="538168" y="609600"/>
                    <a:pt x="538168" y="609600"/>
                  </a:cubicBezTo>
                  <a:cubicBezTo>
                    <a:pt x="536039" y="609600"/>
                    <a:pt x="536039" y="607695"/>
                    <a:pt x="536039" y="607695"/>
                  </a:cubicBezTo>
                  <a:cubicBezTo>
                    <a:pt x="536039" y="605790"/>
                    <a:pt x="536039" y="605790"/>
                    <a:pt x="538168" y="605790"/>
                  </a:cubicBezTo>
                  <a:cubicBezTo>
                    <a:pt x="538168" y="605790"/>
                    <a:pt x="540298" y="605790"/>
                    <a:pt x="542428" y="605790"/>
                  </a:cubicBezTo>
                  <a:cubicBezTo>
                    <a:pt x="546687" y="605790"/>
                    <a:pt x="553075" y="605790"/>
                    <a:pt x="557335" y="605790"/>
                  </a:cubicBezTo>
                  <a:cubicBezTo>
                    <a:pt x="563724" y="605790"/>
                    <a:pt x="567983" y="605790"/>
                    <a:pt x="574372" y="605790"/>
                  </a:cubicBezTo>
                  <a:cubicBezTo>
                    <a:pt x="587149" y="605790"/>
                    <a:pt x="602056" y="605790"/>
                    <a:pt x="614834" y="601980"/>
                  </a:cubicBezTo>
                  <a:cubicBezTo>
                    <a:pt x="616963" y="601980"/>
                    <a:pt x="619093" y="600075"/>
                    <a:pt x="621223" y="600075"/>
                  </a:cubicBezTo>
                  <a:close/>
                  <a:moveTo>
                    <a:pt x="611091" y="579437"/>
                  </a:moveTo>
                  <a:cubicBezTo>
                    <a:pt x="613253" y="579437"/>
                    <a:pt x="615414" y="583882"/>
                    <a:pt x="613253" y="583882"/>
                  </a:cubicBezTo>
                  <a:cubicBezTo>
                    <a:pt x="611091" y="583882"/>
                    <a:pt x="611091" y="583882"/>
                    <a:pt x="611091" y="586104"/>
                  </a:cubicBezTo>
                  <a:cubicBezTo>
                    <a:pt x="608929" y="586104"/>
                    <a:pt x="608929" y="586104"/>
                    <a:pt x="606767" y="586104"/>
                  </a:cubicBezTo>
                  <a:cubicBezTo>
                    <a:pt x="580827" y="597217"/>
                    <a:pt x="550563" y="597217"/>
                    <a:pt x="522461" y="599439"/>
                  </a:cubicBezTo>
                  <a:cubicBezTo>
                    <a:pt x="520299" y="601662"/>
                    <a:pt x="520299" y="601662"/>
                    <a:pt x="518137" y="601662"/>
                  </a:cubicBezTo>
                  <a:cubicBezTo>
                    <a:pt x="515975" y="601662"/>
                    <a:pt x="513814" y="597217"/>
                    <a:pt x="515975" y="597217"/>
                  </a:cubicBezTo>
                  <a:cubicBezTo>
                    <a:pt x="544078" y="592772"/>
                    <a:pt x="576504" y="594994"/>
                    <a:pt x="602444" y="583882"/>
                  </a:cubicBezTo>
                  <a:cubicBezTo>
                    <a:pt x="604606" y="583882"/>
                    <a:pt x="606767" y="581659"/>
                    <a:pt x="606767" y="581659"/>
                  </a:cubicBezTo>
                  <a:cubicBezTo>
                    <a:pt x="608929" y="581659"/>
                    <a:pt x="608929" y="581659"/>
                    <a:pt x="611091" y="579437"/>
                  </a:cubicBezTo>
                  <a:close/>
                  <a:moveTo>
                    <a:pt x="563923" y="563562"/>
                  </a:moveTo>
                  <a:cubicBezTo>
                    <a:pt x="566080" y="563562"/>
                    <a:pt x="568237" y="563562"/>
                    <a:pt x="570395" y="563562"/>
                  </a:cubicBezTo>
                  <a:cubicBezTo>
                    <a:pt x="572552" y="563562"/>
                    <a:pt x="572552" y="565626"/>
                    <a:pt x="572552" y="565626"/>
                  </a:cubicBezTo>
                  <a:cubicBezTo>
                    <a:pt x="572552" y="567689"/>
                    <a:pt x="572552" y="567689"/>
                    <a:pt x="570395" y="567689"/>
                  </a:cubicBezTo>
                  <a:cubicBezTo>
                    <a:pt x="544506" y="567689"/>
                    <a:pt x="518617" y="578008"/>
                    <a:pt x="492729" y="584200"/>
                  </a:cubicBezTo>
                  <a:cubicBezTo>
                    <a:pt x="488414" y="584200"/>
                    <a:pt x="488414" y="580072"/>
                    <a:pt x="490571" y="580072"/>
                  </a:cubicBezTo>
                  <a:cubicBezTo>
                    <a:pt x="516460" y="573881"/>
                    <a:pt x="540191" y="565626"/>
                    <a:pt x="563923" y="563562"/>
                  </a:cubicBezTo>
                  <a:close/>
                  <a:moveTo>
                    <a:pt x="557173" y="525462"/>
                  </a:moveTo>
                  <a:cubicBezTo>
                    <a:pt x="559307" y="525462"/>
                    <a:pt x="561440" y="527627"/>
                    <a:pt x="559307" y="527627"/>
                  </a:cubicBezTo>
                  <a:cubicBezTo>
                    <a:pt x="540108" y="536286"/>
                    <a:pt x="518775" y="542780"/>
                    <a:pt x="495310" y="549275"/>
                  </a:cubicBezTo>
                  <a:cubicBezTo>
                    <a:pt x="493177" y="549275"/>
                    <a:pt x="493177" y="544945"/>
                    <a:pt x="495310" y="544945"/>
                  </a:cubicBezTo>
                  <a:cubicBezTo>
                    <a:pt x="516642" y="538451"/>
                    <a:pt x="537974" y="534121"/>
                    <a:pt x="557173" y="525462"/>
                  </a:cubicBezTo>
                  <a:close/>
                  <a:moveTo>
                    <a:pt x="579299" y="509587"/>
                  </a:moveTo>
                  <a:cubicBezTo>
                    <a:pt x="579299" y="509587"/>
                    <a:pt x="581481" y="509587"/>
                    <a:pt x="581481" y="509587"/>
                  </a:cubicBezTo>
                  <a:cubicBezTo>
                    <a:pt x="583664" y="509587"/>
                    <a:pt x="583664" y="511752"/>
                    <a:pt x="583664" y="513917"/>
                  </a:cubicBezTo>
                  <a:cubicBezTo>
                    <a:pt x="579299" y="516081"/>
                    <a:pt x="574933" y="518246"/>
                    <a:pt x="572750" y="520411"/>
                  </a:cubicBezTo>
                  <a:cubicBezTo>
                    <a:pt x="572750" y="520411"/>
                    <a:pt x="570567" y="520411"/>
                    <a:pt x="570567" y="520411"/>
                  </a:cubicBezTo>
                  <a:cubicBezTo>
                    <a:pt x="566202" y="522576"/>
                    <a:pt x="559653" y="524741"/>
                    <a:pt x="553104" y="524741"/>
                  </a:cubicBezTo>
                  <a:cubicBezTo>
                    <a:pt x="542190" y="529070"/>
                    <a:pt x="529093" y="531235"/>
                    <a:pt x="518179" y="533400"/>
                  </a:cubicBezTo>
                  <a:cubicBezTo>
                    <a:pt x="515997" y="533400"/>
                    <a:pt x="513814" y="531235"/>
                    <a:pt x="515997" y="529070"/>
                  </a:cubicBezTo>
                  <a:cubicBezTo>
                    <a:pt x="526911" y="526905"/>
                    <a:pt x="540008" y="524741"/>
                    <a:pt x="550922" y="522576"/>
                  </a:cubicBezTo>
                  <a:cubicBezTo>
                    <a:pt x="557470" y="520411"/>
                    <a:pt x="561836" y="518246"/>
                    <a:pt x="568385" y="516081"/>
                  </a:cubicBezTo>
                  <a:cubicBezTo>
                    <a:pt x="572750" y="513917"/>
                    <a:pt x="577116" y="513917"/>
                    <a:pt x="579299" y="509587"/>
                  </a:cubicBezTo>
                  <a:close/>
                  <a:moveTo>
                    <a:pt x="591999" y="481012"/>
                  </a:moveTo>
                  <a:cubicBezTo>
                    <a:pt x="594181" y="481012"/>
                    <a:pt x="594181" y="481012"/>
                    <a:pt x="594181" y="481012"/>
                  </a:cubicBezTo>
                  <a:cubicBezTo>
                    <a:pt x="596364" y="481012"/>
                    <a:pt x="596364" y="483129"/>
                    <a:pt x="594181" y="485245"/>
                  </a:cubicBezTo>
                  <a:cubicBezTo>
                    <a:pt x="572353" y="489479"/>
                    <a:pt x="550525" y="500062"/>
                    <a:pt x="530879" y="506412"/>
                  </a:cubicBezTo>
                  <a:cubicBezTo>
                    <a:pt x="528697" y="506412"/>
                    <a:pt x="528697" y="506412"/>
                    <a:pt x="528697" y="506412"/>
                  </a:cubicBezTo>
                  <a:cubicBezTo>
                    <a:pt x="526514" y="506412"/>
                    <a:pt x="526514" y="502179"/>
                    <a:pt x="528697" y="502179"/>
                  </a:cubicBezTo>
                  <a:cubicBezTo>
                    <a:pt x="530879" y="502179"/>
                    <a:pt x="533062" y="502179"/>
                    <a:pt x="535245" y="500062"/>
                  </a:cubicBezTo>
                  <a:cubicBezTo>
                    <a:pt x="554890" y="493712"/>
                    <a:pt x="572353" y="485245"/>
                    <a:pt x="591999" y="481012"/>
                  </a:cubicBezTo>
                  <a:close/>
                  <a:moveTo>
                    <a:pt x="611064" y="455612"/>
                  </a:moveTo>
                  <a:cubicBezTo>
                    <a:pt x="613240" y="455612"/>
                    <a:pt x="615415" y="459942"/>
                    <a:pt x="613240" y="459942"/>
                  </a:cubicBezTo>
                  <a:cubicBezTo>
                    <a:pt x="593660" y="466436"/>
                    <a:pt x="576257" y="472930"/>
                    <a:pt x="558852" y="479425"/>
                  </a:cubicBezTo>
                  <a:cubicBezTo>
                    <a:pt x="556677" y="479425"/>
                    <a:pt x="556677" y="477260"/>
                    <a:pt x="558852" y="475095"/>
                  </a:cubicBezTo>
                  <a:cubicBezTo>
                    <a:pt x="576257" y="468601"/>
                    <a:pt x="593660" y="462106"/>
                    <a:pt x="611064" y="455612"/>
                  </a:cubicBezTo>
                  <a:close/>
                  <a:moveTo>
                    <a:pt x="624329" y="422275"/>
                  </a:moveTo>
                  <a:cubicBezTo>
                    <a:pt x="624329" y="422275"/>
                    <a:pt x="626527" y="424473"/>
                    <a:pt x="626527" y="424473"/>
                  </a:cubicBezTo>
                  <a:cubicBezTo>
                    <a:pt x="626527" y="424473"/>
                    <a:pt x="626527" y="426671"/>
                    <a:pt x="626527" y="426671"/>
                  </a:cubicBezTo>
                  <a:cubicBezTo>
                    <a:pt x="606745" y="435463"/>
                    <a:pt x="589160" y="444256"/>
                    <a:pt x="571575" y="450850"/>
                  </a:cubicBezTo>
                  <a:cubicBezTo>
                    <a:pt x="569377" y="450850"/>
                    <a:pt x="569377" y="448652"/>
                    <a:pt x="571575" y="446454"/>
                  </a:cubicBezTo>
                  <a:cubicBezTo>
                    <a:pt x="589160" y="439859"/>
                    <a:pt x="606745" y="431067"/>
                    <a:pt x="624329" y="422275"/>
                  </a:cubicBezTo>
                  <a:close/>
                  <a:moveTo>
                    <a:pt x="630146" y="403225"/>
                  </a:moveTo>
                  <a:cubicBezTo>
                    <a:pt x="630146" y="403225"/>
                    <a:pt x="630146" y="403225"/>
                    <a:pt x="632305" y="403225"/>
                  </a:cubicBezTo>
                  <a:cubicBezTo>
                    <a:pt x="634464" y="403225"/>
                    <a:pt x="634464" y="405342"/>
                    <a:pt x="632305" y="405342"/>
                  </a:cubicBezTo>
                  <a:cubicBezTo>
                    <a:pt x="630146" y="407458"/>
                    <a:pt x="630146" y="407458"/>
                    <a:pt x="630146" y="407458"/>
                  </a:cubicBezTo>
                  <a:cubicBezTo>
                    <a:pt x="612874" y="409575"/>
                    <a:pt x="599920" y="420158"/>
                    <a:pt x="584807" y="428625"/>
                  </a:cubicBezTo>
                  <a:cubicBezTo>
                    <a:pt x="582648" y="428625"/>
                    <a:pt x="580489" y="424392"/>
                    <a:pt x="582648" y="424392"/>
                  </a:cubicBezTo>
                  <a:cubicBezTo>
                    <a:pt x="597761" y="415925"/>
                    <a:pt x="612874" y="403225"/>
                    <a:pt x="630146" y="403225"/>
                  </a:cubicBezTo>
                  <a:close/>
                  <a:moveTo>
                    <a:pt x="633289" y="382587"/>
                  </a:moveTo>
                  <a:cubicBezTo>
                    <a:pt x="633289" y="382587"/>
                    <a:pt x="633289" y="382587"/>
                    <a:pt x="635465" y="382587"/>
                  </a:cubicBezTo>
                  <a:cubicBezTo>
                    <a:pt x="637640" y="384704"/>
                    <a:pt x="637640" y="386820"/>
                    <a:pt x="635465" y="386820"/>
                  </a:cubicBezTo>
                  <a:cubicBezTo>
                    <a:pt x="615885" y="395287"/>
                    <a:pt x="600657" y="405870"/>
                    <a:pt x="583253" y="414337"/>
                  </a:cubicBezTo>
                  <a:cubicBezTo>
                    <a:pt x="581078" y="414337"/>
                    <a:pt x="581078" y="414337"/>
                    <a:pt x="581078" y="412220"/>
                  </a:cubicBezTo>
                  <a:cubicBezTo>
                    <a:pt x="578902" y="412220"/>
                    <a:pt x="578902" y="410104"/>
                    <a:pt x="581078" y="410104"/>
                  </a:cubicBezTo>
                  <a:cubicBezTo>
                    <a:pt x="598482" y="401637"/>
                    <a:pt x="615885" y="391054"/>
                    <a:pt x="633289" y="382587"/>
                  </a:cubicBezTo>
                  <a:close/>
                  <a:moveTo>
                    <a:pt x="636541" y="358775"/>
                  </a:moveTo>
                  <a:cubicBezTo>
                    <a:pt x="636541" y="358775"/>
                    <a:pt x="638678" y="358775"/>
                    <a:pt x="638678" y="358775"/>
                  </a:cubicBezTo>
                  <a:cubicBezTo>
                    <a:pt x="640815" y="360892"/>
                    <a:pt x="640815" y="363008"/>
                    <a:pt x="638678" y="363008"/>
                  </a:cubicBezTo>
                  <a:cubicBezTo>
                    <a:pt x="619445" y="367242"/>
                    <a:pt x="604486" y="379942"/>
                    <a:pt x="589526" y="390525"/>
                  </a:cubicBezTo>
                  <a:cubicBezTo>
                    <a:pt x="589526" y="390525"/>
                    <a:pt x="589526" y="390525"/>
                    <a:pt x="587389" y="390525"/>
                  </a:cubicBezTo>
                  <a:cubicBezTo>
                    <a:pt x="585252" y="390525"/>
                    <a:pt x="585252" y="388408"/>
                    <a:pt x="587389" y="386292"/>
                  </a:cubicBezTo>
                  <a:cubicBezTo>
                    <a:pt x="602349" y="377825"/>
                    <a:pt x="617308" y="363008"/>
                    <a:pt x="636541" y="358775"/>
                  </a:cubicBezTo>
                  <a:close/>
                  <a:moveTo>
                    <a:pt x="642931" y="336550"/>
                  </a:moveTo>
                  <a:cubicBezTo>
                    <a:pt x="645048" y="336550"/>
                    <a:pt x="647164" y="338667"/>
                    <a:pt x="645048" y="340783"/>
                  </a:cubicBezTo>
                  <a:cubicBezTo>
                    <a:pt x="642931" y="340783"/>
                    <a:pt x="640814" y="340783"/>
                    <a:pt x="640814" y="342900"/>
                  </a:cubicBezTo>
                  <a:cubicBezTo>
                    <a:pt x="623881" y="349250"/>
                    <a:pt x="609064" y="357717"/>
                    <a:pt x="594248" y="366183"/>
                  </a:cubicBezTo>
                  <a:cubicBezTo>
                    <a:pt x="594248" y="368300"/>
                    <a:pt x="594248" y="368300"/>
                    <a:pt x="594248" y="368300"/>
                  </a:cubicBezTo>
                  <a:cubicBezTo>
                    <a:pt x="592131" y="368300"/>
                    <a:pt x="590014" y="364067"/>
                    <a:pt x="592131" y="364067"/>
                  </a:cubicBezTo>
                  <a:cubicBezTo>
                    <a:pt x="609064" y="355600"/>
                    <a:pt x="623881" y="345017"/>
                    <a:pt x="640814" y="338667"/>
                  </a:cubicBezTo>
                  <a:cubicBezTo>
                    <a:pt x="640814" y="336550"/>
                    <a:pt x="642931" y="336550"/>
                    <a:pt x="642931" y="336550"/>
                  </a:cubicBezTo>
                  <a:close/>
                  <a:moveTo>
                    <a:pt x="643814" y="312737"/>
                  </a:moveTo>
                  <a:cubicBezTo>
                    <a:pt x="645989" y="312737"/>
                    <a:pt x="645989" y="312737"/>
                    <a:pt x="648165" y="312737"/>
                  </a:cubicBezTo>
                  <a:cubicBezTo>
                    <a:pt x="650340" y="314891"/>
                    <a:pt x="648165" y="314891"/>
                    <a:pt x="648165" y="317046"/>
                  </a:cubicBezTo>
                  <a:cubicBezTo>
                    <a:pt x="648165" y="317046"/>
                    <a:pt x="648165" y="317046"/>
                    <a:pt x="645989" y="317046"/>
                  </a:cubicBezTo>
                  <a:cubicBezTo>
                    <a:pt x="645989" y="317046"/>
                    <a:pt x="643814" y="317046"/>
                    <a:pt x="643814" y="317046"/>
                  </a:cubicBezTo>
                  <a:cubicBezTo>
                    <a:pt x="641638" y="317046"/>
                    <a:pt x="637287" y="319200"/>
                    <a:pt x="635112" y="319200"/>
                  </a:cubicBezTo>
                  <a:cubicBezTo>
                    <a:pt x="630761" y="321355"/>
                    <a:pt x="624234" y="323509"/>
                    <a:pt x="619884" y="327818"/>
                  </a:cubicBezTo>
                  <a:cubicBezTo>
                    <a:pt x="611182" y="332127"/>
                    <a:pt x="604655" y="338591"/>
                    <a:pt x="595953" y="342900"/>
                  </a:cubicBezTo>
                  <a:cubicBezTo>
                    <a:pt x="595953" y="342900"/>
                    <a:pt x="593778" y="342900"/>
                    <a:pt x="593778" y="342900"/>
                  </a:cubicBezTo>
                  <a:cubicBezTo>
                    <a:pt x="591602" y="342900"/>
                    <a:pt x="591602" y="340745"/>
                    <a:pt x="593778" y="338591"/>
                  </a:cubicBezTo>
                  <a:cubicBezTo>
                    <a:pt x="602480" y="334282"/>
                    <a:pt x="611182" y="327818"/>
                    <a:pt x="622059" y="321355"/>
                  </a:cubicBezTo>
                  <a:cubicBezTo>
                    <a:pt x="626410" y="319200"/>
                    <a:pt x="632936" y="314891"/>
                    <a:pt x="637287" y="314891"/>
                  </a:cubicBezTo>
                  <a:cubicBezTo>
                    <a:pt x="639463" y="312737"/>
                    <a:pt x="641638" y="312737"/>
                    <a:pt x="643814" y="312737"/>
                  </a:cubicBezTo>
                  <a:close/>
                  <a:moveTo>
                    <a:pt x="645960" y="292100"/>
                  </a:moveTo>
                  <a:cubicBezTo>
                    <a:pt x="648150" y="292100"/>
                    <a:pt x="648150" y="292100"/>
                    <a:pt x="648150" y="292100"/>
                  </a:cubicBezTo>
                  <a:cubicBezTo>
                    <a:pt x="650339" y="292100"/>
                    <a:pt x="650339" y="294248"/>
                    <a:pt x="650339" y="296396"/>
                  </a:cubicBezTo>
                  <a:cubicBezTo>
                    <a:pt x="650339" y="296396"/>
                    <a:pt x="648150" y="296396"/>
                    <a:pt x="648150" y="296396"/>
                  </a:cubicBezTo>
                  <a:cubicBezTo>
                    <a:pt x="645960" y="296396"/>
                    <a:pt x="643770" y="296396"/>
                    <a:pt x="641581" y="298543"/>
                  </a:cubicBezTo>
                  <a:cubicBezTo>
                    <a:pt x="624063" y="307135"/>
                    <a:pt x="608736" y="317874"/>
                    <a:pt x="591219" y="326465"/>
                  </a:cubicBezTo>
                  <a:cubicBezTo>
                    <a:pt x="591219" y="328613"/>
                    <a:pt x="591219" y="328613"/>
                    <a:pt x="591219" y="328613"/>
                  </a:cubicBezTo>
                  <a:cubicBezTo>
                    <a:pt x="589029" y="328613"/>
                    <a:pt x="586839" y="324317"/>
                    <a:pt x="589029" y="324317"/>
                  </a:cubicBezTo>
                  <a:cubicBezTo>
                    <a:pt x="589029" y="324317"/>
                    <a:pt x="589029" y="324317"/>
                    <a:pt x="591219" y="322169"/>
                  </a:cubicBezTo>
                  <a:cubicBezTo>
                    <a:pt x="606546" y="313578"/>
                    <a:pt x="624063" y="302839"/>
                    <a:pt x="641581" y="294248"/>
                  </a:cubicBezTo>
                  <a:cubicBezTo>
                    <a:pt x="643770" y="292100"/>
                    <a:pt x="645960" y="292100"/>
                    <a:pt x="645960" y="292100"/>
                  </a:cubicBezTo>
                  <a:close/>
                  <a:moveTo>
                    <a:pt x="240197" y="292100"/>
                  </a:moveTo>
                  <a:cubicBezTo>
                    <a:pt x="240197" y="292100"/>
                    <a:pt x="240197" y="294183"/>
                    <a:pt x="240197" y="294183"/>
                  </a:cubicBezTo>
                  <a:cubicBezTo>
                    <a:pt x="242352" y="294183"/>
                    <a:pt x="242352" y="294183"/>
                    <a:pt x="242352" y="294183"/>
                  </a:cubicBezTo>
                  <a:cubicBezTo>
                    <a:pt x="242352" y="296267"/>
                    <a:pt x="242352" y="296267"/>
                    <a:pt x="240197" y="296267"/>
                  </a:cubicBezTo>
                  <a:cubicBezTo>
                    <a:pt x="240197" y="296267"/>
                    <a:pt x="240197" y="296267"/>
                    <a:pt x="238043" y="296267"/>
                  </a:cubicBezTo>
                  <a:cubicBezTo>
                    <a:pt x="235888" y="298351"/>
                    <a:pt x="231579" y="300434"/>
                    <a:pt x="229425" y="300434"/>
                  </a:cubicBezTo>
                  <a:cubicBezTo>
                    <a:pt x="214344" y="308769"/>
                    <a:pt x="199262" y="315020"/>
                    <a:pt x="186336" y="325438"/>
                  </a:cubicBezTo>
                  <a:cubicBezTo>
                    <a:pt x="186336" y="325438"/>
                    <a:pt x="186336" y="325438"/>
                    <a:pt x="184181" y="325438"/>
                  </a:cubicBezTo>
                  <a:cubicBezTo>
                    <a:pt x="184181" y="325438"/>
                    <a:pt x="182027" y="323354"/>
                    <a:pt x="184181" y="321271"/>
                  </a:cubicBezTo>
                  <a:cubicBezTo>
                    <a:pt x="190645" y="315020"/>
                    <a:pt x="201417" y="310852"/>
                    <a:pt x="210035" y="304602"/>
                  </a:cubicBezTo>
                  <a:cubicBezTo>
                    <a:pt x="220807" y="302518"/>
                    <a:pt x="231579" y="298351"/>
                    <a:pt x="240197" y="292100"/>
                  </a:cubicBezTo>
                  <a:close/>
                  <a:moveTo>
                    <a:pt x="256039" y="277812"/>
                  </a:moveTo>
                  <a:cubicBezTo>
                    <a:pt x="256039" y="277812"/>
                    <a:pt x="258227" y="280017"/>
                    <a:pt x="258227" y="282222"/>
                  </a:cubicBezTo>
                  <a:cubicBezTo>
                    <a:pt x="258227" y="282222"/>
                    <a:pt x="256039" y="282222"/>
                    <a:pt x="256039" y="282222"/>
                  </a:cubicBezTo>
                  <a:cubicBezTo>
                    <a:pt x="256039" y="282222"/>
                    <a:pt x="256039" y="284427"/>
                    <a:pt x="256039" y="284427"/>
                  </a:cubicBezTo>
                  <a:cubicBezTo>
                    <a:pt x="251662" y="286631"/>
                    <a:pt x="249474" y="286631"/>
                    <a:pt x="245098" y="288836"/>
                  </a:cubicBezTo>
                  <a:cubicBezTo>
                    <a:pt x="245098" y="291041"/>
                    <a:pt x="242909" y="291041"/>
                    <a:pt x="242909" y="291041"/>
                  </a:cubicBezTo>
                  <a:cubicBezTo>
                    <a:pt x="242909" y="291041"/>
                    <a:pt x="240721" y="291041"/>
                    <a:pt x="240721" y="291041"/>
                  </a:cubicBezTo>
                  <a:cubicBezTo>
                    <a:pt x="231968" y="297656"/>
                    <a:pt x="221028" y="302066"/>
                    <a:pt x="210087" y="304271"/>
                  </a:cubicBezTo>
                  <a:cubicBezTo>
                    <a:pt x="201334" y="308680"/>
                    <a:pt x="190393" y="313090"/>
                    <a:pt x="181640" y="317500"/>
                  </a:cubicBezTo>
                  <a:cubicBezTo>
                    <a:pt x="179452" y="317500"/>
                    <a:pt x="179452" y="317500"/>
                    <a:pt x="179452" y="317500"/>
                  </a:cubicBezTo>
                  <a:cubicBezTo>
                    <a:pt x="179452" y="317500"/>
                    <a:pt x="177264" y="315295"/>
                    <a:pt x="177264" y="315295"/>
                  </a:cubicBezTo>
                  <a:cubicBezTo>
                    <a:pt x="177264" y="313090"/>
                    <a:pt x="177264" y="313090"/>
                    <a:pt x="179452" y="313090"/>
                  </a:cubicBezTo>
                  <a:cubicBezTo>
                    <a:pt x="196957" y="304271"/>
                    <a:pt x="216651" y="297656"/>
                    <a:pt x="236345" y="288836"/>
                  </a:cubicBezTo>
                  <a:cubicBezTo>
                    <a:pt x="242909" y="286631"/>
                    <a:pt x="247286" y="282222"/>
                    <a:pt x="253850" y="280017"/>
                  </a:cubicBezTo>
                  <a:cubicBezTo>
                    <a:pt x="253850" y="280017"/>
                    <a:pt x="253850" y="277812"/>
                    <a:pt x="256039" y="277812"/>
                  </a:cubicBezTo>
                  <a:close/>
                  <a:moveTo>
                    <a:pt x="638680" y="276225"/>
                  </a:moveTo>
                  <a:cubicBezTo>
                    <a:pt x="638680" y="276225"/>
                    <a:pt x="638680" y="278373"/>
                    <a:pt x="640815" y="278373"/>
                  </a:cubicBezTo>
                  <a:cubicBezTo>
                    <a:pt x="640815" y="278373"/>
                    <a:pt x="640815" y="280521"/>
                    <a:pt x="640815" y="280521"/>
                  </a:cubicBezTo>
                  <a:cubicBezTo>
                    <a:pt x="640815" y="280521"/>
                    <a:pt x="640815" y="280521"/>
                    <a:pt x="638680" y="280521"/>
                  </a:cubicBezTo>
                  <a:cubicBezTo>
                    <a:pt x="623736" y="289112"/>
                    <a:pt x="606656" y="299851"/>
                    <a:pt x="591712" y="308442"/>
                  </a:cubicBezTo>
                  <a:cubicBezTo>
                    <a:pt x="589577" y="308442"/>
                    <a:pt x="587442" y="308442"/>
                    <a:pt x="587442" y="310590"/>
                  </a:cubicBezTo>
                  <a:cubicBezTo>
                    <a:pt x="587442" y="310590"/>
                    <a:pt x="587442" y="310590"/>
                    <a:pt x="585307" y="310590"/>
                  </a:cubicBezTo>
                  <a:cubicBezTo>
                    <a:pt x="585307" y="310590"/>
                    <a:pt x="585307" y="310590"/>
                    <a:pt x="583172" y="312738"/>
                  </a:cubicBezTo>
                  <a:cubicBezTo>
                    <a:pt x="581037" y="312738"/>
                    <a:pt x="581037" y="312738"/>
                    <a:pt x="581037" y="310590"/>
                  </a:cubicBezTo>
                  <a:cubicBezTo>
                    <a:pt x="578902" y="310590"/>
                    <a:pt x="578902" y="308442"/>
                    <a:pt x="581037" y="308442"/>
                  </a:cubicBezTo>
                  <a:cubicBezTo>
                    <a:pt x="583172" y="308442"/>
                    <a:pt x="585307" y="306294"/>
                    <a:pt x="585307" y="306294"/>
                  </a:cubicBezTo>
                  <a:cubicBezTo>
                    <a:pt x="587442" y="306294"/>
                    <a:pt x="587442" y="306294"/>
                    <a:pt x="587442" y="306294"/>
                  </a:cubicBezTo>
                  <a:cubicBezTo>
                    <a:pt x="587442" y="304147"/>
                    <a:pt x="589577" y="304147"/>
                    <a:pt x="591712" y="304147"/>
                  </a:cubicBezTo>
                  <a:cubicBezTo>
                    <a:pt x="606656" y="295555"/>
                    <a:pt x="621601" y="284816"/>
                    <a:pt x="638680" y="278373"/>
                  </a:cubicBezTo>
                  <a:cubicBezTo>
                    <a:pt x="638680" y="276225"/>
                    <a:pt x="638680" y="276225"/>
                    <a:pt x="638680" y="276225"/>
                  </a:cubicBezTo>
                  <a:close/>
                  <a:moveTo>
                    <a:pt x="259285" y="263525"/>
                  </a:moveTo>
                  <a:cubicBezTo>
                    <a:pt x="261402" y="263525"/>
                    <a:pt x="263518" y="263525"/>
                    <a:pt x="265635" y="263525"/>
                  </a:cubicBezTo>
                  <a:cubicBezTo>
                    <a:pt x="267752" y="263525"/>
                    <a:pt x="267752" y="267921"/>
                    <a:pt x="265635" y="267921"/>
                  </a:cubicBezTo>
                  <a:cubicBezTo>
                    <a:pt x="261402" y="267921"/>
                    <a:pt x="255052" y="270119"/>
                    <a:pt x="250818" y="272317"/>
                  </a:cubicBezTo>
                  <a:cubicBezTo>
                    <a:pt x="236002" y="278911"/>
                    <a:pt x="223302" y="285506"/>
                    <a:pt x="208485" y="292100"/>
                  </a:cubicBezTo>
                  <a:cubicBezTo>
                    <a:pt x="206368" y="292100"/>
                    <a:pt x="204252" y="289902"/>
                    <a:pt x="206368" y="289902"/>
                  </a:cubicBezTo>
                  <a:cubicBezTo>
                    <a:pt x="225418" y="281109"/>
                    <a:pt x="242352" y="270119"/>
                    <a:pt x="259285" y="263525"/>
                  </a:cubicBezTo>
                  <a:close/>
                  <a:moveTo>
                    <a:pt x="638678" y="244475"/>
                  </a:moveTo>
                  <a:cubicBezTo>
                    <a:pt x="640815" y="246564"/>
                    <a:pt x="640815" y="248653"/>
                    <a:pt x="640815" y="248653"/>
                  </a:cubicBezTo>
                  <a:cubicBezTo>
                    <a:pt x="640815" y="248653"/>
                    <a:pt x="640815" y="248653"/>
                    <a:pt x="638678" y="248653"/>
                  </a:cubicBezTo>
                  <a:cubicBezTo>
                    <a:pt x="638678" y="250741"/>
                    <a:pt x="636541" y="250741"/>
                    <a:pt x="636541" y="250741"/>
                  </a:cubicBezTo>
                  <a:cubicBezTo>
                    <a:pt x="619445" y="259097"/>
                    <a:pt x="604486" y="271630"/>
                    <a:pt x="589526" y="282074"/>
                  </a:cubicBezTo>
                  <a:cubicBezTo>
                    <a:pt x="589526" y="284163"/>
                    <a:pt x="589526" y="284163"/>
                    <a:pt x="587389" y="284163"/>
                  </a:cubicBezTo>
                  <a:cubicBezTo>
                    <a:pt x="587389" y="284163"/>
                    <a:pt x="585252" y="279985"/>
                    <a:pt x="587389" y="279985"/>
                  </a:cubicBezTo>
                  <a:cubicBezTo>
                    <a:pt x="587389" y="277896"/>
                    <a:pt x="587389" y="277896"/>
                    <a:pt x="589526" y="277896"/>
                  </a:cubicBezTo>
                  <a:cubicBezTo>
                    <a:pt x="604486" y="267452"/>
                    <a:pt x="619445" y="254919"/>
                    <a:pt x="634404" y="246564"/>
                  </a:cubicBezTo>
                  <a:cubicBezTo>
                    <a:pt x="636541" y="246564"/>
                    <a:pt x="636541" y="246564"/>
                    <a:pt x="638678" y="246564"/>
                  </a:cubicBezTo>
                  <a:cubicBezTo>
                    <a:pt x="638678" y="244475"/>
                    <a:pt x="638678" y="244475"/>
                    <a:pt x="638678" y="244475"/>
                  </a:cubicBezTo>
                  <a:close/>
                  <a:moveTo>
                    <a:pt x="281462" y="244475"/>
                  </a:moveTo>
                  <a:cubicBezTo>
                    <a:pt x="281462" y="244475"/>
                    <a:pt x="283627" y="246592"/>
                    <a:pt x="283627" y="246592"/>
                  </a:cubicBezTo>
                  <a:cubicBezTo>
                    <a:pt x="283627" y="248708"/>
                    <a:pt x="283627" y="248708"/>
                    <a:pt x="281462" y="248708"/>
                  </a:cubicBezTo>
                  <a:cubicBezTo>
                    <a:pt x="281462" y="248708"/>
                    <a:pt x="279297" y="248708"/>
                    <a:pt x="279297" y="248708"/>
                  </a:cubicBezTo>
                  <a:cubicBezTo>
                    <a:pt x="257649" y="252942"/>
                    <a:pt x="238166" y="263525"/>
                    <a:pt x="216518" y="269875"/>
                  </a:cubicBezTo>
                  <a:cubicBezTo>
                    <a:pt x="214354" y="269875"/>
                    <a:pt x="212189" y="265642"/>
                    <a:pt x="216518" y="265642"/>
                  </a:cubicBezTo>
                  <a:cubicBezTo>
                    <a:pt x="225177" y="261408"/>
                    <a:pt x="236001" y="259292"/>
                    <a:pt x="244661" y="255058"/>
                  </a:cubicBezTo>
                  <a:cubicBezTo>
                    <a:pt x="255485" y="250825"/>
                    <a:pt x="268473" y="248708"/>
                    <a:pt x="279297" y="246592"/>
                  </a:cubicBezTo>
                  <a:cubicBezTo>
                    <a:pt x="281462" y="244475"/>
                    <a:pt x="281462" y="244475"/>
                    <a:pt x="281462" y="244475"/>
                  </a:cubicBezTo>
                  <a:close/>
                  <a:moveTo>
                    <a:pt x="639688" y="222250"/>
                  </a:moveTo>
                  <a:cubicBezTo>
                    <a:pt x="639688" y="222250"/>
                    <a:pt x="641838" y="222250"/>
                    <a:pt x="641838" y="222250"/>
                  </a:cubicBezTo>
                  <a:cubicBezTo>
                    <a:pt x="643989" y="222250"/>
                    <a:pt x="643989" y="226615"/>
                    <a:pt x="641838" y="226615"/>
                  </a:cubicBezTo>
                  <a:cubicBezTo>
                    <a:pt x="639688" y="226615"/>
                    <a:pt x="637537" y="228798"/>
                    <a:pt x="637537" y="228798"/>
                  </a:cubicBezTo>
                  <a:cubicBezTo>
                    <a:pt x="635386" y="228798"/>
                    <a:pt x="633235" y="228798"/>
                    <a:pt x="633235" y="230981"/>
                  </a:cubicBezTo>
                  <a:cubicBezTo>
                    <a:pt x="616029" y="237530"/>
                    <a:pt x="600973" y="246261"/>
                    <a:pt x="585917" y="254992"/>
                  </a:cubicBezTo>
                  <a:cubicBezTo>
                    <a:pt x="583767" y="254992"/>
                    <a:pt x="583767" y="254992"/>
                    <a:pt x="581616" y="257175"/>
                  </a:cubicBezTo>
                  <a:cubicBezTo>
                    <a:pt x="581616" y="257175"/>
                    <a:pt x="581616" y="257175"/>
                    <a:pt x="579465" y="257175"/>
                  </a:cubicBezTo>
                  <a:cubicBezTo>
                    <a:pt x="577314" y="257175"/>
                    <a:pt x="577314" y="252809"/>
                    <a:pt x="579465" y="252809"/>
                  </a:cubicBezTo>
                  <a:cubicBezTo>
                    <a:pt x="581616" y="252809"/>
                    <a:pt x="583767" y="250626"/>
                    <a:pt x="585917" y="250626"/>
                  </a:cubicBezTo>
                  <a:cubicBezTo>
                    <a:pt x="590219" y="248444"/>
                    <a:pt x="594521" y="246261"/>
                    <a:pt x="598822" y="241895"/>
                  </a:cubicBezTo>
                  <a:cubicBezTo>
                    <a:pt x="603124" y="241895"/>
                    <a:pt x="605275" y="239712"/>
                    <a:pt x="609576" y="237530"/>
                  </a:cubicBezTo>
                  <a:cubicBezTo>
                    <a:pt x="616029" y="233164"/>
                    <a:pt x="624632" y="228798"/>
                    <a:pt x="631084" y="226615"/>
                  </a:cubicBezTo>
                  <a:cubicBezTo>
                    <a:pt x="633235" y="224433"/>
                    <a:pt x="635386" y="224433"/>
                    <a:pt x="635386" y="224433"/>
                  </a:cubicBezTo>
                  <a:cubicBezTo>
                    <a:pt x="637537" y="224433"/>
                    <a:pt x="637537" y="222250"/>
                    <a:pt x="639688" y="222250"/>
                  </a:cubicBezTo>
                  <a:close/>
                  <a:moveTo>
                    <a:pt x="632348" y="215900"/>
                  </a:moveTo>
                  <a:cubicBezTo>
                    <a:pt x="634464" y="215900"/>
                    <a:pt x="634464" y="218017"/>
                    <a:pt x="634464" y="220133"/>
                  </a:cubicBezTo>
                  <a:cubicBezTo>
                    <a:pt x="632348" y="220133"/>
                    <a:pt x="630231" y="222250"/>
                    <a:pt x="630231" y="222250"/>
                  </a:cubicBezTo>
                  <a:cubicBezTo>
                    <a:pt x="621764" y="226483"/>
                    <a:pt x="615414" y="232833"/>
                    <a:pt x="609064" y="237067"/>
                  </a:cubicBezTo>
                  <a:cubicBezTo>
                    <a:pt x="604831" y="239183"/>
                    <a:pt x="602714" y="241300"/>
                    <a:pt x="598481" y="241300"/>
                  </a:cubicBezTo>
                  <a:cubicBezTo>
                    <a:pt x="598481" y="241300"/>
                    <a:pt x="596364" y="239183"/>
                    <a:pt x="598481" y="239183"/>
                  </a:cubicBezTo>
                  <a:cubicBezTo>
                    <a:pt x="609064" y="230717"/>
                    <a:pt x="619648" y="224367"/>
                    <a:pt x="628114" y="218017"/>
                  </a:cubicBezTo>
                  <a:cubicBezTo>
                    <a:pt x="630231" y="218017"/>
                    <a:pt x="630231" y="218017"/>
                    <a:pt x="632348" y="215900"/>
                  </a:cubicBezTo>
                  <a:close/>
                  <a:moveTo>
                    <a:pt x="625407" y="203200"/>
                  </a:moveTo>
                  <a:cubicBezTo>
                    <a:pt x="627554" y="203200"/>
                    <a:pt x="629702" y="207530"/>
                    <a:pt x="627554" y="207530"/>
                  </a:cubicBezTo>
                  <a:cubicBezTo>
                    <a:pt x="625407" y="207530"/>
                    <a:pt x="625407" y="209694"/>
                    <a:pt x="625407" y="209694"/>
                  </a:cubicBezTo>
                  <a:cubicBezTo>
                    <a:pt x="616815" y="214024"/>
                    <a:pt x="606076" y="220518"/>
                    <a:pt x="597485" y="227013"/>
                  </a:cubicBezTo>
                  <a:cubicBezTo>
                    <a:pt x="597485" y="227013"/>
                    <a:pt x="597485" y="227013"/>
                    <a:pt x="595337" y="227013"/>
                  </a:cubicBezTo>
                  <a:cubicBezTo>
                    <a:pt x="595337" y="227013"/>
                    <a:pt x="593189" y="224848"/>
                    <a:pt x="595337" y="222683"/>
                  </a:cubicBezTo>
                  <a:cubicBezTo>
                    <a:pt x="603928" y="216189"/>
                    <a:pt x="614667" y="209694"/>
                    <a:pt x="623259" y="205365"/>
                  </a:cubicBezTo>
                  <a:cubicBezTo>
                    <a:pt x="623259" y="205365"/>
                    <a:pt x="625407" y="205365"/>
                    <a:pt x="625407" y="205365"/>
                  </a:cubicBezTo>
                  <a:cubicBezTo>
                    <a:pt x="625407" y="203200"/>
                    <a:pt x="625407" y="203200"/>
                    <a:pt x="625407" y="203200"/>
                  </a:cubicBezTo>
                  <a:close/>
                  <a:moveTo>
                    <a:pt x="619592" y="179387"/>
                  </a:moveTo>
                  <a:cubicBezTo>
                    <a:pt x="619592" y="179387"/>
                    <a:pt x="619592" y="181504"/>
                    <a:pt x="619592" y="181504"/>
                  </a:cubicBezTo>
                  <a:cubicBezTo>
                    <a:pt x="621764" y="181504"/>
                    <a:pt x="621764" y="181504"/>
                    <a:pt x="621764" y="181504"/>
                  </a:cubicBezTo>
                  <a:cubicBezTo>
                    <a:pt x="621764" y="183620"/>
                    <a:pt x="621764" y="183620"/>
                    <a:pt x="619592" y="183620"/>
                  </a:cubicBezTo>
                  <a:cubicBezTo>
                    <a:pt x="619592" y="185737"/>
                    <a:pt x="617420" y="185737"/>
                    <a:pt x="617420" y="185737"/>
                  </a:cubicBezTo>
                  <a:cubicBezTo>
                    <a:pt x="606558" y="189970"/>
                    <a:pt x="595696" y="196320"/>
                    <a:pt x="584834" y="204787"/>
                  </a:cubicBezTo>
                  <a:cubicBezTo>
                    <a:pt x="582662" y="204787"/>
                    <a:pt x="582662" y="204787"/>
                    <a:pt x="582662" y="204787"/>
                  </a:cubicBezTo>
                  <a:cubicBezTo>
                    <a:pt x="580489" y="204787"/>
                    <a:pt x="580489" y="200554"/>
                    <a:pt x="582662" y="200554"/>
                  </a:cubicBezTo>
                  <a:cubicBezTo>
                    <a:pt x="593523" y="194204"/>
                    <a:pt x="604385" y="185737"/>
                    <a:pt x="617420" y="181504"/>
                  </a:cubicBezTo>
                  <a:cubicBezTo>
                    <a:pt x="619592" y="179387"/>
                    <a:pt x="619592" y="179387"/>
                    <a:pt x="619592" y="179387"/>
                  </a:cubicBezTo>
                  <a:close/>
                  <a:moveTo>
                    <a:pt x="621236" y="160337"/>
                  </a:moveTo>
                  <a:cubicBezTo>
                    <a:pt x="623352" y="160337"/>
                    <a:pt x="623352" y="162491"/>
                    <a:pt x="623352" y="164646"/>
                  </a:cubicBezTo>
                  <a:cubicBezTo>
                    <a:pt x="623352" y="164646"/>
                    <a:pt x="621236" y="164646"/>
                    <a:pt x="621236" y="164646"/>
                  </a:cubicBezTo>
                  <a:cubicBezTo>
                    <a:pt x="621236" y="164646"/>
                    <a:pt x="619119" y="164646"/>
                    <a:pt x="619119" y="166800"/>
                  </a:cubicBezTo>
                  <a:cubicBezTo>
                    <a:pt x="617002" y="166800"/>
                    <a:pt x="614886" y="166800"/>
                    <a:pt x="614886" y="166800"/>
                  </a:cubicBezTo>
                  <a:cubicBezTo>
                    <a:pt x="612769" y="168955"/>
                    <a:pt x="612769" y="168955"/>
                    <a:pt x="610652" y="168955"/>
                  </a:cubicBezTo>
                  <a:cubicBezTo>
                    <a:pt x="597952" y="175418"/>
                    <a:pt x="587369" y="184036"/>
                    <a:pt x="576786" y="190500"/>
                  </a:cubicBezTo>
                  <a:cubicBezTo>
                    <a:pt x="574669" y="190500"/>
                    <a:pt x="572552" y="188345"/>
                    <a:pt x="574669" y="188345"/>
                  </a:cubicBezTo>
                  <a:cubicBezTo>
                    <a:pt x="585252" y="179727"/>
                    <a:pt x="595836" y="171109"/>
                    <a:pt x="608536" y="164646"/>
                  </a:cubicBezTo>
                  <a:cubicBezTo>
                    <a:pt x="610652" y="164646"/>
                    <a:pt x="610652" y="164646"/>
                    <a:pt x="612769" y="164646"/>
                  </a:cubicBezTo>
                  <a:cubicBezTo>
                    <a:pt x="612769" y="162491"/>
                    <a:pt x="614886" y="162491"/>
                    <a:pt x="617002" y="162491"/>
                  </a:cubicBezTo>
                  <a:cubicBezTo>
                    <a:pt x="617002" y="162491"/>
                    <a:pt x="619119" y="160337"/>
                    <a:pt x="621236" y="160337"/>
                  </a:cubicBezTo>
                  <a:close/>
                  <a:moveTo>
                    <a:pt x="600929" y="149225"/>
                  </a:moveTo>
                  <a:cubicBezTo>
                    <a:pt x="603112" y="149225"/>
                    <a:pt x="603112" y="149225"/>
                    <a:pt x="603112" y="149225"/>
                  </a:cubicBezTo>
                  <a:cubicBezTo>
                    <a:pt x="605294" y="149225"/>
                    <a:pt x="607477" y="153534"/>
                    <a:pt x="605294" y="153534"/>
                  </a:cubicBezTo>
                  <a:cubicBezTo>
                    <a:pt x="605294" y="153534"/>
                    <a:pt x="603112" y="153534"/>
                    <a:pt x="603112" y="153534"/>
                  </a:cubicBezTo>
                  <a:cubicBezTo>
                    <a:pt x="587832" y="157843"/>
                    <a:pt x="574735" y="168615"/>
                    <a:pt x="559454" y="177233"/>
                  </a:cubicBezTo>
                  <a:cubicBezTo>
                    <a:pt x="559454" y="177233"/>
                    <a:pt x="559454" y="177233"/>
                    <a:pt x="557272" y="177233"/>
                  </a:cubicBezTo>
                  <a:lnTo>
                    <a:pt x="557272" y="175079"/>
                  </a:lnTo>
                  <a:cubicBezTo>
                    <a:pt x="557272" y="175079"/>
                    <a:pt x="557272" y="172924"/>
                    <a:pt x="557272" y="172924"/>
                  </a:cubicBezTo>
                  <a:cubicBezTo>
                    <a:pt x="572552" y="164306"/>
                    <a:pt x="585649" y="155688"/>
                    <a:pt x="600929" y="149225"/>
                  </a:cubicBezTo>
                  <a:close/>
                  <a:moveTo>
                    <a:pt x="587251" y="133350"/>
                  </a:moveTo>
                  <a:cubicBezTo>
                    <a:pt x="589427" y="133350"/>
                    <a:pt x="589427" y="133350"/>
                    <a:pt x="589427" y="133350"/>
                  </a:cubicBezTo>
                  <a:cubicBezTo>
                    <a:pt x="591602" y="133350"/>
                    <a:pt x="591602" y="137715"/>
                    <a:pt x="589427" y="137715"/>
                  </a:cubicBezTo>
                  <a:cubicBezTo>
                    <a:pt x="576374" y="144264"/>
                    <a:pt x="563321" y="152995"/>
                    <a:pt x="550268" y="159544"/>
                  </a:cubicBezTo>
                  <a:cubicBezTo>
                    <a:pt x="548092" y="161726"/>
                    <a:pt x="548092" y="161726"/>
                    <a:pt x="545917" y="163909"/>
                  </a:cubicBezTo>
                  <a:cubicBezTo>
                    <a:pt x="543741" y="163909"/>
                    <a:pt x="543741" y="163909"/>
                    <a:pt x="541566" y="166092"/>
                  </a:cubicBezTo>
                  <a:cubicBezTo>
                    <a:pt x="539390" y="166092"/>
                    <a:pt x="539390" y="168275"/>
                    <a:pt x="537215" y="168275"/>
                  </a:cubicBezTo>
                  <a:cubicBezTo>
                    <a:pt x="535039" y="168275"/>
                    <a:pt x="532864" y="166092"/>
                    <a:pt x="535039" y="163909"/>
                  </a:cubicBezTo>
                  <a:cubicBezTo>
                    <a:pt x="537215" y="163909"/>
                    <a:pt x="537215" y="161726"/>
                    <a:pt x="539390" y="161726"/>
                  </a:cubicBezTo>
                  <a:cubicBezTo>
                    <a:pt x="539390" y="161726"/>
                    <a:pt x="541566" y="159544"/>
                    <a:pt x="543741" y="159544"/>
                  </a:cubicBezTo>
                  <a:cubicBezTo>
                    <a:pt x="545917" y="157361"/>
                    <a:pt x="545917" y="157361"/>
                    <a:pt x="548092" y="157361"/>
                  </a:cubicBezTo>
                  <a:cubicBezTo>
                    <a:pt x="561145" y="148630"/>
                    <a:pt x="574198" y="139898"/>
                    <a:pt x="587251" y="133350"/>
                  </a:cubicBezTo>
                  <a:close/>
                  <a:moveTo>
                    <a:pt x="572023" y="119062"/>
                  </a:moveTo>
                  <a:cubicBezTo>
                    <a:pt x="574139" y="119062"/>
                    <a:pt x="574139" y="121216"/>
                    <a:pt x="572023" y="123371"/>
                  </a:cubicBezTo>
                  <a:cubicBezTo>
                    <a:pt x="559322" y="127680"/>
                    <a:pt x="548739" y="134143"/>
                    <a:pt x="538155" y="142761"/>
                  </a:cubicBezTo>
                  <a:cubicBezTo>
                    <a:pt x="536039" y="142761"/>
                    <a:pt x="536039" y="144916"/>
                    <a:pt x="533922" y="144916"/>
                  </a:cubicBezTo>
                  <a:cubicBezTo>
                    <a:pt x="533922" y="144916"/>
                    <a:pt x="533922" y="144916"/>
                    <a:pt x="531805" y="144916"/>
                  </a:cubicBezTo>
                  <a:cubicBezTo>
                    <a:pt x="531805" y="147070"/>
                    <a:pt x="529689" y="147070"/>
                    <a:pt x="529689" y="147070"/>
                  </a:cubicBezTo>
                  <a:cubicBezTo>
                    <a:pt x="527572" y="147070"/>
                    <a:pt x="527572" y="149225"/>
                    <a:pt x="527572" y="149225"/>
                  </a:cubicBezTo>
                  <a:cubicBezTo>
                    <a:pt x="525455" y="149225"/>
                    <a:pt x="523339" y="144916"/>
                    <a:pt x="525455" y="144916"/>
                  </a:cubicBezTo>
                  <a:cubicBezTo>
                    <a:pt x="527572" y="142761"/>
                    <a:pt x="527572" y="142761"/>
                    <a:pt x="529689" y="142761"/>
                  </a:cubicBezTo>
                  <a:cubicBezTo>
                    <a:pt x="529689" y="142761"/>
                    <a:pt x="529689" y="142761"/>
                    <a:pt x="531805" y="140607"/>
                  </a:cubicBezTo>
                  <a:cubicBezTo>
                    <a:pt x="531805" y="140607"/>
                    <a:pt x="533922" y="140607"/>
                    <a:pt x="533922" y="138452"/>
                  </a:cubicBezTo>
                  <a:cubicBezTo>
                    <a:pt x="546622" y="131989"/>
                    <a:pt x="557205" y="123371"/>
                    <a:pt x="572023" y="119062"/>
                  </a:cubicBezTo>
                  <a:close/>
                  <a:moveTo>
                    <a:pt x="563850" y="100012"/>
                  </a:moveTo>
                  <a:cubicBezTo>
                    <a:pt x="566026" y="100012"/>
                    <a:pt x="566026" y="100012"/>
                    <a:pt x="566026" y="100012"/>
                  </a:cubicBezTo>
                  <a:cubicBezTo>
                    <a:pt x="568201" y="100012"/>
                    <a:pt x="570377" y="100012"/>
                    <a:pt x="570377" y="100012"/>
                  </a:cubicBezTo>
                  <a:cubicBezTo>
                    <a:pt x="572552" y="100012"/>
                    <a:pt x="572552" y="104245"/>
                    <a:pt x="570377" y="104245"/>
                  </a:cubicBezTo>
                  <a:cubicBezTo>
                    <a:pt x="568201" y="104245"/>
                    <a:pt x="568201" y="104245"/>
                    <a:pt x="568201" y="104245"/>
                  </a:cubicBezTo>
                  <a:cubicBezTo>
                    <a:pt x="568201" y="104245"/>
                    <a:pt x="568201" y="104245"/>
                    <a:pt x="566026" y="104245"/>
                  </a:cubicBezTo>
                  <a:cubicBezTo>
                    <a:pt x="563850" y="104245"/>
                    <a:pt x="559499" y="106362"/>
                    <a:pt x="555148" y="108479"/>
                  </a:cubicBezTo>
                  <a:cubicBezTo>
                    <a:pt x="550797" y="110595"/>
                    <a:pt x="546446" y="112712"/>
                    <a:pt x="542095" y="114829"/>
                  </a:cubicBezTo>
                  <a:cubicBezTo>
                    <a:pt x="535569" y="119062"/>
                    <a:pt x="529042" y="123295"/>
                    <a:pt x="524691" y="127529"/>
                  </a:cubicBezTo>
                  <a:cubicBezTo>
                    <a:pt x="522516" y="127529"/>
                    <a:pt x="522516" y="129645"/>
                    <a:pt x="520340" y="129645"/>
                  </a:cubicBezTo>
                  <a:cubicBezTo>
                    <a:pt x="520340" y="129645"/>
                    <a:pt x="520340" y="129645"/>
                    <a:pt x="518165" y="131762"/>
                  </a:cubicBezTo>
                  <a:cubicBezTo>
                    <a:pt x="515989" y="131762"/>
                    <a:pt x="515989" y="131762"/>
                    <a:pt x="515989" y="131762"/>
                  </a:cubicBezTo>
                  <a:cubicBezTo>
                    <a:pt x="513814" y="131762"/>
                    <a:pt x="513814" y="129645"/>
                    <a:pt x="515989" y="127529"/>
                  </a:cubicBezTo>
                  <a:cubicBezTo>
                    <a:pt x="515989" y="127529"/>
                    <a:pt x="515989" y="127529"/>
                    <a:pt x="518165" y="127529"/>
                  </a:cubicBezTo>
                  <a:cubicBezTo>
                    <a:pt x="518165" y="125412"/>
                    <a:pt x="520340" y="125412"/>
                    <a:pt x="520340" y="125412"/>
                  </a:cubicBezTo>
                  <a:cubicBezTo>
                    <a:pt x="529042" y="119062"/>
                    <a:pt x="535569" y="114829"/>
                    <a:pt x="542095" y="110595"/>
                  </a:cubicBezTo>
                  <a:cubicBezTo>
                    <a:pt x="548621" y="106362"/>
                    <a:pt x="557323" y="100012"/>
                    <a:pt x="563850" y="100012"/>
                  </a:cubicBezTo>
                  <a:close/>
                  <a:moveTo>
                    <a:pt x="541834" y="82550"/>
                  </a:moveTo>
                  <a:cubicBezTo>
                    <a:pt x="543977" y="82550"/>
                    <a:pt x="543977" y="84704"/>
                    <a:pt x="543977" y="86859"/>
                  </a:cubicBezTo>
                  <a:cubicBezTo>
                    <a:pt x="531118" y="95477"/>
                    <a:pt x="518259" y="101940"/>
                    <a:pt x="507543" y="110558"/>
                  </a:cubicBezTo>
                  <a:cubicBezTo>
                    <a:pt x="505400" y="112713"/>
                    <a:pt x="505400" y="112713"/>
                    <a:pt x="505400" y="112713"/>
                  </a:cubicBezTo>
                  <a:cubicBezTo>
                    <a:pt x="505400" y="112713"/>
                    <a:pt x="503257" y="112713"/>
                    <a:pt x="503257" y="112713"/>
                  </a:cubicBezTo>
                  <a:cubicBezTo>
                    <a:pt x="501114" y="112713"/>
                    <a:pt x="501114" y="110558"/>
                    <a:pt x="503257" y="108404"/>
                  </a:cubicBezTo>
                  <a:cubicBezTo>
                    <a:pt x="516116" y="99786"/>
                    <a:pt x="528975" y="91168"/>
                    <a:pt x="541834" y="82550"/>
                  </a:cubicBezTo>
                  <a:close/>
                  <a:moveTo>
                    <a:pt x="526997" y="69850"/>
                  </a:moveTo>
                  <a:cubicBezTo>
                    <a:pt x="526997" y="69850"/>
                    <a:pt x="526997" y="69850"/>
                    <a:pt x="529137" y="69850"/>
                  </a:cubicBezTo>
                  <a:cubicBezTo>
                    <a:pt x="529137" y="69850"/>
                    <a:pt x="531277" y="71926"/>
                    <a:pt x="531277" y="71926"/>
                  </a:cubicBezTo>
                  <a:cubicBezTo>
                    <a:pt x="531277" y="74002"/>
                    <a:pt x="531277" y="74002"/>
                    <a:pt x="529137" y="74002"/>
                  </a:cubicBezTo>
                  <a:cubicBezTo>
                    <a:pt x="514159" y="78154"/>
                    <a:pt x="501321" y="88534"/>
                    <a:pt x="488483" y="96838"/>
                  </a:cubicBezTo>
                  <a:cubicBezTo>
                    <a:pt x="488483" y="96838"/>
                    <a:pt x="486343" y="96838"/>
                    <a:pt x="486343" y="96838"/>
                  </a:cubicBezTo>
                  <a:cubicBezTo>
                    <a:pt x="484203" y="96838"/>
                    <a:pt x="482064" y="94762"/>
                    <a:pt x="484203" y="92686"/>
                  </a:cubicBezTo>
                  <a:cubicBezTo>
                    <a:pt x="499181" y="84382"/>
                    <a:pt x="512019" y="74002"/>
                    <a:pt x="526997" y="69850"/>
                  </a:cubicBezTo>
                  <a:close/>
                  <a:moveTo>
                    <a:pt x="503178" y="53975"/>
                  </a:moveTo>
                  <a:cubicBezTo>
                    <a:pt x="503178" y="53975"/>
                    <a:pt x="505322" y="53975"/>
                    <a:pt x="505322" y="53975"/>
                  </a:cubicBezTo>
                  <a:cubicBezTo>
                    <a:pt x="507465" y="53975"/>
                    <a:pt x="507465" y="56173"/>
                    <a:pt x="507465" y="56173"/>
                  </a:cubicBezTo>
                  <a:cubicBezTo>
                    <a:pt x="505322" y="58371"/>
                    <a:pt x="505322" y="58371"/>
                    <a:pt x="505322" y="58371"/>
                  </a:cubicBezTo>
                  <a:cubicBezTo>
                    <a:pt x="494606" y="67163"/>
                    <a:pt x="479604" y="73758"/>
                    <a:pt x="466745" y="82550"/>
                  </a:cubicBezTo>
                  <a:cubicBezTo>
                    <a:pt x="466745" y="82550"/>
                    <a:pt x="464602" y="82550"/>
                    <a:pt x="464602" y="82550"/>
                  </a:cubicBezTo>
                  <a:cubicBezTo>
                    <a:pt x="464602" y="80352"/>
                    <a:pt x="464602" y="80352"/>
                    <a:pt x="464602" y="78154"/>
                  </a:cubicBezTo>
                  <a:cubicBezTo>
                    <a:pt x="477461" y="71559"/>
                    <a:pt x="490320" y="64965"/>
                    <a:pt x="501035" y="56173"/>
                  </a:cubicBezTo>
                  <a:cubicBezTo>
                    <a:pt x="501035" y="56173"/>
                    <a:pt x="503178" y="53975"/>
                    <a:pt x="503178" y="53975"/>
                  </a:cubicBezTo>
                  <a:close/>
                  <a:moveTo>
                    <a:pt x="492609" y="42862"/>
                  </a:moveTo>
                  <a:cubicBezTo>
                    <a:pt x="494764" y="42862"/>
                    <a:pt x="494764" y="42862"/>
                    <a:pt x="494764" y="45103"/>
                  </a:cubicBezTo>
                  <a:cubicBezTo>
                    <a:pt x="494764" y="45103"/>
                    <a:pt x="494764" y="45103"/>
                    <a:pt x="494764" y="47344"/>
                  </a:cubicBezTo>
                  <a:cubicBezTo>
                    <a:pt x="494764" y="47344"/>
                    <a:pt x="494764" y="47344"/>
                    <a:pt x="492609" y="47344"/>
                  </a:cubicBezTo>
                  <a:cubicBezTo>
                    <a:pt x="492609" y="47344"/>
                    <a:pt x="490455" y="49585"/>
                    <a:pt x="490455" y="49585"/>
                  </a:cubicBezTo>
                  <a:cubicBezTo>
                    <a:pt x="475374" y="54068"/>
                    <a:pt x="462447" y="63032"/>
                    <a:pt x="449520" y="71997"/>
                  </a:cubicBezTo>
                  <a:cubicBezTo>
                    <a:pt x="447366" y="74238"/>
                    <a:pt x="445211" y="76480"/>
                    <a:pt x="443057" y="76480"/>
                  </a:cubicBezTo>
                  <a:cubicBezTo>
                    <a:pt x="443057" y="78721"/>
                    <a:pt x="440902" y="78721"/>
                    <a:pt x="438748" y="78721"/>
                  </a:cubicBezTo>
                  <a:cubicBezTo>
                    <a:pt x="438748" y="80962"/>
                    <a:pt x="438748" y="80962"/>
                    <a:pt x="438748" y="80962"/>
                  </a:cubicBezTo>
                  <a:cubicBezTo>
                    <a:pt x="436593" y="80962"/>
                    <a:pt x="434439" y="76480"/>
                    <a:pt x="436593" y="76480"/>
                  </a:cubicBezTo>
                  <a:cubicBezTo>
                    <a:pt x="438748" y="76480"/>
                    <a:pt x="438748" y="74238"/>
                    <a:pt x="438748" y="74238"/>
                  </a:cubicBezTo>
                  <a:cubicBezTo>
                    <a:pt x="440902" y="74238"/>
                    <a:pt x="443057" y="71997"/>
                    <a:pt x="447366" y="69756"/>
                  </a:cubicBezTo>
                  <a:cubicBezTo>
                    <a:pt x="458138" y="60791"/>
                    <a:pt x="471065" y="51827"/>
                    <a:pt x="486146" y="47344"/>
                  </a:cubicBezTo>
                  <a:cubicBezTo>
                    <a:pt x="486146" y="45103"/>
                    <a:pt x="488300" y="45103"/>
                    <a:pt x="490455" y="45103"/>
                  </a:cubicBezTo>
                  <a:cubicBezTo>
                    <a:pt x="490455" y="42862"/>
                    <a:pt x="490455" y="42862"/>
                    <a:pt x="492609" y="42862"/>
                  </a:cubicBezTo>
                  <a:close/>
                  <a:moveTo>
                    <a:pt x="460322" y="34925"/>
                  </a:moveTo>
                  <a:cubicBezTo>
                    <a:pt x="462462" y="34925"/>
                    <a:pt x="462462" y="34925"/>
                    <a:pt x="462462" y="34925"/>
                  </a:cubicBezTo>
                  <a:cubicBezTo>
                    <a:pt x="462462" y="34925"/>
                    <a:pt x="464602" y="34925"/>
                    <a:pt x="464602" y="34925"/>
                  </a:cubicBezTo>
                  <a:cubicBezTo>
                    <a:pt x="464602" y="37042"/>
                    <a:pt x="462462" y="37042"/>
                    <a:pt x="462462" y="39158"/>
                  </a:cubicBezTo>
                  <a:cubicBezTo>
                    <a:pt x="449624" y="43392"/>
                    <a:pt x="438925" y="49742"/>
                    <a:pt x="428227" y="58208"/>
                  </a:cubicBezTo>
                  <a:cubicBezTo>
                    <a:pt x="428227" y="60325"/>
                    <a:pt x="426087" y="60325"/>
                    <a:pt x="426087" y="60325"/>
                  </a:cubicBezTo>
                  <a:cubicBezTo>
                    <a:pt x="423948" y="62442"/>
                    <a:pt x="423948" y="62442"/>
                    <a:pt x="423948" y="62442"/>
                  </a:cubicBezTo>
                  <a:cubicBezTo>
                    <a:pt x="421808" y="64558"/>
                    <a:pt x="419668" y="64558"/>
                    <a:pt x="419668" y="64558"/>
                  </a:cubicBezTo>
                  <a:cubicBezTo>
                    <a:pt x="419668" y="66675"/>
                    <a:pt x="419668" y="66675"/>
                    <a:pt x="419668" y="66675"/>
                  </a:cubicBezTo>
                  <a:cubicBezTo>
                    <a:pt x="417528" y="66675"/>
                    <a:pt x="417528" y="66675"/>
                    <a:pt x="417528" y="66675"/>
                  </a:cubicBezTo>
                  <a:cubicBezTo>
                    <a:pt x="415389" y="66675"/>
                    <a:pt x="415389" y="64558"/>
                    <a:pt x="415389" y="64558"/>
                  </a:cubicBezTo>
                  <a:cubicBezTo>
                    <a:pt x="415389" y="62442"/>
                    <a:pt x="415389" y="62442"/>
                    <a:pt x="415389" y="62442"/>
                  </a:cubicBezTo>
                  <a:cubicBezTo>
                    <a:pt x="417528" y="62442"/>
                    <a:pt x="417528" y="62442"/>
                    <a:pt x="417528" y="60325"/>
                  </a:cubicBezTo>
                  <a:cubicBezTo>
                    <a:pt x="419668" y="60325"/>
                    <a:pt x="419668" y="60325"/>
                    <a:pt x="421808" y="58208"/>
                  </a:cubicBezTo>
                  <a:cubicBezTo>
                    <a:pt x="421808" y="58208"/>
                    <a:pt x="423948" y="58208"/>
                    <a:pt x="423948" y="56092"/>
                  </a:cubicBezTo>
                  <a:cubicBezTo>
                    <a:pt x="436786" y="47625"/>
                    <a:pt x="447484" y="39158"/>
                    <a:pt x="460322" y="34925"/>
                  </a:cubicBezTo>
                  <a:close/>
                  <a:moveTo>
                    <a:pt x="447522" y="23812"/>
                  </a:moveTo>
                  <a:cubicBezTo>
                    <a:pt x="449712" y="23812"/>
                    <a:pt x="449712" y="23812"/>
                    <a:pt x="449712" y="23812"/>
                  </a:cubicBezTo>
                  <a:cubicBezTo>
                    <a:pt x="449712" y="23812"/>
                    <a:pt x="451902" y="23812"/>
                    <a:pt x="451902" y="26017"/>
                  </a:cubicBezTo>
                  <a:cubicBezTo>
                    <a:pt x="451902" y="26017"/>
                    <a:pt x="451902" y="28222"/>
                    <a:pt x="449712" y="28222"/>
                  </a:cubicBezTo>
                  <a:cubicBezTo>
                    <a:pt x="449712" y="28222"/>
                    <a:pt x="449712" y="28222"/>
                    <a:pt x="447522" y="28222"/>
                  </a:cubicBezTo>
                  <a:cubicBezTo>
                    <a:pt x="436574" y="34836"/>
                    <a:pt x="423436" y="43656"/>
                    <a:pt x="410298" y="50271"/>
                  </a:cubicBezTo>
                  <a:cubicBezTo>
                    <a:pt x="410298" y="52475"/>
                    <a:pt x="408109" y="52475"/>
                    <a:pt x="408109" y="54680"/>
                  </a:cubicBezTo>
                  <a:cubicBezTo>
                    <a:pt x="405919" y="54680"/>
                    <a:pt x="403729" y="54680"/>
                    <a:pt x="401540" y="56885"/>
                  </a:cubicBezTo>
                  <a:cubicBezTo>
                    <a:pt x="401540" y="56885"/>
                    <a:pt x="399350" y="59090"/>
                    <a:pt x="397160" y="59090"/>
                  </a:cubicBezTo>
                  <a:cubicBezTo>
                    <a:pt x="397160" y="61295"/>
                    <a:pt x="397160" y="61295"/>
                    <a:pt x="394971" y="61295"/>
                  </a:cubicBezTo>
                  <a:cubicBezTo>
                    <a:pt x="394971" y="61295"/>
                    <a:pt x="392781" y="63500"/>
                    <a:pt x="392781" y="63500"/>
                  </a:cubicBezTo>
                  <a:cubicBezTo>
                    <a:pt x="392781" y="63500"/>
                    <a:pt x="392781" y="63500"/>
                    <a:pt x="390591" y="63500"/>
                  </a:cubicBezTo>
                  <a:cubicBezTo>
                    <a:pt x="390591" y="63500"/>
                    <a:pt x="388402" y="61295"/>
                    <a:pt x="390591" y="59090"/>
                  </a:cubicBezTo>
                  <a:cubicBezTo>
                    <a:pt x="390591" y="59090"/>
                    <a:pt x="392781" y="59090"/>
                    <a:pt x="392781" y="59090"/>
                  </a:cubicBezTo>
                  <a:cubicBezTo>
                    <a:pt x="394971" y="56885"/>
                    <a:pt x="394971" y="56885"/>
                    <a:pt x="397160" y="54680"/>
                  </a:cubicBezTo>
                  <a:cubicBezTo>
                    <a:pt x="399350" y="54680"/>
                    <a:pt x="401540" y="52475"/>
                    <a:pt x="401540" y="52475"/>
                  </a:cubicBezTo>
                  <a:cubicBezTo>
                    <a:pt x="403729" y="50271"/>
                    <a:pt x="405919" y="50271"/>
                    <a:pt x="405919" y="48066"/>
                  </a:cubicBezTo>
                  <a:cubicBezTo>
                    <a:pt x="419057" y="41451"/>
                    <a:pt x="430005" y="34836"/>
                    <a:pt x="443143" y="26017"/>
                  </a:cubicBezTo>
                  <a:cubicBezTo>
                    <a:pt x="445333" y="26017"/>
                    <a:pt x="447522" y="26017"/>
                    <a:pt x="447522" y="23812"/>
                  </a:cubicBezTo>
                  <a:close/>
                  <a:moveTo>
                    <a:pt x="419547" y="15875"/>
                  </a:moveTo>
                  <a:cubicBezTo>
                    <a:pt x="419547" y="15875"/>
                    <a:pt x="421740" y="18058"/>
                    <a:pt x="419547" y="20240"/>
                  </a:cubicBezTo>
                  <a:cubicBezTo>
                    <a:pt x="408586" y="28972"/>
                    <a:pt x="399817" y="35520"/>
                    <a:pt x="388855" y="42069"/>
                  </a:cubicBezTo>
                  <a:cubicBezTo>
                    <a:pt x="386663" y="44251"/>
                    <a:pt x="386663" y="44251"/>
                    <a:pt x="384471" y="46434"/>
                  </a:cubicBezTo>
                  <a:cubicBezTo>
                    <a:pt x="382279" y="46434"/>
                    <a:pt x="382279" y="48617"/>
                    <a:pt x="380086" y="48617"/>
                  </a:cubicBezTo>
                  <a:cubicBezTo>
                    <a:pt x="380086" y="50800"/>
                    <a:pt x="377894" y="50800"/>
                    <a:pt x="377894" y="50800"/>
                  </a:cubicBezTo>
                  <a:cubicBezTo>
                    <a:pt x="375702" y="50800"/>
                    <a:pt x="375702" y="48617"/>
                    <a:pt x="375702" y="46434"/>
                  </a:cubicBezTo>
                  <a:cubicBezTo>
                    <a:pt x="377894" y="46434"/>
                    <a:pt x="377894" y="44251"/>
                    <a:pt x="380086" y="44251"/>
                  </a:cubicBezTo>
                  <a:cubicBezTo>
                    <a:pt x="380086" y="44251"/>
                    <a:pt x="382279" y="42069"/>
                    <a:pt x="384471" y="42069"/>
                  </a:cubicBezTo>
                  <a:cubicBezTo>
                    <a:pt x="393240" y="33337"/>
                    <a:pt x="404201" y="26789"/>
                    <a:pt x="415163" y="18058"/>
                  </a:cubicBezTo>
                  <a:cubicBezTo>
                    <a:pt x="415163" y="18058"/>
                    <a:pt x="417355" y="18058"/>
                    <a:pt x="417355" y="18058"/>
                  </a:cubicBezTo>
                  <a:cubicBezTo>
                    <a:pt x="417355" y="18058"/>
                    <a:pt x="417355" y="15875"/>
                    <a:pt x="419547" y="15875"/>
                  </a:cubicBezTo>
                  <a:close/>
                  <a:moveTo>
                    <a:pt x="284013" y="11112"/>
                  </a:moveTo>
                  <a:cubicBezTo>
                    <a:pt x="286202" y="11112"/>
                    <a:pt x="288390" y="13249"/>
                    <a:pt x="286202" y="15386"/>
                  </a:cubicBezTo>
                  <a:cubicBezTo>
                    <a:pt x="273072" y="19660"/>
                    <a:pt x="262131" y="28208"/>
                    <a:pt x="251191" y="36756"/>
                  </a:cubicBezTo>
                  <a:cubicBezTo>
                    <a:pt x="249002" y="36756"/>
                    <a:pt x="246814" y="38893"/>
                    <a:pt x="244626" y="41030"/>
                  </a:cubicBezTo>
                  <a:cubicBezTo>
                    <a:pt x="240250" y="45304"/>
                    <a:pt x="235873" y="49579"/>
                    <a:pt x="229309" y="51716"/>
                  </a:cubicBezTo>
                  <a:cubicBezTo>
                    <a:pt x="227120" y="55990"/>
                    <a:pt x="224932" y="58127"/>
                    <a:pt x="220556" y="60264"/>
                  </a:cubicBezTo>
                  <a:cubicBezTo>
                    <a:pt x="218368" y="62401"/>
                    <a:pt x="213991" y="64538"/>
                    <a:pt x="211803" y="66675"/>
                  </a:cubicBezTo>
                  <a:cubicBezTo>
                    <a:pt x="211803" y="66675"/>
                    <a:pt x="211803" y="66675"/>
                    <a:pt x="209615" y="66675"/>
                  </a:cubicBezTo>
                  <a:cubicBezTo>
                    <a:pt x="209615" y="66675"/>
                    <a:pt x="207427" y="64538"/>
                    <a:pt x="209615" y="62401"/>
                  </a:cubicBezTo>
                  <a:cubicBezTo>
                    <a:pt x="213991" y="60264"/>
                    <a:pt x="216180" y="58127"/>
                    <a:pt x="220556" y="55990"/>
                  </a:cubicBezTo>
                  <a:cubicBezTo>
                    <a:pt x="224932" y="51716"/>
                    <a:pt x="231497" y="47442"/>
                    <a:pt x="235873" y="43167"/>
                  </a:cubicBezTo>
                  <a:cubicBezTo>
                    <a:pt x="238061" y="41030"/>
                    <a:pt x="240250" y="38893"/>
                    <a:pt x="242438" y="36756"/>
                  </a:cubicBezTo>
                  <a:cubicBezTo>
                    <a:pt x="255567" y="26071"/>
                    <a:pt x="268696" y="17523"/>
                    <a:pt x="284013" y="11112"/>
                  </a:cubicBezTo>
                  <a:close/>
                  <a:moveTo>
                    <a:pt x="261868" y="9525"/>
                  </a:moveTo>
                  <a:cubicBezTo>
                    <a:pt x="261868" y="9525"/>
                    <a:pt x="264016" y="9525"/>
                    <a:pt x="264016" y="9525"/>
                  </a:cubicBezTo>
                  <a:cubicBezTo>
                    <a:pt x="264016" y="9525"/>
                    <a:pt x="266164" y="11679"/>
                    <a:pt x="266164" y="11679"/>
                  </a:cubicBezTo>
                  <a:cubicBezTo>
                    <a:pt x="266164" y="11679"/>
                    <a:pt x="264016" y="13834"/>
                    <a:pt x="264016" y="13834"/>
                  </a:cubicBezTo>
                  <a:cubicBezTo>
                    <a:pt x="253277" y="22452"/>
                    <a:pt x="242538" y="31070"/>
                    <a:pt x="231799" y="39687"/>
                  </a:cubicBezTo>
                  <a:cubicBezTo>
                    <a:pt x="229651" y="41842"/>
                    <a:pt x="227503" y="43996"/>
                    <a:pt x="225356" y="46151"/>
                  </a:cubicBezTo>
                  <a:cubicBezTo>
                    <a:pt x="218912" y="50460"/>
                    <a:pt x="214617" y="54769"/>
                    <a:pt x="210321" y="59078"/>
                  </a:cubicBezTo>
                  <a:cubicBezTo>
                    <a:pt x="206026" y="61232"/>
                    <a:pt x="203878" y="65541"/>
                    <a:pt x="199582" y="67695"/>
                  </a:cubicBezTo>
                  <a:cubicBezTo>
                    <a:pt x="199582" y="67695"/>
                    <a:pt x="199582" y="67695"/>
                    <a:pt x="197434" y="69850"/>
                  </a:cubicBezTo>
                  <a:cubicBezTo>
                    <a:pt x="195287" y="69850"/>
                    <a:pt x="195287" y="69850"/>
                    <a:pt x="195287" y="69850"/>
                  </a:cubicBezTo>
                  <a:cubicBezTo>
                    <a:pt x="195287" y="67695"/>
                    <a:pt x="193139" y="67695"/>
                    <a:pt x="195287" y="65541"/>
                  </a:cubicBezTo>
                  <a:cubicBezTo>
                    <a:pt x="195287" y="65541"/>
                    <a:pt x="197434" y="63386"/>
                    <a:pt x="199582" y="63386"/>
                  </a:cubicBezTo>
                  <a:cubicBezTo>
                    <a:pt x="203878" y="56923"/>
                    <a:pt x="210321" y="52614"/>
                    <a:pt x="216764" y="48305"/>
                  </a:cubicBezTo>
                  <a:cubicBezTo>
                    <a:pt x="218912" y="46151"/>
                    <a:pt x="221060" y="43996"/>
                    <a:pt x="223208" y="41842"/>
                  </a:cubicBezTo>
                  <a:cubicBezTo>
                    <a:pt x="233947" y="33224"/>
                    <a:pt x="244686" y="22452"/>
                    <a:pt x="255425" y="13834"/>
                  </a:cubicBezTo>
                  <a:cubicBezTo>
                    <a:pt x="257573" y="13834"/>
                    <a:pt x="259720" y="11679"/>
                    <a:pt x="261868" y="9525"/>
                  </a:cubicBezTo>
                  <a:close/>
                  <a:moveTo>
                    <a:pt x="395280" y="6350"/>
                  </a:moveTo>
                  <a:cubicBezTo>
                    <a:pt x="395280" y="6350"/>
                    <a:pt x="397397" y="6350"/>
                    <a:pt x="397397" y="6350"/>
                  </a:cubicBezTo>
                  <a:cubicBezTo>
                    <a:pt x="399514" y="6350"/>
                    <a:pt x="399514" y="6350"/>
                    <a:pt x="399514" y="8533"/>
                  </a:cubicBezTo>
                  <a:cubicBezTo>
                    <a:pt x="399514" y="8533"/>
                    <a:pt x="399514" y="8533"/>
                    <a:pt x="399514" y="10715"/>
                  </a:cubicBezTo>
                  <a:cubicBezTo>
                    <a:pt x="397397" y="10715"/>
                    <a:pt x="395280" y="12898"/>
                    <a:pt x="393164" y="12898"/>
                  </a:cubicBezTo>
                  <a:cubicBezTo>
                    <a:pt x="382580" y="19447"/>
                    <a:pt x="371997" y="28178"/>
                    <a:pt x="361414" y="34726"/>
                  </a:cubicBezTo>
                  <a:cubicBezTo>
                    <a:pt x="361414" y="36909"/>
                    <a:pt x="359297" y="36909"/>
                    <a:pt x="357180" y="39092"/>
                  </a:cubicBezTo>
                  <a:cubicBezTo>
                    <a:pt x="355064" y="39092"/>
                    <a:pt x="355064" y="41275"/>
                    <a:pt x="352947" y="41275"/>
                  </a:cubicBezTo>
                  <a:cubicBezTo>
                    <a:pt x="352947" y="41275"/>
                    <a:pt x="352947" y="41275"/>
                    <a:pt x="350830" y="41275"/>
                  </a:cubicBezTo>
                  <a:cubicBezTo>
                    <a:pt x="350830" y="41275"/>
                    <a:pt x="348714" y="39092"/>
                    <a:pt x="350830" y="36909"/>
                  </a:cubicBezTo>
                  <a:cubicBezTo>
                    <a:pt x="352947" y="36909"/>
                    <a:pt x="355064" y="34726"/>
                    <a:pt x="357180" y="34726"/>
                  </a:cubicBezTo>
                  <a:cubicBezTo>
                    <a:pt x="365647" y="25995"/>
                    <a:pt x="376230" y="19447"/>
                    <a:pt x="386814" y="12898"/>
                  </a:cubicBezTo>
                  <a:cubicBezTo>
                    <a:pt x="388930" y="10715"/>
                    <a:pt x="391047" y="10715"/>
                    <a:pt x="393164" y="8533"/>
                  </a:cubicBezTo>
                  <a:cubicBezTo>
                    <a:pt x="393164" y="8533"/>
                    <a:pt x="395280" y="8533"/>
                    <a:pt x="395280" y="6350"/>
                  </a:cubicBezTo>
                  <a:close/>
                  <a:moveTo>
                    <a:pt x="367219" y="4762"/>
                  </a:moveTo>
                  <a:cubicBezTo>
                    <a:pt x="367219" y="4762"/>
                    <a:pt x="367219" y="4762"/>
                    <a:pt x="369352" y="4762"/>
                  </a:cubicBezTo>
                  <a:cubicBezTo>
                    <a:pt x="369352" y="4762"/>
                    <a:pt x="369352" y="6927"/>
                    <a:pt x="369352" y="6927"/>
                  </a:cubicBezTo>
                  <a:cubicBezTo>
                    <a:pt x="369352" y="6927"/>
                    <a:pt x="369352" y="9091"/>
                    <a:pt x="367219" y="9091"/>
                  </a:cubicBezTo>
                  <a:cubicBezTo>
                    <a:pt x="365085" y="9091"/>
                    <a:pt x="365085" y="11256"/>
                    <a:pt x="362952" y="11256"/>
                  </a:cubicBezTo>
                  <a:cubicBezTo>
                    <a:pt x="350153" y="15586"/>
                    <a:pt x="341620" y="24245"/>
                    <a:pt x="330954" y="30739"/>
                  </a:cubicBezTo>
                  <a:cubicBezTo>
                    <a:pt x="328821" y="32904"/>
                    <a:pt x="326687" y="35069"/>
                    <a:pt x="324554" y="35069"/>
                  </a:cubicBezTo>
                  <a:cubicBezTo>
                    <a:pt x="322421" y="37233"/>
                    <a:pt x="320288" y="41563"/>
                    <a:pt x="318155" y="43728"/>
                  </a:cubicBezTo>
                  <a:cubicBezTo>
                    <a:pt x="316021" y="43728"/>
                    <a:pt x="313888" y="45893"/>
                    <a:pt x="311755" y="45893"/>
                  </a:cubicBezTo>
                  <a:cubicBezTo>
                    <a:pt x="311755" y="48057"/>
                    <a:pt x="311755" y="48057"/>
                    <a:pt x="309622" y="48057"/>
                  </a:cubicBezTo>
                  <a:cubicBezTo>
                    <a:pt x="309622" y="50222"/>
                    <a:pt x="307488" y="50222"/>
                    <a:pt x="305355" y="52387"/>
                  </a:cubicBezTo>
                  <a:cubicBezTo>
                    <a:pt x="303222" y="52387"/>
                    <a:pt x="303222" y="52387"/>
                    <a:pt x="303222" y="52387"/>
                  </a:cubicBezTo>
                  <a:cubicBezTo>
                    <a:pt x="303222" y="52387"/>
                    <a:pt x="301089" y="50222"/>
                    <a:pt x="303222" y="48057"/>
                  </a:cubicBezTo>
                  <a:cubicBezTo>
                    <a:pt x="303222" y="48057"/>
                    <a:pt x="303222" y="48057"/>
                    <a:pt x="305355" y="48057"/>
                  </a:cubicBezTo>
                  <a:cubicBezTo>
                    <a:pt x="307488" y="45893"/>
                    <a:pt x="307488" y="43728"/>
                    <a:pt x="309622" y="43728"/>
                  </a:cubicBezTo>
                  <a:cubicBezTo>
                    <a:pt x="313888" y="41563"/>
                    <a:pt x="316021" y="37233"/>
                    <a:pt x="318155" y="35069"/>
                  </a:cubicBezTo>
                  <a:cubicBezTo>
                    <a:pt x="320288" y="35069"/>
                    <a:pt x="322421" y="32904"/>
                    <a:pt x="324554" y="30739"/>
                  </a:cubicBezTo>
                  <a:cubicBezTo>
                    <a:pt x="333087" y="24245"/>
                    <a:pt x="343753" y="15586"/>
                    <a:pt x="354419" y="11256"/>
                  </a:cubicBezTo>
                  <a:cubicBezTo>
                    <a:pt x="356552" y="9091"/>
                    <a:pt x="358686" y="6927"/>
                    <a:pt x="360819" y="6927"/>
                  </a:cubicBezTo>
                  <a:cubicBezTo>
                    <a:pt x="362952" y="6927"/>
                    <a:pt x="365085" y="4762"/>
                    <a:pt x="367219" y="4762"/>
                  </a:cubicBezTo>
                  <a:close/>
                  <a:moveTo>
                    <a:pt x="328573" y="0"/>
                  </a:moveTo>
                  <a:cubicBezTo>
                    <a:pt x="330707" y="0"/>
                    <a:pt x="330707" y="0"/>
                    <a:pt x="330707" y="0"/>
                  </a:cubicBezTo>
                  <a:cubicBezTo>
                    <a:pt x="332840" y="0"/>
                    <a:pt x="332840" y="2209"/>
                    <a:pt x="332840" y="4417"/>
                  </a:cubicBezTo>
                  <a:cubicBezTo>
                    <a:pt x="330707" y="4417"/>
                    <a:pt x="330707" y="4417"/>
                    <a:pt x="330707" y="4417"/>
                  </a:cubicBezTo>
                  <a:cubicBezTo>
                    <a:pt x="328573" y="4417"/>
                    <a:pt x="328573" y="4417"/>
                    <a:pt x="326440" y="4417"/>
                  </a:cubicBezTo>
                  <a:cubicBezTo>
                    <a:pt x="324307" y="6626"/>
                    <a:pt x="320040" y="8835"/>
                    <a:pt x="315774" y="8835"/>
                  </a:cubicBezTo>
                  <a:cubicBezTo>
                    <a:pt x="305108" y="15461"/>
                    <a:pt x="296575" y="24296"/>
                    <a:pt x="285909" y="33130"/>
                  </a:cubicBezTo>
                  <a:cubicBezTo>
                    <a:pt x="283776" y="35339"/>
                    <a:pt x="283776" y="35339"/>
                    <a:pt x="281643" y="37548"/>
                  </a:cubicBezTo>
                  <a:cubicBezTo>
                    <a:pt x="277376" y="41965"/>
                    <a:pt x="275243" y="44174"/>
                    <a:pt x="270976" y="46382"/>
                  </a:cubicBezTo>
                  <a:cubicBezTo>
                    <a:pt x="270976" y="48591"/>
                    <a:pt x="268843" y="48591"/>
                    <a:pt x="266710" y="48591"/>
                  </a:cubicBezTo>
                  <a:cubicBezTo>
                    <a:pt x="266710" y="50800"/>
                    <a:pt x="266710" y="50800"/>
                    <a:pt x="266710" y="50800"/>
                  </a:cubicBezTo>
                  <a:cubicBezTo>
                    <a:pt x="264577" y="50800"/>
                    <a:pt x="264577" y="48591"/>
                    <a:pt x="264577" y="46382"/>
                  </a:cubicBezTo>
                  <a:cubicBezTo>
                    <a:pt x="266710" y="44174"/>
                    <a:pt x="270976" y="41965"/>
                    <a:pt x="273110" y="37548"/>
                  </a:cubicBezTo>
                  <a:cubicBezTo>
                    <a:pt x="275243" y="37548"/>
                    <a:pt x="277376" y="35339"/>
                    <a:pt x="279509" y="33130"/>
                  </a:cubicBezTo>
                  <a:cubicBezTo>
                    <a:pt x="288042" y="24296"/>
                    <a:pt x="298708" y="15461"/>
                    <a:pt x="307241" y="8835"/>
                  </a:cubicBezTo>
                  <a:cubicBezTo>
                    <a:pt x="311508" y="8835"/>
                    <a:pt x="313641" y="6626"/>
                    <a:pt x="315774" y="4417"/>
                  </a:cubicBezTo>
                  <a:cubicBezTo>
                    <a:pt x="317907" y="4417"/>
                    <a:pt x="317907" y="4417"/>
                    <a:pt x="320040" y="4417"/>
                  </a:cubicBezTo>
                  <a:cubicBezTo>
                    <a:pt x="322174" y="2209"/>
                    <a:pt x="326440" y="0"/>
                    <a:pt x="328573" y="0"/>
                  </a:cubicBezTo>
                  <a:close/>
                </a:path>
              </a:pathLst>
            </a:custGeom>
            <a:solidFill>
              <a:srgbClr val="FEFEFB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272">
            <a:extLst>
              <a:ext uri="{FF2B5EF4-FFF2-40B4-BE49-F238E27FC236}">
                <a16:creationId xmlns:a16="http://schemas.microsoft.com/office/drawing/2014/main" id="{B983CB70-0FD0-404C-AB03-DC47EC9DD543}"/>
              </a:ext>
            </a:extLst>
          </p:cNvPr>
          <p:cNvGrpSpPr/>
          <p:nvPr/>
        </p:nvGrpSpPr>
        <p:grpSpPr>
          <a:xfrm>
            <a:off x="985466" y="3774092"/>
            <a:ext cx="779462" cy="1062039"/>
            <a:chOff x="4902519" y="2902743"/>
            <a:chExt cx="779462" cy="1062039"/>
          </a:xfrm>
        </p:grpSpPr>
        <p:sp>
          <p:nvSpPr>
            <p:cNvPr id="97" name="Freeform 88">
              <a:extLst>
                <a:ext uri="{FF2B5EF4-FFF2-40B4-BE49-F238E27FC236}">
                  <a16:creationId xmlns:a16="http://schemas.microsoft.com/office/drawing/2014/main" id="{4F090F0B-D750-A041-984C-E087C0BF9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519" y="2937669"/>
              <a:ext cx="717550" cy="1022350"/>
            </a:xfrm>
            <a:custGeom>
              <a:avLst/>
              <a:gdLst>
                <a:gd name="T0" fmla="*/ 154 w 333"/>
                <a:gd name="T1" fmla="*/ 469 h 475"/>
                <a:gd name="T2" fmla="*/ 324 w 333"/>
                <a:gd name="T3" fmla="*/ 376 h 475"/>
                <a:gd name="T4" fmla="*/ 303 w 333"/>
                <a:gd name="T5" fmla="*/ 472 h 475"/>
                <a:gd name="T6" fmla="*/ 332 w 333"/>
                <a:gd name="T7" fmla="*/ 466 h 475"/>
                <a:gd name="T8" fmla="*/ 324 w 333"/>
                <a:gd name="T9" fmla="*/ 372 h 475"/>
                <a:gd name="T10" fmla="*/ 324 w 333"/>
                <a:gd name="T11" fmla="*/ 361 h 475"/>
                <a:gd name="T12" fmla="*/ 296 w 333"/>
                <a:gd name="T13" fmla="*/ 357 h 475"/>
                <a:gd name="T14" fmla="*/ 227 w 333"/>
                <a:gd name="T15" fmla="*/ 356 h 475"/>
                <a:gd name="T16" fmla="*/ 186 w 333"/>
                <a:gd name="T17" fmla="*/ 352 h 475"/>
                <a:gd name="T18" fmla="*/ 313 w 333"/>
                <a:gd name="T19" fmla="*/ 353 h 475"/>
                <a:gd name="T20" fmla="*/ 208 w 333"/>
                <a:gd name="T21" fmla="*/ 304 h 475"/>
                <a:gd name="T22" fmla="*/ 252 w 333"/>
                <a:gd name="T23" fmla="*/ 261 h 475"/>
                <a:gd name="T24" fmla="*/ 258 w 333"/>
                <a:gd name="T25" fmla="*/ 255 h 475"/>
                <a:gd name="T26" fmla="*/ 280 w 333"/>
                <a:gd name="T27" fmla="*/ 83 h 475"/>
                <a:gd name="T28" fmla="*/ 123 w 333"/>
                <a:gd name="T29" fmla="*/ 255 h 475"/>
                <a:gd name="T30" fmla="*/ 104 w 333"/>
                <a:gd name="T31" fmla="*/ 268 h 475"/>
                <a:gd name="T32" fmla="*/ 29 w 333"/>
                <a:gd name="T33" fmla="*/ 182 h 475"/>
                <a:gd name="T34" fmla="*/ 160 w 333"/>
                <a:gd name="T35" fmla="*/ 208 h 475"/>
                <a:gd name="T36" fmla="*/ 9 w 333"/>
                <a:gd name="T37" fmla="*/ 149 h 475"/>
                <a:gd name="T38" fmla="*/ 280 w 333"/>
                <a:gd name="T39" fmla="*/ 199 h 475"/>
                <a:gd name="T40" fmla="*/ 77 w 333"/>
                <a:gd name="T41" fmla="*/ 177 h 475"/>
                <a:gd name="T42" fmla="*/ 84 w 333"/>
                <a:gd name="T43" fmla="*/ 177 h 475"/>
                <a:gd name="T44" fmla="*/ 184 w 333"/>
                <a:gd name="T45" fmla="*/ 145 h 475"/>
                <a:gd name="T46" fmla="*/ 60 w 333"/>
                <a:gd name="T47" fmla="*/ 44 h 475"/>
                <a:gd name="T48" fmla="*/ 173 w 333"/>
                <a:gd name="T49" fmla="*/ 3 h 475"/>
                <a:gd name="T50" fmla="*/ 57 w 333"/>
                <a:gd name="T51" fmla="*/ 44 h 475"/>
                <a:gd name="T52" fmla="*/ 99 w 333"/>
                <a:gd name="T53" fmla="*/ 13 h 475"/>
                <a:gd name="T54" fmla="*/ 5 w 333"/>
                <a:gd name="T55" fmla="*/ 178 h 475"/>
                <a:gd name="T56" fmla="*/ 73 w 333"/>
                <a:gd name="T57" fmla="*/ 186 h 475"/>
                <a:gd name="T58" fmla="*/ 89 w 333"/>
                <a:gd name="T59" fmla="*/ 169 h 475"/>
                <a:gd name="T60" fmla="*/ 95 w 333"/>
                <a:gd name="T61" fmla="*/ 160 h 475"/>
                <a:gd name="T62" fmla="*/ 107 w 333"/>
                <a:gd name="T63" fmla="*/ 144 h 475"/>
                <a:gd name="T64" fmla="*/ 132 w 333"/>
                <a:gd name="T65" fmla="*/ 124 h 475"/>
                <a:gd name="T66" fmla="*/ 146 w 333"/>
                <a:gd name="T67" fmla="*/ 124 h 475"/>
                <a:gd name="T68" fmla="*/ 169 w 333"/>
                <a:gd name="T69" fmla="*/ 136 h 475"/>
                <a:gd name="T70" fmla="*/ 2 w 333"/>
                <a:gd name="T71" fmla="*/ 432 h 475"/>
                <a:gd name="T72" fmla="*/ 37 w 333"/>
                <a:gd name="T73" fmla="*/ 474 h 475"/>
                <a:gd name="T74" fmla="*/ 54 w 333"/>
                <a:gd name="T75" fmla="*/ 319 h 475"/>
                <a:gd name="T76" fmla="*/ 145 w 333"/>
                <a:gd name="T77" fmla="*/ 115 h 475"/>
                <a:gd name="T78" fmla="*/ 14 w 333"/>
                <a:gd name="T79" fmla="*/ 178 h 475"/>
                <a:gd name="T80" fmla="*/ 79 w 333"/>
                <a:gd name="T81" fmla="*/ 31 h 475"/>
                <a:gd name="T82" fmla="*/ 271 w 333"/>
                <a:gd name="T83" fmla="*/ 218 h 475"/>
                <a:gd name="T84" fmla="*/ 165 w 333"/>
                <a:gd name="T85" fmla="*/ 356 h 475"/>
                <a:gd name="T86" fmla="*/ 182 w 333"/>
                <a:gd name="T87" fmla="*/ 352 h 475"/>
                <a:gd name="T88" fmla="*/ 172 w 333"/>
                <a:gd name="T89" fmla="*/ 337 h 475"/>
                <a:gd name="T90" fmla="*/ 198 w 333"/>
                <a:gd name="T91" fmla="*/ 311 h 475"/>
                <a:gd name="T92" fmla="*/ 182 w 333"/>
                <a:gd name="T93" fmla="*/ 322 h 475"/>
                <a:gd name="T94" fmla="*/ 267 w 333"/>
                <a:gd name="T95" fmla="*/ 230 h 475"/>
                <a:gd name="T96" fmla="*/ 277 w 333"/>
                <a:gd name="T97" fmla="*/ 220 h 475"/>
                <a:gd name="T98" fmla="*/ 290 w 333"/>
                <a:gd name="T99" fmla="*/ 174 h 475"/>
                <a:gd name="T100" fmla="*/ 291 w 333"/>
                <a:gd name="T101" fmla="*/ 179 h 475"/>
                <a:gd name="T102" fmla="*/ 278 w 333"/>
                <a:gd name="T103" fmla="*/ 86 h 475"/>
                <a:gd name="T104" fmla="*/ 261 w 333"/>
                <a:gd name="T105" fmla="*/ 52 h 475"/>
                <a:gd name="T106" fmla="*/ 263 w 333"/>
                <a:gd name="T107" fmla="*/ 52 h 475"/>
                <a:gd name="T108" fmla="*/ 245 w 333"/>
                <a:gd name="T109" fmla="*/ 36 h 475"/>
                <a:gd name="T110" fmla="*/ 227 w 333"/>
                <a:gd name="T111" fmla="*/ 22 h 475"/>
                <a:gd name="T112" fmla="*/ 262 w 333"/>
                <a:gd name="T113" fmla="*/ 58 h 475"/>
                <a:gd name="T114" fmla="*/ 169 w 333"/>
                <a:gd name="T115" fmla="*/ 5 h 475"/>
                <a:gd name="T116" fmla="*/ 195 w 333"/>
                <a:gd name="T117" fmla="*/ 6 h 475"/>
                <a:gd name="T118" fmla="*/ 164 w 333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475">
                  <a:moveTo>
                    <a:pt x="45" y="472"/>
                  </a:moveTo>
                  <a:cubicBezTo>
                    <a:pt x="43" y="472"/>
                    <a:pt x="41" y="472"/>
                    <a:pt x="39" y="472"/>
                  </a:cubicBezTo>
                  <a:cubicBezTo>
                    <a:pt x="42" y="473"/>
                    <a:pt x="46" y="473"/>
                    <a:pt x="50" y="474"/>
                  </a:cubicBezTo>
                  <a:cubicBezTo>
                    <a:pt x="55" y="473"/>
                    <a:pt x="60" y="473"/>
                    <a:pt x="66" y="472"/>
                  </a:cubicBezTo>
                  <a:cubicBezTo>
                    <a:pt x="59" y="472"/>
                    <a:pt x="52" y="472"/>
                    <a:pt x="45" y="472"/>
                  </a:cubicBezTo>
                  <a:moveTo>
                    <a:pt x="228" y="470"/>
                  </a:moveTo>
                  <a:cubicBezTo>
                    <a:pt x="226" y="470"/>
                    <a:pt x="224" y="470"/>
                    <a:pt x="222" y="470"/>
                  </a:cubicBezTo>
                  <a:cubicBezTo>
                    <a:pt x="225" y="470"/>
                    <a:pt x="227" y="470"/>
                    <a:pt x="230" y="470"/>
                  </a:cubicBezTo>
                  <a:cubicBezTo>
                    <a:pt x="230" y="470"/>
                    <a:pt x="229" y="470"/>
                    <a:pt x="228" y="470"/>
                  </a:cubicBezTo>
                  <a:moveTo>
                    <a:pt x="154" y="469"/>
                  </a:moveTo>
                  <a:cubicBezTo>
                    <a:pt x="146" y="469"/>
                    <a:pt x="137" y="469"/>
                    <a:pt x="129" y="469"/>
                  </a:cubicBezTo>
                  <a:cubicBezTo>
                    <a:pt x="119" y="469"/>
                    <a:pt x="108" y="469"/>
                    <a:pt x="98" y="469"/>
                  </a:cubicBezTo>
                  <a:cubicBezTo>
                    <a:pt x="93" y="469"/>
                    <a:pt x="88" y="469"/>
                    <a:pt x="83" y="469"/>
                  </a:cubicBezTo>
                  <a:cubicBezTo>
                    <a:pt x="78" y="469"/>
                    <a:pt x="73" y="469"/>
                    <a:pt x="68" y="470"/>
                  </a:cubicBezTo>
                  <a:cubicBezTo>
                    <a:pt x="72" y="470"/>
                    <a:pt x="77" y="470"/>
                    <a:pt x="81" y="470"/>
                  </a:cubicBezTo>
                  <a:cubicBezTo>
                    <a:pt x="85" y="470"/>
                    <a:pt x="89" y="470"/>
                    <a:pt x="93" y="470"/>
                  </a:cubicBezTo>
                  <a:cubicBezTo>
                    <a:pt x="113" y="470"/>
                    <a:pt x="134" y="470"/>
                    <a:pt x="154" y="469"/>
                  </a:cubicBezTo>
                  <a:moveTo>
                    <a:pt x="324" y="372"/>
                  </a:moveTo>
                  <a:cubicBezTo>
                    <a:pt x="324" y="373"/>
                    <a:pt x="323" y="373"/>
                    <a:pt x="323" y="374"/>
                  </a:cubicBezTo>
                  <a:cubicBezTo>
                    <a:pt x="323" y="375"/>
                    <a:pt x="323" y="375"/>
                    <a:pt x="324" y="376"/>
                  </a:cubicBezTo>
                  <a:cubicBezTo>
                    <a:pt x="324" y="384"/>
                    <a:pt x="325" y="392"/>
                    <a:pt x="326" y="399"/>
                  </a:cubicBezTo>
                  <a:cubicBezTo>
                    <a:pt x="326" y="408"/>
                    <a:pt x="327" y="417"/>
                    <a:pt x="328" y="426"/>
                  </a:cubicBezTo>
                  <a:cubicBezTo>
                    <a:pt x="328" y="429"/>
                    <a:pt x="329" y="432"/>
                    <a:pt x="329" y="434"/>
                  </a:cubicBezTo>
                  <a:cubicBezTo>
                    <a:pt x="329" y="435"/>
                    <a:pt x="329" y="436"/>
                    <a:pt x="329" y="436"/>
                  </a:cubicBezTo>
                  <a:cubicBezTo>
                    <a:pt x="329" y="437"/>
                    <a:pt x="329" y="438"/>
                    <a:pt x="329" y="439"/>
                  </a:cubicBezTo>
                  <a:cubicBezTo>
                    <a:pt x="330" y="445"/>
                    <a:pt x="331" y="451"/>
                    <a:pt x="331" y="457"/>
                  </a:cubicBezTo>
                  <a:cubicBezTo>
                    <a:pt x="331" y="462"/>
                    <a:pt x="331" y="468"/>
                    <a:pt x="328" y="471"/>
                  </a:cubicBezTo>
                  <a:cubicBezTo>
                    <a:pt x="325" y="473"/>
                    <a:pt x="322" y="473"/>
                    <a:pt x="318" y="473"/>
                  </a:cubicBezTo>
                  <a:cubicBezTo>
                    <a:pt x="318" y="473"/>
                    <a:pt x="317" y="473"/>
                    <a:pt x="317" y="473"/>
                  </a:cubicBezTo>
                  <a:cubicBezTo>
                    <a:pt x="312" y="473"/>
                    <a:pt x="307" y="472"/>
                    <a:pt x="303" y="472"/>
                  </a:cubicBezTo>
                  <a:cubicBezTo>
                    <a:pt x="292" y="470"/>
                    <a:pt x="280" y="470"/>
                    <a:pt x="269" y="469"/>
                  </a:cubicBezTo>
                  <a:cubicBezTo>
                    <a:pt x="263" y="469"/>
                    <a:pt x="257" y="469"/>
                    <a:pt x="251" y="469"/>
                  </a:cubicBezTo>
                  <a:cubicBezTo>
                    <a:pt x="245" y="469"/>
                    <a:pt x="240" y="469"/>
                    <a:pt x="235" y="469"/>
                  </a:cubicBezTo>
                  <a:cubicBezTo>
                    <a:pt x="235" y="470"/>
                    <a:pt x="235" y="470"/>
                    <a:pt x="235" y="470"/>
                  </a:cubicBezTo>
                  <a:cubicBezTo>
                    <a:pt x="246" y="470"/>
                    <a:pt x="257" y="471"/>
                    <a:pt x="267" y="471"/>
                  </a:cubicBezTo>
                  <a:cubicBezTo>
                    <a:pt x="279" y="472"/>
                    <a:pt x="291" y="472"/>
                    <a:pt x="303" y="474"/>
                  </a:cubicBezTo>
                  <a:cubicBezTo>
                    <a:pt x="307" y="474"/>
                    <a:pt x="311" y="475"/>
                    <a:pt x="316" y="475"/>
                  </a:cubicBezTo>
                  <a:cubicBezTo>
                    <a:pt x="316" y="475"/>
                    <a:pt x="317" y="475"/>
                    <a:pt x="318" y="475"/>
                  </a:cubicBezTo>
                  <a:cubicBezTo>
                    <a:pt x="321" y="475"/>
                    <a:pt x="324" y="475"/>
                    <a:pt x="327" y="474"/>
                  </a:cubicBezTo>
                  <a:cubicBezTo>
                    <a:pt x="330" y="472"/>
                    <a:pt x="332" y="470"/>
                    <a:pt x="332" y="466"/>
                  </a:cubicBezTo>
                  <a:cubicBezTo>
                    <a:pt x="333" y="463"/>
                    <a:pt x="333" y="459"/>
                    <a:pt x="333" y="456"/>
                  </a:cubicBezTo>
                  <a:cubicBezTo>
                    <a:pt x="333" y="456"/>
                    <a:pt x="333" y="455"/>
                    <a:pt x="333" y="455"/>
                  </a:cubicBezTo>
                  <a:cubicBezTo>
                    <a:pt x="330" y="448"/>
                    <a:pt x="330" y="439"/>
                    <a:pt x="330" y="431"/>
                  </a:cubicBezTo>
                  <a:cubicBezTo>
                    <a:pt x="330" y="431"/>
                    <a:pt x="330" y="431"/>
                    <a:pt x="330" y="431"/>
                  </a:cubicBezTo>
                  <a:cubicBezTo>
                    <a:pt x="330" y="425"/>
                    <a:pt x="329" y="418"/>
                    <a:pt x="329" y="412"/>
                  </a:cubicBezTo>
                  <a:cubicBezTo>
                    <a:pt x="328" y="404"/>
                    <a:pt x="328" y="397"/>
                    <a:pt x="327" y="389"/>
                  </a:cubicBezTo>
                  <a:cubicBezTo>
                    <a:pt x="327" y="386"/>
                    <a:pt x="326" y="383"/>
                    <a:pt x="326" y="381"/>
                  </a:cubicBezTo>
                  <a:cubicBezTo>
                    <a:pt x="326" y="381"/>
                    <a:pt x="326" y="380"/>
                    <a:pt x="326" y="380"/>
                  </a:cubicBezTo>
                  <a:cubicBezTo>
                    <a:pt x="326" y="378"/>
                    <a:pt x="325" y="376"/>
                    <a:pt x="325" y="374"/>
                  </a:cubicBezTo>
                  <a:cubicBezTo>
                    <a:pt x="325" y="374"/>
                    <a:pt x="324" y="373"/>
                    <a:pt x="324" y="372"/>
                  </a:cubicBezTo>
                  <a:moveTo>
                    <a:pt x="322" y="358"/>
                  </a:moveTo>
                  <a:cubicBezTo>
                    <a:pt x="322" y="359"/>
                    <a:pt x="322" y="361"/>
                    <a:pt x="322" y="362"/>
                  </a:cubicBezTo>
                  <a:cubicBezTo>
                    <a:pt x="323" y="364"/>
                    <a:pt x="323" y="367"/>
                    <a:pt x="323" y="369"/>
                  </a:cubicBezTo>
                  <a:cubicBezTo>
                    <a:pt x="323" y="369"/>
                    <a:pt x="323" y="369"/>
                    <a:pt x="323" y="369"/>
                  </a:cubicBezTo>
                  <a:cubicBezTo>
                    <a:pt x="324" y="369"/>
                    <a:pt x="324" y="369"/>
                    <a:pt x="324" y="370"/>
                  </a:cubicBezTo>
                  <a:cubicBezTo>
                    <a:pt x="324" y="370"/>
                    <a:pt x="325" y="370"/>
                    <a:pt x="325" y="370"/>
                  </a:cubicBezTo>
                  <a:cubicBezTo>
                    <a:pt x="325" y="370"/>
                    <a:pt x="325" y="369"/>
                    <a:pt x="325" y="369"/>
                  </a:cubicBezTo>
                  <a:cubicBezTo>
                    <a:pt x="325" y="366"/>
                    <a:pt x="325" y="363"/>
                    <a:pt x="324" y="361"/>
                  </a:cubicBezTo>
                  <a:cubicBezTo>
                    <a:pt x="324" y="361"/>
                    <a:pt x="324" y="361"/>
                    <a:pt x="324" y="360"/>
                  </a:cubicBezTo>
                  <a:cubicBezTo>
                    <a:pt x="324" y="360"/>
                    <a:pt x="324" y="361"/>
                    <a:pt x="324" y="361"/>
                  </a:cubicBezTo>
                  <a:cubicBezTo>
                    <a:pt x="324" y="361"/>
                    <a:pt x="323" y="361"/>
                    <a:pt x="323" y="361"/>
                  </a:cubicBezTo>
                  <a:cubicBezTo>
                    <a:pt x="323" y="361"/>
                    <a:pt x="322" y="360"/>
                    <a:pt x="323" y="359"/>
                  </a:cubicBezTo>
                  <a:cubicBezTo>
                    <a:pt x="322" y="359"/>
                    <a:pt x="322" y="359"/>
                    <a:pt x="322" y="358"/>
                  </a:cubicBezTo>
                  <a:moveTo>
                    <a:pt x="206" y="354"/>
                  </a:moveTo>
                  <a:cubicBezTo>
                    <a:pt x="203" y="354"/>
                    <a:pt x="200" y="354"/>
                    <a:pt x="197" y="354"/>
                  </a:cubicBezTo>
                  <a:cubicBezTo>
                    <a:pt x="196" y="354"/>
                    <a:pt x="196" y="354"/>
                    <a:pt x="195" y="354"/>
                  </a:cubicBezTo>
                  <a:cubicBezTo>
                    <a:pt x="198" y="354"/>
                    <a:pt x="201" y="355"/>
                    <a:pt x="204" y="355"/>
                  </a:cubicBezTo>
                  <a:cubicBezTo>
                    <a:pt x="220" y="356"/>
                    <a:pt x="235" y="358"/>
                    <a:pt x="250" y="359"/>
                  </a:cubicBezTo>
                  <a:cubicBezTo>
                    <a:pt x="253" y="359"/>
                    <a:pt x="256" y="359"/>
                    <a:pt x="259" y="359"/>
                  </a:cubicBezTo>
                  <a:cubicBezTo>
                    <a:pt x="272" y="359"/>
                    <a:pt x="284" y="358"/>
                    <a:pt x="296" y="357"/>
                  </a:cubicBezTo>
                  <a:cubicBezTo>
                    <a:pt x="300" y="356"/>
                    <a:pt x="304" y="356"/>
                    <a:pt x="307" y="355"/>
                  </a:cubicBezTo>
                  <a:cubicBezTo>
                    <a:pt x="307" y="355"/>
                    <a:pt x="307" y="355"/>
                    <a:pt x="306" y="355"/>
                  </a:cubicBezTo>
                  <a:cubicBezTo>
                    <a:pt x="302" y="355"/>
                    <a:pt x="298" y="355"/>
                    <a:pt x="294" y="355"/>
                  </a:cubicBezTo>
                  <a:cubicBezTo>
                    <a:pt x="291" y="355"/>
                    <a:pt x="289" y="356"/>
                    <a:pt x="286" y="356"/>
                  </a:cubicBezTo>
                  <a:cubicBezTo>
                    <a:pt x="282" y="356"/>
                    <a:pt x="278" y="356"/>
                    <a:pt x="274" y="356"/>
                  </a:cubicBezTo>
                  <a:cubicBezTo>
                    <a:pt x="269" y="357"/>
                    <a:pt x="265" y="357"/>
                    <a:pt x="260" y="357"/>
                  </a:cubicBezTo>
                  <a:cubicBezTo>
                    <a:pt x="249" y="357"/>
                    <a:pt x="239" y="356"/>
                    <a:pt x="228" y="355"/>
                  </a:cubicBezTo>
                  <a:cubicBezTo>
                    <a:pt x="228" y="355"/>
                    <a:pt x="228" y="355"/>
                    <a:pt x="228" y="355"/>
                  </a:cubicBezTo>
                  <a:cubicBezTo>
                    <a:pt x="227" y="355"/>
                    <a:pt x="227" y="355"/>
                    <a:pt x="227" y="355"/>
                  </a:cubicBezTo>
                  <a:cubicBezTo>
                    <a:pt x="227" y="355"/>
                    <a:pt x="227" y="356"/>
                    <a:pt x="227" y="356"/>
                  </a:cubicBezTo>
                  <a:cubicBezTo>
                    <a:pt x="226" y="356"/>
                    <a:pt x="226" y="355"/>
                    <a:pt x="226" y="355"/>
                  </a:cubicBezTo>
                  <a:cubicBezTo>
                    <a:pt x="224" y="355"/>
                    <a:pt x="223" y="355"/>
                    <a:pt x="222" y="355"/>
                  </a:cubicBezTo>
                  <a:cubicBezTo>
                    <a:pt x="220" y="354"/>
                    <a:pt x="218" y="354"/>
                    <a:pt x="216" y="354"/>
                  </a:cubicBezTo>
                  <a:cubicBezTo>
                    <a:pt x="213" y="354"/>
                    <a:pt x="209" y="354"/>
                    <a:pt x="206" y="354"/>
                  </a:cubicBezTo>
                  <a:moveTo>
                    <a:pt x="309" y="353"/>
                  </a:moveTo>
                  <a:cubicBezTo>
                    <a:pt x="309" y="353"/>
                    <a:pt x="309" y="353"/>
                    <a:pt x="309" y="353"/>
                  </a:cubicBezTo>
                  <a:cubicBezTo>
                    <a:pt x="308" y="353"/>
                    <a:pt x="308" y="353"/>
                    <a:pt x="307" y="353"/>
                  </a:cubicBezTo>
                  <a:cubicBezTo>
                    <a:pt x="308" y="353"/>
                    <a:pt x="309" y="353"/>
                    <a:pt x="309" y="353"/>
                  </a:cubicBezTo>
                  <a:cubicBezTo>
                    <a:pt x="309" y="353"/>
                    <a:pt x="309" y="353"/>
                    <a:pt x="309" y="353"/>
                  </a:cubicBezTo>
                  <a:moveTo>
                    <a:pt x="186" y="352"/>
                  </a:moveTo>
                  <a:cubicBezTo>
                    <a:pt x="185" y="352"/>
                    <a:pt x="185" y="352"/>
                    <a:pt x="185" y="352"/>
                  </a:cubicBezTo>
                  <a:cubicBezTo>
                    <a:pt x="186" y="353"/>
                    <a:pt x="188" y="353"/>
                    <a:pt x="189" y="353"/>
                  </a:cubicBezTo>
                  <a:cubicBezTo>
                    <a:pt x="191" y="353"/>
                    <a:pt x="193" y="352"/>
                    <a:pt x="195" y="352"/>
                  </a:cubicBezTo>
                  <a:cubicBezTo>
                    <a:pt x="195" y="352"/>
                    <a:pt x="194" y="352"/>
                    <a:pt x="193" y="352"/>
                  </a:cubicBezTo>
                  <a:cubicBezTo>
                    <a:pt x="191" y="352"/>
                    <a:pt x="188" y="352"/>
                    <a:pt x="186" y="352"/>
                  </a:cubicBezTo>
                  <a:moveTo>
                    <a:pt x="318" y="352"/>
                  </a:moveTo>
                  <a:cubicBezTo>
                    <a:pt x="318" y="352"/>
                    <a:pt x="317" y="352"/>
                    <a:pt x="316" y="352"/>
                  </a:cubicBezTo>
                  <a:cubicBezTo>
                    <a:pt x="315" y="352"/>
                    <a:pt x="314" y="352"/>
                    <a:pt x="312" y="352"/>
                  </a:cubicBezTo>
                  <a:cubicBezTo>
                    <a:pt x="312" y="353"/>
                    <a:pt x="312" y="353"/>
                    <a:pt x="311" y="353"/>
                  </a:cubicBezTo>
                  <a:cubicBezTo>
                    <a:pt x="312" y="353"/>
                    <a:pt x="312" y="353"/>
                    <a:pt x="313" y="353"/>
                  </a:cubicBezTo>
                  <a:cubicBezTo>
                    <a:pt x="314" y="353"/>
                    <a:pt x="315" y="354"/>
                    <a:pt x="316" y="354"/>
                  </a:cubicBezTo>
                  <a:cubicBezTo>
                    <a:pt x="317" y="354"/>
                    <a:pt x="317" y="353"/>
                    <a:pt x="318" y="353"/>
                  </a:cubicBezTo>
                  <a:cubicBezTo>
                    <a:pt x="319" y="353"/>
                    <a:pt x="320" y="354"/>
                    <a:pt x="321" y="355"/>
                  </a:cubicBezTo>
                  <a:cubicBezTo>
                    <a:pt x="321" y="355"/>
                    <a:pt x="321" y="355"/>
                    <a:pt x="321" y="356"/>
                  </a:cubicBezTo>
                  <a:cubicBezTo>
                    <a:pt x="322" y="356"/>
                    <a:pt x="323" y="357"/>
                    <a:pt x="324" y="357"/>
                  </a:cubicBezTo>
                  <a:cubicBezTo>
                    <a:pt x="324" y="357"/>
                    <a:pt x="324" y="357"/>
                    <a:pt x="324" y="356"/>
                  </a:cubicBezTo>
                  <a:cubicBezTo>
                    <a:pt x="323" y="353"/>
                    <a:pt x="321" y="352"/>
                    <a:pt x="318" y="352"/>
                  </a:cubicBezTo>
                  <a:moveTo>
                    <a:pt x="244" y="273"/>
                  </a:moveTo>
                  <a:cubicBezTo>
                    <a:pt x="242" y="274"/>
                    <a:pt x="240" y="275"/>
                    <a:pt x="239" y="276"/>
                  </a:cubicBezTo>
                  <a:cubicBezTo>
                    <a:pt x="229" y="286"/>
                    <a:pt x="218" y="295"/>
                    <a:pt x="208" y="304"/>
                  </a:cubicBezTo>
                  <a:cubicBezTo>
                    <a:pt x="207" y="304"/>
                    <a:pt x="207" y="305"/>
                    <a:pt x="207" y="305"/>
                  </a:cubicBezTo>
                  <a:cubicBezTo>
                    <a:pt x="211" y="302"/>
                    <a:pt x="215" y="300"/>
                    <a:pt x="218" y="297"/>
                  </a:cubicBezTo>
                  <a:cubicBezTo>
                    <a:pt x="227" y="290"/>
                    <a:pt x="236" y="282"/>
                    <a:pt x="244" y="273"/>
                  </a:cubicBezTo>
                  <a:moveTo>
                    <a:pt x="247" y="264"/>
                  </a:moveTo>
                  <a:cubicBezTo>
                    <a:pt x="245" y="265"/>
                    <a:pt x="243" y="266"/>
                    <a:pt x="241" y="267"/>
                  </a:cubicBezTo>
                  <a:cubicBezTo>
                    <a:pt x="237" y="271"/>
                    <a:pt x="233" y="276"/>
                    <a:pt x="228" y="280"/>
                  </a:cubicBezTo>
                  <a:cubicBezTo>
                    <a:pt x="231" y="278"/>
                    <a:pt x="233" y="277"/>
                    <a:pt x="235" y="276"/>
                  </a:cubicBezTo>
                  <a:cubicBezTo>
                    <a:pt x="239" y="272"/>
                    <a:pt x="243" y="268"/>
                    <a:pt x="247" y="264"/>
                  </a:cubicBezTo>
                  <a:moveTo>
                    <a:pt x="256" y="258"/>
                  </a:moveTo>
                  <a:cubicBezTo>
                    <a:pt x="255" y="259"/>
                    <a:pt x="253" y="260"/>
                    <a:pt x="252" y="261"/>
                  </a:cubicBezTo>
                  <a:cubicBezTo>
                    <a:pt x="249" y="264"/>
                    <a:pt x="246" y="268"/>
                    <a:pt x="243" y="271"/>
                  </a:cubicBezTo>
                  <a:cubicBezTo>
                    <a:pt x="245" y="271"/>
                    <a:pt x="247" y="270"/>
                    <a:pt x="248" y="269"/>
                  </a:cubicBezTo>
                  <a:cubicBezTo>
                    <a:pt x="248" y="268"/>
                    <a:pt x="249" y="268"/>
                    <a:pt x="249" y="268"/>
                  </a:cubicBezTo>
                  <a:cubicBezTo>
                    <a:pt x="251" y="265"/>
                    <a:pt x="254" y="262"/>
                    <a:pt x="256" y="258"/>
                  </a:cubicBezTo>
                  <a:moveTo>
                    <a:pt x="264" y="245"/>
                  </a:moveTo>
                  <a:cubicBezTo>
                    <a:pt x="263" y="245"/>
                    <a:pt x="263" y="246"/>
                    <a:pt x="262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2" y="246"/>
                    <a:pt x="261" y="246"/>
                    <a:pt x="261" y="246"/>
                  </a:cubicBezTo>
                  <a:cubicBezTo>
                    <a:pt x="259" y="250"/>
                    <a:pt x="257" y="253"/>
                    <a:pt x="255" y="257"/>
                  </a:cubicBezTo>
                  <a:cubicBezTo>
                    <a:pt x="256" y="256"/>
                    <a:pt x="257" y="255"/>
                    <a:pt x="258" y="255"/>
                  </a:cubicBezTo>
                  <a:cubicBezTo>
                    <a:pt x="260" y="252"/>
                    <a:pt x="262" y="248"/>
                    <a:pt x="264" y="245"/>
                  </a:cubicBezTo>
                  <a:moveTo>
                    <a:pt x="283" y="83"/>
                  </a:moveTo>
                  <a:cubicBezTo>
                    <a:pt x="282" y="84"/>
                    <a:pt x="281" y="84"/>
                    <a:pt x="281" y="85"/>
                  </a:cubicBezTo>
                  <a:cubicBezTo>
                    <a:pt x="281" y="85"/>
                    <a:pt x="281" y="85"/>
                    <a:pt x="281" y="86"/>
                  </a:cubicBezTo>
                  <a:cubicBezTo>
                    <a:pt x="282" y="88"/>
                    <a:pt x="283" y="90"/>
                    <a:pt x="283" y="92"/>
                  </a:cubicBezTo>
                  <a:cubicBezTo>
                    <a:pt x="284" y="91"/>
                    <a:pt x="284" y="91"/>
                    <a:pt x="285" y="91"/>
                  </a:cubicBezTo>
                  <a:cubicBezTo>
                    <a:pt x="284" y="88"/>
                    <a:pt x="283" y="86"/>
                    <a:pt x="283" y="83"/>
                  </a:cubicBezTo>
                  <a:moveTo>
                    <a:pt x="279" y="75"/>
                  </a:moveTo>
                  <a:cubicBezTo>
                    <a:pt x="278" y="75"/>
                    <a:pt x="278" y="75"/>
                    <a:pt x="277" y="76"/>
                  </a:cubicBezTo>
                  <a:cubicBezTo>
                    <a:pt x="278" y="78"/>
                    <a:pt x="279" y="80"/>
                    <a:pt x="280" y="83"/>
                  </a:cubicBezTo>
                  <a:cubicBezTo>
                    <a:pt x="281" y="82"/>
                    <a:pt x="281" y="82"/>
                    <a:pt x="282" y="82"/>
                  </a:cubicBezTo>
                  <a:cubicBezTo>
                    <a:pt x="281" y="79"/>
                    <a:pt x="280" y="77"/>
                    <a:pt x="279" y="75"/>
                  </a:cubicBezTo>
                  <a:moveTo>
                    <a:pt x="161" y="354"/>
                  </a:moveTo>
                  <a:cubicBezTo>
                    <a:pt x="163" y="350"/>
                    <a:pt x="165" y="346"/>
                    <a:pt x="167" y="342"/>
                  </a:cubicBezTo>
                  <a:cubicBezTo>
                    <a:pt x="167" y="345"/>
                    <a:pt x="166" y="347"/>
                    <a:pt x="166" y="350"/>
                  </a:cubicBezTo>
                  <a:cubicBezTo>
                    <a:pt x="165" y="351"/>
                    <a:pt x="165" y="353"/>
                    <a:pt x="165" y="354"/>
                  </a:cubicBezTo>
                  <a:cubicBezTo>
                    <a:pt x="164" y="354"/>
                    <a:pt x="163" y="354"/>
                    <a:pt x="162" y="354"/>
                  </a:cubicBezTo>
                  <a:cubicBezTo>
                    <a:pt x="162" y="354"/>
                    <a:pt x="162" y="354"/>
                    <a:pt x="161" y="354"/>
                  </a:cubicBezTo>
                  <a:moveTo>
                    <a:pt x="122" y="255"/>
                  </a:moveTo>
                  <a:cubicBezTo>
                    <a:pt x="122" y="255"/>
                    <a:pt x="122" y="255"/>
                    <a:pt x="123" y="255"/>
                  </a:cubicBezTo>
                  <a:cubicBezTo>
                    <a:pt x="129" y="250"/>
                    <a:pt x="135" y="245"/>
                    <a:pt x="140" y="239"/>
                  </a:cubicBezTo>
                  <a:cubicBezTo>
                    <a:pt x="133" y="246"/>
                    <a:pt x="125" y="253"/>
                    <a:pt x="118" y="260"/>
                  </a:cubicBezTo>
                  <a:cubicBezTo>
                    <a:pt x="97" y="278"/>
                    <a:pt x="76" y="295"/>
                    <a:pt x="56" y="314"/>
                  </a:cubicBezTo>
                  <a:cubicBezTo>
                    <a:pt x="38" y="332"/>
                    <a:pt x="20" y="352"/>
                    <a:pt x="10" y="377"/>
                  </a:cubicBezTo>
                  <a:cubicBezTo>
                    <a:pt x="7" y="386"/>
                    <a:pt x="5" y="396"/>
                    <a:pt x="4" y="406"/>
                  </a:cubicBezTo>
                  <a:cubicBezTo>
                    <a:pt x="3" y="397"/>
                    <a:pt x="3" y="388"/>
                    <a:pt x="3" y="379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4" y="369"/>
                    <a:pt x="6" y="359"/>
                    <a:pt x="11" y="351"/>
                  </a:cubicBezTo>
                  <a:cubicBezTo>
                    <a:pt x="18" y="340"/>
                    <a:pt x="28" y="333"/>
                    <a:pt x="38" y="325"/>
                  </a:cubicBezTo>
                  <a:cubicBezTo>
                    <a:pt x="61" y="308"/>
                    <a:pt x="83" y="288"/>
                    <a:pt x="104" y="268"/>
                  </a:cubicBezTo>
                  <a:cubicBezTo>
                    <a:pt x="110" y="264"/>
                    <a:pt x="115" y="259"/>
                    <a:pt x="121" y="254"/>
                  </a:cubicBezTo>
                  <a:cubicBezTo>
                    <a:pt x="121" y="255"/>
                    <a:pt x="121" y="255"/>
                    <a:pt x="122" y="255"/>
                  </a:cubicBezTo>
                  <a:moveTo>
                    <a:pt x="174" y="198"/>
                  </a:moveTo>
                  <a:cubicBezTo>
                    <a:pt x="174" y="198"/>
                    <a:pt x="175" y="197"/>
                    <a:pt x="175" y="196"/>
                  </a:cubicBezTo>
                  <a:cubicBezTo>
                    <a:pt x="174" y="198"/>
                    <a:pt x="173" y="200"/>
                    <a:pt x="172" y="202"/>
                  </a:cubicBezTo>
                  <a:cubicBezTo>
                    <a:pt x="166" y="211"/>
                    <a:pt x="160" y="219"/>
                    <a:pt x="153" y="227"/>
                  </a:cubicBezTo>
                  <a:cubicBezTo>
                    <a:pt x="161" y="218"/>
                    <a:pt x="168" y="209"/>
                    <a:pt x="174" y="198"/>
                  </a:cubicBezTo>
                  <a:moveTo>
                    <a:pt x="24" y="182"/>
                  </a:moveTo>
                  <a:cubicBezTo>
                    <a:pt x="24" y="182"/>
                    <a:pt x="25" y="182"/>
                    <a:pt x="25" y="182"/>
                  </a:cubicBezTo>
                  <a:cubicBezTo>
                    <a:pt x="26" y="182"/>
                    <a:pt x="28" y="182"/>
                    <a:pt x="29" y="182"/>
                  </a:cubicBezTo>
                  <a:cubicBezTo>
                    <a:pt x="32" y="182"/>
                    <a:pt x="34" y="182"/>
                    <a:pt x="36" y="182"/>
                  </a:cubicBezTo>
                  <a:cubicBezTo>
                    <a:pt x="38" y="182"/>
                    <a:pt x="39" y="182"/>
                    <a:pt x="41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5" y="182"/>
                    <a:pt x="47" y="183"/>
                    <a:pt x="49" y="183"/>
                  </a:cubicBezTo>
                  <a:cubicBezTo>
                    <a:pt x="41" y="183"/>
                    <a:pt x="34" y="182"/>
                    <a:pt x="26" y="182"/>
                  </a:cubicBezTo>
                  <a:cubicBezTo>
                    <a:pt x="26" y="182"/>
                    <a:pt x="25" y="182"/>
                    <a:pt x="24" y="182"/>
                  </a:cubicBezTo>
                  <a:moveTo>
                    <a:pt x="26" y="332"/>
                  </a:moveTo>
                  <a:cubicBezTo>
                    <a:pt x="42" y="316"/>
                    <a:pt x="59" y="302"/>
                    <a:pt x="77" y="287"/>
                  </a:cubicBezTo>
                  <a:cubicBezTo>
                    <a:pt x="97" y="271"/>
                    <a:pt x="117" y="255"/>
                    <a:pt x="135" y="237"/>
                  </a:cubicBezTo>
                  <a:cubicBezTo>
                    <a:pt x="144" y="228"/>
                    <a:pt x="153" y="218"/>
                    <a:pt x="160" y="208"/>
                  </a:cubicBezTo>
                  <a:cubicBezTo>
                    <a:pt x="168" y="197"/>
                    <a:pt x="174" y="186"/>
                    <a:pt x="179" y="173"/>
                  </a:cubicBezTo>
                  <a:cubicBezTo>
                    <a:pt x="181" y="166"/>
                    <a:pt x="182" y="159"/>
                    <a:pt x="181" y="152"/>
                  </a:cubicBezTo>
                  <a:cubicBezTo>
                    <a:pt x="182" y="156"/>
                    <a:pt x="183" y="160"/>
                    <a:pt x="183" y="164"/>
                  </a:cubicBezTo>
                  <a:cubicBezTo>
                    <a:pt x="183" y="176"/>
                    <a:pt x="178" y="188"/>
                    <a:pt x="171" y="198"/>
                  </a:cubicBezTo>
                  <a:cubicBezTo>
                    <a:pt x="165" y="209"/>
                    <a:pt x="156" y="219"/>
                    <a:pt x="147" y="228"/>
                  </a:cubicBezTo>
                  <a:cubicBezTo>
                    <a:pt x="137" y="237"/>
                    <a:pt x="127" y="246"/>
                    <a:pt x="117" y="255"/>
                  </a:cubicBezTo>
                  <a:cubicBezTo>
                    <a:pt x="95" y="274"/>
                    <a:pt x="74" y="294"/>
                    <a:pt x="51" y="312"/>
                  </a:cubicBezTo>
                  <a:cubicBezTo>
                    <a:pt x="43" y="319"/>
                    <a:pt x="35" y="325"/>
                    <a:pt x="26" y="332"/>
                  </a:cubicBezTo>
                  <a:moveTo>
                    <a:pt x="8" y="162"/>
                  </a:moveTo>
                  <a:cubicBezTo>
                    <a:pt x="9" y="158"/>
                    <a:pt x="9" y="154"/>
                    <a:pt x="9" y="149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7"/>
                    <a:pt x="10" y="163"/>
                    <a:pt x="9" y="169"/>
                  </a:cubicBezTo>
                  <a:cubicBezTo>
                    <a:pt x="9" y="173"/>
                    <a:pt x="8" y="179"/>
                    <a:pt x="12" y="181"/>
                  </a:cubicBezTo>
                  <a:cubicBezTo>
                    <a:pt x="12" y="181"/>
                    <a:pt x="13" y="182"/>
                    <a:pt x="13" y="182"/>
                  </a:cubicBezTo>
                  <a:cubicBezTo>
                    <a:pt x="13" y="182"/>
                    <a:pt x="12" y="182"/>
                    <a:pt x="12" y="182"/>
                  </a:cubicBezTo>
                  <a:cubicBezTo>
                    <a:pt x="10" y="182"/>
                    <a:pt x="9" y="182"/>
                    <a:pt x="8" y="181"/>
                  </a:cubicBezTo>
                  <a:cubicBezTo>
                    <a:pt x="7" y="181"/>
                    <a:pt x="7" y="177"/>
                    <a:pt x="7" y="176"/>
                  </a:cubicBezTo>
                  <a:cubicBezTo>
                    <a:pt x="8" y="172"/>
                    <a:pt x="8" y="168"/>
                    <a:pt x="8" y="164"/>
                  </a:cubicBezTo>
                  <a:cubicBezTo>
                    <a:pt x="8" y="163"/>
                    <a:pt x="8" y="163"/>
                    <a:pt x="8" y="162"/>
                  </a:cubicBezTo>
                  <a:moveTo>
                    <a:pt x="280" y="199"/>
                  </a:moveTo>
                  <a:cubicBezTo>
                    <a:pt x="281" y="197"/>
                    <a:pt x="281" y="195"/>
                    <a:pt x="282" y="192"/>
                  </a:cubicBezTo>
                  <a:cubicBezTo>
                    <a:pt x="285" y="179"/>
                    <a:pt x="287" y="165"/>
                    <a:pt x="287" y="152"/>
                  </a:cubicBezTo>
                  <a:cubicBezTo>
                    <a:pt x="288" y="146"/>
                    <a:pt x="287" y="140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8" y="145"/>
                    <a:pt x="289" y="154"/>
                    <a:pt x="290" y="162"/>
                  </a:cubicBezTo>
                  <a:cubicBezTo>
                    <a:pt x="288" y="175"/>
                    <a:pt x="285" y="187"/>
                    <a:pt x="280" y="199"/>
                  </a:cubicBezTo>
                  <a:moveTo>
                    <a:pt x="44" y="180"/>
                  </a:moveTo>
                  <a:cubicBezTo>
                    <a:pt x="49" y="180"/>
                    <a:pt x="54" y="180"/>
                    <a:pt x="59" y="180"/>
                  </a:cubicBezTo>
                  <a:cubicBezTo>
                    <a:pt x="62" y="179"/>
                    <a:pt x="66" y="179"/>
                    <a:pt x="69" y="179"/>
                  </a:cubicBezTo>
                  <a:cubicBezTo>
                    <a:pt x="72" y="178"/>
                    <a:pt x="75" y="178"/>
                    <a:pt x="77" y="177"/>
                  </a:cubicBezTo>
                  <a:cubicBezTo>
                    <a:pt x="81" y="176"/>
                    <a:pt x="84" y="172"/>
                    <a:pt x="86" y="168"/>
                  </a:cubicBezTo>
                  <a:cubicBezTo>
                    <a:pt x="88" y="164"/>
                    <a:pt x="90" y="160"/>
                    <a:pt x="92" y="156"/>
                  </a:cubicBezTo>
                  <a:cubicBezTo>
                    <a:pt x="94" y="152"/>
                    <a:pt x="98" y="149"/>
                    <a:pt x="101" y="145"/>
                  </a:cubicBezTo>
                  <a:cubicBezTo>
                    <a:pt x="107" y="138"/>
                    <a:pt x="114" y="132"/>
                    <a:pt x="123" y="127"/>
                  </a:cubicBezTo>
                  <a:cubicBezTo>
                    <a:pt x="126" y="125"/>
                    <a:pt x="129" y="123"/>
                    <a:pt x="132" y="121"/>
                  </a:cubicBezTo>
                  <a:cubicBezTo>
                    <a:pt x="125" y="125"/>
                    <a:pt x="119" y="130"/>
                    <a:pt x="114" y="135"/>
                  </a:cubicBezTo>
                  <a:cubicBezTo>
                    <a:pt x="112" y="137"/>
                    <a:pt x="110" y="139"/>
                    <a:pt x="108" y="142"/>
                  </a:cubicBezTo>
                  <a:cubicBezTo>
                    <a:pt x="106" y="143"/>
                    <a:pt x="104" y="145"/>
                    <a:pt x="103" y="146"/>
                  </a:cubicBezTo>
                  <a:cubicBezTo>
                    <a:pt x="98" y="151"/>
                    <a:pt x="94" y="155"/>
                    <a:pt x="91" y="161"/>
                  </a:cubicBezTo>
                  <a:cubicBezTo>
                    <a:pt x="88" y="166"/>
                    <a:pt x="87" y="172"/>
                    <a:pt x="84" y="177"/>
                  </a:cubicBezTo>
                  <a:cubicBezTo>
                    <a:pt x="84" y="179"/>
                    <a:pt x="82" y="180"/>
                    <a:pt x="80" y="180"/>
                  </a:cubicBezTo>
                  <a:cubicBezTo>
                    <a:pt x="76" y="180"/>
                    <a:pt x="73" y="180"/>
                    <a:pt x="69" y="180"/>
                  </a:cubicBezTo>
                  <a:cubicBezTo>
                    <a:pt x="64" y="180"/>
                    <a:pt x="59" y="180"/>
                    <a:pt x="54" y="180"/>
                  </a:cubicBezTo>
                  <a:cubicBezTo>
                    <a:pt x="51" y="180"/>
                    <a:pt x="48" y="180"/>
                    <a:pt x="46" y="180"/>
                  </a:cubicBezTo>
                  <a:cubicBezTo>
                    <a:pt x="45" y="180"/>
                    <a:pt x="45" y="180"/>
                    <a:pt x="44" y="180"/>
                  </a:cubicBezTo>
                  <a:moveTo>
                    <a:pt x="152" y="115"/>
                  </a:moveTo>
                  <a:cubicBezTo>
                    <a:pt x="156" y="114"/>
                    <a:pt x="160" y="113"/>
                    <a:pt x="164" y="113"/>
                  </a:cubicBezTo>
                  <a:cubicBezTo>
                    <a:pt x="171" y="113"/>
                    <a:pt x="178" y="116"/>
                    <a:pt x="183" y="123"/>
                  </a:cubicBezTo>
                  <a:cubicBezTo>
                    <a:pt x="189" y="133"/>
                    <a:pt x="188" y="144"/>
                    <a:pt x="186" y="155"/>
                  </a:cubicBezTo>
                  <a:cubicBezTo>
                    <a:pt x="186" y="152"/>
                    <a:pt x="185" y="148"/>
                    <a:pt x="184" y="145"/>
                  </a:cubicBezTo>
                  <a:cubicBezTo>
                    <a:pt x="182" y="135"/>
                    <a:pt x="175" y="125"/>
                    <a:pt x="167" y="119"/>
                  </a:cubicBezTo>
                  <a:cubicBezTo>
                    <a:pt x="162" y="117"/>
                    <a:pt x="157" y="115"/>
                    <a:pt x="152" y="115"/>
                  </a:cubicBezTo>
                  <a:moveTo>
                    <a:pt x="9" y="139"/>
                  </a:moveTo>
                  <a:cubicBezTo>
                    <a:pt x="10" y="132"/>
                    <a:pt x="10" y="125"/>
                    <a:pt x="12" y="118"/>
                  </a:cubicBezTo>
                  <a:cubicBezTo>
                    <a:pt x="13" y="115"/>
                    <a:pt x="14" y="111"/>
                    <a:pt x="15" y="108"/>
                  </a:cubicBezTo>
                  <a:cubicBezTo>
                    <a:pt x="13" y="115"/>
                    <a:pt x="11" y="122"/>
                    <a:pt x="10" y="129"/>
                  </a:cubicBezTo>
                  <a:cubicBezTo>
                    <a:pt x="10" y="132"/>
                    <a:pt x="10" y="135"/>
                    <a:pt x="10" y="137"/>
                  </a:cubicBezTo>
                  <a:cubicBezTo>
                    <a:pt x="10" y="138"/>
                    <a:pt x="10" y="138"/>
                    <a:pt x="9" y="139"/>
                  </a:cubicBezTo>
                  <a:moveTo>
                    <a:pt x="36" y="69"/>
                  </a:moveTo>
                  <a:cubicBezTo>
                    <a:pt x="43" y="60"/>
                    <a:pt x="51" y="51"/>
                    <a:pt x="60" y="44"/>
                  </a:cubicBezTo>
                  <a:cubicBezTo>
                    <a:pt x="50" y="53"/>
                    <a:pt x="42" y="64"/>
                    <a:pt x="35" y="76"/>
                  </a:cubicBezTo>
                  <a:cubicBezTo>
                    <a:pt x="27" y="89"/>
                    <a:pt x="22" y="104"/>
                    <a:pt x="16" y="119"/>
                  </a:cubicBezTo>
                  <a:cubicBezTo>
                    <a:pt x="15" y="122"/>
                    <a:pt x="14" y="125"/>
                    <a:pt x="13" y="128"/>
                  </a:cubicBezTo>
                  <a:cubicBezTo>
                    <a:pt x="13" y="125"/>
                    <a:pt x="13" y="123"/>
                    <a:pt x="14" y="121"/>
                  </a:cubicBezTo>
                  <a:cubicBezTo>
                    <a:pt x="16" y="107"/>
                    <a:pt x="22" y="94"/>
                    <a:pt x="29" y="82"/>
                  </a:cubicBezTo>
                  <a:cubicBezTo>
                    <a:pt x="31" y="78"/>
                    <a:pt x="33" y="74"/>
                    <a:pt x="36" y="69"/>
                  </a:cubicBezTo>
                  <a:moveTo>
                    <a:pt x="164" y="0"/>
                  </a:moveTo>
                  <a:cubicBezTo>
                    <a:pt x="163" y="1"/>
                    <a:pt x="162" y="1"/>
                    <a:pt x="162" y="2"/>
                  </a:cubicBezTo>
                  <a:cubicBezTo>
                    <a:pt x="167" y="2"/>
                    <a:pt x="173" y="2"/>
                    <a:pt x="178" y="4"/>
                  </a:cubicBezTo>
                  <a:cubicBezTo>
                    <a:pt x="176" y="4"/>
                    <a:pt x="175" y="3"/>
                    <a:pt x="173" y="3"/>
                  </a:cubicBezTo>
                  <a:cubicBezTo>
                    <a:pt x="172" y="3"/>
                    <a:pt x="170" y="3"/>
                    <a:pt x="169" y="3"/>
                  </a:cubicBezTo>
                  <a:cubicBezTo>
                    <a:pt x="165" y="3"/>
                    <a:pt x="162" y="3"/>
                    <a:pt x="159" y="4"/>
                  </a:cubicBezTo>
                  <a:cubicBezTo>
                    <a:pt x="158" y="4"/>
                    <a:pt x="158" y="5"/>
                    <a:pt x="157" y="5"/>
                  </a:cubicBezTo>
                  <a:cubicBezTo>
                    <a:pt x="157" y="5"/>
                    <a:pt x="157" y="5"/>
                    <a:pt x="156" y="5"/>
                  </a:cubicBezTo>
                  <a:cubicBezTo>
                    <a:pt x="156" y="5"/>
                    <a:pt x="155" y="5"/>
                    <a:pt x="156" y="4"/>
                  </a:cubicBezTo>
                  <a:cubicBezTo>
                    <a:pt x="144" y="5"/>
                    <a:pt x="132" y="8"/>
                    <a:pt x="121" y="11"/>
                  </a:cubicBezTo>
                  <a:cubicBezTo>
                    <a:pt x="109" y="14"/>
                    <a:pt x="96" y="19"/>
                    <a:pt x="85" y="25"/>
                  </a:cubicBezTo>
                  <a:cubicBezTo>
                    <a:pt x="83" y="26"/>
                    <a:pt x="81" y="28"/>
                    <a:pt x="79" y="29"/>
                  </a:cubicBezTo>
                  <a:cubicBezTo>
                    <a:pt x="74" y="31"/>
                    <a:pt x="70" y="34"/>
                    <a:pt x="66" y="36"/>
                  </a:cubicBezTo>
                  <a:cubicBezTo>
                    <a:pt x="63" y="39"/>
                    <a:pt x="60" y="41"/>
                    <a:pt x="57" y="44"/>
                  </a:cubicBezTo>
                  <a:cubicBezTo>
                    <a:pt x="64" y="37"/>
                    <a:pt x="72" y="30"/>
                    <a:pt x="81" y="25"/>
                  </a:cubicBezTo>
                  <a:cubicBezTo>
                    <a:pt x="92" y="18"/>
                    <a:pt x="104" y="13"/>
                    <a:pt x="117" y="10"/>
                  </a:cubicBezTo>
                  <a:cubicBezTo>
                    <a:pt x="118" y="10"/>
                    <a:pt x="119" y="10"/>
                    <a:pt x="120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2" y="8"/>
                    <a:pt x="124" y="7"/>
                    <a:pt x="125" y="6"/>
                  </a:cubicBezTo>
                  <a:cubicBezTo>
                    <a:pt x="124" y="6"/>
                    <a:pt x="122" y="7"/>
                    <a:pt x="120" y="7"/>
                  </a:cubicBezTo>
                  <a:cubicBezTo>
                    <a:pt x="115" y="9"/>
                    <a:pt x="109" y="10"/>
                    <a:pt x="104" y="12"/>
                  </a:cubicBezTo>
                  <a:cubicBezTo>
                    <a:pt x="103" y="13"/>
                    <a:pt x="102" y="13"/>
                    <a:pt x="101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99" y="14"/>
                    <a:pt x="99" y="13"/>
                  </a:cubicBezTo>
                  <a:cubicBezTo>
                    <a:pt x="88" y="18"/>
                    <a:pt x="78" y="24"/>
                    <a:pt x="68" y="31"/>
                  </a:cubicBezTo>
                  <a:cubicBezTo>
                    <a:pt x="56" y="41"/>
                    <a:pt x="45" y="52"/>
                    <a:pt x="36" y="66"/>
                  </a:cubicBezTo>
                  <a:cubicBezTo>
                    <a:pt x="30" y="74"/>
                    <a:pt x="25" y="84"/>
                    <a:pt x="20" y="94"/>
                  </a:cubicBezTo>
                  <a:cubicBezTo>
                    <a:pt x="16" y="100"/>
                    <a:pt x="14" y="106"/>
                    <a:pt x="11" y="113"/>
                  </a:cubicBezTo>
                  <a:cubicBezTo>
                    <a:pt x="9" y="120"/>
                    <a:pt x="8" y="127"/>
                    <a:pt x="8" y="134"/>
                  </a:cubicBezTo>
                  <a:cubicBezTo>
                    <a:pt x="7" y="141"/>
                    <a:pt x="7" y="149"/>
                    <a:pt x="7" y="156"/>
                  </a:cubicBezTo>
                  <a:cubicBezTo>
                    <a:pt x="7" y="159"/>
                    <a:pt x="6" y="161"/>
                    <a:pt x="6" y="163"/>
                  </a:cubicBezTo>
                  <a:cubicBezTo>
                    <a:pt x="6" y="165"/>
                    <a:pt x="6" y="167"/>
                    <a:pt x="5" y="168"/>
                  </a:cubicBezTo>
                  <a:cubicBezTo>
                    <a:pt x="5" y="169"/>
                    <a:pt x="5" y="169"/>
                    <a:pt x="6" y="169"/>
                  </a:cubicBezTo>
                  <a:cubicBezTo>
                    <a:pt x="6" y="172"/>
                    <a:pt x="5" y="175"/>
                    <a:pt x="5" y="178"/>
                  </a:cubicBezTo>
                  <a:cubicBezTo>
                    <a:pt x="5" y="182"/>
                    <a:pt x="7" y="183"/>
                    <a:pt x="10" y="184"/>
                  </a:cubicBezTo>
                  <a:cubicBezTo>
                    <a:pt x="11" y="184"/>
                    <a:pt x="13" y="184"/>
                    <a:pt x="14" y="184"/>
                  </a:cubicBezTo>
                  <a:cubicBezTo>
                    <a:pt x="14" y="184"/>
                    <a:pt x="15" y="184"/>
                    <a:pt x="16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9" y="184"/>
                    <a:pt x="19" y="184"/>
                  </a:cubicBezTo>
                  <a:cubicBezTo>
                    <a:pt x="23" y="184"/>
                    <a:pt x="27" y="184"/>
                    <a:pt x="31" y="184"/>
                  </a:cubicBezTo>
                  <a:cubicBezTo>
                    <a:pt x="43" y="185"/>
                    <a:pt x="55" y="185"/>
                    <a:pt x="67" y="186"/>
                  </a:cubicBezTo>
                  <a:cubicBezTo>
                    <a:pt x="68" y="186"/>
                    <a:pt x="70" y="186"/>
                    <a:pt x="71" y="186"/>
                  </a:cubicBezTo>
                  <a:cubicBezTo>
                    <a:pt x="72" y="186"/>
                    <a:pt x="72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4" y="186"/>
                    <a:pt x="74" y="184"/>
                    <a:pt x="73" y="184"/>
                  </a:cubicBezTo>
                  <a:cubicBezTo>
                    <a:pt x="71" y="184"/>
                    <a:pt x="69" y="184"/>
                    <a:pt x="67" y="184"/>
                  </a:cubicBezTo>
                  <a:cubicBezTo>
                    <a:pt x="63" y="184"/>
                    <a:pt x="60" y="183"/>
                    <a:pt x="56" y="182"/>
                  </a:cubicBezTo>
                  <a:cubicBezTo>
                    <a:pt x="60" y="182"/>
                    <a:pt x="64" y="182"/>
                    <a:pt x="67" y="182"/>
                  </a:cubicBezTo>
                  <a:cubicBezTo>
                    <a:pt x="71" y="182"/>
                    <a:pt x="75" y="182"/>
                    <a:pt x="78" y="182"/>
                  </a:cubicBezTo>
                  <a:cubicBezTo>
                    <a:pt x="80" y="182"/>
                    <a:pt x="82" y="182"/>
                    <a:pt x="84" y="181"/>
                  </a:cubicBezTo>
                  <a:cubicBezTo>
                    <a:pt x="85" y="180"/>
                    <a:pt x="86" y="179"/>
                    <a:pt x="87" y="178"/>
                  </a:cubicBezTo>
                  <a:cubicBezTo>
                    <a:pt x="88" y="175"/>
                    <a:pt x="89" y="172"/>
                    <a:pt x="89" y="169"/>
                  </a:cubicBezTo>
                  <a:cubicBezTo>
                    <a:pt x="89" y="169"/>
                    <a:pt x="89" y="169"/>
                    <a:pt x="90" y="169"/>
                  </a:cubicBezTo>
                  <a:cubicBezTo>
                    <a:pt x="89" y="171"/>
                    <a:pt x="90" y="172"/>
                    <a:pt x="90" y="173"/>
                  </a:cubicBezTo>
                  <a:cubicBezTo>
                    <a:pt x="90" y="174"/>
                    <a:pt x="90" y="174"/>
                    <a:pt x="91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5" y="171"/>
                    <a:pt x="96" y="166"/>
                    <a:pt x="98" y="162"/>
                  </a:cubicBezTo>
                  <a:cubicBezTo>
                    <a:pt x="97" y="162"/>
                    <a:pt x="97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5" y="166"/>
                    <a:pt x="93" y="168"/>
                    <a:pt x="92" y="171"/>
                  </a:cubicBezTo>
                  <a:cubicBezTo>
                    <a:pt x="91" y="167"/>
                    <a:pt x="93" y="163"/>
                    <a:pt x="95" y="160"/>
                  </a:cubicBezTo>
                  <a:cubicBezTo>
                    <a:pt x="97" y="157"/>
                    <a:pt x="98" y="155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9" y="155"/>
                    <a:pt x="98" y="158"/>
                    <a:pt x="97" y="161"/>
                  </a:cubicBezTo>
                  <a:cubicBezTo>
                    <a:pt x="98" y="160"/>
                    <a:pt x="98" y="160"/>
                    <a:pt x="99" y="160"/>
                  </a:cubicBezTo>
                  <a:cubicBezTo>
                    <a:pt x="100" y="158"/>
                    <a:pt x="101" y="156"/>
                    <a:pt x="102" y="155"/>
                  </a:cubicBezTo>
                  <a:cubicBezTo>
                    <a:pt x="101" y="154"/>
                    <a:pt x="101" y="154"/>
                    <a:pt x="102" y="154"/>
                  </a:cubicBezTo>
                  <a:cubicBezTo>
                    <a:pt x="102" y="153"/>
                    <a:pt x="103" y="152"/>
                    <a:pt x="103" y="152"/>
                  </a:cubicBezTo>
                  <a:cubicBezTo>
                    <a:pt x="104" y="150"/>
                    <a:pt x="106" y="148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46"/>
                    <a:pt x="106" y="145"/>
                    <a:pt x="107" y="144"/>
                  </a:cubicBezTo>
                  <a:cubicBezTo>
                    <a:pt x="109" y="143"/>
                    <a:pt x="111" y="142"/>
                    <a:pt x="113" y="141"/>
                  </a:cubicBezTo>
                  <a:cubicBezTo>
                    <a:pt x="119" y="137"/>
                    <a:pt x="125" y="134"/>
                    <a:pt x="132" y="132"/>
                  </a:cubicBezTo>
                  <a:cubicBezTo>
                    <a:pt x="133" y="132"/>
                    <a:pt x="134" y="132"/>
                    <a:pt x="135" y="131"/>
                  </a:cubicBezTo>
                  <a:cubicBezTo>
                    <a:pt x="136" y="130"/>
                    <a:pt x="137" y="130"/>
                    <a:pt x="138" y="129"/>
                  </a:cubicBezTo>
                  <a:cubicBezTo>
                    <a:pt x="133" y="130"/>
                    <a:pt x="129" y="131"/>
                    <a:pt x="124" y="133"/>
                  </a:cubicBezTo>
                  <a:cubicBezTo>
                    <a:pt x="129" y="130"/>
                    <a:pt x="134" y="128"/>
                    <a:pt x="140" y="127"/>
                  </a:cubicBezTo>
                  <a:cubicBezTo>
                    <a:pt x="141" y="126"/>
                    <a:pt x="142" y="126"/>
                    <a:pt x="143" y="125"/>
                  </a:cubicBezTo>
                  <a:cubicBezTo>
                    <a:pt x="133" y="126"/>
                    <a:pt x="125" y="130"/>
                    <a:pt x="117" y="135"/>
                  </a:cubicBezTo>
                  <a:cubicBezTo>
                    <a:pt x="117" y="135"/>
                    <a:pt x="117" y="135"/>
                    <a:pt x="116" y="135"/>
                  </a:cubicBezTo>
                  <a:cubicBezTo>
                    <a:pt x="121" y="131"/>
                    <a:pt x="126" y="127"/>
                    <a:pt x="132" y="124"/>
                  </a:cubicBezTo>
                  <a:cubicBezTo>
                    <a:pt x="136" y="121"/>
                    <a:pt x="141" y="119"/>
                    <a:pt x="145" y="117"/>
                  </a:cubicBezTo>
                  <a:cubicBezTo>
                    <a:pt x="146" y="117"/>
                    <a:pt x="147" y="117"/>
                    <a:pt x="148" y="117"/>
                  </a:cubicBezTo>
                  <a:cubicBezTo>
                    <a:pt x="149" y="117"/>
                    <a:pt x="150" y="117"/>
                    <a:pt x="151" y="117"/>
                  </a:cubicBezTo>
                  <a:cubicBezTo>
                    <a:pt x="159" y="117"/>
                    <a:pt x="166" y="120"/>
                    <a:pt x="172" y="126"/>
                  </a:cubicBezTo>
                  <a:cubicBezTo>
                    <a:pt x="179" y="134"/>
                    <a:pt x="183" y="143"/>
                    <a:pt x="184" y="153"/>
                  </a:cubicBezTo>
                  <a:cubicBezTo>
                    <a:pt x="183" y="149"/>
                    <a:pt x="181" y="145"/>
                    <a:pt x="177" y="141"/>
                  </a:cubicBezTo>
                  <a:cubicBezTo>
                    <a:pt x="177" y="140"/>
                    <a:pt x="176" y="139"/>
                    <a:pt x="175" y="138"/>
                  </a:cubicBezTo>
                  <a:cubicBezTo>
                    <a:pt x="169" y="129"/>
                    <a:pt x="160" y="125"/>
                    <a:pt x="150" y="124"/>
                  </a:cubicBezTo>
                  <a:cubicBezTo>
                    <a:pt x="149" y="124"/>
                    <a:pt x="148" y="124"/>
                    <a:pt x="148" y="124"/>
                  </a:cubicBezTo>
                  <a:cubicBezTo>
                    <a:pt x="147" y="124"/>
                    <a:pt x="147" y="124"/>
                    <a:pt x="146" y="124"/>
                  </a:cubicBezTo>
                  <a:cubicBezTo>
                    <a:pt x="145" y="125"/>
                    <a:pt x="144" y="126"/>
                    <a:pt x="143" y="127"/>
                  </a:cubicBezTo>
                  <a:cubicBezTo>
                    <a:pt x="145" y="126"/>
                    <a:pt x="147" y="126"/>
                    <a:pt x="148" y="126"/>
                  </a:cubicBezTo>
                  <a:cubicBezTo>
                    <a:pt x="148" y="126"/>
                    <a:pt x="148" y="126"/>
                    <a:pt x="149" y="126"/>
                  </a:cubicBezTo>
                  <a:cubicBezTo>
                    <a:pt x="156" y="126"/>
                    <a:pt x="164" y="129"/>
                    <a:pt x="169" y="134"/>
                  </a:cubicBezTo>
                  <a:cubicBezTo>
                    <a:pt x="163" y="130"/>
                    <a:pt x="156" y="129"/>
                    <a:pt x="149" y="128"/>
                  </a:cubicBezTo>
                  <a:cubicBezTo>
                    <a:pt x="148" y="128"/>
                    <a:pt x="147" y="128"/>
                    <a:pt x="146" y="128"/>
                  </a:cubicBezTo>
                  <a:cubicBezTo>
                    <a:pt x="145" y="128"/>
                    <a:pt x="143" y="128"/>
                    <a:pt x="141" y="128"/>
                  </a:cubicBezTo>
                  <a:cubicBezTo>
                    <a:pt x="140" y="129"/>
                    <a:pt x="140" y="130"/>
                    <a:pt x="139" y="131"/>
                  </a:cubicBezTo>
                  <a:cubicBezTo>
                    <a:pt x="141" y="130"/>
                    <a:pt x="144" y="130"/>
                    <a:pt x="146" y="130"/>
                  </a:cubicBezTo>
                  <a:cubicBezTo>
                    <a:pt x="154" y="130"/>
                    <a:pt x="162" y="132"/>
                    <a:pt x="169" y="136"/>
                  </a:cubicBezTo>
                  <a:cubicBezTo>
                    <a:pt x="172" y="138"/>
                    <a:pt x="174" y="140"/>
                    <a:pt x="176" y="142"/>
                  </a:cubicBezTo>
                  <a:cubicBezTo>
                    <a:pt x="183" y="155"/>
                    <a:pt x="179" y="170"/>
                    <a:pt x="173" y="182"/>
                  </a:cubicBezTo>
                  <a:cubicBezTo>
                    <a:pt x="167" y="194"/>
                    <a:pt x="160" y="206"/>
                    <a:pt x="151" y="216"/>
                  </a:cubicBezTo>
                  <a:cubicBezTo>
                    <a:pt x="136" y="236"/>
                    <a:pt x="116" y="253"/>
                    <a:pt x="96" y="269"/>
                  </a:cubicBezTo>
                  <a:cubicBezTo>
                    <a:pt x="75" y="287"/>
                    <a:pt x="53" y="304"/>
                    <a:pt x="33" y="323"/>
                  </a:cubicBezTo>
                  <a:cubicBezTo>
                    <a:pt x="28" y="327"/>
                    <a:pt x="23" y="333"/>
                    <a:pt x="18" y="338"/>
                  </a:cubicBezTo>
                  <a:cubicBezTo>
                    <a:pt x="14" y="343"/>
                    <a:pt x="9" y="348"/>
                    <a:pt x="6" y="353"/>
                  </a:cubicBezTo>
                  <a:cubicBezTo>
                    <a:pt x="1" y="361"/>
                    <a:pt x="1" y="370"/>
                    <a:pt x="1" y="379"/>
                  </a:cubicBezTo>
                  <a:cubicBezTo>
                    <a:pt x="0" y="386"/>
                    <a:pt x="0" y="394"/>
                    <a:pt x="1" y="402"/>
                  </a:cubicBezTo>
                  <a:cubicBezTo>
                    <a:pt x="1" y="412"/>
                    <a:pt x="2" y="422"/>
                    <a:pt x="2" y="432"/>
                  </a:cubicBezTo>
                  <a:cubicBezTo>
                    <a:pt x="2" y="444"/>
                    <a:pt x="3" y="457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70"/>
                    <a:pt x="7" y="470"/>
                    <a:pt x="7" y="470"/>
                  </a:cubicBezTo>
                  <a:cubicBezTo>
                    <a:pt x="8" y="470"/>
                    <a:pt x="9" y="469"/>
                    <a:pt x="8" y="468"/>
                  </a:cubicBezTo>
                  <a:cubicBezTo>
                    <a:pt x="7" y="463"/>
                    <a:pt x="6" y="458"/>
                    <a:pt x="6" y="452"/>
                  </a:cubicBezTo>
                  <a:cubicBezTo>
                    <a:pt x="7" y="456"/>
                    <a:pt x="8" y="460"/>
                    <a:pt x="10" y="464"/>
                  </a:cubicBezTo>
                  <a:cubicBezTo>
                    <a:pt x="12" y="467"/>
                    <a:pt x="15" y="470"/>
                    <a:pt x="19" y="472"/>
                  </a:cubicBezTo>
                  <a:cubicBezTo>
                    <a:pt x="24" y="474"/>
                    <a:pt x="30" y="474"/>
                    <a:pt x="35" y="474"/>
                  </a:cubicBezTo>
                  <a:cubicBezTo>
                    <a:pt x="36" y="474"/>
                    <a:pt x="36" y="474"/>
                    <a:pt x="37" y="474"/>
                  </a:cubicBezTo>
                  <a:cubicBezTo>
                    <a:pt x="38" y="474"/>
                    <a:pt x="38" y="474"/>
                    <a:pt x="38" y="474"/>
                  </a:cubicBezTo>
                  <a:cubicBezTo>
                    <a:pt x="38" y="474"/>
                    <a:pt x="37" y="474"/>
                    <a:pt x="36" y="474"/>
                  </a:cubicBezTo>
                  <a:cubicBezTo>
                    <a:pt x="33" y="473"/>
                    <a:pt x="31" y="473"/>
                    <a:pt x="28" y="472"/>
                  </a:cubicBezTo>
                  <a:cubicBezTo>
                    <a:pt x="25" y="472"/>
                    <a:pt x="22" y="471"/>
                    <a:pt x="19" y="470"/>
                  </a:cubicBezTo>
                  <a:cubicBezTo>
                    <a:pt x="15" y="468"/>
                    <a:pt x="12" y="464"/>
                    <a:pt x="10" y="459"/>
                  </a:cubicBezTo>
                  <a:cubicBezTo>
                    <a:pt x="8" y="455"/>
                    <a:pt x="8" y="450"/>
                    <a:pt x="7" y="446"/>
                  </a:cubicBezTo>
                  <a:cubicBezTo>
                    <a:pt x="6" y="439"/>
                    <a:pt x="5" y="432"/>
                    <a:pt x="5" y="425"/>
                  </a:cubicBezTo>
                  <a:cubicBezTo>
                    <a:pt x="5" y="424"/>
                    <a:pt x="5" y="423"/>
                    <a:pt x="5" y="422"/>
                  </a:cubicBezTo>
                  <a:cubicBezTo>
                    <a:pt x="5" y="409"/>
                    <a:pt x="6" y="397"/>
                    <a:pt x="10" y="385"/>
                  </a:cubicBezTo>
                  <a:cubicBezTo>
                    <a:pt x="17" y="359"/>
                    <a:pt x="35" y="338"/>
                    <a:pt x="54" y="319"/>
                  </a:cubicBezTo>
                  <a:cubicBezTo>
                    <a:pt x="73" y="300"/>
                    <a:pt x="94" y="283"/>
                    <a:pt x="115" y="266"/>
                  </a:cubicBezTo>
                  <a:cubicBezTo>
                    <a:pt x="125" y="257"/>
                    <a:pt x="135" y="247"/>
                    <a:pt x="144" y="238"/>
                  </a:cubicBezTo>
                  <a:cubicBezTo>
                    <a:pt x="154" y="229"/>
                    <a:pt x="162" y="220"/>
                    <a:pt x="170" y="209"/>
                  </a:cubicBezTo>
                  <a:cubicBezTo>
                    <a:pt x="177" y="198"/>
                    <a:pt x="182" y="186"/>
                    <a:pt x="185" y="172"/>
                  </a:cubicBezTo>
                  <a:cubicBezTo>
                    <a:pt x="186" y="165"/>
                    <a:pt x="187" y="158"/>
                    <a:pt x="189" y="152"/>
                  </a:cubicBezTo>
                  <a:cubicBezTo>
                    <a:pt x="190" y="146"/>
                    <a:pt x="190" y="140"/>
                    <a:pt x="189" y="134"/>
                  </a:cubicBezTo>
                  <a:cubicBezTo>
                    <a:pt x="188" y="124"/>
                    <a:pt x="181" y="115"/>
                    <a:pt x="172" y="112"/>
                  </a:cubicBezTo>
                  <a:cubicBezTo>
                    <a:pt x="169" y="111"/>
                    <a:pt x="167" y="111"/>
                    <a:pt x="164" y="111"/>
                  </a:cubicBezTo>
                  <a:cubicBezTo>
                    <a:pt x="158" y="111"/>
                    <a:pt x="151" y="113"/>
                    <a:pt x="146" y="115"/>
                  </a:cubicBezTo>
                  <a:cubicBezTo>
                    <a:pt x="146" y="115"/>
                    <a:pt x="145" y="115"/>
                    <a:pt x="145" y="115"/>
                  </a:cubicBezTo>
                  <a:cubicBezTo>
                    <a:pt x="145" y="115"/>
                    <a:pt x="144" y="115"/>
                    <a:pt x="144" y="115"/>
                  </a:cubicBezTo>
                  <a:cubicBezTo>
                    <a:pt x="135" y="117"/>
                    <a:pt x="127" y="121"/>
                    <a:pt x="119" y="126"/>
                  </a:cubicBezTo>
                  <a:cubicBezTo>
                    <a:pt x="111" y="132"/>
                    <a:pt x="104" y="138"/>
                    <a:pt x="98" y="145"/>
                  </a:cubicBezTo>
                  <a:cubicBezTo>
                    <a:pt x="95" y="148"/>
                    <a:pt x="92" y="151"/>
                    <a:pt x="90" y="155"/>
                  </a:cubicBezTo>
                  <a:cubicBezTo>
                    <a:pt x="88" y="159"/>
                    <a:pt x="86" y="164"/>
                    <a:pt x="84" y="168"/>
                  </a:cubicBezTo>
                  <a:cubicBezTo>
                    <a:pt x="81" y="172"/>
                    <a:pt x="78" y="176"/>
                    <a:pt x="73" y="176"/>
                  </a:cubicBezTo>
                  <a:cubicBezTo>
                    <a:pt x="65" y="177"/>
                    <a:pt x="58" y="178"/>
                    <a:pt x="50" y="178"/>
                  </a:cubicBezTo>
                  <a:cubicBezTo>
                    <a:pt x="46" y="178"/>
                    <a:pt x="42" y="178"/>
                    <a:pt x="37" y="178"/>
                  </a:cubicBezTo>
                  <a:cubicBezTo>
                    <a:pt x="30" y="178"/>
                    <a:pt x="22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3" y="178"/>
                  </a:cubicBezTo>
                  <a:cubicBezTo>
                    <a:pt x="13" y="178"/>
                    <a:pt x="12" y="179"/>
                    <a:pt x="13" y="179"/>
                  </a:cubicBezTo>
                  <a:cubicBezTo>
                    <a:pt x="12" y="179"/>
                    <a:pt x="12" y="179"/>
                    <a:pt x="12" y="178"/>
                  </a:cubicBezTo>
                  <a:cubicBezTo>
                    <a:pt x="11" y="177"/>
                    <a:pt x="11" y="174"/>
                    <a:pt x="11" y="171"/>
                  </a:cubicBezTo>
                  <a:cubicBezTo>
                    <a:pt x="11" y="169"/>
                    <a:pt x="11" y="166"/>
                    <a:pt x="11" y="163"/>
                  </a:cubicBezTo>
                  <a:cubicBezTo>
                    <a:pt x="11" y="155"/>
                    <a:pt x="11" y="146"/>
                    <a:pt x="12" y="137"/>
                  </a:cubicBezTo>
                  <a:cubicBezTo>
                    <a:pt x="13" y="133"/>
                    <a:pt x="14" y="130"/>
                    <a:pt x="15" y="126"/>
                  </a:cubicBezTo>
                  <a:cubicBezTo>
                    <a:pt x="20" y="113"/>
                    <a:pt x="25" y="100"/>
                    <a:pt x="31" y="87"/>
                  </a:cubicBezTo>
                  <a:cubicBezTo>
                    <a:pt x="42" y="64"/>
                    <a:pt x="58" y="45"/>
                    <a:pt x="79" y="31"/>
                  </a:cubicBezTo>
                  <a:cubicBezTo>
                    <a:pt x="81" y="30"/>
                    <a:pt x="82" y="30"/>
                    <a:pt x="83" y="29"/>
                  </a:cubicBezTo>
                  <a:cubicBezTo>
                    <a:pt x="95" y="23"/>
                    <a:pt x="107" y="18"/>
                    <a:pt x="120" y="14"/>
                  </a:cubicBezTo>
                  <a:cubicBezTo>
                    <a:pt x="129" y="11"/>
                    <a:pt x="138" y="10"/>
                    <a:pt x="147" y="9"/>
                  </a:cubicBezTo>
                  <a:cubicBezTo>
                    <a:pt x="150" y="9"/>
                    <a:pt x="153" y="9"/>
                    <a:pt x="156" y="9"/>
                  </a:cubicBezTo>
                  <a:cubicBezTo>
                    <a:pt x="178" y="9"/>
                    <a:pt x="198" y="15"/>
                    <a:pt x="217" y="26"/>
                  </a:cubicBezTo>
                  <a:cubicBezTo>
                    <a:pt x="238" y="39"/>
                    <a:pt x="254" y="60"/>
                    <a:pt x="267" y="82"/>
                  </a:cubicBezTo>
                  <a:cubicBezTo>
                    <a:pt x="273" y="93"/>
                    <a:pt x="278" y="104"/>
                    <a:pt x="282" y="117"/>
                  </a:cubicBezTo>
                  <a:cubicBezTo>
                    <a:pt x="285" y="130"/>
                    <a:pt x="286" y="143"/>
                    <a:pt x="285" y="157"/>
                  </a:cubicBezTo>
                  <a:cubicBezTo>
                    <a:pt x="285" y="171"/>
                    <a:pt x="282" y="185"/>
                    <a:pt x="278" y="198"/>
                  </a:cubicBezTo>
                  <a:cubicBezTo>
                    <a:pt x="276" y="205"/>
                    <a:pt x="274" y="212"/>
                    <a:pt x="271" y="218"/>
                  </a:cubicBezTo>
                  <a:cubicBezTo>
                    <a:pt x="271" y="219"/>
                    <a:pt x="271" y="219"/>
                    <a:pt x="271" y="220"/>
                  </a:cubicBezTo>
                  <a:cubicBezTo>
                    <a:pt x="268" y="224"/>
                    <a:pt x="266" y="229"/>
                    <a:pt x="263" y="233"/>
                  </a:cubicBezTo>
                  <a:cubicBezTo>
                    <a:pt x="257" y="244"/>
                    <a:pt x="248" y="254"/>
                    <a:pt x="239" y="263"/>
                  </a:cubicBezTo>
                  <a:cubicBezTo>
                    <a:pt x="229" y="273"/>
                    <a:pt x="218" y="282"/>
                    <a:pt x="208" y="291"/>
                  </a:cubicBezTo>
                  <a:cubicBezTo>
                    <a:pt x="199" y="299"/>
                    <a:pt x="190" y="309"/>
                    <a:pt x="182" y="319"/>
                  </a:cubicBezTo>
                  <a:cubicBezTo>
                    <a:pt x="177" y="324"/>
                    <a:pt x="173" y="330"/>
                    <a:pt x="170" y="336"/>
                  </a:cubicBezTo>
                  <a:cubicBezTo>
                    <a:pt x="165" y="342"/>
                    <a:pt x="161" y="348"/>
                    <a:pt x="159" y="355"/>
                  </a:cubicBezTo>
                  <a:cubicBezTo>
                    <a:pt x="159" y="355"/>
                    <a:pt x="159" y="356"/>
                    <a:pt x="160" y="356"/>
                  </a:cubicBezTo>
                  <a:cubicBezTo>
                    <a:pt x="161" y="356"/>
                    <a:pt x="162" y="356"/>
                    <a:pt x="162" y="356"/>
                  </a:cubicBezTo>
                  <a:cubicBezTo>
                    <a:pt x="163" y="356"/>
                    <a:pt x="164" y="356"/>
                    <a:pt x="165" y="356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65" y="357"/>
                    <a:pt x="166" y="357"/>
                    <a:pt x="166" y="357"/>
                  </a:cubicBezTo>
                  <a:cubicBezTo>
                    <a:pt x="167" y="357"/>
                    <a:pt x="167" y="357"/>
                    <a:pt x="167" y="356"/>
                  </a:cubicBezTo>
                  <a:cubicBezTo>
                    <a:pt x="167" y="356"/>
                    <a:pt x="168" y="356"/>
                    <a:pt x="168" y="355"/>
                  </a:cubicBezTo>
                  <a:cubicBezTo>
                    <a:pt x="168" y="355"/>
                    <a:pt x="169" y="355"/>
                    <a:pt x="169" y="355"/>
                  </a:cubicBezTo>
                  <a:cubicBezTo>
                    <a:pt x="173" y="354"/>
                    <a:pt x="178" y="354"/>
                    <a:pt x="182" y="354"/>
                  </a:cubicBezTo>
                  <a:cubicBezTo>
                    <a:pt x="182" y="354"/>
                    <a:pt x="183" y="354"/>
                    <a:pt x="184" y="354"/>
                  </a:cubicBezTo>
                  <a:cubicBezTo>
                    <a:pt x="183" y="354"/>
                    <a:pt x="183" y="354"/>
                    <a:pt x="182" y="354"/>
                  </a:cubicBezTo>
                  <a:cubicBezTo>
                    <a:pt x="182" y="353"/>
                    <a:pt x="181" y="353"/>
                    <a:pt x="182" y="352"/>
                  </a:cubicBezTo>
                  <a:cubicBezTo>
                    <a:pt x="182" y="352"/>
                    <a:pt x="182" y="352"/>
                    <a:pt x="182" y="352"/>
                  </a:cubicBezTo>
                  <a:cubicBezTo>
                    <a:pt x="180" y="352"/>
                    <a:pt x="178" y="352"/>
                    <a:pt x="176" y="352"/>
                  </a:cubicBezTo>
                  <a:cubicBezTo>
                    <a:pt x="174" y="353"/>
                    <a:pt x="171" y="353"/>
                    <a:pt x="169" y="353"/>
                  </a:cubicBezTo>
                  <a:cubicBezTo>
                    <a:pt x="169" y="353"/>
                    <a:pt x="169" y="353"/>
                    <a:pt x="168" y="353"/>
                  </a:cubicBezTo>
                  <a:cubicBezTo>
                    <a:pt x="171" y="346"/>
                    <a:pt x="175" y="339"/>
                    <a:pt x="179" y="332"/>
                  </a:cubicBezTo>
                  <a:cubicBezTo>
                    <a:pt x="179" y="333"/>
                    <a:pt x="179" y="333"/>
                    <a:pt x="178" y="333"/>
                  </a:cubicBezTo>
                  <a:cubicBezTo>
                    <a:pt x="178" y="333"/>
                    <a:pt x="178" y="333"/>
                    <a:pt x="178" y="333"/>
                  </a:cubicBezTo>
                  <a:cubicBezTo>
                    <a:pt x="177" y="333"/>
                    <a:pt x="177" y="333"/>
                    <a:pt x="177" y="332"/>
                  </a:cubicBezTo>
                  <a:cubicBezTo>
                    <a:pt x="174" y="337"/>
                    <a:pt x="171" y="341"/>
                    <a:pt x="169" y="346"/>
                  </a:cubicBezTo>
                  <a:cubicBezTo>
                    <a:pt x="169" y="347"/>
                    <a:pt x="168" y="348"/>
                    <a:pt x="168" y="349"/>
                  </a:cubicBezTo>
                  <a:cubicBezTo>
                    <a:pt x="168" y="345"/>
                    <a:pt x="170" y="341"/>
                    <a:pt x="172" y="337"/>
                  </a:cubicBezTo>
                  <a:cubicBezTo>
                    <a:pt x="173" y="335"/>
                    <a:pt x="175" y="334"/>
                    <a:pt x="177" y="332"/>
                  </a:cubicBezTo>
                  <a:cubicBezTo>
                    <a:pt x="177" y="332"/>
                    <a:pt x="177" y="331"/>
                    <a:pt x="177" y="331"/>
                  </a:cubicBezTo>
                  <a:cubicBezTo>
                    <a:pt x="179" y="330"/>
                    <a:pt x="181" y="329"/>
                    <a:pt x="182" y="328"/>
                  </a:cubicBezTo>
                  <a:cubicBezTo>
                    <a:pt x="183" y="327"/>
                    <a:pt x="184" y="326"/>
                    <a:pt x="184" y="325"/>
                  </a:cubicBezTo>
                  <a:cubicBezTo>
                    <a:pt x="192" y="319"/>
                    <a:pt x="200" y="313"/>
                    <a:pt x="207" y="307"/>
                  </a:cubicBezTo>
                  <a:cubicBezTo>
                    <a:pt x="205" y="308"/>
                    <a:pt x="202" y="310"/>
                    <a:pt x="200" y="312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2"/>
                    <a:pt x="199" y="312"/>
                    <a:pt x="198" y="311"/>
                  </a:cubicBezTo>
                  <a:cubicBezTo>
                    <a:pt x="197" y="313"/>
                    <a:pt x="195" y="314"/>
                    <a:pt x="193" y="316"/>
                  </a:cubicBezTo>
                  <a:cubicBezTo>
                    <a:pt x="195" y="314"/>
                    <a:pt x="196" y="312"/>
                    <a:pt x="198" y="311"/>
                  </a:cubicBezTo>
                  <a:cubicBezTo>
                    <a:pt x="198" y="310"/>
                    <a:pt x="198" y="310"/>
                    <a:pt x="199" y="310"/>
                  </a:cubicBezTo>
                  <a:cubicBezTo>
                    <a:pt x="199" y="310"/>
                    <a:pt x="199" y="310"/>
                    <a:pt x="199" y="309"/>
                  </a:cubicBezTo>
                  <a:cubicBezTo>
                    <a:pt x="206" y="303"/>
                    <a:pt x="212" y="297"/>
                    <a:pt x="218" y="292"/>
                  </a:cubicBezTo>
                  <a:cubicBezTo>
                    <a:pt x="222" y="288"/>
                    <a:pt x="226" y="285"/>
                    <a:pt x="230" y="281"/>
                  </a:cubicBezTo>
                  <a:cubicBezTo>
                    <a:pt x="227" y="283"/>
                    <a:pt x="225" y="284"/>
                    <a:pt x="223" y="285"/>
                  </a:cubicBezTo>
                  <a:cubicBezTo>
                    <a:pt x="212" y="295"/>
                    <a:pt x="202" y="304"/>
                    <a:pt x="192" y="314"/>
                  </a:cubicBezTo>
                  <a:cubicBezTo>
                    <a:pt x="189" y="317"/>
                    <a:pt x="186" y="320"/>
                    <a:pt x="183" y="324"/>
                  </a:cubicBezTo>
                  <a:cubicBezTo>
                    <a:pt x="182" y="325"/>
                    <a:pt x="180" y="327"/>
                    <a:pt x="178" y="328"/>
                  </a:cubicBezTo>
                  <a:cubicBezTo>
                    <a:pt x="177" y="329"/>
                    <a:pt x="176" y="330"/>
                    <a:pt x="175" y="331"/>
                  </a:cubicBezTo>
                  <a:cubicBezTo>
                    <a:pt x="177" y="328"/>
                    <a:pt x="179" y="325"/>
                    <a:pt x="182" y="322"/>
                  </a:cubicBezTo>
                  <a:cubicBezTo>
                    <a:pt x="189" y="312"/>
                    <a:pt x="198" y="303"/>
                    <a:pt x="208" y="294"/>
                  </a:cubicBezTo>
                  <a:cubicBezTo>
                    <a:pt x="209" y="293"/>
                    <a:pt x="210" y="292"/>
                    <a:pt x="211" y="291"/>
                  </a:cubicBezTo>
                  <a:cubicBezTo>
                    <a:pt x="210" y="291"/>
                    <a:pt x="210" y="290"/>
                    <a:pt x="211" y="289"/>
                  </a:cubicBezTo>
                  <a:cubicBezTo>
                    <a:pt x="213" y="288"/>
                    <a:pt x="215" y="287"/>
                    <a:pt x="216" y="286"/>
                  </a:cubicBezTo>
                  <a:cubicBezTo>
                    <a:pt x="223" y="280"/>
                    <a:pt x="231" y="274"/>
                    <a:pt x="237" y="267"/>
                  </a:cubicBezTo>
                  <a:cubicBezTo>
                    <a:pt x="237" y="267"/>
                    <a:pt x="237" y="267"/>
                    <a:pt x="238" y="267"/>
                  </a:cubicBezTo>
                  <a:cubicBezTo>
                    <a:pt x="238" y="267"/>
                    <a:pt x="238" y="266"/>
                    <a:pt x="238" y="266"/>
                  </a:cubicBezTo>
                  <a:cubicBezTo>
                    <a:pt x="238" y="266"/>
                    <a:pt x="239" y="266"/>
                    <a:pt x="239" y="266"/>
                  </a:cubicBezTo>
                  <a:cubicBezTo>
                    <a:pt x="248" y="257"/>
                    <a:pt x="256" y="247"/>
                    <a:pt x="263" y="237"/>
                  </a:cubicBezTo>
                  <a:cubicBezTo>
                    <a:pt x="265" y="235"/>
                    <a:pt x="266" y="232"/>
                    <a:pt x="267" y="230"/>
                  </a:cubicBezTo>
                  <a:cubicBezTo>
                    <a:pt x="267" y="232"/>
                    <a:pt x="266" y="233"/>
                    <a:pt x="266" y="235"/>
                  </a:cubicBezTo>
                  <a:cubicBezTo>
                    <a:pt x="262" y="241"/>
                    <a:pt x="257" y="248"/>
                    <a:pt x="252" y="254"/>
                  </a:cubicBezTo>
                  <a:cubicBezTo>
                    <a:pt x="250" y="257"/>
                    <a:pt x="248" y="260"/>
                    <a:pt x="245" y="262"/>
                  </a:cubicBezTo>
                  <a:cubicBezTo>
                    <a:pt x="247" y="261"/>
                    <a:pt x="249" y="260"/>
                    <a:pt x="251" y="259"/>
                  </a:cubicBezTo>
                  <a:cubicBezTo>
                    <a:pt x="254" y="255"/>
                    <a:pt x="258" y="250"/>
                    <a:pt x="261" y="246"/>
                  </a:cubicBezTo>
                  <a:cubicBezTo>
                    <a:pt x="261" y="245"/>
                    <a:pt x="261" y="245"/>
                    <a:pt x="261" y="244"/>
                  </a:cubicBezTo>
                  <a:cubicBezTo>
                    <a:pt x="263" y="243"/>
                    <a:pt x="264" y="243"/>
                    <a:pt x="265" y="242"/>
                  </a:cubicBezTo>
                  <a:cubicBezTo>
                    <a:pt x="266" y="240"/>
                    <a:pt x="267" y="238"/>
                    <a:pt x="267" y="236"/>
                  </a:cubicBezTo>
                  <a:cubicBezTo>
                    <a:pt x="269" y="234"/>
                    <a:pt x="270" y="231"/>
                    <a:pt x="272" y="229"/>
                  </a:cubicBezTo>
                  <a:cubicBezTo>
                    <a:pt x="274" y="226"/>
                    <a:pt x="275" y="223"/>
                    <a:pt x="277" y="220"/>
                  </a:cubicBezTo>
                  <a:cubicBezTo>
                    <a:pt x="276" y="220"/>
                    <a:pt x="276" y="219"/>
                    <a:pt x="277" y="218"/>
                  </a:cubicBezTo>
                  <a:cubicBezTo>
                    <a:pt x="277" y="218"/>
                    <a:pt x="278" y="218"/>
                    <a:pt x="278" y="218"/>
                  </a:cubicBezTo>
                  <a:cubicBezTo>
                    <a:pt x="280" y="215"/>
                    <a:pt x="281" y="212"/>
                    <a:pt x="282" y="210"/>
                  </a:cubicBezTo>
                  <a:cubicBezTo>
                    <a:pt x="282" y="210"/>
                    <a:pt x="281" y="210"/>
                    <a:pt x="281" y="210"/>
                  </a:cubicBezTo>
                  <a:cubicBezTo>
                    <a:pt x="281" y="210"/>
                    <a:pt x="280" y="211"/>
                    <a:pt x="280" y="211"/>
                  </a:cubicBezTo>
                  <a:cubicBezTo>
                    <a:pt x="280" y="211"/>
                    <a:pt x="280" y="210"/>
                    <a:pt x="280" y="210"/>
                  </a:cubicBezTo>
                  <a:cubicBezTo>
                    <a:pt x="278" y="213"/>
                    <a:pt x="277" y="216"/>
                    <a:pt x="275" y="219"/>
                  </a:cubicBezTo>
                  <a:cubicBezTo>
                    <a:pt x="274" y="222"/>
                    <a:pt x="272" y="225"/>
                    <a:pt x="270" y="227"/>
                  </a:cubicBezTo>
                  <a:cubicBezTo>
                    <a:pt x="271" y="225"/>
                    <a:pt x="272" y="223"/>
                    <a:pt x="273" y="221"/>
                  </a:cubicBezTo>
                  <a:cubicBezTo>
                    <a:pt x="280" y="206"/>
                    <a:pt x="286" y="190"/>
                    <a:pt x="290" y="174"/>
                  </a:cubicBezTo>
                  <a:cubicBezTo>
                    <a:pt x="290" y="175"/>
                    <a:pt x="289" y="177"/>
                    <a:pt x="289" y="179"/>
                  </a:cubicBezTo>
                  <a:cubicBezTo>
                    <a:pt x="288" y="189"/>
                    <a:pt x="285" y="199"/>
                    <a:pt x="280" y="208"/>
                  </a:cubicBezTo>
                  <a:cubicBezTo>
                    <a:pt x="282" y="208"/>
                    <a:pt x="283" y="207"/>
                    <a:pt x="284" y="207"/>
                  </a:cubicBezTo>
                  <a:cubicBezTo>
                    <a:pt x="286" y="202"/>
                    <a:pt x="287" y="197"/>
                    <a:pt x="289" y="192"/>
                  </a:cubicBezTo>
                  <a:cubicBezTo>
                    <a:pt x="289" y="192"/>
                    <a:pt x="288" y="192"/>
                    <a:pt x="288" y="192"/>
                  </a:cubicBezTo>
                  <a:cubicBezTo>
                    <a:pt x="287" y="192"/>
                    <a:pt x="287" y="191"/>
                    <a:pt x="288" y="190"/>
                  </a:cubicBezTo>
                  <a:cubicBezTo>
                    <a:pt x="288" y="190"/>
                    <a:pt x="289" y="190"/>
                    <a:pt x="289" y="189"/>
                  </a:cubicBezTo>
                  <a:cubicBezTo>
                    <a:pt x="290" y="186"/>
                    <a:pt x="291" y="182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0" y="179"/>
                    <a:pt x="289" y="177"/>
                    <a:pt x="290" y="177"/>
                  </a:cubicBezTo>
                  <a:cubicBezTo>
                    <a:pt x="290" y="177"/>
                    <a:pt x="291" y="176"/>
                    <a:pt x="291" y="176"/>
                  </a:cubicBezTo>
                  <a:cubicBezTo>
                    <a:pt x="292" y="171"/>
                    <a:pt x="292" y="167"/>
                    <a:pt x="292" y="162"/>
                  </a:cubicBezTo>
                  <a:cubicBezTo>
                    <a:pt x="295" y="139"/>
                    <a:pt x="292" y="116"/>
                    <a:pt x="286" y="93"/>
                  </a:cubicBezTo>
                  <a:cubicBezTo>
                    <a:pt x="286" y="93"/>
                    <a:pt x="286" y="93"/>
                    <a:pt x="286" y="92"/>
                  </a:cubicBezTo>
                  <a:cubicBezTo>
                    <a:pt x="285" y="93"/>
                    <a:pt x="284" y="93"/>
                    <a:pt x="284" y="94"/>
                  </a:cubicBezTo>
                  <a:cubicBezTo>
                    <a:pt x="287" y="103"/>
                    <a:pt x="289" y="114"/>
                    <a:pt x="290" y="124"/>
                  </a:cubicBezTo>
                  <a:cubicBezTo>
                    <a:pt x="291" y="133"/>
                    <a:pt x="291" y="141"/>
                    <a:pt x="291" y="150"/>
                  </a:cubicBezTo>
                  <a:cubicBezTo>
                    <a:pt x="291" y="150"/>
                    <a:pt x="291" y="150"/>
                    <a:pt x="291" y="150"/>
                  </a:cubicBezTo>
                  <a:cubicBezTo>
                    <a:pt x="289" y="128"/>
                    <a:pt x="285" y="107"/>
                    <a:pt x="278" y="86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7" y="86"/>
                    <a:pt x="277" y="85"/>
                    <a:pt x="277" y="84"/>
                  </a:cubicBezTo>
                  <a:cubicBezTo>
                    <a:pt x="276" y="82"/>
                    <a:pt x="275" y="80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8"/>
                    <a:pt x="273" y="78"/>
                    <a:pt x="273" y="78"/>
                  </a:cubicBezTo>
                  <a:cubicBezTo>
                    <a:pt x="272" y="78"/>
                    <a:pt x="272" y="76"/>
                    <a:pt x="273" y="76"/>
                  </a:cubicBezTo>
                  <a:cubicBezTo>
                    <a:pt x="273" y="76"/>
                    <a:pt x="273" y="75"/>
                    <a:pt x="274" y="75"/>
                  </a:cubicBezTo>
                  <a:cubicBezTo>
                    <a:pt x="273" y="74"/>
                    <a:pt x="273" y="73"/>
                    <a:pt x="272" y="72"/>
                  </a:cubicBezTo>
                  <a:cubicBezTo>
                    <a:pt x="267" y="61"/>
                    <a:pt x="260" y="51"/>
                    <a:pt x="252" y="43"/>
                  </a:cubicBezTo>
                  <a:cubicBezTo>
                    <a:pt x="255" y="46"/>
                    <a:pt x="258" y="49"/>
                    <a:pt x="261" y="52"/>
                  </a:cubicBezTo>
                  <a:cubicBezTo>
                    <a:pt x="267" y="58"/>
                    <a:pt x="272" y="66"/>
                    <a:pt x="276" y="74"/>
                  </a:cubicBezTo>
                  <a:cubicBezTo>
                    <a:pt x="277" y="74"/>
                    <a:pt x="277" y="73"/>
                    <a:pt x="278" y="73"/>
                  </a:cubicBezTo>
                  <a:cubicBezTo>
                    <a:pt x="277" y="71"/>
                    <a:pt x="276" y="69"/>
                    <a:pt x="275" y="68"/>
                  </a:cubicBezTo>
                  <a:cubicBezTo>
                    <a:pt x="275" y="68"/>
                    <a:pt x="275" y="68"/>
                    <a:pt x="274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3" y="68"/>
                    <a:pt x="272" y="67"/>
                    <a:pt x="273" y="67"/>
                  </a:cubicBezTo>
                  <a:cubicBezTo>
                    <a:pt x="274" y="66"/>
                    <a:pt x="274" y="66"/>
                    <a:pt x="274" y="66"/>
                  </a:cubicBezTo>
                  <a:cubicBezTo>
                    <a:pt x="273" y="64"/>
                    <a:pt x="271" y="61"/>
                    <a:pt x="269" y="59"/>
                  </a:cubicBezTo>
                  <a:cubicBezTo>
                    <a:pt x="268" y="56"/>
                    <a:pt x="266" y="54"/>
                    <a:pt x="264" y="52"/>
                  </a:cubicBezTo>
                  <a:cubicBezTo>
                    <a:pt x="264" y="52"/>
                    <a:pt x="264" y="52"/>
                    <a:pt x="263" y="52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2" y="52"/>
                    <a:pt x="261" y="51"/>
                    <a:pt x="262" y="50"/>
                  </a:cubicBezTo>
                  <a:cubicBezTo>
                    <a:pt x="262" y="50"/>
                    <a:pt x="262" y="50"/>
                    <a:pt x="263" y="50"/>
                  </a:cubicBezTo>
                  <a:cubicBezTo>
                    <a:pt x="261" y="49"/>
                    <a:pt x="260" y="48"/>
                    <a:pt x="259" y="47"/>
                  </a:cubicBezTo>
                  <a:cubicBezTo>
                    <a:pt x="259" y="47"/>
                    <a:pt x="259" y="47"/>
                    <a:pt x="259" y="47"/>
                  </a:cubicBezTo>
                  <a:cubicBezTo>
                    <a:pt x="259" y="47"/>
                    <a:pt x="258" y="47"/>
                    <a:pt x="258" y="47"/>
                  </a:cubicBezTo>
                  <a:cubicBezTo>
                    <a:pt x="258" y="47"/>
                    <a:pt x="257" y="46"/>
                    <a:pt x="258" y="45"/>
                  </a:cubicBezTo>
                  <a:cubicBezTo>
                    <a:pt x="254" y="42"/>
                    <a:pt x="250" y="38"/>
                    <a:pt x="246" y="35"/>
                  </a:cubicBezTo>
                  <a:cubicBezTo>
                    <a:pt x="246" y="35"/>
                    <a:pt x="245" y="35"/>
                    <a:pt x="245" y="35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4" y="36"/>
                    <a:pt x="243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3" y="33"/>
                    <a:pt x="243" y="32"/>
                    <a:pt x="242" y="32"/>
                  </a:cubicBezTo>
                  <a:cubicBezTo>
                    <a:pt x="240" y="30"/>
                    <a:pt x="238" y="29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5" y="28"/>
                    <a:pt x="235" y="28"/>
                  </a:cubicBezTo>
                  <a:cubicBezTo>
                    <a:pt x="235" y="28"/>
                    <a:pt x="234" y="27"/>
                    <a:pt x="235" y="26"/>
                  </a:cubicBezTo>
                  <a:cubicBezTo>
                    <a:pt x="233" y="25"/>
                    <a:pt x="231" y="24"/>
                    <a:pt x="229" y="22"/>
                  </a:cubicBezTo>
                  <a:cubicBezTo>
                    <a:pt x="229" y="22"/>
                    <a:pt x="229" y="22"/>
                    <a:pt x="228" y="22"/>
                  </a:cubicBezTo>
                  <a:cubicBezTo>
                    <a:pt x="228" y="22"/>
                    <a:pt x="228" y="22"/>
                    <a:pt x="227" y="22"/>
                  </a:cubicBezTo>
                  <a:cubicBezTo>
                    <a:pt x="224" y="20"/>
                    <a:pt x="221" y="18"/>
                    <a:pt x="218" y="16"/>
                  </a:cubicBezTo>
                  <a:cubicBezTo>
                    <a:pt x="217" y="17"/>
                    <a:pt x="216" y="17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4" y="18"/>
                    <a:pt x="213" y="16"/>
                    <a:pt x="214" y="16"/>
                  </a:cubicBezTo>
                  <a:cubicBezTo>
                    <a:pt x="215" y="16"/>
                    <a:pt x="215" y="15"/>
                    <a:pt x="216" y="15"/>
                  </a:cubicBezTo>
                  <a:cubicBezTo>
                    <a:pt x="214" y="14"/>
                    <a:pt x="211" y="12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15" y="18"/>
                    <a:pt x="226" y="25"/>
                    <a:pt x="235" y="32"/>
                  </a:cubicBezTo>
                  <a:cubicBezTo>
                    <a:pt x="246" y="39"/>
                    <a:pt x="255" y="47"/>
                    <a:pt x="262" y="58"/>
                  </a:cubicBezTo>
                  <a:cubicBezTo>
                    <a:pt x="270" y="70"/>
                    <a:pt x="275" y="83"/>
                    <a:pt x="279" y="95"/>
                  </a:cubicBezTo>
                  <a:cubicBezTo>
                    <a:pt x="282" y="104"/>
                    <a:pt x="284" y="113"/>
                    <a:pt x="285" y="122"/>
                  </a:cubicBezTo>
                  <a:cubicBezTo>
                    <a:pt x="284" y="119"/>
                    <a:pt x="284" y="116"/>
                    <a:pt x="283" y="113"/>
                  </a:cubicBezTo>
                  <a:cubicBezTo>
                    <a:pt x="279" y="101"/>
                    <a:pt x="274" y="90"/>
                    <a:pt x="268" y="79"/>
                  </a:cubicBezTo>
                  <a:cubicBezTo>
                    <a:pt x="255" y="58"/>
                    <a:pt x="240" y="38"/>
                    <a:pt x="219" y="25"/>
                  </a:cubicBezTo>
                  <a:cubicBezTo>
                    <a:pt x="200" y="13"/>
                    <a:pt x="179" y="7"/>
                    <a:pt x="157" y="7"/>
                  </a:cubicBezTo>
                  <a:cubicBezTo>
                    <a:pt x="155" y="7"/>
                    <a:pt x="153" y="7"/>
                    <a:pt x="151" y="7"/>
                  </a:cubicBezTo>
                  <a:cubicBezTo>
                    <a:pt x="149" y="7"/>
                    <a:pt x="146" y="8"/>
                    <a:pt x="143" y="8"/>
                  </a:cubicBezTo>
                  <a:cubicBezTo>
                    <a:pt x="148" y="7"/>
                    <a:pt x="152" y="6"/>
                    <a:pt x="157" y="6"/>
                  </a:cubicBezTo>
                  <a:cubicBezTo>
                    <a:pt x="161" y="5"/>
                    <a:pt x="165" y="5"/>
                    <a:pt x="169" y="5"/>
                  </a:cubicBezTo>
                  <a:cubicBezTo>
                    <a:pt x="177" y="5"/>
                    <a:pt x="185" y="6"/>
                    <a:pt x="192" y="8"/>
                  </a:cubicBezTo>
                  <a:cubicBezTo>
                    <a:pt x="195" y="9"/>
                    <a:pt x="198" y="10"/>
                    <a:pt x="201" y="11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3" y="12"/>
                    <a:pt x="203" y="12"/>
                  </a:cubicBezTo>
                  <a:cubicBezTo>
                    <a:pt x="204" y="11"/>
                    <a:pt x="205" y="11"/>
                    <a:pt x="206" y="10"/>
                  </a:cubicBezTo>
                  <a:cubicBezTo>
                    <a:pt x="203" y="9"/>
                    <a:pt x="200" y="8"/>
                    <a:pt x="197" y="7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9"/>
                    <a:pt x="193" y="7"/>
                    <a:pt x="194" y="7"/>
                  </a:cubicBezTo>
                  <a:cubicBezTo>
                    <a:pt x="194" y="7"/>
                    <a:pt x="194" y="6"/>
                    <a:pt x="195" y="6"/>
                  </a:cubicBezTo>
                  <a:cubicBezTo>
                    <a:pt x="194" y="6"/>
                    <a:pt x="193" y="6"/>
                    <a:pt x="193" y="6"/>
                  </a:cubicBezTo>
                  <a:cubicBezTo>
                    <a:pt x="190" y="5"/>
                    <a:pt x="188" y="4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3" y="3"/>
                    <a:pt x="183" y="3"/>
                    <a:pt x="182" y="3"/>
                  </a:cubicBezTo>
                  <a:cubicBezTo>
                    <a:pt x="179" y="2"/>
                    <a:pt x="176" y="1"/>
                    <a:pt x="173" y="1"/>
                  </a:cubicBezTo>
                  <a:cubicBezTo>
                    <a:pt x="173" y="1"/>
                    <a:pt x="172" y="2"/>
                    <a:pt x="171" y="2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70" y="2"/>
                    <a:pt x="170" y="1"/>
                    <a:pt x="170" y="0"/>
                  </a:cubicBezTo>
                  <a:cubicBezTo>
                    <a:pt x="168" y="0"/>
                    <a:pt x="166" y="0"/>
                    <a:pt x="164" y="0"/>
                  </a:cubicBezTo>
                  <a:moveTo>
                    <a:pt x="161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141" y="2"/>
                    <a:pt x="140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8" y="4"/>
                    <a:pt x="138" y="3"/>
                    <a:pt x="138" y="3"/>
                  </a:cubicBezTo>
                  <a:cubicBezTo>
                    <a:pt x="136" y="3"/>
                    <a:pt x="134" y="4"/>
                    <a:pt x="131" y="4"/>
                  </a:cubicBezTo>
                  <a:cubicBezTo>
                    <a:pt x="130" y="5"/>
                    <a:pt x="128" y="7"/>
                    <a:pt x="126" y="8"/>
                  </a:cubicBezTo>
                  <a:cubicBezTo>
                    <a:pt x="136" y="5"/>
                    <a:pt x="147" y="2"/>
                    <a:pt x="158" y="2"/>
                  </a:cubicBezTo>
                  <a:cubicBezTo>
                    <a:pt x="159" y="1"/>
                    <a:pt x="160" y="1"/>
                    <a:pt x="161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1B84CEEB-7371-C54D-917D-C29BAC212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806" y="3691732"/>
              <a:ext cx="709613" cy="273050"/>
            </a:xfrm>
            <a:custGeom>
              <a:avLst/>
              <a:gdLst>
                <a:gd name="T0" fmla="*/ 321 w 329"/>
                <a:gd name="T1" fmla="*/ 50 h 127"/>
                <a:gd name="T2" fmla="*/ 326 w 329"/>
                <a:gd name="T3" fmla="*/ 105 h 127"/>
                <a:gd name="T4" fmla="*/ 329 w 329"/>
                <a:gd name="T5" fmla="*/ 92 h 127"/>
                <a:gd name="T6" fmla="*/ 325 w 329"/>
                <a:gd name="T7" fmla="*/ 86 h 127"/>
                <a:gd name="T8" fmla="*/ 327 w 329"/>
                <a:gd name="T9" fmla="*/ 82 h 127"/>
                <a:gd name="T10" fmla="*/ 326 w 329"/>
                <a:gd name="T11" fmla="*/ 65 h 127"/>
                <a:gd name="T12" fmla="*/ 325 w 329"/>
                <a:gd name="T13" fmla="*/ 53 h 127"/>
                <a:gd name="T14" fmla="*/ 325 w 329"/>
                <a:gd name="T15" fmla="*/ 51 h 127"/>
                <a:gd name="T16" fmla="*/ 322 w 329"/>
                <a:gd name="T17" fmla="*/ 39 h 127"/>
                <a:gd name="T18" fmla="*/ 322 w 329"/>
                <a:gd name="T19" fmla="*/ 29 h 127"/>
                <a:gd name="T20" fmla="*/ 225 w 329"/>
                <a:gd name="T21" fmla="*/ 120 h 127"/>
                <a:gd name="T22" fmla="*/ 169 w 329"/>
                <a:gd name="T23" fmla="*/ 123 h 127"/>
                <a:gd name="T24" fmla="*/ 43 w 329"/>
                <a:gd name="T25" fmla="*/ 124 h 127"/>
                <a:gd name="T26" fmla="*/ 59 w 329"/>
                <a:gd name="T27" fmla="*/ 122 h 127"/>
                <a:gd name="T28" fmla="*/ 117 w 329"/>
                <a:gd name="T29" fmla="*/ 122 h 127"/>
                <a:gd name="T30" fmla="*/ 321 w 329"/>
                <a:gd name="T31" fmla="*/ 20 h 127"/>
                <a:gd name="T32" fmla="*/ 317 w 329"/>
                <a:gd name="T33" fmla="*/ 20 h 127"/>
                <a:gd name="T34" fmla="*/ 314 w 329"/>
                <a:gd name="T35" fmla="*/ 31 h 127"/>
                <a:gd name="T36" fmla="*/ 321 w 329"/>
                <a:gd name="T37" fmla="*/ 102 h 127"/>
                <a:gd name="T38" fmla="*/ 289 w 329"/>
                <a:gd name="T39" fmla="*/ 113 h 127"/>
                <a:gd name="T40" fmla="*/ 193 w 329"/>
                <a:gd name="T41" fmla="*/ 118 h 127"/>
                <a:gd name="T42" fmla="*/ 74 w 329"/>
                <a:gd name="T43" fmla="*/ 120 h 127"/>
                <a:gd name="T44" fmla="*/ 26 w 329"/>
                <a:gd name="T45" fmla="*/ 120 h 127"/>
                <a:gd name="T46" fmla="*/ 3 w 329"/>
                <a:gd name="T47" fmla="*/ 96 h 127"/>
                <a:gd name="T48" fmla="*/ 21 w 329"/>
                <a:gd name="T49" fmla="*/ 122 h 127"/>
                <a:gd name="T50" fmla="*/ 104 w 329"/>
                <a:gd name="T51" fmla="*/ 126 h 127"/>
                <a:gd name="T52" fmla="*/ 208 w 329"/>
                <a:gd name="T53" fmla="*/ 125 h 127"/>
                <a:gd name="T54" fmla="*/ 244 w 329"/>
                <a:gd name="T55" fmla="*/ 119 h 127"/>
                <a:gd name="T56" fmla="*/ 323 w 329"/>
                <a:gd name="T57" fmla="*/ 106 h 127"/>
                <a:gd name="T58" fmla="*/ 321 w 329"/>
                <a:gd name="T59" fmla="*/ 76 h 127"/>
                <a:gd name="T60" fmla="*/ 317 w 329"/>
                <a:gd name="T61" fmla="*/ 22 h 127"/>
                <a:gd name="T62" fmla="*/ 322 w 329"/>
                <a:gd name="T63" fmla="*/ 19 h 127"/>
                <a:gd name="T64" fmla="*/ 320 w 329"/>
                <a:gd name="T65" fmla="*/ 18 h 127"/>
                <a:gd name="T66" fmla="*/ 224 w 329"/>
                <a:gd name="T67" fmla="*/ 3 h 127"/>
                <a:gd name="T68" fmla="*/ 279 w 329"/>
                <a:gd name="T69" fmla="*/ 6 h 127"/>
                <a:gd name="T70" fmla="*/ 306 w 329"/>
                <a:gd name="T71" fmla="*/ 5 h 127"/>
                <a:gd name="T72" fmla="*/ 317 w 329"/>
                <a:gd name="T73" fmla="*/ 8 h 127"/>
                <a:gd name="T74" fmla="*/ 306 w 329"/>
                <a:gd name="T75" fmla="*/ 3 h 127"/>
                <a:gd name="T76" fmla="*/ 302 w 329"/>
                <a:gd name="T77" fmla="*/ 3 h 127"/>
                <a:gd name="T78" fmla="*/ 279 w 329"/>
                <a:gd name="T79" fmla="*/ 4 h 127"/>
                <a:gd name="T80" fmla="*/ 252 w 329"/>
                <a:gd name="T81" fmla="*/ 4 h 127"/>
                <a:gd name="T82" fmla="*/ 179 w 329"/>
                <a:gd name="T83" fmla="*/ 0 h 127"/>
                <a:gd name="T84" fmla="*/ 177 w 329"/>
                <a:gd name="T85" fmla="*/ 4 h 127"/>
                <a:gd name="T86" fmla="*/ 199 w 329"/>
                <a:gd name="T87" fmla="*/ 4 h 127"/>
                <a:gd name="T88" fmla="*/ 219 w 329"/>
                <a:gd name="T89" fmla="*/ 4 h 127"/>
                <a:gd name="T90" fmla="*/ 211 w 329"/>
                <a:gd name="T91" fmla="*/ 3 h 127"/>
                <a:gd name="T92" fmla="*/ 189 w 329"/>
                <a:gd name="T93" fmla="*/ 2 h 127"/>
                <a:gd name="T94" fmla="*/ 179 w 329"/>
                <a:gd name="T95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127">
                  <a:moveTo>
                    <a:pt x="322" y="29"/>
                  </a:moveTo>
                  <a:cubicBezTo>
                    <a:pt x="322" y="30"/>
                    <a:pt x="321" y="31"/>
                    <a:pt x="321" y="31"/>
                  </a:cubicBezTo>
                  <a:cubicBezTo>
                    <a:pt x="320" y="31"/>
                    <a:pt x="320" y="31"/>
                    <a:pt x="320" y="31"/>
                  </a:cubicBezTo>
                  <a:cubicBezTo>
                    <a:pt x="321" y="38"/>
                    <a:pt x="321" y="44"/>
                    <a:pt x="321" y="50"/>
                  </a:cubicBezTo>
                  <a:cubicBezTo>
                    <a:pt x="322" y="58"/>
                    <a:pt x="323" y="65"/>
                    <a:pt x="324" y="73"/>
                  </a:cubicBezTo>
                  <a:cubicBezTo>
                    <a:pt x="324" y="75"/>
                    <a:pt x="323" y="78"/>
                    <a:pt x="323" y="81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3" y="89"/>
                    <a:pt x="323" y="98"/>
                    <a:pt x="326" y="105"/>
                  </a:cubicBezTo>
                  <a:cubicBezTo>
                    <a:pt x="326" y="105"/>
                    <a:pt x="326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7" y="106"/>
                    <a:pt x="327" y="106"/>
                    <a:pt x="328" y="105"/>
                  </a:cubicBezTo>
                  <a:cubicBezTo>
                    <a:pt x="329" y="101"/>
                    <a:pt x="329" y="96"/>
                    <a:pt x="329" y="92"/>
                  </a:cubicBezTo>
                  <a:cubicBezTo>
                    <a:pt x="328" y="89"/>
                    <a:pt x="328" y="87"/>
                    <a:pt x="327" y="84"/>
                  </a:cubicBezTo>
                  <a:cubicBezTo>
                    <a:pt x="327" y="84"/>
                    <a:pt x="326" y="85"/>
                    <a:pt x="325" y="85"/>
                  </a:cubicBezTo>
                  <a:cubicBezTo>
                    <a:pt x="327" y="91"/>
                    <a:pt x="328" y="96"/>
                    <a:pt x="327" y="102"/>
                  </a:cubicBezTo>
                  <a:cubicBezTo>
                    <a:pt x="325" y="96"/>
                    <a:pt x="325" y="91"/>
                    <a:pt x="325" y="86"/>
                  </a:cubicBezTo>
                  <a:cubicBezTo>
                    <a:pt x="325" y="86"/>
                    <a:pt x="325" y="86"/>
                    <a:pt x="325" y="86"/>
                  </a:cubicBezTo>
                  <a:cubicBezTo>
                    <a:pt x="325" y="86"/>
                    <a:pt x="325" y="86"/>
                    <a:pt x="324" y="86"/>
                  </a:cubicBezTo>
                  <a:cubicBezTo>
                    <a:pt x="324" y="86"/>
                    <a:pt x="323" y="85"/>
                    <a:pt x="324" y="84"/>
                  </a:cubicBezTo>
                  <a:cubicBezTo>
                    <a:pt x="325" y="83"/>
                    <a:pt x="326" y="83"/>
                    <a:pt x="327" y="82"/>
                  </a:cubicBezTo>
                  <a:cubicBezTo>
                    <a:pt x="327" y="80"/>
                    <a:pt x="326" y="78"/>
                    <a:pt x="326" y="76"/>
                  </a:cubicBezTo>
                  <a:cubicBezTo>
                    <a:pt x="326" y="75"/>
                    <a:pt x="326" y="73"/>
                    <a:pt x="326" y="72"/>
                  </a:cubicBezTo>
                  <a:cubicBezTo>
                    <a:pt x="326" y="69"/>
                    <a:pt x="326" y="67"/>
                    <a:pt x="326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5" y="65"/>
                    <a:pt x="324" y="64"/>
                    <a:pt x="325" y="63"/>
                  </a:cubicBezTo>
                  <a:cubicBezTo>
                    <a:pt x="325" y="63"/>
                    <a:pt x="325" y="63"/>
                    <a:pt x="326" y="62"/>
                  </a:cubicBezTo>
                  <a:cubicBezTo>
                    <a:pt x="326" y="60"/>
                    <a:pt x="325" y="58"/>
                    <a:pt x="325" y="55"/>
                  </a:cubicBezTo>
                  <a:cubicBezTo>
                    <a:pt x="325" y="55"/>
                    <a:pt x="325" y="54"/>
                    <a:pt x="325" y="53"/>
                  </a:cubicBezTo>
                  <a:cubicBezTo>
                    <a:pt x="325" y="53"/>
                    <a:pt x="325" y="53"/>
                    <a:pt x="325" y="53"/>
                  </a:cubicBezTo>
                  <a:cubicBezTo>
                    <a:pt x="325" y="53"/>
                    <a:pt x="325" y="53"/>
                    <a:pt x="324" y="53"/>
                  </a:cubicBezTo>
                  <a:cubicBezTo>
                    <a:pt x="324" y="53"/>
                    <a:pt x="323" y="52"/>
                    <a:pt x="324" y="51"/>
                  </a:cubicBezTo>
                  <a:cubicBezTo>
                    <a:pt x="324" y="51"/>
                    <a:pt x="325" y="51"/>
                    <a:pt x="325" y="51"/>
                  </a:cubicBezTo>
                  <a:cubicBezTo>
                    <a:pt x="325" y="47"/>
                    <a:pt x="324" y="44"/>
                    <a:pt x="324" y="40"/>
                  </a:cubicBezTo>
                  <a:cubicBezTo>
                    <a:pt x="324" y="41"/>
                    <a:pt x="323" y="41"/>
                    <a:pt x="323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2" y="41"/>
                    <a:pt x="321" y="40"/>
                    <a:pt x="322" y="39"/>
                  </a:cubicBezTo>
                  <a:cubicBezTo>
                    <a:pt x="323" y="39"/>
                    <a:pt x="323" y="38"/>
                    <a:pt x="324" y="38"/>
                  </a:cubicBezTo>
                  <a:cubicBezTo>
                    <a:pt x="324" y="37"/>
                    <a:pt x="324" y="37"/>
                    <a:pt x="323" y="36"/>
                  </a:cubicBezTo>
                  <a:cubicBezTo>
                    <a:pt x="323" y="34"/>
                    <a:pt x="323" y="32"/>
                    <a:pt x="322" y="30"/>
                  </a:cubicBezTo>
                  <a:cubicBezTo>
                    <a:pt x="322" y="30"/>
                    <a:pt x="322" y="30"/>
                    <a:pt x="322" y="29"/>
                  </a:cubicBezTo>
                  <a:moveTo>
                    <a:pt x="215" y="120"/>
                  </a:moveTo>
                  <a:cubicBezTo>
                    <a:pt x="217" y="120"/>
                    <a:pt x="219" y="120"/>
                    <a:pt x="221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4" y="120"/>
                    <a:pt x="224" y="120"/>
                    <a:pt x="225" y="120"/>
                  </a:cubicBezTo>
                  <a:cubicBezTo>
                    <a:pt x="220" y="122"/>
                    <a:pt x="214" y="123"/>
                    <a:pt x="209" y="123"/>
                  </a:cubicBezTo>
                  <a:cubicBezTo>
                    <a:pt x="206" y="123"/>
                    <a:pt x="203" y="123"/>
                    <a:pt x="200" y="122"/>
                  </a:cubicBezTo>
                  <a:cubicBezTo>
                    <a:pt x="196" y="122"/>
                    <a:pt x="192" y="122"/>
                    <a:pt x="187" y="122"/>
                  </a:cubicBezTo>
                  <a:cubicBezTo>
                    <a:pt x="181" y="122"/>
                    <a:pt x="175" y="122"/>
                    <a:pt x="169" y="123"/>
                  </a:cubicBezTo>
                  <a:cubicBezTo>
                    <a:pt x="156" y="123"/>
                    <a:pt x="143" y="124"/>
                    <a:pt x="130" y="124"/>
                  </a:cubicBezTo>
                  <a:cubicBezTo>
                    <a:pt x="117" y="124"/>
                    <a:pt x="104" y="124"/>
                    <a:pt x="91" y="124"/>
                  </a:cubicBezTo>
                  <a:cubicBezTo>
                    <a:pt x="83" y="125"/>
                    <a:pt x="75" y="125"/>
                    <a:pt x="68" y="125"/>
                  </a:cubicBezTo>
                  <a:cubicBezTo>
                    <a:pt x="59" y="125"/>
                    <a:pt x="51" y="124"/>
                    <a:pt x="43" y="124"/>
                  </a:cubicBezTo>
                  <a:cubicBezTo>
                    <a:pt x="39" y="123"/>
                    <a:pt x="35" y="123"/>
                    <a:pt x="32" y="122"/>
                  </a:cubicBezTo>
                  <a:cubicBezTo>
                    <a:pt x="31" y="122"/>
                    <a:pt x="30" y="122"/>
                    <a:pt x="30" y="122"/>
                  </a:cubicBezTo>
                  <a:cubicBezTo>
                    <a:pt x="32" y="122"/>
                    <a:pt x="35" y="122"/>
                    <a:pt x="38" y="122"/>
                  </a:cubicBezTo>
                  <a:cubicBezTo>
                    <a:pt x="45" y="122"/>
                    <a:pt x="52" y="122"/>
                    <a:pt x="59" y="122"/>
                  </a:cubicBezTo>
                  <a:cubicBezTo>
                    <a:pt x="62" y="122"/>
                    <a:pt x="66" y="122"/>
                    <a:pt x="70" y="122"/>
                  </a:cubicBezTo>
                  <a:cubicBezTo>
                    <a:pt x="81" y="122"/>
                    <a:pt x="92" y="122"/>
                    <a:pt x="102" y="122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3" y="122"/>
                    <a:pt x="117" y="122"/>
                  </a:cubicBezTo>
                  <a:cubicBezTo>
                    <a:pt x="139" y="122"/>
                    <a:pt x="161" y="121"/>
                    <a:pt x="183" y="121"/>
                  </a:cubicBezTo>
                  <a:cubicBezTo>
                    <a:pt x="194" y="121"/>
                    <a:pt x="204" y="120"/>
                    <a:pt x="215" y="120"/>
                  </a:cubicBezTo>
                  <a:moveTo>
                    <a:pt x="322" y="19"/>
                  </a:moveTo>
                  <a:cubicBezTo>
                    <a:pt x="321" y="19"/>
                    <a:pt x="321" y="19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21"/>
                    <a:pt x="320" y="23"/>
                    <a:pt x="320" y="24"/>
                  </a:cubicBezTo>
                  <a:cubicBezTo>
                    <a:pt x="319" y="23"/>
                    <a:pt x="319" y="21"/>
                    <a:pt x="318" y="20"/>
                  </a:cubicBezTo>
                  <a:cubicBezTo>
                    <a:pt x="318" y="20"/>
                    <a:pt x="317" y="20"/>
                    <a:pt x="317" y="20"/>
                  </a:cubicBezTo>
                  <a:cubicBezTo>
                    <a:pt x="317" y="19"/>
                    <a:pt x="317" y="19"/>
                    <a:pt x="316" y="19"/>
                  </a:cubicBezTo>
                  <a:cubicBezTo>
                    <a:pt x="316" y="19"/>
                    <a:pt x="316" y="19"/>
                    <a:pt x="316" y="19"/>
                  </a:cubicBezTo>
                  <a:cubicBezTo>
                    <a:pt x="316" y="20"/>
                    <a:pt x="316" y="20"/>
                    <a:pt x="316" y="20"/>
                  </a:cubicBezTo>
                  <a:cubicBezTo>
                    <a:pt x="314" y="23"/>
                    <a:pt x="314" y="27"/>
                    <a:pt x="314" y="31"/>
                  </a:cubicBezTo>
                  <a:cubicBezTo>
                    <a:pt x="314" y="35"/>
                    <a:pt x="314" y="39"/>
                    <a:pt x="315" y="44"/>
                  </a:cubicBezTo>
                  <a:cubicBezTo>
                    <a:pt x="317" y="54"/>
                    <a:pt x="318" y="65"/>
                    <a:pt x="319" y="75"/>
                  </a:cubicBezTo>
                  <a:cubicBezTo>
                    <a:pt x="320" y="82"/>
                    <a:pt x="320" y="88"/>
                    <a:pt x="321" y="95"/>
                  </a:cubicBezTo>
                  <a:cubicBezTo>
                    <a:pt x="321" y="97"/>
                    <a:pt x="321" y="100"/>
                    <a:pt x="321" y="102"/>
                  </a:cubicBezTo>
                  <a:cubicBezTo>
                    <a:pt x="321" y="104"/>
                    <a:pt x="321" y="106"/>
                    <a:pt x="321" y="107"/>
                  </a:cubicBezTo>
                  <a:cubicBezTo>
                    <a:pt x="320" y="108"/>
                    <a:pt x="319" y="109"/>
                    <a:pt x="317" y="110"/>
                  </a:cubicBezTo>
                  <a:cubicBezTo>
                    <a:pt x="315" y="110"/>
                    <a:pt x="312" y="111"/>
                    <a:pt x="309" y="111"/>
                  </a:cubicBezTo>
                  <a:cubicBezTo>
                    <a:pt x="302" y="112"/>
                    <a:pt x="296" y="113"/>
                    <a:pt x="289" y="113"/>
                  </a:cubicBezTo>
                  <a:cubicBezTo>
                    <a:pt x="266" y="115"/>
                    <a:pt x="244" y="117"/>
                    <a:pt x="221" y="118"/>
                  </a:cubicBezTo>
                  <a:cubicBezTo>
                    <a:pt x="219" y="117"/>
                    <a:pt x="217" y="117"/>
                    <a:pt x="214" y="117"/>
                  </a:cubicBezTo>
                  <a:cubicBezTo>
                    <a:pt x="213" y="117"/>
                    <a:pt x="212" y="117"/>
                    <a:pt x="211" y="117"/>
                  </a:cubicBezTo>
                  <a:cubicBezTo>
                    <a:pt x="205" y="118"/>
                    <a:pt x="199" y="118"/>
                    <a:pt x="193" y="118"/>
                  </a:cubicBezTo>
                  <a:cubicBezTo>
                    <a:pt x="180" y="118"/>
                    <a:pt x="167" y="118"/>
                    <a:pt x="153" y="119"/>
                  </a:cubicBezTo>
                  <a:cubicBezTo>
                    <a:pt x="151" y="119"/>
                    <a:pt x="149" y="119"/>
                    <a:pt x="147" y="119"/>
                  </a:cubicBezTo>
                  <a:cubicBezTo>
                    <a:pt x="127" y="120"/>
                    <a:pt x="106" y="120"/>
                    <a:pt x="86" y="120"/>
                  </a:cubicBezTo>
                  <a:cubicBezTo>
                    <a:pt x="82" y="120"/>
                    <a:pt x="78" y="120"/>
                    <a:pt x="74" y="120"/>
                  </a:cubicBezTo>
                  <a:cubicBezTo>
                    <a:pt x="70" y="120"/>
                    <a:pt x="65" y="120"/>
                    <a:pt x="61" y="120"/>
                  </a:cubicBezTo>
                  <a:cubicBezTo>
                    <a:pt x="49" y="120"/>
                    <a:pt x="38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5" y="120"/>
                    <a:pt x="25" y="121"/>
                  </a:cubicBezTo>
                  <a:cubicBezTo>
                    <a:pt x="20" y="120"/>
                    <a:pt x="15" y="118"/>
                    <a:pt x="11" y="113"/>
                  </a:cubicBezTo>
                  <a:cubicBezTo>
                    <a:pt x="6" y="109"/>
                    <a:pt x="4" y="102"/>
                    <a:pt x="3" y="96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5"/>
                    <a:pt x="1" y="96"/>
                  </a:cubicBezTo>
                  <a:cubicBezTo>
                    <a:pt x="3" y="103"/>
                    <a:pt x="5" y="110"/>
                    <a:pt x="10" y="115"/>
                  </a:cubicBezTo>
                  <a:cubicBezTo>
                    <a:pt x="13" y="119"/>
                    <a:pt x="17" y="120"/>
                    <a:pt x="21" y="122"/>
                  </a:cubicBezTo>
                  <a:cubicBezTo>
                    <a:pt x="24" y="123"/>
                    <a:pt x="26" y="123"/>
                    <a:pt x="29" y="124"/>
                  </a:cubicBezTo>
                  <a:cubicBezTo>
                    <a:pt x="30" y="124"/>
                    <a:pt x="31" y="124"/>
                    <a:pt x="31" y="124"/>
                  </a:cubicBezTo>
                  <a:cubicBezTo>
                    <a:pt x="44" y="126"/>
                    <a:pt x="56" y="127"/>
                    <a:pt x="68" y="127"/>
                  </a:cubicBezTo>
                  <a:cubicBezTo>
                    <a:pt x="80" y="127"/>
                    <a:pt x="92" y="126"/>
                    <a:pt x="104" y="126"/>
                  </a:cubicBezTo>
                  <a:cubicBezTo>
                    <a:pt x="128" y="126"/>
                    <a:pt x="153" y="125"/>
                    <a:pt x="177" y="124"/>
                  </a:cubicBezTo>
                  <a:cubicBezTo>
                    <a:pt x="180" y="124"/>
                    <a:pt x="183" y="124"/>
                    <a:pt x="186" y="124"/>
                  </a:cubicBezTo>
                  <a:cubicBezTo>
                    <a:pt x="192" y="124"/>
                    <a:pt x="198" y="124"/>
                    <a:pt x="204" y="125"/>
                  </a:cubicBezTo>
                  <a:cubicBezTo>
                    <a:pt x="206" y="125"/>
                    <a:pt x="207" y="125"/>
                    <a:pt x="208" y="125"/>
                  </a:cubicBezTo>
                  <a:cubicBezTo>
                    <a:pt x="215" y="125"/>
                    <a:pt x="222" y="124"/>
                    <a:pt x="228" y="121"/>
                  </a:cubicBezTo>
                  <a:cubicBezTo>
                    <a:pt x="228" y="121"/>
                    <a:pt x="228" y="120"/>
                    <a:pt x="228" y="120"/>
                  </a:cubicBezTo>
                  <a:cubicBezTo>
                    <a:pt x="228" y="120"/>
                    <a:pt x="228" y="120"/>
                    <a:pt x="228" y="119"/>
                  </a:cubicBezTo>
                  <a:cubicBezTo>
                    <a:pt x="233" y="119"/>
                    <a:pt x="238" y="119"/>
                    <a:pt x="244" y="119"/>
                  </a:cubicBezTo>
                  <a:cubicBezTo>
                    <a:pt x="250" y="118"/>
                    <a:pt x="256" y="118"/>
                    <a:pt x="262" y="117"/>
                  </a:cubicBezTo>
                  <a:cubicBezTo>
                    <a:pt x="275" y="116"/>
                    <a:pt x="288" y="115"/>
                    <a:pt x="301" y="114"/>
                  </a:cubicBezTo>
                  <a:cubicBezTo>
                    <a:pt x="306" y="114"/>
                    <a:pt x="312" y="113"/>
                    <a:pt x="318" y="111"/>
                  </a:cubicBezTo>
                  <a:cubicBezTo>
                    <a:pt x="321" y="111"/>
                    <a:pt x="322" y="109"/>
                    <a:pt x="323" y="106"/>
                  </a:cubicBezTo>
                  <a:cubicBezTo>
                    <a:pt x="323" y="104"/>
                    <a:pt x="323" y="101"/>
                    <a:pt x="323" y="98"/>
                  </a:cubicBezTo>
                  <a:cubicBezTo>
                    <a:pt x="323" y="94"/>
                    <a:pt x="322" y="90"/>
                    <a:pt x="322" y="86"/>
                  </a:cubicBezTo>
                  <a:cubicBezTo>
                    <a:pt x="322" y="86"/>
                    <a:pt x="322" y="85"/>
                    <a:pt x="322" y="84"/>
                  </a:cubicBezTo>
                  <a:cubicBezTo>
                    <a:pt x="322" y="82"/>
                    <a:pt x="321" y="79"/>
                    <a:pt x="321" y="76"/>
                  </a:cubicBezTo>
                  <a:cubicBezTo>
                    <a:pt x="320" y="70"/>
                    <a:pt x="319" y="63"/>
                    <a:pt x="319" y="57"/>
                  </a:cubicBezTo>
                  <a:cubicBezTo>
                    <a:pt x="318" y="51"/>
                    <a:pt x="317" y="45"/>
                    <a:pt x="316" y="39"/>
                  </a:cubicBezTo>
                  <a:cubicBezTo>
                    <a:pt x="316" y="34"/>
                    <a:pt x="315" y="29"/>
                    <a:pt x="316" y="24"/>
                  </a:cubicBezTo>
                  <a:cubicBezTo>
                    <a:pt x="316" y="23"/>
                    <a:pt x="317" y="23"/>
                    <a:pt x="317" y="22"/>
                  </a:cubicBezTo>
                  <a:cubicBezTo>
                    <a:pt x="317" y="23"/>
                    <a:pt x="318" y="24"/>
                    <a:pt x="318" y="24"/>
                  </a:cubicBezTo>
                  <a:cubicBezTo>
                    <a:pt x="319" y="26"/>
                    <a:pt x="320" y="27"/>
                    <a:pt x="320" y="29"/>
                  </a:cubicBezTo>
                  <a:cubicBezTo>
                    <a:pt x="321" y="28"/>
                    <a:pt x="322" y="27"/>
                    <a:pt x="322" y="27"/>
                  </a:cubicBezTo>
                  <a:cubicBezTo>
                    <a:pt x="322" y="24"/>
                    <a:pt x="322" y="21"/>
                    <a:pt x="322" y="19"/>
                  </a:cubicBezTo>
                  <a:moveTo>
                    <a:pt x="318" y="9"/>
                  </a:moveTo>
                  <a:cubicBezTo>
                    <a:pt x="318" y="10"/>
                    <a:pt x="318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9" y="13"/>
                    <a:pt x="319" y="15"/>
                    <a:pt x="320" y="18"/>
                  </a:cubicBezTo>
                  <a:cubicBezTo>
                    <a:pt x="320" y="17"/>
                    <a:pt x="321" y="17"/>
                    <a:pt x="321" y="16"/>
                  </a:cubicBezTo>
                  <a:cubicBezTo>
                    <a:pt x="321" y="16"/>
                    <a:pt x="321" y="15"/>
                    <a:pt x="321" y="14"/>
                  </a:cubicBezTo>
                  <a:cubicBezTo>
                    <a:pt x="320" y="12"/>
                    <a:pt x="319" y="11"/>
                    <a:pt x="318" y="9"/>
                  </a:cubicBezTo>
                  <a:moveTo>
                    <a:pt x="224" y="3"/>
                  </a:moveTo>
                  <a:cubicBezTo>
                    <a:pt x="223" y="4"/>
                    <a:pt x="222" y="4"/>
                    <a:pt x="221" y="5"/>
                  </a:cubicBezTo>
                  <a:cubicBezTo>
                    <a:pt x="230" y="5"/>
                    <a:pt x="239" y="6"/>
                    <a:pt x="248" y="6"/>
                  </a:cubicBezTo>
                  <a:cubicBezTo>
                    <a:pt x="249" y="6"/>
                    <a:pt x="250" y="6"/>
                    <a:pt x="251" y="6"/>
                  </a:cubicBezTo>
                  <a:cubicBezTo>
                    <a:pt x="261" y="6"/>
                    <a:pt x="270" y="6"/>
                    <a:pt x="279" y="6"/>
                  </a:cubicBezTo>
                  <a:cubicBezTo>
                    <a:pt x="282" y="6"/>
                    <a:pt x="284" y="5"/>
                    <a:pt x="287" y="5"/>
                  </a:cubicBezTo>
                  <a:cubicBezTo>
                    <a:pt x="291" y="5"/>
                    <a:pt x="295" y="5"/>
                    <a:pt x="299" y="5"/>
                  </a:cubicBezTo>
                  <a:cubicBezTo>
                    <a:pt x="300" y="5"/>
                    <a:pt x="300" y="5"/>
                    <a:pt x="300" y="5"/>
                  </a:cubicBezTo>
                  <a:cubicBezTo>
                    <a:pt x="302" y="5"/>
                    <a:pt x="304" y="5"/>
                    <a:pt x="306" y="5"/>
                  </a:cubicBezTo>
                  <a:cubicBezTo>
                    <a:pt x="310" y="6"/>
                    <a:pt x="313" y="6"/>
                    <a:pt x="315" y="8"/>
                  </a:cubicBezTo>
                  <a:cubicBezTo>
                    <a:pt x="315" y="9"/>
                    <a:pt x="315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8"/>
                    <a:pt x="317" y="8"/>
                    <a:pt x="317" y="8"/>
                  </a:cubicBezTo>
                  <a:cubicBezTo>
                    <a:pt x="317" y="8"/>
                    <a:pt x="317" y="8"/>
                    <a:pt x="317" y="7"/>
                  </a:cubicBezTo>
                  <a:cubicBezTo>
                    <a:pt x="316" y="7"/>
                    <a:pt x="315" y="6"/>
                    <a:pt x="314" y="6"/>
                  </a:cubicBezTo>
                  <a:cubicBezTo>
                    <a:pt x="313" y="5"/>
                    <a:pt x="311" y="4"/>
                    <a:pt x="309" y="4"/>
                  </a:cubicBezTo>
                  <a:cubicBezTo>
                    <a:pt x="308" y="4"/>
                    <a:pt x="307" y="3"/>
                    <a:pt x="306" y="3"/>
                  </a:cubicBezTo>
                  <a:cubicBezTo>
                    <a:pt x="305" y="3"/>
                    <a:pt x="305" y="3"/>
                    <a:pt x="304" y="3"/>
                  </a:cubicBezTo>
                  <a:cubicBezTo>
                    <a:pt x="304" y="3"/>
                    <a:pt x="304" y="4"/>
                    <a:pt x="304" y="4"/>
                  </a:cubicBezTo>
                  <a:cubicBezTo>
                    <a:pt x="303" y="4"/>
                    <a:pt x="303" y="4"/>
                    <a:pt x="303" y="4"/>
                  </a:cubicBezTo>
                  <a:cubicBezTo>
                    <a:pt x="303" y="4"/>
                    <a:pt x="302" y="4"/>
                    <a:pt x="302" y="3"/>
                  </a:cubicBezTo>
                  <a:cubicBezTo>
                    <a:pt x="302" y="3"/>
                    <a:pt x="301" y="3"/>
                    <a:pt x="300" y="3"/>
                  </a:cubicBezTo>
                  <a:cubicBezTo>
                    <a:pt x="299" y="3"/>
                    <a:pt x="298" y="3"/>
                    <a:pt x="297" y="3"/>
                  </a:cubicBezTo>
                  <a:cubicBezTo>
                    <a:pt x="292" y="3"/>
                    <a:pt x="286" y="3"/>
                    <a:pt x="280" y="4"/>
                  </a:cubicBezTo>
                  <a:cubicBezTo>
                    <a:pt x="280" y="4"/>
                    <a:pt x="280" y="4"/>
                    <a:pt x="279" y="4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8" y="4"/>
                    <a:pt x="278" y="4"/>
                    <a:pt x="278" y="4"/>
                  </a:cubicBezTo>
                  <a:cubicBezTo>
                    <a:pt x="276" y="4"/>
                    <a:pt x="274" y="4"/>
                    <a:pt x="272" y="4"/>
                  </a:cubicBezTo>
                  <a:cubicBezTo>
                    <a:pt x="265" y="4"/>
                    <a:pt x="259" y="4"/>
                    <a:pt x="252" y="4"/>
                  </a:cubicBezTo>
                  <a:cubicBezTo>
                    <a:pt x="247" y="4"/>
                    <a:pt x="243" y="4"/>
                    <a:pt x="239" y="4"/>
                  </a:cubicBezTo>
                  <a:cubicBezTo>
                    <a:pt x="234" y="4"/>
                    <a:pt x="229" y="3"/>
                    <a:pt x="224" y="3"/>
                  </a:cubicBezTo>
                  <a:moveTo>
                    <a:pt x="179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6" y="1"/>
                    <a:pt x="175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3"/>
                    <a:pt x="175" y="3"/>
                    <a:pt x="175" y="4"/>
                  </a:cubicBezTo>
                  <a:cubicBezTo>
                    <a:pt x="176" y="4"/>
                    <a:pt x="176" y="4"/>
                    <a:pt x="177" y="4"/>
                  </a:cubicBezTo>
                  <a:cubicBezTo>
                    <a:pt x="178" y="5"/>
                    <a:pt x="180" y="5"/>
                    <a:pt x="182" y="5"/>
                  </a:cubicBezTo>
                  <a:cubicBezTo>
                    <a:pt x="184" y="5"/>
                    <a:pt x="186" y="4"/>
                    <a:pt x="188" y="4"/>
                  </a:cubicBezTo>
                  <a:cubicBezTo>
                    <a:pt x="189" y="4"/>
                    <a:pt x="189" y="4"/>
                    <a:pt x="190" y="4"/>
                  </a:cubicBezTo>
                  <a:cubicBezTo>
                    <a:pt x="193" y="4"/>
                    <a:pt x="196" y="4"/>
                    <a:pt x="199" y="4"/>
                  </a:cubicBezTo>
                  <a:cubicBezTo>
                    <a:pt x="202" y="4"/>
                    <a:pt x="206" y="4"/>
                    <a:pt x="209" y="4"/>
                  </a:cubicBezTo>
                  <a:cubicBezTo>
                    <a:pt x="211" y="4"/>
                    <a:pt x="213" y="4"/>
                    <a:pt x="215" y="5"/>
                  </a:cubicBezTo>
                  <a:cubicBezTo>
                    <a:pt x="216" y="5"/>
                    <a:pt x="217" y="5"/>
                    <a:pt x="219" y="5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17" y="3"/>
                    <a:pt x="215" y="3"/>
                    <a:pt x="212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1" y="3"/>
                    <a:pt x="211" y="3"/>
                    <a:pt x="210" y="2"/>
                  </a:cubicBezTo>
                  <a:cubicBezTo>
                    <a:pt x="209" y="2"/>
                    <a:pt x="207" y="2"/>
                    <a:pt x="205" y="2"/>
                  </a:cubicBezTo>
                  <a:cubicBezTo>
                    <a:pt x="203" y="2"/>
                    <a:pt x="200" y="2"/>
                    <a:pt x="198" y="2"/>
                  </a:cubicBezTo>
                  <a:cubicBezTo>
                    <a:pt x="195" y="2"/>
                    <a:pt x="192" y="2"/>
                    <a:pt x="189" y="2"/>
                  </a:cubicBezTo>
                  <a:cubicBezTo>
                    <a:pt x="189" y="2"/>
                    <a:pt x="188" y="2"/>
                    <a:pt x="188" y="2"/>
                  </a:cubicBezTo>
                  <a:cubicBezTo>
                    <a:pt x="186" y="2"/>
                    <a:pt x="184" y="3"/>
                    <a:pt x="182" y="3"/>
                  </a:cubicBezTo>
                  <a:cubicBezTo>
                    <a:pt x="181" y="3"/>
                    <a:pt x="179" y="3"/>
                    <a:pt x="178" y="2"/>
                  </a:cubicBezTo>
                  <a:cubicBezTo>
                    <a:pt x="178" y="2"/>
                    <a:pt x="178" y="2"/>
                    <a:pt x="179" y="2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0" y="2"/>
                    <a:pt x="180" y="0"/>
                    <a:pt x="17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E90B16D2-51C0-9E4C-AAFA-C41F07848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2069" y="2909094"/>
              <a:ext cx="509588" cy="787400"/>
            </a:xfrm>
            <a:custGeom>
              <a:avLst/>
              <a:gdLst>
                <a:gd name="T0" fmla="*/ 213 w 237"/>
                <a:gd name="T1" fmla="*/ 234 h 365"/>
                <a:gd name="T2" fmla="*/ 223 w 237"/>
                <a:gd name="T3" fmla="*/ 198 h 365"/>
                <a:gd name="T4" fmla="*/ 213 w 237"/>
                <a:gd name="T5" fmla="*/ 227 h 365"/>
                <a:gd name="T6" fmla="*/ 205 w 237"/>
                <a:gd name="T7" fmla="*/ 249 h 365"/>
                <a:gd name="T8" fmla="*/ 189 w 237"/>
                <a:gd name="T9" fmla="*/ 274 h 365"/>
                <a:gd name="T10" fmla="*/ 165 w 237"/>
                <a:gd name="T11" fmla="*/ 303 h 365"/>
                <a:gd name="T12" fmla="*/ 185 w 237"/>
                <a:gd name="T13" fmla="*/ 276 h 365"/>
                <a:gd name="T14" fmla="*/ 129 w 237"/>
                <a:gd name="T15" fmla="*/ 331 h 365"/>
                <a:gd name="T16" fmla="*/ 80 w 237"/>
                <a:gd name="T17" fmla="*/ 365 h 365"/>
                <a:gd name="T18" fmla="*/ 110 w 237"/>
                <a:gd name="T19" fmla="*/ 342 h 365"/>
                <a:gd name="T20" fmla="*/ 150 w 237"/>
                <a:gd name="T21" fmla="*/ 319 h 365"/>
                <a:gd name="T22" fmla="*/ 219 w 237"/>
                <a:gd name="T23" fmla="*/ 222 h 365"/>
                <a:gd name="T24" fmla="*/ 228 w 237"/>
                <a:gd name="T25" fmla="*/ 187 h 365"/>
                <a:gd name="T26" fmla="*/ 227 w 237"/>
                <a:gd name="T27" fmla="*/ 158 h 365"/>
                <a:gd name="T28" fmla="*/ 230 w 237"/>
                <a:gd name="T29" fmla="*/ 154 h 365"/>
                <a:gd name="T30" fmla="*/ 226 w 237"/>
                <a:gd name="T31" fmla="*/ 110 h 365"/>
                <a:gd name="T32" fmla="*/ 230 w 237"/>
                <a:gd name="T33" fmla="*/ 120 h 365"/>
                <a:gd name="T34" fmla="*/ 194 w 237"/>
                <a:gd name="T35" fmla="*/ 47 h 365"/>
                <a:gd name="T36" fmla="*/ 195 w 237"/>
                <a:gd name="T37" fmla="*/ 48 h 365"/>
                <a:gd name="T38" fmla="*/ 206 w 237"/>
                <a:gd name="T39" fmla="*/ 63 h 365"/>
                <a:gd name="T40" fmla="*/ 213 w 237"/>
                <a:gd name="T41" fmla="*/ 79 h 365"/>
                <a:gd name="T42" fmla="*/ 219 w 237"/>
                <a:gd name="T43" fmla="*/ 87 h 365"/>
                <a:gd name="T44" fmla="*/ 224 w 237"/>
                <a:gd name="T45" fmla="*/ 102 h 365"/>
                <a:gd name="T46" fmla="*/ 228 w 237"/>
                <a:gd name="T47" fmla="*/ 108 h 365"/>
                <a:gd name="T48" fmla="*/ 210 w 237"/>
                <a:gd name="T49" fmla="*/ 63 h 365"/>
                <a:gd name="T50" fmla="*/ 232 w 237"/>
                <a:gd name="T51" fmla="*/ 163 h 365"/>
                <a:gd name="T52" fmla="*/ 228 w 237"/>
                <a:gd name="T53" fmla="*/ 161 h 365"/>
                <a:gd name="T54" fmla="*/ 228 w 237"/>
                <a:gd name="T55" fmla="*/ 185 h 365"/>
                <a:gd name="T56" fmla="*/ 237 w 237"/>
                <a:gd name="T57" fmla="*/ 142 h 365"/>
                <a:gd name="T58" fmla="*/ 115 w 237"/>
                <a:gd name="T59" fmla="*/ 2 h 365"/>
                <a:gd name="T60" fmla="*/ 125 w 237"/>
                <a:gd name="T61" fmla="*/ 4 h 365"/>
                <a:gd name="T62" fmla="*/ 124 w 237"/>
                <a:gd name="T63" fmla="*/ 7 h 365"/>
                <a:gd name="T64" fmla="*/ 139 w 237"/>
                <a:gd name="T65" fmla="*/ 11 h 365"/>
                <a:gd name="T66" fmla="*/ 136 w 237"/>
                <a:gd name="T67" fmla="*/ 8 h 365"/>
                <a:gd name="T68" fmla="*/ 166 w 237"/>
                <a:gd name="T69" fmla="*/ 21 h 365"/>
                <a:gd name="T70" fmla="*/ 155 w 237"/>
                <a:gd name="T71" fmla="*/ 18 h 365"/>
                <a:gd name="T72" fmla="*/ 159 w 237"/>
                <a:gd name="T73" fmla="*/ 20 h 365"/>
                <a:gd name="T74" fmla="*/ 166 w 237"/>
                <a:gd name="T75" fmla="*/ 22 h 365"/>
                <a:gd name="T76" fmla="*/ 177 w 237"/>
                <a:gd name="T77" fmla="*/ 29 h 365"/>
                <a:gd name="T78" fmla="*/ 187 w 237"/>
                <a:gd name="T79" fmla="*/ 39 h 365"/>
                <a:gd name="T80" fmla="*/ 188 w 237"/>
                <a:gd name="T81" fmla="*/ 37 h 365"/>
                <a:gd name="T82" fmla="*/ 115 w 237"/>
                <a:gd name="T83" fmla="*/ 2 h 365"/>
                <a:gd name="T84" fmla="*/ 7 w 237"/>
                <a:gd name="T85" fmla="*/ 23 h 365"/>
                <a:gd name="T86" fmla="*/ 33 w 237"/>
                <a:gd name="T87" fmla="*/ 5 h 365"/>
                <a:gd name="T88" fmla="*/ 12 w 237"/>
                <a:gd name="T89" fmla="*/ 15 h 365"/>
                <a:gd name="T90" fmla="*/ 2 w 237"/>
                <a:gd name="T91" fmla="*/ 25 h 365"/>
                <a:gd name="T92" fmla="*/ 3 w 237"/>
                <a:gd name="T93" fmla="*/ 27 h 365"/>
                <a:gd name="T94" fmla="*/ 30 w 237"/>
                <a:gd name="T95" fmla="*/ 8 h 365"/>
                <a:gd name="T96" fmla="*/ 40 w 237"/>
                <a:gd name="T97" fmla="*/ 5 h 365"/>
                <a:gd name="T98" fmla="*/ 55 w 237"/>
                <a:gd name="T99" fmla="*/ 3 h 365"/>
                <a:gd name="T100" fmla="*/ 93 w 237"/>
                <a:gd name="T101" fmla="*/ 2 h 365"/>
                <a:gd name="T102" fmla="*/ 106 w 237"/>
                <a:gd name="T103" fmla="*/ 3 h 365"/>
                <a:gd name="T104" fmla="*/ 97 w 237"/>
                <a:gd name="T105" fmla="*/ 0 h 365"/>
                <a:gd name="T106" fmla="*/ 92 w 237"/>
                <a:gd name="T107" fmla="*/ 0 h 365"/>
                <a:gd name="T108" fmla="*/ 66 w 237"/>
                <a:gd name="T109" fmla="*/ 2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365">
                  <a:moveTo>
                    <a:pt x="213" y="234"/>
                  </a:moveTo>
                  <a:cubicBezTo>
                    <a:pt x="213" y="233"/>
                    <a:pt x="214" y="231"/>
                    <a:pt x="214" y="229"/>
                  </a:cubicBezTo>
                  <a:cubicBezTo>
                    <a:pt x="215" y="225"/>
                    <a:pt x="217" y="222"/>
                    <a:pt x="218" y="219"/>
                  </a:cubicBezTo>
                  <a:cubicBezTo>
                    <a:pt x="216" y="224"/>
                    <a:pt x="215" y="229"/>
                    <a:pt x="213" y="234"/>
                  </a:cubicBezTo>
                  <a:moveTo>
                    <a:pt x="228" y="187"/>
                  </a:moveTo>
                  <a:cubicBezTo>
                    <a:pt x="227" y="187"/>
                    <a:pt x="226" y="187"/>
                    <a:pt x="224" y="188"/>
                  </a:cubicBezTo>
                  <a:cubicBezTo>
                    <a:pt x="224" y="191"/>
                    <a:pt x="224" y="194"/>
                    <a:pt x="223" y="197"/>
                  </a:cubicBezTo>
                  <a:cubicBezTo>
                    <a:pt x="223" y="197"/>
                    <a:pt x="223" y="198"/>
                    <a:pt x="223" y="198"/>
                  </a:cubicBezTo>
                  <a:cubicBezTo>
                    <a:pt x="222" y="200"/>
                    <a:pt x="221" y="202"/>
                    <a:pt x="221" y="203"/>
                  </a:cubicBezTo>
                  <a:cubicBezTo>
                    <a:pt x="221" y="204"/>
                    <a:pt x="221" y="205"/>
                    <a:pt x="220" y="205"/>
                  </a:cubicBezTo>
                  <a:cubicBezTo>
                    <a:pt x="218" y="212"/>
                    <a:pt x="215" y="220"/>
                    <a:pt x="213" y="227"/>
                  </a:cubicBezTo>
                  <a:cubicBezTo>
                    <a:pt x="213" y="227"/>
                    <a:pt x="213" y="227"/>
                    <a:pt x="213" y="227"/>
                  </a:cubicBezTo>
                  <a:cubicBezTo>
                    <a:pt x="214" y="227"/>
                    <a:pt x="214" y="229"/>
                    <a:pt x="213" y="229"/>
                  </a:cubicBezTo>
                  <a:cubicBezTo>
                    <a:pt x="213" y="229"/>
                    <a:pt x="212" y="230"/>
                    <a:pt x="212" y="230"/>
                  </a:cubicBezTo>
                  <a:cubicBezTo>
                    <a:pt x="212" y="231"/>
                    <a:pt x="211" y="231"/>
                    <a:pt x="211" y="232"/>
                  </a:cubicBezTo>
                  <a:cubicBezTo>
                    <a:pt x="209" y="238"/>
                    <a:pt x="207" y="243"/>
                    <a:pt x="205" y="249"/>
                  </a:cubicBezTo>
                  <a:cubicBezTo>
                    <a:pt x="202" y="254"/>
                    <a:pt x="198" y="259"/>
                    <a:pt x="195" y="263"/>
                  </a:cubicBezTo>
                  <a:cubicBezTo>
                    <a:pt x="192" y="267"/>
                    <a:pt x="189" y="270"/>
                    <a:pt x="187" y="274"/>
                  </a:cubicBezTo>
                  <a:cubicBezTo>
                    <a:pt x="187" y="274"/>
                    <a:pt x="188" y="274"/>
                    <a:pt x="188" y="274"/>
                  </a:cubicBezTo>
                  <a:cubicBezTo>
                    <a:pt x="188" y="274"/>
                    <a:pt x="189" y="274"/>
                    <a:pt x="189" y="274"/>
                  </a:cubicBezTo>
                  <a:cubicBezTo>
                    <a:pt x="193" y="270"/>
                    <a:pt x="197" y="265"/>
                    <a:pt x="200" y="260"/>
                  </a:cubicBezTo>
                  <a:cubicBezTo>
                    <a:pt x="200" y="259"/>
                    <a:pt x="201" y="259"/>
                    <a:pt x="201" y="259"/>
                  </a:cubicBezTo>
                  <a:cubicBezTo>
                    <a:pt x="196" y="266"/>
                    <a:pt x="192" y="272"/>
                    <a:pt x="186" y="278"/>
                  </a:cubicBezTo>
                  <a:cubicBezTo>
                    <a:pt x="180" y="287"/>
                    <a:pt x="172" y="295"/>
                    <a:pt x="165" y="303"/>
                  </a:cubicBezTo>
                  <a:cubicBezTo>
                    <a:pt x="169" y="298"/>
                    <a:pt x="173" y="293"/>
                    <a:pt x="177" y="288"/>
                  </a:cubicBezTo>
                  <a:cubicBezTo>
                    <a:pt x="181" y="284"/>
                    <a:pt x="184" y="280"/>
                    <a:pt x="187" y="276"/>
                  </a:cubicBezTo>
                  <a:cubicBezTo>
                    <a:pt x="187" y="276"/>
                    <a:pt x="187" y="276"/>
                    <a:pt x="186" y="276"/>
                  </a:cubicBezTo>
                  <a:cubicBezTo>
                    <a:pt x="186" y="276"/>
                    <a:pt x="185" y="276"/>
                    <a:pt x="185" y="276"/>
                  </a:cubicBezTo>
                  <a:cubicBezTo>
                    <a:pt x="180" y="281"/>
                    <a:pt x="175" y="287"/>
                    <a:pt x="171" y="292"/>
                  </a:cubicBezTo>
                  <a:cubicBezTo>
                    <a:pt x="164" y="300"/>
                    <a:pt x="158" y="310"/>
                    <a:pt x="149" y="317"/>
                  </a:cubicBezTo>
                  <a:cubicBezTo>
                    <a:pt x="145" y="321"/>
                    <a:pt x="141" y="324"/>
                    <a:pt x="137" y="326"/>
                  </a:cubicBezTo>
                  <a:cubicBezTo>
                    <a:pt x="134" y="328"/>
                    <a:pt x="131" y="330"/>
                    <a:pt x="129" y="331"/>
                  </a:cubicBezTo>
                  <a:cubicBezTo>
                    <a:pt x="111" y="341"/>
                    <a:pt x="92" y="348"/>
                    <a:pt x="79" y="363"/>
                  </a:cubicBezTo>
                  <a:cubicBezTo>
                    <a:pt x="78" y="364"/>
                    <a:pt x="79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9" y="357"/>
                    <a:pt x="98" y="351"/>
                    <a:pt x="108" y="345"/>
                  </a:cubicBezTo>
                  <a:cubicBezTo>
                    <a:pt x="108" y="345"/>
                    <a:pt x="108" y="344"/>
                    <a:pt x="108" y="344"/>
                  </a:cubicBezTo>
                  <a:cubicBezTo>
                    <a:pt x="108" y="343"/>
                    <a:pt x="109" y="343"/>
                    <a:pt x="110" y="342"/>
                  </a:cubicBezTo>
                  <a:cubicBezTo>
                    <a:pt x="110" y="342"/>
                    <a:pt x="111" y="342"/>
                    <a:pt x="111" y="342"/>
                  </a:cubicBezTo>
                  <a:cubicBezTo>
                    <a:pt x="111" y="342"/>
                    <a:pt x="112" y="343"/>
                    <a:pt x="112" y="343"/>
                  </a:cubicBezTo>
                  <a:cubicBezTo>
                    <a:pt x="118" y="339"/>
                    <a:pt x="125" y="336"/>
                    <a:pt x="132" y="332"/>
                  </a:cubicBezTo>
                  <a:cubicBezTo>
                    <a:pt x="138" y="328"/>
                    <a:pt x="145" y="324"/>
                    <a:pt x="150" y="319"/>
                  </a:cubicBezTo>
                  <a:cubicBezTo>
                    <a:pt x="155" y="315"/>
                    <a:pt x="160" y="311"/>
                    <a:pt x="165" y="306"/>
                  </a:cubicBezTo>
                  <a:cubicBezTo>
                    <a:pt x="172" y="298"/>
                    <a:pt x="180" y="289"/>
                    <a:pt x="187" y="281"/>
                  </a:cubicBezTo>
                  <a:cubicBezTo>
                    <a:pt x="194" y="272"/>
                    <a:pt x="201" y="263"/>
                    <a:pt x="206" y="254"/>
                  </a:cubicBezTo>
                  <a:cubicBezTo>
                    <a:pt x="212" y="244"/>
                    <a:pt x="215" y="233"/>
                    <a:pt x="219" y="222"/>
                  </a:cubicBezTo>
                  <a:cubicBezTo>
                    <a:pt x="221" y="214"/>
                    <a:pt x="223" y="206"/>
                    <a:pt x="225" y="198"/>
                  </a:cubicBezTo>
                  <a:cubicBezTo>
                    <a:pt x="225" y="197"/>
                    <a:pt x="226" y="196"/>
                    <a:pt x="226" y="195"/>
                  </a:cubicBezTo>
                  <a:cubicBezTo>
                    <a:pt x="227" y="192"/>
                    <a:pt x="227" y="190"/>
                    <a:pt x="228" y="187"/>
                  </a:cubicBezTo>
                  <a:cubicBezTo>
                    <a:pt x="228" y="187"/>
                    <a:pt x="228" y="187"/>
                    <a:pt x="228" y="187"/>
                  </a:cubicBezTo>
                  <a:moveTo>
                    <a:pt x="230" y="143"/>
                  </a:moveTo>
                  <a:cubicBezTo>
                    <a:pt x="230" y="143"/>
                    <a:pt x="229" y="144"/>
                    <a:pt x="228" y="144"/>
                  </a:cubicBezTo>
                  <a:cubicBezTo>
                    <a:pt x="228" y="145"/>
                    <a:pt x="228" y="147"/>
                    <a:pt x="228" y="148"/>
                  </a:cubicBezTo>
                  <a:cubicBezTo>
                    <a:pt x="228" y="152"/>
                    <a:pt x="228" y="155"/>
                    <a:pt x="227" y="158"/>
                  </a:cubicBezTo>
                  <a:cubicBezTo>
                    <a:pt x="228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30" y="157"/>
                    <a:pt x="230" y="155"/>
                    <a:pt x="230" y="154"/>
                  </a:cubicBezTo>
                  <a:cubicBezTo>
                    <a:pt x="230" y="150"/>
                    <a:pt x="230" y="147"/>
                    <a:pt x="230" y="143"/>
                  </a:cubicBezTo>
                  <a:moveTo>
                    <a:pt x="228" y="108"/>
                  </a:moveTo>
                  <a:cubicBezTo>
                    <a:pt x="228" y="109"/>
                    <a:pt x="228" y="110"/>
                    <a:pt x="227" y="110"/>
                  </a:cubicBezTo>
                  <a:cubicBezTo>
                    <a:pt x="227" y="110"/>
                    <a:pt x="226" y="110"/>
                    <a:pt x="226" y="110"/>
                  </a:cubicBezTo>
                  <a:cubicBezTo>
                    <a:pt x="226" y="111"/>
                    <a:pt x="227" y="113"/>
                    <a:pt x="227" y="114"/>
                  </a:cubicBezTo>
                  <a:cubicBezTo>
                    <a:pt x="229" y="123"/>
                    <a:pt x="229" y="133"/>
                    <a:pt x="229" y="142"/>
                  </a:cubicBezTo>
                  <a:cubicBezTo>
                    <a:pt x="229" y="142"/>
                    <a:pt x="230" y="141"/>
                    <a:pt x="231" y="141"/>
                  </a:cubicBezTo>
                  <a:cubicBezTo>
                    <a:pt x="231" y="134"/>
                    <a:pt x="231" y="127"/>
                    <a:pt x="230" y="120"/>
                  </a:cubicBezTo>
                  <a:cubicBezTo>
                    <a:pt x="229" y="116"/>
                    <a:pt x="229" y="112"/>
                    <a:pt x="228" y="108"/>
                  </a:cubicBezTo>
                  <a:moveTo>
                    <a:pt x="193" y="42"/>
                  </a:moveTo>
                  <a:cubicBezTo>
                    <a:pt x="192" y="42"/>
                    <a:pt x="191" y="42"/>
                    <a:pt x="190" y="42"/>
                  </a:cubicBezTo>
                  <a:cubicBezTo>
                    <a:pt x="192" y="44"/>
                    <a:pt x="193" y="45"/>
                    <a:pt x="194" y="47"/>
                  </a:cubicBezTo>
                  <a:cubicBezTo>
                    <a:pt x="195" y="46"/>
                    <a:pt x="195" y="46"/>
                    <a:pt x="196" y="46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8" y="46"/>
                    <a:pt x="198" y="48"/>
                    <a:pt x="197" y="48"/>
                  </a:cubicBezTo>
                  <a:cubicBezTo>
                    <a:pt x="196" y="48"/>
                    <a:pt x="196" y="48"/>
                    <a:pt x="195" y="48"/>
                  </a:cubicBezTo>
                  <a:cubicBezTo>
                    <a:pt x="199" y="53"/>
                    <a:pt x="202" y="57"/>
                    <a:pt x="204" y="62"/>
                  </a:cubicBezTo>
                  <a:cubicBezTo>
                    <a:pt x="205" y="62"/>
                    <a:pt x="205" y="62"/>
                    <a:pt x="205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7" y="62"/>
                    <a:pt x="207" y="63"/>
                    <a:pt x="206" y="63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8" y="68"/>
                    <a:pt x="210" y="73"/>
                    <a:pt x="213" y="77"/>
                  </a:cubicBezTo>
                  <a:cubicBezTo>
                    <a:pt x="213" y="77"/>
                    <a:pt x="214" y="78"/>
                    <a:pt x="213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14" y="81"/>
                    <a:pt x="215" y="82"/>
                    <a:pt x="216" y="84"/>
                  </a:cubicBezTo>
                  <a:cubicBezTo>
                    <a:pt x="217" y="85"/>
                    <a:pt x="217" y="86"/>
                    <a:pt x="217" y="87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218" y="87"/>
                    <a:pt x="218" y="87"/>
                    <a:pt x="219" y="87"/>
                  </a:cubicBezTo>
                  <a:cubicBezTo>
                    <a:pt x="220" y="87"/>
                    <a:pt x="219" y="89"/>
                    <a:pt x="218" y="89"/>
                  </a:cubicBezTo>
                  <a:cubicBezTo>
                    <a:pt x="220" y="92"/>
                    <a:pt x="222" y="96"/>
                    <a:pt x="223" y="100"/>
                  </a:cubicBezTo>
                  <a:cubicBezTo>
                    <a:pt x="223" y="100"/>
                    <a:pt x="224" y="100"/>
                    <a:pt x="224" y="100"/>
                  </a:cubicBezTo>
                  <a:cubicBezTo>
                    <a:pt x="225" y="101"/>
                    <a:pt x="224" y="102"/>
                    <a:pt x="224" y="102"/>
                  </a:cubicBezTo>
                  <a:cubicBezTo>
                    <a:pt x="224" y="104"/>
                    <a:pt x="225" y="106"/>
                    <a:pt x="226" y="108"/>
                  </a:cubicBezTo>
                  <a:cubicBezTo>
                    <a:pt x="226" y="108"/>
                    <a:pt x="227" y="108"/>
                    <a:pt x="227" y="108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27" y="108"/>
                    <a:pt x="228" y="108"/>
                    <a:pt x="228" y="108"/>
                  </a:cubicBezTo>
                  <a:cubicBezTo>
                    <a:pt x="227" y="107"/>
                    <a:pt x="227" y="105"/>
                    <a:pt x="227" y="104"/>
                  </a:cubicBezTo>
                  <a:cubicBezTo>
                    <a:pt x="225" y="99"/>
                    <a:pt x="223" y="94"/>
                    <a:pt x="221" y="90"/>
                  </a:cubicBezTo>
                  <a:cubicBezTo>
                    <a:pt x="215" y="76"/>
                    <a:pt x="208" y="63"/>
                    <a:pt x="200" y="51"/>
                  </a:cubicBezTo>
                  <a:cubicBezTo>
                    <a:pt x="203" y="55"/>
                    <a:pt x="207" y="59"/>
                    <a:pt x="210" y="63"/>
                  </a:cubicBezTo>
                  <a:cubicBezTo>
                    <a:pt x="217" y="72"/>
                    <a:pt x="223" y="82"/>
                    <a:pt x="227" y="93"/>
                  </a:cubicBezTo>
                  <a:cubicBezTo>
                    <a:pt x="231" y="104"/>
                    <a:pt x="233" y="116"/>
                    <a:pt x="234" y="127"/>
                  </a:cubicBezTo>
                  <a:cubicBezTo>
                    <a:pt x="235" y="133"/>
                    <a:pt x="235" y="139"/>
                    <a:pt x="235" y="145"/>
                  </a:cubicBezTo>
                  <a:cubicBezTo>
                    <a:pt x="235" y="151"/>
                    <a:pt x="234" y="157"/>
                    <a:pt x="232" y="163"/>
                  </a:cubicBezTo>
                  <a:cubicBezTo>
                    <a:pt x="231" y="170"/>
                    <a:pt x="229" y="177"/>
                    <a:pt x="227" y="184"/>
                  </a:cubicBezTo>
                  <a:cubicBezTo>
                    <a:pt x="228" y="176"/>
                    <a:pt x="229" y="168"/>
                    <a:pt x="229" y="161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8" y="161"/>
                    <a:pt x="228" y="161"/>
                    <a:pt x="228" y="161"/>
                  </a:cubicBezTo>
                  <a:cubicBezTo>
                    <a:pt x="228" y="161"/>
                    <a:pt x="227" y="161"/>
                    <a:pt x="227" y="161"/>
                  </a:cubicBezTo>
                  <a:cubicBezTo>
                    <a:pt x="227" y="168"/>
                    <a:pt x="226" y="175"/>
                    <a:pt x="225" y="182"/>
                  </a:cubicBezTo>
                  <a:cubicBezTo>
                    <a:pt x="225" y="183"/>
                    <a:pt x="225" y="184"/>
                    <a:pt x="225" y="186"/>
                  </a:cubicBezTo>
                  <a:cubicBezTo>
                    <a:pt x="226" y="185"/>
                    <a:pt x="227" y="185"/>
                    <a:pt x="228" y="185"/>
                  </a:cubicBezTo>
                  <a:cubicBezTo>
                    <a:pt x="228" y="185"/>
                    <a:pt x="228" y="185"/>
                    <a:pt x="229" y="185"/>
                  </a:cubicBezTo>
                  <a:cubicBezTo>
                    <a:pt x="229" y="182"/>
                    <a:pt x="230" y="180"/>
                    <a:pt x="231" y="177"/>
                  </a:cubicBezTo>
                  <a:cubicBezTo>
                    <a:pt x="232" y="171"/>
                    <a:pt x="234" y="165"/>
                    <a:pt x="235" y="159"/>
                  </a:cubicBezTo>
                  <a:cubicBezTo>
                    <a:pt x="236" y="154"/>
                    <a:pt x="237" y="148"/>
                    <a:pt x="237" y="142"/>
                  </a:cubicBezTo>
                  <a:cubicBezTo>
                    <a:pt x="237" y="136"/>
                    <a:pt x="236" y="130"/>
                    <a:pt x="236" y="125"/>
                  </a:cubicBezTo>
                  <a:cubicBezTo>
                    <a:pt x="234" y="113"/>
                    <a:pt x="232" y="102"/>
                    <a:pt x="228" y="91"/>
                  </a:cubicBezTo>
                  <a:cubicBezTo>
                    <a:pt x="221" y="72"/>
                    <a:pt x="208" y="55"/>
                    <a:pt x="193" y="42"/>
                  </a:cubicBezTo>
                  <a:moveTo>
                    <a:pt x="115" y="2"/>
                  </a:moveTo>
                  <a:cubicBezTo>
                    <a:pt x="115" y="2"/>
                    <a:pt x="115" y="2"/>
                    <a:pt x="114" y="3"/>
                  </a:cubicBezTo>
                  <a:cubicBezTo>
                    <a:pt x="113" y="3"/>
                    <a:pt x="111" y="3"/>
                    <a:pt x="110" y="4"/>
                  </a:cubicBezTo>
                  <a:cubicBezTo>
                    <a:pt x="113" y="4"/>
                    <a:pt x="117" y="5"/>
                    <a:pt x="120" y="6"/>
                  </a:cubicBezTo>
                  <a:cubicBezTo>
                    <a:pt x="122" y="5"/>
                    <a:pt x="123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4"/>
                    <a:pt x="127" y="6"/>
                    <a:pt x="125" y="6"/>
                  </a:cubicBezTo>
                  <a:cubicBezTo>
                    <a:pt x="125" y="6"/>
                    <a:pt x="124" y="6"/>
                    <a:pt x="124" y="6"/>
                  </a:cubicBezTo>
                  <a:cubicBezTo>
                    <a:pt x="124" y="6"/>
                    <a:pt x="124" y="7"/>
                    <a:pt x="124" y="7"/>
                  </a:cubicBezTo>
                  <a:cubicBezTo>
                    <a:pt x="128" y="8"/>
                    <a:pt x="132" y="9"/>
                    <a:pt x="136" y="10"/>
                  </a:cubicBezTo>
                  <a:cubicBezTo>
                    <a:pt x="137" y="10"/>
                    <a:pt x="138" y="10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9"/>
                    <a:pt x="140" y="11"/>
                    <a:pt x="139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1" y="12"/>
                    <a:pt x="143" y="13"/>
                    <a:pt x="145" y="13"/>
                  </a:cubicBezTo>
                  <a:cubicBezTo>
                    <a:pt x="146" y="13"/>
                    <a:pt x="147" y="13"/>
                    <a:pt x="148" y="13"/>
                  </a:cubicBezTo>
                  <a:cubicBezTo>
                    <a:pt x="144" y="11"/>
                    <a:pt x="140" y="9"/>
                    <a:pt x="136" y="8"/>
                  </a:cubicBezTo>
                  <a:cubicBezTo>
                    <a:pt x="134" y="7"/>
                    <a:pt x="132" y="7"/>
                    <a:pt x="130" y="6"/>
                  </a:cubicBezTo>
                  <a:cubicBezTo>
                    <a:pt x="140" y="8"/>
                    <a:pt x="151" y="12"/>
                    <a:pt x="160" y="17"/>
                  </a:cubicBezTo>
                  <a:cubicBezTo>
                    <a:pt x="163" y="19"/>
                    <a:pt x="166" y="21"/>
                    <a:pt x="169" y="23"/>
                  </a:cubicBezTo>
                  <a:cubicBezTo>
                    <a:pt x="168" y="23"/>
                    <a:pt x="167" y="22"/>
                    <a:pt x="166" y="21"/>
                  </a:cubicBezTo>
                  <a:cubicBezTo>
                    <a:pt x="161" y="19"/>
                    <a:pt x="156" y="16"/>
                    <a:pt x="150" y="14"/>
                  </a:cubicBezTo>
                  <a:cubicBezTo>
                    <a:pt x="150" y="14"/>
                    <a:pt x="150" y="15"/>
                    <a:pt x="149" y="15"/>
                  </a:cubicBezTo>
                  <a:cubicBezTo>
                    <a:pt x="149" y="15"/>
                    <a:pt x="148" y="15"/>
                    <a:pt x="148" y="15"/>
                  </a:cubicBezTo>
                  <a:cubicBezTo>
                    <a:pt x="151" y="16"/>
                    <a:pt x="153" y="17"/>
                    <a:pt x="155" y="18"/>
                  </a:cubicBezTo>
                  <a:cubicBezTo>
                    <a:pt x="156" y="18"/>
                    <a:pt x="156" y="19"/>
                    <a:pt x="157" y="19"/>
                  </a:cubicBezTo>
                  <a:cubicBezTo>
                    <a:pt x="157" y="18"/>
                    <a:pt x="157" y="18"/>
                    <a:pt x="158" y="18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60" y="19"/>
                    <a:pt x="159" y="20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61" y="21"/>
                    <a:pt x="163" y="22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7" y="22"/>
                    <a:pt x="167" y="23"/>
                    <a:pt x="167" y="24"/>
                  </a:cubicBezTo>
                  <a:cubicBezTo>
                    <a:pt x="170" y="26"/>
                    <a:pt x="173" y="28"/>
                    <a:pt x="176" y="30"/>
                  </a:cubicBezTo>
                  <a:cubicBezTo>
                    <a:pt x="176" y="29"/>
                    <a:pt x="176" y="29"/>
                    <a:pt x="177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8" y="29"/>
                    <a:pt x="178" y="30"/>
                    <a:pt x="178" y="31"/>
                  </a:cubicBezTo>
                  <a:cubicBezTo>
                    <a:pt x="179" y="32"/>
                    <a:pt x="180" y="32"/>
                    <a:pt x="180" y="33"/>
                  </a:cubicBezTo>
                  <a:cubicBezTo>
                    <a:pt x="183" y="35"/>
                    <a:pt x="185" y="37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8" y="39"/>
                    <a:pt x="188" y="40"/>
                    <a:pt x="189" y="41"/>
                  </a:cubicBezTo>
                  <a:cubicBezTo>
                    <a:pt x="190" y="40"/>
                    <a:pt x="191" y="40"/>
                    <a:pt x="191" y="40"/>
                  </a:cubicBezTo>
                  <a:cubicBezTo>
                    <a:pt x="191" y="39"/>
                    <a:pt x="190" y="39"/>
                    <a:pt x="189" y="38"/>
                  </a:cubicBezTo>
                  <a:cubicBezTo>
                    <a:pt x="189" y="38"/>
                    <a:pt x="188" y="37"/>
                    <a:pt x="188" y="37"/>
                  </a:cubicBezTo>
                  <a:cubicBezTo>
                    <a:pt x="186" y="35"/>
                    <a:pt x="185" y="34"/>
                    <a:pt x="183" y="33"/>
                  </a:cubicBezTo>
                  <a:cubicBezTo>
                    <a:pt x="179" y="29"/>
                    <a:pt x="174" y="25"/>
                    <a:pt x="169" y="21"/>
                  </a:cubicBezTo>
                  <a:cubicBezTo>
                    <a:pt x="162" y="16"/>
                    <a:pt x="155" y="12"/>
                    <a:pt x="146" y="9"/>
                  </a:cubicBezTo>
                  <a:cubicBezTo>
                    <a:pt x="136" y="5"/>
                    <a:pt x="126" y="3"/>
                    <a:pt x="115" y="2"/>
                  </a:cubicBezTo>
                  <a:moveTo>
                    <a:pt x="16" y="15"/>
                  </a:moveTo>
                  <a:cubicBezTo>
                    <a:pt x="18" y="13"/>
                    <a:pt x="21" y="12"/>
                    <a:pt x="24" y="11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0"/>
                    <a:pt x="7" y="23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7"/>
                    <a:pt x="14" y="16"/>
                    <a:pt x="16" y="15"/>
                  </a:cubicBezTo>
                  <a:moveTo>
                    <a:pt x="65" y="0"/>
                  </a:moveTo>
                  <a:cubicBezTo>
                    <a:pt x="54" y="1"/>
                    <a:pt x="43" y="2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4" y="6"/>
                    <a:pt x="18" y="10"/>
                    <a:pt x="12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7" y="18"/>
                    <a:pt x="4" y="21"/>
                    <a:pt x="1" y="23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4"/>
                    <a:pt x="3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11" y="22"/>
                    <a:pt x="16" y="18"/>
                    <a:pt x="20" y="15"/>
                  </a:cubicBezTo>
                  <a:cubicBezTo>
                    <a:pt x="24" y="13"/>
                    <a:pt x="27" y="11"/>
                    <a:pt x="30" y="8"/>
                  </a:cubicBezTo>
                  <a:cubicBezTo>
                    <a:pt x="32" y="7"/>
                    <a:pt x="34" y="7"/>
                    <a:pt x="36" y="6"/>
                  </a:cubicBezTo>
                  <a:cubicBezTo>
                    <a:pt x="37" y="6"/>
                    <a:pt x="38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4" y="5"/>
                    <a:pt x="48" y="4"/>
                    <a:pt x="52" y="4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7" y="3"/>
                    <a:pt x="59" y="3"/>
                    <a:pt x="61" y="3"/>
                  </a:cubicBezTo>
                  <a:cubicBezTo>
                    <a:pt x="63" y="2"/>
                    <a:pt x="64" y="1"/>
                    <a:pt x="65" y="0"/>
                  </a:cubicBezTo>
                  <a:moveTo>
                    <a:pt x="97" y="0"/>
                  </a:moveTo>
                  <a:cubicBezTo>
                    <a:pt x="95" y="1"/>
                    <a:pt x="94" y="1"/>
                    <a:pt x="93" y="2"/>
                  </a:cubicBezTo>
                  <a:cubicBezTo>
                    <a:pt x="93" y="2"/>
                    <a:pt x="94" y="2"/>
                    <a:pt x="95" y="2"/>
                  </a:cubicBezTo>
                  <a:cubicBezTo>
                    <a:pt x="95" y="3"/>
                    <a:pt x="95" y="3"/>
                    <a:pt x="96" y="3"/>
                  </a:cubicBezTo>
                  <a:cubicBezTo>
                    <a:pt x="97" y="3"/>
                    <a:pt x="99" y="3"/>
                    <a:pt x="100" y="3"/>
                  </a:cubicBezTo>
                  <a:cubicBezTo>
                    <a:pt x="102" y="3"/>
                    <a:pt x="104" y="3"/>
                    <a:pt x="106" y="3"/>
                  </a:cubicBezTo>
                  <a:cubicBezTo>
                    <a:pt x="107" y="2"/>
                    <a:pt x="109" y="2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2" y="1"/>
                    <a:pt x="99" y="0"/>
                    <a:pt x="97" y="0"/>
                  </a:cubicBezTo>
                  <a:moveTo>
                    <a:pt x="88" y="0"/>
                  </a:moveTo>
                  <a:cubicBezTo>
                    <a:pt x="87" y="1"/>
                    <a:pt x="85" y="1"/>
                    <a:pt x="84" y="2"/>
                  </a:cubicBezTo>
                  <a:cubicBezTo>
                    <a:pt x="85" y="2"/>
                    <a:pt x="87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1" y="0"/>
                    <a:pt x="89" y="0"/>
                    <a:pt x="88" y="0"/>
                  </a:cubicBezTo>
                  <a:moveTo>
                    <a:pt x="83" y="0"/>
                  </a:moveTo>
                  <a:cubicBezTo>
                    <a:pt x="79" y="0"/>
                    <a:pt x="75" y="0"/>
                    <a:pt x="70" y="0"/>
                  </a:cubicBezTo>
                  <a:cubicBezTo>
                    <a:pt x="69" y="1"/>
                    <a:pt x="67" y="2"/>
                    <a:pt x="66" y="2"/>
                  </a:cubicBezTo>
                  <a:cubicBezTo>
                    <a:pt x="70" y="2"/>
                    <a:pt x="75" y="2"/>
                    <a:pt x="80" y="2"/>
                  </a:cubicBezTo>
                  <a:cubicBezTo>
                    <a:pt x="81" y="1"/>
                    <a:pt x="82" y="1"/>
                    <a:pt x="83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1A31BE1C-9655-924C-8F4A-3DAC856593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8006" y="3650457"/>
              <a:ext cx="53975" cy="265113"/>
            </a:xfrm>
            <a:custGeom>
              <a:avLst/>
              <a:gdLst>
                <a:gd name="T0" fmla="*/ 11 w 25"/>
                <a:gd name="T1" fmla="*/ 46 h 123"/>
                <a:gd name="T2" fmla="*/ 13 w 25"/>
                <a:gd name="T3" fmla="*/ 60 h 123"/>
                <a:gd name="T4" fmla="*/ 13 w 25"/>
                <a:gd name="T5" fmla="*/ 67 h 123"/>
                <a:gd name="T6" fmla="*/ 15 w 25"/>
                <a:gd name="T7" fmla="*/ 67 h 123"/>
                <a:gd name="T8" fmla="*/ 11 w 25"/>
                <a:gd name="T9" fmla="*/ 24 h 123"/>
                <a:gd name="T10" fmla="*/ 10 w 25"/>
                <a:gd name="T11" fmla="*/ 30 h 123"/>
                <a:gd name="T12" fmla="*/ 11 w 25"/>
                <a:gd name="T13" fmla="*/ 33 h 123"/>
                <a:gd name="T14" fmla="*/ 10 w 25"/>
                <a:gd name="T15" fmla="*/ 35 h 123"/>
                <a:gd name="T16" fmla="*/ 11 w 25"/>
                <a:gd name="T17" fmla="*/ 44 h 123"/>
                <a:gd name="T18" fmla="*/ 12 w 25"/>
                <a:gd name="T19" fmla="*/ 33 h 123"/>
                <a:gd name="T20" fmla="*/ 10 w 25"/>
                <a:gd name="T21" fmla="*/ 12 h 123"/>
                <a:gd name="T22" fmla="*/ 9 w 25"/>
                <a:gd name="T23" fmla="*/ 17 h 123"/>
                <a:gd name="T24" fmla="*/ 11 w 25"/>
                <a:gd name="T25" fmla="*/ 22 h 123"/>
                <a:gd name="T26" fmla="*/ 10 w 25"/>
                <a:gd name="T27" fmla="*/ 12 h 123"/>
                <a:gd name="T28" fmla="*/ 9 w 25"/>
                <a:gd name="T29" fmla="*/ 5 h 123"/>
                <a:gd name="T30" fmla="*/ 10 w 25"/>
                <a:gd name="T31" fmla="*/ 10 h 123"/>
                <a:gd name="T32" fmla="*/ 10 w 25"/>
                <a:gd name="T33" fmla="*/ 5 h 123"/>
                <a:gd name="T34" fmla="*/ 12 w 25"/>
                <a:gd name="T35" fmla="*/ 109 h 123"/>
                <a:gd name="T36" fmla="*/ 20 w 25"/>
                <a:gd name="T37" fmla="*/ 69 h 123"/>
                <a:gd name="T38" fmla="*/ 17 w 25"/>
                <a:gd name="T39" fmla="*/ 21 h 123"/>
                <a:gd name="T40" fmla="*/ 21 w 25"/>
                <a:gd name="T41" fmla="*/ 69 h 123"/>
                <a:gd name="T42" fmla="*/ 10 w 25"/>
                <a:gd name="T43" fmla="*/ 111 h 123"/>
                <a:gd name="T44" fmla="*/ 15 w 25"/>
                <a:gd name="T45" fmla="*/ 1 h 123"/>
                <a:gd name="T46" fmla="*/ 15 w 25"/>
                <a:gd name="T47" fmla="*/ 7 h 123"/>
                <a:gd name="T48" fmla="*/ 16 w 25"/>
                <a:gd name="T49" fmla="*/ 9 h 123"/>
                <a:gd name="T50" fmla="*/ 15 w 25"/>
                <a:gd name="T51" fmla="*/ 11 h 123"/>
                <a:gd name="T52" fmla="*/ 15 w 25"/>
                <a:gd name="T53" fmla="*/ 34 h 123"/>
                <a:gd name="T54" fmla="*/ 18 w 25"/>
                <a:gd name="T55" fmla="*/ 96 h 123"/>
                <a:gd name="T56" fmla="*/ 16 w 25"/>
                <a:gd name="T57" fmla="*/ 98 h 123"/>
                <a:gd name="T58" fmla="*/ 16 w 25"/>
                <a:gd name="T59" fmla="*/ 77 h 123"/>
                <a:gd name="T60" fmla="*/ 15 w 25"/>
                <a:gd name="T61" fmla="*/ 69 h 123"/>
                <a:gd name="T62" fmla="*/ 14 w 25"/>
                <a:gd name="T63" fmla="*/ 78 h 123"/>
                <a:gd name="T64" fmla="*/ 15 w 25"/>
                <a:gd name="T65" fmla="*/ 77 h 123"/>
                <a:gd name="T66" fmla="*/ 15 w 25"/>
                <a:gd name="T67" fmla="*/ 80 h 123"/>
                <a:gd name="T68" fmla="*/ 15 w 25"/>
                <a:gd name="T69" fmla="*/ 95 h 123"/>
                <a:gd name="T70" fmla="*/ 6 w 25"/>
                <a:gd name="T71" fmla="*/ 114 h 123"/>
                <a:gd name="T72" fmla="*/ 5 w 25"/>
                <a:gd name="T73" fmla="*/ 115 h 123"/>
                <a:gd name="T74" fmla="*/ 1 w 25"/>
                <a:gd name="T75" fmla="*/ 123 h 123"/>
                <a:gd name="T76" fmla="*/ 7 w 25"/>
                <a:gd name="T77" fmla="*/ 115 h 123"/>
                <a:gd name="T78" fmla="*/ 23 w 25"/>
                <a:gd name="T79" fmla="*/ 73 h 123"/>
                <a:gd name="T80" fmla="*/ 18 w 25"/>
                <a:gd name="T81" fmla="*/ 18 h 123"/>
                <a:gd name="T82" fmla="*/ 17 w 25"/>
                <a:gd name="T83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" h="123">
                  <a:moveTo>
                    <a:pt x="13" y="46"/>
                  </a:moveTo>
                  <a:cubicBezTo>
                    <a:pt x="12" y="46"/>
                    <a:pt x="12" y="46"/>
                    <a:pt x="11" y="46"/>
                  </a:cubicBezTo>
                  <a:cubicBezTo>
                    <a:pt x="12" y="51"/>
                    <a:pt x="12" y="55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1"/>
                    <a:pt x="13" y="63"/>
                    <a:pt x="13" y="64"/>
                  </a:cubicBezTo>
                  <a:cubicBezTo>
                    <a:pt x="13" y="65"/>
                    <a:pt x="13" y="66"/>
                    <a:pt x="13" y="67"/>
                  </a:cubicBezTo>
                  <a:cubicBezTo>
                    <a:pt x="14" y="67"/>
                    <a:pt x="14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0"/>
                    <a:pt x="14" y="53"/>
                    <a:pt x="13" y="46"/>
                  </a:cubicBezTo>
                  <a:moveTo>
                    <a:pt x="11" y="24"/>
                  </a:moveTo>
                  <a:cubicBezTo>
                    <a:pt x="11" y="24"/>
                    <a:pt x="10" y="24"/>
                    <a:pt x="9" y="24"/>
                  </a:cubicBezTo>
                  <a:cubicBezTo>
                    <a:pt x="10" y="26"/>
                    <a:pt x="10" y="28"/>
                    <a:pt x="10" y="30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2" y="34"/>
                    <a:pt x="12" y="35"/>
                    <a:pt x="11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8"/>
                    <a:pt x="11" y="41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3" y="40"/>
                    <a:pt x="12" y="37"/>
                    <a:pt x="12" y="33"/>
                  </a:cubicBezTo>
                  <a:cubicBezTo>
                    <a:pt x="12" y="30"/>
                    <a:pt x="12" y="27"/>
                    <a:pt x="11" y="24"/>
                  </a:cubicBezTo>
                  <a:moveTo>
                    <a:pt x="10" y="12"/>
                  </a:moveTo>
                  <a:cubicBezTo>
                    <a:pt x="9" y="12"/>
                    <a:pt x="9" y="13"/>
                    <a:pt x="8" y="13"/>
                  </a:cubicBezTo>
                  <a:cubicBezTo>
                    <a:pt x="8" y="14"/>
                    <a:pt x="8" y="16"/>
                    <a:pt x="9" y="17"/>
                  </a:cubicBezTo>
                  <a:cubicBezTo>
                    <a:pt x="9" y="19"/>
                    <a:pt x="9" y="20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1"/>
                    <a:pt x="11" y="20"/>
                    <a:pt x="11" y="19"/>
                  </a:cubicBezTo>
                  <a:cubicBezTo>
                    <a:pt x="11" y="16"/>
                    <a:pt x="10" y="14"/>
                    <a:pt x="10" y="12"/>
                  </a:cubicBezTo>
                  <a:moveTo>
                    <a:pt x="10" y="5"/>
                  </a:moveTo>
                  <a:cubicBezTo>
                    <a:pt x="10" y="5"/>
                    <a:pt x="9" y="5"/>
                    <a:pt x="9" y="5"/>
                  </a:cubicBezTo>
                  <a:cubicBezTo>
                    <a:pt x="8" y="7"/>
                    <a:pt x="8" y="9"/>
                    <a:pt x="8" y="11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5"/>
                    <a:pt x="10" y="5"/>
                  </a:cubicBezTo>
                  <a:moveTo>
                    <a:pt x="10" y="111"/>
                  </a:moveTo>
                  <a:cubicBezTo>
                    <a:pt x="11" y="111"/>
                    <a:pt x="11" y="110"/>
                    <a:pt x="12" y="109"/>
                  </a:cubicBezTo>
                  <a:cubicBezTo>
                    <a:pt x="15" y="106"/>
                    <a:pt x="18" y="102"/>
                    <a:pt x="19" y="97"/>
                  </a:cubicBezTo>
                  <a:cubicBezTo>
                    <a:pt x="23" y="88"/>
                    <a:pt x="21" y="78"/>
                    <a:pt x="20" y="69"/>
                  </a:cubicBezTo>
                  <a:cubicBezTo>
                    <a:pt x="18" y="57"/>
                    <a:pt x="18" y="45"/>
                    <a:pt x="17" y="34"/>
                  </a:cubicBezTo>
                  <a:cubicBezTo>
                    <a:pt x="17" y="30"/>
                    <a:pt x="17" y="25"/>
                    <a:pt x="17" y="21"/>
                  </a:cubicBezTo>
                  <a:cubicBezTo>
                    <a:pt x="17" y="25"/>
                    <a:pt x="18" y="29"/>
                    <a:pt x="18" y="33"/>
                  </a:cubicBezTo>
                  <a:cubicBezTo>
                    <a:pt x="19" y="45"/>
                    <a:pt x="20" y="57"/>
                    <a:pt x="21" y="69"/>
                  </a:cubicBezTo>
                  <a:cubicBezTo>
                    <a:pt x="22" y="78"/>
                    <a:pt x="23" y="87"/>
                    <a:pt x="21" y="95"/>
                  </a:cubicBezTo>
                  <a:cubicBezTo>
                    <a:pt x="20" y="102"/>
                    <a:pt x="16" y="108"/>
                    <a:pt x="10" y="111"/>
                  </a:cubicBezTo>
                  <a:moveTo>
                    <a:pt x="16" y="0"/>
                  </a:moveTo>
                  <a:cubicBezTo>
                    <a:pt x="15" y="0"/>
                    <a:pt x="15" y="1"/>
                    <a:pt x="15" y="1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7"/>
                    <a:pt x="17" y="8"/>
                    <a:pt x="16" y="9"/>
                  </a:cubicBezTo>
                  <a:cubicBezTo>
                    <a:pt x="16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3"/>
                    <a:pt x="15" y="15"/>
                    <a:pt x="15" y="16"/>
                  </a:cubicBezTo>
                  <a:cubicBezTo>
                    <a:pt x="15" y="22"/>
                    <a:pt x="15" y="28"/>
                    <a:pt x="15" y="34"/>
                  </a:cubicBezTo>
                  <a:cubicBezTo>
                    <a:pt x="16" y="45"/>
                    <a:pt x="16" y="57"/>
                    <a:pt x="18" y="68"/>
                  </a:cubicBezTo>
                  <a:cubicBezTo>
                    <a:pt x="19" y="77"/>
                    <a:pt x="21" y="87"/>
                    <a:pt x="18" y="96"/>
                  </a:cubicBezTo>
                  <a:cubicBezTo>
                    <a:pt x="17" y="98"/>
                    <a:pt x="16" y="101"/>
                    <a:pt x="14" y="103"/>
                  </a:cubicBezTo>
                  <a:cubicBezTo>
                    <a:pt x="15" y="101"/>
                    <a:pt x="15" y="100"/>
                    <a:pt x="16" y="98"/>
                  </a:cubicBezTo>
                  <a:cubicBezTo>
                    <a:pt x="17" y="94"/>
                    <a:pt x="18" y="89"/>
                    <a:pt x="17" y="84"/>
                  </a:cubicBezTo>
                  <a:cubicBezTo>
                    <a:pt x="17" y="82"/>
                    <a:pt x="17" y="80"/>
                    <a:pt x="16" y="77"/>
                  </a:cubicBezTo>
                  <a:cubicBezTo>
                    <a:pt x="16" y="75"/>
                    <a:pt x="16" y="72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4" y="72"/>
                    <a:pt x="14" y="75"/>
                    <a:pt x="14" y="78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7" y="78"/>
                    <a:pt x="16" y="79"/>
                  </a:cubicBezTo>
                  <a:cubicBezTo>
                    <a:pt x="16" y="79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6" y="85"/>
                    <a:pt x="16" y="90"/>
                    <a:pt x="15" y="95"/>
                  </a:cubicBezTo>
                  <a:cubicBezTo>
                    <a:pt x="13" y="101"/>
                    <a:pt x="11" y="106"/>
                    <a:pt x="8" y="111"/>
                  </a:cubicBezTo>
                  <a:cubicBezTo>
                    <a:pt x="7" y="112"/>
                    <a:pt x="6" y="113"/>
                    <a:pt x="6" y="114"/>
                  </a:cubicBezTo>
                  <a:cubicBezTo>
                    <a:pt x="6" y="114"/>
                    <a:pt x="5" y="114"/>
                    <a:pt x="5" y="114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3" y="117"/>
                    <a:pt x="2" y="119"/>
                    <a:pt x="0" y="121"/>
                  </a:cubicBezTo>
                  <a:cubicBezTo>
                    <a:pt x="0" y="122"/>
                    <a:pt x="0" y="123"/>
                    <a:pt x="1" y="123"/>
                  </a:cubicBezTo>
                  <a:cubicBezTo>
                    <a:pt x="1" y="123"/>
                    <a:pt x="1" y="123"/>
                    <a:pt x="2" y="122"/>
                  </a:cubicBezTo>
                  <a:cubicBezTo>
                    <a:pt x="4" y="120"/>
                    <a:pt x="6" y="118"/>
                    <a:pt x="7" y="115"/>
                  </a:cubicBezTo>
                  <a:cubicBezTo>
                    <a:pt x="15" y="112"/>
                    <a:pt x="20" y="106"/>
                    <a:pt x="22" y="98"/>
                  </a:cubicBezTo>
                  <a:cubicBezTo>
                    <a:pt x="25" y="90"/>
                    <a:pt x="24" y="82"/>
                    <a:pt x="23" y="73"/>
                  </a:cubicBezTo>
                  <a:cubicBezTo>
                    <a:pt x="22" y="61"/>
                    <a:pt x="21" y="48"/>
                    <a:pt x="20" y="35"/>
                  </a:cubicBezTo>
                  <a:cubicBezTo>
                    <a:pt x="20" y="30"/>
                    <a:pt x="19" y="24"/>
                    <a:pt x="18" y="18"/>
                  </a:cubicBezTo>
                  <a:cubicBezTo>
                    <a:pt x="18" y="16"/>
                    <a:pt x="17" y="13"/>
                    <a:pt x="17" y="10"/>
                  </a:cubicBezTo>
                  <a:cubicBezTo>
                    <a:pt x="17" y="7"/>
                    <a:pt x="18" y="4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CDFF2678-C1C5-9F4E-AA00-12E2E289B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306" y="3193257"/>
              <a:ext cx="122238" cy="119063"/>
            </a:xfrm>
            <a:custGeom>
              <a:avLst/>
              <a:gdLst>
                <a:gd name="T0" fmla="*/ 27 w 57"/>
                <a:gd name="T1" fmla="*/ 34 h 55"/>
                <a:gd name="T2" fmla="*/ 22 w 57"/>
                <a:gd name="T3" fmla="*/ 37 h 55"/>
                <a:gd name="T4" fmla="*/ 21 w 57"/>
                <a:gd name="T5" fmla="*/ 40 h 55"/>
                <a:gd name="T6" fmla="*/ 21 w 57"/>
                <a:gd name="T7" fmla="*/ 40 h 55"/>
                <a:gd name="T8" fmla="*/ 21 w 57"/>
                <a:gd name="T9" fmla="*/ 40 h 55"/>
                <a:gd name="T10" fmla="*/ 21 w 57"/>
                <a:gd name="T11" fmla="*/ 40 h 55"/>
                <a:gd name="T12" fmla="*/ 20 w 57"/>
                <a:gd name="T13" fmla="*/ 41 h 55"/>
                <a:gd name="T14" fmla="*/ 16 w 57"/>
                <a:gd name="T15" fmla="*/ 44 h 55"/>
                <a:gd name="T16" fmla="*/ 15 w 57"/>
                <a:gd name="T17" fmla="*/ 44 h 55"/>
                <a:gd name="T18" fmla="*/ 14 w 57"/>
                <a:gd name="T19" fmla="*/ 44 h 55"/>
                <a:gd name="T20" fmla="*/ 13 w 57"/>
                <a:gd name="T21" fmla="*/ 44 h 55"/>
                <a:gd name="T22" fmla="*/ 1 w 57"/>
                <a:gd name="T23" fmla="*/ 50 h 55"/>
                <a:gd name="T24" fmla="*/ 1 w 57"/>
                <a:gd name="T25" fmla="*/ 52 h 55"/>
                <a:gd name="T26" fmla="*/ 1 w 57"/>
                <a:gd name="T27" fmla="*/ 52 h 55"/>
                <a:gd name="T28" fmla="*/ 6 w 57"/>
                <a:gd name="T29" fmla="*/ 50 h 55"/>
                <a:gd name="T30" fmla="*/ 6 w 57"/>
                <a:gd name="T31" fmla="*/ 50 h 55"/>
                <a:gd name="T32" fmla="*/ 5 w 57"/>
                <a:gd name="T33" fmla="*/ 50 h 55"/>
                <a:gd name="T34" fmla="*/ 1 w 57"/>
                <a:gd name="T35" fmla="*/ 53 h 55"/>
                <a:gd name="T36" fmla="*/ 1 w 57"/>
                <a:gd name="T37" fmla="*/ 55 h 55"/>
                <a:gd name="T38" fmla="*/ 2 w 57"/>
                <a:gd name="T39" fmla="*/ 55 h 55"/>
                <a:gd name="T40" fmla="*/ 2 w 57"/>
                <a:gd name="T41" fmla="*/ 55 h 55"/>
                <a:gd name="T42" fmla="*/ 2 w 57"/>
                <a:gd name="T43" fmla="*/ 55 h 55"/>
                <a:gd name="T44" fmla="*/ 9 w 57"/>
                <a:gd name="T45" fmla="*/ 51 h 55"/>
                <a:gd name="T46" fmla="*/ 13 w 57"/>
                <a:gd name="T47" fmla="*/ 49 h 55"/>
                <a:gd name="T48" fmla="*/ 18 w 57"/>
                <a:gd name="T49" fmla="*/ 46 h 55"/>
                <a:gd name="T50" fmla="*/ 18 w 57"/>
                <a:gd name="T51" fmla="*/ 45 h 55"/>
                <a:gd name="T52" fmla="*/ 24 w 57"/>
                <a:gd name="T53" fmla="*/ 40 h 55"/>
                <a:gd name="T54" fmla="*/ 27 w 57"/>
                <a:gd name="T55" fmla="*/ 34 h 55"/>
                <a:gd name="T56" fmla="*/ 34 w 57"/>
                <a:gd name="T57" fmla="*/ 25 h 55"/>
                <a:gd name="T58" fmla="*/ 29 w 57"/>
                <a:gd name="T59" fmla="*/ 26 h 55"/>
                <a:gd name="T60" fmla="*/ 24 w 57"/>
                <a:gd name="T61" fmla="*/ 34 h 55"/>
                <a:gd name="T62" fmla="*/ 29 w 57"/>
                <a:gd name="T63" fmla="*/ 31 h 55"/>
                <a:gd name="T64" fmla="*/ 32 w 57"/>
                <a:gd name="T65" fmla="*/ 27 h 55"/>
                <a:gd name="T66" fmla="*/ 34 w 57"/>
                <a:gd name="T67" fmla="*/ 25 h 55"/>
                <a:gd name="T68" fmla="*/ 41 w 57"/>
                <a:gd name="T69" fmla="*/ 15 h 55"/>
                <a:gd name="T70" fmla="*/ 37 w 57"/>
                <a:gd name="T71" fmla="*/ 16 h 55"/>
                <a:gd name="T72" fmla="*/ 31 w 57"/>
                <a:gd name="T73" fmla="*/ 23 h 55"/>
                <a:gd name="T74" fmla="*/ 36 w 57"/>
                <a:gd name="T75" fmla="*/ 22 h 55"/>
                <a:gd name="T76" fmla="*/ 36 w 57"/>
                <a:gd name="T77" fmla="*/ 22 h 55"/>
                <a:gd name="T78" fmla="*/ 37 w 57"/>
                <a:gd name="T79" fmla="*/ 22 h 55"/>
                <a:gd name="T80" fmla="*/ 46 w 57"/>
                <a:gd name="T81" fmla="*/ 17 h 55"/>
                <a:gd name="T82" fmla="*/ 46 w 57"/>
                <a:gd name="T83" fmla="*/ 15 h 55"/>
                <a:gd name="T84" fmla="*/ 44 w 57"/>
                <a:gd name="T85" fmla="*/ 15 h 55"/>
                <a:gd name="T86" fmla="*/ 40 w 57"/>
                <a:gd name="T87" fmla="*/ 16 h 55"/>
                <a:gd name="T88" fmla="*/ 41 w 57"/>
                <a:gd name="T89" fmla="*/ 15 h 55"/>
                <a:gd name="T90" fmla="*/ 56 w 57"/>
                <a:gd name="T91" fmla="*/ 0 h 55"/>
                <a:gd name="T92" fmla="*/ 55 w 57"/>
                <a:gd name="T93" fmla="*/ 0 h 55"/>
                <a:gd name="T94" fmla="*/ 48 w 57"/>
                <a:gd name="T95" fmla="*/ 6 h 55"/>
                <a:gd name="T96" fmla="*/ 45 w 57"/>
                <a:gd name="T97" fmla="*/ 8 h 55"/>
                <a:gd name="T98" fmla="*/ 43 w 57"/>
                <a:gd name="T99" fmla="*/ 10 h 55"/>
                <a:gd name="T100" fmla="*/ 40 w 57"/>
                <a:gd name="T101" fmla="*/ 12 h 55"/>
                <a:gd name="T102" fmla="*/ 40 w 57"/>
                <a:gd name="T103" fmla="*/ 13 h 55"/>
                <a:gd name="T104" fmla="*/ 43 w 57"/>
                <a:gd name="T105" fmla="*/ 12 h 55"/>
                <a:gd name="T106" fmla="*/ 43 w 57"/>
                <a:gd name="T107" fmla="*/ 12 h 55"/>
                <a:gd name="T108" fmla="*/ 44 w 57"/>
                <a:gd name="T109" fmla="*/ 12 h 55"/>
                <a:gd name="T110" fmla="*/ 44 w 57"/>
                <a:gd name="T111" fmla="*/ 12 h 55"/>
                <a:gd name="T112" fmla="*/ 46 w 57"/>
                <a:gd name="T113" fmla="*/ 9 h 55"/>
                <a:gd name="T114" fmla="*/ 48 w 57"/>
                <a:gd name="T115" fmla="*/ 8 h 55"/>
                <a:gd name="T116" fmla="*/ 51 w 57"/>
                <a:gd name="T117" fmla="*/ 5 h 55"/>
                <a:gd name="T118" fmla="*/ 56 w 57"/>
                <a:gd name="T119" fmla="*/ 2 h 55"/>
                <a:gd name="T120" fmla="*/ 56 w 57"/>
                <a:gd name="T1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" h="55">
                  <a:moveTo>
                    <a:pt x="27" y="34"/>
                  </a:moveTo>
                  <a:cubicBezTo>
                    <a:pt x="26" y="35"/>
                    <a:pt x="24" y="36"/>
                    <a:pt x="22" y="37"/>
                  </a:cubicBezTo>
                  <a:cubicBezTo>
                    <a:pt x="22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19" y="42"/>
                    <a:pt x="18" y="43"/>
                    <a:pt x="16" y="44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9" y="46"/>
                    <a:pt x="5" y="49"/>
                    <a:pt x="1" y="50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" y="51"/>
                    <a:pt x="4" y="51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5" y="50"/>
                    <a:pt x="5" y="50"/>
                  </a:cubicBezTo>
                  <a:cubicBezTo>
                    <a:pt x="4" y="51"/>
                    <a:pt x="2" y="52"/>
                    <a:pt x="1" y="53"/>
                  </a:cubicBezTo>
                  <a:cubicBezTo>
                    <a:pt x="0" y="54"/>
                    <a:pt x="0" y="55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4"/>
                    <a:pt x="6" y="53"/>
                    <a:pt x="9" y="51"/>
                  </a:cubicBezTo>
                  <a:cubicBezTo>
                    <a:pt x="10" y="51"/>
                    <a:pt x="11" y="50"/>
                    <a:pt x="13" y="49"/>
                  </a:cubicBezTo>
                  <a:cubicBezTo>
                    <a:pt x="15" y="48"/>
                    <a:pt x="17" y="47"/>
                    <a:pt x="18" y="46"/>
                  </a:cubicBezTo>
                  <a:cubicBezTo>
                    <a:pt x="19" y="46"/>
                    <a:pt x="19" y="45"/>
                    <a:pt x="18" y="45"/>
                  </a:cubicBezTo>
                  <a:cubicBezTo>
                    <a:pt x="21" y="43"/>
                    <a:pt x="22" y="42"/>
                    <a:pt x="24" y="40"/>
                  </a:cubicBezTo>
                  <a:cubicBezTo>
                    <a:pt x="25" y="38"/>
                    <a:pt x="26" y="36"/>
                    <a:pt x="27" y="34"/>
                  </a:cubicBezTo>
                  <a:moveTo>
                    <a:pt x="34" y="25"/>
                  </a:moveTo>
                  <a:cubicBezTo>
                    <a:pt x="32" y="25"/>
                    <a:pt x="31" y="26"/>
                    <a:pt x="29" y="26"/>
                  </a:cubicBezTo>
                  <a:cubicBezTo>
                    <a:pt x="27" y="28"/>
                    <a:pt x="26" y="31"/>
                    <a:pt x="24" y="34"/>
                  </a:cubicBezTo>
                  <a:cubicBezTo>
                    <a:pt x="26" y="33"/>
                    <a:pt x="28" y="32"/>
                    <a:pt x="29" y="31"/>
                  </a:cubicBezTo>
                  <a:cubicBezTo>
                    <a:pt x="30" y="30"/>
                    <a:pt x="31" y="28"/>
                    <a:pt x="32" y="27"/>
                  </a:cubicBezTo>
                  <a:cubicBezTo>
                    <a:pt x="32" y="26"/>
                    <a:pt x="33" y="26"/>
                    <a:pt x="34" y="25"/>
                  </a:cubicBezTo>
                  <a:moveTo>
                    <a:pt x="41" y="15"/>
                  </a:moveTo>
                  <a:cubicBezTo>
                    <a:pt x="40" y="15"/>
                    <a:pt x="38" y="16"/>
                    <a:pt x="37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7" y="22"/>
                  </a:cubicBezTo>
                  <a:cubicBezTo>
                    <a:pt x="40" y="20"/>
                    <a:pt x="43" y="18"/>
                    <a:pt x="46" y="17"/>
                  </a:cubicBezTo>
                  <a:cubicBezTo>
                    <a:pt x="47" y="16"/>
                    <a:pt x="47" y="15"/>
                    <a:pt x="46" y="15"/>
                  </a:cubicBezTo>
                  <a:cubicBezTo>
                    <a:pt x="45" y="15"/>
                    <a:pt x="45" y="15"/>
                    <a:pt x="44" y="15"/>
                  </a:cubicBezTo>
                  <a:cubicBezTo>
                    <a:pt x="43" y="15"/>
                    <a:pt x="41" y="15"/>
                    <a:pt x="40" y="16"/>
                  </a:cubicBezTo>
                  <a:cubicBezTo>
                    <a:pt x="40" y="15"/>
                    <a:pt x="41" y="15"/>
                    <a:pt x="41" y="15"/>
                  </a:cubicBezTo>
                  <a:moveTo>
                    <a:pt x="56" y="0"/>
                  </a:moveTo>
                  <a:cubicBezTo>
                    <a:pt x="56" y="0"/>
                    <a:pt x="55" y="0"/>
                    <a:pt x="55" y="0"/>
                  </a:cubicBezTo>
                  <a:cubicBezTo>
                    <a:pt x="53" y="2"/>
                    <a:pt x="50" y="4"/>
                    <a:pt x="48" y="6"/>
                  </a:cubicBezTo>
                  <a:cubicBezTo>
                    <a:pt x="47" y="7"/>
                    <a:pt x="46" y="7"/>
                    <a:pt x="45" y="8"/>
                  </a:cubicBezTo>
                  <a:cubicBezTo>
                    <a:pt x="44" y="9"/>
                    <a:pt x="43" y="9"/>
                    <a:pt x="43" y="10"/>
                  </a:cubicBezTo>
                  <a:cubicBezTo>
                    <a:pt x="42" y="11"/>
                    <a:pt x="41" y="11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2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0"/>
                    <a:pt x="46" y="9"/>
                  </a:cubicBezTo>
                  <a:cubicBezTo>
                    <a:pt x="47" y="9"/>
                    <a:pt x="48" y="8"/>
                    <a:pt x="48" y="8"/>
                  </a:cubicBezTo>
                  <a:cubicBezTo>
                    <a:pt x="49" y="7"/>
                    <a:pt x="50" y="6"/>
                    <a:pt x="51" y="5"/>
                  </a:cubicBezTo>
                  <a:cubicBezTo>
                    <a:pt x="53" y="4"/>
                    <a:pt x="54" y="3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任意多边形 270">
              <a:extLst>
                <a:ext uri="{FF2B5EF4-FFF2-40B4-BE49-F238E27FC236}">
                  <a16:creationId xmlns:a16="http://schemas.microsoft.com/office/drawing/2014/main" id="{8E77E68B-0906-BD4E-A21B-581FC8A77968}"/>
                </a:ext>
              </a:extLst>
            </p:cNvPr>
            <p:cNvSpPr/>
            <p:nvPr/>
          </p:nvSpPr>
          <p:spPr bwMode="auto">
            <a:xfrm>
              <a:off x="5107838" y="2902743"/>
              <a:ext cx="556146" cy="974726"/>
            </a:xfrm>
            <a:custGeom>
              <a:avLst/>
              <a:gdLst>
                <a:gd name="connsiteX0" fmla="*/ 527047 w 556146"/>
                <a:gd name="connsiteY0" fmla="*/ 954088 h 974726"/>
                <a:gd name="connsiteX1" fmla="*/ 529164 w 556146"/>
                <a:gd name="connsiteY1" fmla="*/ 954088 h 974726"/>
                <a:gd name="connsiteX2" fmla="*/ 529164 w 556146"/>
                <a:gd name="connsiteY2" fmla="*/ 958674 h 974726"/>
                <a:gd name="connsiteX3" fmla="*/ 514347 w 556146"/>
                <a:gd name="connsiteY3" fmla="*/ 970140 h 974726"/>
                <a:gd name="connsiteX4" fmla="*/ 510114 w 556146"/>
                <a:gd name="connsiteY4" fmla="*/ 972433 h 974726"/>
                <a:gd name="connsiteX5" fmla="*/ 510114 w 556146"/>
                <a:gd name="connsiteY5" fmla="*/ 974726 h 974726"/>
                <a:gd name="connsiteX6" fmla="*/ 507997 w 556146"/>
                <a:gd name="connsiteY6" fmla="*/ 974726 h 974726"/>
                <a:gd name="connsiteX7" fmla="*/ 507997 w 556146"/>
                <a:gd name="connsiteY7" fmla="*/ 970140 h 974726"/>
                <a:gd name="connsiteX8" fmla="*/ 514347 w 556146"/>
                <a:gd name="connsiteY8" fmla="*/ 965554 h 974726"/>
                <a:gd name="connsiteX9" fmla="*/ 527047 w 556146"/>
                <a:gd name="connsiteY9" fmla="*/ 954088 h 974726"/>
                <a:gd name="connsiteX10" fmla="*/ 550414 w 556146"/>
                <a:gd name="connsiteY10" fmla="*/ 914400 h 974726"/>
                <a:gd name="connsiteX11" fmla="*/ 552503 w 556146"/>
                <a:gd name="connsiteY11" fmla="*/ 914400 h 974726"/>
                <a:gd name="connsiteX12" fmla="*/ 554591 w 556146"/>
                <a:gd name="connsiteY12" fmla="*/ 918696 h 974726"/>
                <a:gd name="connsiteX13" fmla="*/ 552503 w 556146"/>
                <a:gd name="connsiteY13" fmla="*/ 920844 h 974726"/>
                <a:gd name="connsiteX14" fmla="*/ 521170 w 556146"/>
                <a:gd name="connsiteY14" fmla="*/ 948765 h 974726"/>
                <a:gd name="connsiteX15" fmla="*/ 519081 w 556146"/>
                <a:gd name="connsiteY15" fmla="*/ 950913 h 974726"/>
                <a:gd name="connsiteX16" fmla="*/ 516992 w 556146"/>
                <a:gd name="connsiteY16" fmla="*/ 946617 h 974726"/>
                <a:gd name="connsiteX17" fmla="*/ 550414 w 556146"/>
                <a:gd name="connsiteY17" fmla="*/ 916548 h 974726"/>
                <a:gd name="connsiteX18" fmla="*/ 550414 w 556146"/>
                <a:gd name="connsiteY18" fmla="*/ 914400 h 974726"/>
                <a:gd name="connsiteX19" fmla="*/ 548121 w 556146"/>
                <a:gd name="connsiteY19" fmla="*/ 892175 h 974726"/>
                <a:gd name="connsiteX20" fmla="*/ 552401 w 556146"/>
                <a:gd name="connsiteY20" fmla="*/ 892175 h 974726"/>
                <a:gd name="connsiteX21" fmla="*/ 554541 w 556146"/>
                <a:gd name="connsiteY21" fmla="*/ 892175 h 974726"/>
                <a:gd name="connsiteX22" fmla="*/ 554541 w 556146"/>
                <a:gd name="connsiteY22" fmla="*/ 896471 h 974726"/>
                <a:gd name="connsiteX23" fmla="*/ 552401 w 556146"/>
                <a:gd name="connsiteY23" fmla="*/ 896471 h 974726"/>
                <a:gd name="connsiteX24" fmla="*/ 548121 w 556146"/>
                <a:gd name="connsiteY24" fmla="*/ 896471 h 974726"/>
                <a:gd name="connsiteX25" fmla="*/ 531004 w 556146"/>
                <a:gd name="connsiteY25" fmla="*/ 909358 h 974726"/>
                <a:gd name="connsiteX26" fmla="*/ 511747 w 556146"/>
                <a:gd name="connsiteY26" fmla="*/ 926540 h 974726"/>
                <a:gd name="connsiteX27" fmla="*/ 511747 w 556146"/>
                <a:gd name="connsiteY27" fmla="*/ 928688 h 974726"/>
                <a:gd name="connsiteX28" fmla="*/ 509607 w 556146"/>
                <a:gd name="connsiteY28" fmla="*/ 924392 h 974726"/>
                <a:gd name="connsiteX29" fmla="*/ 511747 w 556146"/>
                <a:gd name="connsiteY29" fmla="*/ 922245 h 974726"/>
                <a:gd name="connsiteX30" fmla="*/ 531004 w 556146"/>
                <a:gd name="connsiteY30" fmla="*/ 902914 h 974726"/>
                <a:gd name="connsiteX31" fmla="*/ 548121 w 556146"/>
                <a:gd name="connsiteY31" fmla="*/ 892175 h 974726"/>
                <a:gd name="connsiteX32" fmla="*/ 544457 w 556146"/>
                <a:gd name="connsiteY32" fmla="*/ 874713 h 974726"/>
                <a:gd name="connsiteX33" fmla="*/ 546600 w 556146"/>
                <a:gd name="connsiteY33" fmla="*/ 874713 h 974726"/>
                <a:gd name="connsiteX34" fmla="*/ 548743 w 556146"/>
                <a:gd name="connsiteY34" fmla="*/ 876911 h 974726"/>
                <a:gd name="connsiteX35" fmla="*/ 546600 w 556146"/>
                <a:gd name="connsiteY35" fmla="*/ 879109 h 974726"/>
                <a:gd name="connsiteX36" fmla="*/ 510167 w 556146"/>
                <a:gd name="connsiteY36" fmla="*/ 903288 h 974726"/>
                <a:gd name="connsiteX37" fmla="*/ 508023 w 556146"/>
                <a:gd name="connsiteY37" fmla="*/ 903288 h 974726"/>
                <a:gd name="connsiteX38" fmla="*/ 508023 w 556146"/>
                <a:gd name="connsiteY38" fmla="*/ 898892 h 974726"/>
                <a:gd name="connsiteX39" fmla="*/ 510167 w 556146"/>
                <a:gd name="connsiteY39" fmla="*/ 898892 h 974726"/>
                <a:gd name="connsiteX40" fmla="*/ 544457 w 556146"/>
                <a:gd name="connsiteY40" fmla="*/ 874713 h 974726"/>
                <a:gd name="connsiteX41" fmla="*/ 544297 w 556146"/>
                <a:gd name="connsiteY41" fmla="*/ 842963 h 974726"/>
                <a:gd name="connsiteX42" fmla="*/ 548615 w 556146"/>
                <a:gd name="connsiteY42" fmla="*/ 842963 h 974726"/>
                <a:gd name="connsiteX43" fmla="*/ 550774 w 556146"/>
                <a:gd name="connsiteY43" fmla="*/ 842963 h 974726"/>
                <a:gd name="connsiteX44" fmla="*/ 552933 w 556146"/>
                <a:gd name="connsiteY44" fmla="*/ 842963 h 974726"/>
                <a:gd name="connsiteX45" fmla="*/ 552933 w 556146"/>
                <a:gd name="connsiteY45" fmla="*/ 847130 h 974726"/>
                <a:gd name="connsiteX46" fmla="*/ 550774 w 556146"/>
                <a:gd name="connsiteY46" fmla="*/ 847130 h 974726"/>
                <a:gd name="connsiteX47" fmla="*/ 548615 w 556146"/>
                <a:gd name="connsiteY47" fmla="*/ 847130 h 974726"/>
                <a:gd name="connsiteX48" fmla="*/ 544297 w 556146"/>
                <a:gd name="connsiteY48" fmla="*/ 847130 h 974726"/>
                <a:gd name="connsiteX49" fmla="*/ 524866 w 556146"/>
                <a:gd name="connsiteY49" fmla="*/ 859632 h 974726"/>
                <a:gd name="connsiteX50" fmla="*/ 507594 w 556146"/>
                <a:gd name="connsiteY50" fmla="*/ 874218 h 974726"/>
                <a:gd name="connsiteX51" fmla="*/ 505435 w 556146"/>
                <a:gd name="connsiteY51" fmla="*/ 876301 h 974726"/>
                <a:gd name="connsiteX52" fmla="*/ 503276 w 556146"/>
                <a:gd name="connsiteY52" fmla="*/ 872134 h 974726"/>
                <a:gd name="connsiteX53" fmla="*/ 507594 w 556146"/>
                <a:gd name="connsiteY53" fmla="*/ 870050 h 974726"/>
                <a:gd name="connsiteX54" fmla="*/ 527025 w 556146"/>
                <a:gd name="connsiteY54" fmla="*/ 853381 h 974726"/>
                <a:gd name="connsiteX55" fmla="*/ 544297 w 556146"/>
                <a:gd name="connsiteY55" fmla="*/ 842963 h 974726"/>
                <a:gd name="connsiteX56" fmla="*/ 542738 w 556146"/>
                <a:gd name="connsiteY56" fmla="*/ 819150 h 974726"/>
                <a:gd name="connsiteX57" fmla="*/ 544947 w 556146"/>
                <a:gd name="connsiteY57" fmla="*/ 819150 h 974726"/>
                <a:gd name="connsiteX58" fmla="*/ 544947 w 556146"/>
                <a:gd name="connsiteY58" fmla="*/ 823446 h 974726"/>
                <a:gd name="connsiteX59" fmla="*/ 542738 w 556146"/>
                <a:gd name="connsiteY59" fmla="*/ 823446 h 974726"/>
                <a:gd name="connsiteX60" fmla="*/ 531694 w 556146"/>
                <a:gd name="connsiteY60" fmla="*/ 827741 h 974726"/>
                <a:gd name="connsiteX61" fmla="*/ 520651 w 556146"/>
                <a:gd name="connsiteY61" fmla="*/ 838481 h 974726"/>
                <a:gd name="connsiteX62" fmla="*/ 502981 w 556146"/>
                <a:gd name="connsiteY62" fmla="*/ 851367 h 974726"/>
                <a:gd name="connsiteX63" fmla="*/ 500773 w 556146"/>
                <a:gd name="connsiteY63" fmla="*/ 855663 h 974726"/>
                <a:gd name="connsiteX64" fmla="*/ 498564 w 556146"/>
                <a:gd name="connsiteY64" fmla="*/ 855663 h 974726"/>
                <a:gd name="connsiteX65" fmla="*/ 496355 w 556146"/>
                <a:gd name="connsiteY65" fmla="*/ 855663 h 974726"/>
                <a:gd name="connsiteX66" fmla="*/ 496355 w 556146"/>
                <a:gd name="connsiteY66" fmla="*/ 853515 h 974726"/>
                <a:gd name="connsiteX67" fmla="*/ 498564 w 556146"/>
                <a:gd name="connsiteY67" fmla="*/ 851367 h 974726"/>
                <a:gd name="connsiteX68" fmla="*/ 502981 w 556146"/>
                <a:gd name="connsiteY68" fmla="*/ 847072 h 974726"/>
                <a:gd name="connsiteX69" fmla="*/ 520651 w 556146"/>
                <a:gd name="connsiteY69" fmla="*/ 832037 h 974726"/>
                <a:gd name="connsiteX70" fmla="*/ 542738 w 556146"/>
                <a:gd name="connsiteY70" fmla="*/ 819150 h 974726"/>
                <a:gd name="connsiteX71" fmla="*/ 546583 w 556146"/>
                <a:gd name="connsiteY71" fmla="*/ 793750 h 974726"/>
                <a:gd name="connsiteX72" fmla="*/ 546583 w 556146"/>
                <a:gd name="connsiteY72" fmla="*/ 797983 h 974726"/>
                <a:gd name="connsiteX73" fmla="*/ 544424 w 556146"/>
                <a:gd name="connsiteY73" fmla="*/ 800100 h 974726"/>
                <a:gd name="connsiteX74" fmla="*/ 540106 w 556146"/>
                <a:gd name="connsiteY74" fmla="*/ 800100 h 974726"/>
                <a:gd name="connsiteX75" fmla="*/ 520675 w 556146"/>
                <a:gd name="connsiteY75" fmla="*/ 812800 h 974726"/>
                <a:gd name="connsiteX76" fmla="*/ 503403 w 556146"/>
                <a:gd name="connsiteY76" fmla="*/ 829733 h 974726"/>
                <a:gd name="connsiteX77" fmla="*/ 501244 w 556146"/>
                <a:gd name="connsiteY77" fmla="*/ 831850 h 974726"/>
                <a:gd name="connsiteX78" fmla="*/ 499085 w 556146"/>
                <a:gd name="connsiteY78" fmla="*/ 831850 h 974726"/>
                <a:gd name="connsiteX79" fmla="*/ 496926 w 556146"/>
                <a:gd name="connsiteY79" fmla="*/ 827617 h 974726"/>
                <a:gd name="connsiteX80" fmla="*/ 499085 w 556146"/>
                <a:gd name="connsiteY80" fmla="*/ 827617 h 974726"/>
                <a:gd name="connsiteX81" fmla="*/ 501244 w 556146"/>
                <a:gd name="connsiteY81" fmla="*/ 823383 h 974726"/>
                <a:gd name="connsiteX82" fmla="*/ 522834 w 556146"/>
                <a:gd name="connsiteY82" fmla="*/ 806450 h 974726"/>
                <a:gd name="connsiteX83" fmla="*/ 540106 w 556146"/>
                <a:gd name="connsiteY83" fmla="*/ 795867 h 974726"/>
                <a:gd name="connsiteX84" fmla="*/ 544424 w 556146"/>
                <a:gd name="connsiteY84" fmla="*/ 795867 h 974726"/>
                <a:gd name="connsiteX85" fmla="*/ 546583 w 556146"/>
                <a:gd name="connsiteY85" fmla="*/ 793750 h 974726"/>
                <a:gd name="connsiteX86" fmla="*/ 552414 w 556146"/>
                <a:gd name="connsiteY86" fmla="*/ 763588 h 974726"/>
                <a:gd name="connsiteX87" fmla="*/ 554547 w 556146"/>
                <a:gd name="connsiteY87" fmla="*/ 763588 h 974726"/>
                <a:gd name="connsiteX88" fmla="*/ 554547 w 556146"/>
                <a:gd name="connsiteY88" fmla="*/ 767868 h 974726"/>
                <a:gd name="connsiteX89" fmla="*/ 552414 w 556146"/>
                <a:gd name="connsiteY89" fmla="*/ 767868 h 974726"/>
                <a:gd name="connsiteX90" fmla="*/ 541748 w 556146"/>
                <a:gd name="connsiteY90" fmla="*/ 774287 h 974726"/>
                <a:gd name="connsiteX91" fmla="*/ 537481 w 556146"/>
                <a:gd name="connsiteY91" fmla="*/ 776426 h 974726"/>
                <a:gd name="connsiteX92" fmla="*/ 494817 w 556146"/>
                <a:gd name="connsiteY92" fmla="*/ 808522 h 974726"/>
                <a:gd name="connsiteX93" fmla="*/ 492684 w 556146"/>
                <a:gd name="connsiteY93" fmla="*/ 810661 h 974726"/>
                <a:gd name="connsiteX94" fmla="*/ 492684 w 556146"/>
                <a:gd name="connsiteY94" fmla="*/ 812801 h 974726"/>
                <a:gd name="connsiteX95" fmla="*/ 490550 w 556146"/>
                <a:gd name="connsiteY95" fmla="*/ 812801 h 974726"/>
                <a:gd name="connsiteX96" fmla="*/ 490550 w 556146"/>
                <a:gd name="connsiteY96" fmla="*/ 808522 h 974726"/>
                <a:gd name="connsiteX97" fmla="*/ 492684 w 556146"/>
                <a:gd name="connsiteY97" fmla="*/ 806382 h 974726"/>
                <a:gd name="connsiteX98" fmla="*/ 537481 w 556146"/>
                <a:gd name="connsiteY98" fmla="*/ 772147 h 974726"/>
                <a:gd name="connsiteX99" fmla="*/ 541748 w 556146"/>
                <a:gd name="connsiteY99" fmla="*/ 770007 h 974726"/>
                <a:gd name="connsiteX100" fmla="*/ 552414 w 556146"/>
                <a:gd name="connsiteY100" fmla="*/ 763588 h 974726"/>
                <a:gd name="connsiteX101" fmla="*/ 526951 w 556146"/>
                <a:gd name="connsiteY101" fmla="*/ 752475 h 974726"/>
                <a:gd name="connsiteX102" fmla="*/ 529115 w 556146"/>
                <a:gd name="connsiteY102" fmla="*/ 752475 h 974726"/>
                <a:gd name="connsiteX103" fmla="*/ 529115 w 556146"/>
                <a:gd name="connsiteY103" fmla="*/ 756708 h 974726"/>
                <a:gd name="connsiteX104" fmla="*/ 466337 w 556146"/>
                <a:gd name="connsiteY104" fmla="*/ 792692 h 974726"/>
                <a:gd name="connsiteX105" fmla="*/ 464172 w 556146"/>
                <a:gd name="connsiteY105" fmla="*/ 794808 h 974726"/>
                <a:gd name="connsiteX106" fmla="*/ 464172 w 556146"/>
                <a:gd name="connsiteY106" fmla="*/ 796925 h 974726"/>
                <a:gd name="connsiteX107" fmla="*/ 462007 w 556146"/>
                <a:gd name="connsiteY107" fmla="*/ 796925 h 974726"/>
                <a:gd name="connsiteX108" fmla="*/ 459842 w 556146"/>
                <a:gd name="connsiteY108" fmla="*/ 794808 h 974726"/>
                <a:gd name="connsiteX109" fmla="*/ 462007 w 556146"/>
                <a:gd name="connsiteY109" fmla="*/ 792692 h 974726"/>
                <a:gd name="connsiteX110" fmla="*/ 526951 w 556146"/>
                <a:gd name="connsiteY110" fmla="*/ 752475 h 974726"/>
                <a:gd name="connsiteX111" fmla="*/ 456090 w 556146"/>
                <a:gd name="connsiteY111" fmla="*/ 752475 h 974726"/>
                <a:gd name="connsiteX112" fmla="*/ 458255 w 556146"/>
                <a:gd name="connsiteY112" fmla="*/ 754618 h 974726"/>
                <a:gd name="connsiteX113" fmla="*/ 456090 w 556146"/>
                <a:gd name="connsiteY113" fmla="*/ 756761 h 974726"/>
                <a:gd name="connsiteX114" fmla="*/ 421454 w 556146"/>
                <a:gd name="connsiteY114" fmla="*/ 773907 h 974726"/>
                <a:gd name="connsiteX115" fmla="*/ 391147 w 556146"/>
                <a:gd name="connsiteY115" fmla="*/ 795338 h 974726"/>
                <a:gd name="connsiteX116" fmla="*/ 388982 w 556146"/>
                <a:gd name="connsiteY116" fmla="*/ 791052 h 974726"/>
                <a:gd name="connsiteX117" fmla="*/ 421454 w 556146"/>
                <a:gd name="connsiteY117" fmla="*/ 767477 h 974726"/>
                <a:gd name="connsiteX118" fmla="*/ 440937 w 556146"/>
                <a:gd name="connsiteY118" fmla="*/ 756761 h 974726"/>
                <a:gd name="connsiteX119" fmla="*/ 456090 w 556146"/>
                <a:gd name="connsiteY119" fmla="*/ 752475 h 974726"/>
                <a:gd name="connsiteX120" fmla="*/ 432175 w 556146"/>
                <a:gd name="connsiteY120" fmla="*/ 749300 h 974726"/>
                <a:gd name="connsiteX121" fmla="*/ 438639 w 556146"/>
                <a:gd name="connsiteY121" fmla="*/ 749300 h 974726"/>
                <a:gd name="connsiteX122" fmla="*/ 438639 w 556146"/>
                <a:gd name="connsiteY122" fmla="*/ 751465 h 974726"/>
                <a:gd name="connsiteX123" fmla="*/ 438639 w 556146"/>
                <a:gd name="connsiteY123" fmla="*/ 753630 h 974726"/>
                <a:gd name="connsiteX124" fmla="*/ 436484 w 556146"/>
                <a:gd name="connsiteY124" fmla="*/ 753630 h 974726"/>
                <a:gd name="connsiteX125" fmla="*/ 432175 w 556146"/>
                <a:gd name="connsiteY125" fmla="*/ 753630 h 974726"/>
                <a:gd name="connsiteX126" fmla="*/ 425712 w 556146"/>
                <a:gd name="connsiteY126" fmla="*/ 755794 h 974726"/>
                <a:gd name="connsiteX127" fmla="*/ 417094 w 556146"/>
                <a:gd name="connsiteY127" fmla="*/ 760124 h 974726"/>
                <a:gd name="connsiteX128" fmla="*/ 397704 w 556146"/>
                <a:gd name="connsiteY128" fmla="*/ 770948 h 974726"/>
                <a:gd name="connsiteX129" fmla="*/ 354614 w 556146"/>
                <a:gd name="connsiteY129" fmla="*/ 796925 h 974726"/>
                <a:gd name="connsiteX130" fmla="*/ 352460 w 556146"/>
                <a:gd name="connsiteY130" fmla="*/ 796925 h 974726"/>
                <a:gd name="connsiteX131" fmla="*/ 352460 w 556146"/>
                <a:gd name="connsiteY131" fmla="*/ 792596 h 974726"/>
                <a:gd name="connsiteX132" fmla="*/ 399858 w 556146"/>
                <a:gd name="connsiteY132" fmla="*/ 764454 h 974726"/>
                <a:gd name="connsiteX133" fmla="*/ 414940 w 556146"/>
                <a:gd name="connsiteY133" fmla="*/ 755794 h 974726"/>
                <a:gd name="connsiteX134" fmla="*/ 421403 w 556146"/>
                <a:gd name="connsiteY134" fmla="*/ 751465 h 974726"/>
                <a:gd name="connsiteX135" fmla="*/ 423557 w 556146"/>
                <a:gd name="connsiteY135" fmla="*/ 751465 h 974726"/>
                <a:gd name="connsiteX136" fmla="*/ 432175 w 556146"/>
                <a:gd name="connsiteY136" fmla="*/ 749300 h 974726"/>
                <a:gd name="connsiteX137" fmla="*/ 294198 w 556146"/>
                <a:gd name="connsiteY137" fmla="*/ 748242 h 974726"/>
                <a:gd name="connsiteX138" fmla="*/ 294198 w 556146"/>
                <a:gd name="connsiteY138" fmla="*/ 750358 h 974726"/>
                <a:gd name="connsiteX139" fmla="*/ 287803 w 556146"/>
                <a:gd name="connsiteY139" fmla="*/ 754592 h 974726"/>
                <a:gd name="connsiteX140" fmla="*/ 225981 w 556146"/>
                <a:gd name="connsiteY140" fmla="*/ 790575 h 974726"/>
                <a:gd name="connsiteX141" fmla="*/ 223849 w 556146"/>
                <a:gd name="connsiteY141" fmla="*/ 790575 h 974726"/>
                <a:gd name="connsiteX142" fmla="*/ 223849 w 556146"/>
                <a:gd name="connsiteY142" fmla="*/ 786342 h 974726"/>
                <a:gd name="connsiteX143" fmla="*/ 275012 w 556146"/>
                <a:gd name="connsiteY143" fmla="*/ 754592 h 974726"/>
                <a:gd name="connsiteX144" fmla="*/ 294198 w 556146"/>
                <a:gd name="connsiteY144" fmla="*/ 748242 h 974726"/>
                <a:gd name="connsiteX145" fmla="*/ 503541 w 556146"/>
                <a:gd name="connsiteY145" fmla="*/ 747713 h 974726"/>
                <a:gd name="connsiteX146" fmla="*/ 510058 w 556146"/>
                <a:gd name="connsiteY146" fmla="*/ 749878 h 974726"/>
                <a:gd name="connsiteX147" fmla="*/ 507886 w 556146"/>
                <a:gd name="connsiteY147" fmla="*/ 754207 h 974726"/>
                <a:gd name="connsiteX148" fmla="*/ 507886 w 556146"/>
                <a:gd name="connsiteY148" fmla="*/ 752043 h 974726"/>
                <a:gd name="connsiteX149" fmla="*/ 503541 w 556146"/>
                <a:gd name="connsiteY149" fmla="*/ 752043 h 974726"/>
                <a:gd name="connsiteX150" fmla="*/ 492679 w 556146"/>
                <a:gd name="connsiteY150" fmla="*/ 756372 h 974726"/>
                <a:gd name="connsiteX151" fmla="*/ 468783 w 556146"/>
                <a:gd name="connsiteY151" fmla="*/ 769361 h 974726"/>
                <a:gd name="connsiteX152" fmla="*/ 434025 w 556146"/>
                <a:gd name="connsiteY152" fmla="*/ 795338 h 974726"/>
                <a:gd name="connsiteX153" fmla="*/ 431853 w 556146"/>
                <a:gd name="connsiteY153" fmla="*/ 795338 h 974726"/>
                <a:gd name="connsiteX154" fmla="*/ 431853 w 556146"/>
                <a:gd name="connsiteY154" fmla="*/ 791009 h 974726"/>
                <a:gd name="connsiteX155" fmla="*/ 470955 w 556146"/>
                <a:gd name="connsiteY155" fmla="*/ 762867 h 974726"/>
                <a:gd name="connsiteX156" fmla="*/ 488334 w 556146"/>
                <a:gd name="connsiteY156" fmla="*/ 752043 h 974726"/>
                <a:gd name="connsiteX157" fmla="*/ 494851 w 556146"/>
                <a:gd name="connsiteY157" fmla="*/ 749878 h 974726"/>
                <a:gd name="connsiteX158" fmla="*/ 503541 w 556146"/>
                <a:gd name="connsiteY158" fmla="*/ 747713 h 974726"/>
                <a:gd name="connsiteX159" fmla="*/ 368221 w 556146"/>
                <a:gd name="connsiteY159" fmla="*/ 747713 h 974726"/>
                <a:gd name="connsiteX160" fmla="*/ 370376 w 556146"/>
                <a:gd name="connsiteY160" fmla="*/ 747713 h 974726"/>
                <a:gd name="connsiteX161" fmla="*/ 368221 w 556146"/>
                <a:gd name="connsiteY161" fmla="*/ 752031 h 974726"/>
                <a:gd name="connsiteX162" fmla="*/ 359603 w 556146"/>
                <a:gd name="connsiteY162" fmla="*/ 754190 h 974726"/>
                <a:gd name="connsiteX163" fmla="*/ 348831 w 556146"/>
                <a:gd name="connsiteY163" fmla="*/ 760667 h 974726"/>
                <a:gd name="connsiteX164" fmla="*/ 329441 w 556146"/>
                <a:gd name="connsiteY164" fmla="*/ 773621 h 974726"/>
                <a:gd name="connsiteX165" fmla="*/ 292815 w 556146"/>
                <a:gd name="connsiteY165" fmla="*/ 795211 h 974726"/>
                <a:gd name="connsiteX166" fmla="*/ 286351 w 556146"/>
                <a:gd name="connsiteY166" fmla="*/ 799529 h 974726"/>
                <a:gd name="connsiteX167" fmla="*/ 284197 w 556146"/>
                <a:gd name="connsiteY167" fmla="*/ 799529 h 974726"/>
                <a:gd name="connsiteX168" fmla="*/ 284197 w 556146"/>
                <a:gd name="connsiteY168" fmla="*/ 801688 h 974726"/>
                <a:gd name="connsiteX169" fmla="*/ 282042 w 556146"/>
                <a:gd name="connsiteY169" fmla="*/ 799529 h 974726"/>
                <a:gd name="connsiteX170" fmla="*/ 282042 w 556146"/>
                <a:gd name="connsiteY170" fmla="*/ 797370 h 974726"/>
                <a:gd name="connsiteX171" fmla="*/ 284197 w 556146"/>
                <a:gd name="connsiteY171" fmla="*/ 795211 h 974726"/>
                <a:gd name="connsiteX172" fmla="*/ 331595 w 556146"/>
                <a:gd name="connsiteY172" fmla="*/ 767144 h 974726"/>
                <a:gd name="connsiteX173" fmla="*/ 350985 w 556146"/>
                <a:gd name="connsiteY173" fmla="*/ 754190 h 974726"/>
                <a:gd name="connsiteX174" fmla="*/ 368221 w 556146"/>
                <a:gd name="connsiteY174" fmla="*/ 747713 h 974726"/>
                <a:gd name="connsiteX175" fmla="*/ 333251 w 556146"/>
                <a:gd name="connsiteY175" fmla="*/ 747713 h 974726"/>
                <a:gd name="connsiteX176" fmla="*/ 335428 w 556146"/>
                <a:gd name="connsiteY176" fmla="*/ 747713 h 974726"/>
                <a:gd name="connsiteX177" fmla="*/ 335428 w 556146"/>
                <a:gd name="connsiteY177" fmla="*/ 752043 h 974726"/>
                <a:gd name="connsiteX178" fmla="*/ 333251 w 556146"/>
                <a:gd name="connsiteY178" fmla="*/ 754207 h 974726"/>
                <a:gd name="connsiteX179" fmla="*/ 265760 w 556146"/>
                <a:gd name="connsiteY179" fmla="*/ 793173 h 974726"/>
                <a:gd name="connsiteX180" fmla="*/ 263582 w 556146"/>
                <a:gd name="connsiteY180" fmla="*/ 795338 h 974726"/>
                <a:gd name="connsiteX181" fmla="*/ 261405 w 556146"/>
                <a:gd name="connsiteY181" fmla="*/ 793173 h 974726"/>
                <a:gd name="connsiteX182" fmla="*/ 263582 w 556146"/>
                <a:gd name="connsiteY182" fmla="*/ 791009 h 974726"/>
                <a:gd name="connsiteX183" fmla="*/ 324542 w 556146"/>
                <a:gd name="connsiteY183" fmla="*/ 754207 h 974726"/>
                <a:gd name="connsiteX184" fmla="*/ 333251 w 556146"/>
                <a:gd name="connsiteY184" fmla="*/ 747713 h 974726"/>
                <a:gd name="connsiteX185" fmla="*/ 481523 w 556146"/>
                <a:gd name="connsiteY185" fmla="*/ 746125 h 974726"/>
                <a:gd name="connsiteX186" fmla="*/ 483655 w 556146"/>
                <a:gd name="connsiteY186" fmla="*/ 748242 h 974726"/>
                <a:gd name="connsiteX187" fmla="*/ 483655 w 556146"/>
                <a:gd name="connsiteY187" fmla="*/ 750358 h 974726"/>
                <a:gd name="connsiteX188" fmla="*/ 481523 w 556146"/>
                <a:gd name="connsiteY188" fmla="*/ 750358 h 974726"/>
                <a:gd name="connsiteX189" fmla="*/ 475128 w 556146"/>
                <a:gd name="connsiteY189" fmla="*/ 754592 h 974726"/>
                <a:gd name="connsiteX190" fmla="*/ 413306 w 556146"/>
                <a:gd name="connsiteY190" fmla="*/ 796925 h 974726"/>
                <a:gd name="connsiteX191" fmla="*/ 411174 w 556146"/>
                <a:gd name="connsiteY191" fmla="*/ 796925 h 974726"/>
                <a:gd name="connsiteX192" fmla="*/ 409042 w 556146"/>
                <a:gd name="connsiteY192" fmla="*/ 796925 h 974726"/>
                <a:gd name="connsiteX193" fmla="*/ 409042 w 556146"/>
                <a:gd name="connsiteY193" fmla="*/ 794808 h 974726"/>
                <a:gd name="connsiteX194" fmla="*/ 464469 w 556146"/>
                <a:gd name="connsiteY194" fmla="*/ 754592 h 974726"/>
                <a:gd name="connsiteX195" fmla="*/ 472996 w 556146"/>
                <a:gd name="connsiteY195" fmla="*/ 750358 h 974726"/>
                <a:gd name="connsiteX196" fmla="*/ 477260 w 556146"/>
                <a:gd name="connsiteY196" fmla="*/ 748242 h 974726"/>
                <a:gd name="connsiteX197" fmla="*/ 479392 w 556146"/>
                <a:gd name="connsiteY197" fmla="*/ 748242 h 974726"/>
                <a:gd name="connsiteX198" fmla="*/ 481523 w 556146"/>
                <a:gd name="connsiteY198" fmla="*/ 746125 h 974726"/>
                <a:gd name="connsiteX199" fmla="*/ 396145 w 556146"/>
                <a:gd name="connsiteY199" fmla="*/ 746125 h 974726"/>
                <a:gd name="connsiteX200" fmla="*/ 398328 w 556146"/>
                <a:gd name="connsiteY200" fmla="*/ 746125 h 974726"/>
                <a:gd name="connsiteX201" fmla="*/ 400510 w 556146"/>
                <a:gd name="connsiteY201" fmla="*/ 746125 h 974726"/>
                <a:gd name="connsiteX202" fmla="*/ 402693 w 556146"/>
                <a:gd name="connsiteY202" fmla="*/ 746125 h 974726"/>
                <a:gd name="connsiteX203" fmla="*/ 400510 w 556146"/>
                <a:gd name="connsiteY203" fmla="*/ 750358 h 974726"/>
                <a:gd name="connsiteX204" fmla="*/ 398328 w 556146"/>
                <a:gd name="connsiteY204" fmla="*/ 750358 h 974726"/>
                <a:gd name="connsiteX205" fmla="*/ 396145 w 556146"/>
                <a:gd name="connsiteY205" fmla="*/ 752475 h 974726"/>
                <a:gd name="connsiteX206" fmla="*/ 387413 w 556146"/>
                <a:gd name="connsiteY206" fmla="*/ 756708 h 974726"/>
                <a:gd name="connsiteX207" fmla="*/ 319746 w 556146"/>
                <a:gd name="connsiteY207" fmla="*/ 796925 h 974726"/>
                <a:gd name="connsiteX208" fmla="*/ 317563 w 556146"/>
                <a:gd name="connsiteY208" fmla="*/ 796925 h 974726"/>
                <a:gd name="connsiteX209" fmla="*/ 317563 w 556146"/>
                <a:gd name="connsiteY209" fmla="*/ 792692 h 974726"/>
                <a:gd name="connsiteX210" fmla="*/ 378682 w 556146"/>
                <a:gd name="connsiteY210" fmla="*/ 756708 h 974726"/>
                <a:gd name="connsiteX211" fmla="*/ 387413 w 556146"/>
                <a:gd name="connsiteY211" fmla="*/ 752475 h 974726"/>
                <a:gd name="connsiteX212" fmla="*/ 396145 w 556146"/>
                <a:gd name="connsiteY212" fmla="*/ 746125 h 974726"/>
                <a:gd name="connsiteX213" fmla="*/ 331673 w 556146"/>
                <a:gd name="connsiteY213" fmla="*/ 673100 h 974726"/>
                <a:gd name="connsiteX214" fmla="*/ 331673 w 556146"/>
                <a:gd name="connsiteY214" fmla="*/ 677379 h 974726"/>
                <a:gd name="connsiteX215" fmla="*/ 257812 w 556146"/>
                <a:gd name="connsiteY215" fmla="*/ 722313 h 974726"/>
                <a:gd name="connsiteX216" fmla="*/ 175262 w 556146"/>
                <a:gd name="connsiteY216" fmla="*/ 771525 h 974726"/>
                <a:gd name="connsiteX217" fmla="*/ 173090 w 556146"/>
                <a:gd name="connsiteY217" fmla="*/ 767246 h 974726"/>
                <a:gd name="connsiteX218" fmla="*/ 255640 w 556146"/>
                <a:gd name="connsiteY218" fmla="*/ 718033 h 974726"/>
                <a:gd name="connsiteX219" fmla="*/ 331673 w 556146"/>
                <a:gd name="connsiteY219" fmla="*/ 675240 h 974726"/>
                <a:gd name="connsiteX220" fmla="*/ 331673 w 556146"/>
                <a:gd name="connsiteY220" fmla="*/ 673100 h 974726"/>
                <a:gd name="connsiteX221" fmla="*/ 358699 w 556146"/>
                <a:gd name="connsiteY221" fmla="*/ 638175 h 974726"/>
                <a:gd name="connsiteX222" fmla="*/ 360852 w 556146"/>
                <a:gd name="connsiteY222" fmla="*/ 642488 h 974726"/>
                <a:gd name="connsiteX223" fmla="*/ 317789 w 556146"/>
                <a:gd name="connsiteY223" fmla="*/ 668368 h 974726"/>
                <a:gd name="connsiteX224" fmla="*/ 272572 w 556146"/>
                <a:gd name="connsiteY224" fmla="*/ 696403 h 974726"/>
                <a:gd name="connsiteX225" fmla="*/ 179987 w 556146"/>
                <a:gd name="connsiteY225" fmla="*/ 750319 h 974726"/>
                <a:gd name="connsiteX226" fmla="*/ 177833 w 556146"/>
                <a:gd name="connsiteY226" fmla="*/ 752475 h 974726"/>
                <a:gd name="connsiteX227" fmla="*/ 175680 w 556146"/>
                <a:gd name="connsiteY227" fmla="*/ 750319 h 974726"/>
                <a:gd name="connsiteX228" fmla="*/ 175680 w 556146"/>
                <a:gd name="connsiteY228" fmla="*/ 748162 h 974726"/>
                <a:gd name="connsiteX229" fmla="*/ 186446 w 556146"/>
                <a:gd name="connsiteY229" fmla="*/ 741692 h 974726"/>
                <a:gd name="connsiteX230" fmla="*/ 272572 w 556146"/>
                <a:gd name="connsiteY230" fmla="*/ 689934 h 974726"/>
                <a:gd name="connsiteX231" fmla="*/ 317789 w 556146"/>
                <a:gd name="connsiteY231" fmla="*/ 661898 h 974726"/>
                <a:gd name="connsiteX232" fmla="*/ 358699 w 556146"/>
                <a:gd name="connsiteY232" fmla="*/ 640332 h 974726"/>
                <a:gd name="connsiteX233" fmla="*/ 358699 w 556146"/>
                <a:gd name="connsiteY233" fmla="*/ 638175 h 974726"/>
                <a:gd name="connsiteX234" fmla="*/ 404190 w 556146"/>
                <a:gd name="connsiteY234" fmla="*/ 596900 h 974726"/>
                <a:gd name="connsiteX235" fmla="*/ 406337 w 556146"/>
                <a:gd name="connsiteY235" fmla="*/ 596900 h 974726"/>
                <a:gd name="connsiteX236" fmla="*/ 408484 w 556146"/>
                <a:gd name="connsiteY236" fmla="*/ 596900 h 974726"/>
                <a:gd name="connsiteX237" fmla="*/ 410630 w 556146"/>
                <a:gd name="connsiteY237" fmla="*/ 596900 h 974726"/>
                <a:gd name="connsiteX238" fmla="*/ 408484 w 556146"/>
                <a:gd name="connsiteY238" fmla="*/ 601196 h 974726"/>
                <a:gd name="connsiteX239" fmla="*/ 406337 w 556146"/>
                <a:gd name="connsiteY239" fmla="*/ 601196 h 974726"/>
                <a:gd name="connsiteX240" fmla="*/ 404190 w 556146"/>
                <a:gd name="connsiteY240" fmla="*/ 601196 h 974726"/>
                <a:gd name="connsiteX241" fmla="*/ 402043 w 556146"/>
                <a:gd name="connsiteY241" fmla="*/ 601196 h 974726"/>
                <a:gd name="connsiteX242" fmla="*/ 393456 w 556146"/>
                <a:gd name="connsiteY242" fmla="*/ 605491 h 974726"/>
                <a:gd name="connsiteX243" fmla="*/ 382723 w 556146"/>
                <a:gd name="connsiteY243" fmla="*/ 609787 h 974726"/>
                <a:gd name="connsiteX244" fmla="*/ 361255 w 556146"/>
                <a:gd name="connsiteY244" fmla="*/ 622674 h 974726"/>
                <a:gd name="connsiteX245" fmla="*/ 316174 w 556146"/>
                <a:gd name="connsiteY245" fmla="*/ 650595 h 974726"/>
                <a:gd name="connsiteX246" fmla="*/ 241038 w 556146"/>
                <a:gd name="connsiteY246" fmla="*/ 695699 h 974726"/>
                <a:gd name="connsiteX247" fmla="*/ 226011 w 556146"/>
                <a:gd name="connsiteY247" fmla="*/ 706438 h 974726"/>
                <a:gd name="connsiteX248" fmla="*/ 223864 w 556146"/>
                <a:gd name="connsiteY248" fmla="*/ 706438 h 974726"/>
                <a:gd name="connsiteX249" fmla="*/ 221717 w 556146"/>
                <a:gd name="connsiteY249" fmla="*/ 704290 h 974726"/>
                <a:gd name="connsiteX250" fmla="*/ 223864 w 556146"/>
                <a:gd name="connsiteY250" fmla="*/ 702143 h 974726"/>
                <a:gd name="connsiteX251" fmla="*/ 223864 w 556146"/>
                <a:gd name="connsiteY251" fmla="*/ 699995 h 974726"/>
                <a:gd name="connsiteX252" fmla="*/ 241038 w 556146"/>
                <a:gd name="connsiteY252" fmla="*/ 691404 h 974726"/>
                <a:gd name="connsiteX253" fmla="*/ 264652 w 556146"/>
                <a:gd name="connsiteY253" fmla="*/ 674221 h 974726"/>
                <a:gd name="connsiteX254" fmla="*/ 318320 w 556146"/>
                <a:gd name="connsiteY254" fmla="*/ 642004 h 974726"/>
                <a:gd name="connsiteX255" fmla="*/ 367695 w 556146"/>
                <a:gd name="connsiteY255" fmla="*/ 614083 h 974726"/>
                <a:gd name="connsiteX256" fmla="*/ 391310 w 556146"/>
                <a:gd name="connsiteY256" fmla="*/ 601196 h 974726"/>
                <a:gd name="connsiteX257" fmla="*/ 404190 w 556146"/>
                <a:gd name="connsiteY257" fmla="*/ 596900 h 974726"/>
                <a:gd name="connsiteX258" fmla="*/ 431737 w 556146"/>
                <a:gd name="connsiteY258" fmla="*/ 552450 h 974726"/>
                <a:gd name="connsiteX259" fmla="*/ 433884 w 556146"/>
                <a:gd name="connsiteY259" fmla="*/ 552450 h 974726"/>
                <a:gd name="connsiteX260" fmla="*/ 433884 w 556146"/>
                <a:gd name="connsiteY260" fmla="*/ 556746 h 974726"/>
                <a:gd name="connsiteX261" fmla="*/ 431737 w 556146"/>
                <a:gd name="connsiteY261" fmla="*/ 556746 h 974726"/>
                <a:gd name="connsiteX262" fmla="*/ 418856 w 556146"/>
                <a:gd name="connsiteY262" fmla="*/ 561041 h 974726"/>
                <a:gd name="connsiteX263" fmla="*/ 401682 w 556146"/>
                <a:gd name="connsiteY263" fmla="*/ 571780 h 974726"/>
                <a:gd name="connsiteX264" fmla="*/ 371628 w 556146"/>
                <a:gd name="connsiteY264" fmla="*/ 593258 h 974726"/>
                <a:gd name="connsiteX265" fmla="*/ 320106 w 556146"/>
                <a:gd name="connsiteY265" fmla="*/ 623328 h 974726"/>
                <a:gd name="connsiteX266" fmla="*/ 309373 w 556146"/>
                <a:gd name="connsiteY266" fmla="*/ 629771 h 974726"/>
                <a:gd name="connsiteX267" fmla="*/ 290052 w 556146"/>
                <a:gd name="connsiteY267" fmla="*/ 640510 h 974726"/>
                <a:gd name="connsiteX268" fmla="*/ 275025 w 556146"/>
                <a:gd name="connsiteY268" fmla="*/ 649101 h 974726"/>
                <a:gd name="connsiteX269" fmla="*/ 251411 w 556146"/>
                <a:gd name="connsiteY269" fmla="*/ 661988 h 974726"/>
                <a:gd name="connsiteX270" fmla="*/ 249264 w 556146"/>
                <a:gd name="connsiteY270" fmla="*/ 661988 h 974726"/>
                <a:gd name="connsiteX271" fmla="*/ 249264 w 556146"/>
                <a:gd name="connsiteY271" fmla="*/ 657693 h 974726"/>
                <a:gd name="connsiteX272" fmla="*/ 259998 w 556146"/>
                <a:gd name="connsiteY272" fmla="*/ 651249 h 974726"/>
                <a:gd name="connsiteX273" fmla="*/ 285759 w 556146"/>
                <a:gd name="connsiteY273" fmla="*/ 638362 h 974726"/>
                <a:gd name="connsiteX274" fmla="*/ 300786 w 556146"/>
                <a:gd name="connsiteY274" fmla="*/ 629771 h 974726"/>
                <a:gd name="connsiteX275" fmla="*/ 311519 w 556146"/>
                <a:gd name="connsiteY275" fmla="*/ 623328 h 974726"/>
                <a:gd name="connsiteX276" fmla="*/ 317960 w 556146"/>
                <a:gd name="connsiteY276" fmla="*/ 619032 h 974726"/>
                <a:gd name="connsiteX277" fmla="*/ 328693 w 556146"/>
                <a:gd name="connsiteY277" fmla="*/ 614736 h 974726"/>
                <a:gd name="connsiteX278" fmla="*/ 371628 w 556146"/>
                <a:gd name="connsiteY278" fmla="*/ 588963 h 974726"/>
                <a:gd name="connsiteX279" fmla="*/ 403829 w 556146"/>
                <a:gd name="connsiteY279" fmla="*/ 565337 h 974726"/>
                <a:gd name="connsiteX280" fmla="*/ 421003 w 556146"/>
                <a:gd name="connsiteY280" fmla="*/ 554598 h 974726"/>
                <a:gd name="connsiteX281" fmla="*/ 431737 w 556146"/>
                <a:gd name="connsiteY281" fmla="*/ 552450 h 974726"/>
                <a:gd name="connsiteX282" fmla="*/ 441257 w 556146"/>
                <a:gd name="connsiteY282" fmla="*/ 523875 h 974726"/>
                <a:gd name="connsiteX283" fmla="*/ 443406 w 556146"/>
                <a:gd name="connsiteY283" fmla="*/ 526030 h 974726"/>
                <a:gd name="connsiteX284" fmla="*/ 419764 w 556146"/>
                <a:gd name="connsiteY284" fmla="*/ 547574 h 974726"/>
                <a:gd name="connsiteX285" fmla="*/ 391824 w 556146"/>
                <a:gd name="connsiteY285" fmla="*/ 564810 h 974726"/>
                <a:gd name="connsiteX286" fmla="*/ 346691 w 556146"/>
                <a:gd name="connsiteY286" fmla="*/ 590664 h 974726"/>
                <a:gd name="connsiteX287" fmla="*/ 338094 w 556146"/>
                <a:gd name="connsiteY287" fmla="*/ 597127 h 974726"/>
                <a:gd name="connsiteX288" fmla="*/ 327348 w 556146"/>
                <a:gd name="connsiteY288" fmla="*/ 603591 h 974726"/>
                <a:gd name="connsiteX289" fmla="*/ 314452 w 556146"/>
                <a:gd name="connsiteY289" fmla="*/ 610054 h 974726"/>
                <a:gd name="connsiteX290" fmla="*/ 310154 w 556146"/>
                <a:gd name="connsiteY290" fmla="*/ 612209 h 974726"/>
                <a:gd name="connsiteX291" fmla="*/ 308004 w 556146"/>
                <a:gd name="connsiteY291" fmla="*/ 614363 h 974726"/>
                <a:gd name="connsiteX292" fmla="*/ 305855 w 556146"/>
                <a:gd name="connsiteY292" fmla="*/ 610054 h 974726"/>
                <a:gd name="connsiteX293" fmla="*/ 308004 w 556146"/>
                <a:gd name="connsiteY293" fmla="*/ 610054 h 974726"/>
                <a:gd name="connsiteX294" fmla="*/ 308004 w 556146"/>
                <a:gd name="connsiteY294" fmla="*/ 607900 h 974726"/>
                <a:gd name="connsiteX295" fmla="*/ 323049 w 556146"/>
                <a:gd name="connsiteY295" fmla="*/ 599282 h 974726"/>
                <a:gd name="connsiteX296" fmla="*/ 335944 w 556146"/>
                <a:gd name="connsiteY296" fmla="*/ 592818 h 974726"/>
                <a:gd name="connsiteX297" fmla="*/ 344541 w 556146"/>
                <a:gd name="connsiteY297" fmla="*/ 588509 h 974726"/>
                <a:gd name="connsiteX298" fmla="*/ 350989 w 556146"/>
                <a:gd name="connsiteY298" fmla="*/ 584200 h 974726"/>
                <a:gd name="connsiteX299" fmla="*/ 385377 w 556146"/>
                <a:gd name="connsiteY299" fmla="*/ 562656 h 974726"/>
                <a:gd name="connsiteX300" fmla="*/ 415466 w 556146"/>
                <a:gd name="connsiteY300" fmla="*/ 545420 h 974726"/>
                <a:gd name="connsiteX301" fmla="*/ 441257 w 556146"/>
                <a:gd name="connsiteY301" fmla="*/ 523875 h 974726"/>
                <a:gd name="connsiteX302" fmla="*/ 462446 w 556146"/>
                <a:gd name="connsiteY302" fmla="*/ 495300 h 974726"/>
                <a:gd name="connsiteX303" fmla="*/ 462446 w 556146"/>
                <a:gd name="connsiteY303" fmla="*/ 499666 h 974726"/>
                <a:gd name="connsiteX304" fmla="*/ 460287 w 556146"/>
                <a:gd name="connsiteY304" fmla="*/ 501849 h 974726"/>
                <a:gd name="connsiteX305" fmla="*/ 363132 w 556146"/>
                <a:gd name="connsiteY305" fmla="*/ 562967 h 974726"/>
                <a:gd name="connsiteX306" fmla="*/ 358814 w 556146"/>
                <a:gd name="connsiteY306" fmla="*/ 565150 h 974726"/>
                <a:gd name="connsiteX307" fmla="*/ 356655 w 556146"/>
                <a:gd name="connsiteY307" fmla="*/ 565150 h 974726"/>
                <a:gd name="connsiteX308" fmla="*/ 356655 w 556146"/>
                <a:gd name="connsiteY308" fmla="*/ 560785 h 974726"/>
                <a:gd name="connsiteX309" fmla="*/ 365291 w 556146"/>
                <a:gd name="connsiteY309" fmla="*/ 556419 h 974726"/>
                <a:gd name="connsiteX310" fmla="*/ 462446 w 556146"/>
                <a:gd name="connsiteY310" fmla="*/ 495300 h 974726"/>
                <a:gd name="connsiteX311" fmla="*/ 462473 w 556146"/>
                <a:gd name="connsiteY311" fmla="*/ 471488 h 974726"/>
                <a:gd name="connsiteX312" fmla="*/ 462473 w 556146"/>
                <a:gd name="connsiteY312" fmla="*/ 475784 h 974726"/>
                <a:gd name="connsiteX313" fmla="*/ 460342 w 556146"/>
                <a:gd name="connsiteY313" fmla="*/ 475784 h 974726"/>
                <a:gd name="connsiteX314" fmla="*/ 445419 w 556146"/>
                <a:gd name="connsiteY314" fmla="*/ 482227 h 974726"/>
                <a:gd name="connsiteX315" fmla="*/ 428365 w 556146"/>
                <a:gd name="connsiteY315" fmla="*/ 490819 h 974726"/>
                <a:gd name="connsiteX316" fmla="*/ 394256 w 556146"/>
                <a:gd name="connsiteY316" fmla="*/ 508001 h 974726"/>
                <a:gd name="connsiteX317" fmla="*/ 392124 w 556146"/>
                <a:gd name="connsiteY317" fmla="*/ 508001 h 974726"/>
                <a:gd name="connsiteX318" fmla="*/ 392124 w 556146"/>
                <a:gd name="connsiteY318" fmla="*/ 503705 h 974726"/>
                <a:gd name="connsiteX319" fmla="*/ 394256 w 556146"/>
                <a:gd name="connsiteY319" fmla="*/ 503705 h 974726"/>
                <a:gd name="connsiteX320" fmla="*/ 430496 w 556146"/>
                <a:gd name="connsiteY320" fmla="*/ 484375 h 974726"/>
                <a:gd name="connsiteX321" fmla="*/ 447551 w 556146"/>
                <a:gd name="connsiteY321" fmla="*/ 475784 h 974726"/>
                <a:gd name="connsiteX322" fmla="*/ 462473 w 556146"/>
                <a:gd name="connsiteY322" fmla="*/ 471488 h 974726"/>
                <a:gd name="connsiteX323" fmla="*/ 476165 w 556146"/>
                <a:gd name="connsiteY323" fmla="*/ 444500 h 974726"/>
                <a:gd name="connsiteX324" fmla="*/ 478323 w 556146"/>
                <a:gd name="connsiteY324" fmla="*/ 444500 h 974726"/>
                <a:gd name="connsiteX325" fmla="*/ 480480 w 556146"/>
                <a:gd name="connsiteY325" fmla="*/ 444500 h 974726"/>
                <a:gd name="connsiteX326" fmla="*/ 478323 w 556146"/>
                <a:gd name="connsiteY326" fmla="*/ 448733 h 974726"/>
                <a:gd name="connsiteX327" fmla="*/ 476165 w 556146"/>
                <a:gd name="connsiteY327" fmla="*/ 448733 h 974726"/>
                <a:gd name="connsiteX328" fmla="*/ 458906 w 556146"/>
                <a:gd name="connsiteY328" fmla="*/ 455083 h 974726"/>
                <a:gd name="connsiteX329" fmla="*/ 441647 w 556146"/>
                <a:gd name="connsiteY329" fmla="*/ 465667 h 974726"/>
                <a:gd name="connsiteX330" fmla="*/ 402814 w 556146"/>
                <a:gd name="connsiteY330" fmla="*/ 486833 h 974726"/>
                <a:gd name="connsiteX331" fmla="*/ 400657 w 556146"/>
                <a:gd name="connsiteY331" fmla="*/ 486833 h 974726"/>
                <a:gd name="connsiteX332" fmla="*/ 398500 w 556146"/>
                <a:gd name="connsiteY332" fmla="*/ 488950 h 974726"/>
                <a:gd name="connsiteX333" fmla="*/ 398500 w 556146"/>
                <a:gd name="connsiteY333" fmla="*/ 486833 h 974726"/>
                <a:gd name="connsiteX334" fmla="*/ 398500 w 556146"/>
                <a:gd name="connsiteY334" fmla="*/ 484717 h 974726"/>
                <a:gd name="connsiteX335" fmla="*/ 398500 w 556146"/>
                <a:gd name="connsiteY335" fmla="*/ 482600 h 974726"/>
                <a:gd name="connsiteX336" fmla="*/ 407129 w 556146"/>
                <a:gd name="connsiteY336" fmla="*/ 480483 h 974726"/>
                <a:gd name="connsiteX337" fmla="*/ 443805 w 556146"/>
                <a:gd name="connsiteY337" fmla="*/ 459317 h 974726"/>
                <a:gd name="connsiteX338" fmla="*/ 463221 w 556146"/>
                <a:gd name="connsiteY338" fmla="*/ 448733 h 974726"/>
                <a:gd name="connsiteX339" fmla="*/ 476165 w 556146"/>
                <a:gd name="connsiteY339" fmla="*/ 444500 h 974726"/>
                <a:gd name="connsiteX340" fmla="*/ 495165 w 556146"/>
                <a:gd name="connsiteY340" fmla="*/ 404813 h 974726"/>
                <a:gd name="connsiteX341" fmla="*/ 497347 w 556146"/>
                <a:gd name="connsiteY341" fmla="*/ 404813 h 974726"/>
                <a:gd name="connsiteX342" fmla="*/ 497347 w 556146"/>
                <a:gd name="connsiteY342" fmla="*/ 409099 h 974726"/>
                <a:gd name="connsiteX343" fmla="*/ 495165 w 556146"/>
                <a:gd name="connsiteY343" fmla="*/ 409099 h 974726"/>
                <a:gd name="connsiteX344" fmla="*/ 486433 w 556146"/>
                <a:gd name="connsiteY344" fmla="*/ 411243 h 974726"/>
                <a:gd name="connsiteX345" fmla="*/ 475519 w 556146"/>
                <a:gd name="connsiteY345" fmla="*/ 415529 h 974726"/>
                <a:gd name="connsiteX346" fmla="*/ 455874 w 556146"/>
                <a:gd name="connsiteY346" fmla="*/ 426245 h 974726"/>
                <a:gd name="connsiteX347" fmla="*/ 416583 w 556146"/>
                <a:gd name="connsiteY347" fmla="*/ 447676 h 974726"/>
                <a:gd name="connsiteX348" fmla="*/ 414400 w 556146"/>
                <a:gd name="connsiteY348" fmla="*/ 447676 h 974726"/>
                <a:gd name="connsiteX349" fmla="*/ 414400 w 556146"/>
                <a:gd name="connsiteY349" fmla="*/ 443390 h 974726"/>
                <a:gd name="connsiteX350" fmla="*/ 416583 w 556146"/>
                <a:gd name="connsiteY350" fmla="*/ 441247 h 974726"/>
                <a:gd name="connsiteX351" fmla="*/ 458057 w 556146"/>
                <a:gd name="connsiteY351" fmla="*/ 421958 h 974726"/>
                <a:gd name="connsiteX352" fmla="*/ 479885 w 556146"/>
                <a:gd name="connsiteY352" fmla="*/ 409099 h 974726"/>
                <a:gd name="connsiteX353" fmla="*/ 488616 w 556146"/>
                <a:gd name="connsiteY353" fmla="*/ 406956 h 974726"/>
                <a:gd name="connsiteX354" fmla="*/ 495165 w 556146"/>
                <a:gd name="connsiteY354" fmla="*/ 404813 h 974726"/>
                <a:gd name="connsiteX355" fmla="*/ 486253 w 556146"/>
                <a:gd name="connsiteY355" fmla="*/ 385763 h 974726"/>
                <a:gd name="connsiteX356" fmla="*/ 486253 w 556146"/>
                <a:gd name="connsiteY356" fmla="*/ 390129 h 974726"/>
                <a:gd name="connsiteX357" fmla="*/ 451617 w 556146"/>
                <a:gd name="connsiteY357" fmla="*/ 403226 h 974726"/>
                <a:gd name="connsiteX358" fmla="*/ 421310 w 556146"/>
                <a:gd name="connsiteY358" fmla="*/ 420688 h 974726"/>
                <a:gd name="connsiteX359" fmla="*/ 419145 w 556146"/>
                <a:gd name="connsiteY359" fmla="*/ 416323 h 974726"/>
                <a:gd name="connsiteX360" fmla="*/ 421310 w 556146"/>
                <a:gd name="connsiteY360" fmla="*/ 414140 h 974726"/>
                <a:gd name="connsiteX361" fmla="*/ 486253 w 556146"/>
                <a:gd name="connsiteY361" fmla="*/ 385763 h 974726"/>
                <a:gd name="connsiteX362" fmla="*/ 69817 w 556146"/>
                <a:gd name="connsiteY362" fmla="*/ 350838 h 974726"/>
                <a:gd name="connsiteX363" fmla="*/ 71948 w 556146"/>
                <a:gd name="connsiteY363" fmla="*/ 355204 h 974726"/>
                <a:gd name="connsiteX364" fmla="*/ 57026 w 556146"/>
                <a:gd name="connsiteY364" fmla="*/ 363935 h 974726"/>
                <a:gd name="connsiteX365" fmla="*/ 46367 w 556146"/>
                <a:gd name="connsiteY365" fmla="*/ 370483 h 974726"/>
                <a:gd name="connsiteX366" fmla="*/ 5863 w 556146"/>
                <a:gd name="connsiteY366" fmla="*/ 383580 h 974726"/>
                <a:gd name="connsiteX367" fmla="*/ 1599 w 556146"/>
                <a:gd name="connsiteY367" fmla="*/ 385763 h 974726"/>
                <a:gd name="connsiteX368" fmla="*/ 1599 w 556146"/>
                <a:gd name="connsiteY368" fmla="*/ 381398 h 974726"/>
                <a:gd name="connsiteX369" fmla="*/ 3731 w 556146"/>
                <a:gd name="connsiteY369" fmla="*/ 381398 h 974726"/>
                <a:gd name="connsiteX370" fmla="*/ 7994 w 556146"/>
                <a:gd name="connsiteY370" fmla="*/ 379215 h 974726"/>
                <a:gd name="connsiteX371" fmla="*/ 50630 w 556146"/>
                <a:gd name="connsiteY371" fmla="*/ 363935 h 974726"/>
                <a:gd name="connsiteX372" fmla="*/ 61289 w 556146"/>
                <a:gd name="connsiteY372" fmla="*/ 357387 h 974726"/>
                <a:gd name="connsiteX373" fmla="*/ 69817 w 556146"/>
                <a:gd name="connsiteY373" fmla="*/ 353021 h 974726"/>
                <a:gd name="connsiteX374" fmla="*/ 69817 w 556146"/>
                <a:gd name="connsiteY374" fmla="*/ 350838 h 974726"/>
                <a:gd name="connsiteX375" fmla="*/ 492982 w 556146"/>
                <a:gd name="connsiteY375" fmla="*/ 347663 h 974726"/>
                <a:gd name="connsiteX376" fmla="*/ 497347 w 556146"/>
                <a:gd name="connsiteY376" fmla="*/ 347663 h 974726"/>
                <a:gd name="connsiteX377" fmla="*/ 499530 w 556146"/>
                <a:gd name="connsiteY377" fmla="*/ 351830 h 974726"/>
                <a:gd name="connsiteX378" fmla="*/ 497347 w 556146"/>
                <a:gd name="connsiteY378" fmla="*/ 353914 h 974726"/>
                <a:gd name="connsiteX379" fmla="*/ 495165 w 556146"/>
                <a:gd name="connsiteY379" fmla="*/ 353914 h 974726"/>
                <a:gd name="connsiteX380" fmla="*/ 492982 w 556146"/>
                <a:gd name="connsiteY380" fmla="*/ 353914 h 974726"/>
                <a:gd name="connsiteX381" fmla="*/ 492982 w 556146"/>
                <a:gd name="connsiteY381" fmla="*/ 351830 h 974726"/>
                <a:gd name="connsiteX382" fmla="*/ 464605 w 556146"/>
                <a:gd name="connsiteY382" fmla="*/ 364332 h 974726"/>
                <a:gd name="connsiteX383" fmla="*/ 434046 w 556146"/>
                <a:gd name="connsiteY383" fmla="*/ 381001 h 974726"/>
                <a:gd name="connsiteX384" fmla="*/ 431863 w 556146"/>
                <a:gd name="connsiteY384" fmla="*/ 376834 h 974726"/>
                <a:gd name="connsiteX385" fmla="*/ 464605 w 556146"/>
                <a:gd name="connsiteY385" fmla="*/ 360165 h 974726"/>
                <a:gd name="connsiteX386" fmla="*/ 492982 w 556146"/>
                <a:gd name="connsiteY386" fmla="*/ 347663 h 974726"/>
                <a:gd name="connsiteX387" fmla="*/ 76691 w 556146"/>
                <a:gd name="connsiteY387" fmla="*/ 338138 h 974726"/>
                <a:gd name="connsiteX388" fmla="*/ 78842 w 556146"/>
                <a:gd name="connsiteY388" fmla="*/ 338138 h 974726"/>
                <a:gd name="connsiteX389" fmla="*/ 76691 w 556146"/>
                <a:gd name="connsiteY389" fmla="*/ 342447 h 974726"/>
                <a:gd name="connsiteX390" fmla="*/ 72390 w 556146"/>
                <a:gd name="connsiteY390" fmla="*/ 344601 h 974726"/>
                <a:gd name="connsiteX391" fmla="*/ 61636 w 556146"/>
                <a:gd name="connsiteY391" fmla="*/ 346756 h 974726"/>
                <a:gd name="connsiteX392" fmla="*/ 44429 w 556146"/>
                <a:gd name="connsiteY392" fmla="*/ 351065 h 974726"/>
                <a:gd name="connsiteX393" fmla="*/ 16469 w 556146"/>
                <a:gd name="connsiteY393" fmla="*/ 368301 h 974726"/>
                <a:gd name="connsiteX394" fmla="*/ 14318 w 556146"/>
                <a:gd name="connsiteY394" fmla="*/ 368301 h 974726"/>
                <a:gd name="connsiteX395" fmla="*/ 14318 w 556146"/>
                <a:gd name="connsiteY395" fmla="*/ 366147 h 974726"/>
                <a:gd name="connsiteX396" fmla="*/ 16469 w 556146"/>
                <a:gd name="connsiteY396" fmla="*/ 361838 h 974726"/>
                <a:gd name="connsiteX397" fmla="*/ 42279 w 556146"/>
                <a:gd name="connsiteY397" fmla="*/ 346756 h 974726"/>
                <a:gd name="connsiteX398" fmla="*/ 65937 w 556146"/>
                <a:gd name="connsiteY398" fmla="*/ 340292 h 974726"/>
                <a:gd name="connsiteX399" fmla="*/ 76691 w 556146"/>
                <a:gd name="connsiteY399" fmla="*/ 338138 h 974726"/>
                <a:gd name="connsiteX400" fmla="*/ 92553 w 556146"/>
                <a:gd name="connsiteY400" fmla="*/ 317500 h 974726"/>
                <a:gd name="connsiteX401" fmla="*/ 94718 w 556146"/>
                <a:gd name="connsiteY401" fmla="*/ 317500 h 974726"/>
                <a:gd name="connsiteX402" fmla="*/ 92553 w 556146"/>
                <a:gd name="connsiteY402" fmla="*/ 321733 h 974726"/>
                <a:gd name="connsiteX403" fmla="*/ 88224 w 556146"/>
                <a:gd name="connsiteY403" fmla="*/ 323850 h 974726"/>
                <a:gd name="connsiteX404" fmla="*/ 79565 w 556146"/>
                <a:gd name="connsiteY404" fmla="*/ 325967 h 974726"/>
                <a:gd name="connsiteX405" fmla="*/ 27610 w 556146"/>
                <a:gd name="connsiteY405" fmla="*/ 349250 h 974726"/>
                <a:gd name="connsiteX406" fmla="*/ 25445 w 556146"/>
                <a:gd name="connsiteY406" fmla="*/ 349250 h 974726"/>
                <a:gd name="connsiteX407" fmla="*/ 25445 w 556146"/>
                <a:gd name="connsiteY407" fmla="*/ 345017 h 974726"/>
                <a:gd name="connsiteX408" fmla="*/ 38434 w 556146"/>
                <a:gd name="connsiteY408" fmla="*/ 338667 h 974726"/>
                <a:gd name="connsiteX409" fmla="*/ 86059 w 556146"/>
                <a:gd name="connsiteY409" fmla="*/ 319617 h 974726"/>
                <a:gd name="connsiteX410" fmla="*/ 92553 w 556146"/>
                <a:gd name="connsiteY410" fmla="*/ 317500 h 974726"/>
                <a:gd name="connsiteX411" fmla="*/ 508486 w 556146"/>
                <a:gd name="connsiteY411" fmla="*/ 307975 h 974726"/>
                <a:gd name="connsiteX412" fmla="*/ 510643 w 556146"/>
                <a:gd name="connsiteY412" fmla="*/ 310115 h 974726"/>
                <a:gd name="connsiteX413" fmla="*/ 508486 w 556146"/>
                <a:gd name="connsiteY413" fmla="*/ 314394 h 974726"/>
                <a:gd name="connsiteX414" fmla="*/ 506328 w 556146"/>
                <a:gd name="connsiteY414" fmla="*/ 316534 h 974726"/>
                <a:gd name="connsiteX415" fmla="*/ 504171 w 556146"/>
                <a:gd name="connsiteY415" fmla="*/ 312254 h 974726"/>
                <a:gd name="connsiteX416" fmla="*/ 499856 w 556146"/>
                <a:gd name="connsiteY416" fmla="*/ 314394 h 974726"/>
                <a:gd name="connsiteX417" fmla="*/ 495542 w 556146"/>
                <a:gd name="connsiteY417" fmla="*/ 316534 h 974726"/>
                <a:gd name="connsiteX418" fmla="*/ 430820 w 556146"/>
                <a:gd name="connsiteY418" fmla="*/ 355048 h 974726"/>
                <a:gd name="connsiteX419" fmla="*/ 430820 w 556146"/>
                <a:gd name="connsiteY419" fmla="*/ 357188 h 974726"/>
                <a:gd name="connsiteX420" fmla="*/ 428663 w 556146"/>
                <a:gd name="connsiteY420" fmla="*/ 352909 h 974726"/>
                <a:gd name="connsiteX421" fmla="*/ 497699 w 556146"/>
                <a:gd name="connsiteY421" fmla="*/ 312254 h 974726"/>
                <a:gd name="connsiteX422" fmla="*/ 502014 w 556146"/>
                <a:gd name="connsiteY422" fmla="*/ 310115 h 974726"/>
                <a:gd name="connsiteX423" fmla="*/ 508486 w 556146"/>
                <a:gd name="connsiteY423" fmla="*/ 307975 h 974726"/>
                <a:gd name="connsiteX424" fmla="*/ 481954 w 556146"/>
                <a:gd name="connsiteY424" fmla="*/ 293688 h 974726"/>
                <a:gd name="connsiteX425" fmla="*/ 486263 w 556146"/>
                <a:gd name="connsiteY425" fmla="*/ 297855 h 974726"/>
                <a:gd name="connsiteX426" fmla="*/ 484108 w 556146"/>
                <a:gd name="connsiteY426" fmla="*/ 299939 h 974726"/>
                <a:gd name="connsiteX427" fmla="*/ 481954 w 556146"/>
                <a:gd name="connsiteY427" fmla="*/ 297855 h 974726"/>
                <a:gd name="connsiteX428" fmla="*/ 432401 w 556146"/>
                <a:gd name="connsiteY428" fmla="*/ 327026 h 974726"/>
                <a:gd name="connsiteX429" fmla="*/ 430247 w 556146"/>
                <a:gd name="connsiteY429" fmla="*/ 327026 h 974726"/>
                <a:gd name="connsiteX430" fmla="*/ 430247 w 556146"/>
                <a:gd name="connsiteY430" fmla="*/ 322859 h 974726"/>
                <a:gd name="connsiteX431" fmla="*/ 460409 w 556146"/>
                <a:gd name="connsiteY431" fmla="*/ 304106 h 974726"/>
                <a:gd name="connsiteX432" fmla="*/ 477645 w 556146"/>
                <a:gd name="connsiteY432" fmla="*/ 295771 h 974726"/>
                <a:gd name="connsiteX433" fmla="*/ 481954 w 556146"/>
                <a:gd name="connsiteY433" fmla="*/ 293688 h 974726"/>
                <a:gd name="connsiteX434" fmla="*/ 488879 w 556146"/>
                <a:gd name="connsiteY434" fmla="*/ 269875 h 974726"/>
                <a:gd name="connsiteX435" fmla="*/ 491029 w 556146"/>
                <a:gd name="connsiteY435" fmla="*/ 269875 h 974726"/>
                <a:gd name="connsiteX436" fmla="*/ 493180 w 556146"/>
                <a:gd name="connsiteY436" fmla="*/ 271992 h 974726"/>
                <a:gd name="connsiteX437" fmla="*/ 488879 w 556146"/>
                <a:gd name="connsiteY437" fmla="*/ 276225 h 974726"/>
                <a:gd name="connsiteX438" fmla="*/ 486728 w 556146"/>
                <a:gd name="connsiteY438" fmla="*/ 274108 h 974726"/>
                <a:gd name="connsiteX439" fmla="*/ 430807 w 556146"/>
                <a:gd name="connsiteY439" fmla="*/ 305858 h 974726"/>
                <a:gd name="connsiteX440" fmla="*/ 428656 w 556146"/>
                <a:gd name="connsiteY440" fmla="*/ 307975 h 974726"/>
                <a:gd name="connsiteX441" fmla="*/ 428656 w 556146"/>
                <a:gd name="connsiteY441" fmla="*/ 303742 h 974726"/>
                <a:gd name="connsiteX442" fmla="*/ 488879 w 556146"/>
                <a:gd name="connsiteY442" fmla="*/ 269875 h 974726"/>
                <a:gd name="connsiteX443" fmla="*/ 490502 w 556146"/>
                <a:gd name="connsiteY443" fmla="*/ 239713 h 974726"/>
                <a:gd name="connsiteX444" fmla="*/ 492635 w 556146"/>
                <a:gd name="connsiteY444" fmla="*/ 239713 h 974726"/>
                <a:gd name="connsiteX445" fmla="*/ 494768 w 556146"/>
                <a:gd name="connsiteY445" fmla="*/ 239713 h 974726"/>
                <a:gd name="connsiteX446" fmla="*/ 492635 w 556146"/>
                <a:gd name="connsiteY446" fmla="*/ 243946 h 974726"/>
                <a:gd name="connsiteX447" fmla="*/ 490502 w 556146"/>
                <a:gd name="connsiteY447" fmla="*/ 243946 h 974726"/>
                <a:gd name="connsiteX448" fmla="*/ 460637 w 556146"/>
                <a:gd name="connsiteY448" fmla="*/ 256646 h 974726"/>
                <a:gd name="connsiteX449" fmla="*/ 430772 w 556146"/>
                <a:gd name="connsiteY449" fmla="*/ 277813 h 974726"/>
                <a:gd name="connsiteX450" fmla="*/ 428638 w 556146"/>
                <a:gd name="connsiteY450" fmla="*/ 273580 h 974726"/>
                <a:gd name="connsiteX451" fmla="*/ 460637 w 556146"/>
                <a:gd name="connsiteY451" fmla="*/ 252413 h 974726"/>
                <a:gd name="connsiteX452" fmla="*/ 490502 w 556146"/>
                <a:gd name="connsiteY452" fmla="*/ 239713 h 974726"/>
                <a:gd name="connsiteX453" fmla="*/ 473265 w 556146"/>
                <a:gd name="connsiteY453" fmla="*/ 222250 h 974726"/>
                <a:gd name="connsiteX454" fmla="*/ 481924 w 556146"/>
                <a:gd name="connsiteY454" fmla="*/ 222250 h 974726"/>
                <a:gd name="connsiteX455" fmla="*/ 484089 w 556146"/>
                <a:gd name="connsiteY455" fmla="*/ 222250 h 974726"/>
                <a:gd name="connsiteX456" fmla="*/ 486253 w 556146"/>
                <a:gd name="connsiteY456" fmla="*/ 222250 h 974726"/>
                <a:gd name="connsiteX457" fmla="*/ 486253 w 556146"/>
                <a:gd name="connsiteY457" fmla="*/ 226546 h 974726"/>
                <a:gd name="connsiteX458" fmla="*/ 484089 w 556146"/>
                <a:gd name="connsiteY458" fmla="*/ 226546 h 974726"/>
                <a:gd name="connsiteX459" fmla="*/ 479759 w 556146"/>
                <a:gd name="connsiteY459" fmla="*/ 226546 h 974726"/>
                <a:gd name="connsiteX460" fmla="*/ 471100 w 556146"/>
                <a:gd name="connsiteY460" fmla="*/ 228693 h 974726"/>
                <a:gd name="connsiteX461" fmla="*/ 451617 w 556146"/>
                <a:gd name="connsiteY461" fmla="*/ 239432 h 974726"/>
                <a:gd name="connsiteX462" fmla="*/ 421310 w 556146"/>
                <a:gd name="connsiteY462" fmla="*/ 258763 h 974726"/>
                <a:gd name="connsiteX463" fmla="*/ 419145 w 556146"/>
                <a:gd name="connsiteY463" fmla="*/ 254467 h 974726"/>
                <a:gd name="connsiteX464" fmla="*/ 453782 w 556146"/>
                <a:gd name="connsiteY464" fmla="*/ 232989 h 974726"/>
                <a:gd name="connsiteX465" fmla="*/ 473265 w 556146"/>
                <a:gd name="connsiteY465" fmla="*/ 222250 h 974726"/>
                <a:gd name="connsiteX466" fmla="*/ 470823 w 556146"/>
                <a:gd name="connsiteY466" fmla="*/ 193675 h 974726"/>
                <a:gd name="connsiteX467" fmla="*/ 475144 w 556146"/>
                <a:gd name="connsiteY467" fmla="*/ 193675 h 974726"/>
                <a:gd name="connsiteX468" fmla="*/ 472984 w 556146"/>
                <a:gd name="connsiteY468" fmla="*/ 197961 h 974726"/>
                <a:gd name="connsiteX469" fmla="*/ 470823 w 556146"/>
                <a:gd name="connsiteY469" fmla="*/ 197961 h 974726"/>
                <a:gd name="connsiteX470" fmla="*/ 464341 w 556146"/>
                <a:gd name="connsiteY470" fmla="*/ 200104 h 974726"/>
                <a:gd name="connsiteX471" fmla="*/ 455697 w 556146"/>
                <a:gd name="connsiteY471" fmla="*/ 204391 h 974726"/>
                <a:gd name="connsiteX472" fmla="*/ 438411 w 556146"/>
                <a:gd name="connsiteY472" fmla="*/ 215106 h 974726"/>
                <a:gd name="connsiteX473" fmla="*/ 410321 w 556146"/>
                <a:gd name="connsiteY473" fmla="*/ 232252 h 974726"/>
                <a:gd name="connsiteX474" fmla="*/ 406000 w 556146"/>
                <a:gd name="connsiteY474" fmla="*/ 236538 h 974726"/>
                <a:gd name="connsiteX475" fmla="*/ 403839 w 556146"/>
                <a:gd name="connsiteY475" fmla="*/ 236538 h 974726"/>
                <a:gd name="connsiteX476" fmla="*/ 401678 w 556146"/>
                <a:gd name="connsiteY476" fmla="*/ 236538 h 974726"/>
                <a:gd name="connsiteX477" fmla="*/ 401678 w 556146"/>
                <a:gd name="connsiteY477" fmla="*/ 232252 h 974726"/>
                <a:gd name="connsiteX478" fmla="*/ 403839 w 556146"/>
                <a:gd name="connsiteY478" fmla="*/ 232252 h 974726"/>
                <a:gd name="connsiteX479" fmla="*/ 408160 w 556146"/>
                <a:gd name="connsiteY479" fmla="*/ 230108 h 974726"/>
                <a:gd name="connsiteX480" fmla="*/ 442733 w 556146"/>
                <a:gd name="connsiteY480" fmla="*/ 208677 h 974726"/>
                <a:gd name="connsiteX481" fmla="*/ 462180 w 556146"/>
                <a:gd name="connsiteY481" fmla="*/ 197961 h 974726"/>
                <a:gd name="connsiteX482" fmla="*/ 470823 w 556146"/>
                <a:gd name="connsiteY482" fmla="*/ 193675 h 974726"/>
                <a:gd name="connsiteX483" fmla="*/ 460310 w 556146"/>
                <a:gd name="connsiteY483" fmla="*/ 173038 h 974726"/>
                <a:gd name="connsiteX484" fmla="*/ 462457 w 556146"/>
                <a:gd name="connsiteY484" fmla="*/ 173038 h 974726"/>
                <a:gd name="connsiteX485" fmla="*/ 462457 w 556146"/>
                <a:gd name="connsiteY485" fmla="*/ 177367 h 974726"/>
                <a:gd name="connsiteX486" fmla="*/ 462457 w 556146"/>
                <a:gd name="connsiteY486" fmla="*/ 181697 h 974726"/>
                <a:gd name="connsiteX487" fmla="*/ 460310 w 556146"/>
                <a:gd name="connsiteY487" fmla="*/ 181697 h 974726"/>
                <a:gd name="connsiteX488" fmla="*/ 458162 w 556146"/>
                <a:gd name="connsiteY488" fmla="*/ 179532 h 974726"/>
                <a:gd name="connsiteX489" fmla="*/ 404467 w 556146"/>
                <a:gd name="connsiteY489" fmla="*/ 214169 h 974726"/>
                <a:gd name="connsiteX490" fmla="*/ 400171 w 556146"/>
                <a:gd name="connsiteY490" fmla="*/ 218498 h 974726"/>
                <a:gd name="connsiteX491" fmla="*/ 393728 w 556146"/>
                <a:gd name="connsiteY491" fmla="*/ 220663 h 974726"/>
                <a:gd name="connsiteX492" fmla="*/ 391580 w 556146"/>
                <a:gd name="connsiteY492" fmla="*/ 216333 h 974726"/>
                <a:gd name="connsiteX493" fmla="*/ 398024 w 556146"/>
                <a:gd name="connsiteY493" fmla="*/ 214169 h 974726"/>
                <a:gd name="connsiteX494" fmla="*/ 402319 w 556146"/>
                <a:gd name="connsiteY494" fmla="*/ 212004 h 974726"/>
                <a:gd name="connsiteX495" fmla="*/ 460310 w 556146"/>
                <a:gd name="connsiteY495" fmla="*/ 173038 h 974726"/>
                <a:gd name="connsiteX496" fmla="*/ 449197 w 556146"/>
                <a:gd name="connsiteY496" fmla="*/ 161925 h 974726"/>
                <a:gd name="connsiteX497" fmla="*/ 451344 w 556146"/>
                <a:gd name="connsiteY497" fmla="*/ 166270 h 974726"/>
                <a:gd name="connsiteX498" fmla="*/ 395502 w 556146"/>
                <a:gd name="connsiteY498" fmla="*/ 196683 h 974726"/>
                <a:gd name="connsiteX499" fmla="*/ 391206 w 556146"/>
                <a:gd name="connsiteY499" fmla="*/ 198855 h 974726"/>
                <a:gd name="connsiteX500" fmla="*/ 384763 w 556146"/>
                <a:gd name="connsiteY500" fmla="*/ 201028 h 974726"/>
                <a:gd name="connsiteX501" fmla="*/ 382615 w 556146"/>
                <a:gd name="connsiteY501" fmla="*/ 203200 h 974726"/>
                <a:gd name="connsiteX502" fmla="*/ 382615 w 556146"/>
                <a:gd name="connsiteY502" fmla="*/ 198855 h 974726"/>
                <a:gd name="connsiteX503" fmla="*/ 384763 w 556146"/>
                <a:gd name="connsiteY503" fmla="*/ 196683 h 974726"/>
                <a:gd name="connsiteX504" fmla="*/ 389058 w 556146"/>
                <a:gd name="connsiteY504" fmla="*/ 194510 h 974726"/>
                <a:gd name="connsiteX505" fmla="*/ 393354 w 556146"/>
                <a:gd name="connsiteY505" fmla="*/ 192338 h 974726"/>
                <a:gd name="connsiteX506" fmla="*/ 449197 w 556146"/>
                <a:gd name="connsiteY506" fmla="*/ 161925 h 974726"/>
                <a:gd name="connsiteX507" fmla="*/ 443769 w 556146"/>
                <a:gd name="connsiteY507" fmla="*/ 139700 h 974726"/>
                <a:gd name="connsiteX508" fmla="*/ 445952 w 556146"/>
                <a:gd name="connsiteY508" fmla="*/ 139700 h 974726"/>
                <a:gd name="connsiteX509" fmla="*/ 448134 w 556146"/>
                <a:gd name="connsiteY509" fmla="*/ 139700 h 974726"/>
                <a:gd name="connsiteX510" fmla="*/ 448134 w 556146"/>
                <a:gd name="connsiteY510" fmla="*/ 141872 h 974726"/>
                <a:gd name="connsiteX511" fmla="*/ 448134 w 556146"/>
                <a:gd name="connsiteY511" fmla="*/ 144045 h 974726"/>
                <a:gd name="connsiteX512" fmla="*/ 387016 w 556146"/>
                <a:gd name="connsiteY512" fmla="*/ 180975 h 974726"/>
                <a:gd name="connsiteX513" fmla="*/ 384833 w 556146"/>
                <a:gd name="connsiteY513" fmla="*/ 180975 h 974726"/>
                <a:gd name="connsiteX514" fmla="*/ 382650 w 556146"/>
                <a:gd name="connsiteY514" fmla="*/ 178803 h 974726"/>
                <a:gd name="connsiteX515" fmla="*/ 384833 w 556146"/>
                <a:gd name="connsiteY515" fmla="*/ 176630 h 974726"/>
                <a:gd name="connsiteX516" fmla="*/ 443769 w 556146"/>
                <a:gd name="connsiteY516" fmla="*/ 139700 h 974726"/>
                <a:gd name="connsiteX517" fmla="*/ 431760 w 556146"/>
                <a:gd name="connsiteY517" fmla="*/ 125413 h 974726"/>
                <a:gd name="connsiteX518" fmla="*/ 436030 w 556146"/>
                <a:gd name="connsiteY518" fmla="*/ 129709 h 974726"/>
                <a:gd name="connsiteX519" fmla="*/ 433895 w 556146"/>
                <a:gd name="connsiteY519" fmla="*/ 131856 h 974726"/>
                <a:gd name="connsiteX520" fmla="*/ 431760 w 556146"/>
                <a:gd name="connsiteY520" fmla="*/ 129709 h 974726"/>
                <a:gd name="connsiteX521" fmla="*/ 429625 w 556146"/>
                <a:gd name="connsiteY521" fmla="*/ 131856 h 974726"/>
                <a:gd name="connsiteX522" fmla="*/ 427491 w 556146"/>
                <a:gd name="connsiteY522" fmla="*/ 134004 h 974726"/>
                <a:gd name="connsiteX523" fmla="*/ 421086 w 556146"/>
                <a:gd name="connsiteY523" fmla="*/ 136152 h 974726"/>
                <a:gd name="connsiteX524" fmla="*/ 406141 w 556146"/>
                <a:gd name="connsiteY524" fmla="*/ 144743 h 974726"/>
                <a:gd name="connsiteX525" fmla="*/ 378387 w 556146"/>
                <a:gd name="connsiteY525" fmla="*/ 161926 h 974726"/>
                <a:gd name="connsiteX526" fmla="*/ 376252 w 556146"/>
                <a:gd name="connsiteY526" fmla="*/ 161926 h 974726"/>
                <a:gd name="connsiteX527" fmla="*/ 376252 w 556146"/>
                <a:gd name="connsiteY527" fmla="*/ 157630 h 974726"/>
                <a:gd name="connsiteX528" fmla="*/ 412546 w 556146"/>
                <a:gd name="connsiteY528" fmla="*/ 136152 h 974726"/>
                <a:gd name="connsiteX529" fmla="*/ 429625 w 556146"/>
                <a:gd name="connsiteY529" fmla="*/ 127561 h 974726"/>
                <a:gd name="connsiteX530" fmla="*/ 431760 w 556146"/>
                <a:gd name="connsiteY530" fmla="*/ 125413 h 974726"/>
                <a:gd name="connsiteX531" fmla="*/ 425385 w 556146"/>
                <a:gd name="connsiteY531" fmla="*/ 106363 h 974726"/>
                <a:gd name="connsiteX532" fmla="*/ 427532 w 556146"/>
                <a:gd name="connsiteY532" fmla="*/ 110541 h 974726"/>
                <a:gd name="connsiteX533" fmla="*/ 423237 w 556146"/>
                <a:gd name="connsiteY533" fmla="*/ 110541 h 974726"/>
                <a:gd name="connsiteX534" fmla="*/ 363099 w 556146"/>
                <a:gd name="connsiteY534" fmla="*/ 146051 h 974726"/>
                <a:gd name="connsiteX535" fmla="*/ 360951 w 556146"/>
                <a:gd name="connsiteY535" fmla="*/ 146051 h 974726"/>
                <a:gd name="connsiteX536" fmla="*/ 358803 w 556146"/>
                <a:gd name="connsiteY536" fmla="*/ 141873 h 974726"/>
                <a:gd name="connsiteX537" fmla="*/ 360951 w 556146"/>
                <a:gd name="connsiteY537" fmla="*/ 141873 h 974726"/>
                <a:gd name="connsiteX538" fmla="*/ 421089 w 556146"/>
                <a:gd name="connsiteY538" fmla="*/ 108452 h 974726"/>
                <a:gd name="connsiteX539" fmla="*/ 425385 w 556146"/>
                <a:gd name="connsiteY539" fmla="*/ 106363 h 974726"/>
                <a:gd name="connsiteX540" fmla="*/ 415299 w 556146"/>
                <a:gd name="connsiteY540" fmla="*/ 93663 h 974726"/>
                <a:gd name="connsiteX541" fmla="*/ 419594 w 556146"/>
                <a:gd name="connsiteY541" fmla="*/ 93663 h 974726"/>
                <a:gd name="connsiteX542" fmla="*/ 419594 w 556146"/>
                <a:gd name="connsiteY542" fmla="*/ 97949 h 974726"/>
                <a:gd name="connsiteX543" fmla="*/ 413151 w 556146"/>
                <a:gd name="connsiteY543" fmla="*/ 97949 h 974726"/>
                <a:gd name="connsiteX544" fmla="*/ 383082 w 556146"/>
                <a:gd name="connsiteY544" fmla="*/ 115094 h 974726"/>
                <a:gd name="connsiteX545" fmla="*/ 353013 w 556146"/>
                <a:gd name="connsiteY545" fmla="*/ 136526 h 974726"/>
                <a:gd name="connsiteX546" fmla="*/ 350865 w 556146"/>
                <a:gd name="connsiteY546" fmla="*/ 136526 h 974726"/>
                <a:gd name="connsiteX547" fmla="*/ 350865 w 556146"/>
                <a:gd name="connsiteY547" fmla="*/ 132240 h 974726"/>
                <a:gd name="connsiteX548" fmla="*/ 383082 w 556146"/>
                <a:gd name="connsiteY548" fmla="*/ 108665 h 974726"/>
                <a:gd name="connsiteX549" fmla="*/ 411003 w 556146"/>
                <a:gd name="connsiteY549" fmla="*/ 95806 h 974726"/>
                <a:gd name="connsiteX550" fmla="*/ 415299 w 556146"/>
                <a:gd name="connsiteY550" fmla="*/ 93663 h 974726"/>
                <a:gd name="connsiteX551" fmla="*/ 387784 w 556146"/>
                <a:gd name="connsiteY551" fmla="*/ 84138 h 974726"/>
                <a:gd name="connsiteX552" fmla="*/ 387784 w 556146"/>
                <a:gd name="connsiteY552" fmla="*/ 86286 h 974726"/>
                <a:gd name="connsiteX553" fmla="*/ 343610 w 556146"/>
                <a:gd name="connsiteY553" fmla="*/ 118503 h 974726"/>
                <a:gd name="connsiteX554" fmla="*/ 341401 w 556146"/>
                <a:gd name="connsiteY554" fmla="*/ 120651 h 974726"/>
                <a:gd name="connsiteX555" fmla="*/ 341401 w 556146"/>
                <a:gd name="connsiteY555" fmla="*/ 116355 h 974726"/>
                <a:gd name="connsiteX556" fmla="*/ 387784 w 556146"/>
                <a:gd name="connsiteY556" fmla="*/ 84138 h 974726"/>
                <a:gd name="connsiteX557" fmla="*/ 384685 w 556146"/>
                <a:gd name="connsiteY557" fmla="*/ 69850 h 974726"/>
                <a:gd name="connsiteX558" fmla="*/ 386818 w 556146"/>
                <a:gd name="connsiteY558" fmla="*/ 74136 h 974726"/>
                <a:gd name="connsiteX559" fmla="*/ 384685 w 556146"/>
                <a:gd name="connsiteY559" fmla="*/ 74136 h 974726"/>
                <a:gd name="connsiteX560" fmla="*/ 324955 w 556146"/>
                <a:gd name="connsiteY560" fmla="*/ 110570 h 974726"/>
                <a:gd name="connsiteX561" fmla="*/ 322822 w 556146"/>
                <a:gd name="connsiteY561" fmla="*/ 110570 h 974726"/>
                <a:gd name="connsiteX562" fmla="*/ 322822 w 556146"/>
                <a:gd name="connsiteY562" fmla="*/ 112713 h 974726"/>
                <a:gd name="connsiteX563" fmla="*/ 320688 w 556146"/>
                <a:gd name="connsiteY563" fmla="*/ 108427 h 974726"/>
                <a:gd name="connsiteX564" fmla="*/ 382552 w 556146"/>
                <a:gd name="connsiteY564" fmla="*/ 71993 h 974726"/>
                <a:gd name="connsiteX565" fmla="*/ 384685 w 556146"/>
                <a:gd name="connsiteY565" fmla="*/ 69850 h 974726"/>
                <a:gd name="connsiteX566" fmla="*/ 360889 w 556146"/>
                <a:gd name="connsiteY566" fmla="*/ 53975 h 974726"/>
                <a:gd name="connsiteX567" fmla="*/ 363005 w 556146"/>
                <a:gd name="connsiteY567" fmla="*/ 58320 h 974726"/>
                <a:gd name="connsiteX568" fmla="*/ 360889 w 556146"/>
                <a:gd name="connsiteY568" fmla="*/ 58320 h 974726"/>
                <a:gd name="connsiteX569" fmla="*/ 303739 w 556146"/>
                <a:gd name="connsiteY569" fmla="*/ 95250 h 974726"/>
                <a:gd name="connsiteX570" fmla="*/ 301622 w 556146"/>
                <a:gd name="connsiteY570" fmla="*/ 95250 h 974726"/>
                <a:gd name="connsiteX571" fmla="*/ 301622 w 556146"/>
                <a:gd name="connsiteY571" fmla="*/ 90905 h 974726"/>
                <a:gd name="connsiteX572" fmla="*/ 358772 w 556146"/>
                <a:gd name="connsiteY572" fmla="*/ 56147 h 974726"/>
                <a:gd name="connsiteX573" fmla="*/ 360889 w 556146"/>
                <a:gd name="connsiteY573" fmla="*/ 53975 h 974726"/>
                <a:gd name="connsiteX574" fmla="*/ 344379 w 556146"/>
                <a:gd name="connsiteY574" fmla="*/ 46038 h 974726"/>
                <a:gd name="connsiteX575" fmla="*/ 346549 w 556146"/>
                <a:gd name="connsiteY575" fmla="*/ 50334 h 974726"/>
                <a:gd name="connsiteX576" fmla="*/ 287969 w 556146"/>
                <a:gd name="connsiteY576" fmla="*/ 82551 h 974726"/>
                <a:gd name="connsiteX577" fmla="*/ 285800 w 556146"/>
                <a:gd name="connsiteY577" fmla="*/ 82551 h 974726"/>
                <a:gd name="connsiteX578" fmla="*/ 283630 w 556146"/>
                <a:gd name="connsiteY578" fmla="*/ 82551 h 974726"/>
                <a:gd name="connsiteX579" fmla="*/ 285800 w 556146"/>
                <a:gd name="connsiteY579" fmla="*/ 80403 h 974726"/>
                <a:gd name="connsiteX580" fmla="*/ 342209 w 556146"/>
                <a:gd name="connsiteY580" fmla="*/ 48186 h 974726"/>
                <a:gd name="connsiteX581" fmla="*/ 344379 w 556146"/>
                <a:gd name="connsiteY581" fmla="*/ 46038 h 974726"/>
                <a:gd name="connsiteX582" fmla="*/ 315753 w 556146"/>
                <a:gd name="connsiteY582" fmla="*/ 34925 h 974726"/>
                <a:gd name="connsiteX583" fmla="*/ 322197 w 556146"/>
                <a:gd name="connsiteY583" fmla="*/ 34925 h 974726"/>
                <a:gd name="connsiteX584" fmla="*/ 324344 w 556146"/>
                <a:gd name="connsiteY584" fmla="*/ 34925 h 974726"/>
                <a:gd name="connsiteX585" fmla="*/ 326492 w 556146"/>
                <a:gd name="connsiteY585" fmla="*/ 37042 h 974726"/>
                <a:gd name="connsiteX586" fmla="*/ 324344 w 556146"/>
                <a:gd name="connsiteY586" fmla="*/ 39158 h 974726"/>
                <a:gd name="connsiteX587" fmla="*/ 322197 w 556146"/>
                <a:gd name="connsiteY587" fmla="*/ 39158 h 974726"/>
                <a:gd name="connsiteX588" fmla="*/ 287832 w 556146"/>
                <a:gd name="connsiteY588" fmla="*/ 53975 h 974726"/>
                <a:gd name="connsiteX589" fmla="*/ 264206 w 556146"/>
                <a:gd name="connsiteY589" fmla="*/ 68792 h 974726"/>
                <a:gd name="connsiteX590" fmla="*/ 257763 w 556146"/>
                <a:gd name="connsiteY590" fmla="*/ 73025 h 974726"/>
                <a:gd name="connsiteX591" fmla="*/ 255615 w 556146"/>
                <a:gd name="connsiteY591" fmla="*/ 68792 h 974726"/>
                <a:gd name="connsiteX592" fmla="*/ 259911 w 556146"/>
                <a:gd name="connsiteY592" fmla="*/ 66675 h 974726"/>
                <a:gd name="connsiteX593" fmla="*/ 289980 w 556146"/>
                <a:gd name="connsiteY593" fmla="*/ 47625 h 974726"/>
                <a:gd name="connsiteX594" fmla="*/ 315753 w 556146"/>
                <a:gd name="connsiteY594" fmla="*/ 34925 h 974726"/>
                <a:gd name="connsiteX595" fmla="*/ 303678 w 556146"/>
                <a:gd name="connsiteY595" fmla="*/ 25400 h 974726"/>
                <a:gd name="connsiteX596" fmla="*/ 303678 w 556146"/>
                <a:gd name="connsiteY596" fmla="*/ 29810 h 974726"/>
                <a:gd name="connsiteX597" fmla="*/ 244895 w 556146"/>
                <a:gd name="connsiteY597" fmla="*/ 58473 h 974726"/>
                <a:gd name="connsiteX598" fmla="*/ 236187 w 556146"/>
                <a:gd name="connsiteY598" fmla="*/ 62883 h 974726"/>
                <a:gd name="connsiteX599" fmla="*/ 234010 w 556146"/>
                <a:gd name="connsiteY599" fmla="*/ 65088 h 974726"/>
                <a:gd name="connsiteX600" fmla="*/ 231832 w 556146"/>
                <a:gd name="connsiteY600" fmla="*/ 65088 h 974726"/>
                <a:gd name="connsiteX601" fmla="*/ 229655 w 556146"/>
                <a:gd name="connsiteY601" fmla="*/ 60678 h 974726"/>
                <a:gd name="connsiteX602" fmla="*/ 231832 w 556146"/>
                <a:gd name="connsiteY602" fmla="*/ 60678 h 974726"/>
                <a:gd name="connsiteX603" fmla="*/ 238364 w 556146"/>
                <a:gd name="connsiteY603" fmla="*/ 56268 h 974726"/>
                <a:gd name="connsiteX604" fmla="*/ 297147 w 556146"/>
                <a:gd name="connsiteY604" fmla="*/ 27605 h 974726"/>
                <a:gd name="connsiteX605" fmla="*/ 303678 w 556146"/>
                <a:gd name="connsiteY605" fmla="*/ 25400 h 974726"/>
                <a:gd name="connsiteX606" fmla="*/ 87790 w 556146"/>
                <a:gd name="connsiteY606" fmla="*/ 17463 h 974726"/>
                <a:gd name="connsiteX607" fmla="*/ 89955 w 556146"/>
                <a:gd name="connsiteY607" fmla="*/ 17463 h 974726"/>
                <a:gd name="connsiteX608" fmla="*/ 89955 w 556146"/>
                <a:gd name="connsiteY608" fmla="*/ 19580 h 974726"/>
                <a:gd name="connsiteX609" fmla="*/ 46660 w 556146"/>
                <a:gd name="connsiteY609" fmla="*/ 49213 h 974726"/>
                <a:gd name="connsiteX610" fmla="*/ 44495 w 556146"/>
                <a:gd name="connsiteY610" fmla="*/ 49213 h 974726"/>
                <a:gd name="connsiteX611" fmla="*/ 44495 w 556146"/>
                <a:gd name="connsiteY611" fmla="*/ 44980 h 974726"/>
                <a:gd name="connsiteX612" fmla="*/ 81296 w 556146"/>
                <a:gd name="connsiteY612" fmla="*/ 19580 h 974726"/>
                <a:gd name="connsiteX613" fmla="*/ 87790 w 556146"/>
                <a:gd name="connsiteY613" fmla="*/ 17463 h 974726"/>
                <a:gd name="connsiteX614" fmla="*/ 272979 w 556146"/>
                <a:gd name="connsiteY614" fmla="*/ 15875 h 974726"/>
                <a:gd name="connsiteX615" fmla="*/ 272979 w 556146"/>
                <a:gd name="connsiteY615" fmla="*/ 20108 h 974726"/>
                <a:gd name="connsiteX616" fmla="*/ 270828 w 556146"/>
                <a:gd name="connsiteY616" fmla="*/ 20108 h 974726"/>
                <a:gd name="connsiteX617" fmla="*/ 219208 w 556146"/>
                <a:gd name="connsiteY617" fmla="*/ 49742 h 974726"/>
                <a:gd name="connsiteX618" fmla="*/ 214907 w 556146"/>
                <a:gd name="connsiteY618" fmla="*/ 51858 h 974726"/>
                <a:gd name="connsiteX619" fmla="*/ 212756 w 556146"/>
                <a:gd name="connsiteY619" fmla="*/ 53975 h 974726"/>
                <a:gd name="connsiteX620" fmla="*/ 212756 w 556146"/>
                <a:gd name="connsiteY620" fmla="*/ 49742 h 974726"/>
                <a:gd name="connsiteX621" fmla="*/ 214907 w 556146"/>
                <a:gd name="connsiteY621" fmla="*/ 47625 h 974726"/>
                <a:gd name="connsiteX622" fmla="*/ 262225 w 556146"/>
                <a:gd name="connsiteY622" fmla="*/ 20108 h 974726"/>
                <a:gd name="connsiteX623" fmla="*/ 272979 w 556146"/>
                <a:gd name="connsiteY623" fmla="*/ 15875 h 974726"/>
                <a:gd name="connsiteX624" fmla="*/ 119572 w 556146"/>
                <a:gd name="connsiteY624" fmla="*/ 11113 h 974726"/>
                <a:gd name="connsiteX625" fmla="*/ 121705 w 556146"/>
                <a:gd name="connsiteY625" fmla="*/ 13278 h 974726"/>
                <a:gd name="connsiteX626" fmla="*/ 121705 w 556146"/>
                <a:gd name="connsiteY626" fmla="*/ 15442 h 974726"/>
                <a:gd name="connsiteX627" fmla="*/ 76908 w 556146"/>
                <a:gd name="connsiteY627" fmla="*/ 43584 h 974726"/>
                <a:gd name="connsiteX628" fmla="*/ 66242 w 556146"/>
                <a:gd name="connsiteY628" fmla="*/ 52244 h 974726"/>
                <a:gd name="connsiteX629" fmla="*/ 55575 w 556146"/>
                <a:gd name="connsiteY629" fmla="*/ 58738 h 974726"/>
                <a:gd name="connsiteX630" fmla="*/ 53442 w 556146"/>
                <a:gd name="connsiteY630" fmla="*/ 54408 h 974726"/>
                <a:gd name="connsiteX631" fmla="*/ 64108 w 556146"/>
                <a:gd name="connsiteY631" fmla="*/ 47914 h 974726"/>
                <a:gd name="connsiteX632" fmla="*/ 115306 w 556146"/>
                <a:gd name="connsiteY632" fmla="*/ 15442 h 974726"/>
                <a:gd name="connsiteX633" fmla="*/ 119572 w 556146"/>
                <a:gd name="connsiteY633" fmla="*/ 11113 h 974726"/>
                <a:gd name="connsiteX634" fmla="*/ 240932 w 556146"/>
                <a:gd name="connsiteY634" fmla="*/ 9525 h 974726"/>
                <a:gd name="connsiteX635" fmla="*/ 249691 w 556146"/>
                <a:gd name="connsiteY635" fmla="*/ 9525 h 974726"/>
                <a:gd name="connsiteX636" fmla="*/ 251880 w 556146"/>
                <a:gd name="connsiteY636" fmla="*/ 11642 h 974726"/>
                <a:gd name="connsiteX637" fmla="*/ 249691 w 556146"/>
                <a:gd name="connsiteY637" fmla="*/ 13758 h 974726"/>
                <a:gd name="connsiteX638" fmla="*/ 240932 w 556146"/>
                <a:gd name="connsiteY638" fmla="*/ 15875 h 974726"/>
                <a:gd name="connsiteX639" fmla="*/ 192760 w 556146"/>
                <a:gd name="connsiteY639" fmla="*/ 41275 h 974726"/>
                <a:gd name="connsiteX640" fmla="*/ 190570 w 556146"/>
                <a:gd name="connsiteY640" fmla="*/ 41275 h 974726"/>
                <a:gd name="connsiteX641" fmla="*/ 190570 w 556146"/>
                <a:gd name="connsiteY641" fmla="*/ 39158 h 974726"/>
                <a:gd name="connsiteX642" fmla="*/ 232173 w 556146"/>
                <a:gd name="connsiteY642" fmla="*/ 13758 h 974726"/>
                <a:gd name="connsiteX643" fmla="*/ 240932 w 556146"/>
                <a:gd name="connsiteY643" fmla="*/ 9525 h 974726"/>
                <a:gd name="connsiteX644" fmla="*/ 152291 w 556146"/>
                <a:gd name="connsiteY644" fmla="*/ 3175 h 974726"/>
                <a:gd name="connsiteX645" fmla="*/ 154461 w 556146"/>
                <a:gd name="connsiteY645" fmla="*/ 3175 h 974726"/>
                <a:gd name="connsiteX646" fmla="*/ 154461 w 556146"/>
                <a:gd name="connsiteY646" fmla="*/ 7353 h 974726"/>
                <a:gd name="connsiteX647" fmla="*/ 145782 w 556146"/>
                <a:gd name="connsiteY647" fmla="*/ 11530 h 974726"/>
                <a:gd name="connsiteX648" fmla="*/ 102390 w 556146"/>
                <a:gd name="connsiteY648" fmla="*/ 38685 h 974726"/>
                <a:gd name="connsiteX649" fmla="*/ 93712 w 556146"/>
                <a:gd name="connsiteY649" fmla="*/ 42863 h 974726"/>
                <a:gd name="connsiteX650" fmla="*/ 91542 w 556146"/>
                <a:gd name="connsiteY650" fmla="*/ 40774 h 974726"/>
                <a:gd name="connsiteX651" fmla="*/ 91542 w 556146"/>
                <a:gd name="connsiteY651" fmla="*/ 38685 h 974726"/>
                <a:gd name="connsiteX652" fmla="*/ 134934 w 556146"/>
                <a:gd name="connsiteY652" fmla="*/ 13619 h 974726"/>
                <a:gd name="connsiteX653" fmla="*/ 143613 w 556146"/>
                <a:gd name="connsiteY653" fmla="*/ 7353 h 974726"/>
                <a:gd name="connsiteX654" fmla="*/ 152291 w 556146"/>
                <a:gd name="connsiteY654" fmla="*/ 3175 h 974726"/>
                <a:gd name="connsiteX655" fmla="*/ 219035 w 556146"/>
                <a:gd name="connsiteY655" fmla="*/ 0 h 974726"/>
                <a:gd name="connsiteX656" fmla="*/ 221170 w 556146"/>
                <a:gd name="connsiteY656" fmla="*/ 4410 h 974726"/>
                <a:gd name="connsiteX657" fmla="*/ 212631 w 556146"/>
                <a:gd name="connsiteY657" fmla="*/ 6615 h 974726"/>
                <a:gd name="connsiteX658" fmla="*/ 204091 w 556146"/>
                <a:gd name="connsiteY658" fmla="*/ 11024 h 974726"/>
                <a:gd name="connsiteX659" fmla="*/ 189146 w 556146"/>
                <a:gd name="connsiteY659" fmla="*/ 19844 h 974726"/>
                <a:gd name="connsiteX660" fmla="*/ 167797 w 556146"/>
                <a:gd name="connsiteY660" fmla="*/ 37483 h 974726"/>
                <a:gd name="connsiteX661" fmla="*/ 163527 w 556146"/>
                <a:gd name="connsiteY661" fmla="*/ 39688 h 974726"/>
                <a:gd name="connsiteX662" fmla="*/ 161392 w 556146"/>
                <a:gd name="connsiteY662" fmla="*/ 35278 h 974726"/>
                <a:gd name="connsiteX663" fmla="*/ 195551 w 556146"/>
                <a:gd name="connsiteY663" fmla="*/ 11024 h 974726"/>
                <a:gd name="connsiteX664" fmla="*/ 201956 w 556146"/>
                <a:gd name="connsiteY664" fmla="*/ 6615 h 974726"/>
                <a:gd name="connsiteX665" fmla="*/ 219035 w 556146"/>
                <a:gd name="connsiteY665" fmla="*/ 0 h 974726"/>
                <a:gd name="connsiteX666" fmla="*/ 197328 w 556146"/>
                <a:gd name="connsiteY666" fmla="*/ 0 h 974726"/>
                <a:gd name="connsiteX667" fmla="*/ 197328 w 556146"/>
                <a:gd name="connsiteY667" fmla="*/ 4384 h 974726"/>
                <a:gd name="connsiteX668" fmla="*/ 192999 w 556146"/>
                <a:gd name="connsiteY668" fmla="*/ 6577 h 974726"/>
                <a:gd name="connsiteX669" fmla="*/ 184340 w 556146"/>
                <a:gd name="connsiteY669" fmla="*/ 10961 h 974726"/>
                <a:gd name="connsiteX670" fmla="*/ 147538 w 556146"/>
                <a:gd name="connsiteY670" fmla="*/ 35076 h 974726"/>
                <a:gd name="connsiteX671" fmla="*/ 143209 w 556146"/>
                <a:gd name="connsiteY671" fmla="*/ 39461 h 974726"/>
                <a:gd name="connsiteX672" fmla="*/ 136714 w 556146"/>
                <a:gd name="connsiteY672" fmla="*/ 43846 h 974726"/>
                <a:gd name="connsiteX673" fmla="*/ 132385 w 556146"/>
                <a:gd name="connsiteY673" fmla="*/ 46038 h 974726"/>
                <a:gd name="connsiteX674" fmla="*/ 130220 w 556146"/>
                <a:gd name="connsiteY674" fmla="*/ 46038 h 974726"/>
                <a:gd name="connsiteX675" fmla="*/ 130220 w 556146"/>
                <a:gd name="connsiteY675" fmla="*/ 43846 h 974726"/>
                <a:gd name="connsiteX676" fmla="*/ 130220 w 556146"/>
                <a:gd name="connsiteY676" fmla="*/ 41653 h 974726"/>
                <a:gd name="connsiteX677" fmla="*/ 134550 w 556146"/>
                <a:gd name="connsiteY677" fmla="*/ 39461 h 974726"/>
                <a:gd name="connsiteX678" fmla="*/ 141044 w 556146"/>
                <a:gd name="connsiteY678" fmla="*/ 35076 h 974726"/>
                <a:gd name="connsiteX679" fmla="*/ 175681 w 556146"/>
                <a:gd name="connsiteY679" fmla="*/ 10961 h 974726"/>
                <a:gd name="connsiteX680" fmla="*/ 182175 w 556146"/>
                <a:gd name="connsiteY680" fmla="*/ 6577 h 974726"/>
                <a:gd name="connsiteX681" fmla="*/ 197328 w 556146"/>
                <a:gd name="connsiteY681" fmla="*/ 0 h 9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</a:cxnLst>
              <a:rect l="l" t="t" r="r" b="b"/>
              <a:pathLst>
                <a:path w="556146" h="974726">
                  <a:moveTo>
                    <a:pt x="527047" y="954088"/>
                  </a:moveTo>
                  <a:cubicBezTo>
                    <a:pt x="527047" y="954088"/>
                    <a:pt x="527047" y="954088"/>
                    <a:pt x="529164" y="954088"/>
                  </a:cubicBezTo>
                  <a:cubicBezTo>
                    <a:pt x="529164" y="954088"/>
                    <a:pt x="531280" y="956381"/>
                    <a:pt x="529164" y="958674"/>
                  </a:cubicBezTo>
                  <a:cubicBezTo>
                    <a:pt x="524930" y="963261"/>
                    <a:pt x="518580" y="965554"/>
                    <a:pt x="514347" y="970140"/>
                  </a:cubicBezTo>
                  <a:cubicBezTo>
                    <a:pt x="514347" y="970140"/>
                    <a:pt x="512230" y="972433"/>
                    <a:pt x="510114" y="972433"/>
                  </a:cubicBezTo>
                  <a:cubicBezTo>
                    <a:pt x="510114" y="974726"/>
                    <a:pt x="510114" y="974726"/>
                    <a:pt x="510114" y="974726"/>
                  </a:cubicBezTo>
                  <a:cubicBezTo>
                    <a:pt x="510114" y="974726"/>
                    <a:pt x="510114" y="974726"/>
                    <a:pt x="507997" y="974726"/>
                  </a:cubicBezTo>
                  <a:cubicBezTo>
                    <a:pt x="507997" y="974726"/>
                    <a:pt x="505880" y="972433"/>
                    <a:pt x="507997" y="970140"/>
                  </a:cubicBezTo>
                  <a:cubicBezTo>
                    <a:pt x="510114" y="967847"/>
                    <a:pt x="512230" y="967847"/>
                    <a:pt x="514347" y="965554"/>
                  </a:cubicBezTo>
                  <a:cubicBezTo>
                    <a:pt x="518580" y="960967"/>
                    <a:pt x="522814" y="958674"/>
                    <a:pt x="527047" y="954088"/>
                  </a:cubicBezTo>
                  <a:close/>
                  <a:moveTo>
                    <a:pt x="550414" y="914400"/>
                  </a:moveTo>
                  <a:cubicBezTo>
                    <a:pt x="552503" y="914400"/>
                    <a:pt x="552503" y="914400"/>
                    <a:pt x="552503" y="914400"/>
                  </a:cubicBezTo>
                  <a:cubicBezTo>
                    <a:pt x="554591" y="914400"/>
                    <a:pt x="556680" y="916548"/>
                    <a:pt x="554591" y="918696"/>
                  </a:cubicBezTo>
                  <a:cubicBezTo>
                    <a:pt x="554591" y="918696"/>
                    <a:pt x="552503" y="920844"/>
                    <a:pt x="552503" y="920844"/>
                  </a:cubicBezTo>
                  <a:cubicBezTo>
                    <a:pt x="542058" y="931583"/>
                    <a:pt x="531614" y="940174"/>
                    <a:pt x="521170" y="948765"/>
                  </a:cubicBezTo>
                  <a:cubicBezTo>
                    <a:pt x="521170" y="948765"/>
                    <a:pt x="519081" y="950913"/>
                    <a:pt x="519081" y="950913"/>
                  </a:cubicBezTo>
                  <a:cubicBezTo>
                    <a:pt x="516992" y="950913"/>
                    <a:pt x="516992" y="948765"/>
                    <a:pt x="516992" y="946617"/>
                  </a:cubicBezTo>
                  <a:cubicBezTo>
                    <a:pt x="529525" y="935878"/>
                    <a:pt x="539970" y="927287"/>
                    <a:pt x="550414" y="916548"/>
                  </a:cubicBezTo>
                  <a:cubicBezTo>
                    <a:pt x="550414" y="914400"/>
                    <a:pt x="550414" y="914400"/>
                    <a:pt x="550414" y="914400"/>
                  </a:cubicBezTo>
                  <a:close/>
                  <a:moveTo>
                    <a:pt x="548121" y="892175"/>
                  </a:moveTo>
                  <a:cubicBezTo>
                    <a:pt x="550261" y="892175"/>
                    <a:pt x="550261" y="892175"/>
                    <a:pt x="552401" y="892175"/>
                  </a:cubicBezTo>
                  <a:cubicBezTo>
                    <a:pt x="552401" y="892175"/>
                    <a:pt x="554541" y="892175"/>
                    <a:pt x="554541" y="892175"/>
                  </a:cubicBezTo>
                  <a:cubicBezTo>
                    <a:pt x="556680" y="892175"/>
                    <a:pt x="556680" y="896471"/>
                    <a:pt x="554541" y="896471"/>
                  </a:cubicBezTo>
                  <a:cubicBezTo>
                    <a:pt x="552401" y="896471"/>
                    <a:pt x="552401" y="896471"/>
                    <a:pt x="552401" y="896471"/>
                  </a:cubicBezTo>
                  <a:cubicBezTo>
                    <a:pt x="550261" y="896471"/>
                    <a:pt x="550261" y="896471"/>
                    <a:pt x="548121" y="896471"/>
                  </a:cubicBezTo>
                  <a:cubicBezTo>
                    <a:pt x="541702" y="898619"/>
                    <a:pt x="535283" y="905062"/>
                    <a:pt x="531004" y="909358"/>
                  </a:cubicBezTo>
                  <a:cubicBezTo>
                    <a:pt x="524585" y="915801"/>
                    <a:pt x="518166" y="922245"/>
                    <a:pt x="511747" y="926540"/>
                  </a:cubicBezTo>
                  <a:cubicBezTo>
                    <a:pt x="511747" y="928688"/>
                    <a:pt x="511747" y="928688"/>
                    <a:pt x="511747" y="928688"/>
                  </a:cubicBezTo>
                  <a:cubicBezTo>
                    <a:pt x="509607" y="928688"/>
                    <a:pt x="507467" y="926540"/>
                    <a:pt x="509607" y="924392"/>
                  </a:cubicBezTo>
                  <a:cubicBezTo>
                    <a:pt x="509607" y="924392"/>
                    <a:pt x="509607" y="924392"/>
                    <a:pt x="511747" y="922245"/>
                  </a:cubicBezTo>
                  <a:cubicBezTo>
                    <a:pt x="518166" y="915801"/>
                    <a:pt x="522445" y="909358"/>
                    <a:pt x="531004" y="902914"/>
                  </a:cubicBezTo>
                  <a:cubicBezTo>
                    <a:pt x="535283" y="898619"/>
                    <a:pt x="541702" y="894323"/>
                    <a:pt x="548121" y="892175"/>
                  </a:cubicBezTo>
                  <a:close/>
                  <a:moveTo>
                    <a:pt x="544457" y="874713"/>
                  </a:moveTo>
                  <a:cubicBezTo>
                    <a:pt x="544457" y="874713"/>
                    <a:pt x="544457" y="874713"/>
                    <a:pt x="546600" y="874713"/>
                  </a:cubicBezTo>
                  <a:cubicBezTo>
                    <a:pt x="546600" y="874713"/>
                    <a:pt x="548743" y="874713"/>
                    <a:pt x="548743" y="876911"/>
                  </a:cubicBezTo>
                  <a:cubicBezTo>
                    <a:pt x="548743" y="876911"/>
                    <a:pt x="546600" y="876911"/>
                    <a:pt x="546600" y="879109"/>
                  </a:cubicBezTo>
                  <a:cubicBezTo>
                    <a:pt x="533741" y="883505"/>
                    <a:pt x="523025" y="894496"/>
                    <a:pt x="510167" y="903288"/>
                  </a:cubicBezTo>
                  <a:cubicBezTo>
                    <a:pt x="510167" y="903288"/>
                    <a:pt x="510167" y="903288"/>
                    <a:pt x="508023" y="903288"/>
                  </a:cubicBezTo>
                  <a:cubicBezTo>
                    <a:pt x="508023" y="903288"/>
                    <a:pt x="505880" y="901090"/>
                    <a:pt x="508023" y="898892"/>
                  </a:cubicBezTo>
                  <a:cubicBezTo>
                    <a:pt x="508023" y="898892"/>
                    <a:pt x="510167" y="898892"/>
                    <a:pt x="510167" y="898892"/>
                  </a:cubicBezTo>
                  <a:cubicBezTo>
                    <a:pt x="520882" y="890100"/>
                    <a:pt x="531598" y="881307"/>
                    <a:pt x="544457" y="874713"/>
                  </a:cubicBezTo>
                  <a:close/>
                  <a:moveTo>
                    <a:pt x="544297" y="842963"/>
                  </a:moveTo>
                  <a:cubicBezTo>
                    <a:pt x="546456" y="842963"/>
                    <a:pt x="546456" y="842963"/>
                    <a:pt x="548615" y="842963"/>
                  </a:cubicBezTo>
                  <a:cubicBezTo>
                    <a:pt x="548615" y="842963"/>
                    <a:pt x="550774" y="842963"/>
                    <a:pt x="550774" y="842963"/>
                  </a:cubicBezTo>
                  <a:cubicBezTo>
                    <a:pt x="550774" y="842963"/>
                    <a:pt x="550774" y="842963"/>
                    <a:pt x="552933" y="842963"/>
                  </a:cubicBezTo>
                  <a:cubicBezTo>
                    <a:pt x="555092" y="842963"/>
                    <a:pt x="555092" y="847130"/>
                    <a:pt x="552933" y="847130"/>
                  </a:cubicBezTo>
                  <a:cubicBezTo>
                    <a:pt x="550774" y="847130"/>
                    <a:pt x="550774" y="847130"/>
                    <a:pt x="550774" y="847130"/>
                  </a:cubicBezTo>
                  <a:cubicBezTo>
                    <a:pt x="550774" y="847130"/>
                    <a:pt x="548615" y="847130"/>
                    <a:pt x="548615" y="847130"/>
                  </a:cubicBezTo>
                  <a:cubicBezTo>
                    <a:pt x="546456" y="847130"/>
                    <a:pt x="546456" y="847130"/>
                    <a:pt x="544297" y="847130"/>
                  </a:cubicBezTo>
                  <a:cubicBezTo>
                    <a:pt x="537820" y="849214"/>
                    <a:pt x="531343" y="855465"/>
                    <a:pt x="524866" y="859632"/>
                  </a:cubicBezTo>
                  <a:cubicBezTo>
                    <a:pt x="520548" y="863799"/>
                    <a:pt x="514071" y="870050"/>
                    <a:pt x="507594" y="874218"/>
                  </a:cubicBezTo>
                  <a:cubicBezTo>
                    <a:pt x="507594" y="876301"/>
                    <a:pt x="505435" y="876301"/>
                    <a:pt x="505435" y="876301"/>
                  </a:cubicBezTo>
                  <a:cubicBezTo>
                    <a:pt x="503276" y="876301"/>
                    <a:pt x="501117" y="874218"/>
                    <a:pt x="503276" y="872134"/>
                  </a:cubicBezTo>
                  <a:cubicBezTo>
                    <a:pt x="505435" y="872134"/>
                    <a:pt x="505435" y="870050"/>
                    <a:pt x="507594" y="870050"/>
                  </a:cubicBezTo>
                  <a:cubicBezTo>
                    <a:pt x="514071" y="863799"/>
                    <a:pt x="520548" y="857549"/>
                    <a:pt x="527025" y="853381"/>
                  </a:cubicBezTo>
                  <a:cubicBezTo>
                    <a:pt x="531343" y="849214"/>
                    <a:pt x="537820" y="845047"/>
                    <a:pt x="544297" y="842963"/>
                  </a:cubicBezTo>
                  <a:close/>
                  <a:moveTo>
                    <a:pt x="542738" y="819150"/>
                  </a:moveTo>
                  <a:cubicBezTo>
                    <a:pt x="542738" y="819150"/>
                    <a:pt x="544947" y="819150"/>
                    <a:pt x="544947" y="819150"/>
                  </a:cubicBezTo>
                  <a:cubicBezTo>
                    <a:pt x="547155" y="821298"/>
                    <a:pt x="547155" y="823446"/>
                    <a:pt x="544947" y="823446"/>
                  </a:cubicBezTo>
                  <a:cubicBezTo>
                    <a:pt x="542738" y="823446"/>
                    <a:pt x="542738" y="823446"/>
                    <a:pt x="542738" y="823446"/>
                  </a:cubicBezTo>
                  <a:cubicBezTo>
                    <a:pt x="538320" y="823446"/>
                    <a:pt x="536112" y="825594"/>
                    <a:pt x="531694" y="827741"/>
                  </a:cubicBezTo>
                  <a:cubicBezTo>
                    <a:pt x="527277" y="829889"/>
                    <a:pt x="522860" y="834185"/>
                    <a:pt x="520651" y="838481"/>
                  </a:cubicBezTo>
                  <a:cubicBezTo>
                    <a:pt x="514025" y="842776"/>
                    <a:pt x="509607" y="847072"/>
                    <a:pt x="502981" y="851367"/>
                  </a:cubicBezTo>
                  <a:cubicBezTo>
                    <a:pt x="502981" y="853515"/>
                    <a:pt x="500773" y="855663"/>
                    <a:pt x="500773" y="855663"/>
                  </a:cubicBezTo>
                  <a:cubicBezTo>
                    <a:pt x="498564" y="855663"/>
                    <a:pt x="498564" y="855663"/>
                    <a:pt x="498564" y="855663"/>
                  </a:cubicBezTo>
                  <a:cubicBezTo>
                    <a:pt x="496355" y="855663"/>
                    <a:pt x="496355" y="855663"/>
                    <a:pt x="496355" y="855663"/>
                  </a:cubicBezTo>
                  <a:cubicBezTo>
                    <a:pt x="496355" y="855663"/>
                    <a:pt x="496355" y="853515"/>
                    <a:pt x="496355" y="853515"/>
                  </a:cubicBezTo>
                  <a:cubicBezTo>
                    <a:pt x="496355" y="851367"/>
                    <a:pt x="498564" y="851367"/>
                    <a:pt x="498564" y="851367"/>
                  </a:cubicBezTo>
                  <a:cubicBezTo>
                    <a:pt x="500773" y="849220"/>
                    <a:pt x="502981" y="847072"/>
                    <a:pt x="502981" y="847072"/>
                  </a:cubicBezTo>
                  <a:cubicBezTo>
                    <a:pt x="509607" y="840628"/>
                    <a:pt x="514025" y="836333"/>
                    <a:pt x="520651" y="832037"/>
                  </a:cubicBezTo>
                  <a:cubicBezTo>
                    <a:pt x="525068" y="827741"/>
                    <a:pt x="533903" y="819150"/>
                    <a:pt x="542738" y="819150"/>
                  </a:cubicBezTo>
                  <a:close/>
                  <a:moveTo>
                    <a:pt x="546583" y="793750"/>
                  </a:moveTo>
                  <a:cubicBezTo>
                    <a:pt x="548742" y="793750"/>
                    <a:pt x="548742" y="797983"/>
                    <a:pt x="546583" y="797983"/>
                  </a:cubicBezTo>
                  <a:cubicBezTo>
                    <a:pt x="546583" y="797983"/>
                    <a:pt x="546583" y="797983"/>
                    <a:pt x="544424" y="800100"/>
                  </a:cubicBezTo>
                  <a:cubicBezTo>
                    <a:pt x="544424" y="800100"/>
                    <a:pt x="542265" y="800100"/>
                    <a:pt x="540106" y="800100"/>
                  </a:cubicBezTo>
                  <a:cubicBezTo>
                    <a:pt x="533629" y="802217"/>
                    <a:pt x="527152" y="808567"/>
                    <a:pt x="520675" y="812800"/>
                  </a:cubicBezTo>
                  <a:cubicBezTo>
                    <a:pt x="514198" y="819150"/>
                    <a:pt x="509880" y="823383"/>
                    <a:pt x="503403" y="829733"/>
                  </a:cubicBezTo>
                  <a:cubicBezTo>
                    <a:pt x="501244" y="829733"/>
                    <a:pt x="501244" y="829733"/>
                    <a:pt x="501244" y="831850"/>
                  </a:cubicBezTo>
                  <a:cubicBezTo>
                    <a:pt x="499085" y="831850"/>
                    <a:pt x="499085" y="831850"/>
                    <a:pt x="499085" y="831850"/>
                  </a:cubicBezTo>
                  <a:cubicBezTo>
                    <a:pt x="496926" y="831850"/>
                    <a:pt x="494767" y="829733"/>
                    <a:pt x="496926" y="827617"/>
                  </a:cubicBezTo>
                  <a:cubicBezTo>
                    <a:pt x="496926" y="827617"/>
                    <a:pt x="499085" y="827617"/>
                    <a:pt x="499085" y="827617"/>
                  </a:cubicBezTo>
                  <a:cubicBezTo>
                    <a:pt x="499085" y="825500"/>
                    <a:pt x="501244" y="825500"/>
                    <a:pt x="501244" y="823383"/>
                  </a:cubicBezTo>
                  <a:cubicBezTo>
                    <a:pt x="507721" y="819150"/>
                    <a:pt x="514198" y="812800"/>
                    <a:pt x="522834" y="806450"/>
                  </a:cubicBezTo>
                  <a:cubicBezTo>
                    <a:pt x="527152" y="802217"/>
                    <a:pt x="533629" y="797983"/>
                    <a:pt x="540106" y="795867"/>
                  </a:cubicBezTo>
                  <a:cubicBezTo>
                    <a:pt x="542265" y="795867"/>
                    <a:pt x="542265" y="795867"/>
                    <a:pt x="544424" y="795867"/>
                  </a:cubicBezTo>
                  <a:cubicBezTo>
                    <a:pt x="546583" y="793750"/>
                    <a:pt x="546583" y="793750"/>
                    <a:pt x="546583" y="793750"/>
                  </a:cubicBezTo>
                  <a:close/>
                  <a:moveTo>
                    <a:pt x="552414" y="763588"/>
                  </a:moveTo>
                  <a:cubicBezTo>
                    <a:pt x="552414" y="763588"/>
                    <a:pt x="554547" y="763588"/>
                    <a:pt x="554547" y="763588"/>
                  </a:cubicBezTo>
                  <a:cubicBezTo>
                    <a:pt x="556680" y="763588"/>
                    <a:pt x="556680" y="765728"/>
                    <a:pt x="554547" y="767868"/>
                  </a:cubicBezTo>
                  <a:cubicBezTo>
                    <a:pt x="554547" y="767868"/>
                    <a:pt x="552414" y="767868"/>
                    <a:pt x="552414" y="767868"/>
                  </a:cubicBezTo>
                  <a:cubicBezTo>
                    <a:pt x="548147" y="770007"/>
                    <a:pt x="546014" y="772147"/>
                    <a:pt x="541748" y="774287"/>
                  </a:cubicBezTo>
                  <a:cubicBezTo>
                    <a:pt x="539614" y="774287"/>
                    <a:pt x="539614" y="776426"/>
                    <a:pt x="537481" y="776426"/>
                  </a:cubicBezTo>
                  <a:cubicBezTo>
                    <a:pt x="522549" y="784985"/>
                    <a:pt x="509749" y="797823"/>
                    <a:pt x="494817" y="808522"/>
                  </a:cubicBezTo>
                  <a:cubicBezTo>
                    <a:pt x="494817" y="810661"/>
                    <a:pt x="494817" y="810661"/>
                    <a:pt x="492684" y="810661"/>
                  </a:cubicBezTo>
                  <a:cubicBezTo>
                    <a:pt x="492684" y="810661"/>
                    <a:pt x="492684" y="812801"/>
                    <a:pt x="492684" y="812801"/>
                  </a:cubicBezTo>
                  <a:cubicBezTo>
                    <a:pt x="492684" y="812801"/>
                    <a:pt x="490550" y="812801"/>
                    <a:pt x="490550" y="812801"/>
                  </a:cubicBezTo>
                  <a:cubicBezTo>
                    <a:pt x="490550" y="812801"/>
                    <a:pt x="488417" y="810661"/>
                    <a:pt x="490550" y="808522"/>
                  </a:cubicBezTo>
                  <a:cubicBezTo>
                    <a:pt x="490550" y="806382"/>
                    <a:pt x="492684" y="806382"/>
                    <a:pt x="492684" y="806382"/>
                  </a:cubicBezTo>
                  <a:cubicBezTo>
                    <a:pt x="507616" y="793544"/>
                    <a:pt x="522549" y="780706"/>
                    <a:pt x="537481" y="772147"/>
                  </a:cubicBezTo>
                  <a:cubicBezTo>
                    <a:pt x="539614" y="770007"/>
                    <a:pt x="541748" y="770007"/>
                    <a:pt x="541748" y="770007"/>
                  </a:cubicBezTo>
                  <a:cubicBezTo>
                    <a:pt x="546014" y="767868"/>
                    <a:pt x="548147" y="765728"/>
                    <a:pt x="552414" y="763588"/>
                  </a:cubicBezTo>
                  <a:close/>
                  <a:moveTo>
                    <a:pt x="526951" y="752475"/>
                  </a:moveTo>
                  <a:cubicBezTo>
                    <a:pt x="526951" y="752475"/>
                    <a:pt x="529115" y="752475"/>
                    <a:pt x="529115" y="752475"/>
                  </a:cubicBezTo>
                  <a:cubicBezTo>
                    <a:pt x="531280" y="752475"/>
                    <a:pt x="531280" y="756708"/>
                    <a:pt x="529115" y="756708"/>
                  </a:cubicBezTo>
                  <a:cubicBezTo>
                    <a:pt x="505303" y="765175"/>
                    <a:pt x="485820" y="779992"/>
                    <a:pt x="466337" y="792692"/>
                  </a:cubicBezTo>
                  <a:cubicBezTo>
                    <a:pt x="466337" y="794808"/>
                    <a:pt x="466337" y="794808"/>
                    <a:pt x="464172" y="794808"/>
                  </a:cubicBezTo>
                  <a:cubicBezTo>
                    <a:pt x="464172" y="794808"/>
                    <a:pt x="464172" y="796925"/>
                    <a:pt x="464172" y="796925"/>
                  </a:cubicBezTo>
                  <a:cubicBezTo>
                    <a:pt x="462007" y="796925"/>
                    <a:pt x="462007" y="796925"/>
                    <a:pt x="462007" y="796925"/>
                  </a:cubicBezTo>
                  <a:cubicBezTo>
                    <a:pt x="462007" y="796925"/>
                    <a:pt x="459842" y="796925"/>
                    <a:pt x="459842" y="794808"/>
                  </a:cubicBezTo>
                  <a:cubicBezTo>
                    <a:pt x="459842" y="794808"/>
                    <a:pt x="459842" y="792692"/>
                    <a:pt x="462007" y="792692"/>
                  </a:cubicBezTo>
                  <a:cubicBezTo>
                    <a:pt x="481490" y="777875"/>
                    <a:pt x="503138" y="760942"/>
                    <a:pt x="526951" y="752475"/>
                  </a:cubicBezTo>
                  <a:close/>
                  <a:moveTo>
                    <a:pt x="456090" y="752475"/>
                  </a:moveTo>
                  <a:cubicBezTo>
                    <a:pt x="458255" y="752475"/>
                    <a:pt x="458255" y="754618"/>
                    <a:pt x="458255" y="754618"/>
                  </a:cubicBezTo>
                  <a:cubicBezTo>
                    <a:pt x="458255" y="756761"/>
                    <a:pt x="458255" y="756761"/>
                    <a:pt x="456090" y="756761"/>
                  </a:cubicBezTo>
                  <a:cubicBezTo>
                    <a:pt x="443102" y="756761"/>
                    <a:pt x="432278" y="765334"/>
                    <a:pt x="421454" y="773907"/>
                  </a:cubicBezTo>
                  <a:cubicBezTo>
                    <a:pt x="410630" y="780336"/>
                    <a:pt x="401971" y="788909"/>
                    <a:pt x="391147" y="795338"/>
                  </a:cubicBezTo>
                  <a:cubicBezTo>
                    <a:pt x="388982" y="795338"/>
                    <a:pt x="386817" y="793195"/>
                    <a:pt x="388982" y="791052"/>
                  </a:cubicBezTo>
                  <a:cubicBezTo>
                    <a:pt x="399806" y="784622"/>
                    <a:pt x="410630" y="773907"/>
                    <a:pt x="421454" y="767477"/>
                  </a:cubicBezTo>
                  <a:cubicBezTo>
                    <a:pt x="427948" y="763191"/>
                    <a:pt x="434443" y="758905"/>
                    <a:pt x="440937" y="756761"/>
                  </a:cubicBezTo>
                  <a:cubicBezTo>
                    <a:pt x="445267" y="754618"/>
                    <a:pt x="451761" y="752475"/>
                    <a:pt x="456090" y="752475"/>
                  </a:cubicBezTo>
                  <a:close/>
                  <a:moveTo>
                    <a:pt x="432175" y="749300"/>
                  </a:moveTo>
                  <a:cubicBezTo>
                    <a:pt x="434330" y="749300"/>
                    <a:pt x="436484" y="749300"/>
                    <a:pt x="438639" y="749300"/>
                  </a:cubicBezTo>
                  <a:cubicBezTo>
                    <a:pt x="438639" y="749300"/>
                    <a:pt x="438639" y="749300"/>
                    <a:pt x="438639" y="751465"/>
                  </a:cubicBezTo>
                  <a:cubicBezTo>
                    <a:pt x="440793" y="751465"/>
                    <a:pt x="438639" y="753630"/>
                    <a:pt x="438639" y="753630"/>
                  </a:cubicBezTo>
                  <a:cubicBezTo>
                    <a:pt x="438639" y="753630"/>
                    <a:pt x="436484" y="753630"/>
                    <a:pt x="436484" y="753630"/>
                  </a:cubicBezTo>
                  <a:cubicBezTo>
                    <a:pt x="436484" y="753630"/>
                    <a:pt x="434330" y="753630"/>
                    <a:pt x="432175" y="753630"/>
                  </a:cubicBezTo>
                  <a:cubicBezTo>
                    <a:pt x="430021" y="753630"/>
                    <a:pt x="427866" y="753630"/>
                    <a:pt x="425712" y="755794"/>
                  </a:cubicBezTo>
                  <a:cubicBezTo>
                    <a:pt x="421403" y="755794"/>
                    <a:pt x="419248" y="757959"/>
                    <a:pt x="417094" y="760124"/>
                  </a:cubicBezTo>
                  <a:cubicBezTo>
                    <a:pt x="410631" y="762289"/>
                    <a:pt x="404167" y="766618"/>
                    <a:pt x="397704" y="770948"/>
                  </a:cubicBezTo>
                  <a:cubicBezTo>
                    <a:pt x="382622" y="777442"/>
                    <a:pt x="369696" y="786101"/>
                    <a:pt x="354614" y="796925"/>
                  </a:cubicBezTo>
                  <a:cubicBezTo>
                    <a:pt x="354614" y="796925"/>
                    <a:pt x="354614" y="796925"/>
                    <a:pt x="352460" y="796925"/>
                  </a:cubicBezTo>
                  <a:cubicBezTo>
                    <a:pt x="352460" y="796925"/>
                    <a:pt x="350305" y="792596"/>
                    <a:pt x="352460" y="792596"/>
                  </a:cubicBezTo>
                  <a:cubicBezTo>
                    <a:pt x="367541" y="781772"/>
                    <a:pt x="384777" y="773113"/>
                    <a:pt x="399858" y="764454"/>
                  </a:cubicBezTo>
                  <a:cubicBezTo>
                    <a:pt x="404167" y="760124"/>
                    <a:pt x="410631" y="757959"/>
                    <a:pt x="414940" y="755794"/>
                  </a:cubicBezTo>
                  <a:cubicBezTo>
                    <a:pt x="417094" y="753630"/>
                    <a:pt x="419248" y="753630"/>
                    <a:pt x="421403" y="751465"/>
                  </a:cubicBezTo>
                  <a:cubicBezTo>
                    <a:pt x="421403" y="751465"/>
                    <a:pt x="423557" y="751465"/>
                    <a:pt x="423557" y="751465"/>
                  </a:cubicBezTo>
                  <a:cubicBezTo>
                    <a:pt x="427866" y="749300"/>
                    <a:pt x="430021" y="749300"/>
                    <a:pt x="432175" y="749300"/>
                  </a:cubicBezTo>
                  <a:close/>
                  <a:moveTo>
                    <a:pt x="294198" y="748242"/>
                  </a:moveTo>
                  <a:lnTo>
                    <a:pt x="294198" y="750358"/>
                  </a:lnTo>
                  <a:cubicBezTo>
                    <a:pt x="292067" y="752475"/>
                    <a:pt x="289935" y="752475"/>
                    <a:pt x="287803" y="754592"/>
                  </a:cubicBezTo>
                  <a:cubicBezTo>
                    <a:pt x="264353" y="763058"/>
                    <a:pt x="245167" y="777875"/>
                    <a:pt x="225981" y="790575"/>
                  </a:cubicBezTo>
                  <a:cubicBezTo>
                    <a:pt x="223849" y="790575"/>
                    <a:pt x="223849" y="790575"/>
                    <a:pt x="223849" y="790575"/>
                  </a:cubicBezTo>
                  <a:cubicBezTo>
                    <a:pt x="221717" y="790575"/>
                    <a:pt x="221717" y="788458"/>
                    <a:pt x="223849" y="786342"/>
                  </a:cubicBezTo>
                  <a:cubicBezTo>
                    <a:pt x="240903" y="775758"/>
                    <a:pt x="257958" y="763058"/>
                    <a:pt x="275012" y="754592"/>
                  </a:cubicBezTo>
                  <a:cubicBezTo>
                    <a:pt x="281408" y="752475"/>
                    <a:pt x="287803" y="750358"/>
                    <a:pt x="294198" y="748242"/>
                  </a:cubicBezTo>
                  <a:close/>
                  <a:moveTo>
                    <a:pt x="503541" y="747713"/>
                  </a:moveTo>
                  <a:cubicBezTo>
                    <a:pt x="505713" y="747713"/>
                    <a:pt x="507886" y="747713"/>
                    <a:pt x="510058" y="749878"/>
                  </a:cubicBezTo>
                  <a:cubicBezTo>
                    <a:pt x="512230" y="752043"/>
                    <a:pt x="510058" y="754207"/>
                    <a:pt x="507886" y="754207"/>
                  </a:cubicBezTo>
                  <a:cubicBezTo>
                    <a:pt x="507886" y="754207"/>
                    <a:pt x="507886" y="754207"/>
                    <a:pt x="507886" y="752043"/>
                  </a:cubicBezTo>
                  <a:cubicBezTo>
                    <a:pt x="505713" y="752043"/>
                    <a:pt x="505713" y="752043"/>
                    <a:pt x="503541" y="752043"/>
                  </a:cubicBezTo>
                  <a:cubicBezTo>
                    <a:pt x="501368" y="752043"/>
                    <a:pt x="494851" y="754207"/>
                    <a:pt x="492679" y="756372"/>
                  </a:cubicBezTo>
                  <a:cubicBezTo>
                    <a:pt x="483989" y="758537"/>
                    <a:pt x="477472" y="765031"/>
                    <a:pt x="468783" y="769361"/>
                  </a:cubicBezTo>
                  <a:cubicBezTo>
                    <a:pt x="457921" y="778020"/>
                    <a:pt x="444887" y="786679"/>
                    <a:pt x="434025" y="795338"/>
                  </a:cubicBezTo>
                  <a:cubicBezTo>
                    <a:pt x="434025" y="795338"/>
                    <a:pt x="431853" y="795338"/>
                    <a:pt x="431853" y="795338"/>
                  </a:cubicBezTo>
                  <a:cubicBezTo>
                    <a:pt x="429680" y="795338"/>
                    <a:pt x="429680" y="793173"/>
                    <a:pt x="431853" y="791009"/>
                  </a:cubicBezTo>
                  <a:cubicBezTo>
                    <a:pt x="444887" y="782349"/>
                    <a:pt x="457921" y="771526"/>
                    <a:pt x="470955" y="762867"/>
                  </a:cubicBezTo>
                  <a:cubicBezTo>
                    <a:pt x="477472" y="760702"/>
                    <a:pt x="481817" y="756372"/>
                    <a:pt x="488334" y="752043"/>
                  </a:cubicBezTo>
                  <a:cubicBezTo>
                    <a:pt x="490507" y="752043"/>
                    <a:pt x="492679" y="749878"/>
                    <a:pt x="494851" y="749878"/>
                  </a:cubicBezTo>
                  <a:cubicBezTo>
                    <a:pt x="497024" y="747713"/>
                    <a:pt x="501368" y="747713"/>
                    <a:pt x="503541" y="747713"/>
                  </a:cubicBezTo>
                  <a:close/>
                  <a:moveTo>
                    <a:pt x="368221" y="747713"/>
                  </a:moveTo>
                  <a:cubicBezTo>
                    <a:pt x="368221" y="747713"/>
                    <a:pt x="368221" y="747713"/>
                    <a:pt x="370376" y="747713"/>
                  </a:cubicBezTo>
                  <a:cubicBezTo>
                    <a:pt x="372530" y="747713"/>
                    <a:pt x="372530" y="752031"/>
                    <a:pt x="368221" y="752031"/>
                  </a:cubicBezTo>
                  <a:cubicBezTo>
                    <a:pt x="366067" y="752031"/>
                    <a:pt x="361758" y="754190"/>
                    <a:pt x="359603" y="754190"/>
                  </a:cubicBezTo>
                  <a:cubicBezTo>
                    <a:pt x="355294" y="756349"/>
                    <a:pt x="350985" y="758508"/>
                    <a:pt x="348831" y="760667"/>
                  </a:cubicBezTo>
                  <a:cubicBezTo>
                    <a:pt x="342368" y="764985"/>
                    <a:pt x="335904" y="769303"/>
                    <a:pt x="329441" y="773621"/>
                  </a:cubicBezTo>
                  <a:cubicBezTo>
                    <a:pt x="316514" y="780098"/>
                    <a:pt x="303587" y="788734"/>
                    <a:pt x="292815" y="795211"/>
                  </a:cubicBezTo>
                  <a:cubicBezTo>
                    <a:pt x="290660" y="797370"/>
                    <a:pt x="288506" y="797370"/>
                    <a:pt x="286351" y="799529"/>
                  </a:cubicBezTo>
                  <a:cubicBezTo>
                    <a:pt x="284197" y="799529"/>
                    <a:pt x="284197" y="799529"/>
                    <a:pt x="284197" y="799529"/>
                  </a:cubicBezTo>
                  <a:cubicBezTo>
                    <a:pt x="284197" y="799529"/>
                    <a:pt x="284197" y="801688"/>
                    <a:pt x="284197" y="801688"/>
                  </a:cubicBezTo>
                  <a:cubicBezTo>
                    <a:pt x="282042" y="801688"/>
                    <a:pt x="282042" y="799529"/>
                    <a:pt x="282042" y="799529"/>
                  </a:cubicBezTo>
                  <a:cubicBezTo>
                    <a:pt x="282042" y="797370"/>
                    <a:pt x="282042" y="797370"/>
                    <a:pt x="282042" y="797370"/>
                  </a:cubicBezTo>
                  <a:cubicBezTo>
                    <a:pt x="284197" y="795211"/>
                    <a:pt x="284197" y="795211"/>
                    <a:pt x="284197" y="795211"/>
                  </a:cubicBezTo>
                  <a:cubicBezTo>
                    <a:pt x="299278" y="786575"/>
                    <a:pt x="314359" y="775780"/>
                    <a:pt x="331595" y="767144"/>
                  </a:cubicBezTo>
                  <a:cubicBezTo>
                    <a:pt x="338059" y="762826"/>
                    <a:pt x="344522" y="758508"/>
                    <a:pt x="350985" y="754190"/>
                  </a:cubicBezTo>
                  <a:cubicBezTo>
                    <a:pt x="357449" y="752031"/>
                    <a:pt x="361758" y="747713"/>
                    <a:pt x="368221" y="747713"/>
                  </a:cubicBezTo>
                  <a:close/>
                  <a:moveTo>
                    <a:pt x="333251" y="747713"/>
                  </a:moveTo>
                  <a:cubicBezTo>
                    <a:pt x="335428" y="747713"/>
                    <a:pt x="335428" y="747713"/>
                    <a:pt x="335428" y="747713"/>
                  </a:cubicBezTo>
                  <a:cubicBezTo>
                    <a:pt x="337605" y="747713"/>
                    <a:pt x="337605" y="749878"/>
                    <a:pt x="335428" y="752043"/>
                  </a:cubicBezTo>
                  <a:cubicBezTo>
                    <a:pt x="335428" y="752043"/>
                    <a:pt x="333251" y="752043"/>
                    <a:pt x="333251" y="754207"/>
                  </a:cubicBezTo>
                  <a:cubicBezTo>
                    <a:pt x="309302" y="765031"/>
                    <a:pt x="287531" y="780185"/>
                    <a:pt x="265760" y="793173"/>
                  </a:cubicBezTo>
                  <a:cubicBezTo>
                    <a:pt x="263582" y="795338"/>
                    <a:pt x="263582" y="795338"/>
                    <a:pt x="263582" y="795338"/>
                  </a:cubicBezTo>
                  <a:cubicBezTo>
                    <a:pt x="263582" y="795338"/>
                    <a:pt x="263582" y="795338"/>
                    <a:pt x="261405" y="793173"/>
                  </a:cubicBezTo>
                  <a:cubicBezTo>
                    <a:pt x="261405" y="793173"/>
                    <a:pt x="261405" y="791009"/>
                    <a:pt x="263582" y="791009"/>
                  </a:cubicBezTo>
                  <a:cubicBezTo>
                    <a:pt x="283177" y="778020"/>
                    <a:pt x="302771" y="765031"/>
                    <a:pt x="324542" y="754207"/>
                  </a:cubicBezTo>
                  <a:cubicBezTo>
                    <a:pt x="326720" y="752043"/>
                    <a:pt x="331074" y="749878"/>
                    <a:pt x="333251" y="747713"/>
                  </a:cubicBezTo>
                  <a:close/>
                  <a:moveTo>
                    <a:pt x="481523" y="746125"/>
                  </a:moveTo>
                  <a:cubicBezTo>
                    <a:pt x="481523" y="746125"/>
                    <a:pt x="481523" y="748242"/>
                    <a:pt x="483655" y="748242"/>
                  </a:cubicBezTo>
                  <a:cubicBezTo>
                    <a:pt x="483655" y="748242"/>
                    <a:pt x="483655" y="748242"/>
                    <a:pt x="483655" y="750358"/>
                  </a:cubicBezTo>
                  <a:cubicBezTo>
                    <a:pt x="483655" y="750358"/>
                    <a:pt x="481523" y="750358"/>
                    <a:pt x="481523" y="750358"/>
                  </a:cubicBezTo>
                  <a:cubicBezTo>
                    <a:pt x="479392" y="752475"/>
                    <a:pt x="477260" y="752475"/>
                    <a:pt x="475128" y="754592"/>
                  </a:cubicBezTo>
                  <a:cubicBezTo>
                    <a:pt x="451678" y="765175"/>
                    <a:pt x="432492" y="782108"/>
                    <a:pt x="413306" y="796925"/>
                  </a:cubicBezTo>
                  <a:cubicBezTo>
                    <a:pt x="413306" y="796925"/>
                    <a:pt x="413306" y="796925"/>
                    <a:pt x="411174" y="796925"/>
                  </a:cubicBezTo>
                  <a:cubicBezTo>
                    <a:pt x="409042" y="796925"/>
                    <a:pt x="409042" y="796925"/>
                    <a:pt x="409042" y="796925"/>
                  </a:cubicBezTo>
                  <a:cubicBezTo>
                    <a:pt x="409042" y="794808"/>
                    <a:pt x="409042" y="794808"/>
                    <a:pt x="409042" y="794808"/>
                  </a:cubicBezTo>
                  <a:cubicBezTo>
                    <a:pt x="428228" y="779992"/>
                    <a:pt x="445283" y="765175"/>
                    <a:pt x="464469" y="754592"/>
                  </a:cubicBezTo>
                  <a:cubicBezTo>
                    <a:pt x="466601" y="752475"/>
                    <a:pt x="470864" y="752475"/>
                    <a:pt x="472996" y="750358"/>
                  </a:cubicBezTo>
                  <a:cubicBezTo>
                    <a:pt x="475128" y="750358"/>
                    <a:pt x="477260" y="748242"/>
                    <a:pt x="477260" y="748242"/>
                  </a:cubicBezTo>
                  <a:cubicBezTo>
                    <a:pt x="479392" y="748242"/>
                    <a:pt x="479392" y="748242"/>
                    <a:pt x="479392" y="748242"/>
                  </a:cubicBezTo>
                  <a:cubicBezTo>
                    <a:pt x="481523" y="748242"/>
                    <a:pt x="481523" y="746125"/>
                    <a:pt x="481523" y="746125"/>
                  </a:cubicBezTo>
                  <a:close/>
                  <a:moveTo>
                    <a:pt x="396145" y="746125"/>
                  </a:moveTo>
                  <a:cubicBezTo>
                    <a:pt x="398328" y="746125"/>
                    <a:pt x="398328" y="746125"/>
                    <a:pt x="398328" y="746125"/>
                  </a:cubicBezTo>
                  <a:cubicBezTo>
                    <a:pt x="398328" y="746125"/>
                    <a:pt x="400510" y="746125"/>
                    <a:pt x="400510" y="746125"/>
                  </a:cubicBezTo>
                  <a:cubicBezTo>
                    <a:pt x="400510" y="746125"/>
                    <a:pt x="400510" y="746125"/>
                    <a:pt x="402693" y="746125"/>
                  </a:cubicBezTo>
                  <a:cubicBezTo>
                    <a:pt x="402693" y="748242"/>
                    <a:pt x="402693" y="748242"/>
                    <a:pt x="400510" y="750358"/>
                  </a:cubicBezTo>
                  <a:cubicBezTo>
                    <a:pt x="400510" y="750358"/>
                    <a:pt x="398328" y="750358"/>
                    <a:pt x="398328" y="750358"/>
                  </a:cubicBezTo>
                  <a:cubicBezTo>
                    <a:pt x="398328" y="752475"/>
                    <a:pt x="396145" y="752475"/>
                    <a:pt x="396145" y="752475"/>
                  </a:cubicBezTo>
                  <a:cubicBezTo>
                    <a:pt x="393962" y="752475"/>
                    <a:pt x="391779" y="754592"/>
                    <a:pt x="387413" y="756708"/>
                  </a:cubicBezTo>
                  <a:cubicBezTo>
                    <a:pt x="363402" y="767292"/>
                    <a:pt x="341574" y="782108"/>
                    <a:pt x="319746" y="796925"/>
                  </a:cubicBezTo>
                  <a:cubicBezTo>
                    <a:pt x="319746" y="796925"/>
                    <a:pt x="317563" y="796925"/>
                    <a:pt x="317563" y="796925"/>
                  </a:cubicBezTo>
                  <a:cubicBezTo>
                    <a:pt x="317563" y="796925"/>
                    <a:pt x="315380" y="794808"/>
                    <a:pt x="317563" y="792692"/>
                  </a:cubicBezTo>
                  <a:cubicBezTo>
                    <a:pt x="337208" y="779992"/>
                    <a:pt x="356854" y="767292"/>
                    <a:pt x="378682" y="756708"/>
                  </a:cubicBezTo>
                  <a:cubicBezTo>
                    <a:pt x="380865" y="754592"/>
                    <a:pt x="385231" y="752475"/>
                    <a:pt x="387413" y="752475"/>
                  </a:cubicBezTo>
                  <a:cubicBezTo>
                    <a:pt x="389596" y="750358"/>
                    <a:pt x="393962" y="748242"/>
                    <a:pt x="396145" y="746125"/>
                  </a:cubicBezTo>
                  <a:close/>
                  <a:moveTo>
                    <a:pt x="331673" y="673100"/>
                  </a:moveTo>
                  <a:cubicBezTo>
                    <a:pt x="333845" y="673100"/>
                    <a:pt x="336017" y="677379"/>
                    <a:pt x="331673" y="677379"/>
                  </a:cubicBezTo>
                  <a:cubicBezTo>
                    <a:pt x="305604" y="688078"/>
                    <a:pt x="281708" y="707335"/>
                    <a:pt x="257812" y="722313"/>
                  </a:cubicBezTo>
                  <a:cubicBezTo>
                    <a:pt x="229571" y="739430"/>
                    <a:pt x="203503" y="754408"/>
                    <a:pt x="175262" y="771525"/>
                  </a:cubicBezTo>
                  <a:cubicBezTo>
                    <a:pt x="173090" y="771525"/>
                    <a:pt x="170917" y="769385"/>
                    <a:pt x="173090" y="767246"/>
                  </a:cubicBezTo>
                  <a:cubicBezTo>
                    <a:pt x="201330" y="750128"/>
                    <a:pt x="229571" y="735151"/>
                    <a:pt x="255640" y="718033"/>
                  </a:cubicBezTo>
                  <a:cubicBezTo>
                    <a:pt x="279536" y="703056"/>
                    <a:pt x="303432" y="683798"/>
                    <a:pt x="331673" y="675240"/>
                  </a:cubicBezTo>
                  <a:cubicBezTo>
                    <a:pt x="331673" y="675240"/>
                    <a:pt x="331673" y="673100"/>
                    <a:pt x="331673" y="673100"/>
                  </a:cubicBezTo>
                  <a:close/>
                  <a:moveTo>
                    <a:pt x="358699" y="638175"/>
                  </a:moveTo>
                  <a:cubicBezTo>
                    <a:pt x="360852" y="638175"/>
                    <a:pt x="363005" y="642488"/>
                    <a:pt x="360852" y="642488"/>
                  </a:cubicBezTo>
                  <a:cubicBezTo>
                    <a:pt x="343627" y="648958"/>
                    <a:pt x="330708" y="659741"/>
                    <a:pt x="317789" y="668368"/>
                  </a:cubicBezTo>
                  <a:cubicBezTo>
                    <a:pt x="302717" y="676994"/>
                    <a:pt x="287645" y="687777"/>
                    <a:pt x="272572" y="696403"/>
                  </a:cubicBezTo>
                  <a:cubicBezTo>
                    <a:pt x="242428" y="713656"/>
                    <a:pt x="210131" y="733066"/>
                    <a:pt x="179987" y="750319"/>
                  </a:cubicBezTo>
                  <a:cubicBezTo>
                    <a:pt x="179987" y="752475"/>
                    <a:pt x="179987" y="752475"/>
                    <a:pt x="177833" y="752475"/>
                  </a:cubicBezTo>
                  <a:cubicBezTo>
                    <a:pt x="175680" y="752475"/>
                    <a:pt x="175680" y="752475"/>
                    <a:pt x="175680" y="750319"/>
                  </a:cubicBezTo>
                  <a:cubicBezTo>
                    <a:pt x="175680" y="750319"/>
                    <a:pt x="175680" y="748162"/>
                    <a:pt x="175680" y="748162"/>
                  </a:cubicBezTo>
                  <a:cubicBezTo>
                    <a:pt x="179987" y="746005"/>
                    <a:pt x="184293" y="743849"/>
                    <a:pt x="186446" y="741692"/>
                  </a:cubicBezTo>
                  <a:cubicBezTo>
                    <a:pt x="216590" y="724439"/>
                    <a:pt x="244581" y="707186"/>
                    <a:pt x="272572" y="689934"/>
                  </a:cubicBezTo>
                  <a:cubicBezTo>
                    <a:pt x="287645" y="681307"/>
                    <a:pt x="302717" y="672681"/>
                    <a:pt x="317789" y="661898"/>
                  </a:cubicBezTo>
                  <a:cubicBezTo>
                    <a:pt x="330708" y="653271"/>
                    <a:pt x="343627" y="644645"/>
                    <a:pt x="358699" y="640332"/>
                  </a:cubicBezTo>
                  <a:cubicBezTo>
                    <a:pt x="358699" y="638175"/>
                    <a:pt x="358699" y="638175"/>
                    <a:pt x="358699" y="638175"/>
                  </a:cubicBezTo>
                  <a:close/>
                  <a:moveTo>
                    <a:pt x="404190" y="596900"/>
                  </a:moveTo>
                  <a:cubicBezTo>
                    <a:pt x="404190" y="596900"/>
                    <a:pt x="404190" y="596900"/>
                    <a:pt x="406337" y="596900"/>
                  </a:cubicBezTo>
                  <a:cubicBezTo>
                    <a:pt x="406337" y="596900"/>
                    <a:pt x="408484" y="596900"/>
                    <a:pt x="408484" y="596900"/>
                  </a:cubicBezTo>
                  <a:cubicBezTo>
                    <a:pt x="408484" y="596900"/>
                    <a:pt x="410630" y="596900"/>
                    <a:pt x="410630" y="596900"/>
                  </a:cubicBezTo>
                  <a:cubicBezTo>
                    <a:pt x="410630" y="599048"/>
                    <a:pt x="410630" y="601196"/>
                    <a:pt x="408484" y="601196"/>
                  </a:cubicBezTo>
                  <a:cubicBezTo>
                    <a:pt x="406337" y="601196"/>
                    <a:pt x="406337" y="601196"/>
                    <a:pt x="406337" y="601196"/>
                  </a:cubicBezTo>
                  <a:cubicBezTo>
                    <a:pt x="406337" y="601196"/>
                    <a:pt x="406337" y="601196"/>
                    <a:pt x="404190" y="601196"/>
                  </a:cubicBezTo>
                  <a:cubicBezTo>
                    <a:pt x="404190" y="601196"/>
                    <a:pt x="402043" y="601196"/>
                    <a:pt x="402043" y="601196"/>
                  </a:cubicBezTo>
                  <a:cubicBezTo>
                    <a:pt x="397750" y="601196"/>
                    <a:pt x="395603" y="603344"/>
                    <a:pt x="393456" y="605491"/>
                  </a:cubicBezTo>
                  <a:cubicBezTo>
                    <a:pt x="391310" y="607639"/>
                    <a:pt x="387016" y="607639"/>
                    <a:pt x="382723" y="609787"/>
                  </a:cubicBezTo>
                  <a:cubicBezTo>
                    <a:pt x="376282" y="614083"/>
                    <a:pt x="367695" y="618378"/>
                    <a:pt x="361255" y="622674"/>
                  </a:cubicBezTo>
                  <a:cubicBezTo>
                    <a:pt x="346228" y="631265"/>
                    <a:pt x="331201" y="639856"/>
                    <a:pt x="316174" y="650595"/>
                  </a:cubicBezTo>
                  <a:cubicBezTo>
                    <a:pt x="290413" y="663482"/>
                    <a:pt x="266799" y="680664"/>
                    <a:pt x="241038" y="695699"/>
                  </a:cubicBezTo>
                  <a:cubicBezTo>
                    <a:pt x="236744" y="697847"/>
                    <a:pt x="230304" y="702143"/>
                    <a:pt x="226011" y="706438"/>
                  </a:cubicBezTo>
                  <a:cubicBezTo>
                    <a:pt x="223864" y="706438"/>
                    <a:pt x="223864" y="706438"/>
                    <a:pt x="223864" y="706438"/>
                  </a:cubicBezTo>
                  <a:cubicBezTo>
                    <a:pt x="223864" y="706438"/>
                    <a:pt x="223864" y="706438"/>
                    <a:pt x="221717" y="704290"/>
                  </a:cubicBezTo>
                  <a:cubicBezTo>
                    <a:pt x="221717" y="702143"/>
                    <a:pt x="221717" y="702143"/>
                    <a:pt x="223864" y="702143"/>
                  </a:cubicBezTo>
                  <a:cubicBezTo>
                    <a:pt x="223864" y="702143"/>
                    <a:pt x="223864" y="702143"/>
                    <a:pt x="223864" y="699995"/>
                  </a:cubicBezTo>
                  <a:cubicBezTo>
                    <a:pt x="230304" y="697847"/>
                    <a:pt x="234598" y="693551"/>
                    <a:pt x="241038" y="691404"/>
                  </a:cubicBezTo>
                  <a:cubicBezTo>
                    <a:pt x="249625" y="684960"/>
                    <a:pt x="258212" y="680664"/>
                    <a:pt x="264652" y="674221"/>
                  </a:cubicBezTo>
                  <a:cubicBezTo>
                    <a:pt x="283973" y="663482"/>
                    <a:pt x="301147" y="652743"/>
                    <a:pt x="318320" y="642004"/>
                  </a:cubicBezTo>
                  <a:cubicBezTo>
                    <a:pt x="335494" y="633413"/>
                    <a:pt x="350522" y="622674"/>
                    <a:pt x="367695" y="614083"/>
                  </a:cubicBezTo>
                  <a:cubicBezTo>
                    <a:pt x="374136" y="609787"/>
                    <a:pt x="382723" y="605491"/>
                    <a:pt x="391310" y="601196"/>
                  </a:cubicBezTo>
                  <a:cubicBezTo>
                    <a:pt x="395603" y="599048"/>
                    <a:pt x="399897" y="596900"/>
                    <a:pt x="404190" y="596900"/>
                  </a:cubicBezTo>
                  <a:close/>
                  <a:moveTo>
                    <a:pt x="431737" y="552450"/>
                  </a:moveTo>
                  <a:cubicBezTo>
                    <a:pt x="431737" y="552450"/>
                    <a:pt x="433884" y="552450"/>
                    <a:pt x="433884" y="552450"/>
                  </a:cubicBezTo>
                  <a:cubicBezTo>
                    <a:pt x="436030" y="552450"/>
                    <a:pt x="436030" y="556746"/>
                    <a:pt x="433884" y="556746"/>
                  </a:cubicBezTo>
                  <a:cubicBezTo>
                    <a:pt x="431737" y="556746"/>
                    <a:pt x="431737" y="556746"/>
                    <a:pt x="431737" y="556746"/>
                  </a:cubicBezTo>
                  <a:cubicBezTo>
                    <a:pt x="427443" y="556746"/>
                    <a:pt x="423150" y="558894"/>
                    <a:pt x="418856" y="561041"/>
                  </a:cubicBezTo>
                  <a:cubicBezTo>
                    <a:pt x="412416" y="565337"/>
                    <a:pt x="408123" y="567485"/>
                    <a:pt x="401682" y="571780"/>
                  </a:cubicBezTo>
                  <a:cubicBezTo>
                    <a:pt x="390949" y="580372"/>
                    <a:pt x="382362" y="586815"/>
                    <a:pt x="371628" y="593258"/>
                  </a:cubicBezTo>
                  <a:cubicBezTo>
                    <a:pt x="354454" y="603997"/>
                    <a:pt x="337280" y="614736"/>
                    <a:pt x="320106" y="623328"/>
                  </a:cubicBezTo>
                  <a:cubicBezTo>
                    <a:pt x="315813" y="625475"/>
                    <a:pt x="311519" y="627623"/>
                    <a:pt x="309373" y="629771"/>
                  </a:cubicBezTo>
                  <a:cubicBezTo>
                    <a:pt x="302932" y="634067"/>
                    <a:pt x="296492" y="638362"/>
                    <a:pt x="290052" y="640510"/>
                  </a:cubicBezTo>
                  <a:cubicBezTo>
                    <a:pt x="283612" y="644806"/>
                    <a:pt x="279318" y="646954"/>
                    <a:pt x="275025" y="649101"/>
                  </a:cubicBezTo>
                  <a:cubicBezTo>
                    <a:pt x="266438" y="653397"/>
                    <a:pt x="257851" y="657693"/>
                    <a:pt x="251411" y="661988"/>
                  </a:cubicBezTo>
                  <a:cubicBezTo>
                    <a:pt x="249264" y="661988"/>
                    <a:pt x="249264" y="661988"/>
                    <a:pt x="249264" y="661988"/>
                  </a:cubicBezTo>
                  <a:cubicBezTo>
                    <a:pt x="247117" y="661988"/>
                    <a:pt x="247117" y="659840"/>
                    <a:pt x="249264" y="657693"/>
                  </a:cubicBezTo>
                  <a:cubicBezTo>
                    <a:pt x="253557" y="655545"/>
                    <a:pt x="257851" y="653397"/>
                    <a:pt x="259998" y="651249"/>
                  </a:cubicBezTo>
                  <a:cubicBezTo>
                    <a:pt x="268585" y="646954"/>
                    <a:pt x="277172" y="642658"/>
                    <a:pt x="285759" y="638362"/>
                  </a:cubicBezTo>
                  <a:cubicBezTo>
                    <a:pt x="292199" y="634067"/>
                    <a:pt x="296492" y="631919"/>
                    <a:pt x="300786" y="629771"/>
                  </a:cubicBezTo>
                  <a:cubicBezTo>
                    <a:pt x="305079" y="627623"/>
                    <a:pt x="309373" y="625475"/>
                    <a:pt x="311519" y="623328"/>
                  </a:cubicBezTo>
                  <a:cubicBezTo>
                    <a:pt x="313666" y="621180"/>
                    <a:pt x="315813" y="621180"/>
                    <a:pt x="317960" y="619032"/>
                  </a:cubicBezTo>
                  <a:cubicBezTo>
                    <a:pt x="322253" y="619032"/>
                    <a:pt x="326547" y="616884"/>
                    <a:pt x="328693" y="614736"/>
                  </a:cubicBezTo>
                  <a:cubicBezTo>
                    <a:pt x="343720" y="606145"/>
                    <a:pt x="358748" y="597554"/>
                    <a:pt x="371628" y="588963"/>
                  </a:cubicBezTo>
                  <a:cubicBezTo>
                    <a:pt x="382362" y="582519"/>
                    <a:pt x="393095" y="573928"/>
                    <a:pt x="403829" y="565337"/>
                  </a:cubicBezTo>
                  <a:cubicBezTo>
                    <a:pt x="410269" y="561041"/>
                    <a:pt x="416710" y="558894"/>
                    <a:pt x="421003" y="554598"/>
                  </a:cubicBezTo>
                  <a:cubicBezTo>
                    <a:pt x="425297" y="554598"/>
                    <a:pt x="427443" y="552450"/>
                    <a:pt x="431737" y="552450"/>
                  </a:cubicBezTo>
                  <a:close/>
                  <a:moveTo>
                    <a:pt x="441257" y="523875"/>
                  </a:moveTo>
                  <a:cubicBezTo>
                    <a:pt x="443406" y="523875"/>
                    <a:pt x="445555" y="526030"/>
                    <a:pt x="443406" y="526030"/>
                  </a:cubicBezTo>
                  <a:cubicBezTo>
                    <a:pt x="439108" y="536802"/>
                    <a:pt x="428361" y="543265"/>
                    <a:pt x="419764" y="547574"/>
                  </a:cubicBezTo>
                  <a:cubicBezTo>
                    <a:pt x="411168" y="554038"/>
                    <a:pt x="400421" y="558347"/>
                    <a:pt x="391824" y="564810"/>
                  </a:cubicBezTo>
                  <a:cubicBezTo>
                    <a:pt x="376780" y="573428"/>
                    <a:pt x="361735" y="582046"/>
                    <a:pt x="346691" y="590664"/>
                  </a:cubicBezTo>
                  <a:cubicBezTo>
                    <a:pt x="344541" y="592818"/>
                    <a:pt x="340243" y="594973"/>
                    <a:pt x="338094" y="597127"/>
                  </a:cubicBezTo>
                  <a:cubicBezTo>
                    <a:pt x="333795" y="599282"/>
                    <a:pt x="329497" y="601436"/>
                    <a:pt x="327348" y="603591"/>
                  </a:cubicBezTo>
                  <a:cubicBezTo>
                    <a:pt x="323049" y="605745"/>
                    <a:pt x="318751" y="607900"/>
                    <a:pt x="314452" y="610054"/>
                  </a:cubicBezTo>
                  <a:cubicBezTo>
                    <a:pt x="312303" y="612209"/>
                    <a:pt x="310154" y="612209"/>
                    <a:pt x="310154" y="612209"/>
                  </a:cubicBezTo>
                  <a:cubicBezTo>
                    <a:pt x="310154" y="614363"/>
                    <a:pt x="308004" y="614363"/>
                    <a:pt x="308004" y="614363"/>
                  </a:cubicBezTo>
                  <a:cubicBezTo>
                    <a:pt x="308004" y="614363"/>
                    <a:pt x="305855" y="612209"/>
                    <a:pt x="305855" y="610054"/>
                  </a:cubicBezTo>
                  <a:cubicBezTo>
                    <a:pt x="305855" y="610054"/>
                    <a:pt x="305855" y="610054"/>
                    <a:pt x="308004" y="610054"/>
                  </a:cubicBezTo>
                  <a:cubicBezTo>
                    <a:pt x="308004" y="610054"/>
                    <a:pt x="308004" y="607900"/>
                    <a:pt x="308004" y="607900"/>
                  </a:cubicBezTo>
                  <a:cubicBezTo>
                    <a:pt x="314452" y="605745"/>
                    <a:pt x="318751" y="603591"/>
                    <a:pt x="323049" y="599282"/>
                  </a:cubicBezTo>
                  <a:cubicBezTo>
                    <a:pt x="327348" y="597127"/>
                    <a:pt x="331646" y="594973"/>
                    <a:pt x="335944" y="592818"/>
                  </a:cubicBezTo>
                  <a:cubicBezTo>
                    <a:pt x="338094" y="590664"/>
                    <a:pt x="340243" y="590664"/>
                    <a:pt x="344541" y="588509"/>
                  </a:cubicBezTo>
                  <a:cubicBezTo>
                    <a:pt x="346691" y="586355"/>
                    <a:pt x="348840" y="584200"/>
                    <a:pt x="350989" y="584200"/>
                  </a:cubicBezTo>
                  <a:cubicBezTo>
                    <a:pt x="363884" y="577737"/>
                    <a:pt x="374631" y="569119"/>
                    <a:pt x="385377" y="562656"/>
                  </a:cubicBezTo>
                  <a:cubicBezTo>
                    <a:pt x="396123" y="556192"/>
                    <a:pt x="404720" y="551883"/>
                    <a:pt x="415466" y="545420"/>
                  </a:cubicBezTo>
                  <a:cubicBezTo>
                    <a:pt x="424063" y="538956"/>
                    <a:pt x="434809" y="534648"/>
                    <a:pt x="441257" y="523875"/>
                  </a:cubicBezTo>
                  <a:close/>
                  <a:moveTo>
                    <a:pt x="462446" y="495300"/>
                  </a:moveTo>
                  <a:cubicBezTo>
                    <a:pt x="464605" y="495300"/>
                    <a:pt x="464605" y="499666"/>
                    <a:pt x="462446" y="499666"/>
                  </a:cubicBezTo>
                  <a:cubicBezTo>
                    <a:pt x="462446" y="499666"/>
                    <a:pt x="460287" y="501849"/>
                    <a:pt x="460287" y="501849"/>
                  </a:cubicBezTo>
                  <a:cubicBezTo>
                    <a:pt x="425743" y="517128"/>
                    <a:pt x="393358" y="541139"/>
                    <a:pt x="363132" y="562967"/>
                  </a:cubicBezTo>
                  <a:cubicBezTo>
                    <a:pt x="360973" y="562967"/>
                    <a:pt x="360973" y="565150"/>
                    <a:pt x="358814" y="565150"/>
                  </a:cubicBezTo>
                  <a:cubicBezTo>
                    <a:pt x="358814" y="565150"/>
                    <a:pt x="356655" y="565150"/>
                    <a:pt x="356655" y="565150"/>
                  </a:cubicBezTo>
                  <a:cubicBezTo>
                    <a:pt x="356655" y="562967"/>
                    <a:pt x="356655" y="562967"/>
                    <a:pt x="356655" y="560785"/>
                  </a:cubicBezTo>
                  <a:cubicBezTo>
                    <a:pt x="360973" y="558602"/>
                    <a:pt x="363132" y="558602"/>
                    <a:pt x="365291" y="556419"/>
                  </a:cubicBezTo>
                  <a:cubicBezTo>
                    <a:pt x="397676" y="534591"/>
                    <a:pt x="427902" y="510580"/>
                    <a:pt x="462446" y="495300"/>
                  </a:cubicBezTo>
                  <a:close/>
                  <a:moveTo>
                    <a:pt x="462473" y="471488"/>
                  </a:moveTo>
                  <a:cubicBezTo>
                    <a:pt x="464605" y="471488"/>
                    <a:pt x="464605" y="475784"/>
                    <a:pt x="462473" y="475784"/>
                  </a:cubicBezTo>
                  <a:cubicBezTo>
                    <a:pt x="462473" y="475784"/>
                    <a:pt x="462473" y="475784"/>
                    <a:pt x="460342" y="475784"/>
                  </a:cubicBezTo>
                  <a:cubicBezTo>
                    <a:pt x="456078" y="475784"/>
                    <a:pt x="449683" y="480079"/>
                    <a:pt x="445419" y="482227"/>
                  </a:cubicBezTo>
                  <a:cubicBezTo>
                    <a:pt x="439024" y="484375"/>
                    <a:pt x="432628" y="488671"/>
                    <a:pt x="428365" y="490819"/>
                  </a:cubicBezTo>
                  <a:cubicBezTo>
                    <a:pt x="415574" y="497262"/>
                    <a:pt x="404915" y="503705"/>
                    <a:pt x="394256" y="508001"/>
                  </a:cubicBezTo>
                  <a:cubicBezTo>
                    <a:pt x="394256" y="508001"/>
                    <a:pt x="394256" y="508001"/>
                    <a:pt x="392124" y="508001"/>
                  </a:cubicBezTo>
                  <a:cubicBezTo>
                    <a:pt x="389992" y="508001"/>
                    <a:pt x="389992" y="505853"/>
                    <a:pt x="392124" y="503705"/>
                  </a:cubicBezTo>
                  <a:cubicBezTo>
                    <a:pt x="392124" y="503705"/>
                    <a:pt x="394256" y="503705"/>
                    <a:pt x="394256" y="503705"/>
                  </a:cubicBezTo>
                  <a:cubicBezTo>
                    <a:pt x="407047" y="497262"/>
                    <a:pt x="417706" y="490819"/>
                    <a:pt x="430496" y="484375"/>
                  </a:cubicBezTo>
                  <a:cubicBezTo>
                    <a:pt x="436892" y="482227"/>
                    <a:pt x="443287" y="480079"/>
                    <a:pt x="447551" y="475784"/>
                  </a:cubicBezTo>
                  <a:cubicBezTo>
                    <a:pt x="451814" y="473636"/>
                    <a:pt x="456078" y="471488"/>
                    <a:pt x="462473" y="471488"/>
                  </a:cubicBezTo>
                  <a:close/>
                  <a:moveTo>
                    <a:pt x="476165" y="444500"/>
                  </a:moveTo>
                  <a:cubicBezTo>
                    <a:pt x="478323" y="444500"/>
                    <a:pt x="478323" y="444500"/>
                    <a:pt x="478323" y="444500"/>
                  </a:cubicBezTo>
                  <a:cubicBezTo>
                    <a:pt x="478323" y="444500"/>
                    <a:pt x="480480" y="444500"/>
                    <a:pt x="480480" y="444500"/>
                  </a:cubicBezTo>
                  <a:cubicBezTo>
                    <a:pt x="480480" y="446617"/>
                    <a:pt x="480480" y="448733"/>
                    <a:pt x="478323" y="448733"/>
                  </a:cubicBezTo>
                  <a:cubicBezTo>
                    <a:pt x="478323" y="448733"/>
                    <a:pt x="478323" y="448733"/>
                    <a:pt x="476165" y="448733"/>
                  </a:cubicBezTo>
                  <a:cubicBezTo>
                    <a:pt x="469693" y="448733"/>
                    <a:pt x="465379" y="452967"/>
                    <a:pt x="458906" y="455083"/>
                  </a:cubicBezTo>
                  <a:cubicBezTo>
                    <a:pt x="454592" y="459317"/>
                    <a:pt x="448119" y="463550"/>
                    <a:pt x="441647" y="465667"/>
                  </a:cubicBezTo>
                  <a:cubicBezTo>
                    <a:pt x="428703" y="472017"/>
                    <a:pt x="415759" y="478367"/>
                    <a:pt x="402814" y="486833"/>
                  </a:cubicBezTo>
                  <a:cubicBezTo>
                    <a:pt x="402814" y="486833"/>
                    <a:pt x="400657" y="486833"/>
                    <a:pt x="400657" y="486833"/>
                  </a:cubicBezTo>
                  <a:cubicBezTo>
                    <a:pt x="400657" y="486833"/>
                    <a:pt x="398500" y="488950"/>
                    <a:pt x="398500" y="488950"/>
                  </a:cubicBezTo>
                  <a:cubicBezTo>
                    <a:pt x="398500" y="488950"/>
                    <a:pt x="398500" y="486833"/>
                    <a:pt x="398500" y="486833"/>
                  </a:cubicBezTo>
                  <a:cubicBezTo>
                    <a:pt x="396342" y="486833"/>
                    <a:pt x="396342" y="484717"/>
                    <a:pt x="398500" y="484717"/>
                  </a:cubicBezTo>
                  <a:cubicBezTo>
                    <a:pt x="398500" y="482600"/>
                    <a:pt x="398500" y="482600"/>
                    <a:pt x="398500" y="482600"/>
                  </a:cubicBezTo>
                  <a:cubicBezTo>
                    <a:pt x="402814" y="482600"/>
                    <a:pt x="404972" y="480483"/>
                    <a:pt x="407129" y="480483"/>
                  </a:cubicBezTo>
                  <a:cubicBezTo>
                    <a:pt x="417916" y="474133"/>
                    <a:pt x="430860" y="465667"/>
                    <a:pt x="443805" y="459317"/>
                  </a:cubicBezTo>
                  <a:cubicBezTo>
                    <a:pt x="450277" y="457200"/>
                    <a:pt x="456749" y="452967"/>
                    <a:pt x="463221" y="448733"/>
                  </a:cubicBezTo>
                  <a:cubicBezTo>
                    <a:pt x="467536" y="446617"/>
                    <a:pt x="471851" y="444500"/>
                    <a:pt x="476165" y="444500"/>
                  </a:cubicBezTo>
                  <a:close/>
                  <a:moveTo>
                    <a:pt x="495165" y="404813"/>
                  </a:moveTo>
                  <a:cubicBezTo>
                    <a:pt x="495165" y="404813"/>
                    <a:pt x="495165" y="404813"/>
                    <a:pt x="497347" y="404813"/>
                  </a:cubicBezTo>
                  <a:cubicBezTo>
                    <a:pt x="499530" y="404813"/>
                    <a:pt x="499530" y="409099"/>
                    <a:pt x="497347" y="409099"/>
                  </a:cubicBezTo>
                  <a:cubicBezTo>
                    <a:pt x="495165" y="409099"/>
                    <a:pt x="495165" y="409099"/>
                    <a:pt x="495165" y="409099"/>
                  </a:cubicBezTo>
                  <a:cubicBezTo>
                    <a:pt x="492982" y="409099"/>
                    <a:pt x="490799" y="409099"/>
                    <a:pt x="486433" y="411243"/>
                  </a:cubicBezTo>
                  <a:cubicBezTo>
                    <a:pt x="484250" y="411243"/>
                    <a:pt x="479885" y="415529"/>
                    <a:pt x="475519" y="415529"/>
                  </a:cubicBezTo>
                  <a:cubicBezTo>
                    <a:pt x="468971" y="419815"/>
                    <a:pt x="462422" y="424101"/>
                    <a:pt x="455874" y="426245"/>
                  </a:cubicBezTo>
                  <a:cubicBezTo>
                    <a:pt x="442777" y="434817"/>
                    <a:pt x="429680" y="441247"/>
                    <a:pt x="416583" y="447676"/>
                  </a:cubicBezTo>
                  <a:cubicBezTo>
                    <a:pt x="416583" y="447676"/>
                    <a:pt x="414400" y="447676"/>
                    <a:pt x="414400" y="447676"/>
                  </a:cubicBezTo>
                  <a:cubicBezTo>
                    <a:pt x="412217" y="447676"/>
                    <a:pt x="412217" y="445533"/>
                    <a:pt x="414400" y="443390"/>
                  </a:cubicBezTo>
                  <a:cubicBezTo>
                    <a:pt x="414400" y="443390"/>
                    <a:pt x="416583" y="443390"/>
                    <a:pt x="416583" y="441247"/>
                  </a:cubicBezTo>
                  <a:cubicBezTo>
                    <a:pt x="431863" y="434817"/>
                    <a:pt x="444960" y="428388"/>
                    <a:pt x="458057" y="421958"/>
                  </a:cubicBezTo>
                  <a:cubicBezTo>
                    <a:pt x="464605" y="417672"/>
                    <a:pt x="471154" y="413386"/>
                    <a:pt x="479885" y="409099"/>
                  </a:cubicBezTo>
                  <a:cubicBezTo>
                    <a:pt x="482068" y="409099"/>
                    <a:pt x="484250" y="406956"/>
                    <a:pt x="488616" y="406956"/>
                  </a:cubicBezTo>
                  <a:cubicBezTo>
                    <a:pt x="490799" y="404813"/>
                    <a:pt x="492982" y="404813"/>
                    <a:pt x="495165" y="404813"/>
                  </a:cubicBezTo>
                  <a:close/>
                  <a:moveTo>
                    <a:pt x="486253" y="385763"/>
                  </a:moveTo>
                  <a:cubicBezTo>
                    <a:pt x="488418" y="385763"/>
                    <a:pt x="488418" y="390129"/>
                    <a:pt x="486253" y="390129"/>
                  </a:cubicBezTo>
                  <a:cubicBezTo>
                    <a:pt x="473265" y="392312"/>
                    <a:pt x="462441" y="396677"/>
                    <a:pt x="451617" y="403226"/>
                  </a:cubicBezTo>
                  <a:cubicBezTo>
                    <a:pt x="440793" y="407591"/>
                    <a:pt x="432134" y="414140"/>
                    <a:pt x="421310" y="420688"/>
                  </a:cubicBezTo>
                  <a:cubicBezTo>
                    <a:pt x="419145" y="420688"/>
                    <a:pt x="416980" y="416323"/>
                    <a:pt x="419145" y="416323"/>
                  </a:cubicBezTo>
                  <a:cubicBezTo>
                    <a:pt x="419145" y="416323"/>
                    <a:pt x="421310" y="414140"/>
                    <a:pt x="421310" y="414140"/>
                  </a:cubicBezTo>
                  <a:cubicBezTo>
                    <a:pt x="442958" y="403226"/>
                    <a:pt x="462441" y="387946"/>
                    <a:pt x="486253" y="385763"/>
                  </a:cubicBezTo>
                  <a:close/>
                  <a:moveTo>
                    <a:pt x="69817" y="350838"/>
                  </a:moveTo>
                  <a:cubicBezTo>
                    <a:pt x="71948" y="350838"/>
                    <a:pt x="74080" y="355204"/>
                    <a:pt x="71948" y="355204"/>
                  </a:cubicBezTo>
                  <a:cubicBezTo>
                    <a:pt x="67685" y="359569"/>
                    <a:pt x="63421" y="361752"/>
                    <a:pt x="57026" y="363935"/>
                  </a:cubicBezTo>
                  <a:cubicBezTo>
                    <a:pt x="54894" y="366118"/>
                    <a:pt x="50630" y="368301"/>
                    <a:pt x="46367" y="370483"/>
                  </a:cubicBezTo>
                  <a:cubicBezTo>
                    <a:pt x="33576" y="374849"/>
                    <a:pt x="20785" y="381398"/>
                    <a:pt x="5863" y="383580"/>
                  </a:cubicBezTo>
                  <a:cubicBezTo>
                    <a:pt x="3731" y="383580"/>
                    <a:pt x="3731" y="385763"/>
                    <a:pt x="1599" y="385763"/>
                  </a:cubicBezTo>
                  <a:cubicBezTo>
                    <a:pt x="-533" y="385763"/>
                    <a:pt x="-533" y="381398"/>
                    <a:pt x="1599" y="381398"/>
                  </a:cubicBezTo>
                  <a:cubicBezTo>
                    <a:pt x="1599" y="381398"/>
                    <a:pt x="1599" y="381398"/>
                    <a:pt x="3731" y="381398"/>
                  </a:cubicBezTo>
                  <a:cubicBezTo>
                    <a:pt x="5863" y="379215"/>
                    <a:pt x="5863" y="379215"/>
                    <a:pt x="7994" y="379215"/>
                  </a:cubicBezTo>
                  <a:cubicBezTo>
                    <a:pt x="22917" y="374849"/>
                    <a:pt x="37840" y="370483"/>
                    <a:pt x="50630" y="363935"/>
                  </a:cubicBezTo>
                  <a:cubicBezTo>
                    <a:pt x="54894" y="361752"/>
                    <a:pt x="59158" y="359569"/>
                    <a:pt x="61289" y="357387"/>
                  </a:cubicBezTo>
                  <a:cubicBezTo>
                    <a:pt x="65553" y="355204"/>
                    <a:pt x="67685" y="353021"/>
                    <a:pt x="69817" y="353021"/>
                  </a:cubicBezTo>
                  <a:cubicBezTo>
                    <a:pt x="69817" y="353021"/>
                    <a:pt x="69817" y="350838"/>
                    <a:pt x="69817" y="350838"/>
                  </a:cubicBezTo>
                  <a:close/>
                  <a:moveTo>
                    <a:pt x="492982" y="347663"/>
                  </a:moveTo>
                  <a:cubicBezTo>
                    <a:pt x="495165" y="347663"/>
                    <a:pt x="497347" y="347663"/>
                    <a:pt x="497347" y="347663"/>
                  </a:cubicBezTo>
                  <a:cubicBezTo>
                    <a:pt x="499530" y="347663"/>
                    <a:pt x="499530" y="349746"/>
                    <a:pt x="499530" y="351830"/>
                  </a:cubicBezTo>
                  <a:cubicBezTo>
                    <a:pt x="499530" y="351830"/>
                    <a:pt x="499530" y="351830"/>
                    <a:pt x="497347" y="353914"/>
                  </a:cubicBezTo>
                  <a:cubicBezTo>
                    <a:pt x="495165" y="353914"/>
                    <a:pt x="495165" y="353914"/>
                    <a:pt x="495165" y="353914"/>
                  </a:cubicBezTo>
                  <a:cubicBezTo>
                    <a:pt x="495165" y="353914"/>
                    <a:pt x="492982" y="353914"/>
                    <a:pt x="492982" y="353914"/>
                  </a:cubicBezTo>
                  <a:cubicBezTo>
                    <a:pt x="492982" y="353914"/>
                    <a:pt x="492982" y="351830"/>
                    <a:pt x="492982" y="351830"/>
                  </a:cubicBezTo>
                  <a:cubicBezTo>
                    <a:pt x="484251" y="353914"/>
                    <a:pt x="473336" y="360165"/>
                    <a:pt x="464605" y="364332"/>
                  </a:cubicBezTo>
                  <a:cubicBezTo>
                    <a:pt x="453691" y="368499"/>
                    <a:pt x="444960" y="374750"/>
                    <a:pt x="434046" y="381001"/>
                  </a:cubicBezTo>
                  <a:cubicBezTo>
                    <a:pt x="431863" y="381001"/>
                    <a:pt x="429680" y="378918"/>
                    <a:pt x="431863" y="376834"/>
                  </a:cubicBezTo>
                  <a:cubicBezTo>
                    <a:pt x="442777" y="370583"/>
                    <a:pt x="453691" y="364332"/>
                    <a:pt x="464605" y="360165"/>
                  </a:cubicBezTo>
                  <a:cubicBezTo>
                    <a:pt x="473336" y="353914"/>
                    <a:pt x="484251" y="349746"/>
                    <a:pt x="492982" y="347663"/>
                  </a:cubicBezTo>
                  <a:close/>
                  <a:moveTo>
                    <a:pt x="76691" y="338138"/>
                  </a:moveTo>
                  <a:cubicBezTo>
                    <a:pt x="76691" y="338138"/>
                    <a:pt x="76691" y="338138"/>
                    <a:pt x="78842" y="338138"/>
                  </a:cubicBezTo>
                  <a:cubicBezTo>
                    <a:pt x="78842" y="340292"/>
                    <a:pt x="78842" y="342447"/>
                    <a:pt x="76691" y="342447"/>
                  </a:cubicBezTo>
                  <a:cubicBezTo>
                    <a:pt x="76691" y="342447"/>
                    <a:pt x="74541" y="344601"/>
                    <a:pt x="72390" y="344601"/>
                  </a:cubicBezTo>
                  <a:cubicBezTo>
                    <a:pt x="68088" y="344601"/>
                    <a:pt x="65937" y="346756"/>
                    <a:pt x="61636" y="346756"/>
                  </a:cubicBezTo>
                  <a:cubicBezTo>
                    <a:pt x="57334" y="348910"/>
                    <a:pt x="50882" y="348910"/>
                    <a:pt x="44429" y="351065"/>
                  </a:cubicBezTo>
                  <a:cubicBezTo>
                    <a:pt x="35826" y="355374"/>
                    <a:pt x="22921" y="357529"/>
                    <a:pt x="16469" y="368301"/>
                  </a:cubicBezTo>
                  <a:cubicBezTo>
                    <a:pt x="16469" y="368301"/>
                    <a:pt x="16469" y="368301"/>
                    <a:pt x="14318" y="368301"/>
                  </a:cubicBezTo>
                  <a:cubicBezTo>
                    <a:pt x="12167" y="366147"/>
                    <a:pt x="12167" y="366147"/>
                    <a:pt x="14318" y="366147"/>
                  </a:cubicBezTo>
                  <a:cubicBezTo>
                    <a:pt x="14318" y="363992"/>
                    <a:pt x="16469" y="361838"/>
                    <a:pt x="16469" y="361838"/>
                  </a:cubicBezTo>
                  <a:cubicBezTo>
                    <a:pt x="22921" y="355374"/>
                    <a:pt x="33675" y="351065"/>
                    <a:pt x="42279" y="346756"/>
                  </a:cubicBezTo>
                  <a:cubicBezTo>
                    <a:pt x="48731" y="344601"/>
                    <a:pt x="57334" y="342447"/>
                    <a:pt x="65937" y="340292"/>
                  </a:cubicBezTo>
                  <a:cubicBezTo>
                    <a:pt x="70239" y="340292"/>
                    <a:pt x="72390" y="340292"/>
                    <a:pt x="76691" y="338138"/>
                  </a:cubicBezTo>
                  <a:close/>
                  <a:moveTo>
                    <a:pt x="92553" y="317500"/>
                  </a:moveTo>
                  <a:cubicBezTo>
                    <a:pt x="92553" y="317500"/>
                    <a:pt x="92553" y="317500"/>
                    <a:pt x="94718" y="317500"/>
                  </a:cubicBezTo>
                  <a:cubicBezTo>
                    <a:pt x="94718" y="317500"/>
                    <a:pt x="94718" y="319617"/>
                    <a:pt x="92553" y="321733"/>
                  </a:cubicBezTo>
                  <a:cubicBezTo>
                    <a:pt x="92553" y="321733"/>
                    <a:pt x="90389" y="321733"/>
                    <a:pt x="88224" y="323850"/>
                  </a:cubicBezTo>
                  <a:cubicBezTo>
                    <a:pt x="86059" y="323850"/>
                    <a:pt x="81730" y="325967"/>
                    <a:pt x="79565" y="325967"/>
                  </a:cubicBezTo>
                  <a:cubicBezTo>
                    <a:pt x="62246" y="332317"/>
                    <a:pt x="44928" y="340783"/>
                    <a:pt x="27610" y="349250"/>
                  </a:cubicBezTo>
                  <a:cubicBezTo>
                    <a:pt x="25445" y="349250"/>
                    <a:pt x="25445" y="349250"/>
                    <a:pt x="25445" y="349250"/>
                  </a:cubicBezTo>
                  <a:cubicBezTo>
                    <a:pt x="25445" y="349250"/>
                    <a:pt x="23280" y="347133"/>
                    <a:pt x="25445" y="345017"/>
                  </a:cubicBezTo>
                  <a:cubicBezTo>
                    <a:pt x="29775" y="342900"/>
                    <a:pt x="34104" y="340783"/>
                    <a:pt x="38434" y="338667"/>
                  </a:cubicBezTo>
                  <a:cubicBezTo>
                    <a:pt x="53587" y="332317"/>
                    <a:pt x="68741" y="325967"/>
                    <a:pt x="86059" y="319617"/>
                  </a:cubicBezTo>
                  <a:cubicBezTo>
                    <a:pt x="88224" y="319617"/>
                    <a:pt x="90389" y="317500"/>
                    <a:pt x="92553" y="317500"/>
                  </a:cubicBezTo>
                  <a:close/>
                  <a:moveTo>
                    <a:pt x="508486" y="307975"/>
                  </a:moveTo>
                  <a:cubicBezTo>
                    <a:pt x="508486" y="307975"/>
                    <a:pt x="510643" y="307975"/>
                    <a:pt x="510643" y="310115"/>
                  </a:cubicBezTo>
                  <a:cubicBezTo>
                    <a:pt x="510643" y="312254"/>
                    <a:pt x="510643" y="314394"/>
                    <a:pt x="508486" y="314394"/>
                  </a:cubicBezTo>
                  <a:cubicBezTo>
                    <a:pt x="508486" y="314394"/>
                    <a:pt x="508486" y="316534"/>
                    <a:pt x="506328" y="316534"/>
                  </a:cubicBezTo>
                  <a:cubicBezTo>
                    <a:pt x="506328" y="316534"/>
                    <a:pt x="504171" y="314394"/>
                    <a:pt x="504171" y="312254"/>
                  </a:cubicBezTo>
                  <a:cubicBezTo>
                    <a:pt x="504171" y="314394"/>
                    <a:pt x="502014" y="314394"/>
                    <a:pt x="499856" y="314394"/>
                  </a:cubicBezTo>
                  <a:cubicBezTo>
                    <a:pt x="499856" y="314394"/>
                    <a:pt x="497699" y="316534"/>
                    <a:pt x="495542" y="316534"/>
                  </a:cubicBezTo>
                  <a:cubicBezTo>
                    <a:pt x="473968" y="327232"/>
                    <a:pt x="452394" y="342210"/>
                    <a:pt x="430820" y="355048"/>
                  </a:cubicBezTo>
                  <a:cubicBezTo>
                    <a:pt x="430820" y="357188"/>
                    <a:pt x="430820" y="357188"/>
                    <a:pt x="430820" y="357188"/>
                  </a:cubicBezTo>
                  <a:cubicBezTo>
                    <a:pt x="428663" y="357188"/>
                    <a:pt x="426505" y="352909"/>
                    <a:pt x="428663" y="352909"/>
                  </a:cubicBezTo>
                  <a:cubicBezTo>
                    <a:pt x="450236" y="337931"/>
                    <a:pt x="471810" y="320813"/>
                    <a:pt x="497699" y="312254"/>
                  </a:cubicBezTo>
                  <a:cubicBezTo>
                    <a:pt x="497699" y="312254"/>
                    <a:pt x="499856" y="310115"/>
                    <a:pt x="502014" y="310115"/>
                  </a:cubicBezTo>
                  <a:cubicBezTo>
                    <a:pt x="504171" y="310115"/>
                    <a:pt x="506328" y="307975"/>
                    <a:pt x="508486" y="307975"/>
                  </a:cubicBezTo>
                  <a:close/>
                  <a:moveTo>
                    <a:pt x="481954" y="293688"/>
                  </a:moveTo>
                  <a:cubicBezTo>
                    <a:pt x="484108" y="293688"/>
                    <a:pt x="486263" y="295771"/>
                    <a:pt x="486263" y="297855"/>
                  </a:cubicBezTo>
                  <a:cubicBezTo>
                    <a:pt x="488417" y="297855"/>
                    <a:pt x="486263" y="299939"/>
                    <a:pt x="484108" y="299939"/>
                  </a:cubicBezTo>
                  <a:cubicBezTo>
                    <a:pt x="484108" y="297855"/>
                    <a:pt x="481954" y="297855"/>
                    <a:pt x="481954" y="297855"/>
                  </a:cubicBezTo>
                  <a:cubicBezTo>
                    <a:pt x="475490" y="297855"/>
                    <a:pt x="436710" y="324942"/>
                    <a:pt x="432401" y="327026"/>
                  </a:cubicBezTo>
                  <a:cubicBezTo>
                    <a:pt x="432401" y="327026"/>
                    <a:pt x="430247" y="327026"/>
                    <a:pt x="430247" y="327026"/>
                  </a:cubicBezTo>
                  <a:cubicBezTo>
                    <a:pt x="428092" y="327026"/>
                    <a:pt x="428092" y="324942"/>
                    <a:pt x="430247" y="322859"/>
                  </a:cubicBezTo>
                  <a:cubicBezTo>
                    <a:pt x="438865" y="316608"/>
                    <a:pt x="449637" y="310357"/>
                    <a:pt x="460409" y="304106"/>
                  </a:cubicBezTo>
                  <a:cubicBezTo>
                    <a:pt x="464718" y="302022"/>
                    <a:pt x="471182" y="297855"/>
                    <a:pt x="477645" y="295771"/>
                  </a:cubicBezTo>
                  <a:cubicBezTo>
                    <a:pt x="479799" y="295771"/>
                    <a:pt x="481954" y="293688"/>
                    <a:pt x="481954" y="293688"/>
                  </a:cubicBezTo>
                  <a:close/>
                  <a:moveTo>
                    <a:pt x="488879" y="269875"/>
                  </a:moveTo>
                  <a:cubicBezTo>
                    <a:pt x="488879" y="269875"/>
                    <a:pt x="491029" y="269875"/>
                    <a:pt x="491029" y="269875"/>
                  </a:cubicBezTo>
                  <a:cubicBezTo>
                    <a:pt x="491029" y="269875"/>
                    <a:pt x="493180" y="269875"/>
                    <a:pt x="493180" y="271992"/>
                  </a:cubicBezTo>
                  <a:cubicBezTo>
                    <a:pt x="491029" y="274108"/>
                    <a:pt x="491029" y="274108"/>
                    <a:pt x="488879" y="276225"/>
                  </a:cubicBezTo>
                  <a:cubicBezTo>
                    <a:pt x="486728" y="276225"/>
                    <a:pt x="486728" y="276225"/>
                    <a:pt x="486728" y="274108"/>
                  </a:cubicBezTo>
                  <a:cubicBezTo>
                    <a:pt x="465220" y="282575"/>
                    <a:pt x="448013" y="295275"/>
                    <a:pt x="430807" y="305858"/>
                  </a:cubicBezTo>
                  <a:cubicBezTo>
                    <a:pt x="428656" y="305858"/>
                    <a:pt x="428656" y="307975"/>
                    <a:pt x="428656" y="307975"/>
                  </a:cubicBezTo>
                  <a:cubicBezTo>
                    <a:pt x="426505" y="307975"/>
                    <a:pt x="426505" y="303742"/>
                    <a:pt x="428656" y="303742"/>
                  </a:cubicBezTo>
                  <a:cubicBezTo>
                    <a:pt x="448013" y="291042"/>
                    <a:pt x="467371" y="276225"/>
                    <a:pt x="488879" y="269875"/>
                  </a:cubicBezTo>
                  <a:close/>
                  <a:moveTo>
                    <a:pt x="490502" y="239713"/>
                  </a:moveTo>
                  <a:cubicBezTo>
                    <a:pt x="490502" y="239713"/>
                    <a:pt x="492635" y="239713"/>
                    <a:pt x="492635" y="239713"/>
                  </a:cubicBezTo>
                  <a:cubicBezTo>
                    <a:pt x="492635" y="239713"/>
                    <a:pt x="494768" y="239713"/>
                    <a:pt x="494768" y="239713"/>
                  </a:cubicBezTo>
                  <a:cubicBezTo>
                    <a:pt x="494768" y="241830"/>
                    <a:pt x="494768" y="243946"/>
                    <a:pt x="492635" y="243946"/>
                  </a:cubicBezTo>
                  <a:cubicBezTo>
                    <a:pt x="492635" y="243946"/>
                    <a:pt x="490502" y="243946"/>
                    <a:pt x="490502" y="243946"/>
                  </a:cubicBezTo>
                  <a:cubicBezTo>
                    <a:pt x="479836" y="243946"/>
                    <a:pt x="469170" y="250296"/>
                    <a:pt x="460637" y="256646"/>
                  </a:cubicBezTo>
                  <a:cubicBezTo>
                    <a:pt x="449971" y="262996"/>
                    <a:pt x="441438" y="271463"/>
                    <a:pt x="430772" y="277813"/>
                  </a:cubicBezTo>
                  <a:cubicBezTo>
                    <a:pt x="428638" y="277813"/>
                    <a:pt x="426505" y="273580"/>
                    <a:pt x="428638" y="273580"/>
                  </a:cubicBezTo>
                  <a:cubicBezTo>
                    <a:pt x="439305" y="267230"/>
                    <a:pt x="449971" y="258763"/>
                    <a:pt x="460637" y="252413"/>
                  </a:cubicBezTo>
                  <a:cubicBezTo>
                    <a:pt x="469170" y="246063"/>
                    <a:pt x="479836" y="239713"/>
                    <a:pt x="490502" y="239713"/>
                  </a:cubicBezTo>
                  <a:close/>
                  <a:moveTo>
                    <a:pt x="473265" y="222250"/>
                  </a:moveTo>
                  <a:cubicBezTo>
                    <a:pt x="475430" y="222250"/>
                    <a:pt x="477594" y="222250"/>
                    <a:pt x="481924" y="222250"/>
                  </a:cubicBezTo>
                  <a:cubicBezTo>
                    <a:pt x="481924" y="222250"/>
                    <a:pt x="484089" y="222250"/>
                    <a:pt x="484089" y="222250"/>
                  </a:cubicBezTo>
                  <a:cubicBezTo>
                    <a:pt x="484089" y="222250"/>
                    <a:pt x="486253" y="222250"/>
                    <a:pt x="486253" y="222250"/>
                  </a:cubicBezTo>
                  <a:cubicBezTo>
                    <a:pt x="488418" y="224398"/>
                    <a:pt x="486253" y="226546"/>
                    <a:pt x="486253" y="226546"/>
                  </a:cubicBezTo>
                  <a:cubicBezTo>
                    <a:pt x="486253" y="226546"/>
                    <a:pt x="486253" y="226546"/>
                    <a:pt x="484089" y="226546"/>
                  </a:cubicBezTo>
                  <a:cubicBezTo>
                    <a:pt x="484089" y="226546"/>
                    <a:pt x="481924" y="226546"/>
                    <a:pt x="479759" y="226546"/>
                  </a:cubicBezTo>
                  <a:cubicBezTo>
                    <a:pt x="477594" y="226546"/>
                    <a:pt x="473265" y="226546"/>
                    <a:pt x="471100" y="228693"/>
                  </a:cubicBezTo>
                  <a:cubicBezTo>
                    <a:pt x="464606" y="230841"/>
                    <a:pt x="458111" y="235137"/>
                    <a:pt x="451617" y="239432"/>
                  </a:cubicBezTo>
                  <a:cubicBezTo>
                    <a:pt x="440793" y="245876"/>
                    <a:pt x="432134" y="252319"/>
                    <a:pt x="421310" y="258763"/>
                  </a:cubicBezTo>
                  <a:cubicBezTo>
                    <a:pt x="419145" y="258763"/>
                    <a:pt x="416980" y="256615"/>
                    <a:pt x="419145" y="254467"/>
                  </a:cubicBezTo>
                  <a:cubicBezTo>
                    <a:pt x="429969" y="248024"/>
                    <a:pt x="440793" y="239432"/>
                    <a:pt x="453782" y="232989"/>
                  </a:cubicBezTo>
                  <a:cubicBezTo>
                    <a:pt x="460276" y="228693"/>
                    <a:pt x="466770" y="224398"/>
                    <a:pt x="473265" y="222250"/>
                  </a:cubicBezTo>
                  <a:close/>
                  <a:moveTo>
                    <a:pt x="470823" y="193675"/>
                  </a:moveTo>
                  <a:cubicBezTo>
                    <a:pt x="472984" y="193675"/>
                    <a:pt x="472984" y="193675"/>
                    <a:pt x="475144" y="193675"/>
                  </a:cubicBezTo>
                  <a:cubicBezTo>
                    <a:pt x="477305" y="193675"/>
                    <a:pt x="475144" y="197961"/>
                    <a:pt x="472984" y="197961"/>
                  </a:cubicBezTo>
                  <a:cubicBezTo>
                    <a:pt x="472984" y="197961"/>
                    <a:pt x="472984" y="197961"/>
                    <a:pt x="470823" y="197961"/>
                  </a:cubicBezTo>
                  <a:cubicBezTo>
                    <a:pt x="468662" y="197961"/>
                    <a:pt x="466501" y="200104"/>
                    <a:pt x="464341" y="200104"/>
                  </a:cubicBezTo>
                  <a:cubicBezTo>
                    <a:pt x="462180" y="202247"/>
                    <a:pt x="460019" y="204391"/>
                    <a:pt x="455697" y="204391"/>
                  </a:cubicBezTo>
                  <a:cubicBezTo>
                    <a:pt x="451376" y="208677"/>
                    <a:pt x="444894" y="212963"/>
                    <a:pt x="438411" y="215106"/>
                  </a:cubicBezTo>
                  <a:cubicBezTo>
                    <a:pt x="429768" y="221536"/>
                    <a:pt x="418964" y="227965"/>
                    <a:pt x="410321" y="232252"/>
                  </a:cubicBezTo>
                  <a:cubicBezTo>
                    <a:pt x="408160" y="234395"/>
                    <a:pt x="406000" y="234395"/>
                    <a:pt x="406000" y="236538"/>
                  </a:cubicBezTo>
                  <a:cubicBezTo>
                    <a:pt x="406000" y="236538"/>
                    <a:pt x="403839" y="236538"/>
                    <a:pt x="403839" y="236538"/>
                  </a:cubicBezTo>
                  <a:cubicBezTo>
                    <a:pt x="403839" y="236538"/>
                    <a:pt x="403839" y="236538"/>
                    <a:pt x="401678" y="236538"/>
                  </a:cubicBezTo>
                  <a:cubicBezTo>
                    <a:pt x="401678" y="236538"/>
                    <a:pt x="399517" y="234395"/>
                    <a:pt x="401678" y="232252"/>
                  </a:cubicBezTo>
                  <a:cubicBezTo>
                    <a:pt x="401678" y="232252"/>
                    <a:pt x="403839" y="232252"/>
                    <a:pt x="403839" y="232252"/>
                  </a:cubicBezTo>
                  <a:cubicBezTo>
                    <a:pt x="406000" y="230108"/>
                    <a:pt x="406000" y="230108"/>
                    <a:pt x="408160" y="230108"/>
                  </a:cubicBezTo>
                  <a:cubicBezTo>
                    <a:pt x="418964" y="221536"/>
                    <a:pt x="429768" y="215106"/>
                    <a:pt x="442733" y="208677"/>
                  </a:cubicBezTo>
                  <a:cubicBezTo>
                    <a:pt x="449215" y="204391"/>
                    <a:pt x="455697" y="202247"/>
                    <a:pt x="462180" y="197961"/>
                  </a:cubicBezTo>
                  <a:cubicBezTo>
                    <a:pt x="464341" y="195818"/>
                    <a:pt x="468662" y="193675"/>
                    <a:pt x="470823" y="193675"/>
                  </a:cubicBezTo>
                  <a:close/>
                  <a:moveTo>
                    <a:pt x="460310" y="173038"/>
                  </a:moveTo>
                  <a:cubicBezTo>
                    <a:pt x="462457" y="173038"/>
                    <a:pt x="462457" y="173038"/>
                    <a:pt x="462457" y="173038"/>
                  </a:cubicBezTo>
                  <a:cubicBezTo>
                    <a:pt x="462457" y="173038"/>
                    <a:pt x="464605" y="175203"/>
                    <a:pt x="462457" y="177367"/>
                  </a:cubicBezTo>
                  <a:cubicBezTo>
                    <a:pt x="462457" y="177367"/>
                    <a:pt x="462457" y="179532"/>
                    <a:pt x="462457" y="181697"/>
                  </a:cubicBezTo>
                  <a:cubicBezTo>
                    <a:pt x="462457" y="181697"/>
                    <a:pt x="460310" y="181697"/>
                    <a:pt x="460310" y="181697"/>
                  </a:cubicBezTo>
                  <a:cubicBezTo>
                    <a:pt x="458162" y="181697"/>
                    <a:pt x="458162" y="181697"/>
                    <a:pt x="458162" y="179532"/>
                  </a:cubicBezTo>
                  <a:cubicBezTo>
                    <a:pt x="438832" y="190356"/>
                    <a:pt x="421649" y="203345"/>
                    <a:pt x="404467" y="214169"/>
                  </a:cubicBezTo>
                  <a:cubicBezTo>
                    <a:pt x="402319" y="216333"/>
                    <a:pt x="400171" y="216333"/>
                    <a:pt x="400171" y="218498"/>
                  </a:cubicBezTo>
                  <a:cubicBezTo>
                    <a:pt x="398024" y="218498"/>
                    <a:pt x="395876" y="220663"/>
                    <a:pt x="393728" y="220663"/>
                  </a:cubicBezTo>
                  <a:cubicBezTo>
                    <a:pt x="391580" y="220663"/>
                    <a:pt x="391580" y="218498"/>
                    <a:pt x="391580" y="216333"/>
                  </a:cubicBezTo>
                  <a:cubicBezTo>
                    <a:pt x="393728" y="216333"/>
                    <a:pt x="395876" y="214169"/>
                    <a:pt x="398024" y="214169"/>
                  </a:cubicBezTo>
                  <a:cubicBezTo>
                    <a:pt x="400171" y="212004"/>
                    <a:pt x="400171" y="212004"/>
                    <a:pt x="402319" y="212004"/>
                  </a:cubicBezTo>
                  <a:cubicBezTo>
                    <a:pt x="421649" y="199015"/>
                    <a:pt x="440980" y="186027"/>
                    <a:pt x="460310" y="173038"/>
                  </a:cubicBezTo>
                  <a:close/>
                  <a:moveTo>
                    <a:pt x="449197" y="161925"/>
                  </a:moveTo>
                  <a:cubicBezTo>
                    <a:pt x="451344" y="161925"/>
                    <a:pt x="453492" y="166270"/>
                    <a:pt x="451344" y="166270"/>
                  </a:cubicBezTo>
                  <a:cubicBezTo>
                    <a:pt x="429867" y="170614"/>
                    <a:pt x="412684" y="183649"/>
                    <a:pt x="395502" y="196683"/>
                  </a:cubicBezTo>
                  <a:cubicBezTo>
                    <a:pt x="393354" y="196683"/>
                    <a:pt x="393354" y="196683"/>
                    <a:pt x="391206" y="198855"/>
                  </a:cubicBezTo>
                  <a:cubicBezTo>
                    <a:pt x="389058" y="198855"/>
                    <a:pt x="386911" y="201028"/>
                    <a:pt x="384763" y="201028"/>
                  </a:cubicBezTo>
                  <a:cubicBezTo>
                    <a:pt x="384763" y="203200"/>
                    <a:pt x="382615" y="203200"/>
                    <a:pt x="382615" y="203200"/>
                  </a:cubicBezTo>
                  <a:cubicBezTo>
                    <a:pt x="380467" y="203200"/>
                    <a:pt x="380467" y="198855"/>
                    <a:pt x="382615" y="198855"/>
                  </a:cubicBezTo>
                  <a:cubicBezTo>
                    <a:pt x="382615" y="198855"/>
                    <a:pt x="382615" y="196683"/>
                    <a:pt x="384763" y="196683"/>
                  </a:cubicBezTo>
                  <a:cubicBezTo>
                    <a:pt x="384763" y="196683"/>
                    <a:pt x="386911" y="194510"/>
                    <a:pt x="389058" y="194510"/>
                  </a:cubicBezTo>
                  <a:cubicBezTo>
                    <a:pt x="391206" y="194510"/>
                    <a:pt x="391206" y="192338"/>
                    <a:pt x="393354" y="192338"/>
                  </a:cubicBezTo>
                  <a:cubicBezTo>
                    <a:pt x="410536" y="181476"/>
                    <a:pt x="427719" y="166270"/>
                    <a:pt x="449197" y="161925"/>
                  </a:cubicBezTo>
                  <a:close/>
                  <a:moveTo>
                    <a:pt x="443769" y="139700"/>
                  </a:moveTo>
                  <a:cubicBezTo>
                    <a:pt x="445952" y="139700"/>
                    <a:pt x="445952" y="139700"/>
                    <a:pt x="445952" y="139700"/>
                  </a:cubicBezTo>
                  <a:cubicBezTo>
                    <a:pt x="448134" y="139700"/>
                    <a:pt x="448134" y="139700"/>
                    <a:pt x="448134" y="139700"/>
                  </a:cubicBezTo>
                  <a:cubicBezTo>
                    <a:pt x="450317" y="139700"/>
                    <a:pt x="450317" y="141872"/>
                    <a:pt x="448134" y="141872"/>
                  </a:cubicBezTo>
                  <a:cubicBezTo>
                    <a:pt x="448134" y="144045"/>
                    <a:pt x="448134" y="144045"/>
                    <a:pt x="448134" y="144045"/>
                  </a:cubicBezTo>
                  <a:cubicBezTo>
                    <a:pt x="424123" y="150562"/>
                    <a:pt x="406661" y="167941"/>
                    <a:pt x="387016" y="180975"/>
                  </a:cubicBezTo>
                  <a:cubicBezTo>
                    <a:pt x="387016" y="180975"/>
                    <a:pt x="387016" y="180975"/>
                    <a:pt x="384833" y="180975"/>
                  </a:cubicBezTo>
                  <a:cubicBezTo>
                    <a:pt x="382650" y="180975"/>
                    <a:pt x="380467" y="178803"/>
                    <a:pt x="382650" y="178803"/>
                  </a:cubicBezTo>
                  <a:cubicBezTo>
                    <a:pt x="384833" y="176630"/>
                    <a:pt x="384833" y="176630"/>
                    <a:pt x="384833" y="176630"/>
                  </a:cubicBezTo>
                  <a:cubicBezTo>
                    <a:pt x="404478" y="163596"/>
                    <a:pt x="421941" y="148389"/>
                    <a:pt x="443769" y="139700"/>
                  </a:cubicBezTo>
                  <a:close/>
                  <a:moveTo>
                    <a:pt x="431760" y="125413"/>
                  </a:moveTo>
                  <a:cubicBezTo>
                    <a:pt x="433895" y="125413"/>
                    <a:pt x="436030" y="127561"/>
                    <a:pt x="436030" y="129709"/>
                  </a:cubicBezTo>
                  <a:cubicBezTo>
                    <a:pt x="436030" y="129709"/>
                    <a:pt x="436030" y="131856"/>
                    <a:pt x="433895" y="131856"/>
                  </a:cubicBezTo>
                  <a:cubicBezTo>
                    <a:pt x="433895" y="131856"/>
                    <a:pt x="431760" y="131856"/>
                    <a:pt x="431760" y="129709"/>
                  </a:cubicBezTo>
                  <a:cubicBezTo>
                    <a:pt x="431760" y="129709"/>
                    <a:pt x="431760" y="129709"/>
                    <a:pt x="429625" y="131856"/>
                  </a:cubicBezTo>
                  <a:cubicBezTo>
                    <a:pt x="429625" y="131856"/>
                    <a:pt x="427491" y="131856"/>
                    <a:pt x="427491" y="134004"/>
                  </a:cubicBezTo>
                  <a:cubicBezTo>
                    <a:pt x="425356" y="134004"/>
                    <a:pt x="423221" y="134004"/>
                    <a:pt x="421086" y="136152"/>
                  </a:cubicBezTo>
                  <a:cubicBezTo>
                    <a:pt x="414681" y="138300"/>
                    <a:pt x="410411" y="140448"/>
                    <a:pt x="406141" y="144743"/>
                  </a:cubicBezTo>
                  <a:cubicBezTo>
                    <a:pt x="397601" y="149039"/>
                    <a:pt x="386927" y="155482"/>
                    <a:pt x="378387" y="161926"/>
                  </a:cubicBezTo>
                  <a:cubicBezTo>
                    <a:pt x="378387" y="161926"/>
                    <a:pt x="378387" y="161926"/>
                    <a:pt x="376252" y="161926"/>
                  </a:cubicBezTo>
                  <a:cubicBezTo>
                    <a:pt x="376252" y="161926"/>
                    <a:pt x="374117" y="159778"/>
                    <a:pt x="376252" y="157630"/>
                  </a:cubicBezTo>
                  <a:cubicBezTo>
                    <a:pt x="386927" y="151187"/>
                    <a:pt x="399736" y="142595"/>
                    <a:pt x="412546" y="136152"/>
                  </a:cubicBezTo>
                  <a:cubicBezTo>
                    <a:pt x="416816" y="131856"/>
                    <a:pt x="423221" y="129709"/>
                    <a:pt x="429625" y="127561"/>
                  </a:cubicBezTo>
                  <a:cubicBezTo>
                    <a:pt x="429625" y="125413"/>
                    <a:pt x="431760" y="125413"/>
                    <a:pt x="431760" y="125413"/>
                  </a:cubicBezTo>
                  <a:close/>
                  <a:moveTo>
                    <a:pt x="425385" y="106363"/>
                  </a:moveTo>
                  <a:cubicBezTo>
                    <a:pt x="429680" y="106363"/>
                    <a:pt x="429680" y="110541"/>
                    <a:pt x="427532" y="110541"/>
                  </a:cubicBezTo>
                  <a:cubicBezTo>
                    <a:pt x="425385" y="110541"/>
                    <a:pt x="425385" y="110541"/>
                    <a:pt x="423237" y="110541"/>
                  </a:cubicBezTo>
                  <a:cubicBezTo>
                    <a:pt x="401759" y="118896"/>
                    <a:pt x="384577" y="135607"/>
                    <a:pt x="363099" y="146051"/>
                  </a:cubicBezTo>
                  <a:cubicBezTo>
                    <a:pt x="363099" y="146051"/>
                    <a:pt x="363099" y="146051"/>
                    <a:pt x="360951" y="146051"/>
                  </a:cubicBezTo>
                  <a:cubicBezTo>
                    <a:pt x="358803" y="146051"/>
                    <a:pt x="356655" y="143962"/>
                    <a:pt x="358803" y="141873"/>
                  </a:cubicBezTo>
                  <a:cubicBezTo>
                    <a:pt x="358803" y="141873"/>
                    <a:pt x="358803" y="141873"/>
                    <a:pt x="360951" y="141873"/>
                  </a:cubicBezTo>
                  <a:cubicBezTo>
                    <a:pt x="380281" y="131429"/>
                    <a:pt x="399611" y="114718"/>
                    <a:pt x="421089" y="108452"/>
                  </a:cubicBezTo>
                  <a:cubicBezTo>
                    <a:pt x="423237" y="106363"/>
                    <a:pt x="423237" y="106363"/>
                    <a:pt x="425385" y="106363"/>
                  </a:cubicBezTo>
                  <a:close/>
                  <a:moveTo>
                    <a:pt x="415299" y="93663"/>
                  </a:moveTo>
                  <a:cubicBezTo>
                    <a:pt x="417447" y="93663"/>
                    <a:pt x="417447" y="93663"/>
                    <a:pt x="419594" y="93663"/>
                  </a:cubicBezTo>
                  <a:cubicBezTo>
                    <a:pt x="421742" y="93663"/>
                    <a:pt x="421742" y="95806"/>
                    <a:pt x="419594" y="97949"/>
                  </a:cubicBezTo>
                  <a:cubicBezTo>
                    <a:pt x="417447" y="97949"/>
                    <a:pt x="415299" y="97949"/>
                    <a:pt x="413151" y="97949"/>
                  </a:cubicBezTo>
                  <a:cubicBezTo>
                    <a:pt x="402412" y="102235"/>
                    <a:pt x="393821" y="108665"/>
                    <a:pt x="383082" y="115094"/>
                  </a:cubicBezTo>
                  <a:cubicBezTo>
                    <a:pt x="372343" y="121524"/>
                    <a:pt x="363752" y="130096"/>
                    <a:pt x="353013" y="136526"/>
                  </a:cubicBezTo>
                  <a:cubicBezTo>
                    <a:pt x="353013" y="136526"/>
                    <a:pt x="350865" y="136526"/>
                    <a:pt x="350865" y="136526"/>
                  </a:cubicBezTo>
                  <a:cubicBezTo>
                    <a:pt x="350865" y="136526"/>
                    <a:pt x="348717" y="134383"/>
                    <a:pt x="350865" y="132240"/>
                  </a:cubicBezTo>
                  <a:cubicBezTo>
                    <a:pt x="361604" y="125810"/>
                    <a:pt x="372343" y="117238"/>
                    <a:pt x="383082" y="108665"/>
                  </a:cubicBezTo>
                  <a:cubicBezTo>
                    <a:pt x="391673" y="104379"/>
                    <a:pt x="400264" y="97949"/>
                    <a:pt x="411003" y="95806"/>
                  </a:cubicBezTo>
                  <a:cubicBezTo>
                    <a:pt x="413151" y="93663"/>
                    <a:pt x="415299" y="93663"/>
                    <a:pt x="415299" y="93663"/>
                  </a:cubicBezTo>
                  <a:close/>
                  <a:moveTo>
                    <a:pt x="387784" y="84138"/>
                  </a:moveTo>
                  <a:cubicBezTo>
                    <a:pt x="389992" y="84138"/>
                    <a:pt x="389992" y="86286"/>
                    <a:pt x="387784" y="86286"/>
                  </a:cubicBezTo>
                  <a:cubicBezTo>
                    <a:pt x="374531" y="97025"/>
                    <a:pt x="359071" y="107764"/>
                    <a:pt x="343610" y="118503"/>
                  </a:cubicBezTo>
                  <a:cubicBezTo>
                    <a:pt x="343610" y="120651"/>
                    <a:pt x="343610" y="120651"/>
                    <a:pt x="341401" y="120651"/>
                  </a:cubicBezTo>
                  <a:cubicBezTo>
                    <a:pt x="341401" y="120651"/>
                    <a:pt x="339192" y="116355"/>
                    <a:pt x="341401" y="116355"/>
                  </a:cubicBezTo>
                  <a:cubicBezTo>
                    <a:pt x="356862" y="105616"/>
                    <a:pt x="372323" y="94877"/>
                    <a:pt x="387784" y="84138"/>
                  </a:cubicBezTo>
                  <a:close/>
                  <a:moveTo>
                    <a:pt x="384685" y="69850"/>
                  </a:moveTo>
                  <a:cubicBezTo>
                    <a:pt x="386818" y="69850"/>
                    <a:pt x="386818" y="71993"/>
                    <a:pt x="386818" y="74136"/>
                  </a:cubicBezTo>
                  <a:cubicBezTo>
                    <a:pt x="386818" y="74136"/>
                    <a:pt x="384685" y="74136"/>
                    <a:pt x="384685" y="74136"/>
                  </a:cubicBezTo>
                  <a:cubicBezTo>
                    <a:pt x="361220" y="80566"/>
                    <a:pt x="344154" y="97711"/>
                    <a:pt x="324955" y="110570"/>
                  </a:cubicBezTo>
                  <a:cubicBezTo>
                    <a:pt x="324955" y="110570"/>
                    <a:pt x="322822" y="110570"/>
                    <a:pt x="322822" y="110570"/>
                  </a:cubicBezTo>
                  <a:cubicBezTo>
                    <a:pt x="322822" y="112713"/>
                    <a:pt x="322822" y="112713"/>
                    <a:pt x="322822" y="112713"/>
                  </a:cubicBezTo>
                  <a:cubicBezTo>
                    <a:pt x="320688" y="112713"/>
                    <a:pt x="318555" y="108427"/>
                    <a:pt x="320688" y="108427"/>
                  </a:cubicBezTo>
                  <a:cubicBezTo>
                    <a:pt x="339887" y="93425"/>
                    <a:pt x="359086" y="76279"/>
                    <a:pt x="382552" y="71993"/>
                  </a:cubicBezTo>
                  <a:cubicBezTo>
                    <a:pt x="382552" y="69850"/>
                    <a:pt x="382552" y="69850"/>
                    <a:pt x="384685" y="69850"/>
                  </a:cubicBezTo>
                  <a:close/>
                  <a:moveTo>
                    <a:pt x="360889" y="53975"/>
                  </a:moveTo>
                  <a:cubicBezTo>
                    <a:pt x="363005" y="53975"/>
                    <a:pt x="363005" y="56147"/>
                    <a:pt x="363005" y="58320"/>
                  </a:cubicBezTo>
                  <a:cubicBezTo>
                    <a:pt x="363005" y="58320"/>
                    <a:pt x="363005" y="58320"/>
                    <a:pt x="360889" y="58320"/>
                  </a:cubicBezTo>
                  <a:cubicBezTo>
                    <a:pt x="341839" y="69181"/>
                    <a:pt x="322789" y="82216"/>
                    <a:pt x="303739" y="95250"/>
                  </a:cubicBezTo>
                  <a:cubicBezTo>
                    <a:pt x="303739" y="95250"/>
                    <a:pt x="301622" y="95250"/>
                    <a:pt x="301622" y="95250"/>
                  </a:cubicBezTo>
                  <a:cubicBezTo>
                    <a:pt x="301622" y="95250"/>
                    <a:pt x="299505" y="93078"/>
                    <a:pt x="301622" y="90905"/>
                  </a:cubicBezTo>
                  <a:cubicBezTo>
                    <a:pt x="320672" y="80043"/>
                    <a:pt x="337605" y="67009"/>
                    <a:pt x="358772" y="56147"/>
                  </a:cubicBezTo>
                  <a:cubicBezTo>
                    <a:pt x="360889" y="53975"/>
                    <a:pt x="360889" y="53975"/>
                    <a:pt x="360889" y="53975"/>
                  </a:cubicBezTo>
                  <a:close/>
                  <a:moveTo>
                    <a:pt x="344379" y="46038"/>
                  </a:moveTo>
                  <a:cubicBezTo>
                    <a:pt x="346549" y="46038"/>
                    <a:pt x="348718" y="48186"/>
                    <a:pt x="346549" y="50334"/>
                  </a:cubicBezTo>
                  <a:cubicBezTo>
                    <a:pt x="327022" y="61073"/>
                    <a:pt x="307496" y="71812"/>
                    <a:pt x="287969" y="82551"/>
                  </a:cubicBezTo>
                  <a:cubicBezTo>
                    <a:pt x="287969" y="82551"/>
                    <a:pt x="287969" y="82551"/>
                    <a:pt x="285800" y="82551"/>
                  </a:cubicBezTo>
                  <a:cubicBezTo>
                    <a:pt x="285800" y="82551"/>
                    <a:pt x="285800" y="82551"/>
                    <a:pt x="283630" y="82551"/>
                  </a:cubicBezTo>
                  <a:cubicBezTo>
                    <a:pt x="283630" y="80403"/>
                    <a:pt x="283630" y="80403"/>
                    <a:pt x="285800" y="80403"/>
                  </a:cubicBezTo>
                  <a:cubicBezTo>
                    <a:pt x="303157" y="67516"/>
                    <a:pt x="322683" y="58925"/>
                    <a:pt x="342209" y="48186"/>
                  </a:cubicBezTo>
                  <a:cubicBezTo>
                    <a:pt x="342209" y="46038"/>
                    <a:pt x="342209" y="46038"/>
                    <a:pt x="344379" y="46038"/>
                  </a:cubicBezTo>
                  <a:close/>
                  <a:moveTo>
                    <a:pt x="315753" y="34925"/>
                  </a:moveTo>
                  <a:cubicBezTo>
                    <a:pt x="317901" y="34925"/>
                    <a:pt x="320049" y="34925"/>
                    <a:pt x="322197" y="34925"/>
                  </a:cubicBezTo>
                  <a:cubicBezTo>
                    <a:pt x="324344" y="34925"/>
                    <a:pt x="324344" y="34925"/>
                    <a:pt x="324344" y="34925"/>
                  </a:cubicBezTo>
                  <a:cubicBezTo>
                    <a:pt x="326492" y="34925"/>
                    <a:pt x="326492" y="34925"/>
                    <a:pt x="326492" y="37042"/>
                  </a:cubicBezTo>
                  <a:cubicBezTo>
                    <a:pt x="326492" y="37042"/>
                    <a:pt x="326492" y="39158"/>
                    <a:pt x="324344" y="39158"/>
                  </a:cubicBezTo>
                  <a:cubicBezTo>
                    <a:pt x="324344" y="39158"/>
                    <a:pt x="322197" y="39158"/>
                    <a:pt x="322197" y="39158"/>
                  </a:cubicBezTo>
                  <a:cubicBezTo>
                    <a:pt x="311458" y="41275"/>
                    <a:pt x="298571" y="47625"/>
                    <a:pt x="287832" y="53975"/>
                  </a:cubicBezTo>
                  <a:cubicBezTo>
                    <a:pt x="281389" y="58208"/>
                    <a:pt x="272797" y="64558"/>
                    <a:pt x="264206" y="68792"/>
                  </a:cubicBezTo>
                  <a:cubicBezTo>
                    <a:pt x="262058" y="70908"/>
                    <a:pt x="259911" y="70908"/>
                    <a:pt x="257763" y="73025"/>
                  </a:cubicBezTo>
                  <a:cubicBezTo>
                    <a:pt x="255615" y="73025"/>
                    <a:pt x="253467" y="68792"/>
                    <a:pt x="255615" y="68792"/>
                  </a:cubicBezTo>
                  <a:cubicBezTo>
                    <a:pt x="257763" y="68792"/>
                    <a:pt x="257763" y="66675"/>
                    <a:pt x="259911" y="66675"/>
                  </a:cubicBezTo>
                  <a:cubicBezTo>
                    <a:pt x="270650" y="60325"/>
                    <a:pt x="279241" y="53975"/>
                    <a:pt x="289980" y="47625"/>
                  </a:cubicBezTo>
                  <a:cubicBezTo>
                    <a:pt x="298571" y="43392"/>
                    <a:pt x="307162" y="39158"/>
                    <a:pt x="315753" y="34925"/>
                  </a:cubicBezTo>
                  <a:close/>
                  <a:moveTo>
                    <a:pt x="303678" y="25400"/>
                  </a:moveTo>
                  <a:cubicBezTo>
                    <a:pt x="305855" y="25400"/>
                    <a:pt x="305855" y="29810"/>
                    <a:pt x="303678" y="29810"/>
                  </a:cubicBezTo>
                  <a:cubicBezTo>
                    <a:pt x="284084" y="38629"/>
                    <a:pt x="264490" y="49654"/>
                    <a:pt x="244895" y="58473"/>
                  </a:cubicBezTo>
                  <a:cubicBezTo>
                    <a:pt x="240541" y="60678"/>
                    <a:pt x="238364" y="60678"/>
                    <a:pt x="236187" y="62883"/>
                  </a:cubicBezTo>
                  <a:cubicBezTo>
                    <a:pt x="234010" y="62883"/>
                    <a:pt x="234010" y="62883"/>
                    <a:pt x="234010" y="65088"/>
                  </a:cubicBezTo>
                  <a:cubicBezTo>
                    <a:pt x="231832" y="65088"/>
                    <a:pt x="231832" y="65088"/>
                    <a:pt x="231832" y="65088"/>
                  </a:cubicBezTo>
                  <a:cubicBezTo>
                    <a:pt x="229655" y="65088"/>
                    <a:pt x="229655" y="62883"/>
                    <a:pt x="229655" y="60678"/>
                  </a:cubicBezTo>
                  <a:cubicBezTo>
                    <a:pt x="229655" y="60678"/>
                    <a:pt x="231832" y="60678"/>
                    <a:pt x="231832" y="60678"/>
                  </a:cubicBezTo>
                  <a:cubicBezTo>
                    <a:pt x="234010" y="58473"/>
                    <a:pt x="236187" y="58473"/>
                    <a:pt x="238364" y="56268"/>
                  </a:cubicBezTo>
                  <a:cubicBezTo>
                    <a:pt x="257958" y="47449"/>
                    <a:pt x="277552" y="36424"/>
                    <a:pt x="297147" y="27605"/>
                  </a:cubicBezTo>
                  <a:cubicBezTo>
                    <a:pt x="299324" y="27605"/>
                    <a:pt x="301501" y="27605"/>
                    <a:pt x="303678" y="25400"/>
                  </a:cubicBezTo>
                  <a:close/>
                  <a:moveTo>
                    <a:pt x="87790" y="17463"/>
                  </a:moveTo>
                  <a:cubicBezTo>
                    <a:pt x="89955" y="17463"/>
                    <a:pt x="89955" y="17463"/>
                    <a:pt x="89955" y="17463"/>
                  </a:cubicBezTo>
                  <a:cubicBezTo>
                    <a:pt x="89955" y="19580"/>
                    <a:pt x="89955" y="19580"/>
                    <a:pt x="89955" y="19580"/>
                  </a:cubicBezTo>
                  <a:cubicBezTo>
                    <a:pt x="74802" y="30163"/>
                    <a:pt x="61813" y="40746"/>
                    <a:pt x="46660" y="49213"/>
                  </a:cubicBezTo>
                  <a:cubicBezTo>
                    <a:pt x="46660" y="49213"/>
                    <a:pt x="44495" y="49213"/>
                    <a:pt x="44495" y="49213"/>
                  </a:cubicBezTo>
                  <a:cubicBezTo>
                    <a:pt x="42330" y="49213"/>
                    <a:pt x="42330" y="47096"/>
                    <a:pt x="44495" y="44980"/>
                  </a:cubicBezTo>
                  <a:cubicBezTo>
                    <a:pt x="57484" y="38630"/>
                    <a:pt x="68308" y="28046"/>
                    <a:pt x="81296" y="19580"/>
                  </a:cubicBezTo>
                  <a:cubicBezTo>
                    <a:pt x="83461" y="19580"/>
                    <a:pt x="85626" y="17463"/>
                    <a:pt x="87790" y="17463"/>
                  </a:cubicBezTo>
                  <a:close/>
                  <a:moveTo>
                    <a:pt x="272979" y="15875"/>
                  </a:moveTo>
                  <a:cubicBezTo>
                    <a:pt x="275129" y="15875"/>
                    <a:pt x="277280" y="20108"/>
                    <a:pt x="272979" y="20108"/>
                  </a:cubicBezTo>
                  <a:cubicBezTo>
                    <a:pt x="272979" y="20108"/>
                    <a:pt x="270828" y="20108"/>
                    <a:pt x="270828" y="20108"/>
                  </a:cubicBezTo>
                  <a:cubicBezTo>
                    <a:pt x="251471" y="26458"/>
                    <a:pt x="234264" y="39158"/>
                    <a:pt x="219208" y="49742"/>
                  </a:cubicBezTo>
                  <a:cubicBezTo>
                    <a:pt x="217058" y="51858"/>
                    <a:pt x="217058" y="51858"/>
                    <a:pt x="214907" y="51858"/>
                  </a:cubicBezTo>
                  <a:cubicBezTo>
                    <a:pt x="214907" y="53975"/>
                    <a:pt x="214907" y="53975"/>
                    <a:pt x="212756" y="53975"/>
                  </a:cubicBezTo>
                  <a:cubicBezTo>
                    <a:pt x="212756" y="53975"/>
                    <a:pt x="210605" y="49742"/>
                    <a:pt x="212756" y="49742"/>
                  </a:cubicBezTo>
                  <a:cubicBezTo>
                    <a:pt x="212756" y="49742"/>
                    <a:pt x="212756" y="47625"/>
                    <a:pt x="214907" y="47625"/>
                  </a:cubicBezTo>
                  <a:cubicBezTo>
                    <a:pt x="229963" y="39158"/>
                    <a:pt x="245018" y="26458"/>
                    <a:pt x="262225" y="20108"/>
                  </a:cubicBezTo>
                  <a:cubicBezTo>
                    <a:pt x="266526" y="17992"/>
                    <a:pt x="268677" y="15875"/>
                    <a:pt x="272979" y="15875"/>
                  </a:cubicBezTo>
                  <a:close/>
                  <a:moveTo>
                    <a:pt x="119572" y="11113"/>
                  </a:moveTo>
                  <a:cubicBezTo>
                    <a:pt x="121705" y="11113"/>
                    <a:pt x="121705" y="13278"/>
                    <a:pt x="121705" y="13278"/>
                  </a:cubicBezTo>
                  <a:cubicBezTo>
                    <a:pt x="121705" y="15442"/>
                    <a:pt x="121705" y="15442"/>
                    <a:pt x="121705" y="15442"/>
                  </a:cubicBezTo>
                  <a:cubicBezTo>
                    <a:pt x="106773" y="26266"/>
                    <a:pt x="91840" y="34925"/>
                    <a:pt x="76908" y="43584"/>
                  </a:cubicBezTo>
                  <a:cubicBezTo>
                    <a:pt x="74774" y="45749"/>
                    <a:pt x="70508" y="50079"/>
                    <a:pt x="66242" y="52244"/>
                  </a:cubicBezTo>
                  <a:cubicBezTo>
                    <a:pt x="61975" y="54408"/>
                    <a:pt x="59842" y="56573"/>
                    <a:pt x="55575" y="58738"/>
                  </a:cubicBezTo>
                  <a:cubicBezTo>
                    <a:pt x="53442" y="58738"/>
                    <a:pt x="53442" y="56573"/>
                    <a:pt x="53442" y="54408"/>
                  </a:cubicBezTo>
                  <a:cubicBezTo>
                    <a:pt x="57709" y="52244"/>
                    <a:pt x="61975" y="50079"/>
                    <a:pt x="64108" y="47914"/>
                  </a:cubicBezTo>
                  <a:cubicBezTo>
                    <a:pt x="81174" y="37090"/>
                    <a:pt x="98240" y="26266"/>
                    <a:pt x="115306" y="15442"/>
                  </a:cubicBezTo>
                  <a:cubicBezTo>
                    <a:pt x="117439" y="13278"/>
                    <a:pt x="117439" y="13278"/>
                    <a:pt x="119572" y="11113"/>
                  </a:cubicBezTo>
                  <a:close/>
                  <a:moveTo>
                    <a:pt x="240932" y="9525"/>
                  </a:moveTo>
                  <a:cubicBezTo>
                    <a:pt x="243122" y="9525"/>
                    <a:pt x="247501" y="9525"/>
                    <a:pt x="249691" y="9525"/>
                  </a:cubicBezTo>
                  <a:cubicBezTo>
                    <a:pt x="251880" y="9525"/>
                    <a:pt x="251880" y="9525"/>
                    <a:pt x="251880" y="11642"/>
                  </a:cubicBezTo>
                  <a:cubicBezTo>
                    <a:pt x="251880" y="11642"/>
                    <a:pt x="251880" y="11642"/>
                    <a:pt x="249691" y="13758"/>
                  </a:cubicBezTo>
                  <a:cubicBezTo>
                    <a:pt x="247501" y="13758"/>
                    <a:pt x="243122" y="13758"/>
                    <a:pt x="240932" y="15875"/>
                  </a:cubicBezTo>
                  <a:cubicBezTo>
                    <a:pt x="223415" y="20108"/>
                    <a:pt x="208087" y="32808"/>
                    <a:pt x="192760" y="41275"/>
                  </a:cubicBezTo>
                  <a:cubicBezTo>
                    <a:pt x="190570" y="41275"/>
                    <a:pt x="190570" y="41275"/>
                    <a:pt x="190570" y="41275"/>
                  </a:cubicBezTo>
                  <a:cubicBezTo>
                    <a:pt x="190570" y="41275"/>
                    <a:pt x="188380" y="39158"/>
                    <a:pt x="190570" y="39158"/>
                  </a:cubicBezTo>
                  <a:cubicBezTo>
                    <a:pt x="203708" y="30692"/>
                    <a:pt x="216846" y="20108"/>
                    <a:pt x="232173" y="13758"/>
                  </a:cubicBezTo>
                  <a:cubicBezTo>
                    <a:pt x="234363" y="11642"/>
                    <a:pt x="238742" y="11642"/>
                    <a:pt x="240932" y="9525"/>
                  </a:cubicBezTo>
                  <a:close/>
                  <a:moveTo>
                    <a:pt x="152291" y="3175"/>
                  </a:moveTo>
                  <a:cubicBezTo>
                    <a:pt x="152291" y="3175"/>
                    <a:pt x="154461" y="3175"/>
                    <a:pt x="154461" y="3175"/>
                  </a:cubicBezTo>
                  <a:cubicBezTo>
                    <a:pt x="156630" y="3175"/>
                    <a:pt x="156630" y="7353"/>
                    <a:pt x="154461" y="7353"/>
                  </a:cubicBezTo>
                  <a:cubicBezTo>
                    <a:pt x="152291" y="9441"/>
                    <a:pt x="147952" y="11530"/>
                    <a:pt x="145782" y="11530"/>
                  </a:cubicBezTo>
                  <a:cubicBezTo>
                    <a:pt x="130595" y="19886"/>
                    <a:pt x="115408" y="28241"/>
                    <a:pt x="102390" y="38685"/>
                  </a:cubicBezTo>
                  <a:cubicBezTo>
                    <a:pt x="98051" y="38685"/>
                    <a:pt x="95881" y="40774"/>
                    <a:pt x="93712" y="42863"/>
                  </a:cubicBezTo>
                  <a:cubicBezTo>
                    <a:pt x="91542" y="42863"/>
                    <a:pt x="91542" y="40774"/>
                    <a:pt x="91542" y="40774"/>
                  </a:cubicBezTo>
                  <a:cubicBezTo>
                    <a:pt x="91542" y="38685"/>
                    <a:pt x="91542" y="38685"/>
                    <a:pt x="91542" y="38685"/>
                  </a:cubicBezTo>
                  <a:cubicBezTo>
                    <a:pt x="106729" y="30330"/>
                    <a:pt x="119747" y="21974"/>
                    <a:pt x="134934" y="13619"/>
                  </a:cubicBezTo>
                  <a:cubicBezTo>
                    <a:pt x="139273" y="11530"/>
                    <a:pt x="141443" y="9441"/>
                    <a:pt x="143613" y="7353"/>
                  </a:cubicBezTo>
                  <a:cubicBezTo>
                    <a:pt x="147952" y="7353"/>
                    <a:pt x="150121" y="5264"/>
                    <a:pt x="152291" y="3175"/>
                  </a:cubicBezTo>
                  <a:close/>
                  <a:moveTo>
                    <a:pt x="219035" y="0"/>
                  </a:moveTo>
                  <a:cubicBezTo>
                    <a:pt x="221170" y="0"/>
                    <a:pt x="223305" y="4410"/>
                    <a:pt x="221170" y="4410"/>
                  </a:cubicBezTo>
                  <a:cubicBezTo>
                    <a:pt x="216900" y="4410"/>
                    <a:pt x="214766" y="6615"/>
                    <a:pt x="212631" y="6615"/>
                  </a:cubicBezTo>
                  <a:cubicBezTo>
                    <a:pt x="208361" y="8819"/>
                    <a:pt x="206226" y="8819"/>
                    <a:pt x="204091" y="11024"/>
                  </a:cubicBezTo>
                  <a:cubicBezTo>
                    <a:pt x="199821" y="13229"/>
                    <a:pt x="193416" y="17639"/>
                    <a:pt x="189146" y="19844"/>
                  </a:cubicBezTo>
                  <a:cubicBezTo>
                    <a:pt x="182742" y="26459"/>
                    <a:pt x="176337" y="30868"/>
                    <a:pt x="167797" y="37483"/>
                  </a:cubicBezTo>
                  <a:cubicBezTo>
                    <a:pt x="167797" y="37483"/>
                    <a:pt x="165662" y="39688"/>
                    <a:pt x="163527" y="39688"/>
                  </a:cubicBezTo>
                  <a:cubicBezTo>
                    <a:pt x="161392" y="39688"/>
                    <a:pt x="161392" y="37483"/>
                    <a:pt x="161392" y="35278"/>
                  </a:cubicBezTo>
                  <a:cubicBezTo>
                    <a:pt x="172067" y="28663"/>
                    <a:pt x="182742" y="17639"/>
                    <a:pt x="195551" y="11024"/>
                  </a:cubicBezTo>
                  <a:cubicBezTo>
                    <a:pt x="197686" y="8819"/>
                    <a:pt x="199821" y="8819"/>
                    <a:pt x="201956" y="6615"/>
                  </a:cubicBezTo>
                  <a:cubicBezTo>
                    <a:pt x="208361" y="4410"/>
                    <a:pt x="212631" y="2205"/>
                    <a:pt x="219035" y="0"/>
                  </a:cubicBezTo>
                  <a:close/>
                  <a:moveTo>
                    <a:pt x="197328" y="0"/>
                  </a:moveTo>
                  <a:cubicBezTo>
                    <a:pt x="199493" y="0"/>
                    <a:pt x="199493" y="4384"/>
                    <a:pt x="197328" y="4384"/>
                  </a:cubicBezTo>
                  <a:cubicBezTo>
                    <a:pt x="195164" y="4384"/>
                    <a:pt x="195164" y="6577"/>
                    <a:pt x="192999" y="6577"/>
                  </a:cubicBezTo>
                  <a:cubicBezTo>
                    <a:pt x="190834" y="8769"/>
                    <a:pt x="186505" y="8769"/>
                    <a:pt x="184340" y="10961"/>
                  </a:cubicBezTo>
                  <a:cubicBezTo>
                    <a:pt x="171351" y="17538"/>
                    <a:pt x="158362" y="26307"/>
                    <a:pt x="147538" y="35076"/>
                  </a:cubicBezTo>
                  <a:cubicBezTo>
                    <a:pt x="145374" y="37269"/>
                    <a:pt x="143209" y="37269"/>
                    <a:pt x="143209" y="39461"/>
                  </a:cubicBezTo>
                  <a:cubicBezTo>
                    <a:pt x="141044" y="39461"/>
                    <a:pt x="138879" y="41653"/>
                    <a:pt x="136714" y="43846"/>
                  </a:cubicBezTo>
                  <a:cubicBezTo>
                    <a:pt x="134550" y="43846"/>
                    <a:pt x="134550" y="46038"/>
                    <a:pt x="132385" y="46038"/>
                  </a:cubicBezTo>
                  <a:cubicBezTo>
                    <a:pt x="132385" y="46038"/>
                    <a:pt x="132385" y="46038"/>
                    <a:pt x="130220" y="46038"/>
                  </a:cubicBezTo>
                  <a:cubicBezTo>
                    <a:pt x="130220" y="46038"/>
                    <a:pt x="128055" y="46038"/>
                    <a:pt x="130220" y="43846"/>
                  </a:cubicBezTo>
                  <a:cubicBezTo>
                    <a:pt x="130220" y="43846"/>
                    <a:pt x="130220" y="41653"/>
                    <a:pt x="130220" y="41653"/>
                  </a:cubicBezTo>
                  <a:cubicBezTo>
                    <a:pt x="132385" y="41653"/>
                    <a:pt x="132385" y="39461"/>
                    <a:pt x="134550" y="39461"/>
                  </a:cubicBezTo>
                  <a:cubicBezTo>
                    <a:pt x="136714" y="37269"/>
                    <a:pt x="138879" y="37269"/>
                    <a:pt x="141044" y="35076"/>
                  </a:cubicBezTo>
                  <a:cubicBezTo>
                    <a:pt x="151868" y="26307"/>
                    <a:pt x="162692" y="17538"/>
                    <a:pt x="175681" y="10961"/>
                  </a:cubicBezTo>
                  <a:cubicBezTo>
                    <a:pt x="177845" y="8769"/>
                    <a:pt x="180010" y="8769"/>
                    <a:pt x="182175" y="6577"/>
                  </a:cubicBezTo>
                  <a:cubicBezTo>
                    <a:pt x="188669" y="4384"/>
                    <a:pt x="192999" y="2192"/>
                    <a:pt x="197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3" name="Freeform 91">
              <a:extLst>
                <a:ext uri="{FF2B5EF4-FFF2-40B4-BE49-F238E27FC236}">
                  <a16:creationId xmlns:a16="http://schemas.microsoft.com/office/drawing/2014/main" id="{334981EA-F1B6-1949-9B85-2B498D122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844" y="3639344"/>
              <a:ext cx="314325" cy="57150"/>
            </a:xfrm>
            <a:custGeom>
              <a:avLst/>
              <a:gdLst>
                <a:gd name="T0" fmla="*/ 70 w 146"/>
                <a:gd name="T1" fmla="*/ 9 h 26"/>
                <a:gd name="T2" fmla="*/ 83 w 146"/>
                <a:gd name="T3" fmla="*/ 9 h 26"/>
                <a:gd name="T4" fmla="*/ 87 w 146"/>
                <a:gd name="T5" fmla="*/ 7 h 26"/>
                <a:gd name="T6" fmla="*/ 74 w 146"/>
                <a:gd name="T7" fmla="*/ 7 h 26"/>
                <a:gd name="T8" fmla="*/ 109 w 146"/>
                <a:gd name="T9" fmla="*/ 6 h 26"/>
                <a:gd name="T10" fmla="*/ 94 w 146"/>
                <a:gd name="T11" fmla="*/ 8 h 26"/>
                <a:gd name="T12" fmla="*/ 91 w 146"/>
                <a:gd name="T13" fmla="*/ 8 h 26"/>
                <a:gd name="T14" fmla="*/ 95 w 146"/>
                <a:gd name="T15" fmla="*/ 9 h 26"/>
                <a:gd name="T16" fmla="*/ 102 w 146"/>
                <a:gd name="T17" fmla="*/ 7 h 26"/>
                <a:gd name="T18" fmla="*/ 106 w 146"/>
                <a:gd name="T19" fmla="*/ 8 h 26"/>
                <a:gd name="T20" fmla="*/ 29 w 146"/>
                <a:gd name="T21" fmla="*/ 2 h 26"/>
                <a:gd name="T22" fmla="*/ 7 w 146"/>
                <a:gd name="T23" fmla="*/ 3 h 26"/>
                <a:gd name="T24" fmla="*/ 6 w 146"/>
                <a:gd name="T25" fmla="*/ 5 h 26"/>
                <a:gd name="T26" fmla="*/ 3 w 146"/>
                <a:gd name="T27" fmla="*/ 5 h 26"/>
                <a:gd name="T28" fmla="*/ 3 w 146"/>
                <a:gd name="T29" fmla="*/ 5 h 26"/>
                <a:gd name="T30" fmla="*/ 3 w 146"/>
                <a:gd name="T31" fmla="*/ 3 h 26"/>
                <a:gd name="T32" fmla="*/ 0 w 146"/>
                <a:gd name="T33" fmla="*/ 5 h 26"/>
                <a:gd name="T34" fmla="*/ 1 w 146"/>
                <a:gd name="T35" fmla="*/ 6 h 26"/>
                <a:gd name="T36" fmla="*/ 7 w 146"/>
                <a:gd name="T37" fmla="*/ 8 h 26"/>
                <a:gd name="T38" fmla="*/ 18 w 146"/>
                <a:gd name="T39" fmla="*/ 8 h 26"/>
                <a:gd name="T40" fmla="*/ 27 w 146"/>
                <a:gd name="T41" fmla="*/ 4 h 26"/>
                <a:gd name="T42" fmla="*/ 24 w 146"/>
                <a:gd name="T43" fmla="*/ 8 h 26"/>
                <a:gd name="T44" fmla="*/ 33 w 146"/>
                <a:gd name="T45" fmla="*/ 8 h 26"/>
                <a:gd name="T46" fmla="*/ 41 w 146"/>
                <a:gd name="T47" fmla="*/ 8 h 26"/>
                <a:gd name="T48" fmla="*/ 46 w 146"/>
                <a:gd name="T49" fmla="*/ 5 h 26"/>
                <a:gd name="T50" fmla="*/ 45 w 146"/>
                <a:gd name="T51" fmla="*/ 8 h 26"/>
                <a:gd name="T52" fmla="*/ 61 w 146"/>
                <a:gd name="T53" fmla="*/ 5 h 26"/>
                <a:gd name="T54" fmla="*/ 61 w 146"/>
                <a:gd name="T55" fmla="*/ 7 h 26"/>
                <a:gd name="T56" fmla="*/ 66 w 146"/>
                <a:gd name="T57" fmla="*/ 9 h 26"/>
                <a:gd name="T58" fmla="*/ 69 w 146"/>
                <a:gd name="T59" fmla="*/ 7 h 26"/>
                <a:gd name="T60" fmla="*/ 74 w 146"/>
                <a:gd name="T61" fmla="*/ 4 h 26"/>
                <a:gd name="T62" fmla="*/ 62 w 146"/>
                <a:gd name="T63" fmla="*/ 5 h 26"/>
                <a:gd name="T64" fmla="*/ 42 w 146"/>
                <a:gd name="T65" fmla="*/ 4 h 26"/>
                <a:gd name="T66" fmla="*/ 29 w 146"/>
                <a:gd name="T67" fmla="*/ 2 h 26"/>
                <a:gd name="T68" fmla="*/ 133 w 146"/>
                <a:gd name="T69" fmla="*/ 0 h 26"/>
                <a:gd name="T70" fmla="*/ 101 w 146"/>
                <a:gd name="T71" fmla="*/ 3 h 26"/>
                <a:gd name="T72" fmla="*/ 77 w 146"/>
                <a:gd name="T73" fmla="*/ 4 h 26"/>
                <a:gd name="T74" fmla="*/ 75 w 146"/>
                <a:gd name="T75" fmla="*/ 6 h 26"/>
                <a:gd name="T76" fmla="*/ 104 w 146"/>
                <a:gd name="T77" fmla="*/ 5 h 26"/>
                <a:gd name="T78" fmla="*/ 113 w 146"/>
                <a:gd name="T79" fmla="*/ 5 h 26"/>
                <a:gd name="T80" fmla="*/ 115 w 146"/>
                <a:gd name="T81" fmla="*/ 5 h 26"/>
                <a:gd name="T82" fmla="*/ 135 w 146"/>
                <a:gd name="T83" fmla="*/ 2 h 26"/>
                <a:gd name="T84" fmla="*/ 127 w 146"/>
                <a:gd name="T85" fmla="*/ 4 h 26"/>
                <a:gd name="T86" fmla="*/ 114 w 146"/>
                <a:gd name="T87" fmla="*/ 6 h 26"/>
                <a:gd name="T88" fmla="*/ 117 w 146"/>
                <a:gd name="T89" fmla="*/ 7 h 26"/>
                <a:gd name="T90" fmla="*/ 124 w 146"/>
                <a:gd name="T91" fmla="*/ 5 h 26"/>
                <a:gd name="T92" fmla="*/ 141 w 146"/>
                <a:gd name="T93" fmla="*/ 4 h 26"/>
                <a:gd name="T94" fmla="*/ 132 w 146"/>
                <a:gd name="T95" fmla="*/ 13 h 26"/>
                <a:gd name="T96" fmla="*/ 116 w 146"/>
                <a:gd name="T97" fmla="*/ 25 h 26"/>
                <a:gd name="T98" fmla="*/ 118 w 146"/>
                <a:gd name="T99" fmla="*/ 26 h 26"/>
                <a:gd name="T100" fmla="*/ 118 w 146"/>
                <a:gd name="T101" fmla="*/ 26 h 26"/>
                <a:gd name="T102" fmla="*/ 131 w 146"/>
                <a:gd name="T103" fmla="*/ 16 h 26"/>
                <a:gd name="T104" fmla="*/ 146 w 146"/>
                <a:gd name="T105" fmla="*/ 2 h 26"/>
                <a:gd name="T106" fmla="*/ 139 w 146"/>
                <a:gd name="T10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26">
                  <a:moveTo>
                    <a:pt x="74" y="7"/>
                  </a:moveTo>
                  <a:cubicBezTo>
                    <a:pt x="73" y="7"/>
                    <a:pt x="72" y="8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5" y="9"/>
                    <a:pt x="79" y="9"/>
                    <a:pt x="83" y="9"/>
                  </a:cubicBezTo>
                  <a:cubicBezTo>
                    <a:pt x="84" y="8"/>
                    <a:pt x="85" y="8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6" y="7"/>
                    <a:pt x="84" y="7"/>
                    <a:pt x="82" y="7"/>
                  </a:cubicBezTo>
                  <a:cubicBezTo>
                    <a:pt x="80" y="7"/>
                    <a:pt x="77" y="7"/>
                    <a:pt x="74" y="7"/>
                  </a:cubicBezTo>
                  <a:moveTo>
                    <a:pt x="110" y="6"/>
                  </a:moveTo>
                  <a:cubicBezTo>
                    <a:pt x="110" y="6"/>
                    <a:pt x="109" y="6"/>
                    <a:pt x="109" y="6"/>
                  </a:cubicBezTo>
                  <a:cubicBezTo>
                    <a:pt x="104" y="6"/>
                    <a:pt x="99" y="7"/>
                    <a:pt x="94" y="7"/>
                  </a:cubicBezTo>
                  <a:cubicBezTo>
                    <a:pt x="95" y="7"/>
                    <a:pt x="94" y="8"/>
                    <a:pt x="94" y="8"/>
                  </a:cubicBezTo>
                  <a:cubicBezTo>
                    <a:pt x="94" y="8"/>
                    <a:pt x="93" y="8"/>
                    <a:pt x="93" y="8"/>
                  </a:cubicBezTo>
                  <a:cubicBezTo>
                    <a:pt x="93" y="8"/>
                    <a:pt x="92" y="8"/>
                    <a:pt x="91" y="8"/>
                  </a:cubicBezTo>
                  <a:cubicBezTo>
                    <a:pt x="90" y="8"/>
                    <a:pt x="89" y="8"/>
                    <a:pt x="88" y="9"/>
                  </a:cubicBezTo>
                  <a:cubicBezTo>
                    <a:pt x="90" y="9"/>
                    <a:pt x="93" y="9"/>
                    <a:pt x="95" y="9"/>
                  </a:cubicBezTo>
                  <a:cubicBezTo>
                    <a:pt x="97" y="8"/>
                    <a:pt x="100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3" y="7"/>
                    <a:pt x="103" y="8"/>
                    <a:pt x="103" y="8"/>
                  </a:cubicBezTo>
                  <a:cubicBezTo>
                    <a:pt x="104" y="8"/>
                    <a:pt x="105" y="8"/>
                    <a:pt x="106" y="8"/>
                  </a:cubicBezTo>
                  <a:cubicBezTo>
                    <a:pt x="107" y="7"/>
                    <a:pt x="109" y="7"/>
                    <a:pt x="110" y="6"/>
                  </a:cubicBezTo>
                  <a:moveTo>
                    <a:pt x="29" y="2"/>
                  </a:moveTo>
                  <a:cubicBezTo>
                    <a:pt x="23" y="2"/>
                    <a:pt x="18" y="3"/>
                    <a:pt x="12" y="4"/>
                  </a:cubicBezTo>
                  <a:cubicBezTo>
                    <a:pt x="11" y="3"/>
                    <a:pt x="9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4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8"/>
                    <a:pt x="12" y="8"/>
                    <a:pt x="15" y="8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21" y="7"/>
                    <a:pt x="24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8" y="4"/>
                    <a:pt x="28" y="6"/>
                    <a:pt x="27" y="6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8"/>
                    <a:pt x="30" y="8"/>
                    <a:pt x="33" y="8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7" y="8"/>
                    <a:pt x="39" y="8"/>
                    <a:pt x="41" y="8"/>
                  </a:cubicBezTo>
                  <a:cubicBezTo>
                    <a:pt x="42" y="7"/>
                    <a:pt x="44" y="6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7" y="6"/>
                    <a:pt x="46" y="7"/>
                  </a:cubicBezTo>
                  <a:cubicBezTo>
                    <a:pt x="46" y="7"/>
                    <a:pt x="45" y="7"/>
                    <a:pt x="45" y="8"/>
                  </a:cubicBezTo>
                  <a:cubicBezTo>
                    <a:pt x="48" y="8"/>
                    <a:pt x="50" y="8"/>
                    <a:pt x="53" y="8"/>
                  </a:cubicBezTo>
                  <a:cubicBezTo>
                    <a:pt x="56" y="7"/>
                    <a:pt x="58" y="5"/>
                    <a:pt x="61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3" y="5"/>
                    <a:pt x="63" y="7"/>
                    <a:pt x="61" y="7"/>
                  </a:cubicBezTo>
                  <a:cubicBezTo>
                    <a:pt x="60" y="7"/>
                    <a:pt x="58" y="8"/>
                    <a:pt x="57" y="8"/>
                  </a:cubicBezTo>
                  <a:cubicBezTo>
                    <a:pt x="60" y="8"/>
                    <a:pt x="63" y="8"/>
                    <a:pt x="66" y="9"/>
                  </a:cubicBezTo>
                  <a:cubicBezTo>
                    <a:pt x="67" y="8"/>
                    <a:pt x="69" y="7"/>
                    <a:pt x="70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9" y="7"/>
                    <a:pt x="70" y="7"/>
                    <a:pt x="70" y="7"/>
                  </a:cubicBezTo>
                  <a:cubicBezTo>
                    <a:pt x="71" y="6"/>
                    <a:pt x="73" y="5"/>
                    <a:pt x="74" y="4"/>
                  </a:cubicBezTo>
                  <a:cubicBezTo>
                    <a:pt x="71" y="5"/>
                    <a:pt x="67" y="5"/>
                    <a:pt x="63" y="5"/>
                  </a:cubicBezTo>
                  <a:cubicBezTo>
                    <a:pt x="63" y="5"/>
                    <a:pt x="62" y="5"/>
                    <a:pt x="62" y="5"/>
                  </a:cubicBezTo>
                  <a:cubicBezTo>
                    <a:pt x="55" y="5"/>
                    <a:pt x="49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3"/>
                    <a:pt x="41" y="3"/>
                  </a:cubicBezTo>
                  <a:cubicBezTo>
                    <a:pt x="37" y="3"/>
                    <a:pt x="33" y="2"/>
                    <a:pt x="29" y="2"/>
                  </a:cubicBezTo>
                  <a:moveTo>
                    <a:pt x="139" y="0"/>
                  </a:moveTo>
                  <a:cubicBezTo>
                    <a:pt x="137" y="0"/>
                    <a:pt x="135" y="0"/>
                    <a:pt x="133" y="0"/>
                  </a:cubicBezTo>
                  <a:cubicBezTo>
                    <a:pt x="128" y="1"/>
                    <a:pt x="124" y="2"/>
                    <a:pt x="119" y="3"/>
                  </a:cubicBezTo>
                  <a:cubicBezTo>
                    <a:pt x="113" y="3"/>
                    <a:pt x="107" y="3"/>
                    <a:pt x="101" y="3"/>
                  </a:cubicBezTo>
                  <a:cubicBezTo>
                    <a:pt x="94" y="4"/>
                    <a:pt x="88" y="4"/>
                    <a:pt x="81" y="4"/>
                  </a:cubicBezTo>
                  <a:cubicBezTo>
                    <a:pt x="80" y="4"/>
                    <a:pt x="78" y="4"/>
                    <a:pt x="77" y="4"/>
                  </a:cubicBezTo>
                  <a:cubicBezTo>
                    <a:pt x="77" y="5"/>
                    <a:pt x="77" y="5"/>
                    <a:pt x="76" y="6"/>
                  </a:cubicBezTo>
                  <a:cubicBezTo>
                    <a:pt x="76" y="6"/>
                    <a:pt x="75" y="6"/>
                    <a:pt x="75" y="6"/>
                  </a:cubicBezTo>
                  <a:cubicBezTo>
                    <a:pt x="78" y="6"/>
                    <a:pt x="81" y="6"/>
                    <a:pt x="84" y="6"/>
                  </a:cubicBezTo>
                  <a:cubicBezTo>
                    <a:pt x="91" y="6"/>
                    <a:pt x="97" y="5"/>
                    <a:pt x="104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4"/>
                    <a:pt x="114" y="4"/>
                  </a:cubicBezTo>
                  <a:cubicBezTo>
                    <a:pt x="114" y="4"/>
                    <a:pt x="114" y="5"/>
                    <a:pt x="115" y="5"/>
                  </a:cubicBezTo>
                  <a:cubicBezTo>
                    <a:pt x="117" y="5"/>
                    <a:pt x="119" y="5"/>
                    <a:pt x="121" y="4"/>
                  </a:cubicBezTo>
                  <a:cubicBezTo>
                    <a:pt x="126" y="4"/>
                    <a:pt x="130" y="3"/>
                    <a:pt x="135" y="2"/>
                  </a:cubicBezTo>
                  <a:cubicBezTo>
                    <a:pt x="136" y="2"/>
                    <a:pt x="136" y="2"/>
                    <a:pt x="137" y="2"/>
                  </a:cubicBezTo>
                  <a:cubicBezTo>
                    <a:pt x="134" y="3"/>
                    <a:pt x="130" y="3"/>
                    <a:pt x="127" y="4"/>
                  </a:cubicBezTo>
                  <a:cubicBezTo>
                    <a:pt x="123" y="5"/>
                    <a:pt x="119" y="5"/>
                    <a:pt x="115" y="6"/>
                  </a:cubicBezTo>
                  <a:cubicBezTo>
                    <a:pt x="115" y="6"/>
                    <a:pt x="114" y="6"/>
                    <a:pt x="114" y="6"/>
                  </a:cubicBezTo>
                  <a:cubicBezTo>
                    <a:pt x="113" y="7"/>
                    <a:pt x="112" y="7"/>
                    <a:pt x="111" y="8"/>
                  </a:cubicBezTo>
                  <a:cubicBezTo>
                    <a:pt x="113" y="8"/>
                    <a:pt x="115" y="8"/>
                    <a:pt x="117" y="7"/>
                  </a:cubicBezTo>
                  <a:cubicBezTo>
                    <a:pt x="118" y="7"/>
                    <a:pt x="119" y="6"/>
                    <a:pt x="120" y="6"/>
                  </a:cubicBezTo>
                  <a:cubicBezTo>
                    <a:pt x="121" y="5"/>
                    <a:pt x="123" y="5"/>
                    <a:pt x="124" y="5"/>
                  </a:cubicBezTo>
                  <a:cubicBezTo>
                    <a:pt x="125" y="5"/>
                    <a:pt x="126" y="5"/>
                    <a:pt x="127" y="6"/>
                  </a:cubicBezTo>
                  <a:cubicBezTo>
                    <a:pt x="132" y="5"/>
                    <a:pt x="136" y="4"/>
                    <a:pt x="141" y="4"/>
                  </a:cubicBezTo>
                  <a:cubicBezTo>
                    <a:pt x="139" y="7"/>
                    <a:pt x="136" y="9"/>
                    <a:pt x="134" y="12"/>
                  </a:cubicBezTo>
                  <a:cubicBezTo>
                    <a:pt x="133" y="12"/>
                    <a:pt x="132" y="12"/>
                    <a:pt x="132" y="13"/>
                  </a:cubicBezTo>
                  <a:cubicBezTo>
                    <a:pt x="131" y="13"/>
                    <a:pt x="130" y="14"/>
                    <a:pt x="129" y="15"/>
                  </a:cubicBezTo>
                  <a:cubicBezTo>
                    <a:pt x="124" y="18"/>
                    <a:pt x="120" y="21"/>
                    <a:pt x="116" y="25"/>
                  </a:cubicBezTo>
                  <a:cubicBezTo>
                    <a:pt x="116" y="25"/>
                    <a:pt x="116" y="26"/>
                    <a:pt x="117" y="26"/>
                  </a:cubicBezTo>
                  <a:cubicBezTo>
                    <a:pt x="117" y="26"/>
                    <a:pt x="117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3" y="23"/>
                    <a:pt x="127" y="19"/>
                    <a:pt x="131" y="16"/>
                  </a:cubicBezTo>
                  <a:cubicBezTo>
                    <a:pt x="132" y="15"/>
                    <a:pt x="134" y="14"/>
                    <a:pt x="135" y="13"/>
                  </a:cubicBezTo>
                  <a:cubicBezTo>
                    <a:pt x="139" y="10"/>
                    <a:pt x="143" y="7"/>
                    <a:pt x="146" y="2"/>
                  </a:cubicBezTo>
                  <a:cubicBezTo>
                    <a:pt x="146" y="2"/>
                    <a:pt x="146" y="1"/>
                    <a:pt x="145" y="1"/>
                  </a:cubicBezTo>
                  <a:cubicBezTo>
                    <a:pt x="143" y="0"/>
                    <a:pt x="141" y="0"/>
                    <a:pt x="13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57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Q &amp; A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81">
            <a:extLst>
              <a:ext uri="{FF2B5EF4-FFF2-40B4-BE49-F238E27FC236}">
                <a16:creationId xmlns:a16="http://schemas.microsoft.com/office/drawing/2014/main" id="{7E5242A0-A567-334A-93D0-84148DA6392B}"/>
              </a:ext>
            </a:extLst>
          </p:cNvPr>
          <p:cNvGrpSpPr/>
          <p:nvPr/>
        </p:nvGrpSpPr>
        <p:grpSpPr>
          <a:xfrm>
            <a:off x="7148306" y="4476237"/>
            <a:ext cx="1584326" cy="755650"/>
            <a:chOff x="7159625" y="828675"/>
            <a:chExt cx="1584326" cy="755650"/>
          </a:xfrm>
        </p:grpSpPr>
        <p:sp>
          <p:nvSpPr>
            <p:cNvPr id="8" name="Freeform 105">
              <a:extLst>
                <a:ext uri="{FF2B5EF4-FFF2-40B4-BE49-F238E27FC236}">
                  <a16:creationId xmlns:a16="http://schemas.microsoft.com/office/drawing/2014/main" id="{0E1D331D-F796-C84B-953E-820133A6EB2D}"/>
                </a:ext>
              </a:extLst>
            </p:cNvPr>
            <p:cNvSpPr/>
            <p:nvPr/>
          </p:nvSpPr>
          <p:spPr bwMode="auto">
            <a:xfrm>
              <a:off x="7219950" y="914400"/>
              <a:ext cx="387350" cy="558800"/>
            </a:xfrm>
            <a:custGeom>
              <a:avLst/>
              <a:gdLst>
                <a:gd name="T0" fmla="*/ 18 w 180"/>
                <a:gd name="T1" fmla="*/ 252 h 260"/>
                <a:gd name="T2" fmla="*/ 178 w 180"/>
                <a:gd name="T3" fmla="*/ 254 h 260"/>
                <a:gd name="T4" fmla="*/ 177 w 180"/>
                <a:gd name="T5" fmla="*/ 175 h 260"/>
                <a:gd name="T6" fmla="*/ 68 w 180"/>
                <a:gd name="T7" fmla="*/ 171 h 260"/>
                <a:gd name="T8" fmla="*/ 73 w 180"/>
                <a:gd name="T9" fmla="*/ 6 h 260"/>
                <a:gd name="T10" fmla="*/ 3 w 180"/>
                <a:gd name="T11" fmla="*/ 2 h 260"/>
                <a:gd name="T12" fmla="*/ 5 w 180"/>
                <a:gd name="T13" fmla="*/ 239 h 260"/>
                <a:gd name="T14" fmla="*/ 7 w 180"/>
                <a:gd name="T15" fmla="*/ 247 h 260"/>
                <a:gd name="T16" fmla="*/ 18 w 180"/>
                <a:gd name="T17" fmla="*/ 25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60">
                  <a:moveTo>
                    <a:pt x="18" y="252"/>
                  </a:moveTo>
                  <a:cubicBezTo>
                    <a:pt x="71" y="260"/>
                    <a:pt x="125" y="260"/>
                    <a:pt x="178" y="254"/>
                  </a:cubicBezTo>
                  <a:cubicBezTo>
                    <a:pt x="180" y="228"/>
                    <a:pt x="179" y="201"/>
                    <a:pt x="177" y="175"/>
                  </a:cubicBezTo>
                  <a:cubicBezTo>
                    <a:pt x="141" y="172"/>
                    <a:pt x="104" y="171"/>
                    <a:pt x="68" y="171"/>
                  </a:cubicBezTo>
                  <a:cubicBezTo>
                    <a:pt x="69" y="116"/>
                    <a:pt x="71" y="61"/>
                    <a:pt x="73" y="6"/>
                  </a:cubicBezTo>
                  <a:cubicBezTo>
                    <a:pt x="50" y="1"/>
                    <a:pt x="27" y="0"/>
                    <a:pt x="3" y="2"/>
                  </a:cubicBezTo>
                  <a:cubicBezTo>
                    <a:pt x="0" y="81"/>
                    <a:pt x="1" y="160"/>
                    <a:pt x="5" y="239"/>
                  </a:cubicBezTo>
                  <a:cubicBezTo>
                    <a:pt x="6" y="242"/>
                    <a:pt x="6" y="245"/>
                    <a:pt x="7" y="247"/>
                  </a:cubicBezTo>
                  <a:cubicBezTo>
                    <a:pt x="9" y="251"/>
                    <a:pt x="14" y="251"/>
                    <a:pt x="18" y="252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6">
              <a:extLst>
                <a:ext uri="{FF2B5EF4-FFF2-40B4-BE49-F238E27FC236}">
                  <a16:creationId xmlns:a16="http://schemas.microsoft.com/office/drawing/2014/main" id="{9BE40F89-11F9-B944-BDC7-37F29407ACBF}"/>
                </a:ext>
              </a:extLst>
            </p:cNvPr>
            <p:cNvSpPr/>
            <p:nvPr/>
          </p:nvSpPr>
          <p:spPr bwMode="auto">
            <a:xfrm>
              <a:off x="7180263" y="1444625"/>
              <a:ext cx="50800" cy="49213"/>
            </a:xfrm>
            <a:custGeom>
              <a:avLst/>
              <a:gdLst>
                <a:gd name="T0" fmla="*/ 24 w 24"/>
                <a:gd name="T1" fmla="*/ 0 h 23"/>
                <a:gd name="T2" fmla="*/ 0 w 24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3">
                  <a:moveTo>
                    <a:pt x="24" y="0"/>
                  </a:moveTo>
                  <a:cubicBezTo>
                    <a:pt x="16" y="8"/>
                    <a:pt x="8" y="16"/>
                    <a:pt x="0" y="23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7">
              <a:extLst>
                <a:ext uri="{FF2B5EF4-FFF2-40B4-BE49-F238E27FC236}">
                  <a16:creationId xmlns:a16="http://schemas.microsoft.com/office/drawing/2014/main" id="{D37C3ED8-7E16-FC44-8EDC-5046C71394F3}"/>
                </a:ext>
              </a:extLst>
            </p:cNvPr>
            <p:cNvSpPr/>
            <p:nvPr/>
          </p:nvSpPr>
          <p:spPr bwMode="auto">
            <a:xfrm>
              <a:off x="7159625" y="923925"/>
              <a:ext cx="441325" cy="609600"/>
            </a:xfrm>
            <a:custGeom>
              <a:avLst/>
              <a:gdLst>
                <a:gd name="T0" fmla="*/ 30 w 205"/>
                <a:gd name="T1" fmla="*/ 0 h 284"/>
                <a:gd name="T2" fmla="*/ 2 w 205"/>
                <a:gd name="T3" fmla="*/ 31 h 284"/>
                <a:gd name="T4" fmla="*/ 5 w 205"/>
                <a:gd name="T5" fmla="*/ 268 h 284"/>
                <a:gd name="T6" fmla="*/ 177 w 205"/>
                <a:gd name="T7" fmla="*/ 283 h 284"/>
                <a:gd name="T8" fmla="*/ 205 w 20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84">
                  <a:moveTo>
                    <a:pt x="30" y="0"/>
                  </a:moveTo>
                  <a:cubicBezTo>
                    <a:pt x="21" y="10"/>
                    <a:pt x="11" y="21"/>
                    <a:pt x="2" y="31"/>
                  </a:cubicBezTo>
                  <a:cubicBezTo>
                    <a:pt x="2" y="109"/>
                    <a:pt x="0" y="190"/>
                    <a:pt x="5" y="268"/>
                  </a:cubicBezTo>
                  <a:cubicBezTo>
                    <a:pt x="64" y="281"/>
                    <a:pt x="116" y="284"/>
                    <a:pt x="177" y="283"/>
                  </a:cubicBezTo>
                  <a:cubicBezTo>
                    <a:pt x="188" y="273"/>
                    <a:pt x="197" y="263"/>
                    <a:pt x="205" y="25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8">
              <a:extLst>
                <a:ext uri="{FF2B5EF4-FFF2-40B4-BE49-F238E27FC236}">
                  <a16:creationId xmlns:a16="http://schemas.microsoft.com/office/drawing/2014/main" id="{776C7AE0-6247-6844-A150-AA9A9502BE6A}"/>
                </a:ext>
              </a:extLst>
            </p:cNvPr>
            <p:cNvSpPr/>
            <p:nvPr/>
          </p:nvSpPr>
          <p:spPr bwMode="auto">
            <a:xfrm>
              <a:off x="7685088" y="1052513"/>
              <a:ext cx="131763" cy="434975"/>
            </a:xfrm>
            <a:custGeom>
              <a:avLst/>
              <a:gdLst>
                <a:gd name="T0" fmla="*/ 6 w 61"/>
                <a:gd name="T1" fmla="*/ 0 h 203"/>
                <a:gd name="T2" fmla="*/ 61 w 61"/>
                <a:gd name="T3" fmla="*/ 1 h 203"/>
                <a:gd name="T4" fmla="*/ 54 w 61"/>
                <a:gd name="T5" fmla="*/ 203 h 203"/>
                <a:gd name="T6" fmla="*/ 0 w 61"/>
                <a:gd name="T7" fmla="*/ 199 h 203"/>
                <a:gd name="T8" fmla="*/ 6 w 61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3">
                  <a:moveTo>
                    <a:pt x="6" y="0"/>
                  </a:moveTo>
                  <a:cubicBezTo>
                    <a:pt x="23" y="2"/>
                    <a:pt x="44" y="2"/>
                    <a:pt x="61" y="1"/>
                  </a:cubicBezTo>
                  <a:cubicBezTo>
                    <a:pt x="59" y="68"/>
                    <a:pt x="54" y="136"/>
                    <a:pt x="54" y="203"/>
                  </a:cubicBezTo>
                  <a:cubicBezTo>
                    <a:pt x="36" y="203"/>
                    <a:pt x="18" y="202"/>
                    <a:pt x="0" y="199"/>
                  </a:cubicBezTo>
                  <a:cubicBezTo>
                    <a:pt x="0" y="133"/>
                    <a:pt x="2" y="67"/>
                    <a:pt x="6" y="0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7C2C14E3-2018-1A43-BD6B-4FA7FA5C7550}"/>
                </a:ext>
              </a:extLst>
            </p:cNvPr>
            <p:cNvSpPr/>
            <p:nvPr/>
          </p:nvSpPr>
          <p:spPr bwMode="auto">
            <a:xfrm>
              <a:off x="7643813" y="1054100"/>
              <a:ext cx="52388" cy="52388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17" y="9"/>
                    <a:pt x="9" y="17"/>
                    <a:pt x="0" y="24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0">
              <a:extLst>
                <a:ext uri="{FF2B5EF4-FFF2-40B4-BE49-F238E27FC236}">
                  <a16:creationId xmlns:a16="http://schemas.microsoft.com/office/drawing/2014/main" id="{452AD237-9F3A-E541-9BFD-2432048B9099}"/>
                </a:ext>
              </a:extLst>
            </p:cNvPr>
            <p:cNvSpPr/>
            <p:nvPr/>
          </p:nvSpPr>
          <p:spPr bwMode="auto">
            <a:xfrm>
              <a:off x="7642225" y="1479550"/>
              <a:ext cx="42863" cy="30163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2" y="5"/>
                    <a:pt x="7" y="8"/>
                    <a:pt x="0" y="14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1">
              <a:extLst>
                <a:ext uri="{FF2B5EF4-FFF2-40B4-BE49-F238E27FC236}">
                  <a16:creationId xmlns:a16="http://schemas.microsoft.com/office/drawing/2014/main" id="{4DECA47B-3053-8441-AE56-0131E4A91453}"/>
                </a:ext>
              </a:extLst>
            </p:cNvPr>
            <p:cNvSpPr/>
            <p:nvPr/>
          </p:nvSpPr>
          <p:spPr bwMode="auto">
            <a:xfrm>
              <a:off x="7634288" y="1108075"/>
              <a:ext cx="7938" cy="407988"/>
            </a:xfrm>
            <a:custGeom>
              <a:avLst/>
              <a:gdLst>
                <a:gd name="T0" fmla="*/ 4 w 4"/>
                <a:gd name="T1" fmla="*/ 0 h 190"/>
                <a:gd name="T2" fmla="*/ 0 w 4"/>
                <a:gd name="T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90">
                  <a:moveTo>
                    <a:pt x="4" y="0"/>
                  </a:moveTo>
                  <a:cubicBezTo>
                    <a:pt x="1" y="62"/>
                    <a:pt x="2" y="127"/>
                    <a:pt x="0" y="19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2">
              <a:extLst>
                <a:ext uri="{FF2B5EF4-FFF2-40B4-BE49-F238E27FC236}">
                  <a16:creationId xmlns:a16="http://schemas.microsoft.com/office/drawing/2014/main" id="{626ABB4B-C0AE-BE4E-A0AC-900E3320ED99}"/>
                </a:ext>
              </a:extLst>
            </p:cNvPr>
            <p:cNvSpPr/>
            <p:nvPr/>
          </p:nvSpPr>
          <p:spPr bwMode="auto">
            <a:xfrm>
              <a:off x="7634288" y="1487488"/>
              <a:ext cx="166688" cy="41275"/>
            </a:xfrm>
            <a:custGeom>
              <a:avLst/>
              <a:gdLst>
                <a:gd name="T0" fmla="*/ 0 w 78"/>
                <a:gd name="T1" fmla="*/ 13 h 19"/>
                <a:gd name="T2" fmla="*/ 51 w 78"/>
                <a:gd name="T3" fmla="*/ 19 h 19"/>
                <a:gd name="T4" fmla="*/ 78 w 7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9">
                  <a:moveTo>
                    <a:pt x="0" y="13"/>
                  </a:moveTo>
                  <a:cubicBezTo>
                    <a:pt x="21" y="17"/>
                    <a:pt x="32" y="17"/>
                    <a:pt x="51" y="19"/>
                  </a:cubicBezTo>
                  <a:cubicBezTo>
                    <a:pt x="60" y="14"/>
                    <a:pt x="66" y="9"/>
                    <a:pt x="78" y="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3">
              <a:extLst>
                <a:ext uri="{FF2B5EF4-FFF2-40B4-BE49-F238E27FC236}">
                  <a16:creationId xmlns:a16="http://schemas.microsoft.com/office/drawing/2014/main" id="{FF192689-E6C6-E540-BF69-33A3B2A30313}"/>
                </a:ext>
              </a:extLst>
            </p:cNvPr>
            <p:cNvSpPr/>
            <p:nvPr/>
          </p:nvSpPr>
          <p:spPr bwMode="auto">
            <a:xfrm>
              <a:off x="7673975" y="828675"/>
              <a:ext cx="153988" cy="177800"/>
            </a:xfrm>
            <a:custGeom>
              <a:avLst/>
              <a:gdLst>
                <a:gd name="T0" fmla="*/ 8 w 71"/>
                <a:gd name="T1" fmla="*/ 27 h 83"/>
                <a:gd name="T2" fmla="*/ 15 w 71"/>
                <a:gd name="T3" fmla="*/ 73 h 83"/>
                <a:gd name="T4" fmla="*/ 60 w 71"/>
                <a:gd name="T5" fmla="*/ 67 h 83"/>
                <a:gd name="T6" fmla="*/ 68 w 71"/>
                <a:gd name="T7" fmla="*/ 50 h 83"/>
                <a:gd name="T8" fmla="*/ 69 w 71"/>
                <a:gd name="T9" fmla="*/ 26 h 83"/>
                <a:gd name="T10" fmla="*/ 8 w 71"/>
                <a:gd name="T11" fmla="*/ 2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3">
                  <a:moveTo>
                    <a:pt x="8" y="27"/>
                  </a:moveTo>
                  <a:cubicBezTo>
                    <a:pt x="0" y="43"/>
                    <a:pt x="2" y="62"/>
                    <a:pt x="15" y="73"/>
                  </a:cubicBezTo>
                  <a:cubicBezTo>
                    <a:pt x="29" y="83"/>
                    <a:pt x="50" y="80"/>
                    <a:pt x="60" y="67"/>
                  </a:cubicBezTo>
                  <a:cubicBezTo>
                    <a:pt x="64" y="62"/>
                    <a:pt x="66" y="56"/>
                    <a:pt x="68" y="50"/>
                  </a:cubicBezTo>
                  <a:cubicBezTo>
                    <a:pt x="70" y="42"/>
                    <a:pt x="71" y="34"/>
                    <a:pt x="69" y="26"/>
                  </a:cubicBezTo>
                  <a:cubicBezTo>
                    <a:pt x="61" y="0"/>
                    <a:pt x="20" y="3"/>
                    <a:pt x="8" y="27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4">
              <a:extLst>
                <a:ext uri="{FF2B5EF4-FFF2-40B4-BE49-F238E27FC236}">
                  <a16:creationId xmlns:a16="http://schemas.microsoft.com/office/drawing/2014/main" id="{7F23F6C9-0A54-A24F-B818-D781CE3FBEEE}"/>
                </a:ext>
              </a:extLst>
            </p:cNvPr>
            <p:cNvSpPr/>
            <p:nvPr/>
          </p:nvSpPr>
          <p:spPr bwMode="auto">
            <a:xfrm>
              <a:off x="7666038" y="857250"/>
              <a:ext cx="53975" cy="26988"/>
            </a:xfrm>
            <a:custGeom>
              <a:avLst/>
              <a:gdLst>
                <a:gd name="T0" fmla="*/ 25 w 25"/>
                <a:gd name="T1" fmla="*/ 0 h 13"/>
                <a:gd name="T2" fmla="*/ 0 w 25"/>
                <a:gd name="T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17" y="4"/>
                    <a:pt x="8" y="9"/>
                    <a:pt x="0" y="13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5">
              <a:extLst>
                <a:ext uri="{FF2B5EF4-FFF2-40B4-BE49-F238E27FC236}">
                  <a16:creationId xmlns:a16="http://schemas.microsoft.com/office/drawing/2014/main" id="{916988C7-2B03-1E47-8EA2-B92F3311519A}"/>
                </a:ext>
              </a:extLst>
            </p:cNvPr>
            <p:cNvSpPr/>
            <p:nvPr/>
          </p:nvSpPr>
          <p:spPr bwMode="auto">
            <a:xfrm>
              <a:off x="7642225" y="884238"/>
              <a:ext cx="77788" cy="133350"/>
            </a:xfrm>
            <a:custGeom>
              <a:avLst/>
              <a:gdLst>
                <a:gd name="T0" fmla="*/ 10 w 36"/>
                <a:gd name="T1" fmla="*/ 0 h 62"/>
                <a:gd name="T2" fmla="*/ 8 w 36"/>
                <a:gd name="T3" fmla="*/ 44 h 62"/>
                <a:gd name="T4" fmla="*/ 15 w 36"/>
                <a:gd name="T5" fmla="*/ 55 h 62"/>
                <a:gd name="T6" fmla="*/ 36 w 36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62">
                  <a:moveTo>
                    <a:pt x="10" y="0"/>
                  </a:moveTo>
                  <a:cubicBezTo>
                    <a:pt x="2" y="14"/>
                    <a:pt x="0" y="30"/>
                    <a:pt x="8" y="44"/>
                  </a:cubicBezTo>
                  <a:cubicBezTo>
                    <a:pt x="10" y="49"/>
                    <a:pt x="11" y="52"/>
                    <a:pt x="15" y="55"/>
                  </a:cubicBezTo>
                  <a:cubicBezTo>
                    <a:pt x="22" y="59"/>
                    <a:pt x="27" y="62"/>
                    <a:pt x="36" y="62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6">
              <a:extLst>
                <a:ext uri="{FF2B5EF4-FFF2-40B4-BE49-F238E27FC236}">
                  <a16:creationId xmlns:a16="http://schemas.microsoft.com/office/drawing/2014/main" id="{902B7D6D-5951-CD4A-ACCB-273D3CB87CCD}"/>
                </a:ext>
              </a:extLst>
            </p:cNvPr>
            <p:cNvSpPr/>
            <p:nvPr/>
          </p:nvSpPr>
          <p:spPr bwMode="auto">
            <a:xfrm>
              <a:off x="7721600" y="985838"/>
              <a:ext cx="66675" cy="31750"/>
            </a:xfrm>
            <a:custGeom>
              <a:avLst/>
              <a:gdLst>
                <a:gd name="T0" fmla="*/ 0 w 31"/>
                <a:gd name="T1" fmla="*/ 15 h 15"/>
                <a:gd name="T2" fmla="*/ 31 w 31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15">
                  <a:moveTo>
                    <a:pt x="0" y="15"/>
                  </a:moveTo>
                  <a:cubicBezTo>
                    <a:pt x="11" y="12"/>
                    <a:pt x="21" y="6"/>
                    <a:pt x="31" y="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7">
              <a:extLst>
                <a:ext uri="{FF2B5EF4-FFF2-40B4-BE49-F238E27FC236}">
                  <a16:creationId xmlns:a16="http://schemas.microsoft.com/office/drawing/2014/main" id="{5625E567-D789-364D-BC84-786D6369C451}"/>
                </a:ext>
              </a:extLst>
            </p:cNvPr>
            <p:cNvSpPr/>
            <p:nvPr/>
          </p:nvSpPr>
          <p:spPr bwMode="auto">
            <a:xfrm>
              <a:off x="7888288" y="912813"/>
              <a:ext cx="15875" cy="622300"/>
            </a:xfrm>
            <a:custGeom>
              <a:avLst/>
              <a:gdLst>
                <a:gd name="T0" fmla="*/ 8 w 8"/>
                <a:gd name="T1" fmla="*/ 0 h 290"/>
                <a:gd name="T2" fmla="*/ 6 w 8"/>
                <a:gd name="T3" fmla="*/ 51 h 290"/>
                <a:gd name="T4" fmla="*/ 0 w 8"/>
                <a:gd name="T5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90">
                  <a:moveTo>
                    <a:pt x="8" y="0"/>
                  </a:moveTo>
                  <a:cubicBezTo>
                    <a:pt x="7" y="3"/>
                    <a:pt x="6" y="47"/>
                    <a:pt x="6" y="51"/>
                  </a:cubicBezTo>
                  <a:cubicBezTo>
                    <a:pt x="2" y="151"/>
                    <a:pt x="7" y="198"/>
                    <a:pt x="0" y="29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8">
              <a:extLst>
                <a:ext uri="{FF2B5EF4-FFF2-40B4-BE49-F238E27FC236}">
                  <a16:creationId xmlns:a16="http://schemas.microsoft.com/office/drawing/2014/main" id="{208C942C-7BDB-AC4E-8077-8D274FB7E6BC}"/>
                </a:ext>
              </a:extLst>
            </p:cNvPr>
            <p:cNvSpPr/>
            <p:nvPr/>
          </p:nvSpPr>
          <p:spPr bwMode="auto">
            <a:xfrm>
              <a:off x="7934325" y="869950"/>
              <a:ext cx="377825" cy="633413"/>
            </a:xfrm>
            <a:custGeom>
              <a:avLst/>
              <a:gdLst>
                <a:gd name="T0" fmla="*/ 7 w 175"/>
                <a:gd name="T1" fmla="*/ 5 h 295"/>
                <a:gd name="T2" fmla="*/ 0 w 175"/>
                <a:gd name="T3" fmla="*/ 289 h 295"/>
                <a:gd name="T4" fmla="*/ 5 w 175"/>
                <a:gd name="T5" fmla="*/ 294 h 295"/>
                <a:gd name="T6" fmla="*/ 37 w 175"/>
                <a:gd name="T7" fmla="*/ 293 h 295"/>
                <a:gd name="T8" fmla="*/ 42 w 175"/>
                <a:gd name="T9" fmla="*/ 288 h 295"/>
                <a:gd name="T10" fmla="*/ 45 w 175"/>
                <a:gd name="T11" fmla="*/ 226 h 295"/>
                <a:gd name="T12" fmla="*/ 54 w 175"/>
                <a:gd name="T13" fmla="*/ 223 h 295"/>
                <a:gd name="T14" fmla="*/ 54 w 175"/>
                <a:gd name="T15" fmla="*/ 223 h 295"/>
                <a:gd name="T16" fmla="*/ 104 w 175"/>
                <a:gd name="T17" fmla="*/ 293 h 295"/>
                <a:gd name="T18" fmla="*/ 108 w 175"/>
                <a:gd name="T19" fmla="*/ 295 h 295"/>
                <a:gd name="T20" fmla="*/ 148 w 175"/>
                <a:gd name="T21" fmla="*/ 295 h 295"/>
                <a:gd name="T22" fmla="*/ 152 w 175"/>
                <a:gd name="T23" fmla="*/ 287 h 295"/>
                <a:gd name="T24" fmla="*/ 60 w 175"/>
                <a:gd name="T25" fmla="*/ 165 h 295"/>
                <a:gd name="T26" fmla="*/ 61 w 175"/>
                <a:gd name="T27" fmla="*/ 158 h 295"/>
                <a:gd name="T28" fmla="*/ 172 w 175"/>
                <a:gd name="T29" fmla="*/ 51 h 295"/>
                <a:gd name="T30" fmla="*/ 168 w 175"/>
                <a:gd name="T31" fmla="*/ 42 h 295"/>
                <a:gd name="T32" fmla="*/ 126 w 175"/>
                <a:gd name="T33" fmla="*/ 46 h 295"/>
                <a:gd name="T34" fmla="*/ 124 w 175"/>
                <a:gd name="T35" fmla="*/ 47 h 295"/>
                <a:gd name="T36" fmla="*/ 60 w 175"/>
                <a:gd name="T37" fmla="*/ 98 h 295"/>
                <a:gd name="T38" fmla="*/ 52 w 175"/>
                <a:gd name="T39" fmla="*/ 94 h 295"/>
                <a:gd name="T40" fmla="*/ 50 w 175"/>
                <a:gd name="T41" fmla="*/ 5 h 295"/>
                <a:gd name="T42" fmla="*/ 49 w 175"/>
                <a:gd name="T43" fmla="*/ 1 h 295"/>
                <a:gd name="T44" fmla="*/ 12 w 175"/>
                <a:gd name="T45" fmla="*/ 0 h 295"/>
                <a:gd name="T46" fmla="*/ 7 w 175"/>
                <a:gd name="T47" fmla="*/ 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295">
                  <a:moveTo>
                    <a:pt x="7" y="5"/>
                  </a:moveTo>
                  <a:cubicBezTo>
                    <a:pt x="1" y="99"/>
                    <a:pt x="2" y="194"/>
                    <a:pt x="0" y="289"/>
                  </a:cubicBezTo>
                  <a:cubicBezTo>
                    <a:pt x="0" y="292"/>
                    <a:pt x="2" y="294"/>
                    <a:pt x="5" y="294"/>
                  </a:cubicBezTo>
                  <a:cubicBezTo>
                    <a:pt x="15" y="294"/>
                    <a:pt x="26" y="293"/>
                    <a:pt x="37" y="293"/>
                  </a:cubicBezTo>
                  <a:cubicBezTo>
                    <a:pt x="40" y="293"/>
                    <a:pt x="42" y="291"/>
                    <a:pt x="42" y="288"/>
                  </a:cubicBezTo>
                  <a:cubicBezTo>
                    <a:pt x="43" y="268"/>
                    <a:pt x="44" y="246"/>
                    <a:pt x="45" y="226"/>
                  </a:cubicBezTo>
                  <a:cubicBezTo>
                    <a:pt x="46" y="221"/>
                    <a:pt x="52" y="219"/>
                    <a:pt x="54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71" y="246"/>
                    <a:pt x="88" y="270"/>
                    <a:pt x="104" y="293"/>
                  </a:cubicBezTo>
                  <a:cubicBezTo>
                    <a:pt x="105" y="295"/>
                    <a:pt x="107" y="295"/>
                    <a:pt x="108" y="295"/>
                  </a:cubicBezTo>
                  <a:cubicBezTo>
                    <a:pt x="123" y="295"/>
                    <a:pt x="134" y="295"/>
                    <a:pt x="148" y="295"/>
                  </a:cubicBezTo>
                  <a:cubicBezTo>
                    <a:pt x="152" y="295"/>
                    <a:pt x="154" y="291"/>
                    <a:pt x="152" y="287"/>
                  </a:cubicBezTo>
                  <a:cubicBezTo>
                    <a:pt x="125" y="243"/>
                    <a:pt x="95" y="204"/>
                    <a:pt x="60" y="165"/>
                  </a:cubicBezTo>
                  <a:cubicBezTo>
                    <a:pt x="58" y="163"/>
                    <a:pt x="59" y="160"/>
                    <a:pt x="61" y="158"/>
                  </a:cubicBezTo>
                  <a:cubicBezTo>
                    <a:pt x="99" y="123"/>
                    <a:pt x="134" y="91"/>
                    <a:pt x="172" y="51"/>
                  </a:cubicBezTo>
                  <a:cubicBezTo>
                    <a:pt x="175" y="47"/>
                    <a:pt x="172" y="42"/>
                    <a:pt x="168" y="42"/>
                  </a:cubicBezTo>
                  <a:cubicBezTo>
                    <a:pt x="154" y="44"/>
                    <a:pt x="138" y="45"/>
                    <a:pt x="126" y="46"/>
                  </a:cubicBezTo>
                  <a:cubicBezTo>
                    <a:pt x="125" y="46"/>
                    <a:pt x="125" y="46"/>
                    <a:pt x="124" y="47"/>
                  </a:cubicBezTo>
                  <a:cubicBezTo>
                    <a:pt x="103" y="64"/>
                    <a:pt x="82" y="82"/>
                    <a:pt x="60" y="98"/>
                  </a:cubicBezTo>
                  <a:cubicBezTo>
                    <a:pt x="57" y="101"/>
                    <a:pt x="52" y="98"/>
                    <a:pt x="52" y="94"/>
                  </a:cubicBezTo>
                  <a:cubicBezTo>
                    <a:pt x="52" y="60"/>
                    <a:pt x="50" y="5"/>
                    <a:pt x="50" y="5"/>
                  </a:cubicBezTo>
                  <a:cubicBezTo>
                    <a:pt x="50" y="5"/>
                    <a:pt x="50" y="1"/>
                    <a:pt x="49" y="1"/>
                  </a:cubicBezTo>
                  <a:cubicBezTo>
                    <a:pt x="40" y="1"/>
                    <a:pt x="23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9">
              <a:extLst>
                <a:ext uri="{FF2B5EF4-FFF2-40B4-BE49-F238E27FC236}">
                  <a16:creationId xmlns:a16="http://schemas.microsoft.com/office/drawing/2014/main" id="{8B663179-DBD4-3945-B3CD-DDBECA2E0A69}"/>
                </a:ext>
              </a:extLst>
            </p:cNvPr>
            <p:cNvSpPr/>
            <p:nvPr/>
          </p:nvSpPr>
          <p:spPr bwMode="auto">
            <a:xfrm>
              <a:off x="7904163" y="868363"/>
              <a:ext cx="41275" cy="44450"/>
            </a:xfrm>
            <a:custGeom>
              <a:avLst/>
              <a:gdLst>
                <a:gd name="T0" fmla="*/ 19 w 19"/>
                <a:gd name="T1" fmla="*/ 0 h 21"/>
                <a:gd name="T2" fmla="*/ 0 w 1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1">
                  <a:moveTo>
                    <a:pt x="19" y="0"/>
                  </a:moveTo>
                  <a:cubicBezTo>
                    <a:pt x="13" y="7"/>
                    <a:pt x="6" y="14"/>
                    <a:pt x="0" y="2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0">
              <a:extLst>
                <a:ext uri="{FF2B5EF4-FFF2-40B4-BE49-F238E27FC236}">
                  <a16:creationId xmlns:a16="http://schemas.microsoft.com/office/drawing/2014/main" id="{BC539C3A-84E3-8F47-8977-1B780D6A2073}"/>
                </a:ext>
              </a:extLst>
            </p:cNvPr>
            <p:cNvSpPr/>
            <p:nvPr/>
          </p:nvSpPr>
          <p:spPr bwMode="auto">
            <a:xfrm>
              <a:off x="7894638" y="1501775"/>
              <a:ext cx="38100" cy="25400"/>
            </a:xfrm>
            <a:custGeom>
              <a:avLst/>
              <a:gdLst>
                <a:gd name="T0" fmla="*/ 18 w 18"/>
                <a:gd name="T1" fmla="*/ 0 h 12"/>
                <a:gd name="T2" fmla="*/ 0 w 18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12">
                  <a:moveTo>
                    <a:pt x="18" y="0"/>
                  </a:moveTo>
                  <a:cubicBezTo>
                    <a:pt x="12" y="6"/>
                    <a:pt x="7" y="8"/>
                    <a:pt x="0" y="12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1">
              <a:extLst>
                <a:ext uri="{FF2B5EF4-FFF2-40B4-BE49-F238E27FC236}">
                  <a16:creationId xmlns:a16="http://schemas.microsoft.com/office/drawing/2014/main" id="{749231A2-274A-914B-AD1F-FC864C323322}"/>
                </a:ext>
              </a:extLst>
            </p:cNvPr>
            <p:cNvSpPr/>
            <p:nvPr/>
          </p:nvSpPr>
          <p:spPr bwMode="auto">
            <a:xfrm>
              <a:off x="8121650" y="1508125"/>
              <a:ext cx="41275" cy="30163"/>
            </a:xfrm>
            <a:custGeom>
              <a:avLst/>
              <a:gdLst>
                <a:gd name="T0" fmla="*/ 19 w 19"/>
                <a:gd name="T1" fmla="*/ 0 h 14"/>
                <a:gd name="T2" fmla="*/ 0 w 19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4">
                  <a:moveTo>
                    <a:pt x="19" y="0"/>
                  </a:moveTo>
                  <a:cubicBezTo>
                    <a:pt x="13" y="5"/>
                    <a:pt x="6" y="9"/>
                    <a:pt x="0" y="14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EA183D61-FDF9-8542-A0E6-EAA940B9C5B8}"/>
                </a:ext>
              </a:extLst>
            </p:cNvPr>
            <p:cNvSpPr/>
            <p:nvPr/>
          </p:nvSpPr>
          <p:spPr bwMode="auto">
            <a:xfrm>
              <a:off x="7985125" y="1497013"/>
              <a:ext cx="42863" cy="38100"/>
            </a:xfrm>
            <a:custGeom>
              <a:avLst/>
              <a:gdLst>
                <a:gd name="T0" fmla="*/ 20 w 20"/>
                <a:gd name="T1" fmla="*/ 0 h 18"/>
                <a:gd name="T2" fmla="*/ 0 w 20"/>
                <a:gd name="T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4" y="7"/>
                    <a:pt x="7" y="13"/>
                    <a:pt x="0" y="18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E3E765A7-6188-C547-BE91-9BB199846352}"/>
                </a:ext>
              </a:extLst>
            </p:cNvPr>
            <p:cNvSpPr/>
            <p:nvPr/>
          </p:nvSpPr>
          <p:spPr bwMode="auto">
            <a:xfrm>
              <a:off x="8229600" y="1503363"/>
              <a:ext cx="34925" cy="41275"/>
            </a:xfrm>
            <a:custGeom>
              <a:avLst/>
              <a:gdLst>
                <a:gd name="T0" fmla="*/ 16 w 16"/>
                <a:gd name="T1" fmla="*/ 0 h 19"/>
                <a:gd name="T2" fmla="*/ 0 w 1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9">
                  <a:moveTo>
                    <a:pt x="16" y="0"/>
                  </a:moveTo>
                  <a:cubicBezTo>
                    <a:pt x="9" y="5"/>
                    <a:pt x="6" y="13"/>
                    <a:pt x="0" y="19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4">
              <a:extLst>
                <a:ext uri="{FF2B5EF4-FFF2-40B4-BE49-F238E27FC236}">
                  <a16:creationId xmlns:a16="http://schemas.microsoft.com/office/drawing/2014/main" id="{1556961B-06E7-514C-95A5-ED52C8D04B04}"/>
                </a:ext>
              </a:extLst>
            </p:cNvPr>
            <p:cNvSpPr/>
            <p:nvPr/>
          </p:nvSpPr>
          <p:spPr bwMode="auto">
            <a:xfrm>
              <a:off x="7889875" y="1535113"/>
              <a:ext cx="90488" cy="3175"/>
            </a:xfrm>
            <a:custGeom>
              <a:avLst/>
              <a:gdLst>
                <a:gd name="T0" fmla="*/ 0 w 42"/>
                <a:gd name="T1" fmla="*/ 0 h 1"/>
                <a:gd name="T2" fmla="*/ 42 w 4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1">
                  <a:moveTo>
                    <a:pt x="0" y="0"/>
                  </a:moveTo>
                  <a:cubicBezTo>
                    <a:pt x="15" y="0"/>
                    <a:pt x="28" y="1"/>
                    <a:pt x="42" y="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5">
              <a:extLst>
                <a:ext uri="{FF2B5EF4-FFF2-40B4-BE49-F238E27FC236}">
                  <a16:creationId xmlns:a16="http://schemas.microsoft.com/office/drawing/2014/main" id="{CBB63A1A-54C5-9447-8461-AD45FB99BB4D}"/>
                </a:ext>
              </a:extLst>
            </p:cNvPr>
            <p:cNvSpPr/>
            <p:nvPr/>
          </p:nvSpPr>
          <p:spPr bwMode="auto">
            <a:xfrm>
              <a:off x="8121650" y="1541463"/>
              <a:ext cx="107950" cy="4763"/>
            </a:xfrm>
            <a:custGeom>
              <a:avLst/>
              <a:gdLst>
                <a:gd name="T0" fmla="*/ 0 w 50"/>
                <a:gd name="T1" fmla="*/ 0 h 2"/>
                <a:gd name="T2" fmla="*/ 30 w 50"/>
                <a:gd name="T3" fmla="*/ 1 h 2"/>
                <a:gd name="T4" fmla="*/ 50 w 50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">
                  <a:moveTo>
                    <a:pt x="0" y="0"/>
                  </a:moveTo>
                  <a:cubicBezTo>
                    <a:pt x="12" y="1"/>
                    <a:pt x="20" y="0"/>
                    <a:pt x="30" y="1"/>
                  </a:cubicBezTo>
                  <a:cubicBezTo>
                    <a:pt x="38" y="2"/>
                    <a:pt x="42" y="1"/>
                    <a:pt x="50" y="2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6">
              <a:extLst>
                <a:ext uri="{FF2B5EF4-FFF2-40B4-BE49-F238E27FC236}">
                  <a16:creationId xmlns:a16="http://schemas.microsoft.com/office/drawing/2014/main" id="{2209967F-A696-F341-8C61-50A3FF24DCDF}"/>
                </a:ext>
              </a:extLst>
            </p:cNvPr>
            <p:cNvSpPr/>
            <p:nvPr/>
          </p:nvSpPr>
          <p:spPr bwMode="auto">
            <a:xfrm>
              <a:off x="8031163" y="1423988"/>
              <a:ext cx="90488" cy="117475"/>
            </a:xfrm>
            <a:custGeom>
              <a:avLst/>
              <a:gdLst>
                <a:gd name="T0" fmla="*/ 0 w 42"/>
                <a:gd name="T1" fmla="*/ 0 h 55"/>
                <a:gd name="T2" fmla="*/ 42 w 42"/>
                <a:gd name="T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55">
                  <a:moveTo>
                    <a:pt x="0" y="0"/>
                  </a:moveTo>
                  <a:cubicBezTo>
                    <a:pt x="13" y="18"/>
                    <a:pt x="30" y="36"/>
                    <a:pt x="42" y="55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7">
              <a:extLst>
                <a:ext uri="{FF2B5EF4-FFF2-40B4-BE49-F238E27FC236}">
                  <a16:creationId xmlns:a16="http://schemas.microsoft.com/office/drawing/2014/main" id="{A70D4B13-C2C3-0F46-8D88-E570C5A57C43}"/>
                </a:ext>
              </a:extLst>
            </p:cNvPr>
            <p:cNvSpPr/>
            <p:nvPr/>
          </p:nvSpPr>
          <p:spPr bwMode="auto">
            <a:xfrm>
              <a:off x="8048625" y="963613"/>
              <a:ext cx="150813" cy="100013"/>
            </a:xfrm>
            <a:custGeom>
              <a:avLst/>
              <a:gdLst>
                <a:gd name="T0" fmla="*/ 0 w 70"/>
                <a:gd name="T1" fmla="*/ 46 h 46"/>
                <a:gd name="T2" fmla="*/ 39 w 70"/>
                <a:gd name="T3" fmla="*/ 14 h 46"/>
                <a:gd name="T4" fmla="*/ 70 w 70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46">
                  <a:moveTo>
                    <a:pt x="0" y="46"/>
                  </a:moveTo>
                  <a:cubicBezTo>
                    <a:pt x="14" y="34"/>
                    <a:pt x="25" y="24"/>
                    <a:pt x="39" y="14"/>
                  </a:cubicBezTo>
                  <a:cubicBezTo>
                    <a:pt x="49" y="7"/>
                    <a:pt x="59" y="4"/>
                    <a:pt x="70" y="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8">
              <a:extLst>
                <a:ext uri="{FF2B5EF4-FFF2-40B4-BE49-F238E27FC236}">
                  <a16:creationId xmlns:a16="http://schemas.microsoft.com/office/drawing/2014/main" id="{35B08204-449C-1940-A6A3-E352254EE451}"/>
                </a:ext>
              </a:extLst>
            </p:cNvPr>
            <p:cNvSpPr/>
            <p:nvPr/>
          </p:nvSpPr>
          <p:spPr bwMode="auto">
            <a:xfrm>
              <a:off x="8281988" y="1050925"/>
              <a:ext cx="461963" cy="454025"/>
            </a:xfrm>
            <a:custGeom>
              <a:avLst/>
              <a:gdLst>
                <a:gd name="T0" fmla="*/ 65 w 215"/>
                <a:gd name="T1" fmla="*/ 107 h 212"/>
                <a:gd name="T2" fmla="*/ 211 w 215"/>
                <a:gd name="T3" fmla="*/ 110 h 212"/>
                <a:gd name="T4" fmla="*/ 161 w 215"/>
                <a:gd name="T5" fmla="*/ 13 h 212"/>
                <a:gd name="T6" fmla="*/ 56 w 215"/>
                <a:gd name="T7" fmla="*/ 21 h 212"/>
                <a:gd name="T8" fmla="*/ 38 w 215"/>
                <a:gd name="T9" fmla="*/ 170 h 212"/>
                <a:gd name="T10" fmla="*/ 125 w 215"/>
                <a:gd name="T11" fmla="*/ 211 h 212"/>
                <a:gd name="T12" fmla="*/ 202 w 215"/>
                <a:gd name="T13" fmla="*/ 158 h 212"/>
                <a:gd name="T14" fmla="*/ 174 w 215"/>
                <a:gd name="T15" fmla="*/ 136 h 212"/>
                <a:gd name="T16" fmla="*/ 163 w 215"/>
                <a:gd name="T17" fmla="*/ 148 h 212"/>
                <a:gd name="T18" fmla="*/ 119 w 215"/>
                <a:gd name="T19" fmla="*/ 160 h 212"/>
                <a:gd name="T20" fmla="*/ 82 w 215"/>
                <a:gd name="T21" fmla="*/ 137 h 212"/>
                <a:gd name="T22" fmla="*/ 65 w 215"/>
                <a:gd name="T23" fmla="*/ 10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" h="212">
                  <a:moveTo>
                    <a:pt x="65" y="107"/>
                  </a:moveTo>
                  <a:cubicBezTo>
                    <a:pt x="66" y="108"/>
                    <a:pt x="163" y="109"/>
                    <a:pt x="211" y="110"/>
                  </a:cubicBezTo>
                  <a:cubicBezTo>
                    <a:pt x="215" y="76"/>
                    <a:pt x="194" y="25"/>
                    <a:pt x="161" y="13"/>
                  </a:cubicBezTo>
                  <a:cubicBezTo>
                    <a:pt x="129" y="0"/>
                    <a:pt x="87" y="4"/>
                    <a:pt x="56" y="21"/>
                  </a:cubicBezTo>
                  <a:cubicBezTo>
                    <a:pt x="6" y="50"/>
                    <a:pt x="0" y="128"/>
                    <a:pt x="38" y="170"/>
                  </a:cubicBezTo>
                  <a:cubicBezTo>
                    <a:pt x="60" y="195"/>
                    <a:pt x="92" y="212"/>
                    <a:pt x="125" y="211"/>
                  </a:cubicBezTo>
                  <a:cubicBezTo>
                    <a:pt x="158" y="211"/>
                    <a:pt x="192" y="190"/>
                    <a:pt x="202" y="158"/>
                  </a:cubicBezTo>
                  <a:cubicBezTo>
                    <a:pt x="193" y="152"/>
                    <a:pt x="183" y="143"/>
                    <a:pt x="174" y="136"/>
                  </a:cubicBezTo>
                  <a:cubicBezTo>
                    <a:pt x="172" y="135"/>
                    <a:pt x="164" y="146"/>
                    <a:pt x="163" y="148"/>
                  </a:cubicBezTo>
                  <a:cubicBezTo>
                    <a:pt x="152" y="158"/>
                    <a:pt x="134" y="162"/>
                    <a:pt x="119" y="160"/>
                  </a:cubicBezTo>
                  <a:cubicBezTo>
                    <a:pt x="104" y="157"/>
                    <a:pt x="91" y="149"/>
                    <a:pt x="82" y="137"/>
                  </a:cubicBezTo>
                  <a:cubicBezTo>
                    <a:pt x="72" y="125"/>
                    <a:pt x="70" y="122"/>
                    <a:pt x="65" y="107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9">
              <a:extLst>
                <a:ext uri="{FF2B5EF4-FFF2-40B4-BE49-F238E27FC236}">
                  <a16:creationId xmlns:a16="http://schemas.microsoft.com/office/drawing/2014/main" id="{0F060349-3705-9A4A-AC7B-1FB9CB0ABF57}"/>
                </a:ext>
              </a:extLst>
            </p:cNvPr>
            <p:cNvSpPr/>
            <p:nvPr/>
          </p:nvSpPr>
          <p:spPr bwMode="auto">
            <a:xfrm>
              <a:off x="8421688" y="1116013"/>
              <a:ext cx="238125" cy="106363"/>
            </a:xfrm>
            <a:custGeom>
              <a:avLst/>
              <a:gdLst>
                <a:gd name="T0" fmla="*/ 0 w 111"/>
                <a:gd name="T1" fmla="*/ 48 h 49"/>
                <a:gd name="T2" fmla="*/ 111 w 111"/>
                <a:gd name="T3" fmla="*/ 47 h 49"/>
                <a:gd name="T4" fmla="*/ 96 w 111"/>
                <a:gd name="T5" fmla="*/ 22 h 49"/>
                <a:gd name="T6" fmla="*/ 36 w 111"/>
                <a:gd name="T7" fmla="*/ 6 h 49"/>
                <a:gd name="T8" fmla="*/ 0 w 111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49">
                  <a:moveTo>
                    <a:pt x="0" y="48"/>
                  </a:moveTo>
                  <a:cubicBezTo>
                    <a:pt x="34" y="49"/>
                    <a:pt x="77" y="49"/>
                    <a:pt x="111" y="47"/>
                  </a:cubicBezTo>
                  <a:cubicBezTo>
                    <a:pt x="111" y="47"/>
                    <a:pt x="107" y="34"/>
                    <a:pt x="96" y="22"/>
                  </a:cubicBezTo>
                  <a:cubicBezTo>
                    <a:pt x="84" y="7"/>
                    <a:pt x="54" y="0"/>
                    <a:pt x="36" y="6"/>
                  </a:cubicBezTo>
                  <a:cubicBezTo>
                    <a:pt x="21" y="11"/>
                    <a:pt x="1" y="34"/>
                    <a:pt x="0" y="48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0">
              <a:extLst>
                <a:ext uri="{FF2B5EF4-FFF2-40B4-BE49-F238E27FC236}">
                  <a16:creationId xmlns:a16="http://schemas.microsoft.com/office/drawing/2014/main" id="{1294DC45-BD8D-A443-9203-E8FB88F89682}"/>
                </a:ext>
              </a:extLst>
            </p:cNvPr>
            <p:cNvSpPr/>
            <p:nvPr/>
          </p:nvSpPr>
          <p:spPr bwMode="auto">
            <a:xfrm>
              <a:off x="8289925" y="1089025"/>
              <a:ext cx="119063" cy="85725"/>
            </a:xfrm>
            <a:custGeom>
              <a:avLst/>
              <a:gdLst>
                <a:gd name="T0" fmla="*/ 55 w 55"/>
                <a:gd name="T1" fmla="*/ 0 h 40"/>
                <a:gd name="T2" fmla="*/ 0 w 55"/>
                <a:gd name="T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40">
                  <a:moveTo>
                    <a:pt x="55" y="0"/>
                  </a:moveTo>
                  <a:cubicBezTo>
                    <a:pt x="34" y="12"/>
                    <a:pt x="14" y="27"/>
                    <a:pt x="0" y="4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1">
              <a:extLst>
                <a:ext uri="{FF2B5EF4-FFF2-40B4-BE49-F238E27FC236}">
                  <a16:creationId xmlns:a16="http://schemas.microsoft.com/office/drawing/2014/main" id="{FEC340A2-0378-C649-97E2-EE5B2B1F68D5}"/>
                </a:ext>
              </a:extLst>
            </p:cNvPr>
            <p:cNvSpPr/>
            <p:nvPr/>
          </p:nvSpPr>
          <p:spPr bwMode="auto">
            <a:xfrm>
              <a:off x="8266113" y="1174750"/>
              <a:ext cx="447675" cy="409575"/>
            </a:xfrm>
            <a:custGeom>
              <a:avLst/>
              <a:gdLst>
                <a:gd name="T0" fmla="*/ 11 w 208"/>
                <a:gd name="T1" fmla="*/ 0 h 191"/>
                <a:gd name="T2" fmla="*/ 5 w 208"/>
                <a:gd name="T3" fmla="*/ 90 h 191"/>
                <a:gd name="T4" fmla="*/ 167 w 208"/>
                <a:gd name="T5" fmla="*/ 158 h 191"/>
                <a:gd name="T6" fmla="*/ 208 w 208"/>
                <a:gd name="T7" fmla="*/ 10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91">
                  <a:moveTo>
                    <a:pt x="11" y="0"/>
                  </a:moveTo>
                  <a:cubicBezTo>
                    <a:pt x="4" y="28"/>
                    <a:pt x="0" y="63"/>
                    <a:pt x="5" y="90"/>
                  </a:cubicBezTo>
                  <a:cubicBezTo>
                    <a:pt x="14" y="145"/>
                    <a:pt x="118" y="191"/>
                    <a:pt x="167" y="158"/>
                  </a:cubicBezTo>
                  <a:cubicBezTo>
                    <a:pt x="189" y="144"/>
                    <a:pt x="203" y="131"/>
                    <a:pt x="208" y="106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2">
              <a:extLst>
                <a:ext uri="{FF2B5EF4-FFF2-40B4-BE49-F238E27FC236}">
                  <a16:creationId xmlns:a16="http://schemas.microsoft.com/office/drawing/2014/main" id="{2016171B-DFFD-C24A-8DD2-297FF6D2477E}"/>
                </a:ext>
              </a:extLst>
            </p:cNvPr>
            <p:cNvSpPr/>
            <p:nvPr/>
          </p:nvSpPr>
          <p:spPr bwMode="auto">
            <a:xfrm>
              <a:off x="8537575" y="1125538"/>
              <a:ext cx="65088" cy="90488"/>
            </a:xfrm>
            <a:custGeom>
              <a:avLst/>
              <a:gdLst>
                <a:gd name="T0" fmla="*/ 0 w 30"/>
                <a:gd name="T1" fmla="*/ 0 h 42"/>
                <a:gd name="T2" fmla="*/ 30 w 30"/>
                <a:gd name="T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42">
                  <a:moveTo>
                    <a:pt x="0" y="0"/>
                  </a:moveTo>
                  <a:cubicBezTo>
                    <a:pt x="18" y="7"/>
                    <a:pt x="28" y="23"/>
                    <a:pt x="30" y="42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192">
            <a:extLst>
              <a:ext uri="{FF2B5EF4-FFF2-40B4-BE49-F238E27FC236}">
                <a16:creationId xmlns:a16="http://schemas.microsoft.com/office/drawing/2014/main" id="{2F85D9D0-B03F-B042-9C55-276BC6CD4630}"/>
              </a:ext>
            </a:extLst>
          </p:cNvPr>
          <p:cNvGrpSpPr/>
          <p:nvPr/>
        </p:nvGrpSpPr>
        <p:grpSpPr>
          <a:xfrm>
            <a:off x="8262380" y="5096761"/>
            <a:ext cx="1833563" cy="1616075"/>
            <a:chOff x="6240463" y="3905250"/>
            <a:chExt cx="1833563" cy="1616075"/>
          </a:xfrm>
        </p:grpSpPr>
        <p:sp>
          <p:nvSpPr>
            <p:cNvPr id="37" name="Freeform 173">
              <a:extLst>
                <a:ext uri="{FF2B5EF4-FFF2-40B4-BE49-F238E27FC236}">
                  <a16:creationId xmlns:a16="http://schemas.microsoft.com/office/drawing/2014/main" id="{3AC572B4-3DE8-DC4D-AFDC-55347E1ECAED}"/>
                </a:ext>
              </a:extLst>
            </p:cNvPr>
            <p:cNvSpPr/>
            <p:nvPr/>
          </p:nvSpPr>
          <p:spPr bwMode="auto">
            <a:xfrm>
              <a:off x="6630988" y="4635500"/>
              <a:ext cx="146050" cy="388938"/>
            </a:xfrm>
            <a:custGeom>
              <a:avLst/>
              <a:gdLst>
                <a:gd name="T0" fmla="*/ 68 w 68"/>
                <a:gd name="T1" fmla="*/ 67 h 181"/>
                <a:gd name="T2" fmla="*/ 66 w 68"/>
                <a:gd name="T3" fmla="*/ 37 h 181"/>
                <a:gd name="T4" fmla="*/ 32 w 68"/>
                <a:gd name="T5" fmla="*/ 2 h 181"/>
                <a:gd name="T6" fmla="*/ 18 w 68"/>
                <a:gd name="T7" fmla="*/ 2 h 181"/>
                <a:gd name="T8" fmla="*/ 10 w 68"/>
                <a:gd name="T9" fmla="*/ 11 h 181"/>
                <a:gd name="T10" fmla="*/ 0 w 68"/>
                <a:gd name="T11" fmla="*/ 63 h 181"/>
                <a:gd name="T12" fmla="*/ 6 w 68"/>
                <a:gd name="T13" fmla="*/ 135 h 181"/>
                <a:gd name="T14" fmla="*/ 15 w 68"/>
                <a:gd name="T15" fmla="*/ 166 h 181"/>
                <a:gd name="T16" fmla="*/ 43 w 68"/>
                <a:gd name="T17" fmla="*/ 179 h 181"/>
                <a:gd name="T18" fmla="*/ 62 w 68"/>
                <a:gd name="T19" fmla="*/ 160 h 181"/>
                <a:gd name="T20" fmla="*/ 66 w 68"/>
                <a:gd name="T21" fmla="*/ 133 h 181"/>
                <a:gd name="T22" fmla="*/ 68 w 68"/>
                <a:gd name="T23" fmla="*/ 6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81">
                  <a:moveTo>
                    <a:pt x="68" y="67"/>
                  </a:moveTo>
                  <a:cubicBezTo>
                    <a:pt x="68" y="57"/>
                    <a:pt x="68" y="47"/>
                    <a:pt x="66" y="37"/>
                  </a:cubicBezTo>
                  <a:cubicBezTo>
                    <a:pt x="61" y="21"/>
                    <a:pt x="48" y="7"/>
                    <a:pt x="32" y="2"/>
                  </a:cubicBezTo>
                  <a:cubicBezTo>
                    <a:pt x="27" y="1"/>
                    <a:pt x="22" y="0"/>
                    <a:pt x="18" y="2"/>
                  </a:cubicBezTo>
                  <a:cubicBezTo>
                    <a:pt x="15" y="4"/>
                    <a:pt x="12" y="7"/>
                    <a:pt x="10" y="11"/>
                  </a:cubicBezTo>
                  <a:cubicBezTo>
                    <a:pt x="1" y="26"/>
                    <a:pt x="0" y="45"/>
                    <a:pt x="0" y="63"/>
                  </a:cubicBezTo>
                  <a:cubicBezTo>
                    <a:pt x="0" y="87"/>
                    <a:pt x="2" y="111"/>
                    <a:pt x="6" y="135"/>
                  </a:cubicBezTo>
                  <a:cubicBezTo>
                    <a:pt x="7" y="146"/>
                    <a:pt x="9" y="157"/>
                    <a:pt x="15" y="166"/>
                  </a:cubicBezTo>
                  <a:cubicBezTo>
                    <a:pt x="21" y="175"/>
                    <a:pt x="32" y="181"/>
                    <a:pt x="43" y="179"/>
                  </a:cubicBezTo>
                  <a:cubicBezTo>
                    <a:pt x="52" y="177"/>
                    <a:pt x="59" y="169"/>
                    <a:pt x="62" y="160"/>
                  </a:cubicBezTo>
                  <a:cubicBezTo>
                    <a:pt x="66" y="151"/>
                    <a:pt x="66" y="142"/>
                    <a:pt x="66" y="133"/>
                  </a:cubicBezTo>
                  <a:cubicBezTo>
                    <a:pt x="67" y="111"/>
                    <a:pt x="67" y="89"/>
                    <a:pt x="68" y="67"/>
                  </a:cubicBez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74">
              <a:extLst>
                <a:ext uri="{FF2B5EF4-FFF2-40B4-BE49-F238E27FC236}">
                  <a16:creationId xmlns:a16="http://schemas.microsoft.com/office/drawing/2014/main" id="{EB7BF5AC-BA69-2540-8175-1592648B4C8A}"/>
                </a:ext>
              </a:extLst>
            </p:cNvPr>
            <p:cNvSpPr/>
            <p:nvPr/>
          </p:nvSpPr>
          <p:spPr bwMode="auto">
            <a:xfrm>
              <a:off x="6818313" y="4356100"/>
              <a:ext cx="26988" cy="673100"/>
            </a:xfrm>
            <a:custGeom>
              <a:avLst/>
              <a:gdLst>
                <a:gd name="T0" fmla="*/ 0 w 13"/>
                <a:gd name="T1" fmla="*/ 0 h 313"/>
                <a:gd name="T2" fmla="*/ 5 w 13"/>
                <a:gd name="T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313">
                  <a:moveTo>
                    <a:pt x="0" y="0"/>
                  </a:moveTo>
                  <a:cubicBezTo>
                    <a:pt x="11" y="104"/>
                    <a:pt x="13" y="209"/>
                    <a:pt x="5" y="313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5">
              <a:extLst>
                <a:ext uri="{FF2B5EF4-FFF2-40B4-BE49-F238E27FC236}">
                  <a16:creationId xmlns:a16="http://schemas.microsoft.com/office/drawing/2014/main" id="{4E3CB654-4989-5B42-9C36-2C1CAAC02B92}"/>
                </a:ext>
              </a:extLst>
            </p:cNvPr>
            <p:cNvSpPr/>
            <p:nvPr/>
          </p:nvSpPr>
          <p:spPr bwMode="auto">
            <a:xfrm>
              <a:off x="6908800" y="4398963"/>
              <a:ext cx="12700" cy="631825"/>
            </a:xfrm>
            <a:custGeom>
              <a:avLst/>
              <a:gdLst>
                <a:gd name="T0" fmla="*/ 0 w 6"/>
                <a:gd name="T1" fmla="*/ 0 h 294"/>
                <a:gd name="T2" fmla="*/ 1 w 6"/>
                <a:gd name="T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294">
                  <a:moveTo>
                    <a:pt x="0" y="0"/>
                  </a:moveTo>
                  <a:cubicBezTo>
                    <a:pt x="6" y="98"/>
                    <a:pt x="6" y="196"/>
                    <a:pt x="1" y="294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6">
              <a:extLst>
                <a:ext uri="{FF2B5EF4-FFF2-40B4-BE49-F238E27FC236}">
                  <a16:creationId xmlns:a16="http://schemas.microsoft.com/office/drawing/2014/main" id="{FE434918-1FE2-A64E-BAB6-0566FCB1ED47}"/>
                </a:ext>
              </a:extLst>
            </p:cNvPr>
            <p:cNvSpPr/>
            <p:nvPr/>
          </p:nvSpPr>
          <p:spPr bwMode="auto">
            <a:xfrm>
              <a:off x="6948488" y="4627563"/>
              <a:ext cx="153988" cy="379413"/>
            </a:xfrm>
            <a:custGeom>
              <a:avLst/>
              <a:gdLst>
                <a:gd name="T0" fmla="*/ 5 w 71"/>
                <a:gd name="T1" fmla="*/ 32 h 177"/>
                <a:gd name="T2" fmla="*/ 11 w 71"/>
                <a:gd name="T3" fmla="*/ 141 h 177"/>
                <a:gd name="T4" fmla="*/ 40 w 71"/>
                <a:gd name="T5" fmla="*/ 176 h 177"/>
                <a:gd name="T6" fmla="*/ 61 w 71"/>
                <a:gd name="T7" fmla="*/ 162 h 177"/>
                <a:gd name="T8" fmla="*/ 67 w 71"/>
                <a:gd name="T9" fmla="*/ 138 h 177"/>
                <a:gd name="T10" fmla="*/ 54 w 71"/>
                <a:gd name="T11" fmla="*/ 30 h 177"/>
                <a:gd name="T12" fmla="*/ 43 w 71"/>
                <a:gd name="T13" fmla="*/ 9 h 177"/>
                <a:gd name="T14" fmla="*/ 22 w 71"/>
                <a:gd name="T15" fmla="*/ 2 h 177"/>
                <a:gd name="T16" fmla="*/ 5 w 71"/>
                <a:gd name="T17" fmla="*/ 3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7">
                  <a:moveTo>
                    <a:pt x="5" y="32"/>
                  </a:moveTo>
                  <a:cubicBezTo>
                    <a:pt x="0" y="69"/>
                    <a:pt x="2" y="106"/>
                    <a:pt x="11" y="141"/>
                  </a:cubicBezTo>
                  <a:cubicBezTo>
                    <a:pt x="14" y="158"/>
                    <a:pt x="24" y="177"/>
                    <a:pt x="40" y="176"/>
                  </a:cubicBezTo>
                  <a:cubicBezTo>
                    <a:pt x="49" y="176"/>
                    <a:pt x="56" y="170"/>
                    <a:pt x="61" y="162"/>
                  </a:cubicBezTo>
                  <a:cubicBezTo>
                    <a:pt x="65" y="155"/>
                    <a:pt x="66" y="146"/>
                    <a:pt x="67" y="138"/>
                  </a:cubicBezTo>
                  <a:cubicBezTo>
                    <a:pt x="71" y="101"/>
                    <a:pt x="66" y="64"/>
                    <a:pt x="54" y="30"/>
                  </a:cubicBezTo>
                  <a:cubicBezTo>
                    <a:pt x="51" y="22"/>
                    <a:pt x="48" y="15"/>
                    <a:pt x="43" y="9"/>
                  </a:cubicBezTo>
                  <a:cubicBezTo>
                    <a:pt x="38" y="4"/>
                    <a:pt x="30" y="0"/>
                    <a:pt x="22" y="2"/>
                  </a:cubicBezTo>
                  <a:cubicBezTo>
                    <a:pt x="10" y="5"/>
                    <a:pt x="6" y="20"/>
                    <a:pt x="5" y="32"/>
                  </a:cubicBez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7">
              <a:extLst>
                <a:ext uri="{FF2B5EF4-FFF2-40B4-BE49-F238E27FC236}">
                  <a16:creationId xmlns:a16="http://schemas.microsoft.com/office/drawing/2014/main" id="{210A5C49-FCF6-9442-84DB-611D46B20994}"/>
                </a:ext>
              </a:extLst>
            </p:cNvPr>
            <p:cNvSpPr/>
            <p:nvPr/>
          </p:nvSpPr>
          <p:spPr bwMode="auto">
            <a:xfrm>
              <a:off x="7135813" y="4719638"/>
              <a:ext cx="334963" cy="300038"/>
            </a:xfrm>
            <a:custGeom>
              <a:avLst/>
              <a:gdLst>
                <a:gd name="T0" fmla="*/ 0 w 155"/>
                <a:gd name="T1" fmla="*/ 0 h 140"/>
                <a:gd name="T2" fmla="*/ 48 w 155"/>
                <a:gd name="T3" fmla="*/ 137 h 140"/>
                <a:gd name="T4" fmla="*/ 62 w 155"/>
                <a:gd name="T5" fmla="*/ 56 h 140"/>
                <a:gd name="T6" fmla="*/ 109 w 155"/>
                <a:gd name="T7" fmla="*/ 140 h 140"/>
                <a:gd name="T8" fmla="*/ 155 w 155"/>
                <a:gd name="T9" fmla="*/ 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40">
                  <a:moveTo>
                    <a:pt x="0" y="0"/>
                  </a:moveTo>
                  <a:cubicBezTo>
                    <a:pt x="16" y="45"/>
                    <a:pt x="32" y="91"/>
                    <a:pt x="48" y="137"/>
                  </a:cubicBezTo>
                  <a:cubicBezTo>
                    <a:pt x="50" y="110"/>
                    <a:pt x="55" y="82"/>
                    <a:pt x="62" y="56"/>
                  </a:cubicBezTo>
                  <a:cubicBezTo>
                    <a:pt x="75" y="86"/>
                    <a:pt x="91" y="114"/>
                    <a:pt x="109" y="140"/>
                  </a:cubicBezTo>
                  <a:cubicBezTo>
                    <a:pt x="122" y="93"/>
                    <a:pt x="134" y="46"/>
                    <a:pt x="155" y="3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78">
              <a:extLst>
                <a:ext uri="{FF2B5EF4-FFF2-40B4-BE49-F238E27FC236}">
                  <a16:creationId xmlns:a16="http://schemas.microsoft.com/office/drawing/2014/main" id="{628AB0E1-5E73-EE43-B4C5-2DDAE1CCE42E}"/>
                </a:ext>
              </a:extLst>
            </p:cNvPr>
            <p:cNvSpPr/>
            <p:nvPr/>
          </p:nvSpPr>
          <p:spPr bwMode="auto">
            <a:xfrm>
              <a:off x="6475413" y="4318000"/>
              <a:ext cx="187325" cy="730250"/>
            </a:xfrm>
            <a:custGeom>
              <a:avLst/>
              <a:gdLst>
                <a:gd name="T0" fmla="*/ 85 w 87"/>
                <a:gd name="T1" fmla="*/ 51 h 340"/>
                <a:gd name="T2" fmla="*/ 38 w 87"/>
                <a:gd name="T3" fmla="*/ 2 h 340"/>
                <a:gd name="T4" fmla="*/ 18 w 87"/>
                <a:gd name="T5" fmla="*/ 8 h 340"/>
                <a:gd name="T6" fmla="*/ 5 w 87"/>
                <a:gd name="T7" fmla="*/ 44 h 340"/>
                <a:gd name="T8" fmla="*/ 6 w 87"/>
                <a:gd name="T9" fmla="*/ 200 h 340"/>
                <a:gd name="T10" fmla="*/ 13 w 87"/>
                <a:gd name="T11" fmla="*/ 340 h 340"/>
                <a:gd name="T12" fmla="*/ 10 w 87"/>
                <a:gd name="T13" fmla="*/ 3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40">
                  <a:moveTo>
                    <a:pt x="85" y="51"/>
                  </a:moveTo>
                  <a:cubicBezTo>
                    <a:pt x="87" y="25"/>
                    <a:pt x="64" y="0"/>
                    <a:pt x="38" y="2"/>
                  </a:cubicBezTo>
                  <a:cubicBezTo>
                    <a:pt x="31" y="2"/>
                    <a:pt x="24" y="4"/>
                    <a:pt x="18" y="8"/>
                  </a:cubicBezTo>
                  <a:cubicBezTo>
                    <a:pt x="8" y="17"/>
                    <a:pt x="6" y="31"/>
                    <a:pt x="5" y="44"/>
                  </a:cubicBezTo>
                  <a:cubicBezTo>
                    <a:pt x="0" y="96"/>
                    <a:pt x="3" y="148"/>
                    <a:pt x="6" y="200"/>
                  </a:cubicBezTo>
                  <a:cubicBezTo>
                    <a:pt x="8" y="247"/>
                    <a:pt x="10" y="293"/>
                    <a:pt x="13" y="340"/>
                  </a:cubicBezTo>
                  <a:cubicBezTo>
                    <a:pt x="12" y="336"/>
                    <a:pt x="11" y="332"/>
                    <a:pt x="10" y="328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79">
              <a:extLst>
                <a:ext uri="{FF2B5EF4-FFF2-40B4-BE49-F238E27FC236}">
                  <a16:creationId xmlns:a16="http://schemas.microsoft.com/office/drawing/2014/main" id="{76F04BFB-E1CE-DC4A-8146-F33B0AF3AA63}"/>
                </a:ext>
              </a:extLst>
            </p:cNvPr>
            <p:cNvSpPr/>
            <p:nvPr/>
          </p:nvSpPr>
          <p:spPr bwMode="auto">
            <a:xfrm>
              <a:off x="6435725" y="4648200"/>
              <a:ext cx="122238" cy="17463"/>
            </a:xfrm>
            <a:custGeom>
              <a:avLst/>
              <a:gdLst>
                <a:gd name="T0" fmla="*/ 0 w 57"/>
                <a:gd name="T1" fmla="*/ 0 h 8"/>
                <a:gd name="T2" fmla="*/ 57 w 57"/>
                <a:gd name="T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" h="8">
                  <a:moveTo>
                    <a:pt x="0" y="0"/>
                  </a:moveTo>
                  <a:cubicBezTo>
                    <a:pt x="18" y="6"/>
                    <a:pt x="38" y="8"/>
                    <a:pt x="57" y="6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80">
              <a:extLst>
                <a:ext uri="{FF2B5EF4-FFF2-40B4-BE49-F238E27FC236}">
                  <a16:creationId xmlns:a16="http://schemas.microsoft.com/office/drawing/2014/main" id="{22B6FB3B-FBE6-4342-B934-22B66E244860}"/>
                </a:ext>
              </a:extLst>
            </p:cNvPr>
            <p:cNvSpPr/>
            <p:nvPr/>
          </p:nvSpPr>
          <p:spPr bwMode="auto">
            <a:xfrm>
              <a:off x="6240463" y="3905250"/>
              <a:ext cx="1833563" cy="1616075"/>
            </a:xfrm>
            <a:custGeom>
              <a:avLst/>
              <a:gdLst>
                <a:gd name="T0" fmla="*/ 12 w 852"/>
                <a:gd name="T1" fmla="*/ 135 h 752"/>
                <a:gd name="T2" fmla="*/ 548 w 852"/>
                <a:gd name="T3" fmla="*/ 134 h 752"/>
                <a:gd name="T4" fmla="*/ 561 w 852"/>
                <a:gd name="T5" fmla="*/ 0 h 752"/>
                <a:gd name="T6" fmla="*/ 852 w 852"/>
                <a:gd name="T7" fmla="*/ 351 h 752"/>
                <a:gd name="T8" fmla="*/ 568 w 852"/>
                <a:gd name="T9" fmla="*/ 752 h 752"/>
                <a:gd name="T10" fmla="*/ 544 w 852"/>
                <a:gd name="T11" fmla="*/ 579 h 752"/>
                <a:gd name="T12" fmla="*/ 41 w 852"/>
                <a:gd name="T13" fmla="*/ 625 h 752"/>
                <a:gd name="T14" fmla="*/ 12 w 852"/>
                <a:gd name="T15" fmla="*/ 13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2" h="752">
                  <a:moveTo>
                    <a:pt x="12" y="135"/>
                  </a:moveTo>
                  <a:cubicBezTo>
                    <a:pt x="190" y="130"/>
                    <a:pt x="369" y="130"/>
                    <a:pt x="548" y="134"/>
                  </a:cubicBezTo>
                  <a:cubicBezTo>
                    <a:pt x="552" y="89"/>
                    <a:pt x="557" y="45"/>
                    <a:pt x="561" y="0"/>
                  </a:cubicBezTo>
                  <a:cubicBezTo>
                    <a:pt x="666" y="111"/>
                    <a:pt x="763" y="228"/>
                    <a:pt x="852" y="351"/>
                  </a:cubicBezTo>
                  <a:cubicBezTo>
                    <a:pt x="748" y="478"/>
                    <a:pt x="653" y="612"/>
                    <a:pt x="568" y="752"/>
                  </a:cubicBezTo>
                  <a:cubicBezTo>
                    <a:pt x="563" y="700"/>
                    <a:pt x="547" y="633"/>
                    <a:pt x="544" y="579"/>
                  </a:cubicBezTo>
                  <a:cubicBezTo>
                    <a:pt x="401" y="587"/>
                    <a:pt x="41" y="625"/>
                    <a:pt x="41" y="625"/>
                  </a:cubicBezTo>
                  <a:cubicBezTo>
                    <a:pt x="41" y="625"/>
                    <a:pt x="0" y="281"/>
                    <a:pt x="12" y="135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" name="组合 1">
            <a:extLst>
              <a:ext uri="{FF2B5EF4-FFF2-40B4-BE49-F238E27FC236}">
                <a16:creationId xmlns:a16="http://schemas.microsoft.com/office/drawing/2014/main" id="{2AB70297-48AD-9347-809D-688EC7EE513C}"/>
              </a:ext>
            </a:extLst>
          </p:cNvPr>
          <p:cNvGrpSpPr/>
          <p:nvPr/>
        </p:nvGrpSpPr>
        <p:grpSpPr>
          <a:xfrm>
            <a:off x="5876088" y="4430112"/>
            <a:ext cx="1074738" cy="938213"/>
            <a:chOff x="7425690" y="2540000"/>
            <a:chExt cx="1074738" cy="938213"/>
          </a:xfrm>
        </p:grpSpPr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412B72E6-867C-9746-AEA6-9101CBB43DFB}"/>
                </a:ext>
              </a:extLst>
            </p:cNvPr>
            <p:cNvSpPr/>
            <p:nvPr/>
          </p:nvSpPr>
          <p:spPr bwMode="auto">
            <a:xfrm>
              <a:off x="7646353" y="2540000"/>
              <a:ext cx="854075" cy="938213"/>
            </a:xfrm>
            <a:custGeom>
              <a:avLst/>
              <a:gdLst>
                <a:gd name="T0" fmla="*/ 0 w 397"/>
                <a:gd name="T1" fmla="*/ 213 h 437"/>
                <a:gd name="T2" fmla="*/ 38 w 397"/>
                <a:gd name="T3" fmla="*/ 200 h 437"/>
                <a:gd name="T4" fmla="*/ 72 w 397"/>
                <a:gd name="T5" fmla="*/ 167 h 437"/>
                <a:gd name="T6" fmla="*/ 141 w 397"/>
                <a:gd name="T7" fmla="*/ 137 h 437"/>
                <a:gd name="T8" fmla="*/ 196 w 397"/>
                <a:gd name="T9" fmla="*/ 42 h 437"/>
                <a:gd name="T10" fmla="*/ 197 w 397"/>
                <a:gd name="T11" fmla="*/ 21 h 437"/>
                <a:gd name="T12" fmla="*/ 208 w 397"/>
                <a:gd name="T13" fmla="*/ 4 h 437"/>
                <a:gd name="T14" fmla="*/ 233 w 397"/>
                <a:gd name="T15" fmla="*/ 12 h 437"/>
                <a:gd name="T16" fmla="*/ 243 w 397"/>
                <a:gd name="T17" fmla="*/ 38 h 437"/>
                <a:gd name="T18" fmla="*/ 242 w 397"/>
                <a:gd name="T19" fmla="*/ 131 h 437"/>
                <a:gd name="T20" fmla="*/ 237 w 397"/>
                <a:gd name="T21" fmla="*/ 155 h 437"/>
                <a:gd name="T22" fmla="*/ 258 w 397"/>
                <a:gd name="T23" fmla="*/ 183 h 437"/>
                <a:gd name="T24" fmla="*/ 328 w 397"/>
                <a:gd name="T25" fmla="*/ 183 h 437"/>
                <a:gd name="T26" fmla="*/ 361 w 397"/>
                <a:gd name="T27" fmla="*/ 185 h 437"/>
                <a:gd name="T28" fmla="*/ 380 w 397"/>
                <a:gd name="T29" fmla="*/ 207 h 437"/>
                <a:gd name="T30" fmla="*/ 373 w 397"/>
                <a:gd name="T31" fmla="*/ 236 h 437"/>
                <a:gd name="T32" fmla="*/ 396 w 397"/>
                <a:gd name="T33" fmla="*/ 269 h 437"/>
                <a:gd name="T34" fmla="*/ 382 w 397"/>
                <a:gd name="T35" fmla="*/ 304 h 437"/>
                <a:gd name="T36" fmla="*/ 385 w 397"/>
                <a:gd name="T37" fmla="*/ 344 h 437"/>
                <a:gd name="T38" fmla="*/ 361 w 397"/>
                <a:gd name="T39" fmla="*/ 363 h 437"/>
                <a:gd name="T40" fmla="*/ 348 w 397"/>
                <a:gd name="T41" fmla="*/ 425 h 437"/>
                <a:gd name="T42" fmla="*/ 324 w 397"/>
                <a:gd name="T43" fmla="*/ 432 h 437"/>
                <a:gd name="T44" fmla="*/ 185 w 397"/>
                <a:gd name="T45" fmla="*/ 431 h 437"/>
                <a:gd name="T46" fmla="*/ 135 w 397"/>
                <a:gd name="T47" fmla="*/ 420 h 437"/>
                <a:gd name="T48" fmla="*/ 63 w 397"/>
                <a:gd name="T49" fmla="*/ 375 h 437"/>
                <a:gd name="T50" fmla="*/ 13 w 397"/>
                <a:gd name="T51" fmla="*/ 37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437">
                  <a:moveTo>
                    <a:pt x="0" y="213"/>
                  </a:moveTo>
                  <a:cubicBezTo>
                    <a:pt x="15" y="219"/>
                    <a:pt x="26" y="211"/>
                    <a:pt x="38" y="200"/>
                  </a:cubicBezTo>
                  <a:cubicBezTo>
                    <a:pt x="50" y="190"/>
                    <a:pt x="59" y="177"/>
                    <a:pt x="72" y="167"/>
                  </a:cubicBezTo>
                  <a:cubicBezTo>
                    <a:pt x="92" y="153"/>
                    <a:pt x="119" y="149"/>
                    <a:pt x="141" y="137"/>
                  </a:cubicBezTo>
                  <a:cubicBezTo>
                    <a:pt x="175" y="119"/>
                    <a:pt x="196" y="80"/>
                    <a:pt x="196" y="42"/>
                  </a:cubicBezTo>
                  <a:cubicBezTo>
                    <a:pt x="196" y="35"/>
                    <a:pt x="195" y="27"/>
                    <a:pt x="197" y="21"/>
                  </a:cubicBezTo>
                  <a:cubicBezTo>
                    <a:pt x="198" y="14"/>
                    <a:pt x="202" y="7"/>
                    <a:pt x="208" y="4"/>
                  </a:cubicBezTo>
                  <a:cubicBezTo>
                    <a:pt x="217" y="0"/>
                    <a:pt x="227" y="4"/>
                    <a:pt x="233" y="12"/>
                  </a:cubicBezTo>
                  <a:cubicBezTo>
                    <a:pt x="239" y="19"/>
                    <a:pt x="241" y="28"/>
                    <a:pt x="243" y="38"/>
                  </a:cubicBezTo>
                  <a:cubicBezTo>
                    <a:pt x="248" y="68"/>
                    <a:pt x="249" y="100"/>
                    <a:pt x="242" y="131"/>
                  </a:cubicBezTo>
                  <a:cubicBezTo>
                    <a:pt x="240" y="139"/>
                    <a:pt x="238" y="147"/>
                    <a:pt x="237" y="155"/>
                  </a:cubicBezTo>
                  <a:cubicBezTo>
                    <a:pt x="237" y="164"/>
                    <a:pt x="241" y="177"/>
                    <a:pt x="258" y="183"/>
                  </a:cubicBezTo>
                  <a:cubicBezTo>
                    <a:pt x="281" y="185"/>
                    <a:pt x="305" y="185"/>
                    <a:pt x="328" y="183"/>
                  </a:cubicBezTo>
                  <a:cubicBezTo>
                    <a:pt x="339" y="182"/>
                    <a:pt x="351" y="181"/>
                    <a:pt x="361" y="185"/>
                  </a:cubicBezTo>
                  <a:cubicBezTo>
                    <a:pt x="370" y="189"/>
                    <a:pt x="378" y="197"/>
                    <a:pt x="380" y="207"/>
                  </a:cubicBezTo>
                  <a:cubicBezTo>
                    <a:pt x="382" y="217"/>
                    <a:pt x="379" y="228"/>
                    <a:pt x="373" y="236"/>
                  </a:cubicBezTo>
                  <a:cubicBezTo>
                    <a:pt x="385" y="241"/>
                    <a:pt x="394" y="256"/>
                    <a:pt x="396" y="269"/>
                  </a:cubicBezTo>
                  <a:cubicBezTo>
                    <a:pt x="397" y="281"/>
                    <a:pt x="392" y="296"/>
                    <a:pt x="382" y="304"/>
                  </a:cubicBezTo>
                  <a:cubicBezTo>
                    <a:pt x="392" y="320"/>
                    <a:pt x="388" y="334"/>
                    <a:pt x="385" y="344"/>
                  </a:cubicBezTo>
                  <a:cubicBezTo>
                    <a:pt x="382" y="354"/>
                    <a:pt x="371" y="361"/>
                    <a:pt x="361" y="363"/>
                  </a:cubicBezTo>
                  <a:cubicBezTo>
                    <a:pt x="368" y="383"/>
                    <a:pt x="366" y="414"/>
                    <a:pt x="348" y="425"/>
                  </a:cubicBezTo>
                  <a:cubicBezTo>
                    <a:pt x="341" y="430"/>
                    <a:pt x="332" y="431"/>
                    <a:pt x="324" y="432"/>
                  </a:cubicBezTo>
                  <a:cubicBezTo>
                    <a:pt x="278" y="437"/>
                    <a:pt x="231" y="437"/>
                    <a:pt x="185" y="431"/>
                  </a:cubicBezTo>
                  <a:cubicBezTo>
                    <a:pt x="168" y="429"/>
                    <a:pt x="151" y="427"/>
                    <a:pt x="135" y="420"/>
                  </a:cubicBezTo>
                  <a:cubicBezTo>
                    <a:pt x="110" y="408"/>
                    <a:pt x="90" y="384"/>
                    <a:pt x="63" y="375"/>
                  </a:cubicBezTo>
                  <a:cubicBezTo>
                    <a:pt x="41" y="367"/>
                    <a:pt x="37" y="368"/>
                    <a:pt x="13" y="37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B451F404-A65B-E84D-806B-1EF1BD81B1BE}"/>
                </a:ext>
              </a:extLst>
            </p:cNvPr>
            <p:cNvSpPr/>
            <p:nvPr/>
          </p:nvSpPr>
          <p:spPr bwMode="auto">
            <a:xfrm>
              <a:off x="7425690" y="2905125"/>
              <a:ext cx="254000" cy="511175"/>
            </a:xfrm>
            <a:custGeom>
              <a:avLst/>
              <a:gdLst>
                <a:gd name="T0" fmla="*/ 106 w 118"/>
                <a:gd name="T1" fmla="*/ 102 h 238"/>
                <a:gd name="T2" fmla="*/ 118 w 118"/>
                <a:gd name="T3" fmla="*/ 236 h 238"/>
                <a:gd name="T4" fmla="*/ 7 w 118"/>
                <a:gd name="T5" fmla="*/ 234 h 238"/>
                <a:gd name="T6" fmla="*/ 0 w 118"/>
                <a:gd name="T7" fmla="*/ 2 h 238"/>
                <a:gd name="T8" fmla="*/ 103 w 118"/>
                <a:gd name="T9" fmla="*/ 0 h 238"/>
                <a:gd name="T10" fmla="*/ 106 w 118"/>
                <a:gd name="T11" fmla="*/ 10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238">
                  <a:moveTo>
                    <a:pt x="106" y="102"/>
                  </a:moveTo>
                  <a:cubicBezTo>
                    <a:pt x="110" y="147"/>
                    <a:pt x="114" y="192"/>
                    <a:pt x="118" y="236"/>
                  </a:cubicBezTo>
                  <a:cubicBezTo>
                    <a:pt x="81" y="238"/>
                    <a:pt x="44" y="237"/>
                    <a:pt x="7" y="234"/>
                  </a:cubicBezTo>
                  <a:cubicBezTo>
                    <a:pt x="4" y="157"/>
                    <a:pt x="2" y="79"/>
                    <a:pt x="0" y="2"/>
                  </a:cubicBezTo>
                  <a:cubicBezTo>
                    <a:pt x="34" y="1"/>
                    <a:pt x="69" y="1"/>
                    <a:pt x="103" y="0"/>
                  </a:cubicBezTo>
                  <a:cubicBezTo>
                    <a:pt x="101" y="34"/>
                    <a:pt x="104" y="68"/>
                    <a:pt x="106" y="102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Freeform 73">
            <a:extLst>
              <a:ext uri="{FF2B5EF4-FFF2-40B4-BE49-F238E27FC236}">
                <a16:creationId xmlns:a16="http://schemas.microsoft.com/office/drawing/2014/main" id="{79172A32-889A-E440-9E7F-6A04CE60F53A}"/>
              </a:ext>
            </a:extLst>
          </p:cNvPr>
          <p:cNvSpPr/>
          <p:nvPr/>
        </p:nvSpPr>
        <p:spPr bwMode="auto">
          <a:xfrm>
            <a:off x="3255556" y="5533770"/>
            <a:ext cx="628650" cy="550863"/>
          </a:xfrm>
          <a:custGeom>
            <a:avLst/>
            <a:gdLst>
              <a:gd name="T0" fmla="*/ 157 w 292"/>
              <a:gd name="T1" fmla="*/ 256 h 256"/>
              <a:gd name="T2" fmla="*/ 57 w 292"/>
              <a:gd name="T3" fmla="*/ 179 h 256"/>
              <a:gd name="T4" fmla="*/ 3 w 292"/>
              <a:gd name="T5" fmla="*/ 113 h 256"/>
              <a:gd name="T6" fmla="*/ 4 w 292"/>
              <a:gd name="T7" fmla="*/ 69 h 256"/>
              <a:gd name="T8" fmla="*/ 18 w 292"/>
              <a:gd name="T9" fmla="*/ 31 h 256"/>
              <a:gd name="T10" fmla="*/ 53 w 292"/>
              <a:gd name="T11" fmla="*/ 16 h 256"/>
              <a:gd name="T12" fmla="*/ 108 w 292"/>
              <a:gd name="T13" fmla="*/ 24 h 256"/>
              <a:gd name="T14" fmla="*/ 142 w 292"/>
              <a:gd name="T15" fmla="*/ 68 h 256"/>
              <a:gd name="T16" fmla="*/ 193 w 292"/>
              <a:gd name="T17" fmla="*/ 8 h 256"/>
              <a:gd name="T18" fmla="*/ 267 w 292"/>
              <a:gd name="T19" fmla="*/ 28 h 256"/>
              <a:gd name="T20" fmla="*/ 285 w 292"/>
              <a:gd name="T21" fmla="*/ 103 h 256"/>
              <a:gd name="T22" fmla="*/ 223 w 292"/>
              <a:gd name="T23" fmla="*/ 182 h 256"/>
              <a:gd name="T24" fmla="*/ 157 w 292"/>
              <a:gd name="T2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2" h="256">
                <a:moveTo>
                  <a:pt x="157" y="256"/>
                </a:moveTo>
                <a:cubicBezTo>
                  <a:pt x="124" y="230"/>
                  <a:pt x="90" y="205"/>
                  <a:pt x="57" y="179"/>
                </a:cubicBezTo>
                <a:cubicBezTo>
                  <a:pt x="34" y="161"/>
                  <a:pt x="9" y="141"/>
                  <a:pt x="3" y="113"/>
                </a:cubicBezTo>
                <a:cubicBezTo>
                  <a:pt x="0" y="98"/>
                  <a:pt x="2" y="84"/>
                  <a:pt x="4" y="69"/>
                </a:cubicBezTo>
                <a:cubicBezTo>
                  <a:pt x="6" y="56"/>
                  <a:pt x="8" y="41"/>
                  <a:pt x="18" y="31"/>
                </a:cubicBezTo>
                <a:cubicBezTo>
                  <a:pt x="27" y="21"/>
                  <a:pt x="40" y="17"/>
                  <a:pt x="53" y="16"/>
                </a:cubicBezTo>
                <a:cubicBezTo>
                  <a:pt x="72" y="13"/>
                  <a:pt x="92" y="15"/>
                  <a:pt x="108" y="24"/>
                </a:cubicBezTo>
                <a:cubicBezTo>
                  <a:pt x="125" y="33"/>
                  <a:pt x="141" y="49"/>
                  <a:pt x="142" y="68"/>
                </a:cubicBezTo>
                <a:cubicBezTo>
                  <a:pt x="144" y="42"/>
                  <a:pt x="167" y="16"/>
                  <a:pt x="193" y="8"/>
                </a:cubicBezTo>
                <a:cubicBezTo>
                  <a:pt x="219" y="0"/>
                  <a:pt x="248" y="9"/>
                  <a:pt x="267" y="28"/>
                </a:cubicBezTo>
                <a:cubicBezTo>
                  <a:pt x="285" y="47"/>
                  <a:pt x="292" y="77"/>
                  <a:pt x="285" y="103"/>
                </a:cubicBezTo>
                <a:cubicBezTo>
                  <a:pt x="276" y="136"/>
                  <a:pt x="247" y="159"/>
                  <a:pt x="223" y="182"/>
                </a:cubicBezTo>
                <a:cubicBezTo>
                  <a:pt x="199" y="205"/>
                  <a:pt x="176" y="230"/>
                  <a:pt x="157" y="256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9" name="组合 195">
            <a:extLst>
              <a:ext uri="{FF2B5EF4-FFF2-40B4-BE49-F238E27FC236}">
                <a16:creationId xmlns:a16="http://schemas.microsoft.com/office/drawing/2014/main" id="{312385C7-BB64-5A49-BCCF-2CFE735AB3F5}"/>
              </a:ext>
            </a:extLst>
          </p:cNvPr>
          <p:cNvGrpSpPr/>
          <p:nvPr/>
        </p:nvGrpSpPr>
        <p:grpSpPr>
          <a:xfrm>
            <a:off x="6204926" y="5688105"/>
            <a:ext cx="406400" cy="560387"/>
            <a:chOff x="6538913" y="3475038"/>
            <a:chExt cx="406400" cy="560387"/>
          </a:xfrm>
        </p:grpSpPr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90B0AE76-C38A-8D42-AF61-A073EC8BEBEE}"/>
                </a:ext>
              </a:extLst>
            </p:cNvPr>
            <p:cNvSpPr/>
            <p:nvPr/>
          </p:nvSpPr>
          <p:spPr bwMode="auto">
            <a:xfrm>
              <a:off x="6538913" y="3835400"/>
              <a:ext cx="212725" cy="200025"/>
            </a:xfrm>
            <a:custGeom>
              <a:avLst/>
              <a:gdLst>
                <a:gd name="T0" fmla="*/ 81 w 99"/>
                <a:gd name="T1" fmla="*/ 9 h 93"/>
                <a:gd name="T2" fmla="*/ 69 w 99"/>
                <a:gd name="T3" fmla="*/ 4 h 93"/>
                <a:gd name="T4" fmla="*/ 27 w 99"/>
                <a:gd name="T5" fmla="*/ 19 h 93"/>
                <a:gd name="T6" fmla="*/ 0 w 99"/>
                <a:gd name="T7" fmla="*/ 64 h 93"/>
                <a:gd name="T8" fmla="*/ 2 w 99"/>
                <a:gd name="T9" fmla="*/ 78 h 93"/>
                <a:gd name="T10" fmla="*/ 30 w 99"/>
                <a:gd name="T11" fmla="*/ 92 h 93"/>
                <a:gd name="T12" fmla="*/ 87 w 99"/>
                <a:gd name="T13" fmla="*/ 67 h 93"/>
                <a:gd name="T14" fmla="*/ 81 w 99"/>
                <a:gd name="T15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93">
                  <a:moveTo>
                    <a:pt x="81" y="9"/>
                  </a:moveTo>
                  <a:cubicBezTo>
                    <a:pt x="77" y="7"/>
                    <a:pt x="73" y="5"/>
                    <a:pt x="69" y="4"/>
                  </a:cubicBezTo>
                  <a:cubicBezTo>
                    <a:pt x="54" y="0"/>
                    <a:pt x="39" y="9"/>
                    <a:pt x="27" y="19"/>
                  </a:cubicBezTo>
                  <a:cubicBezTo>
                    <a:pt x="14" y="31"/>
                    <a:pt x="2" y="46"/>
                    <a:pt x="0" y="64"/>
                  </a:cubicBezTo>
                  <a:cubicBezTo>
                    <a:pt x="0" y="69"/>
                    <a:pt x="0" y="74"/>
                    <a:pt x="2" y="78"/>
                  </a:cubicBezTo>
                  <a:cubicBezTo>
                    <a:pt x="6" y="88"/>
                    <a:pt x="19" y="92"/>
                    <a:pt x="30" y="92"/>
                  </a:cubicBezTo>
                  <a:cubicBezTo>
                    <a:pt x="51" y="93"/>
                    <a:pt x="74" y="85"/>
                    <a:pt x="87" y="67"/>
                  </a:cubicBezTo>
                  <a:cubicBezTo>
                    <a:pt x="99" y="50"/>
                    <a:pt x="98" y="22"/>
                    <a:pt x="81" y="9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B47DBCA6-B662-CB43-9810-10401A0ACD13}"/>
                </a:ext>
              </a:extLst>
            </p:cNvPr>
            <p:cNvSpPr/>
            <p:nvPr/>
          </p:nvSpPr>
          <p:spPr bwMode="auto">
            <a:xfrm>
              <a:off x="6692900" y="3478213"/>
              <a:ext cx="49213" cy="427038"/>
            </a:xfrm>
            <a:custGeom>
              <a:avLst/>
              <a:gdLst>
                <a:gd name="T0" fmla="*/ 0 w 23"/>
                <a:gd name="T1" fmla="*/ 0 h 199"/>
                <a:gd name="T2" fmla="*/ 23 w 23"/>
                <a:gd name="T3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199">
                  <a:moveTo>
                    <a:pt x="0" y="0"/>
                  </a:moveTo>
                  <a:cubicBezTo>
                    <a:pt x="12" y="66"/>
                    <a:pt x="17" y="132"/>
                    <a:pt x="23" y="199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51BBDD6C-7835-6C4D-A77C-11BAC28BAAD0}"/>
                </a:ext>
              </a:extLst>
            </p:cNvPr>
            <p:cNvSpPr/>
            <p:nvPr/>
          </p:nvSpPr>
          <p:spPr bwMode="auto">
            <a:xfrm>
              <a:off x="6696075" y="3475038"/>
              <a:ext cx="249238" cy="138113"/>
            </a:xfrm>
            <a:custGeom>
              <a:avLst/>
              <a:gdLst>
                <a:gd name="T0" fmla="*/ 0 w 116"/>
                <a:gd name="T1" fmla="*/ 0 h 65"/>
                <a:gd name="T2" fmla="*/ 14 w 116"/>
                <a:gd name="T3" fmla="*/ 4 h 65"/>
                <a:gd name="T4" fmla="*/ 55 w 116"/>
                <a:gd name="T5" fmla="*/ 7 h 65"/>
                <a:gd name="T6" fmla="*/ 93 w 116"/>
                <a:gd name="T7" fmla="*/ 20 h 65"/>
                <a:gd name="T8" fmla="*/ 114 w 116"/>
                <a:gd name="T9" fmla="*/ 65 h 65"/>
                <a:gd name="T10" fmla="*/ 82 w 116"/>
                <a:gd name="T11" fmla="*/ 51 h 65"/>
                <a:gd name="T12" fmla="*/ 45 w 116"/>
                <a:gd name="T13" fmla="*/ 56 h 65"/>
                <a:gd name="T14" fmla="*/ 9 w 116"/>
                <a:gd name="T15" fmla="*/ 5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65">
                  <a:moveTo>
                    <a:pt x="0" y="0"/>
                  </a:moveTo>
                  <a:cubicBezTo>
                    <a:pt x="4" y="3"/>
                    <a:pt x="9" y="4"/>
                    <a:pt x="14" y="4"/>
                  </a:cubicBezTo>
                  <a:cubicBezTo>
                    <a:pt x="27" y="6"/>
                    <a:pt x="41" y="6"/>
                    <a:pt x="55" y="7"/>
                  </a:cubicBezTo>
                  <a:cubicBezTo>
                    <a:pt x="68" y="8"/>
                    <a:pt x="82" y="12"/>
                    <a:pt x="93" y="20"/>
                  </a:cubicBezTo>
                  <a:cubicBezTo>
                    <a:pt x="107" y="30"/>
                    <a:pt x="116" y="48"/>
                    <a:pt x="114" y="65"/>
                  </a:cubicBezTo>
                  <a:cubicBezTo>
                    <a:pt x="107" y="55"/>
                    <a:pt x="94" y="51"/>
                    <a:pt x="82" y="51"/>
                  </a:cubicBezTo>
                  <a:cubicBezTo>
                    <a:pt x="69" y="51"/>
                    <a:pt x="57" y="54"/>
                    <a:pt x="45" y="56"/>
                  </a:cubicBezTo>
                  <a:cubicBezTo>
                    <a:pt x="33" y="58"/>
                    <a:pt x="21" y="59"/>
                    <a:pt x="9" y="54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Freeform 81">
            <a:extLst>
              <a:ext uri="{FF2B5EF4-FFF2-40B4-BE49-F238E27FC236}">
                <a16:creationId xmlns:a16="http://schemas.microsoft.com/office/drawing/2014/main" id="{7D088D55-6948-0F4F-85CA-BDA08EFE3634}"/>
              </a:ext>
            </a:extLst>
          </p:cNvPr>
          <p:cNvSpPr/>
          <p:nvPr/>
        </p:nvSpPr>
        <p:spPr bwMode="auto">
          <a:xfrm>
            <a:off x="4802113" y="4859715"/>
            <a:ext cx="881063" cy="622300"/>
          </a:xfrm>
          <a:custGeom>
            <a:avLst/>
            <a:gdLst>
              <a:gd name="T0" fmla="*/ 78 w 409"/>
              <a:gd name="T1" fmla="*/ 211 h 290"/>
              <a:gd name="T2" fmla="*/ 24 w 409"/>
              <a:gd name="T3" fmla="*/ 125 h 290"/>
              <a:gd name="T4" fmla="*/ 57 w 409"/>
              <a:gd name="T5" fmla="*/ 66 h 290"/>
              <a:gd name="T6" fmla="*/ 118 w 409"/>
              <a:gd name="T7" fmla="*/ 34 h 290"/>
              <a:gd name="T8" fmla="*/ 288 w 409"/>
              <a:gd name="T9" fmla="*/ 12 h 290"/>
              <a:gd name="T10" fmla="*/ 407 w 409"/>
              <a:gd name="T11" fmla="*/ 124 h 290"/>
              <a:gd name="T12" fmla="*/ 405 w 409"/>
              <a:gd name="T13" fmla="*/ 157 h 290"/>
              <a:gd name="T14" fmla="*/ 382 w 409"/>
              <a:gd name="T15" fmla="*/ 185 h 290"/>
              <a:gd name="T16" fmla="*/ 258 w 409"/>
              <a:gd name="T17" fmla="*/ 232 h 290"/>
              <a:gd name="T18" fmla="*/ 164 w 409"/>
              <a:gd name="T19" fmla="*/ 230 h 290"/>
              <a:gd name="T20" fmla="*/ 125 w 409"/>
              <a:gd name="T21" fmla="*/ 227 h 290"/>
              <a:gd name="T22" fmla="*/ 0 w 409"/>
              <a:gd name="T23" fmla="*/ 290 h 290"/>
              <a:gd name="T24" fmla="*/ 78 w 409"/>
              <a:gd name="T25" fmla="*/ 21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9" h="290">
                <a:moveTo>
                  <a:pt x="78" y="211"/>
                </a:moveTo>
                <a:cubicBezTo>
                  <a:pt x="45" y="194"/>
                  <a:pt x="22" y="162"/>
                  <a:pt x="24" y="125"/>
                </a:cubicBezTo>
                <a:cubicBezTo>
                  <a:pt x="25" y="102"/>
                  <a:pt x="39" y="81"/>
                  <a:pt x="57" y="66"/>
                </a:cubicBezTo>
                <a:cubicBezTo>
                  <a:pt x="75" y="51"/>
                  <a:pt x="97" y="42"/>
                  <a:pt x="118" y="34"/>
                </a:cubicBezTo>
                <a:cubicBezTo>
                  <a:pt x="173" y="14"/>
                  <a:pt x="232" y="0"/>
                  <a:pt x="288" y="12"/>
                </a:cubicBezTo>
                <a:cubicBezTo>
                  <a:pt x="345" y="24"/>
                  <a:pt x="398" y="67"/>
                  <a:pt x="407" y="124"/>
                </a:cubicBezTo>
                <a:cubicBezTo>
                  <a:pt x="409" y="135"/>
                  <a:pt x="409" y="146"/>
                  <a:pt x="405" y="157"/>
                </a:cubicBezTo>
                <a:cubicBezTo>
                  <a:pt x="401" y="168"/>
                  <a:pt x="392" y="177"/>
                  <a:pt x="382" y="185"/>
                </a:cubicBezTo>
                <a:cubicBezTo>
                  <a:pt x="348" y="214"/>
                  <a:pt x="303" y="228"/>
                  <a:pt x="258" y="232"/>
                </a:cubicBezTo>
                <a:cubicBezTo>
                  <a:pt x="226" y="235"/>
                  <a:pt x="195" y="233"/>
                  <a:pt x="164" y="230"/>
                </a:cubicBezTo>
                <a:cubicBezTo>
                  <a:pt x="154" y="229"/>
                  <a:pt x="133" y="222"/>
                  <a:pt x="125" y="227"/>
                </a:cubicBezTo>
                <a:cubicBezTo>
                  <a:pt x="124" y="228"/>
                  <a:pt x="74" y="285"/>
                  <a:pt x="0" y="290"/>
                </a:cubicBezTo>
                <a:cubicBezTo>
                  <a:pt x="17" y="289"/>
                  <a:pt x="58" y="248"/>
                  <a:pt x="78" y="211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4" name="组合 197">
            <a:extLst>
              <a:ext uri="{FF2B5EF4-FFF2-40B4-BE49-F238E27FC236}">
                <a16:creationId xmlns:a16="http://schemas.microsoft.com/office/drawing/2014/main" id="{9D9B0298-C203-8C4B-BFE0-1D39F8D61DCA}"/>
              </a:ext>
            </a:extLst>
          </p:cNvPr>
          <p:cNvGrpSpPr/>
          <p:nvPr/>
        </p:nvGrpSpPr>
        <p:grpSpPr>
          <a:xfrm>
            <a:off x="2753916" y="4540812"/>
            <a:ext cx="790575" cy="735013"/>
            <a:chOff x="4846638" y="895350"/>
            <a:chExt cx="790575" cy="735013"/>
          </a:xfrm>
        </p:grpSpPr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9E069D07-5895-0144-99DB-010EA882E5FE}"/>
                </a:ext>
              </a:extLst>
            </p:cNvPr>
            <p:cNvSpPr/>
            <p:nvPr/>
          </p:nvSpPr>
          <p:spPr bwMode="auto">
            <a:xfrm>
              <a:off x="4846638" y="895350"/>
              <a:ext cx="790575" cy="735013"/>
            </a:xfrm>
            <a:custGeom>
              <a:avLst/>
              <a:gdLst>
                <a:gd name="T0" fmla="*/ 367 w 367"/>
                <a:gd name="T1" fmla="*/ 175 h 342"/>
                <a:gd name="T2" fmla="*/ 0 w 367"/>
                <a:gd name="T3" fmla="*/ 0 h 342"/>
                <a:gd name="T4" fmla="*/ 4 w 367"/>
                <a:gd name="T5" fmla="*/ 342 h 342"/>
                <a:gd name="T6" fmla="*/ 367 w 367"/>
                <a:gd name="T7" fmla="*/ 17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7" h="342">
                  <a:moveTo>
                    <a:pt x="367" y="175"/>
                  </a:moveTo>
                  <a:cubicBezTo>
                    <a:pt x="249" y="107"/>
                    <a:pt x="130" y="38"/>
                    <a:pt x="0" y="0"/>
                  </a:cubicBezTo>
                  <a:cubicBezTo>
                    <a:pt x="2" y="114"/>
                    <a:pt x="4" y="228"/>
                    <a:pt x="4" y="342"/>
                  </a:cubicBezTo>
                  <a:cubicBezTo>
                    <a:pt x="132" y="304"/>
                    <a:pt x="250" y="239"/>
                    <a:pt x="367" y="175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5EE9BF54-4CC6-AA43-AF59-933B77120BD0}"/>
                </a:ext>
              </a:extLst>
            </p:cNvPr>
            <p:cNvSpPr/>
            <p:nvPr/>
          </p:nvSpPr>
          <p:spPr bwMode="auto">
            <a:xfrm>
              <a:off x="4948238" y="1168400"/>
              <a:ext cx="11113" cy="193675"/>
            </a:xfrm>
            <a:custGeom>
              <a:avLst/>
              <a:gdLst>
                <a:gd name="T0" fmla="*/ 5 w 5"/>
                <a:gd name="T1" fmla="*/ 90 h 90"/>
                <a:gd name="T2" fmla="*/ 0 w 5"/>
                <a:gd name="T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90">
                  <a:moveTo>
                    <a:pt x="5" y="90"/>
                  </a:moveTo>
                  <a:cubicBezTo>
                    <a:pt x="4" y="60"/>
                    <a:pt x="2" y="3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4DEF2F41-4EFA-034E-A91A-3AB04EFA9527}"/>
                </a:ext>
              </a:extLst>
            </p:cNvPr>
            <p:cNvSpPr/>
            <p:nvPr/>
          </p:nvSpPr>
          <p:spPr bwMode="auto">
            <a:xfrm>
              <a:off x="4948238" y="1163638"/>
              <a:ext cx="90488" cy="107950"/>
            </a:xfrm>
            <a:custGeom>
              <a:avLst/>
              <a:gdLst>
                <a:gd name="T0" fmla="*/ 0 w 42"/>
                <a:gd name="T1" fmla="*/ 2 h 50"/>
                <a:gd name="T2" fmla="*/ 25 w 42"/>
                <a:gd name="T3" fmla="*/ 2 h 50"/>
                <a:gd name="T4" fmla="*/ 33 w 42"/>
                <a:gd name="T5" fmla="*/ 4 h 50"/>
                <a:gd name="T6" fmla="*/ 38 w 42"/>
                <a:gd name="T7" fmla="*/ 10 h 50"/>
                <a:gd name="T8" fmla="*/ 33 w 42"/>
                <a:gd name="T9" fmla="*/ 40 h 50"/>
                <a:gd name="T10" fmla="*/ 4 w 42"/>
                <a:gd name="T11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50">
                  <a:moveTo>
                    <a:pt x="0" y="2"/>
                  </a:moveTo>
                  <a:cubicBezTo>
                    <a:pt x="8" y="1"/>
                    <a:pt x="16" y="0"/>
                    <a:pt x="25" y="2"/>
                  </a:cubicBezTo>
                  <a:cubicBezTo>
                    <a:pt x="28" y="2"/>
                    <a:pt x="31" y="3"/>
                    <a:pt x="33" y="4"/>
                  </a:cubicBezTo>
                  <a:cubicBezTo>
                    <a:pt x="35" y="6"/>
                    <a:pt x="37" y="8"/>
                    <a:pt x="38" y="10"/>
                  </a:cubicBezTo>
                  <a:cubicBezTo>
                    <a:pt x="42" y="20"/>
                    <a:pt x="40" y="32"/>
                    <a:pt x="33" y="40"/>
                  </a:cubicBezTo>
                  <a:cubicBezTo>
                    <a:pt x="25" y="47"/>
                    <a:pt x="14" y="50"/>
                    <a:pt x="4" y="47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E1AA552C-6B38-AE44-9681-8E4B34EA773E}"/>
                </a:ext>
              </a:extLst>
            </p:cNvPr>
            <p:cNvSpPr/>
            <p:nvPr/>
          </p:nvSpPr>
          <p:spPr bwMode="auto">
            <a:xfrm>
              <a:off x="5057775" y="1169988"/>
              <a:ext cx="60325" cy="169863"/>
            </a:xfrm>
            <a:custGeom>
              <a:avLst/>
              <a:gdLst>
                <a:gd name="T0" fmla="*/ 0 w 28"/>
                <a:gd name="T1" fmla="*/ 0 h 79"/>
                <a:gd name="T2" fmla="*/ 7 w 28"/>
                <a:gd name="T3" fmla="*/ 78 h 79"/>
                <a:gd name="T4" fmla="*/ 28 w 28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79">
                  <a:moveTo>
                    <a:pt x="0" y="0"/>
                  </a:moveTo>
                  <a:cubicBezTo>
                    <a:pt x="4" y="26"/>
                    <a:pt x="6" y="52"/>
                    <a:pt x="7" y="78"/>
                  </a:cubicBezTo>
                  <a:cubicBezTo>
                    <a:pt x="14" y="78"/>
                    <a:pt x="21" y="79"/>
                    <a:pt x="28" y="79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7319005D-B46E-B44B-9330-1A41E0A35919}"/>
                </a:ext>
              </a:extLst>
            </p:cNvPr>
            <p:cNvSpPr/>
            <p:nvPr/>
          </p:nvSpPr>
          <p:spPr bwMode="auto">
            <a:xfrm>
              <a:off x="5160963" y="1169988"/>
              <a:ext cx="65088" cy="163513"/>
            </a:xfrm>
            <a:custGeom>
              <a:avLst/>
              <a:gdLst>
                <a:gd name="T0" fmla="*/ 2 w 30"/>
                <a:gd name="T1" fmla="*/ 76 h 76"/>
                <a:gd name="T2" fmla="*/ 7 w 30"/>
                <a:gd name="T3" fmla="*/ 0 h 76"/>
                <a:gd name="T4" fmla="*/ 30 w 30"/>
                <a:gd name="T5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76">
                  <a:moveTo>
                    <a:pt x="2" y="76"/>
                  </a:moveTo>
                  <a:cubicBezTo>
                    <a:pt x="0" y="51"/>
                    <a:pt x="2" y="25"/>
                    <a:pt x="7" y="0"/>
                  </a:cubicBezTo>
                  <a:cubicBezTo>
                    <a:pt x="17" y="23"/>
                    <a:pt x="25" y="46"/>
                    <a:pt x="30" y="7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013B80A5-767C-654E-A4E3-FE735B319823}"/>
                </a:ext>
              </a:extLst>
            </p:cNvPr>
            <p:cNvSpPr/>
            <p:nvPr/>
          </p:nvSpPr>
          <p:spPr bwMode="auto">
            <a:xfrm>
              <a:off x="5156200" y="1268413"/>
              <a:ext cx="49213" cy="9525"/>
            </a:xfrm>
            <a:custGeom>
              <a:avLst/>
              <a:gdLst>
                <a:gd name="T0" fmla="*/ 0 w 23"/>
                <a:gd name="T1" fmla="*/ 4 h 4"/>
                <a:gd name="T2" fmla="*/ 23 w 2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4">
                  <a:moveTo>
                    <a:pt x="0" y="4"/>
                  </a:moveTo>
                  <a:cubicBezTo>
                    <a:pt x="7" y="3"/>
                    <a:pt x="15" y="2"/>
                    <a:pt x="23" y="0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B7877F3D-F711-3641-B6B5-E00B8AD2967B}"/>
                </a:ext>
              </a:extLst>
            </p:cNvPr>
            <p:cNvSpPr/>
            <p:nvPr/>
          </p:nvSpPr>
          <p:spPr bwMode="auto">
            <a:xfrm>
              <a:off x="5221288" y="1168400"/>
              <a:ext cx="44450" cy="66675"/>
            </a:xfrm>
            <a:custGeom>
              <a:avLst/>
              <a:gdLst>
                <a:gd name="T0" fmla="*/ 0 w 21"/>
                <a:gd name="T1" fmla="*/ 0 h 31"/>
                <a:gd name="T2" fmla="*/ 21 w 2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1">
                  <a:moveTo>
                    <a:pt x="0" y="0"/>
                  </a:moveTo>
                  <a:cubicBezTo>
                    <a:pt x="5" y="12"/>
                    <a:pt x="12" y="22"/>
                    <a:pt x="21" y="31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A8B11C14-A664-DB49-870B-2BFFEFDEC122}"/>
                </a:ext>
              </a:extLst>
            </p:cNvPr>
            <p:cNvSpPr/>
            <p:nvPr/>
          </p:nvSpPr>
          <p:spPr bwMode="auto">
            <a:xfrm>
              <a:off x="5256213" y="1169988"/>
              <a:ext cx="36513" cy="180975"/>
            </a:xfrm>
            <a:custGeom>
              <a:avLst/>
              <a:gdLst>
                <a:gd name="T0" fmla="*/ 17 w 17"/>
                <a:gd name="T1" fmla="*/ 0 h 84"/>
                <a:gd name="T2" fmla="*/ 0 w 17"/>
                <a:gd name="T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84">
                  <a:moveTo>
                    <a:pt x="17" y="0"/>
                  </a:moveTo>
                  <a:cubicBezTo>
                    <a:pt x="8" y="27"/>
                    <a:pt x="3" y="55"/>
                    <a:pt x="0" y="84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196">
            <a:extLst>
              <a:ext uri="{FF2B5EF4-FFF2-40B4-BE49-F238E27FC236}">
                <a16:creationId xmlns:a16="http://schemas.microsoft.com/office/drawing/2014/main" id="{EE459F11-E148-5348-B733-7D8BB10D2C20}"/>
              </a:ext>
            </a:extLst>
          </p:cNvPr>
          <p:cNvGrpSpPr/>
          <p:nvPr/>
        </p:nvGrpSpPr>
        <p:grpSpPr>
          <a:xfrm rot="9238923">
            <a:off x="3955384" y="5606755"/>
            <a:ext cx="738188" cy="842963"/>
            <a:chOff x="6073775" y="2860675"/>
            <a:chExt cx="738188" cy="842963"/>
          </a:xfrm>
        </p:grpSpPr>
        <p:sp>
          <p:nvSpPr>
            <p:cNvPr id="64" name="Freeform 77">
              <a:extLst>
                <a:ext uri="{FF2B5EF4-FFF2-40B4-BE49-F238E27FC236}">
                  <a16:creationId xmlns:a16="http://schemas.microsoft.com/office/drawing/2014/main" id="{0BF37E6D-9196-3945-B74A-3BA31DC6F30C}"/>
                </a:ext>
              </a:extLst>
            </p:cNvPr>
            <p:cNvSpPr/>
            <p:nvPr/>
          </p:nvSpPr>
          <p:spPr bwMode="auto">
            <a:xfrm>
              <a:off x="6073775" y="2909888"/>
              <a:ext cx="698500" cy="793750"/>
            </a:xfrm>
            <a:custGeom>
              <a:avLst/>
              <a:gdLst>
                <a:gd name="T0" fmla="*/ 248 w 325"/>
                <a:gd name="T1" fmla="*/ 0 h 370"/>
                <a:gd name="T2" fmla="*/ 325 w 325"/>
                <a:gd name="T3" fmla="*/ 67 h 370"/>
                <a:gd name="T4" fmla="*/ 277 w 325"/>
                <a:gd name="T5" fmla="*/ 124 h 370"/>
                <a:gd name="T6" fmla="*/ 117 w 325"/>
                <a:gd name="T7" fmla="*/ 301 h 370"/>
                <a:gd name="T8" fmla="*/ 0 w 325"/>
                <a:gd name="T9" fmla="*/ 370 h 370"/>
                <a:gd name="T10" fmla="*/ 34 w 325"/>
                <a:gd name="T11" fmla="*/ 239 h 370"/>
                <a:gd name="T12" fmla="*/ 207 w 325"/>
                <a:gd name="T13" fmla="*/ 44 h 370"/>
                <a:gd name="T14" fmla="*/ 248 w 325"/>
                <a:gd name="T15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" h="370">
                  <a:moveTo>
                    <a:pt x="248" y="0"/>
                  </a:moveTo>
                  <a:cubicBezTo>
                    <a:pt x="288" y="2"/>
                    <a:pt x="313" y="32"/>
                    <a:pt x="325" y="67"/>
                  </a:cubicBezTo>
                  <a:cubicBezTo>
                    <a:pt x="308" y="91"/>
                    <a:pt x="296" y="102"/>
                    <a:pt x="277" y="124"/>
                  </a:cubicBezTo>
                  <a:cubicBezTo>
                    <a:pt x="223" y="183"/>
                    <a:pt x="170" y="242"/>
                    <a:pt x="117" y="301"/>
                  </a:cubicBezTo>
                  <a:cubicBezTo>
                    <a:pt x="77" y="324"/>
                    <a:pt x="40" y="347"/>
                    <a:pt x="0" y="370"/>
                  </a:cubicBezTo>
                  <a:cubicBezTo>
                    <a:pt x="6" y="330"/>
                    <a:pt x="20" y="278"/>
                    <a:pt x="34" y="239"/>
                  </a:cubicBezTo>
                  <a:cubicBezTo>
                    <a:pt x="91" y="172"/>
                    <a:pt x="148" y="108"/>
                    <a:pt x="207" y="44"/>
                  </a:cubicBezTo>
                  <a:cubicBezTo>
                    <a:pt x="220" y="29"/>
                    <a:pt x="234" y="14"/>
                    <a:pt x="248" y="0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4707A55C-72D2-8248-A903-6B403585E2D2}"/>
                </a:ext>
              </a:extLst>
            </p:cNvPr>
            <p:cNvSpPr/>
            <p:nvPr/>
          </p:nvSpPr>
          <p:spPr bwMode="auto">
            <a:xfrm>
              <a:off x="6097588" y="2860675"/>
              <a:ext cx="714375" cy="788988"/>
            </a:xfrm>
            <a:custGeom>
              <a:avLst/>
              <a:gdLst>
                <a:gd name="T0" fmla="*/ 235 w 332"/>
                <a:gd name="T1" fmla="*/ 22 h 368"/>
                <a:gd name="T2" fmla="*/ 286 w 332"/>
                <a:gd name="T3" fmla="*/ 3 h 368"/>
                <a:gd name="T4" fmla="*/ 326 w 332"/>
                <a:gd name="T5" fmla="*/ 39 h 368"/>
                <a:gd name="T6" fmla="*/ 314 w 332"/>
                <a:gd name="T7" fmla="*/ 91 h 368"/>
                <a:gd name="T8" fmla="*/ 103 w 332"/>
                <a:gd name="T9" fmla="*/ 325 h 368"/>
                <a:gd name="T10" fmla="*/ 87 w 332"/>
                <a:gd name="T11" fmla="*/ 301 h 368"/>
                <a:gd name="T12" fmla="*/ 65 w 332"/>
                <a:gd name="T13" fmla="*/ 299 h 368"/>
                <a:gd name="T14" fmla="*/ 46 w 332"/>
                <a:gd name="T15" fmla="*/ 312 h 368"/>
                <a:gd name="T16" fmla="*/ 51 w 332"/>
                <a:gd name="T17" fmla="*/ 276 h 368"/>
                <a:gd name="T18" fmla="*/ 46 w 332"/>
                <a:gd name="T19" fmla="*/ 263 h 368"/>
                <a:gd name="T20" fmla="*/ 34 w 332"/>
                <a:gd name="T21" fmla="*/ 259 h 368"/>
                <a:gd name="T22" fmla="*/ 22 w 332"/>
                <a:gd name="T23" fmla="*/ 263 h 368"/>
                <a:gd name="T24" fmla="*/ 0 w 332"/>
                <a:gd name="T25" fmla="*/ 342 h 368"/>
                <a:gd name="T26" fmla="*/ 11 w 332"/>
                <a:gd name="T27" fmla="*/ 350 h 368"/>
                <a:gd name="T28" fmla="*/ 25 w 332"/>
                <a:gd name="T2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368">
                  <a:moveTo>
                    <a:pt x="235" y="22"/>
                  </a:moveTo>
                  <a:cubicBezTo>
                    <a:pt x="247" y="7"/>
                    <a:pt x="267" y="0"/>
                    <a:pt x="286" y="3"/>
                  </a:cubicBezTo>
                  <a:cubicBezTo>
                    <a:pt x="304" y="7"/>
                    <a:pt x="320" y="21"/>
                    <a:pt x="326" y="39"/>
                  </a:cubicBezTo>
                  <a:cubicBezTo>
                    <a:pt x="332" y="57"/>
                    <a:pt x="327" y="78"/>
                    <a:pt x="314" y="91"/>
                  </a:cubicBezTo>
                  <a:cubicBezTo>
                    <a:pt x="103" y="325"/>
                    <a:pt x="103" y="325"/>
                    <a:pt x="103" y="325"/>
                  </a:cubicBezTo>
                  <a:cubicBezTo>
                    <a:pt x="98" y="317"/>
                    <a:pt x="95" y="306"/>
                    <a:pt x="87" y="301"/>
                  </a:cubicBezTo>
                  <a:cubicBezTo>
                    <a:pt x="81" y="296"/>
                    <a:pt x="72" y="297"/>
                    <a:pt x="65" y="299"/>
                  </a:cubicBezTo>
                  <a:cubicBezTo>
                    <a:pt x="58" y="302"/>
                    <a:pt x="51" y="307"/>
                    <a:pt x="46" y="312"/>
                  </a:cubicBezTo>
                  <a:cubicBezTo>
                    <a:pt x="49" y="300"/>
                    <a:pt x="51" y="288"/>
                    <a:pt x="51" y="276"/>
                  </a:cubicBezTo>
                  <a:cubicBezTo>
                    <a:pt x="50" y="271"/>
                    <a:pt x="50" y="266"/>
                    <a:pt x="46" y="263"/>
                  </a:cubicBezTo>
                  <a:cubicBezTo>
                    <a:pt x="43" y="260"/>
                    <a:pt x="39" y="259"/>
                    <a:pt x="34" y="259"/>
                  </a:cubicBezTo>
                  <a:cubicBezTo>
                    <a:pt x="30" y="260"/>
                    <a:pt x="26" y="261"/>
                    <a:pt x="22" y="263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3" y="345"/>
                    <a:pt x="7" y="348"/>
                    <a:pt x="11" y="350"/>
                  </a:cubicBezTo>
                  <a:cubicBezTo>
                    <a:pt x="17" y="355"/>
                    <a:pt x="24" y="360"/>
                    <a:pt x="25" y="368"/>
                  </a:cubicBezTo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6" name="组合 191">
            <a:extLst>
              <a:ext uri="{FF2B5EF4-FFF2-40B4-BE49-F238E27FC236}">
                <a16:creationId xmlns:a16="http://schemas.microsoft.com/office/drawing/2014/main" id="{49903409-D5FE-5443-89DA-8056CE1C2FBC}"/>
              </a:ext>
            </a:extLst>
          </p:cNvPr>
          <p:cNvGrpSpPr/>
          <p:nvPr/>
        </p:nvGrpSpPr>
        <p:grpSpPr>
          <a:xfrm>
            <a:off x="4933876" y="5643853"/>
            <a:ext cx="749300" cy="709613"/>
            <a:chOff x="5138738" y="2522538"/>
            <a:chExt cx="749300" cy="709613"/>
          </a:xfrm>
        </p:grpSpPr>
        <p:sp>
          <p:nvSpPr>
            <p:cNvPr id="67" name="Freeform 102">
              <a:extLst>
                <a:ext uri="{FF2B5EF4-FFF2-40B4-BE49-F238E27FC236}">
                  <a16:creationId xmlns:a16="http://schemas.microsoft.com/office/drawing/2014/main" id="{F46B494C-17E6-6F47-8D19-778FB6B9EE5D}"/>
                </a:ext>
              </a:extLst>
            </p:cNvPr>
            <p:cNvSpPr/>
            <p:nvPr/>
          </p:nvSpPr>
          <p:spPr bwMode="auto">
            <a:xfrm>
              <a:off x="5183188" y="2928938"/>
              <a:ext cx="249238" cy="257175"/>
            </a:xfrm>
            <a:custGeom>
              <a:avLst/>
              <a:gdLst>
                <a:gd name="T0" fmla="*/ 60 w 116"/>
                <a:gd name="T1" fmla="*/ 2 h 120"/>
                <a:gd name="T2" fmla="*/ 8 w 116"/>
                <a:gd name="T3" fmla="*/ 44 h 120"/>
                <a:gd name="T4" fmla="*/ 32 w 116"/>
                <a:gd name="T5" fmla="*/ 108 h 120"/>
                <a:gd name="T6" fmla="*/ 99 w 116"/>
                <a:gd name="T7" fmla="*/ 96 h 120"/>
                <a:gd name="T8" fmla="*/ 115 w 116"/>
                <a:gd name="T9" fmla="*/ 59 h 120"/>
                <a:gd name="T10" fmla="*/ 110 w 116"/>
                <a:gd name="T11" fmla="*/ 24 h 120"/>
                <a:gd name="T12" fmla="*/ 60 w 116"/>
                <a:gd name="T13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20">
                  <a:moveTo>
                    <a:pt x="60" y="2"/>
                  </a:moveTo>
                  <a:cubicBezTo>
                    <a:pt x="38" y="4"/>
                    <a:pt x="17" y="21"/>
                    <a:pt x="8" y="44"/>
                  </a:cubicBezTo>
                  <a:cubicBezTo>
                    <a:pt x="0" y="67"/>
                    <a:pt x="11" y="96"/>
                    <a:pt x="32" y="108"/>
                  </a:cubicBezTo>
                  <a:cubicBezTo>
                    <a:pt x="53" y="120"/>
                    <a:pt x="83" y="115"/>
                    <a:pt x="99" y="96"/>
                  </a:cubicBezTo>
                  <a:cubicBezTo>
                    <a:pt x="108" y="86"/>
                    <a:pt x="113" y="73"/>
                    <a:pt x="115" y="59"/>
                  </a:cubicBezTo>
                  <a:cubicBezTo>
                    <a:pt x="116" y="47"/>
                    <a:pt x="116" y="34"/>
                    <a:pt x="110" y="24"/>
                  </a:cubicBezTo>
                  <a:cubicBezTo>
                    <a:pt x="103" y="13"/>
                    <a:pt x="82" y="0"/>
                    <a:pt x="60" y="2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970FD811-F515-7D46-A245-26725F3EA23E}"/>
                </a:ext>
              </a:extLst>
            </p:cNvPr>
            <p:cNvSpPr/>
            <p:nvPr/>
          </p:nvSpPr>
          <p:spPr bwMode="auto">
            <a:xfrm>
              <a:off x="5154613" y="2733675"/>
              <a:ext cx="495300" cy="465138"/>
            </a:xfrm>
            <a:custGeom>
              <a:avLst/>
              <a:gdLst>
                <a:gd name="T0" fmla="*/ 174 w 230"/>
                <a:gd name="T1" fmla="*/ 212 h 217"/>
                <a:gd name="T2" fmla="*/ 210 w 230"/>
                <a:gd name="T3" fmla="*/ 190 h 217"/>
                <a:gd name="T4" fmla="*/ 220 w 230"/>
                <a:gd name="T5" fmla="*/ 93 h 217"/>
                <a:gd name="T6" fmla="*/ 157 w 230"/>
                <a:gd name="T7" fmla="*/ 19 h 217"/>
                <a:gd name="T8" fmla="*/ 69 w 230"/>
                <a:gd name="T9" fmla="*/ 1 h 217"/>
                <a:gd name="T10" fmla="*/ 22 w 230"/>
                <a:gd name="T11" fmla="*/ 8 h 217"/>
                <a:gd name="T12" fmla="*/ 1 w 230"/>
                <a:gd name="T13" fmla="*/ 36 h 217"/>
                <a:gd name="T14" fmla="*/ 25 w 230"/>
                <a:gd name="T15" fmla="*/ 66 h 217"/>
                <a:gd name="T16" fmla="*/ 65 w 230"/>
                <a:gd name="T17" fmla="*/ 67 h 217"/>
                <a:gd name="T18" fmla="*/ 106 w 230"/>
                <a:gd name="T19" fmla="*/ 65 h 217"/>
                <a:gd name="T20" fmla="*/ 150 w 230"/>
                <a:gd name="T21" fmla="*/ 107 h 217"/>
                <a:gd name="T22" fmla="*/ 158 w 230"/>
                <a:gd name="T23" fmla="*/ 169 h 217"/>
                <a:gd name="T24" fmla="*/ 174 w 230"/>
                <a:gd name="T25" fmla="*/ 2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217">
                  <a:moveTo>
                    <a:pt x="174" y="212"/>
                  </a:moveTo>
                  <a:cubicBezTo>
                    <a:pt x="188" y="217"/>
                    <a:pt x="203" y="204"/>
                    <a:pt x="210" y="190"/>
                  </a:cubicBezTo>
                  <a:cubicBezTo>
                    <a:pt x="227" y="161"/>
                    <a:pt x="230" y="125"/>
                    <a:pt x="220" y="93"/>
                  </a:cubicBezTo>
                  <a:cubicBezTo>
                    <a:pt x="210" y="61"/>
                    <a:pt x="187" y="34"/>
                    <a:pt x="157" y="19"/>
                  </a:cubicBezTo>
                  <a:cubicBezTo>
                    <a:pt x="128" y="6"/>
                    <a:pt x="100" y="1"/>
                    <a:pt x="69" y="1"/>
                  </a:cubicBezTo>
                  <a:cubicBezTo>
                    <a:pt x="54" y="0"/>
                    <a:pt x="40" y="2"/>
                    <a:pt x="22" y="8"/>
                  </a:cubicBezTo>
                  <a:cubicBezTo>
                    <a:pt x="9" y="14"/>
                    <a:pt x="2" y="23"/>
                    <a:pt x="1" y="36"/>
                  </a:cubicBezTo>
                  <a:cubicBezTo>
                    <a:pt x="0" y="50"/>
                    <a:pt x="12" y="62"/>
                    <a:pt x="25" y="66"/>
                  </a:cubicBezTo>
                  <a:cubicBezTo>
                    <a:pt x="38" y="70"/>
                    <a:pt x="52" y="69"/>
                    <a:pt x="65" y="67"/>
                  </a:cubicBezTo>
                  <a:cubicBezTo>
                    <a:pt x="79" y="65"/>
                    <a:pt x="93" y="62"/>
                    <a:pt x="106" y="65"/>
                  </a:cubicBezTo>
                  <a:cubicBezTo>
                    <a:pt x="126" y="70"/>
                    <a:pt x="142" y="87"/>
                    <a:pt x="150" y="107"/>
                  </a:cubicBezTo>
                  <a:cubicBezTo>
                    <a:pt x="158" y="126"/>
                    <a:pt x="159" y="148"/>
                    <a:pt x="158" y="169"/>
                  </a:cubicBezTo>
                  <a:cubicBezTo>
                    <a:pt x="158" y="185"/>
                    <a:pt x="159" y="206"/>
                    <a:pt x="174" y="212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04">
              <a:extLst>
                <a:ext uri="{FF2B5EF4-FFF2-40B4-BE49-F238E27FC236}">
                  <a16:creationId xmlns:a16="http://schemas.microsoft.com/office/drawing/2014/main" id="{2FEA59FE-DA45-F240-B435-535D465048C2}"/>
                </a:ext>
              </a:extLst>
            </p:cNvPr>
            <p:cNvSpPr/>
            <p:nvPr/>
          </p:nvSpPr>
          <p:spPr bwMode="auto">
            <a:xfrm>
              <a:off x="5138738" y="2522538"/>
              <a:ext cx="749300" cy="709613"/>
            </a:xfrm>
            <a:custGeom>
              <a:avLst/>
              <a:gdLst>
                <a:gd name="T0" fmla="*/ 259 w 348"/>
                <a:gd name="T1" fmla="*/ 232 h 330"/>
                <a:gd name="T2" fmla="*/ 255 w 348"/>
                <a:gd name="T3" fmla="*/ 283 h 330"/>
                <a:gd name="T4" fmla="*/ 280 w 348"/>
                <a:gd name="T5" fmla="*/ 324 h 330"/>
                <a:gd name="T6" fmla="*/ 324 w 348"/>
                <a:gd name="T7" fmla="*/ 310 h 330"/>
                <a:gd name="T8" fmla="*/ 340 w 348"/>
                <a:gd name="T9" fmla="*/ 264 h 330"/>
                <a:gd name="T10" fmla="*/ 259 w 348"/>
                <a:gd name="T11" fmla="*/ 66 h 330"/>
                <a:gd name="T12" fmla="*/ 64 w 348"/>
                <a:gd name="T13" fmla="*/ 3 h 330"/>
                <a:gd name="T14" fmla="*/ 13 w 348"/>
                <a:gd name="T15" fmla="*/ 17 h 330"/>
                <a:gd name="T16" fmla="*/ 42 w 348"/>
                <a:gd name="T17" fmla="*/ 72 h 330"/>
                <a:gd name="T18" fmla="*/ 114 w 348"/>
                <a:gd name="T19" fmla="*/ 74 h 330"/>
                <a:gd name="T20" fmla="*/ 221 w 348"/>
                <a:gd name="T21" fmla="*/ 121 h 330"/>
                <a:gd name="T22" fmla="*/ 259 w 348"/>
                <a:gd name="T23" fmla="*/ 23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8" h="330">
                  <a:moveTo>
                    <a:pt x="259" y="232"/>
                  </a:moveTo>
                  <a:cubicBezTo>
                    <a:pt x="258" y="249"/>
                    <a:pt x="254" y="266"/>
                    <a:pt x="255" y="283"/>
                  </a:cubicBezTo>
                  <a:cubicBezTo>
                    <a:pt x="256" y="300"/>
                    <a:pt x="264" y="318"/>
                    <a:pt x="280" y="324"/>
                  </a:cubicBezTo>
                  <a:cubicBezTo>
                    <a:pt x="295" y="330"/>
                    <a:pt x="313" y="323"/>
                    <a:pt x="324" y="310"/>
                  </a:cubicBezTo>
                  <a:cubicBezTo>
                    <a:pt x="335" y="298"/>
                    <a:pt x="339" y="281"/>
                    <a:pt x="340" y="264"/>
                  </a:cubicBezTo>
                  <a:cubicBezTo>
                    <a:pt x="348" y="194"/>
                    <a:pt x="313" y="111"/>
                    <a:pt x="259" y="66"/>
                  </a:cubicBezTo>
                  <a:cubicBezTo>
                    <a:pt x="205" y="20"/>
                    <a:pt x="137" y="0"/>
                    <a:pt x="64" y="3"/>
                  </a:cubicBezTo>
                  <a:cubicBezTo>
                    <a:pt x="46" y="4"/>
                    <a:pt x="24" y="2"/>
                    <a:pt x="13" y="17"/>
                  </a:cubicBezTo>
                  <a:cubicBezTo>
                    <a:pt x="0" y="37"/>
                    <a:pt x="19" y="65"/>
                    <a:pt x="42" y="72"/>
                  </a:cubicBezTo>
                  <a:cubicBezTo>
                    <a:pt x="65" y="79"/>
                    <a:pt x="90" y="74"/>
                    <a:pt x="114" y="74"/>
                  </a:cubicBezTo>
                  <a:cubicBezTo>
                    <a:pt x="154" y="74"/>
                    <a:pt x="194" y="91"/>
                    <a:pt x="221" y="121"/>
                  </a:cubicBezTo>
                  <a:cubicBezTo>
                    <a:pt x="248" y="151"/>
                    <a:pt x="263" y="192"/>
                    <a:pt x="259" y="232"/>
                  </a:cubicBezTo>
                  <a:close/>
                </a:path>
              </a:pathLst>
            </a:custGeom>
            <a:noFill/>
            <a:ln w="174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Freeform 166">
            <a:extLst>
              <a:ext uri="{FF2B5EF4-FFF2-40B4-BE49-F238E27FC236}">
                <a16:creationId xmlns:a16="http://schemas.microsoft.com/office/drawing/2014/main" id="{1716AE00-2E07-FB42-B680-F880A7942042}"/>
              </a:ext>
            </a:extLst>
          </p:cNvPr>
          <p:cNvSpPr/>
          <p:nvPr/>
        </p:nvSpPr>
        <p:spPr bwMode="auto">
          <a:xfrm>
            <a:off x="7338806" y="5466103"/>
            <a:ext cx="771525" cy="701675"/>
          </a:xfrm>
          <a:custGeom>
            <a:avLst/>
            <a:gdLst>
              <a:gd name="T0" fmla="*/ 110 w 358"/>
              <a:gd name="T1" fmla="*/ 197 h 327"/>
              <a:gd name="T2" fmla="*/ 5 w 358"/>
              <a:gd name="T3" fmla="*/ 139 h 327"/>
              <a:gd name="T4" fmla="*/ 141 w 358"/>
              <a:gd name="T5" fmla="*/ 111 h 327"/>
              <a:gd name="T6" fmla="*/ 197 w 358"/>
              <a:gd name="T7" fmla="*/ 0 h 327"/>
              <a:gd name="T8" fmla="*/ 217 w 358"/>
              <a:gd name="T9" fmla="*/ 112 h 327"/>
              <a:gd name="T10" fmla="*/ 352 w 358"/>
              <a:gd name="T11" fmla="*/ 133 h 327"/>
              <a:gd name="T12" fmla="*/ 261 w 358"/>
              <a:gd name="T13" fmla="*/ 198 h 327"/>
              <a:gd name="T14" fmla="*/ 303 w 358"/>
              <a:gd name="T15" fmla="*/ 313 h 327"/>
              <a:gd name="T16" fmla="*/ 182 w 358"/>
              <a:gd name="T17" fmla="*/ 235 h 327"/>
              <a:gd name="T18" fmla="*/ 87 w 358"/>
              <a:gd name="T19" fmla="*/ 317 h 327"/>
              <a:gd name="T20" fmla="*/ 110 w 358"/>
              <a:gd name="T21" fmla="*/ 19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8" h="327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63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/>
          <p:cNvSpPr txBox="1"/>
          <p:nvPr/>
        </p:nvSpPr>
        <p:spPr>
          <a:xfrm>
            <a:off x="5110579" y="2568665"/>
            <a:ext cx="5041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charset="-122"/>
                <a:ea typeface="微软雅黑 Light"/>
              </a:rPr>
              <a:t>Thank you</a:t>
            </a:r>
          </a:p>
        </p:txBody>
      </p:sp>
      <p:grpSp>
        <p:nvGrpSpPr>
          <p:cNvPr id="180" name="组合 179"/>
          <p:cNvGrpSpPr/>
          <p:nvPr/>
        </p:nvGrpSpPr>
        <p:grpSpPr>
          <a:xfrm>
            <a:off x="1406741" y="579607"/>
            <a:ext cx="4264854" cy="5461990"/>
            <a:chOff x="1378035" y="1025526"/>
            <a:chExt cx="3604636" cy="4616450"/>
          </a:xfrm>
        </p:grpSpPr>
        <p:grpSp>
          <p:nvGrpSpPr>
            <p:cNvPr id="181" name="组合 180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  <a:solidFill>
              <a:schemeClr val="accent1"/>
            </a:solidFill>
          </p:grpSpPr>
          <p:sp>
            <p:nvSpPr>
              <p:cNvPr id="197" name="Freeform 5"/>
              <p:cNvSpPr/>
              <p:nvPr/>
            </p:nvSpPr>
            <p:spPr bwMode="auto">
              <a:xfrm>
                <a:off x="2952750" y="3621088"/>
                <a:ext cx="230188" cy="1038225"/>
              </a:xfrm>
              <a:custGeom>
                <a:avLst/>
                <a:gdLst>
                  <a:gd name="T0" fmla="*/ 30 w 107"/>
                  <a:gd name="T1" fmla="*/ 439 h 484"/>
                  <a:gd name="T2" fmla="*/ 35 w 107"/>
                  <a:gd name="T3" fmla="*/ 415 h 484"/>
                  <a:gd name="T4" fmla="*/ 38 w 107"/>
                  <a:gd name="T5" fmla="*/ 403 h 484"/>
                  <a:gd name="T6" fmla="*/ 42 w 107"/>
                  <a:gd name="T7" fmla="*/ 373 h 484"/>
                  <a:gd name="T8" fmla="*/ 43 w 107"/>
                  <a:gd name="T9" fmla="*/ 355 h 484"/>
                  <a:gd name="T10" fmla="*/ 44 w 107"/>
                  <a:gd name="T11" fmla="*/ 351 h 484"/>
                  <a:gd name="T12" fmla="*/ 44 w 107"/>
                  <a:gd name="T13" fmla="*/ 329 h 484"/>
                  <a:gd name="T14" fmla="*/ 50 w 107"/>
                  <a:gd name="T15" fmla="*/ 322 h 484"/>
                  <a:gd name="T16" fmla="*/ 57 w 107"/>
                  <a:gd name="T17" fmla="*/ 300 h 484"/>
                  <a:gd name="T18" fmla="*/ 63 w 107"/>
                  <a:gd name="T19" fmla="*/ 277 h 484"/>
                  <a:gd name="T20" fmla="*/ 64 w 107"/>
                  <a:gd name="T21" fmla="*/ 269 h 484"/>
                  <a:gd name="T22" fmla="*/ 65 w 107"/>
                  <a:gd name="T23" fmla="*/ 260 h 484"/>
                  <a:gd name="T24" fmla="*/ 69 w 107"/>
                  <a:gd name="T25" fmla="*/ 252 h 484"/>
                  <a:gd name="T26" fmla="*/ 67 w 107"/>
                  <a:gd name="T27" fmla="*/ 245 h 484"/>
                  <a:gd name="T28" fmla="*/ 73 w 107"/>
                  <a:gd name="T29" fmla="*/ 230 h 484"/>
                  <a:gd name="T30" fmla="*/ 75 w 107"/>
                  <a:gd name="T31" fmla="*/ 215 h 484"/>
                  <a:gd name="T32" fmla="*/ 74 w 107"/>
                  <a:gd name="T33" fmla="*/ 211 h 484"/>
                  <a:gd name="T34" fmla="*/ 76 w 107"/>
                  <a:gd name="T35" fmla="*/ 207 h 484"/>
                  <a:gd name="T36" fmla="*/ 83 w 107"/>
                  <a:gd name="T37" fmla="*/ 192 h 484"/>
                  <a:gd name="T38" fmla="*/ 88 w 107"/>
                  <a:gd name="T39" fmla="*/ 166 h 484"/>
                  <a:gd name="T40" fmla="*/ 89 w 107"/>
                  <a:gd name="T41" fmla="*/ 145 h 484"/>
                  <a:gd name="T42" fmla="*/ 89 w 107"/>
                  <a:gd name="T43" fmla="*/ 128 h 484"/>
                  <a:gd name="T44" fmla="*/ 92 w 107"/>
                  <a:gd name="T45" fmla="*/ 125 h 484"/>
                  <a:gd name="T46" fmla="*/ 90 w 107"/>
                  <a:gd name="T47" fmla="*/ 124 h 484"/>
                  <a:gd name="T48" fmla="*/ 97 w 107"/>
                  <a:gd name="T49" fmla="*/ 103 h 484"/>
                  <a:gd name="T50" fmla="*/ 101 w 107"/>
                  <a:gd name="T51" fmla="*/ 88 h 484"/>
                  <a:gd name="T52" fmla="*/ 99 w 107"/>
                  <a:gd name="T53" fmla="*/ 83 h 484"/>
                  <a:gd name="T54" fmla="*/ 102 w 107"/>
                  <a:gd name="T55" fmla="*/ 72 h 484"/>
                  <a:gd name="T56" fmla="*/ 104 w 107"/>
                  <a:gd name="T57" fmla="*/ 65 h 484"/>
                  <a:gd name="T58" fmla="*/ 104 w 107"/>
                  <a:gd name="T59" fmla="*/ 58 h 484"/>
                  <a:gd name="T60" fmla="*/ 107 w 107"/>
                  <a:gd name="T61" fmla="*/ 40 h 484"/>
                  <a:gd name="T62" fmla="*/ 72 w 107"/>
                  <a:gd name="T63" fmla="*/ 100 h 484"/>
                  <a:gd name="T64" fmla="*/ 65 w 107"/>
                  <a:gd name="T65" fmla="*/ 137 h 484"/>
                  <a:gd name="T66" fmla="*/ 63 w 107"/>
                  <a:gd name="T67" fmla="*/ 147 h 484"/>
                  <a:gd name="T68" fmla="*/ 62 w 107"/>
                  <a:gd name="T69" fmla="*/ 149 h 484"/>
                  <a:gd name="T70" fmla="*/ 58 w 107"/>
                  <a:gd name="T71" fmla="*/ 176 h 484"/>
                  <a:gd name="T72" fmla="*/ 53 w 107"/>
                  <a:gd name="T73" fmla="*/ 197 h 484"/>
                  <a:gd name="T74" fmla="*/ 53 w 107"/>
                  <a:gd name="T75" fmla="*/ 213 h 484"/>
                  <a:gd name="T76" fmla="*/ 55 w 107"/>
                  <a:gd name="T77" fmla="*/ 218 h 484"/>
                  <a:gd name="T78" fmla="*/ 46 w 107"/>
                  <a:gd name="T79" fmla="*/ 232 h 484"/>
                  <a:gd name="T80" fmla="*/ 34 w 107"/>
                  <a:gd name="T81" fmla="*/ 294 h 484"/>
                  <a:gd name="T82" fmla="*/ 34 w 107"/>
                  <a:gd name="T83" fmla="*/ 300 h 484"/>
                  <a:gd name="T84" fmla="*/ 24 w 107"/>
                  <a:gd name="T85" fmla="*/ 36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484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6"/>
              <p:cNvSpPr/>
              <p:nvPr/>
            </p:nvSpPr>
            <p:spPr bwMode="auto">
              <a:xfrm>
                <a:off x="2651125" y="4127501"/>
                <a:ext cx="301625" cy="1146175"/>
              </a:xfrm>
              <a:custGeom>
                <a:avLst/>
                <a:gdLst>
                  <a:gd name="T0" fmla="*/ 119 w 140"/>
                  <a:gd name="T1" fmla="*/ 113 h 534"/>
                  <a:gd name="T2" fmla="*/ 125 w 140"/>
                  <a:gd name="T3" fmla="*/ 96 h 534"/>
                  <a:gd name="T4" fmla="*/ 124 w 140"/>
                  <a:gd name="T5" fmla="*/ 91 h 534"/>
                  <a:gd name="T6" fmla="*/ 128 w 140"/>
                  <a:gd name="T7" fmla="*/ 79 h 534"/>
                  <a:gd name="T8" fmla="*/ 131 w 140"/>
                  <a:gd name="T9" fmla="*/ 71 h 534"/>
                  <a:gd name="T10" fmla="*/ 132 w 140"/>
                  <a:gd name="T11" fmla="*/ 64 h 534"/>
                  <a:gd name="T12" fmla="*/ 137 w 140"/>
                  <a:gd name="T13" fmla="*/ 44 h 534"/>
                  <a:gd name="T14" fmla="*/ 94 w 140"/>
                  <a:gd name="T15" fmla="*/ 108 h 534"/>
                  <a:gd name="T16" fmla="*/ 84 w 140"/>
                  <a:gd name="T17" fmla="*/ 150 h 534"/>
                  <a:gd name="T18" fmla="*/ 82 w 140"/>
                  <a:gd name="T19" fmla="*/ 161 h 534"/>
                  <a:gd name="T20" fmla="*/ 81 w 140"/>
                  <a:gd name="T21" fmla="*/ 163 h 534"/>
                  <a:gd name="T22" fmla="*/ 75 w 140"/>
                  <a:gd name="T23" fmla="*/ 193 h 534"/>
                  <a:gd name="T24" fmla="*/ 69 w 140"/>
                  <a:gd name="T25" fmla="*/ 217 h 534"/>
                  <a:gd name="T26" fmla="*/ 69 w 140"/>
                  <a:gd name="T27" fmla="*/ 235 h 534"/>
                  <a:gd name="T28" fmla="*/ 71 w 140"/>
                  <a:gd name="T29" fmla="*/ 240 h 534"/>
                  <a:gd name="T30" fmla="*/ 61 w 140"/>
                  <a:gd name="T31" fmla="*/ 256 h 534"/>
                  <a:gd name="T32" fmla="*/ 46 w 140"/>
                  <a:gd name="T33" fmla="*/ 324 h 534"/>
                  <a:gd name="T34" fmla="*/ 45 w 140"/>
                  <a:gd name="T35" fmla="*/ 331 h 534"/>
                  <a:gd name="T36" fmla="*/ 33 w 140"/>
                  <a:gd name="T37" fmla="*/ 375 h 534"/>
                  <a:gd name="T38" fmla="*/ 18 w 140"/>
                  <a:gd name="T39" fmla="*/ 448 h 534"/>
                  <a:gd name="T40" fmla="*/ 32 w 140"/>
                  <a:gd name="T41" fmla="*/ 484 h 534"/>
                  <a:gd name="T42" fmla="*/ 38 w 140"/>
                  <a:gd name="T43" fmla="*/ 458 h 534"/>
                  <a:gd name="T44" fmla="*/ 44 w 140"/>
                  <a:gd name="T45" fmla="*/ 436 h 534"/>
                  <a:gd name="T46" fmla="*/ 48 w 140"/>
                  <a:gd name="T47" fmla="*/ 404 h 534"/>
                  <a:gd name="T48" fmla="*/ 51 w 140"/>
                  <a:gd name="T49" fmla="*/ 392 h 534"/>
                  <a:gd name="T50" fmla="*/ 54 w 140"/>
                  <a:gd name="T51" fmla="*/ 378 h 534"/>
                  <a:gd name="T52" fmla="*/ 56 w 140"/>
                  <a:gd name="T53" fmla="*/ 364 h 534"/>
                  <a:gd name="T54" fmla="*/ 63 w 140"/>
                  <a:gd name="T55" fmla="*/ 342 h 534"/>
                  <a:gd name="T56" fmla="*/ 68 w 140"/>
                  <a:gd name="T57" fmla="*/ 327 h 534"/>
                  <a:gd name="T58" fmla="*/ 75 w 140"/>
                  <a:gd name="T59" fmla="*/ 298 h 534"/>
                  <a:gd name="T60" fmla="*/ 79 w 140"/>
                  <a:gd name="T61" fmla="*/ 297 h 534"/>
                  <a:gd name="T62" fmla="*/ 80 w 140"/>
                  <a:gd name="T63" fmla="*/ 282 h 534"/>
                  <a:gd name="T64" fmla="*/ 81 w 140"/>
                  <a:gd name="T65" fmla="*/ 278 h 534"/>
                  <a:gd name="T66" fmla="*/ 88 w 140"/>
                  <a:gd name="T67" fmla="*/ 255 h 534"/>
                  <a:gd name="T68" fmla="*/ 92 w 140"/>
                  <a:gd name="T69" fmla="*/ 246 h 534"/>
                  <a:gd name="T70" fmla="*/ 91 w 140"/>
                  <a:gd name="T71" fmla="*/ 236 h 534"/>
                  <a:gd name="T72" fmla="*/ 90 w 140"/>
                  <a:gd name="T73" fmla="*/ 232 h 534"/>
                  <a:gd name="T74" fmla="*/ 92 w 140"/>
                  <a:gd name="T75" fmla="*/ 228 h 534"/>
                  <a:gd name="T76" fmla="*/ 100 w 140"/>
                  <a:gd name="T77" fmla="*/ 210 h 534"/>
                  <a:gd name="T78" fmla="*/ 106 w 140"/>
                  <a:gd name="T79" fmla="*/ 182 h 534"/>
                  <a:gd name="T80" fmla="*/ 108 w 140"/>
                  <a:gd name="T81" fmla="*/ 158 h 534"/>
                  <a:gd name="T82" fmla="*/ 110 w 140"/>
                  <a:gd name="T83" fmla="*/ 140 h 534"/>
                  <a:gd name="T84" fmla="*/ 113 w 140"/>
                  <a:gd name="T85" fmla="*/ 137 h 534"/>
                  <a:gd name="T86" fmla="*/ 111 w 140"/>
                  <a:gd name="T87" fmla="*/ 13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0" h="534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"/>
              <p:cNvSpPr/>
              <p:nvPr/>
            </p:nvSpPr>
            <p:spPr bwMode="auto">
              <a:xfrm>
                <a:off x="2978150" y="4189413"/>
                <a:ext cx="269875" cy="984250"/>
              </a:xfrm>
              <a:custGeom>
                <a:avLst/>
                <a:gdLst>
                  <a:gd name="T0" fmla="*/ 100 w 125"/>
                  <a:gd name="T1" fmla="*/ 63 h 458"/>
                  <a:gd name="T2" fmla="*/ 81 w 125"/>
                  <a:gd name="T3" fmla="*/ 129 h 458"/>
                  <a:gd name="T4" fmla="*/ 78 w 125"/>
                  <a:gd name="T5" fmla="*/ 134 h 458"/>
                  <a:gd name="T6" fmla="*/ 77 w 125"/>
                  <a:gd name="T7" fmla="*/ 142 h 458"/>
                  <a:gd name="T8" fmla="*/ 76 w 125"/>
                  <a:gd name="T9" fmla="*/ 152 h 458"/>
                  <a:gd name="T10" fmla="*/ 67 w 125"/>
                  <a:gd name="T11" fmla="*/ 187 h 458"/>
                  <a:gd name="T12" fmla="*/ 64 w 125"/>
                  <a:gd name="T13" fmla="*/ 197 h 458"/>
                  <a:gd name="T14" fmla="*/ 64 w 125"/>
                  <a:gd name="T15" fmla="*/ 207 h 458"/>
                  <a:gd name="T16" fmla="*/ 66 w 125"/>
                  <a:gd name="T17" fmla="*/ 210 h 458"/>
                  <a:gd name="T18" fmla="*/ 42 w 125"/>
                  <a:gd name="T19" fmla="*/ 273 h 458"/>
                  <a:gd name="T20" fmla="*/ 41 w 125"/>
                  <a:gd name="T21" fmla="*/ 281 h 458"/>
                  <a:gd name="T22" fmla="*/ 35 w 125"/>
                  <a:gd name="T23" fmla="*/ 306 h 458"/>
                  <a:gd name="T24" fmla="*/ 17 w 125"/>
                  <a:gd name="T25" fmla="*/ 385 h 458"/>
                  <a:gd name="T26" fmla="*/ 31 w 125"/>
                  <a:gd name="T27" fmla="*/ 417 h 458"/>
                  <a:gd name="T28" fmla="*/ 37 w 125"/>
                  <a:gd name="T29" fmla="*/ 394 h 458"/>
                  <a:gd name="T30" fmla="*/ 43 w 125"/>
                  <a:gd name="T31" fmla="*/ 376 h 458"/>
                  <a:gd name="T32" fmla="*/ 46 w 125"/>
                  <a:gd name="T33" fmla="*/ 348 h 458"/>
                  <a:gd name="T34" fmla="*/ 49 w 125"/>
                  <a:gd name="T35" fmla="*/ 338 h 458"/>
                  <a:gd name="T36" fmla="*/ 51 w 125"/>
                  <a:gd name="T37" fmla="*/ 326 h 458"/>
                  <a:gd name="T38" fmla="*/ 53 w 125"/>
                  <a:gd name="T39" fmla="*/ 313 h 458"/>
                  <a:gd name="T40" fmla="*/ 59 w 125"/>
                  <a:gd name="T41" fmla="*/ 295 h 458"/>
                  <a:gd name="T42" fmla="*/ 64 w 125"/>
                  <a:gd name="T43" fmla="*/ 282 h 458"/>
                  <a:gd name="T44" fmla="*/ 71 w 125"/>
                  <a:gd name="T45" fmla="*/ 258 h 458"/>
                  <a:gd name="T46" fmla="*/ 75 w 125"/>
                  <a:gd name="T47" fmla="*/ 257 h 458"/>
                  <a:gd name="T48" fmla="*/ 76 w 125"/>
                  <a:gd name="T49" fmla="*/ 244 h 458"/>
                  <a:gd name="T50" fmla="*/ 77 w 125"/>
                  <a:gd name="T51" fmla="*/ 240 h 458"/>
                  <a:gd name="T52" fmla="*/ 84 w 125"/>
                  <a:gd name="T53" fmla="*/ 221 h 458"/>
                  <a:gd name="T54" fmla="*/ 87 w 125"/>
                  <a:gd name="T55" fmla="*/ 213 h 458"/>
                  <a:gd name="T56" fmla="*/ 84 w 125"/>
                  <a:gd name="T57" fmla="*/ 203 h 458"/>
                  <a:gd name="T58" fmla="*/ 88 w 125"/>
                  <a:gd name="T59" fmla="*/ 200 h 458"/>
                  <a:gd name="T60" fmla="*/ 91 w 125"/>
                  <a:gd name="T61" fmla="*/ 191 h 458"/>
                  <a:gd name="T62" fmla="*/ 97 w 125"/>
                  <a:gd name="T63" fmla="*/ 175 h 458"/>
                  <a:gd name="T64" fmla="*/ 99 w 125"/>
                  <a:gd name="T65" fmla="*/ 156 h 458"/>
                  <a:gd name="T66" fmla="*/ 104 w 125"/>
                  <a:gd name="T67" fmla="*/ 139 h 458"/>
                  <a:gd name="T68" fmla="*/ 106 w 125"/>
                  <a:gd name="T69" fmla="*/ 121 h 458"/>
                  <a:gd name="T70" fmla="*/ 108 w 125"/>
                  <a:gd name="T71" fmla="*/ 120 h 458"/>
                  <a:gd name="T72" fmla="*/ 110 w 125"/>
                  <a:gd name="T73" fmla="*/ 113 h 458"/>
                  <a:gd name="T74" fmla="*/ 113 w 125"/>
                  <a:gd name="T75" fmla="*/ 95 h 458"/>
                  <a:gd name="T76" fmla="*/ 117 w 125"/>
                  <a:gd name="T77" fmla="*/ 83 h 458"/>
                  <a:gd name="T78" fmla="*/ 120 w 125"/>
                  <a:gd name="T79" fmla="*/ 78 h 458"/>
                  <a:gd name="T80" fmla="*/ 121 w 125"/>
                  <a:gd name="T81" fmla="*/ 67 h 458"/>
                  <a:gd name="T82" fmla="*/ 123 w 125"/>
                  <a:gd name="T83" fmla="*/ 65 h 458"/>
                  <a:gd name="T84" fmla="*/ 123 w 125"/>
                  <a:gd name="T85" fmla="*/ 4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" h="458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"/>
              <p:cNvSpPr/>
              <p:nvPr/>
            </p:nvSpPr>
            <p:spPr bwMode="auto">
              <a:xfrm>
                <a:off x="1920875" y="3721101"/>
                <a:ext cx="1949450" cy="1920875"/>
              </a:xfrm>
              <a:custGeom>
                <a:avLst/>
                <a:gdLst>
                  <a:gd name="T0" fmla="*/ 833 w 905"/>
                  <a:gd name="T1" fmla="*/ 570 h 894"/>
                  <a:gd name="T2" fmla="*/ 825 w 905"/>
                  <a:gd name="T3" fmla="*/ 491 h 894"/>
                  <a:gd name="T4" fmla="*/ 796 w 905"/>
                  <a:gd name="T5" fmla="*/ 438 h 894"/>
                  <a:gd name="T6" fmla="*/ 755 w 905"/>
                  <a:gd name="T7" fmla="*/ 415 h 894"/>
                  <a:gd name="T8" fmla="*/ 688 w 905"/>
                  <a:gd name="T9" fmla="*/ 413 h 894"/>
                  <a:gd name="T10" fmla="*/ 648 w 905"/>
                  <a:gd name="T11" fmla="*/ 426 h 894"/>
                  <a:gd name="T12" fmla="*/ 671 w 905"/>
                  <a:gd name="T13" fmla="*/ 329 h 894"/>
                  <a:gd name="T14" fmla="*/ 693 w 905"/>
                  <a:gd name="T15" fmla="*/ 252 h 894"/>
                  <a:gd name="T16" fmla="*/ 708 w 905"/>
                  <a:gd name="T17" fmla="*/ 169 h 894"/>
                  <a:gd name="T18" fmla="*/ 724 w 905"/>
                  <a:gd name="T19" fmla="*/ 77 h 894"/>
                  <a:gd name="T20" fmla="*/ 708 w 905"/>
                  <a:gd name="T21" fmla="*/ 54 h 894"/>
                  <a:gd name="T22" fmla="*/ 673 w 905"/>
                  <a:gd name="T23" fmla="*/ 225 h 894"/>
                  <a:gd name="T24" fmla="*/ 640 w 905"/>
                  <a:gd name="T25" fmla="*/ 360 h 894"/>
                  <a:gd name="T26" fmla="*/ 705 w 905"/>
                  <a:gd name="T27" fmla="*/ 437 h 894"/>
                  <a:gd name="T28" fmla="*/ 763 w 905"/>
                  <a:gd name="T29" fmla="*/ 445 h 894"/>
                  <a:gd name="T30" fmla="*/ 816 w 905"/>
                  <a:gd name="T31" fmla="*/ 547 h 894"/>
                  <a:gd name="T32" fmla="*/ 704 w 905"/>
                  <a:gd name="T33" fmla="*/ 548 h 894"/>
                  <a:gd name="T34" fmla="*/ 655 w 905"/>
                  <a:gd name="T35" fmla="*/ 627 h 894"/>
                  <a:gd name="T36" fmla="*/ 863 w 905"/>
                  <a:gd name="T37" fmla="*/ 642 h 894"/>
                  <a:gd name="T38" fmla="*/ 833 w 905"/>
                  <a:gd name="T39" fmla="*/ 789 h 894"/>
                  <a:gd name="T40" fmla="*/ 611 w 905"/>
                  <a:gd name="T41" fmla="*/ 766 h 894"/>
                  <a:gd name="T42" fmla="*/ 563 w 905"/>
                  <a:gd name="T43" fmla="*/ 849 h 894"/>
                  <a:gd name="T44" fmla="*/ 494 w 905"/>
                  <a:gd name="T45" fmla="*/ 867 h 894"/>
                  <a:gd name="T46" fmla="*/ 436 w 905"/>
                  <a:gd name="T47" fmla="*/ 851 h 894"/>
                  <a:gd name="T48" fmla="*/ 387 w 905"/>
                  <a:gd name="T49" fmla="*/ 803 h 894"/>
                  <a:gd name="T50" fmla="*/ 372 w 905"/>
                  <a:gd name="T51" fmla="*/ 744 h 894"/>
                  <a:gd name="T52" fmla="*/ 279 w 905"/>
                  <a:gd name="T53" fmla="*/ 842 h 894"/>
                  <a:gd name="T54" fmla="*/ 197 w 905"/>
                  <a:gd name="T55" fmla="*/ 803 h 894"/>
                  <a:gd name="T56" fmla="*/ 186 w 905"/>
                  <a:gd name="T57" fmla="*/ 758 h 894"/>
                  <a:gd name="T58" fmla="*/ 217 w 905"/>
                  <a:gd name="T59" fmla="*/ 676 h 894"/>
                  <a:gd name="T60" fmla="*/ 266 w 905"/>
                  <a:gd name="T61" fmla="*/ 647 h 894"/>
                  <a:gd name="T62" fmla="*/ 180 w 905"/>
                  <a:gd name="T63" fmla="*/ 689 h 894"/>
                  <a:gd name="T64" fmla="*/ 89 w 905"/>
                  <a:gd name="T65" fmla="*/ 733 h 894"/>
                  <a:gd name="T66" fmla="*/ 26 w 905"/>
                  <a:gd name="T67" fmla="*/ 664 h 894"/>
                  <a:gd name="T68" fmla="*/ 36 w 905"/>
                  <a:gd name="T69" fmla="*/ 612 h 894"/>
                  <a:gd name="T70" fmla="*/ 103 w 905"/>
                  <a:gd name="T71" fmla="*/ 551 h 894"/>
                  <a:gd name="T72" fmla="*/ 168 w 905"/>
                  <a:gd name="T73" fmla="*/ 544 h 894"/>
                  <a:gd name="T74" fmla="*/ 102 w 905"/>
                  <a:gd name="T75" fmla="*/ 524 h 894"/>
                  <a:gd name="T76" fmla="*/ 127 w 905"/>
                  <a:gd name="T77" fmla="*/ 451 h 894"/>
                  <a:gd name="T78" fmla="*/ 193 w 905"/>
                  <a:gd name="T79" fmla="*/ 409 h 894"/>
                  <a:gd name="T80" fmla="*/ 234 w 905"/>
                  <a:gd name="T81" fmla="*/ 395 h 894"/>
                  <a:gd name="T82" fmla="*/ 305 w 905"/>
                  <a:gd name="T83" fmla="*/ 399 h 894"/>
                  <a:gd name="T84" fmla="*/ 342 w 905"/>
                  <a:gd name="T85" fmla="*/ 442 h 894"/>
                  <a:gd name="T86" fmla="*/ 373 w 905"/>
                  <a:gd name="T87" fmla="*/ 437 h 894"/>
                  <a:gd name="T88" fmla="*/ 397 w 905"/>
                  <a:gd name="T89" fmla="*/ 319 h 894"/>
                  <a:gd name="T90" fmla="*/ 413 w 905"/>
                  <a:gd name="T91" fmla="*/ 250 h 894"/>
                  <a:gd name="T92" fmla="*/ 434 w 905"/>
                  <a:gd name="T93" fmla="*/ 144 h 894"/>
                  <a:gd name="T94" fmla="*/ 448 w 905"/>
                  <a:gd name="T95" fmla="*/ 75 h 894"/>
                  <a:gd name="T96" fmla="*/ 407 w 905"/>
                  <a:gd name="T97" fmla="*/ 162 h 894"/>
                  <a:gd name="T98" fmla="*/ 391 w 905"/>
                  <a:gd name="T99" fmla="*/ 260 h 894"/>
                  <a:gd name="T100" fmla="*/ 292 w 905"/>
                  <a:gd name="T101" fmla="*/ 371 h 894"/>
                  <a:gd name="T102" fmla="*/ 213 w 905"/>
                  <a:gd name="T103" fmla="*/ 382 h 894"/>
                  <a:gd name="T104" fmla="*/ 79 w 905"/>
                  <a:gd name="T105" fmla="*/ 534 h 894"/>
                  <a:gd name="T106" fmla="*/ 19 w 905"/>
                  <a:gd name="T107" fmla="*/ 602 h 894"/>
                  <a:gd name="T108" fmla="*/ 144 w 905"/>
                  <a:gd name="T109" fmla="*/ 758 h 894"/>
                  <a:gd name="T110" fmla="*/ 221 w 905"/>
                  <a:gd name="T111" fmla="*/ 850 h 894"/>
                  <a:gd name="T112" fmla="*/ 413 w 905"/>
                  <a:gd name="T113" fmla="*/ 870 h 894"/>
                  <a:gd name="T114" fmla="*/ 558 w 905"/>
                  <a:gd name="T115" fmla="*/ 876 h 894"/>
                  <a:gd name="T116" fmla="*/ 695 w 905"/>
                  <a:gd name="T117" fmla="*/ 842 h 894"/>
                  <a:gd name="T118" fmla="*/ 861 w 905"/>
                  <a:gd name="T119" fmla="*/ 793 h 894"/>
                  <a:gd name="T120" fmla="*/ 901 w 905"/>
                  <a:gd name="T121" fmla="*/ 666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5" h="894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9"/>
              <p:cNvSpPr>
                <a:spLocks noEditPoints="1"/>
              </p:cNvSpPr>
              <p:nvPr/>
            </p:nvSpPr>
            <p:spPr bwMode="auto">
              <a:xfrm>
                <a:off x="3000375" y="2727326"/>
                <a:ext cx="669925" cy="654050"/>
              </a:xfrm>
              <a:custGeom>
                <a:avLst/>
                <a:gdLst>
                  <a:gd name="T0" fmla="*/ 287 w 311"/>
                  <a:gd name="T1" fmla="*/ 69 h 305"/>
                  <a:gd name="T2" fmla="*/ 274 w 311"/>
                  <a:gd name="T3" fmla="*/ 73 h 305"/>
                  <a:gd name="T4" fmla="*/ 264 w 311"/>
                  <a:gd name="T5" fmla="*/ 72 h 305"/>
                  <a:gd name="T6" fmla="*/ 258 w 311"/>
                  <a:gd name="T7" fmla="*/ 75 h 305"/>
                  <a:gd name="T8" fmla="*/ 250 w 311"/>
                  <a:gd name="T9" fmla="*/ 71 h 305"/>
                  <a:gd name="T10" fmla="*/ 239 w 311"/>
                  <a:gd name="T11" fmla="*/ 76 h 305"/>
                  <a:gd name="T12" fmla="*/ 229 w 311"/>
                  <a:gd name="T13" fmla="*/ 83 h 305"/>
                  <a:gd name="T14" fmla="*/ 213 w 311"/>
                  <a:gd name="T15" fmla="*/ 109 h 305"/>
                  <a:gd name="T16" fmla="*/ 204 w 311"/>
                  <a:gd name="T17" fmla="*/ 126 h 305"/>
                  <a:gd name="T18" fmla="*/ 194 w 311"/>
                  <a:gd name="T19" fmla="*/ 154 h 305"/>
                  <a:gd name="T20" fmla="*/ 157 w 311"/>
                  <a:gd name="T21" fmla="*/ 77 h 305"/>
                  <a:gd name="T22" fmla="*/ 156 w 311"/>
                  <a:gd name="T23" fmla="*/ 84 h 305"/>
                  <a:gd name="T24" fmla="*/ 150 w 311"/>
                  <a:gd name="T25" fmla="*/ 66 h 305"/>
                  <a:gd name="T26" fmla="*/ 137 w 311"/>
                  <a:gd name="T27" fmla="*/ 68 h 305"/>
                  <a:gd name="T28" fmla="*/ 134 w 311"/>
                  <a:gd name="T29" fmla="*/ 54 h 305"/>
                  <a:gd name="T30" fmla="*/ 132 w 311"/>
                  <a:gd name="T31" fmla="*/ 49 h 305"/>
                  <a:gd name="T32" fmla="*/ 110 w 311"/>
                  <a:gd name="T33" fmla="*/ 44 h 305"/>
                  <a:gd name="T34" fmla="*/ 101 w 311"/>
                  <a:gd name="T35" fmla="*/ 41 h 305"/>
                  <a:gd name="T36" fmla="*/ 78 w 311"/>
                  <a:gd name="T37" fmla="*/ 31 h 305"/>
                  <a:gd name="T38" fmla="*/ 64 w 311"/>
                  <a:gd name="T39" fmla="*/ 38 h 305"/>
                  <a:gd name="T40" fmla="*/ 51 w 311"/>
                  <a:gd name="T41" fmla="*/ 26 h 305"/>
                  <a:gd name="T42" fmla="*/ 38 w 311"/>
                  <a:gd name="T43" fmla="*/ 45 h 305"/>
                  <a:gd name="T44" fmla="*/ 29 w 311"/>
                  <a:gd name="T45" fmla="*/ 141 h 305"/>
                  <a:gd name="T46" fmla="*/ 62 w 311"/>
                  <a:gd name="T47" fmla="*/ 233 h 305"/>
                  <a:gd name="T48" fmla="*/ 117 w 311"/>
                  <a:gd name="T49" fmla="*/ 226 h 305"/>
                  <a:gd name="T50" fmla="*/ 183 w 311"/>
                  <a:gd name="T51" fmla="*/ 192 h 305"/>
                  <a:gd name="T52" fmla="*/ 254 w 311"/>
                  <a:gd name="T53" fmla="*/ 137 h 305"/>
                  <a:gd name="T54" fmla="*/ 72 w 311"/>
                  <a:gd name="T55" fmla="*/ 195 h 305"/>
                  <a:gd name="T56" fmla="*/ 82 w 311"/>
                  <a:gd name="T57" fmla="*/ 64 h 305"/>
                  <a:gd name="T58" fmla="*/ 101 w 311"/>
                  <a:gd name="T59" fmla="*/ 61 h 305"/>
                  <a:gd name="T60" fmla="*/ 92 w 311"/>
                  <a:gd name="T61" fmla="*/ 110 h 305"/>
                  <a:gd name="T62" fmla="*/ 141 w 311"/>
                  <a:gd name="T63" fmla="*/ 223 h 305"/>
                  <a:gd name="T64" fmla="*/ 142 w 311"/>
                  <a:gd name="T65" fmla="*/ 219 h 305"/>
                  <a:gd name="T66" fmla="*/ 126 w 311"/>
                  <a:gd name="T67" fmla="*/ 151 h 305"/>
                  <a:gd name="T68" fmla="*/ 142 w 311"/>
                  <a:gd name="T69" fmla="*/ 204 h 305"/>
                  <a:gd name="T70" fmla="*/ 125 w 311"/>
                  <a:gd name="T71" fmla="*/ 112 h 305"/>
                  <a:gd name="T72" fmla="*/ 141 w 311"/>
                  <a:gd name="T73" fmla="*/ 224 h 305"/>
                  <a:gd name="T74" fmla="*/ 72 w 311"/>
                  <a:gd name="T75" fmla="*/ 195 h 305"/>
                  <a:gd name="T76" fmla="*/ 72 w 311"/>
                  <a:gd name="T77" fmla="*/ 185 h 305"/>
                  <a:gd name="T78" fmla="*/ 72 w 311"/>
                  <a:gd name="T79" fmla="*/ 196 h 305"/>
                  <a:gd name="T80" fmla="*/ 80 w 311"/>
                  <a:gd name="T81" fmla="*/ 173 h 305"/>
                  <a:gd name="T82" fmla="*/ 147 w 311"/>
                  <a:gd name="T83" fmla="*/ 241 h 305"/>
                  <a:gd name="T84" fmla="*/ 157 w 311"/>
                  <a:gd name="T85" fmla="*/ 97 h 305"/>
                  <a:gd name="T86" fmla="*/ 147 w 311"/>
                  <a:gd name="T87" fmla="*/ 91 h 305"/>
                  <a:gd name="T88" fmla="*/ 146 w 311"/>
                  <a:gd name="T89" fmla="*/ 90 h 305"/>
                  <a:gd name="T90" fmla="*/ 66 w 311"/>
                  <a:gd name="T91" fmla="*/ 45 h 305"/>
                  <a:gd name="T92" fmla="*/ 64 w 311"/>
                  <a:gd name="T93" fmla="*/ 75 h 305"/>
                  <a:gd name="T94" fmla="*/ 70 w 311"/>
                  <a:gd name="T95" fmla="*/ 113 h 305"/>
                  <a:gd name="T96" fmla="*/ 61 w 311"/>
                  <a:gd name="T97" fmla="*/ 90 h 305"/>
                  <a:gd name="T98" fmla="*/ 58 w 311"/>
                  <a:gd name="T99" fmla="*/ 66 h 305"/>
                  <a:gd name="T100" fmla="*/ 53 w 311"/>
                  <a:gd name="T101" fmla="*/ 43 h 305"/>
                  <a:gd name="T102" fmla="*/ 29 w 311"/>
                  <a:gd name="T103" fmla="*/ 121 h 305"/>
                  <a:gd name="T104" fmla="*/ 72 w 311"/>
                  <a:gd name="T105" fmla="*/ 191 h 305"/>
                  <a:gd name="T106" fmla="*/ 143 w 311"/>
                  <a:gd name="T107" fmla="*/ 248 h 305"/>
                  <a:gd name="T108" fmla="*/ 211 w 311"/>
                  <a:gd name="T109" fmla="*/ 159 h 305"/>
                  <a:gd name="T110" fmla="*/ 218 w 311"/>
                  <a:gd name="T111" fmla="*/ 196 h 305"/>
                  <a:gd name="T112" fmla="*/ 288 w 311"/>
                  <a:gd name="T113" fmla="*/ 75 h 305"/>
                  <a:gd name="T114" fmla="*/ 284 w 311"/>
                  <a:gd name="T115" fmla="*/ 82 h 305"/>
                  <a:gd name="T116" fmla="*/ 296 w 311"/>
                  <a:gd name="T117" fmla="*/ 71 h 305"/>
                  <a:gd name="T118" fmla="*/ 252 w 311"/>
                  <a:gd name="T119" fmla="*/ 84 h 305"/>
                  <a:gd name="T120" fmla="*/ 243 w 311"/>
                  <a:gd name="T121" fmla="*/ 108 h 305"/>
                  <a:gd name="T122" fmla="*/ 270 w 311"/>
                  <a:gd name="T123" fmla="*/ 146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305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0"/>
              <p:cNvSpPr>
                <a:spLocks noEditPoints="1"/>
              </p:cNvSpPr>
              <p:nvPr/>
            </p:nvSpPr>
            <p:spPr bwMode="auto">
              <a:xfrm>
                <a:off x="3354388" y="1585913"/>
                <a:ext cx="377825" cy="298450"/>
              </a:xfrm>
              <a:custGeom>
                <a:avLst/>
                <a:gdLst>
                  <a:gd name="T0" fmla="*/ 157 w 176"/>
                  <a:gd name="T1" fmla="*/ 96 h 139"/>
                  <a:gd name="T2" fmla="*/ 158 w 176"/>
                  <a:gd name="T3" fmla="*/ 91 h 139"/>
                  <a:gd name="T4" fmla="*/ 155 w 176"/>
                  <a:gd name="T5" fmla="*/ 82 h 139"/>
                  <a:gd name="T6" fmla="*/ 149 w 176"/>
                  <a:gd name="T7" fmla="*/ 85 h 139"/>
                  <a:gd name="T8" fmla="*/ 155 w 176"/>
                  <a:gd name="T9" fmla="*/ 72 h 139"/>
                  <a:gd name="T10" fmla="*/ 145 w 176"/>
                  <a:gd name="T11" fmla="*/ 65 h 139"/>
                  <a:gd name="T12" fmla="*/ 147 w 176"/>
                  <a:gd name="T13" fmla="*/ 52 h 139"/>
                  <a:gd name="T14" fmla="*/ 147 w 176"/>
                  <a:gd name="T15" fmla="*/ 52 h 139"/>
                  <a:gd name="T16" fmla="*/ 143 w 176"/>
                  <a:gd name="T17" fmla="*/ 45 h 139"/>
                  <a:gd name="T18" fmla="*/ 120 w 176"/>
                  <a:gd name="T19" fmla="*/ 56 h 139"/>
                  <a:gd name="T20" fmla="*/ 112 w 176"/>
                  <a:gd name="T21" fmla="*/ 37 h 139"/>
                  <a:gd name="T22" fmla="*/ 122 w 176"/>
                  <a:gd name="T23" fmla="*/ 18 h 139"/>
                  <a:gd name="T24" fmla="*/ 111 w 176"/>
                  <a:gd name="T25" fmla="*/ 12 h 139"/>
                  <a:gd name="T26" fmla="*/ 103 w 176"/>
                  <a:gd name="T27" fmla="*/ 3 h 139"/>
                  <a:gd name="T28" fmla="*/ 98 w 176"/>
                  <a:gd name="T29" fmla="*/ 2 h 139"/>
                  <a:gd name="T30" fmla="*/ 92 w 176"/>
                  <a:gd name="T31" fmla="*/ 13 h 139"/>
                  <a:gd name="T32" fmla="*/ 96 w 176"/>
                  <a:gd name="T33" fmla="*/ 18 h 139"/>
                  <a:gd name="T34" fmla="*/ 104 w 176"/>
                  <a:gd name="T35" fmla="*/ 25 h 139"/>
                  <a:gd name="T36" fmla="*/ 75 w 176"/>
                  <a:gd name="T37" fmla="*/ 13 h 139"/>
                  <a:gd name="T38" fmla="*/ 76 w 176"/>
                  <a:gd name="T39" fmla="*/ 27 h 139"/>
                  <a:gd name="T40" fmla="*/ 68 w 176"/>
                  <a:gd name="T41" fmla="*/ 21 h 139"/>
                  <a:gd name="T42" fmla="*/ 78 w 176"/>
                  <a:gd name="T43" fmla="*/ 46 h 139"/>
                  <a:gd name="T44" fmla="*/ 52 w 176"/>
                  <a:gd name="T45" fmla="*/ 39 h 139"/>
                  <a:gd name="T46" fmla="*/ 41 w 176"/>
                  <a:gd name="T47" fmla="*/ 50 h 139"/>
                  <a:gd name="T48" fmla="*/ 36 w 176"/>
                  <a:gd name="T49" fmla="*/ 54 h 139"/>
                  <a:gd name="T50" fmla="*/ 30 w 176"/>
                  <a:gd name="T51" fmla="*/ 51 h 139"/>
                  <a:gd name="T52" fmla="*/ 26 w 176"/>
                  <a:gd name="T53" fmla="*/ 57 h 139"/>
                  <a:gd name="T54" fmla="*/ 26 w 176"/>
                  <a:gd name="T55" fmla="*/ 58 h 139"/>
                  <a:gd name="T56" fmla="*/ 23 w 176"/>
                  <a:gd name="T57" fmla="*/ 61 h 139"/>
                  <a:gd name="T58" fmla="*/ 20 w 176"/>
                  <a:gd name="T59" fmla="*/ 70 h 139"/>
                  <a:gd name="T60" fmla="*/ 29 w 176"/>
                  <a:gd name="T61" fmla="*/ 89 h 139"/>
                  <a:gd name="T62" fmla="*/ 22 w 176"/>
                  <a:gd name="T63" fmla="*/ 93 h 139"/>
                  <a:gd name="T64" fmla="*/ 15 w 176"/>
                  <a:gd name="T65" fmla="*/ 89 h 139"/>
                  <a:gd name="T66" fmla="*/ 11 w 176"/>
                  <a:gd name="T67" fmla="*/ 86 h 139"/>
                  <a:gd name="T68" fmla="*/ 5 w 176"/>
                  <a:gd name="T69" fmla="*/ 94 h 139"/>
                  <a:gd name="T70" fmla="*/ 14 w 176"/>
                  <a:gd name="T71" fmla="*/ 100 h 139"/>
                  <a:gd name="T72" fmla="*/ 23 w 176"/>
                  <a:gd name="T73" fmla="*/ 108 h 139"/>
                  <a:gd name="T74" fmla="*/ 29 w 176"/>
                  <a:gd name="T75" fmla="*/ 113 h 139"/>
                  <a:gd name="T76" fmla="*/ 37 w 176"/>
                  <a:gd name="T77" fmla="*/ 110 h 139"/>
                  <a:gd name="T78" fmla="*/ 60 w 176"/>
                  <a:gd name="T79" fmla="*/ 110 h 139"/>
                  <a:gd name="T80" fmla="*/ 65 w 176"/>
                  <a:gd name="T81" fmla="*/ 113 h 139"/>
                  <a:gd name="T82" fmla="*/ 88 w 176"/>
                  <a:gd name="T83" fmla="*/ 113 h 139"/>
                  <a:gd name="T84" fmla="*/ 90 w 176"/>
                  <a:gd name="T85" fmla="*/ 120 h 139"/>
                  <a:gd name="T86" fmla="*/ 109 w 176"/>
                  <a:gd name="T87" fmla="*/ 124 h 139"/>
                  <a:gd name="T88" fmla="*/ 139 w 176"/>
                  <a:gd name="T89" fmla="*/ 116 h 139"/>
                  <a:gd name="T90" fmla="*/ 153 w 176"/>
                  <a:gd name="T91" fmla="*/ 74 h 139"/>
                  <a:gd name="T92" fmla="*/ 26 w 176"/>
                  <a:gd name="T93" fmla="*/ 57 h 139"/>
                  <a:gd name="T94" fmla="*/ 29 w 176"/>
                  <a:gd name="T95" fmla="*/ 99 h 139"/>
                  <a:gd name="T96" fmla="*/ 28 w 176"/>
                  <a:gd name="T97" fmla="*/ 98 h 139"/>
                  <a:gd name="T98" fmla="*/ 113 w 176"/>
                  <a:gd name="T99" fmla="*/ 98 h 139"/>
                  <a:gd name="T100" fmla="*/ 110 w 176"/>
                  <a:gd name="T101" fmla="*/ 63 h 139"/>
                  <a:gd name="T102" fmla="*/ 78 w 176"/>
                  <a:gd name="T103" fmla="*/ 77 h 139"/>
                  <a:gd name="T104" fmla="*/ 53 w 176"/>
                  <a:gd name="T105" fmla="*/ 103 h 139"/>
                  <a:gd name="T106" fmla="*/ 143 w 176"/>
                  <a:gd name="T107" fmla="*/ 88 h 139"/>
                  <a:gd name="T108" fmla="*/ 139 w 176"/>
                  <a:gd name="T109" fmla="*/ 90 h 139"/>
                  <a:gd name="T110" fmla="*/ 111 w 176"/>
                  <a:gd name="T111" fmla="*/ 33 h 139"/>
                  <a:gd name="T112" fmla="*/ 108 w 176"/>
                  <a:gd name="T113" fmla="*/ 30 h 139"/>
                  <a:gd name="T114" fmla="*/ 27 w 176"/>
                  <a:gd name="T115" fmla="*/ 61 h 139"/>
                  <a:gd name="T116" fmla="*/ 27 w 176"/>
                  <a:gd name="T117" fmla="*/ 61 h 139"/>
                  <a:gd name="T118" fmla="*/ 111 w 176"/>
                  <a:gd name="T119" fmla="*/ 12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139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1"/>
              <p:cNvSpPr/>
              <p:nvPr/>
            </p:nvSpPr>
            <p:spPr bwMode="auto">
              <a:xfrm>
                <a:off x="2941638" y="2678113"/>
                <a:ext cx="800100" cy="1006475"/>
              </a:xfrm>
              <a:custGeom>
                <a:avLst/>
                <a:gdLst>
                  <a:gd name="T0" fmla="*/ 316 w 371"/>
                  <a:gd name="T1" fmla="*/ 247 h 469"/>
                  <a:gd name="T2" fmla="*/ 299 w 371"/>
                  <a:gd name="T3" fmla="*/ 223 h 469"/>
                  <a:gd name="T4" fmla="*/ 287 w 371"/>
                  <a:gd name="T5" fmla="*/ 225 h 469"/>
                  <a:gd name="T6" fmla="*/ 278 w 371"/>
                  <a:gd name="T7" fmla="*/ 252 h 469"/>
                  <a:gd name="T8" fmla="*/ 249 w 371"/>
                  <a:gd name="T9" fmla="*/ 289 h 469"/>
                  <a:gd name="T10" fmla="*/ 242 w 371"/>
                  <a:gd name="T11" fmla="*/ 228 h 469"/>
                  <a:gd name="T12" fmla="*/ 228 w 371"/>
                  <a:gd name="T13" fmla="*/ 227 h 469"/>
                  <a:gd name="T14" fmla="*/ 189 w 371"/>
                  <a:gd name="T15" fmla="*/ 343 h 469"/>
                  <a:gd name="T16" fmla="*/ 188 w 371"/>
                  <a:gd name="T17" fmla="*/ 348 h 469"/>
                  <a:gd name="T18" fmla="*/ 185 w 371"/>
                  <a:gd name="T19" fmla="*/ 356 h 469"/>
                  <a:gd name="T20" fmla="*/ 151 w 371"/>
                  <a:gd name="T21" fmla="*/ 386 h 469"/>
                  <a:gd name="T22" fmla="*/ 112 w 371"/>
                  <a:gd name="T23" fmla="*/ 273 h 469"/>
                  <a:gd name="T24" fmla="*/ 94 w 371"/>
                  <a:gd name="T25" fmla="*/ 382 h 469"/>
                  <a:gd name="T26" fmla="*/ 85 w 371"/>
                  <a:gd name="T27" fmla="*/ 333 h 469"/>
                  <a:gd name="T28" fmla="*/ 79 w 371"/>
                  <a:gd name="T29" fmla="*/ 270 h 469"/>
                  <a:gd name="T30" fmla="*/ 61 w 371"/>
                  <a:gd name="T31" fmla="*/ 199 h 469"/>
                  <a:gd name="T32" fmla="*/ 57 w 371"/>
                  <a:gd name="T33" fmla="*/ 181 h 469"/>
                  <a:gd name="T34" fmla="*/ 42 w 371"/>
                  <a:gd name="T35" fmla="*/ 178 h 469"/>
                  <a:gd name="T36" fmla="*/ 26 w 371"/>
                  <a:gd name="T37" fmla="*/ 211 h 469"/>
                  <a:gd name="T38" fmla="*/ 18 w 371"/>
                  <a:gd name="T39" fmla="*/ 245 h 469"/>
                  <a:gd name="T40" fmla="*/ 15 w 371"/>
                  <a:gd name="T41" fmla="*/ 199 h 469"/>
                  <a:gd name="T42" fmla="*/ 15 w 371"/>
                  <a:gd name="T43" fmla="*/ 150 h 469"/>
                  <a:gd name="T44" fmla="*/ 16 w 371"/>
                  <a:gd name="T45" fmla="*/ 118 h 469"/>
                  <a:gd name="T46" fmla="*/ 18 w 371"/>
                  <a:gd name="T47" fmla="*/ 88 h 469"/>
                  <a:gd name="T48" fmla="*/ 1 w 371"/>
                  <a:gd name="T49" fmla="*/ 23 h 469"/>
                  <a:gd name="T50" fmla="*/ 2 w 371"/>
                  <a:gd name="T51" fmla="*/ 237 h 469"/>
                  <a:gd name="T52" fmla="*/ 6 w 371"/>
                  <a:gd name="T53" fmla="*/ 297 h 469"/>
                  <a:gd name="T54" fmla="*/ 5 w 371"/>
                  <a:gd name="T55" fmla="*/ 299 h 469"/>
                  <a:gd name="T56" fmla="*/ 6 w 371"/>
                  <a:gd name="T57" fmla="*/ 302 h 469"/>
                  <a:gd name="T58" fmla="*/ 20 w 371"/>
                  <a:gd name="T59" fmla="*/ 300 h 469"/>
                  <a:gd name="T60" fmla="*/ 21 w 371"/>
                  <a:gd name="T61" fmla="*/ 295 h 469"/>
                  <a:gd name="T62" fmla="*/ 31 w 371"/>
                  <a:gd name="T63" fmla="*/ 236 h 469"/>
                  <a:gd name="T64" fmla="*/ 46 w 371"/>
                  <a:gd name="T65" fmla="*/ 199 h 469"/>
                  <a:gd name="T66" fmla="*/ 71 w 371"/>
                  <a:gd name="T67" fmla="*/ 287 h 469"/>
                  <a:gd name="T68" fmla="*/ 91 w 371"/>
                  <a:gd name="T69" fmla="*/ 405 h 469"/>
                  <a:gd name="T70" fmla="*/ 101 w 371"/>
                  <a:gd name="T71" fmla="*/ 404 h 469"/>
                  <a:gd name="T72" fmla="*/ 120 w 371"/>
                  <a:gd name="T73" fmla="*/ 304 h 469"/>
                  <a:gd name="T74" fmla="*/ 135 w 371"/>
                  <a:gd name="T75" fmla="*/ 365 h 469"/>
                  <a:gd name="T76" fmla="*/ 151 w 371"/>
                  <a:gd name="T77" fmla="*/ 455 h 469"/>
                  <a:gd name="T78" fmla="*/ 151 w 371"/>
                  <a:gd name="T79" fmla="*/ 467 h 469"/>
                  <a:gd name="T80" fmla="*/ 161 w 371"/>
                  <a:gd name="T81" fmla="*/ 468 h 469"/>
                  <a:gd name="T82" fmla="*/ 163 w 371"/>
                  <a:gd name="T83" fmla="*/ 465 h 469"/>
                  <a:gd name="T84" fmla="*/ 172 w 371"/>
                  <a:gd name="T85" fmla="*/ 415 h 469"/>
                  <a:gd name="T86" fmla="*/ 199 w 371"/>
                  <a:gd name="T87" fmla="*/ 353 h 469"/>
                  <a:gd name="T88" fmla="*/ 200 w 371"/>
                  <a:gd name="T89" fmla="*/ 352 h 469"/>
                  <a:gd name="T90" fmla="*/ 216 w 371"/>
                  <a:gd name="T91" fmla="*/ 300 h 469"/>
                  <a:gd name="T92" fmla="*/ 229 w 371"/>
                  <a:gd name="T93" fmla="*/ 255 h 469"/>
                  <a:gd name="T94" fmla="*/ 233 w 371"/>
                  <a:gd name="T95" fmla="*/ 278 h 469"/>
                  <a:gd name="T96" fmla="*/ 238 w 371"/>
                  <a:gd name="T97" fmla="*/ 305 h 469"/>
                  <a:gd name="T98" fmla="*/ 245 w 371"/>
                  <a:gd name="T99" fmla="*/ 329 h 469"/>
                  <a:gd name="T100" fmla="*/ 259 w 371"/>
                  <a:gd name="T101" fmla="*/ 329 h 469"/>
                  <a:gd name="T102" fmla="*/ 292 w 371"/>
                  <a:gd name="T103" fmla="*/ 251 h 469"/>
                  <a:gd name="T104" fmla="*/ 314 w 371"/>
                  <a:gd name="T105" fmla="*/ 284 h 469"/>
                  <a:gd name="T106" fmla="*/ 316 w 371"/>
                  <a:gd name="T107" fmla="*/ 289 h 469"/>
                  <a:gd name="T108" fmla="*/ 316 w 371"/>
                  <a:gd name="T109" fmla="*/ 293 h 469"/>
                  <a:gd name="T110" fmla="*/ 327 w 371"/>
                  <a:gd name="T111" fmla="*/ 291 h 469"/>
                  <a:gd name="T112" fmla="*/ 330 w 371"/>
                  <a:gd name="T113" fmla="*/ 285 h 469"/>
                  <a:gd name="T114" fmla="*/ 346 w 371"/>
                  <a:gd name="T115" fmla="*/ 214 h 469"/>
                  <a:gd name="T116" fmla="*/ 355 w 371"/>
                  <a:gd name="T117" fmla="*/ 168 h 469"/>
                  <a:gd name="T118" fmla="*/ 367 w 371"/>
                  <a:gd name="T119" fmla="*/ 7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469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2759075" y="1576388"/>
                <a:ext cx="1236663" cy="1577975"/>
              </a:xfrm>
              <a:custGeom>
                <a:avLst/>
                <a:gdLst>
                  <a:gd name="T0" fmla="*/ 509 w 574"/>
                  <a:gd name="T1" fmla="*/ 267 h 735"/>
                  <a:gd name="T2" fmla="*/ 467 w 574"/>
                  <a:gd name="T3" fmla="*/ 126 h 735"/>
                  <a:gd name="T4" fmla="*/ 424 w 574"/>
                  <a:gd name="T5" fmla="*/ 37 h 735"/>
                  <a:gd name="T6" fmla="*/ 257 w 574"/>
                  <a:gd name="T7" fmla="*/ 97 h 735"/>
                  <a:gd name="T8" fmla="*/ 175 w 574"/>
                  <a:gd name="T9" fmla="*/ 212 h 735"/>
                  <a:gd name="T10" fmla="*/ 55 w 574"/>
                  <a:gd name="T11" fmla="*/ 374 h 735"/>
                  <a:gd name="T12" fmla="*/ 10 w 574"/>
                  <a:gd name="T13" fmla="*/ 490 h 735"/>
                  <a:gd name="T14" fmla="*/ 37 w 574"/>
                  <a:gd name="T15" fmla="*/ 588 h 735"/>
                  <a:gd name="T16" fmla="*/ 59 w 574"/>
                  <a:gd name="T17" fmla="*/ 548 h 735"/>
                  <a:gd name="T18" fmla="*/ 148 w 574"/>
                  <a:gd name="T19" fmla="*/ 559 h 735"/>
                  <a:gd name="T20" fmla="*/ 249 w 574"/>
                  <a:gd name="T21" fmla="*/ 588 h 735"/>
                  <a:gd name="T22" fmla="*/ 334 w 574"/>
                  <a:gd name="T23" fmla="*/ 636 h 735"/>
                  <a:gd name="T24" fmla="*/ 387 w 574"/>
                  <a:gd name="T25" fmla="*/ 604 h 735"/>
                  <a:gd name="T26" fmla="*/ 463 w 574"/>
                  <a:gd name="T27" fmla="*/ 593 h 735"/>
                  <a:gd name="T28" fmla="*/ 500 w 574"/>
                  <a:gd name="T29" fmla="*/ 640 h 735"/>
                  <a:gd name="T30" fmla="*/ 556 w 574"/>
                  <a:gd name="T31" fmla="*/ 641 h 735"/>
                  <a:gd name="T32" fmla="*/ 573 w 574"/>
                  <a:gd name="T33" fmla="*/ 544 h 735"/>
                  <a:gd name="T34" fmla="*/ 454 w 574"/>
                  <a:gd name="T35" fmla="*/ 130 h 735"/>
                  <a:gd name="T36" fmla="*/ 391 w 574"/>
                  <a:gd name="T37" fmla="*/ 136 h 735"/>
                  <a:gd name="T38" fmla="*/ 349 w 574"/>
                  <a:gd name="T39" fmla="*/ 130 h 735"/>
                  <a:gd name="T40" fmla="*/ 307 w 574"/>
                  <a:gd name="T41" fmla="*/ 120 h 735"/>
                  <a:gd name="T42" fmla="*/ 271 w 574"/>
                  <a:gd name="T43" fmla="*/ 100 h 735"/>
                  <a:gd name="T44" fmla="*/ 281 w 574"/>
                  <a:gd name="T45" fmla="*/ 626 h 735"/>
                  <a:gd name="T46" fmla="*/ 294 w 574"/>
                  <a:gd name="T47" fmla="*/ 553 h 735"/>
                  <a:gd name="T48" fmla="*/ 316 w 574"/>
                  <a:gd name="T49" fmla="*/ 473 h 735"/>
                  <a:gd name="T50" fmla="*/ 326 w 574"/>
                  <a:gd name="T51" fmla="*/ 394 h 735"/>
                  <a:gd name="T52" fmla="*/ 354 w 574"/>
                  <a:gd name="T53" fmla="*/ 483 h 735"/>
                  <a:gd name="T54" fmla="*/ 559 w 574"/>
                  <a:gd name="T55" fmla="*/ 491 h 735"/>
                  <a:gd name="T56" fmla="*/ 557 w 574"/>
                  <a:gd name="T57" fmla="*/ 563 h 735"/>
                  <a:gd name="T58" fmla="*/ 539 w 574"/>
                  <a:gd name="T59" fmla="*/ 645 h 735"/>
                  <a:gd name="T60" fmla="*/ 517 w 574"/>
                  <a:gd name="T61" fmla="*/ 701 h 735"/>
                  <a:gd name="T62" fmla="*/ 516 w 574"/>
                  <a:gd name="T63" fmla="*/ 655 h 735"/>
                  <a:gd name="T64" fmla="*/ 509 w 574"/>
                  <a:gd name="T65" fmla="*/ 628 h 735"/>
                  <a:gd name="T66" fmla="*/ 492 w 574"/>
                  <a:gd name="T67" fmla="*/ 593 h 735"/>
                  <a:gd name="T68" fmla="*/ 454 w 574"/>
                  <a:gd name="T69" fmla="*/ 581 h 735"/>
                  <a:gd name="T70" fmla="*/ 418 w 574"/>
                  <a:gd name="T71" fmla="*/ 588 h 735"/>
                  <a:gd name="T72" fmla="*/ 397 w 574"/>
                  <a:gd name="T73" fmla="*/ 589 h 735"/>
                  <a:gd name="T74" fmla="*/ 363 w 574"/>
                  <a:gd name="T75" fmla="*/ 591 h 735"/>
                  <a:gd name="T76" fmla="*/ 360 w 574"/>
                  <a:gd name="T77" fmla="*/ 562 h 735"/>
                  <a:gd name="T78" fmla="*/ 367 w 574"/>
                  <a:gd name="T79" fmla="*/ 493 h 735"/>
                  <a:gd name="T80" fmla="*/ 352 w 574"/>
                  <a:gd name="T81" fmla="*/ 399 h 735"/>
                  <a:gd name="T82" fmla="*/ 305 w 574"/>
                  <a:gd name="T83" fmla="*/ 457 h 735"/>
                  <a:gd name="T84" fmla="*/ 264 w 574"/>
                  <a:gd name="T85" fmla="*/ 576 h 735"/>
                  <a:gd name="T86" fmla="*/ 221 w 574"/>
                  <a:gd name="T87" fmla="*/ 569 h 735"/>
                  <a:gd name="T88" fmla="*/ 181 w 574"/>
                  <a:gd name="T89" fmla="*/ 556 h 735"/>
                  <a:gd name="T90" fmla="*/ 140 w 574"/>
                  <a:gd name="T91" fmla="*/ 543 h 735"/>
                  <a:gd name="T92" fmla="*/ 110 w 574"/>
                  <a:gd name="T93" fmla="*/ 527 h 735"/>
                  <a:gd name="T94" fmla="*/ 62 w 574"/>
                  <a:gd name="T95" fmla="*/ 528 h 735"/>
                  <a:gd name="T96" fmla="*/ 38 w 574"/>
                  <a:gd name="T97" fmla="*/ 553 h 735"/>
                  <a:gd name="T98" fmla="*/ 25 w 574"/>
                  <a:gd name="T99" fmla="*/ 584 h 735"/>
                  <a:gd name="T100" fmla="*/ 15 w 574"/>
                  <a:gd name="T101" fmla="*/ 557 h 735"/>
                  <a:gd name="T102" fmla="*/ 29 w 574"/>
                  <a:gd name="T103" fmla="*/ 475 h 735"/>
                  <a:gd name="T104" fmla="*/ 48 w 574"/>
                  <a:gd name="T105" fmla="*/ 417 h 735"/>
                  <a:gd name="T106" fmla="*/ 92 w 574"/>
                  <a:gd name="T107" fmla="*/ 345 h 735"/>
                  <a:gd name="T108" fmla="*/ 105 w 574"/>
                  <a:gd name="T109" fmla="*/ 370 h 735"/>
                  <a:gd name="T110" fmla="*/ 88 w 574"/>
                  <a:gd name="T111" fmla="*/ 478 h 735"/>
                  <a:gd name="T112" fmla="*/ 161 w 574"/>
                  <a:gd name="T113" fmla="*/ 261 h 735"/>
                  <a:gd name="T114" fmla="*/ 313 w 574"/>
                  <a:gd name="T115" fmla="*/ 136 h 735"/>
                  <a:gd name="T116" fmla="*/ 388 w 574"/>
                  <a:gd name="T117" fmla="*/ 149 h 735"/>
                  <a:gd name="T118" fmla="*/ 486 w 574"/>
                  <a:gd name="T119" fmla="*/ 229 h 735"/>
                  <a:gd name="T120" fmla="*/ 474 w 574"/>
                  <a:gd name="T121" fmla="*/ 568 h 735"/>
                  <a:gd name="T122" fmla="*/ 519 w 574"/>
                  <a:gd name="T123" fmla="*/ 39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4" h="735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343275" y="1955801"/>
                <a:ext cx="301625" cy="292100"/>
              </a:xfrm>
              <a:custGeom>
                <a:avLst/>
                <a:gdLst>
                  <a:gd name="T0" fmla="*/ 127 w 140"/>
                  <a:gd name="T1" fmla="*/ 27 h 136"/>
                  <a:gd name="T2" fmla="*/ 106 w 140"/>
                  <a:gd name="T3" fmla="*/ 9 h 136"/>
                  <a:gd name="T4" fmla="*/ 100 w 140"/>
                  <a:gd name="T5" fmla="*/ 6 h 136"/>
                  <a:gd name="T6" fmla="*/ 84 w 140"/>
                  <a:gd name="T7" fmla="*/ 1 h 136"/>
                  <a:gd name="T8" fmla="*/ 67 w 140"/>
                  <a:gd name="T9" fmla="*/ 4 h 136"/>
                  <a:gd name="T10" fmla="*/ 58 w 140"/>
                  <a:gd name="T11" fmla="*/ 2 h 136"/>
                  <a:gd name="T12" fmla="*/ 39 w 140"/>
                  <a:gd name="T13" fmla="*/ 8 h 136"/>
                  <a:gd name="T14" fmla="*/ 32 w 140"/>
                  <a:gd name="T15" fmla="*/ 10 h 136"/>
                  <a:gd name="T16" fmla="*/ 13 w 140"/>
                  <a:gd name="T17" fmla="*/ 30 h 136"/>
                  <a:gd name="T18" fmla="*/ 8 w 140"/>
                  <a:gd name="T19" fmla="*/ 39 h 136"/>
                  <a:gd name="T20" fmla="*/ 8 w 140"/>
                  <a:gd name="T21" fmla="*/ 40 h 136"/>
                  <a:gd name="T22" fmla="*/ 4 w 140"/>
                  <a:gd name="T23" fmla="*/ 51 h 136"/>
                  <a:gd name="T24" fmla="*/ 3 w 140"/>
                  <a:gd name="T25" fmla="*/ 67 h 136"/>
                  <a:gd name="T26" fmla="*/ 2 w 140"/>
                  <a:gd name="T27" fmla="*/ 74 h 136"/>
                  <a:gd name="T28" fmla="*/ 5 w 140"/>
                  <a:gd name="T29" fmla="*/ 82 h 136"/>
                  <a:gd name="T30" fmla="*/ 4 w 140"/>
                  <a:gd name="T31" fmla="*/ 85 h 136"/>
                  <a:gd name="T32" fmla="*/ 12 w 140"/>
                  <a:gd name="T33" fmla="*/ 103 h 136"/>
                  <a:gd name="T34" fmla="*/ 16 w 140"/>
                  <a:gd name="T35" fmla="*/ 111 h 136"/>
                  <a:gd name="T36" fmla="*/ 44 w 140"/>
                  <a:gd name="T37" fmla="*/ 129 h 136"/>
                  <a:gd name="T38" fmla="*/ 58 w 140"/>
                  <a:gd name="T39" fmla="*/ 135 h 136"/>
                  <a:gd name="T40" fmla="*/ 66 w 140"/>
                  <a:gd name="T41" fmla="*/ 136 h 136"/>
                  <a:gd name="T42" fmla="*/ 68 w 140"/>
                  <a:gd name="T43" fmla="*/ 135 h 136"/>
                  <a:gd name="T44" fmla="*/ 90 w 140"/>
                  <a:gd name="T45" fmla="*/ 131 h 136"/>
                  <a:gd name="T46" fmla="*/ 89 w 140"/>
                  <a:gd name="T47" fmla="*/ 133 h 136"/>
                  <a:gd name="T48" fmla="*/ 104 w 140"/>
                  <a:gd name="T49" fmla="*/ 127 h 136"/>
                  <a:gd name="T50" fmla="*/ 115 w 140"/>
                  <a:gd name="T51" fmla="*/ 119 h 136"/>
                  <a:gd name="T52" fmla="*/ 117 w 140"/>
                  <a:gd name="T53" fmla="*/ 118 h 136"/>
                  <a:gd name="T54" fmla="*/ 124 w 140"/>
                  <a:gd name="T55" fmla="*/ 111 h 136"/>
                  <a:gd name="T56" fmla="*/ 126 w 140"/>
                  <a:gd name="T57" fmla="*/ 102 h 136"/>
                  <a:gd name="T58" fmla="*/ 127 w 140"/>
                  <a:gd name="T59" fmla="*/ 77 h 136"/>
                  <a:gd name="T60" fmla="*/ 108 w 140"/>
                  <a:gd name="T61" fmla="*/ 109 h 136"/>
                  <a:gd name="T62" fmla="*/ 66 w 140"/>
                  <a:gd name="T63" fmla="*/ 121 h 136"/>
                  <a:gd name="T64" fmla="*/ 51 w 140"/>
                  <a:gd name="T65" fmla="*/ 118 h 136"/>
                  <a:gd name="T66" fmla="*/ 47 w 140"/>
                  <a:gd name="T67" fmla="*/ 116 h 136"/>
                  <a:gd name="T68" fmla="*/ 39 w 140"/>
                  <a:gd name="T69" fmla="*/ 111 h 136"/>
                  <a:gd name="T70" fmla="*/ 29 w 140"/>
                  <a:gd name="T71" fmla="*/ 103 h 136"/>
                  <a:gd name="T72" fmla="*/ 16 w 140"/>
                  <a:gd name="T73" fmla="*/ 83 h 136"/>
                  <a:gd name="T74" fmla="*/ 16 w 140"/>
                  <a:gd name="T75" fmla="*/ 77 h 136"/>
                  <a:gd name="T76" fmla="*/ 15 w 140"/>
                  <a:gd name="T77" fmla="*/ 70 h 136"/>
                  <a:gd name="T78" fmla="*/ 24 w 140"/>
                  <a:gd name="T79" fmla="*/ 39 h 136"/>
                  <a:gd name="T80" fmla="*/ 43 w 140"/>
                  <a:gd name="T81" fmla="*/ 20 h 136"/>
                  <a:gd name="T82" fmla="*/ 47 w 140"/>
                  <a:gd name="T83" fmla="*/ 18 h 136"/>
                  <a:gd name="T84" fmla="*/ 79 w 140"/>
                  <a:gd name="T85" fmla="*/ 13 h 136"/>
                  <a:gd name="T86" fmla="*/ 120 w 140"/>
                  <a:gd name="T87" fmla="*/ 39 h 136"/>
                  <a:gd name="T88" fmla="*/ 129 w 140"/>
                  <a:gd name="T89" fmla="*/ 71 h 136"/>
                  <a:gd name="T90" fmla="*/ 140 w 140"/>
                  <a:gd name="T91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0" h="136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 noEditPoints="1"/>
              </p:cNvSpPr>
              <p:nvPr/>
            </p:nvSpPr>
            <p:spPr bwMode="auto">
              <a:xfrm>
                <a:off x="3392488" y="1993901"/>
                <a:ext cx="203200" cy="209550"/>
              </a:xfrm>
              <a:custGeom>
                <a:avLst/>
                <a:gdLst>
                  <a:gd name="T0" fmla="*/ 57 w 94"/>
                  <a:gd name="T1" fmla="*/ 70 h 97"/>
                  <a:gd name="T2" fmla="*/ 60 w 94"/>
                  <a:gd name="T3" fmla="*/ 64 h 97"/>
                  <a:gd name="T4" fmla="*/ 65 w 94"/>
                  <a:gd name="T5" fmla="*/ 56 h 97"/>
                  <a:gd name="T6" fmla="*/ 66 w 94"/>
                  <a:gd name="T7" fmla="*/ 55 h 97"/>
                  <a:gd name="T8" fmla="*/ 79 w 94"/>
                  <a:gd name="T9" fmla="*/ 34 h 97"/>
                  <a:gd name="T10" fmla="*/ 86 w 94"/>
                  <a:gd name="T11" fmla="*/ 24 h 97"/>
                  <a:gd name="T12" fmla="*/ 87 w 94"/>
                  <a:gd name="T13" fmla="*/ 23 h 97"/>
                  <a:gd name="T14" fmla="*/ 87 w 94"/>
                  <a:gd name="T15" fmla="*/ 22 h 97"/>
                  <a:gd name="T16" fmla="*/ 79 w 94"/>
                  <a:gd name="T17" fmla="*/ 15 h 97"/>
                  <a:gd name="T18" fmla="*/ 78 w 94"/>
                  <a:gd name="T19" fmla="*/ 16 h 97"/>
                  <a:gd name="T20" fmla="*/ 76 w 94"/>
                  <a:gd name="T21" fmla="*/ 18 h 97"/>
                  <a:gd name="T22" fmla="*/ 68 w 94"/>
                  <a:gd name="T23" fmla="*/ 24 h 97"/>
                  <a:gd name="T24" fmla="*/ 61 w 94"/>
                  <a:gd name="T25" fmla="*/ 30 h 97"/>
                  <a:gd name="T26" fmla="*/ 59 w 94"/>
                  <a:gd name="T27" fmla="*/ 32 h 97"/>
                  <a:gd name="T28" fmla="*/ 47 w 94"/>
                  <a:gd name="T29" fmla="*/ 25 h 97"/>
                  <a:gd name="T30" fmla="*/ 60 w 94"/>
                  <a:gd name="T31" fmla="*/ 9 h 97"/>
                  <a:gd name="T32" fmla="*/ 60 w 94"/>
                  <a:gd name="T33" fmla="*/ 9 h 97"/>
                  <a:gd name="T34" fmla="*/ 62 w 94"/>
                  <a:gd name="T35" fmla="*/ 8 h 97"/>
                  <a:gd name="T36" fmla="*/ 55 w 94"/>
                  <a:gd name="T37" fmla="*/ 0 h 97"/>
                  <a:gd name="T38" fmla="*/ 54 w 94"/>
                  <a:gd name="T39" fmla="*/ 1 h 97"/>
                  <a:gd name="T40" fmla="*/ 40 w 94"/>
                  <a:gd name="T41" fmla="*/ 10 h 97"/>
                  <a:gd name="T42" fmla="*/ 9 w 94"/>
                  <a:gd name="T43" fmla="*/ 29 h 97"/>
                  <a:gd name="T44" fmla="*/ 21 w 94"/>
                  <a:gd name="T45" fmla="*/ 32 h 97"/>
                  <a:gd name="T46" fmla="*/ 40 w 94"/>
                  <a:gd name="T47" fmla="*/ 21 h 97"/>
                  <a:gd name="T48" fmla="*/ 36 w 94"/>
                  <a:gd name="T49" fmla="*/ 27 h 97"/>
                  <a:gd name="T50" fmla="*/ 29 w 94"/>
                  <a:gd name="T51" fmla="*/ 36 h 97"/>
                  <a:gd name="T52" fmla="*/ 22 w 94"/>
                  <a:gd name="T53" fmla="*/ 45 h 97"/>
                  <a:gd name="T54" fmla="*/ 10 w 94"/>
                  <a:gd name="T55" fmla="*/ 60 h 97"/>
                  <a:gd name="T56" fmla="*/ 4 w 94"/>
                  <a:gd name="T57" fmla="*/ 66 h 97"/>
                  <a:gd name="T58" fmla="*/ 3 w 94"/>
                  <a:gd name="T59" fmla="*/ 67 h 97"/>
                  <a:gd name="T60" fmla="*/ 3 w 94"/>
                  <a:gd name="T61" fmla="*/ 68 h 97"/>
                  <a:gd name="T62" fmla="*/ 3 w 94"/>
                  <a:gd name="T63" fmla="*/ 68 h 97"/>
                  <a:gd name="T64" fmla="*/ 2 w 94"/>
                  <a:gd name="T65" fmla="*/ 69 h 97"/>
                  <a:gd name="T66" fmla="*/ 2 w 94"/>
                  <a:gd name="T67" fmla="*/ 68 h 97"/>
                  <a:gd name="T68" fmla="*/ 9 w 94"/>
                  <a:gd name="T69" fmla="*/ 75 h 97"/>
                  <a:gd name="T70" fmla="*/ 10 w 94"/>
                  <a:gd name="T71" fmla="*/ 74 h 97"/>
                  <a:gd name="T72" fmla="*/ 28 w 94"/>
                  <a:gd name="T73" fmla="*/ 61 h 97"/>
                  <a:gd name="T74" fmla="*/ 30 w 94"/>
                  <a:gd name="T75" fmla="*/ 61 h 97"/>
                  <a:gd name="T76" fmla="*/ 40 w 94"/>
                  <a:gd name="T77" fmla="*/ 54 h 97"/>
                  <a:gd name="T78" fmla="*/ 43 w 94"/>
                  <a:gd name="T79" fmla="*/ 52 h 97"/>
                  <a:gd name="T80" fmla="*/ 59 w 94"/>
                  <a:gd name="T81" fmla="*/ 42 h 97"/>
                  <a:gd name="T82" fmla="*/ 61 w 94"/>
                  <a:gd name="T83" fmla="*/ 41 h 97"/>
                  <a:gd name="T84" fmla="*/ 52 w 94"/>
                  <a:gd name="T85" fmla="*/ 57 h 97"/>
                  <a:gd name="T86" fmla="*/ 44 w 94"/>
                  <a:gd name="T87" fmla="*/ 70 h 97"/>
                  <a:gd name="T88" fmla="*/ 42 w 94"/>
                  <a:gd name="T89" fmla="*/ 72 h 97"/>
                  <a:gd name="T90" fmla="*/ 42 w 94"/>
                  <a:gd name="T91" fmla="*/ 72 h 97"/>
                  <a:gd name="T92" fmla="*/ 34 w 94"/>
                  <a:gd name="T93" fmla="*/ 83 h 97"/>
                  <a:gd name="T94" fmla="*/ 33 w 94"/>
                  <a:gd name="T95" fmla="*/ 83 h 97"/>
                  <a:gd name="T96" fmla="*/ 34 w 94"/>
                  <a:gd name="T97" fmla="*/ 85 h 97"/>
                  <a:gd name="T98" fmla="*/ 32 w 94"/>
                  <a:gd name="T99" fmla="*/ 88 h 97"/>
                  <a:gd name="T100" fmla="*/ 32 w 94"/>
                  <a:gd name="T101" fmla="*/ 88 h 97"/>
                  <a:gd name="T102" fmla="*/ 35 w 94"/>
                  <a:gd name="T103" fmla="*/ 93 h 97"/>
                  <a:gd name="T104" fmla="*/ 38 w 94"/>
                  <a:gd name="T105" fmla="*/ 92 h 97"/>
                  <a:gd name="T106" fmla="*/ 39 w 94"/>
                  <a:gd name="T107" fmla="*/ 93 h 97"/>
                  <a:gd name="T108" fmla="*/ 40 w 94"/>
                  <a:gd name="T109" fmla="*/ 94 h 97"/>
                  <a:gd name="T110" fmla="*/ 41 w 94"/>
                  <a:gd name="T111" fmla="*/ 93 h 97"/>
                  <a:gd name="T112" fmla="*/ 51 w 94"/>
                  <a:gd name="T113" fmla="*/ 86 h 97"/>
                  <a:gd name="T114" fmla="*/ 55 w 94"/>
                  <a:gd name="T115" fmla="*/ 84 h 97"/>
                  <a:gd name="T116" fmla="*/ 64 w 94"/>
                  <a:gd name="T117" fmla="*/ 76 h 97"/>
                  <a:gd name="T118" fmla="*/ 65 w 94"/>
                  <a:gd name="T119" fmla="*/ 76 h 97"/>
                  <a:gd name="T120" fmla="*/ 76 w 94"/>
                  <a:gd name="T121" fmla="*/ 64 h 97"/>
                  <a:gd name="T122" fmla="*/ 92 w 94"/>
                  <a:gd name="T123" fmla="*/ 43 h 97"/>
                  <a:gd name="T124" fmla="*/ 66 w 94"/>
                  <a:gd name="T125" fmla="*/ 3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" h="97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  <a:solidFill>
              <a:schemeClr val="accent2"/>
            </a:solidFill>
          </p:grpSpPr>
          <p:sp>
            <p:nvSpPr>
              <p:cNvPr id="192" name="Freeform 15"/>
              <p:cNvSpPr>
                <a:spLocks noEditPoints="1"/>
              </p:cNvSpPr>
              <p:nvPr/>
            </p:nvSpPr>
            <p:spPr bwMode="auto">
              <a:xfrm>
                <a:off x="2571750" y="1427163"/>
                <a:ext cx="322263" cy="265113"/>
              </a:xfrm>
              <a:custGeom>
                <a:avLst/>
                <a:gdLst>
                  <a:gd name="T0" fmla="*/ 129 w 150"/>
                  <a:gd name="T1" fmla="*/ 91 h 123"/>
                  <a:gd name="T2" fmla="*/ 93 w 150"/>
                  <a:gd name="T3" fmla="*/ 56 h 123"/>
                  <a:gd name="T4" fmla="*/ 92 w 150"/>
                  <a:gd name="T5" fmla="*/ 54 h 123"/>
                  <a:gd name="T6" fmla="*/ 84 w 150"/>
                  <a:gd name="T7" fmla="*/ 45 h 123"/>
                  <a:gd name="T8" fmla="*/ 50 w 150"/>
                  <a:gd name="T9" fmla="*/ 19 h 123"/>
                  <a:gd name="T10" fmla="*/ 32 w 150"/>
                  <a:gd name="T11" fmla="*/ 11 h 123"/>
                  <a:gd name="T12" fmla="*/ 25 w 150"/>
                  <a:gd name="T13" fmla="*/ 6 h 123"/>
                  <a:gd name="T14" fmla="*/ 7 w 150"/>
                  <a:gd name="T15" fmla="*/ 4 h 123"/>
                  <a:gd name="T16" fmla="*/ 8 w 150"/>
                  <a:gd name="T17" fmla="*/ 1 h 123"/>
                  <a:gd name="T18" fmla="*/ 4 w 150"/>
                  <a:gd name="T19" fmla="*/ 1 h 123"/>
                  <a:gd name="T20" fmla="*/ 3 w 150"/>
                  <a:gd name="T21" fmla="*/ 1 h 123"/>
                  <a:gd name="T22" fmla="*/ 5 w 150"/>
                  <a:gd name="T23" fmla="*/ 3 h 123"/>
                  <a:gd name="T24" fmla="*/ 7 w 150"/>
                  <a:gd name="T25" fmla="*/ 6 h 123"/>
                  <a:gd name="T26" fmla="*/ 13 w 150"/>
                  <a:gd name="T27" fmla="*/ 8 h 123"/>
                  <a:gd name="T28" fmla="*/ 15 w 150"/>
                  <a:gd name="T29" fmla="*/ 13 h 123"/>
                  <a:gd name="T30" fmla="*/ 15 w 150"/>
                  <a:gd name="T31" fmla="*/ 14 h 123"/>
                  <a:gd name="T32" fmla="*/ 18 w 150"/>
                  <a:gd name="T33" fmla="*/ 14 h 123"/>
                  <a:gd name="T34" fmla="*/ 19 w 150"/>
                  <a:gd name="T35" fmla="*/ 16 h 123"/>
                  <a:gd name="T36" fmla="*/ 18 w 150"/>
                  <a:gd name="T37" fmla="*/ 18 h 123"/>
                  <a:gd name="T38" fmla="*/ 19 w 150"/>
                  <a:gd name="T39" fmla="*/ 19 h 123"/>
                  <a:gd name="T40" fmla="*/ 22 w 150"/>
                  <a:gd name="T41" fmla="*/ 19 h 123"/>
                  <a:gd name="T42" fmla="*/ 24 w 150"/>
                  <a:gd name="T43" fmla="*/ 21 h 123"/>
                  <a:gd name="T44" fmla="*/ 24 w 150"/>
                  <a:gd name="T45" fmla="*/ 21 h 123"/>
                  <a:gd name="T46" fmla="*/ 25 w 150"/>
                  <a:gd name="T47" fmla="*/ 21 h 123"/>
                  <a:gd name="T48" fmla="*/ 27 w 150"/>
                  <a:gd name="T49" fmla="*/ 21 h 123"/>
                  <a:gd name="T50" fmla="*/ 29 w 150"/>
                  <a:gd name="T51" fmla="*/ 22 h 123"/>
                  <a:gd name="T52" fmla="*/ 30 w 150"/>
                  <a:gd name="T53" fmla="*/ 22 h 123"/>
                  <a:gd name="T54" fmla="*/ 32 w 150"/>
                  <a:gd name="T55" fmla="*/ 22 h 123"/>
                  <a:gd name="T56" fmla="*/ 33 w 150"/>
                  <a:gd name="T57" fmla="*/ 21 h 123"/>
                  <a:gd name="T58" fmla="*/ 34 w 150"/>
                  <a:gd name="T59" fmla="*/ 22 h 123"/>
                  <a:gd name="T60" fmla="*/ 35 w 150"/>
                  <a:gd name="T61" fmla="*/ 22 h 123"/>
                  <a:gd name="T62" fmla="*/ 39 w 150"/>
                  <a:gd name="T63" fmla="*/ 19 h 123"/>
                  <a:gd name="T64" fmla="*/ 36 w 150"/>
                  <a:gd name="T65" fmla="*/ 26 h 123"/>
                  <a:gd name="T66" fmla="*/ 44 w 150"/>
                  <a:gd name="T67" fmla="*/ 27 h 123"/>
                  <a:gd name="T68" fmla="*/ 46 w 150"/>
                  <a:gd name="T69" fmla="*/ 30 h 123"/>
                  <a:gd name="T70" fmla="*/ 50 w 150"/>
                  <a:gd name="T71" fmla="*/ 33 h 123"/>
                  <a:gd name="T72" fmla="*/ 58 w 150"/>
                  <a:gd name="T73" fmla="*/ 36 h 123"/>
                  <a:gd name="T74" fmla="*/ 61 w 150"/>
                  <a:gd name="T75" fmla="*/ 40 h 123"/>
                  <a:gd name="T76" fmla="*/ 62 w 150"/>
                  <a:gd name="T77" fmla="*/ 40 h 123"/>
                  <a:gd name="T78" fmla="*/ 61 w 150"/>
                  <a:gd name="T79" fmla="*/ 41 h 123"/>
                  <a:gd name="T80" fmla="*/ 64 w 150"/>
                  <a:gd name="T81" fmla="*/ 41 h 123"/>
                  <a:gd name="T82" fmla="*/ 64 w 150"/>
                  <a:gd name="T83" fmla="*/ 44 h 123"/>
                  <a:gd name="T84" fmla="*/ 67 w 150"/>
                  <a:gd name="T85" fmla="*/ 46 h 123"/>
                  <a:gd name="T86" fmla="*/ 71 w 150"/>
                  <a:gd name="T87" fmla="*/ 50 h 123"/>
                  <a:gd name="T88" fmla="*/ 73 w 150"/>
                  <a:gd name="T89" fmla="*/ 51 h 123"/>
                  <a:gd name="T90" fmla="*/ 76 w 150"/>
                  <a:gd name="T91" fmla="*/ 50 h 123"/>
                  <a:gd name="T92" fmla="*/ 80 w 150"/>
                  <a:gd name="T93" fmla="*/ 58 h 123"/>
                  <a:gd name="T94" fmla="*/ 83 w 150"/>
                  <a:gd name="T95" fmla="*/ 59 h 123"/>
                  <a:gd name="T96" fmla="*/ 87 w 150"/>
                  <a:gd name="T97" fmla="*/ 64 h 123"/>
                  <a:gd name="T98" fmla="*/ 93 w 150"/>
                  <a:gd name="T99" fmla="*/ 67 h 123"/>
                  <a:gd name="T100" fmla="*/ 94 w 150"/>
                  <a:gd name="T101" fmla="*/ 69 h 123"/>
                  <a:gd name="T102" fmla="*/ 99 w 150"/>
                  <a:gd name="T103" fmla="*/ 68 h 123"/>
                  <a:gd name="T104" fmla="*/ 102 w 150"/>
                  <a:gd name="T105" fmla="*/ 70 h 123"/>
                  <a:gd name="T106" fmla="*/ 103 w 150"/>
                  <a:gd name="T107" fmla="*/ 73 h 123"/>
                  <a:gd name="T108" fmla="*/ 118 w 150"/>
                  <a:gd name="T109" fmla="*/ 90 h 123"/>
                  <a:gd name="T110" fmla="*/ 118 w 150"/>
                  <a:gd name="T111" fmla="*/ 95 h 123"/>
                  <a:gd name="T112" fmla="*/ 132 w 150"/>
                  <a:gd name="T113" fmla="*/ 103 h 123"/>
                  <a:gd name="T114" fmla="*/ 134 w 150"/>
                  <a:gd name="T115" fmla="*/ 106 h 123"/>
                  <a:gd name="T116" fmla="*/ 144 w 150"/>
                  <a:gd name="T117" fmla="*/ 108 h 123"/>
                  <a:gd name="T118" fmla="*/ 7 w 150"/>
                  <a:gd name="T119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123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6"/>
              <p:cNvSpPr/>
              <p:nvPr/>
            </p:nvSpPr>
            <p:spPr bwMode="auto">
              <a:xfrm>
                <a:off x="2971800" y="1036638"/>
                <a:ext cx="204788" cy="339725"/>
              </a:xfrm>
              <a:custGeom>
                <a:avLst/>
                <a:gdLst>
                  <a:gd name="T0" fmla="*/ 84 w 95"/>
                  <a:gd name="T1" fmla="*/ 124 h 158"/>
                  <a:gd name="T2" fmla="*/ 63 w 95"/>
                  <a:gd name="T3" fmla="*/ 82 h 158"/>
                  <a:gd name="T4" fmla="*/ 62 w 95"/>
                  <a:gd name="T5" fmla="*/ 80 h 158"/>
                  <a:gd name="T6" fmla="*/ 58 w 95"/>
                  <a:gd name="T7" fmla="*/ 70 h 158"/>
                  <a:gd name="T8" fmla="*/ 37 w 95"/>
                  <a:gd name="T9" fmla="*/ 34 h 158"/>
                  <a:gd name="T10" fmla="*/ 24 w 95"/>
                  <a:gd name="T11" fmla="*/ 21 h 158"/>
                  <a:gd name="T12" fmla="*/ 20 w 95"/>
                  <a:gd name="T13" fmla="*/ 14 h 158"/>
                  <a:gd name="T14" fmla="*/ 5 w 95"/>
                  <a:gd name="T15" fmla="*/ 5 h 158"/>
                  <a:gd name="T16" fmla="*/ 8 w 95"/>
                  <a:gd name="T17" fmla="*/ 3 h 158"/>
                  <a:gd name="T18" fmla="*/ 4 w 95"/>
                  <a:gd name="T19" fmla="*/ 0 h 158"/>
                  <a:gd name="T20" fmla="*/ 4 w 95"/>
                  <a:gd name="T21" fmla="*/ 0 h 158"/>
                  <a:gd name="T22" fmla="*/ 4 w 95"/>
                  <a:gd name="T23" fmla="*/ 3 h 158"/>
                  <a:gd name="T24" fmla="*/ 4 w 95"/>
                  <a:gd name="T25" fmla="*/ 7 h 158"/>
                  <a:gd name="T26" fmla="*/ 8 w 95"/>
                  <a:gd name="T27" fmla="*/ 11 h 158"/>
                  <a:gd name="T28" fmla="*/ 8 w 95"/>
                  <a:gd name="T29" fmla="*/ 16 h 158"/>
                  <a:gd name="T30" fmla="*/ 8 w 95"/>
                  <a:gd name="T31" fmla="*/ 17 h 158"/>
                  <a:gd name="T32" fmla="*/ 11 w 95"/>
                  <a:gd name="T33" fmla="*/ 18 h 158"/>
                  <a:gd name="T34" fmla="*/ 10 w 95"/>
                  <a:gd name="T35" fmla="*/ 20 h 158"/>
                  <a:gd name="T36" fmla="*/ 9 w 95"/>
                  <a:gd name="T37" fmla="*/ 22 h 158"/>
                  <a:gd name="T38" fmla="*/ 10 w 95"/>
                  <a:gd name="T39" fmla="*/ 23 h 158"/>
                  <a:gd name="T40" fmla="*/ 12 w 95"/>
                  <a:gd name="T41" fmla="*/ 24 h 158"/>
                  <a:gd name="T42" fmla="*/ 13 w 95"/>
                  <a:gd name="T43" fmla="*/ 26 h 158"/>
                  <a:gd name="T44" fmla="*/ 13 w 95"/>
                  <a:gd name="T45" fmla="*/ 27 h 158"/>
                  <a:gd name="T46" fmla="*/ 13 w 95"/>
                  <a:gd name="T47" fmla="*/ 27 h 158"/>
                  <a:gd name="T48" fmla="*/ 15 w 95"/>
                  <a:gd name="T49" fmla="*/ 29 h 158"/>
                  <a:gd name="T50" fmla="*/ 16 w 95"/>
                  <a:gd name="T51" fmla="*/ 30 h 158"/>
                  <a:gd name="T52" fmla="*/ 18 w 95"/>
                  <a:gd name="T53" fmla="*/ 30 h 158"/>
                  <a:gd name="T54" fmla="*/ 19 w 95"/>
                  <a:gd name="T55" fmla="*/ 31 h 158"/>
                  <a:gd name="T56" fmla="*/ 21 w 95"/>
                  <a:gd name="T57" fmla="*/ 30 h 158"/>
                  <a:gd name="T58" fmla="*/ 21 w 95"/>
                  <a:gd name="T59" fmla="*/ 32 h 158"/>
                  <a:gd name="T60" fmla="*/ 22 w 95"/>
                  <a:gd name="T61" fmla="*/ 32 h 158"/>
                  <a:gd name="T62" fmla="*/ 27 w 95"/>
                  <a:gd name="T63" fmla="*/ 30 h 158"/>
                  <a:gd name="T64" fmla="*/ 22 w 95"/>
                  <a:gd name="T65" fmla="*/ 36 h 158"/>
                  <a:gd name="T66" fmla="*/ 28 w 95"/>
                  <a:gd name="T67" fmla="*/ 39 h 158"/>
                  <a:gd name="T68" fmla="*/ 29 w 95"/>
                  <a:gd name="T69" fmla="*/ 43 h 158"/>
                  <a:gd name="T70" fmla="*/ 31 w 95"/>
                  <a:gd name="T71" fmla="*/ 47 h 158"/>
                  <a:gd name="T72" fmla="*/ 38 w 95"/>
                  <a:gd name="T73" fmla="*/ 52 h 158"/>
                  <a:gd name="T74" fmla="*/ 39 w 95"/>
                  <a:gd name="T75" fmla="*/ 57 h 158"/>
                  <a:gd name="T76" fmla="*/ 40 w 95"/>
                  <a:gd name="T77" fmla="*/ 57 h 158"/>
                  <a:gd name="T78" fmla="*/ 39 w 95"/>
                  <a:gd name="T79" fmla="*/ 58 h 158"/>
                  <a:gd name="T80" fmla="*/ 41 w 95"/>
                  <a:gd name="T81" fmla="*/ 59 h 158"/>
                  <a:gd name="T82" fmla="*/ 40 w 95"/>
                  <a:gd name="T83" fmla="*/ 62 h 158"/>
                  <a:gd name="T84" fmla="*/ 42 w 95"/>
                  <a:gd name="T85" fmla="*/ 64 h 158"/>
                  <a:gd name="T86" fmla="*/ 45 w 95"/>
                  <a:gd name="T87" fmla="*/ 69 h 158"/>
                  <a:gd name="T88" fmla="*/ 46 w 95"/>
                  <a:gd name="T89" fmla="*/ 71 h 158"/>
                  <a:gd name="T90" fmla="*/ 49 w 95"/>
                  <a:gd name="T91" fmla="*/ 71 h 158"/>
                  <a:gd name="T92" fmla="*/ 50 w 95"/>
                  <a:gd name="T93" fmla="*/ 79 h 158"/>
                  <a:gd name="T94" fmla="*/ 52 w 95"/>
                  <a:gd name="T95" fmla="*/ 81 h 158"/>
                  <a:gd name="T96" fmla="*/ 54 w 95"/>
                  <a:gd name="T97" fmla="*/ 87 h 158"/>
                  <a:gd name="T98" fmla="*/ 58 w 95"/>
                  <a:gd name="T99" fmla="*/ 92 h 158"/>
                  <a:gd name="T100" fmla="*/ 59 w 95"/>
                  <a:gd name="T101" fmla="*/ 94 h 158"/>
                  <a:gd name="T102" fmla="*/ 64 w 95"/>
                  <a:gd name="T103" fmla="*/ 95 h 158"/>
                  <a:gd name="T104" fmla="*/ 66 w 95"/>
                  <a:gd name="T105" fmla="*/ 97 h 158"/>
                  <a:gd name="T106" fmla="*/ 63 w 95"/>
                  <a:gd name="T107" fmla="*/ 101 h 158"/>
                  <a:gd name="T108" fmla="*/ 70 w 95"/>
                  <a:gd name="T109" fmla="*/ 110 h 158"/>
                  <a:gd name="T110" fmla="*/ 72 w 95"/>
                  <a:gd name="T111" fmla="*/ 121 h 158"/>
                  <a:gd name="T112" fmla="*/ 77 w 95"/>
                  <a:gd name="T113" fmla="*/ 128 h 158"/>
                  <a:gd name="T114" fmla="*/ 83 w 95"/>
                  <a:gd name="T115" fmla="*/ 138 h 158"/>
                  <a:gd name="T116" fmla="*/ 95 w 95"/>
                  <a:gd name="T117" fmla="*/ 15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58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7"/>
              <p:cNvSpPr/>
              <p:nvPr/>
            </p:nvSpPr>
            <p:spPr bwMode="auto">
              <a:xfrm>
                <a:off x="3663950" y="1025526"/>
                <a:ext cx="66675" cy="254000"/>
              </a:xfrm>
              <a:custGeom>
                <a:avLst/>
                <a:gdLst>
                  <a:gd name="T0" fmla="*/ 29 w 31"/>
                  <a:gd name="T1" fmla="*/ 8 h 118"/>
                  <a:gd name="T2" fmla="*/ 30 w 31"/>
                  <a:gd name="T3" fmla="*/ 5 h 118"/>
                  <a:gd name="T4" fmla="*/ 27 w 31"/>
                  <a:gd name="T5" fmla="*/ 2 h 118"/>
                  <a:gd name="T6" fmla="*/ 27 w 31"/>
                  <a:gd name="T7" fmla="*/ 3 h 118"/>
                  <a:gd name="T8" fmla="*/ 23 w 31"/>
                  <a:gd name="T9" fmla="*/ 5 h 118"/>
                  <a:gd name="T10" fmla="*/ 20 w 31"/>
                  <a:gd name="T11" fmla="*/ 10 h 118"/>
                  <a:gd name="T12" fmla="*/ 17 w 31"/>
                  <a:gd name="T13" fmla="*/ 10 h 118"/>
                  <a:gd name="T14" fmla="*/ 19 w 31"/>
                  <a:gd name="T15" fmla="*/ 13 h 118"/>
                  <a:gd name="T16" fmla="*/ 21 w 31"/>
                  <a:gd name="T17" fmla="*/ 15 h 118"/>
                  <a:gd name="T18" fmla="*/ 17 w 31"/>
                  <a:gd name="T19" fmla="*/ 15 h 118"/>
                  <a:gd name="T20" fmla="*/ 16 w 31"/>
                  <a:gd name="T21" fmla="*/ 17 h 118"/>
                  <a:gd name="T22" fmla="*/ 15 w 31"/>
                  <a:gd name="T23" fmla="*/ 18 h 118"/>
                  <a:gd name="T24" fmla="*/ 16 w 31"/>
                  <a:gd name="T25" fmla="*/ 20 h 118"/>
                  <a:gd name="T26" fmla="*/ 18 w 31"/>
                  <a:gd name="T27" fmla="*/ 21 h 118"/>
                  <a:gd name="T28" fmla="*/ 19 w 31"/>
                  <a:gd name="T29" fmla="*/ 23 h 118"/>
                  <a:gd name="T30" fmla="*/ 16 w 31"/>
                  <a:gd name="T31" fmla="*/ 23 h 118"/>
                  <a:gd name="T32" fmla="*/ 23 w 31"/>
                  <a:gd name="T33" fmla="*/ 26 h 118"/>
                  <a:gd name="T34" fmla="*/ 18 w 31"/>
                  <a:gd name="T35" fmla="*/ 27 h 118"/>
                  <a:gd name="T36" fmla="*/ 16 w 31"/>
                  <a:gd name="T37" fmla="*/ 34 h 118"/>
                  <a:gd name="T38" fmla="*/ 17 w 31"/>
                  <a:gd name="T39" fmla="*/ 41 h 118"/>
                  <a:gd name="T40" fmla="*/ 15 w 31"/>
                  <a:gd name="T41" fmla="*/ 43 h 118"/>
                  <a:gd name="T42" fmla="*/ 14 w 31"/>
                  <a:gd name="T43" fmla="*/ 44 h 118"/>
                  <a:gd name="T44" fmla="*/ 15 w 31"/>
                  <a:gd name="T45" fmla="*/ 47 h 118"/>
                  <a:gd name="T46" fmla="*/ 13 w 31"/>
                  <a:gd name="T47" fmla="*/ 49 h 118"/>
                  <a:gd name="T48" fmla="*/ 12 w 31"/>
                  <a:gd name="T49" fmla="*/ 52 h 118"/>
                  <a:gd name="T50" fmla="*/ 14 w 31"/>
                  <a:gd name="T51" fmla="*/ 55 h 118"/>
                  <a:gd name="T52" fmla="*/ 10 w 31"/>
                  <a:gd name="T53" fmla="*/ 59 h 118"/>
                  <a:gd name="T54" fmla="*/ 9 w 31"/>
                  <a:gd name="T55" fmla="*/ 61 h 118"/>
                  <a:gd name="T56" fmla="*/ 10 w 31"/>
                  <a:gd name="T57" fmla="*/ 69 h 118"/>
                  <a:gd name="T58" fmla="*/ 10 w 31"/>
                  <a:gd name="T59" fmla="*/ 72 h 118"/>
                  <a:gd name="T60" fmla="*/ 10 w 31"/>
                  <a:gd name="T61" fmla="*/ 73 h 118"/>
                  <a:gd name="T62" fmla="*/ 9 w 31"/>
                  <a:gd name="T63" fmla="*/ 76 h 118"/>
                  <a:gd name="T64" fmla="*/ 10 w 31"/>
                  <a:gd name="T65" fmla="*/ 82 h 118"/>
                  <a:gd name="T66" fmla="*/ 8 w 31"/>
                  <a:gd name="T67" fmla="*/ 83 h 118"/>
                  <a:gd name="T68" fmla="*/ 4 w 31"/>
                  <a:gd name="T69" fmla="*/ 93 h 118"/>
                  <a:gd name="T70" fmla="*/ 6 w 31"/>
                  <a:gd name="T71" fmla="*/ 105 h 118"/>
                  <a:gd name="T72" fmla="*/ 7 w 31"/>
                  <a:gd name="T73" fmla="*/ 118 h 118"/>
                  <a:gd name="T74" fmla="*/ 19 w 31"/>
                  <a:gd name="T75" fmla="*/ 67 h 118"/>
                  <a:gd name="T76" fmla="*/ 21 w 31"/>
                  <a:gd name="T77" fmla="*/ 65 h 118"/>
                  <a:gd name="T78" fmla="*/ 22 w 31"/>
                  <a:gd name="T79" fmla="*/ 59 h 118"/>
                  <a:gd name="T80" fmla="*/ 28 w 31"/>
                  <a:gd name="T81" fmla="*/ 38 h 118"/>
                  <a:gd name="T82" fmla="*/ 29 w 31"/>
                  <a:gd name="T83" fmla="*/ 28 h 118"/>
                  <a:gd name="T84" fmla="*/ 27 w 31"/>
                  <a:gd name="T85" fmla="*/ 1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" h="118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8"/>
              <p:cNvSpPr>
                <a:spLocks noEditPoints="1"/>
              </p:cNvSpPr>
              <p:nvPr/>
            </p:nvSpPr>
            <p:spPr bwMode="auto">
              <a:xfrm>
                <a:off x="4121150" y="1454151"/>
                <a:ext cx="288925" cy="166688"/>
              </a:xfrm>
              <a:custGeom>
                <a:avLst/>
                <a:gdLst>
                  <a:gd name="T0" fmla="*/ 54 w 134"/>
                  <a:gd name="T1" fmla="*/ 54 h 78"/>
                  <a:gd name="T2" fmla="*/ 56 w 134"/>
                  <a:gd name="T3" fmla="*/ 50 h 78"/>
                  <a:gd name="T4" fmla="*/ 59 w 134"/>
                  <a:gd name="T5" fmla="*/ 51 h 78"/>
                  <a:gd name="T6" fmla="*/ 63 w 134"/>
                  <a:gd name="T7" fmla="*/ 46 h 78"/>
                  <a:gd name="T8" fmla="*/ 65 w 134"/>
                  <a:gd name="T9" fmla="*/ 45 h 78"/>
                  <a:gd name="T10" fmla="*/ 72 w 134"/>
                  <a:gd name="T11" fmla="*/ 44 h 78"/>
                  <a:gd name="T12" fmla="*/ 74 w 134"/>
                  <a:gd name="T13" fmla="*/ 44 h 78"/>
                  <a:gd name="T14" fmla="*/ 81 w 134"/>
                  <a:gd name="T15" fmla="*/ 38 h 78"/>
                  <a:gd name="T16" fmla="*/ 84 w 134"/>
                  <a:gd name="T17" fmla="*/ 35 h 78"/>
                  <a:gd name="T18" fmla="*/ 84 w 134"/>
                  <a:gd name="T19" fmla="*/ 31 h 78"/>
                  <a:gd name="T20" fmla="*/ 87 w 134"/>
                  <a:gd name="T21" fmla="*/ 33 h 78"/>
                  <a:gd name="T22" fmla="*/ 93 w 134"/>
                  <a:gd name="T23" fmla="*/ 28 h 78"/>
                  <a:gd name="T24" fmla="*/ 96 w 134"/>
                  <a:gd name="T25" fmla="*/ 27 h 78"/>
                  <a:gd name="T26" fmla="*/ 108 w 134"/>
                  <a:gd name="T27" fmla="*/ 22 h 78"/>
                  <a:gd name="T28" fmla="*/ 118 w 134"/>
                  <a:gd name="T29" fmla="*/ 12 h 78"/>
                  <a:gd name="T30" fmla="*/ 106 w 134"/>
                  <a:gd name="T31" fmla="*/ 11 h 78"/>
                  <a:gd name="T32" fmla="*/ 70 w 134"/>
                  <a:gd name="T33" fmla="*/ 31 h 78"/>
                  <a:gd name="T34" fmla="*/ 69 w 134"/>
                  <a:gd name="T35" fmla="*/ 33 h 78"/>
                  <a:gd name="T36" fmla="*/ 38 w 134"/>
                  <a:gd name="T37" fmla="*/ 49 h 78"/>
                  <a:gd name="T38" fmla="*/ 28 w 134"/>
                  <a:gd name="T39" fmla="*/ 55 h 78"/>
                  <a:gd name="T40" fmla="*/ 15 w 134"/>
                  <a:gd name="T41" fmla="*/ 63 h 78"/>
                  <a:gd name="T42" fmla="*/ 4 w 134"/>
                  <a:gd name="T43" fmla="*/ 73 h 78"/>
                  <a:gd name="T44" fmla="*/ 1 w 134"/>
                  <a:gd name="T45" fmla="*/ 73 h 78"/>
                  <a:gd name="T46" fmla="*/ 1 w 134"/>
                  <a:gd name="T47" fmla="*/ 76 h 78"/>
                  <a:gd name="T48" fmla="*/ 6 w 134"/>
                  <a:gd name="T49" fmla="*/ 75 h 78"/>
                  <a:gd name="T50" fmla="*/ 12 w 134"/>
                  <a:gd name="T51" fmla="*/ 75 h 78"/>
                  <a:gd name="T52" fmla="*/ 15 w 134"/>
                  <a:gd name="T53" fmla="*/ 75 h 78"/>
                  <a:gd name="T54" fmla="*/ 18 w 134"/>
                  <a:gd name="T55" fmla="*/ 75 h 78"/>
                  <a:gd name="T56" fmla="*/ 20 w 134"/>
                  <a:gd name="T57" fmla="*/ 76 h 78"/>
                  <a:gd name="T58" fmla="*/ 20 w 134"/>
                  <a:gd name="T59" fmla="*/ 71 h 78"/>
                  <a:gd name="T60" fmla="*/ 24 w 134"/>
                  <a:gd name="T61" fmla="*/ 73 h 78"/>
                  <a:gd name="T62" fmla="*/ 24 w 134"/>
                  <a:gd name="T63" fmla="*/ 70 h 78"/>
                  <a:gd name="T64" fmla="*/ 27 w 134"/>
                  <a:gd name="T65" fmla="*/ 71 h 78"/>
                  <a:gd name="T66" fmla="*/ 27 w 134"/>
                  <a:gd name="T67" fmla="*/ 69 h 78"/>
                  <a:gd name="T68" fmla="*/ 29 w 134"/>
                  <a:gd name="T69" fmla="*/ 68 h 78"/>
                  <a:gd name="T70" fmla="*/ 31 w 134"/>
                  <a:gd name="T71" fmla="*/ 70 h 78"/>
                  <a:gd name="T72" fmla="*/ 30 w 134"/>
                  <a:gd name="T73" fmla="*/ 66 h 78"/>
                  <a:gd name="T74" fmla="*/ 33 w 134"/>
                  <a:gd name="T75" fmla="*/ 68 h 78"/>
                  <a:gd name="T76" fmla="*/ 37 w 134"/>
                  <a:gd name="T77" fmla="*/ 62 h 78"/>
                  <a:gd name="T78" fmla="*/ 43 w 134"/>
                  <a:gd name="T79" fmla="*/ 61 h 78"/>
                  <a:gd name="T80" fmla="*/ 49 w 134"/>
                  <a:gd name="T81" fmla="*/ 57 h 78"/>
                  <a:gd name="T82" fmla="*/ 52 w 134"/>
                  <a:gd name="T83" fmla="*/ 55 h 78"/>
                  <a:gd name="T84" fmla="*/ 82 w 134"/>
                  <a:gd name="T85" fmla="*/ 34 h 78"/>
                  <a:gd name="T86" fmla="*/ 82 w 134"/>
                  <a:gd name="T8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78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9"/>
              <p:cNvSpPr>
                <a:spLocks noEditPoints="1"/>
              </p:cNvSpPr>
              <p:nvPr/>
            </p:nvSpPr>
            <p:spPr bwMode="auto">
              <a:xfrm>
                <a:off x="4235450" y="1992313"/>
                <a:ext cx="309563" cy="58738"/>
              </a:xfrm>
              <a:custGeom>
                <a:avLst/>
                <a:gdLst>
                  <a:gd name="T0" fmla="*/ 112 w 144"/>
                  <a:gd name="T1" fmla="*/ 6 h 27"/>
                  <a:gd name="T2" fmla="*/ 78 w 144"/>
                  <a:gd name="T3" fmla="*/ 7 h 27"/>
                  <a:gd name="T4" fmla="*/ 70 w 144"/>
                  <a:gd name="T5" fmla="*/ 7 h 27"/>
                  <a:gd name="T6" fmla="*/ 37 w 144"/>
                  <a:gd name="T7" fmla="*/ 8 h 27"/>
                  <a:gd name="T8" fmla="*/ 23 w 144"/>
                  <a:gd name="T9" fmla="*/ 13 h 27"/>
                  <a:gd name="T10" fmla="*/ 9 w 144"/>
                  <a:gd name="T11" fmla="*/ 16 h 27"/>
                  <a:gd name="T12" fmla="*/ 4 w 144"/>
                  <a:gd name="T13" fmla="*/ 16 h 27"/>
                  <a:gd name="T14" fmla="*/ 2 w 144"/>
                  <a:gd name="T15" fmla="*/ 19 h 27"/>
                  <a:gd name="T16" fmla="*/ 3 w 144"/>
                  <a:gd name="T17" fmla="*/ 19 h 27"/>
                  <a:gd name="T18" fmla="*/ 6 w 144"/>
                  <a:gd name="T19" fmla="*/ 23 h 27"/>
                  <a:gd name="T20" fmla="*/ 13 w 144"/>
                  <a:gd name="T21" fmla="*/ 23 h 27"/>
                  <a:gd name="T22" fmla="*/ 14 w 144"/>
                  <a:gd name="T23" fmla="*/ 26 h 27"/>
                  <a:gd name="T24" fmla="*/ 17 w 144"/>
                  <a:gd name="T25" fmla="*/ 24 h 27"/>
                  <a:gd name="T26" fmla="*/ 18 w 144"/>
                  <a:gd name="T27" fmla="*/ 21 h 27"/>
                  <a:gd name="T28" fmla="*/ 20 w 144"/>
                  <a:gd name="T29" fmla="*/ 25 h 27"/>
                  <a:gd name="T30" fmla="*/ 23 w 144"/>
                  <a:gd name="T31" fmla="*/ 25 h 27"/>
                  <a:gd name="T32" fmla="*/ 24 w 144"/>
                  <a:gd name="T33" fmla="*/ 26 h 27"/>
                  <a:gd name="T34" fmla="*/ 27 w 144"/>
                  <a:gd name="T35" fmla="*/ 24 h 27"/>
                  <a:gd name="T36" fmla="*/ 27 w 144"/>
                  <a:gd name="T37" fmla="*/ 22 h 27"/>
                  <a:gd name="T38" fmla="*/ 29 w 144"/>
                  <a:gd name="T39" fmla="*/ 21 h 27"/>
                  <a:gd name="T40" fmla="*/ 30 w 144"/>
                  <a:gd name="T41" fmla="*/ 23 h 27"/>
                  <a:gd name="T42" fmla="*/ 31 w 144"/>
                  <a:gd name="T43" fmla="*/ 15 h 27"/>
                  <a:gd name="T44" fmla="*/ 33 w 144"/>
                  <a:gd name="T45" fmla="*/ 20 h 27"/>
                  <a:gd name="T46" fmla="*/ 41 w 144"/>
                  <a:gd name="T47" fmla="*/ 20 h 27"/>
                  <a:gd name="T48" fmla="*/ 44 w 144"/>
                  <a:gd name="T49" fmla="*/ 18 h 27"/>
                  <a:gd name="T50" fmla="*/ 51 w 144"/>
                  <a:gd name="T51" fmla="*/ 20 h 27"/>
                  <a:gd name="T52" fmla="*/ 54 w 144"/>
                  <a:gd name="T53" fmla="*/ 19 h 27"/>
                  <a:gd name="T54" fmla="*/ 56 w 144"/>
                  <a:gd name="T55" fmla="*/ 19 h 27"/>
                  <a:gd name="T56" fmla="*/ 58 w 144"/>
                  <a:gd name="T57" fmla="*/ 19 h 27"/>
                  <a:gd name="T58" fmla="*/ 61 w 144"/>
                  <a:gd name="T59" fmla="*/ 17 h 27"/>
                  <a:gd name="T60" fmla="*/ 67 w 144"/>
                  <a:gd name="T61" fmla="*/ 18 h 27"/>
                  <a:gd name="T62" fmla="*/ 69 w 144"/>
                  <a:gd name="T63" fmla="*/ 18 h 27"/>
                  <a:gd name="T64" fmla="*/ 75 w 144"/>
                  <a:gd name="T65" fmla="*/ 16 h 27"/>
                  <a:gd name="T66" fmla="*/ 81 w 144"/>
                  <a:gd name="T67" fmla="*/ 17 h 27"/>
                  <a:gd name="T68" fmla="*/ 85 w 144"/>
                  <a:gd name="T69" fmla="*/ 16 h 27"/>
                  <a:gd name="T70" fmla="*/ 89 w 144"/>
                  <a:gd name="T71" fmla="*/ 15 h 27"/>
                  <a:gd name="T72" fmla="*/ 90 w 144"/>
                  <a:gd name="T73" fmla="*/ 12 h 27"/>
                  <a:gd name="T74" fmla="*/ 92 w 144"/>
                  <a:gd name="T75" fmla="*/ 15 h 27"/>
                  <a:gd name="T76" fmla="*/ 99 w 144"/>
                  <a:gd name="T77" fmla="*/ 14 h 27"/>
                  <a:gd name="T78" fmla="*/ 102 w 144"/>
                  <a:gd name="T79" fmla="*/ 14 h 27"/>
                  <a:gd name="T80" fmla="*/ 115 w 144"/>
                  <a:gd name="T81" fmla="*/ 16 h 27"/>
                  <a:gd name="T82" fmla="*/ 129 w 144"/>
                  <a:gd name="T83" fmla="*/ 12 h 27"/>
                  <a:gd name="T84" fmla="*/ 86 w 144"/>
                  <a:gd name="T85" fmla="*/ 15 h 27"/>
                  <a:gd name="T86" fmla="*/ 87 w 144"/>
                  <a:gd name="T8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" h="27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  <a:solidFill>
              <a:schemeClr val="accent1"/>
            </a:solidFill>
          </p:grpSpPr>
          <p:sp>
            <p:nvSpPr>
              <p:cNvPr id="184" name="Freeform 23"/>
              <p:cNvSpPr>
                <a:spLocks noEditPoints="1"/>
              </p:cNvSpPr>
              <p:nvPr/>
            </p:nvSpPr>
            <p:spPr bwMode="auto">
              <a:xfrm>
                <a:off x="4471988" y="3536950"/>
                <a:ext cx="555625" cy="509588"/>
              </a:xfrm>
              <a:custGeom>
                <a:avLst/>
                <a:gdLst>
                  <a:gd name="T0" fmla="*/ 136 w 257"/>
                  <a:gd name="T1" fmla="*/ 2 h 237"/>
                  <a:gd name="T2" fmla="*/ 127 w 257"/>
                  <a:gd name="T3" fmla="*/ 2 h 237"/>
                  <a:gd name="T4" fmla="*/ 123 w 257"/>
                  <a:gd name="T5" fmla="*/ 2 h 237"/>
                  <a:gd name="T6" fmla="*/ 100 w 257"/>
                  <a:gd name="T7" fmla="*/ 6 h 237"/>
                  <a:gd name="T8" fmla="*/ 77 w 257"/>
                  <a:gd name="T9" fmla="*/ 16 h 237"/>
                  <a:gd name="T10" fmla="*/ 66 w 257"/>
                  <a:gd name="T11" fmla="*/ 19 h 237"/>
                  <a:gd name="T12" fmla="*/ 51 w 257"/>
                  <a:gd name="T13" fmla="*/ 36 h 237"/>
                  <a:gd name="T14" fmla="*/ 36 w 257"/>
                  <a:gd name="T15" fmla="*/ 42 h 237"/>
                  <a:gd name="T16" fmla="*/ 22 w 257"/>
                  <a:gd name="T17" fmla="*/ 60 h 237"/>
                  <a:gd name="T18" fmla="*/ 12 w 257"/>
                  <a:gd name="T19" fmla="*/ 75 h 237"/>
                  <a:gd name="T20" fmla="*/ 2 w 257"/>
                  <a:gd name="T21" fmla="*/ 121 h 237"/>
                  <a:gd name="T22" fmla="*/ 3 w 257"/>
                  <a:gd name="T23" fmla="*/ 135 h 237"/>
                  <a:gd name="T24" fmla="*/ 26 w 257"/>
                  <a:gd name="T25" fmla="*/ 182 h 237"/>
                  <a:gd name="T26" fmla="*/ 35 w 257"/>
                  <a:gd name="T27" fmla="*/ 193 h 237"/>
                  <a:gd name="T28" fmla="*/ 49 w 257"/>
                  <a:gd name="T29" fmla="*/ 194 h 237"/>
                  <a:gd name="T30" fmla="*/ 17 w 257"/>
                  <a:gd name="T31" fmla="*/ 121 h 237"/>
                  <a:gd name="T32" fmla="*/ 107 w 257"/>
                  <a:gd name="T33" fmla="*/ 18 h 237"/>
                  <a:gd name="T34" fmla="*/ 128 w 257"/>
                  <a:gd name="T35" fmla="*/ 21 h 237"/>
                  <a:gd name="T36" fmla="*/ 181 w 257"/>
                  <a:gd name="T37" fmla="*/ 29 h 237"/>
                  <a:gd name="T38" fmla="*/ 227 w 257"/>
                  <a:gd name="T39" fmla="*/ 70 h 237"/>
                  <a:gd name="T40" fmla="*/ 235 w 257"/>
                  <a:gd name="T41" fmla="*/ 102 h 237"/>
                  <a:gd name="T42" fmla="*/ 228 w 257"/>
                  <a:gd name="T43" fmla="*/ 152 h 237"/>
                  <a:gd name="T44" fmla="*/ 197 w 257"/>
                  <a:gd name="T45" fmla="*/ 195 h 237"/>
                  <a:gd name="T46" fmla="*/ 165 w 257"/>
                  <a:gd name="T47" fmla="*/ 215 h 237"/>
                  <a:gd name="T48" fmla="*/ 127 w 257"/>
                  <a:gd name="T49" fmla="*/ 226 h 237"/>
                  <a:gd name="T50" fmla="*/ 112 w 257"/>
                  <a:gd name="T51" fmla="*/ 229 h 237"/>
                  <a:gd name="T52" fmla="*/ 106 w 257"/>
                  <a:gd name="T53" fmla="*/ 231 h 237"/>
                  <a:gd name="T54" fmla="*/ 113 w 257"/>
                  <a:gd name="T55" fmla="*/ 234 h 237"/>
                  <a:gd name="T56" fmla="*/ 126 w 257"/>
                  <a:gd name="T57" fmla="*/ 234 h 237"/>
                  <a:gd name="T58" fmla="*/ 153 w 257"/>
                  <a:gd name="T59" fmla="*/ 231 h 237"/>
                  <a:gd name="T60" fmla="*/ 172 w 257"/>
                  <a:gd name="T61" fmla="*/ 218 h 237"/>
                  <a:gd name="T62" fmla="*/ 176 w 257"/>
                  <a:gd name="T63" fmla="*/ 224 h 237"/>
                  <a:gd name="T64" fmla="*/ 187 w 257"/>
                  <a:gd name="T65" fmla="*/ 223 h 237"/>
                  <a:gd name="T66" fmla="*/ 189 w 257"/>
                  <a:gd name="T67" fmla="*/ 214 h 237"/>
                  <a:gd name="T68" fmla="*/ 200 w 257"/>
                  <a:gd name="T69" fmla="*/ 215 h 237"/>
                  <a:gd name="T70" fmla="*/ 210 w 257"/>
                  <a:gd name="T71" fmla="*/ 210 h 237"/>
                  <a:gd name="T72" fmla="*/ 217 w 257"/>
                  <a:gd name="T73" fmla="*/ 204 h 237"/>
                  <a:gd name="T74" fmla="*/ 222 w 257"/>
                  <a:gd name="T75" fmla="*/ 199 h 237"/>
                  <a:gd name="T76" fmla="*/ 227 w 257"/>
                  <a:gd name="T77" fmla="*/ 188 h 237"/>
                  <a:gd name="T78" fmla="*/ 236 w 257"/>
                  <a:gd name="T79" fmla="*/ 182 h 237"/>
                  <a:gd name="T80" fmla="*/ 239 w 257"/>
                  <a:gd name="T81" fmla="*/ 171 h 237"/>
                  <a:gd name="T82" fmla="*/ 242 w 257"/>
                  <a:gd name="T83" fmla="*/ 163 h 237"/>
                  <a:gd name="T84" fmla="*/ 247 w 257"/>
                  <a:gd name="T85" fmla="*/ 154 h 237"/>
                  <a:gd name="T86" fmla="*/ 254 w 257"/>
                  <a:gd name="T87" fmla="*/ 116 h 237"/>
                  <a:gd name="T88" fmla="*/ 254 w 257"/>
                  <a:gd name="T89" fmla="*/ 106 h 237"/>
                  <a:gd name="T90" fmla="*/ 250 w 257"/>
                  <a:gd name="T91" fmla="*/ 78 h 237"/>
                  <a:gd name="T92" fmla="*/ 238 w 257"/>
                  <a:gd name="T93" fmla="*/ 54 h 237"/>
                  <a:gd name="T94" fmla="*/ 231 w 257"/>
                  <a:gd name="T95" fmla="*/ 45 h 237"/>
                  <a:gd name="T96" fmla="*/ 228 w 257"/>
                  <a:gd name="T97" fmla="*/ 41 h 237"/>
                  <a:gd name="T98" fmla="*/ 220 w 257"/>
                  <a:gd name="T99" fmla="*/ 37 h 237"/>
                  <a:gd name="T100" fmla="*/ 206 w 257"/>
                  <a:gd name="T101" fmla="*/ 24 h 237"/>
                  <a:gd name="T102" fmla="*/ 188 w 257"/>
                  <a:gd name="T103" fmla="*/ 13 h 237"/>
                  <a:gd name="T104" fmla="*/ 170 w 257"/>
                  <a:gd name="T105" fmla="*/ 9 h 237"/>
                  <a:gd name="T106" fmla="*/ 145 w 257"/>
                  <a:gd name="T10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37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4"/>
              <p:cNvSpPr>
                <a:spLocks noEditPoints="1"/>
              </p:cNvSpPr>
              <p:nvPr/>
            </p:nvSpPr>
            <p:spPr bwMode="auto">
              <a:xfrm>
                <a:off x="4360863" y="4533900"/>
                <a:ext cx="290513" cy="641350"/>
              </a:xfrm>
              <a:custGeom>
                <a:avLst/>
                <a:gdLst>
                  <a:gd name="T0" fmla="*/ 129 w 134"/>
                  <a:gd name="T1" fmla="*/ 226 h 298"/>
                  <a:gd name="T2" fmla="*/ 131 w 134"/>
                  <a:gd name="T3" fmla="*/ 241 h 298"/>
                  <a:gd name="T4" fmla="*/ 132 w 134"/>
                  <a:gd name="T5" fmla="*/ 241 h 298"/>
                  <a:gd name="T6" fmla="*/ 130 w 134"/>
                  <a:gd name="T7" fmla="*/ 240 h 298"/>
                  <a:gd name="T8" fmla="*/ 128 w 134"/>
                  <a:gd name="T9" fmla="*/ 228 h 298"/>
                  <a:gd name="T10" fmla="*/ 128 w 134"/>
                  <a:gd name="T11" fmla="*/ 228 h 298"/>
                  <a:gd name="T12" fmla="*/ 121 w 134"/>
                  <a:gd name="T13" fmla="*/ 229 h 298"/>
                  <a:gd name="T14" fmla="*/ 124 w 134"/>
                  <a:gd name="T15" fmla="*/ 222 h 298"/>
                  <a:gd name="T16" fmla="*/ 119 w 134"/>
                  <a:gd name="T17" fmla="*/ 220 h 298"/>
                  <a:gd name="T18" fmla="*/ 101 w 134"/>
                  <a:gd name="T19" fmla="*/ 209 h 298"/>
                  <a:gd name="T20" fmla="*/ 92 w 134"/>
                  <a:gd name="T21" fmla="*/ 204 h 298"/>
                  <a:gd name="T22" fmla="*/ 79 w 134"/>
                  <a:gd name="T23" fmla="*/ 196 h 298"/>
                  <a:gd name="T24" fmla="*/ 72 w 134"/>
                  <a:gd name="T25" fmla="*/ 193 h 298"/>
                  <a:gd name="T26" fmla="*/ 68 w 134"/>
                  <a:gd name="T27" fmla="*/ 189 h 298"/>
                  <a:gd name="T28" fmla="*/ 64 w 134"/>
                  <a:gd name="T29" fmla="*/ 186 h 298"/>
                  <a:gd name="T30" fmla="*/ 60 w 134"/>
                  <a:gd name="T31" fmla="*/ 186 h 298"/>
                  <a:gd name="T32" fmla="*/ 52 w 134"/>
                  <a:gd name="T33" fmla="*/ 179 h 298"/>
                  <a:gd name="T34" fmla="*/ 41 w 134"/>
                  <a:gd name="T35" fmla="*/ 172 h 298"/>
                  <a:gd name="T36" fmla="*/ 32 w 134"/>
                  <a:gd name="T37" fmla="*/ 167 h 298"/>
                  <a:gd name="T38" fmla="*/ 21 w 134"/>
                  <a:gd name="T39" fmla="*/ 162 h 298"/>
                  <a:gd name="T40" fmla="*/ 16 w 134"/>
                  <a:gd name="T41" fmla="*/ 161 h 298"/>
                  <a:gd name="T42" fmla="*/ 17 w 134"/>
                  <a:gd name="T43" fmla="*/ 159 h 298"/>
                  <a:gd name="T44" fmla="*/ 17 w 134"/>
                  <a:gd name="T45" fmla="*/ 158 h 298"/>
                  <a:gd name="T46" fmla="*/ 20 w 134"/>
                  <a:gd name="T47" fmla="*/ 144 h 298"/>
                  <a:gd name="T48" fmla="*/ 21 w 134"/>
                  <a:gd name="T49" fmla="*/ 136 h 298"/>
                  <a:gd name="T50" fmla="*/ 26 w 134"/>
                  <a:gd name="T51" fmla="*/ 131 h 298"/>
                  <a:gd name="T52" fmla="*/ 28 w 134"/>
                  <a:gd name="T53" fmla="*/ 120 h 298"/>
                  <a:gd name="T54" fmla="*/ 38 w 134"/>
                  <a:gd name="T55" fmla="*/ 110 h 298"/>
                  <a:gd name="T56" fmla="*/ 43 w 134"/>
                  <a:gd name="T57" fmla="*/ 101 h 298"/>
                  <a:gd name="T58" fmla="*/ 51 w 134"/>
                  <a:gd name="T59" fmla="*/ 92 h 298"/>
                  <a:gd name="T60" fmla="*/ 66 w 134"/>
                  <a:gd name="T61" fmla="*/ 74 h 298"/>
                  <a:gd name="T62" fmla="*/ 72 w 134"/>
                  <a:gd name="T63" fmla="*/ 62 h 298"/>
                  <a:gd name="T64" fmla="*/ 87 w 134"/>
                  <a:gd name="T65" fmla="*/ 43 h 298"/>
                  <a:gd name="T66" fmla="*/ 106 w 134"/>
                  <a:gd name="T67" fmla="*/ 24 h 298"/>
                  <a:gd name="T68" fmla="*/ 63 w 134"/>
                  <a:gd name="T69" fmla="*/ 55 h 298"/>
                  <a:gd name="T70" fmla="*/ 52 w 134"/>
                  <a:gd name="T71" fmla="*/ 69 h 298"/>
                  <a:gd name="T72" fmla="*/ 1 w 134"/>
                  <a:gd name="T73" fmla="*/ 154 h 298"/>
                  <a:gd name="T74" fmla="*/ 20 w 134"/>
                  <a:gd name="T75" fmla="*/ 181 h 298"/>
                  <a:gd name="T76" fmla="*/ 33 w 134"/>
                  <a:gd name="T77" fmla="*/ 191 h 298"/>
                  <a:gd name="T78" fmla="*/ 66 w 134"/>
                  <a:gd name="T79" fmla="*/ 212 h 298"/>
                  <a:gd name="T80" fmla="*/ 88 w 134"/>
                  <a:gd name="T81" fmla="*/ 225 h 298"/>
                  <a:gd name="T82" fmla="*/ 110 w 134"/>
                  <a:gd name="T83" fmla="*/ 239 h 298"/>
                  <a:gd name="T84" fmla="*/ 106 w 134"/>
                  <a:gd name="T85" fmla="*/ 254 h 298"/>
                  <a:gd name="T86" fmla="*/ 95 w 134"/>
                  <a:gd name="T87" fmla="*/ 278 h 298"/>
                  <a:gd name="T88" fmla="*/ 84 w 134"/>
                  <a:gd name="T89" fmla="*/ 292 h 298"/>
                  <a:gd name="T90" fmla="*/ 75 w 134"/>
                  <a:gd name="T91" fmla="*/ 291 h 298"/>
                  <a:gd name="T92" fmla="*/ 72 w 134"/>
                  <a:gd name="T93" fmla="*/ 295 h 298"/>
                  <a:gd name="T94" fmla="*/ 82 w 134"/>
                  <a:gd name="T95" fmla="*/ 294 h 298"/>
                  <a:gd name="T96" fmla="*/ 86 w 134"/>
                  <a:gd name="T97" fmla="*/ 293 h 298"/>
                  <a:gd name="T98" fmla="*/ 102 w 134"/>
                  <a:gd name="T99" fmla="*/ 286 h 298"/>
                  <a:gd name="T100" fmla="*/ 111 w 134"/>
                  <a:gd name="T101" fmla="*/ 276 h 298"/>
                  <a:gd name="T102" fmla="*/ 115 w 134"/>
                  <a:gd name="T103" fmla="*/ 276 h 298"/>
                  <a:gd name="T104" fmla="*/ 120 w 134"/>
                  <a:gd name="T105" fmla="*/ 275 h 298"/>
                  <a:gd name="T106" fmla="*/ 118 w 134"/>
                  <a:gd name="T107" fmla="*/ 268 h 298"/>
                  <a:gd name="T108" fmla="*/ 116 w 134"/>
                  <a:gd name="T109" fmla="*/ 262 h 298"/>
                  <a:gd name="T110" fmla="*/ 124 w 134"/>
                  <a:gd name="T111" fmla="*/ 260 h 298"/>
                  <a:gd name="T112" fmla="*/ 124 w 134"/>
                  <a:gd name="T113" fmla="*/ 255 h 298"/>
                  <a:gd name="T114" fmla="*/ 128 w 134"/>
                  <a:gd name="T115" fmla="*/ 252 h 298"/>
                  <a:gd name="T116" fmla="*/ 130 w 134"/>
                  <a:gd name="T117" fmla="*/ 247 h 298"/>
                  <a:gd name="T118" fmla="*/ 132 w 134"/>
                  <a:gd name="T119" fmla="*/ 244 h 298"/>
                  <a:gd name="T120" fmla="*/ 17 w 134"/>
                  <a:gd name="T121" fmla="*/ 15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298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5"/>
              <p:cNvSpPr>
                <a:spLocks noEditPoints="1"/>
              </p:cNvSpPr>
              <p:nvPr/>
            </p:nvSpPr>
            <p:spPr bwMode="auto">
              <a:xfrm>
                <a:off x="4629150" y="4548188"/>
                <a:ext cx="481013" cy="333375"/>
              </a:xfrm>
              <a:custGeom>
                <a:avLst/>
                <a:gdLst>
                  <a:gd name="T0" fmla="*/ 188 w 222"/>
                  <a:gd name="T1" fmla="*/ 60 h 155"/>
                  <a:gd name="T2" fmla="*/ 184 w 222"/>
                  <a:gd name="T3" fmla="*/ 52 h 155"/>
                  <a:gd name="T4" fmla="*/ 167 w 222"/>
                  <a:gd name="T5" fmla="*/ 51 h 155"/>
                  <a:gd name="T6" fmla="*/ 127 w 222"/>
                  <a:gd name="T7" fmla="*/ 83 h 155"/>
                  <a:gd name="T8" fmla="*/ 93 w 222"/>
                  <a:gd name="T9" fmla="*/ 118 h 155"/>
                  <a:gd name="T10" fmla="*/ 76 w 222"/>
                  <a:gd name="T11" fmla="*/ 129 h 155"/>
                  <a:gd name="T12" fmla="*/ 58 w 222"/>
                  <a:gd name="T13" fmla="*/ 120 h 155"/>
                  <a:gd name="T14" fmla="*/ 48 w 222"/>
                  <a:gd name="T15" fmla="*/ 104 h 155"/>
                  <a:gd name="T16" fmla="*/ 43 w 222"/>
                  <a:gd name="T17" fmla="*/ 91 h 155"/>
                  <a:gd name="T18" fmla="*/ 27 w 222"/>
                  <a:gd name="T19" fmla="*/ 57 h 155"/>
                  <a:gd name="T20" fmla="*/ 22 w 222"/>
                  <a:gd name="T21" fmla="*/ 43 h 155"/>
                  <a:gd name="T22" fmla="*/ 10 w 222"/>
                  <a:gd name="T23" fmla="*/ 13 h 155"/>
                  <a:gd name="T24" fmla="*/ 8 w 222"/>
                  <a:gd name="T25" fmla="*/ 5 h 155"/>
                  <a:gd name="T26" fmla="*/ 5 w 222"/>
                  <a:gd name="T27" fmla="*/ 2 h 155"/>
                  <a:gd name="T28" fmla="*/ 4 w 222"/>
                  <a:gd name="T29" fmla="*/ 7 h 155"/>
                  <a:gd name="T30" fmla="*/ 5 w 222"/>
                  <a:gd name="T31" fmla="*/ 13 h 155"/>
                  <a:gd name="T32" fmla="*/ 6 w 222"/>
                  <a:gd name="T33" fmla="*/ 26 h 155"/>
                  <a:gd name="T34" fmla="*/ 11 w 222"/>
                  <a:gd name="T35" fmla="*/ 36 h 155"/>
                  <a:gd name="T36" fmla="*/ 3 w 222"/>
                  <a:gd name="T37" fmla="*/ 40 h 155"/>
                  <a:gd name="T38" fmla="*/ 0 w 222"/>
                  <a:gd name="T39" fmla="*/ 44 h 155"/>
                  <a:gd name="T40" fmla="*/ 8 w 222"/>
                  <a:gd name="T41" fmla="*/ 45 h 155"/>
                  <a:gd name="T42" fmla="*/ 7 w 222"/>
                  <a:gd name="T43" fmla="*/ 49 h 155"/>
                  <a:gd name="T44" fmla="*/ 9 w 222"/>
                  <a:gd name="T45" fmla="*/ 54 h 155"/>
                  <a:gd name="T46" fmla="*/ 7 w 222"/>
                  <a:gd name="T47" fmla="*/ 61 h 155"/>
                  <a:gd name="T48" fmla="*/ 10 w 222"/>
                  <a:gd name="T49" fmla="*/ 65 h 155"/>
                  <a:gd name="T50" fmla="*/ 14 w 222"/>
                  <a:gd name="T51" fmla="*/ 67 h 155"/>
                  <a:gd name="T52" fmla="*/ 17 w 222"/>
                  <a:gd name="T53" fmla="*/ 73 h 155"/>
                  <a:gd name="T54" fmla="*/ 20 w 222"/>
                  <a:gd name="T55" fmla="*/ 79 h 155"/>
                  <a:gd name="T56" fmla="*/ 18 w 222"/>
                  <a:gd name="T57" fmla="*/ 81 h 155"/>
                  <a:gd name="T58" fmla="*/ 18 w 222"/>
                  <a:gd name="T59" fmla="*/ 87 h 155"/>
                  <a:gd name="T60" fmla="*/ 26 w 222"/>
                  <a:gd name="T61" fmla="*/ 102 h 155"/>
                  <a:gd name="T62" fmla="*/ 29 w 222"/>
                  <a:gd name="T63" fmla="*/ 109 h 155"/>
                  <a:gd name="T64" fmla="*/ 35 w 222"/>
                  <a:gd name="T65" fmla="*/ 121 h 155"/>
                  <a:gd name="T66" fmla="*/ 41 w 222"/>
                  <a:gd name="T67" fmla="*/ 131 h 155"/>
                  <a:gd name="T68" fmla="*/ 46 w 222"/>
                  <a:gd name="T69" fmla="*/ 136 h 155"/>
                  <a:gd name="T70" fmla="*/ 45 w 222"/>
                  <a:gd name="T71" fmla="*/ 139 h 155"/>
                  <a:gd name="T72" fmla="*/ 49 w 222"/>
                  <a:gd name="T73" fmla="*/ 142 h 155"/>
                  <a:gd name="T74" fmla="*/ 50 w 222"/>
                  <a:gd name="T75" fmla="*/ 149 h 155"/>
                  <a:gd name="T76" fmla="*/ 54 w 222"/>
                  <a:gd name="T77" fmla="*/ 150 h 155"/>
                  <a:gd name="T78" fmla="*/ 60 w 222"/>
                  <a:gd name="T79" fmla="*/ 152 h 155"/>
                  <a:gd name="T80" fmla="*/ 62 w 222"/>
                  <a:gd name="T81" fmla="*/ 153 h 155"/>
                  <a:gd name="T82" fmla="*/ 76 w 222"/>
                  <a:gd name="T83" fmla="*/ 145 h 155"/>
                  <a:gd name="T84" fmla="*/ 85 w 222"/>
                  <a:gd name="T85" fmla="*/ 144 h 155"/>
                  <a:gd name="T86" fmla="*/ 94 w 222"/>
                  <a:gd name="T87" fmla="*/ 137 h 155"/>
                  <a:gd name="T88" fmla="*/ 100 w 222"/>
                  <a:gd name="T89" fmla="*/ 133 h 155"/>
                  <a:gd name="T90" fmla="*/ 101 w 222"/>
                  <a:gd name="T91" fmla="*/ 133 h 155"/>
                  <a:gd name="T92" fmla="*/ 108 w 222"/>
                  <a:gd name="T93" fmla="*/ 126 h 155"/>
                  <a:gd name="T94" fmla="*/ 117 w 222"/>
                  <a:gd name="T95" fmla="*/ 116 h 155"/>
                  <a:gd name="T96" fmla="*/ 120 w 222"/>
                  <a:gd name="T97" fmla="*/ 111 h 155"/>
                  <a:gd name="T98" fmla="*/ 126 w 222"/>
                  <a:gd name="T99" fmla="*/ 107 h 155"/>
                  <a:gd name="T100" fmla="*/ 135 w 222"/>
                  <a:gd name="T101" fmla="*/ 100 h 155"/>
                  <a:gd name="T102" fmla="*/ 143 w 222"/>
                  <a:gd name="T103" fmla="*/ 90 h 155"/>
                  <a:gd name="T104" fmla="*/ 149 w 222"/>
                  <a:gd name="T105" fmla="*/ 85 h 155"/>
                  <a:gd name="T106" fmla="*/ 169 w 222"/>
                  <a:gd name="T107" fmla="*/ 70 h 155"/>
                  <a:gd name="T108" fmla="*/ 175 w 222"/>
                  <a:gd name="T109" fmla="*/ 66 h 155"/>
                  <a:gd name="T110" fmla="*/ 186 w 222"/>
                  <a:gd name="T111" fmla="*/ 79 h 155"/>
                  <a:gd name="T112" fmla="*/ 197 w 222"/>
                  <a:gd name="T113" fmla="*/ 90 h 155"/>
                  <a:gd name="T114" fmla="*/ 212 w 222"/>
                  <a:gd name="T115" fmla="*/ 9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2" h="155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6"/>
              <p:cNvSpPr>
                <a:spLocks noEditPoints="1"/>
              </p:cNvSpPr>
              <p:nvPr/>
            </p:nvSpPr>
            <p:spPr bwMode="auto">
              <a:xfrm>
                <a:off x="4602163" y="4041775"/>
                <a:ext cx="769938" cy="527050"/>
              </a:xfrm>
              <a:custGeom>
                <a:avLst/>
                <a:gdLst>
                  <a:gd name="T0" fmla="*/ 298 w 356"/>
                  <a:gd name="T1" fmla="*/ 39 h 245"/>
                  <a:gd name="T2" fmla="*/ 217 w 356"/>
                  <a:gd name="T3" fmla="*/ 49 h 245"/>
                  <a:gd name="T4" fmla="*/ 157 w 356"/>
                  <a:gd name="T5" fmla="*/ 47 h 245"/>
                  <a:gd name="T6" fmla="*/ 126 w 356"/>
                  <a:gd name="T7" fmla="*/ 48 h 245"/>
                  <a:gd name="T8" fmla="*/ 79 w 356"/>
                  <a:gd name="T9" fmla="*/ 44 h 245"/>
                  <a:gd name="T10" fmla="*/ 58 w 356"/>
                  <a:gd name="T11" fmla="*/ 24 h 245"/>
                  <a:gd name="T12" fmla="*/ 62 w 356"/>
                  <a:gd name="T13" fmla="*/ 12 h 245"/>
                  <a:gd name="T14" fmla="*/ 58 w 356"/>
                  <a:gd name="T15" fmla="*/ 13 h 245"/>
                  <a:gd name="T16" fmla="*/ 46 w 356"/>
                  <a:gd name="T17" fmla="*/ 20 h 245"/>
                  <a:gd name="T18" fmla="*/ 40 w 356"/>
                  <a:gd name="T19" fmla="*/ 26 h 245"/>
                  <a:gd name="T20" fmla="*/ 36 w 356"/>
                  <a:gd name="T21" fmla="*/ 29 h 245"/>
                  <a:gd name="T22" fmla="*/ 41 w 356"/>
                  <a:gd name="T23" fmla="*/ 32 h 245"/>
                  <a:gd name="T24" fmla="*/ 38 w 356"/>
                  <a:gd name="T25" fmla="*/ 32 h 245"/>
                  <a:gd name="T26" fmla="*/ 32 w 356"/>
                  <a:gd name="T27" fmla="*/ 36 h 245"/>
                  <a:gd name="T28" fmla="*/ 32 w 356"/>
                  <a:gd name="T29" fmla="*/ 41 h 245"/>
                  <a:gd name="T30" fmla="*/ 29 w 356"/>
                  <a:gd name="T31" fmla="*/ 47 h 245"/>
                  <a:gd name="T32" fmla="*/ 35 w 356"/>
                  <a:gd name="T33" fmla="*/ 56 h 245"/>
                  <a:gd name="T34" fmla="*/ 28 w 356"/>
                  <a:gd name="T35" fmla="*/ 65 h 245"/>
                  <a:gd name="T36" fmla="*/ 22 w 356"/>
                  <a:gd name="T37" fmla="*/ 75 h 245"/>
                  <a:gd name="T38" fmla="*/ 19 w 356"/>
                  <a:gd name="T39" fmla="*/ 89 h 245"/>
                  <a:gd name="T40" fmla="*/ 17 w 356"/>
                  <a:gd name="T41" fmla="*/ 94 h 245"/>
                  <a:gd name="T42" fmla="*/ 16 w 356"/>
                  <a:gd name="T43" fmla="*/ 100 h 245"/>
                  <a:gd name="T44" fmla="*/ 15 w 356"/>
                  <a:gd name="T45" fmla="*/ 114 h 245"/>
                  <a:gd name="T46" fmla="*/ 12 w 356"/>
                  <a:gd name="T47" fmla="*/ 126 h 245"/>
                  <a:gd name="T48" fmla="*/ 9 w 356"/>
                  <a:gd name="T49" fmla="*/ 131 h 245"/>
                  <a:gd name="T50" fmla="*/ 8 w 356"/>
                  <a:gd name="T51" fmla="*/ 139 h 245"/>
                  <a:gd name="T52" fmla="*/ 6 w 356"/>
                  <a:gd name="T53" fmla="*/ 151 h 245"/>
                  <a:gd name="T54" fmla="*/ 9 w 356"/>
                  <a:gd name="T55" fmla="*/ 163 h 245"/>
                  <a:gd name="T56" fmla="*/ 5 w 356"/>
                  <a:gd name="T57" fmla="*/ 176 h 245"/>
                  <a:gd name="T58" fmla="*/ 3 w 356"/>
                  <a:gd name="T59" fmla="*/ 197 h 245"/>
                  <a:gd name="T60" fmla="*/ 5 w 356"/>
                  <a:gd name="T61" fmla="*/ 218 h 245"/>
                  <a:gd name="T62" fmla="*/ 19 w 356"/>
                  <a:gd name="T63" fmla="*/ 204 h 245"/>
                  <a:gd name="T64" fmla="*/ 20 w 356"/>
                  <a:gd name="T65" fmla="*/ 140 h 245"/>
                  <a:gd name="T66" fmla="*/ 30 w 356"/>
                  <a:gd name="T67" fmla="*/ 119 h 245"/>
                  <a:gd name="T68" fmla="*/ 42 w 356"/>
                  <a:gd name="T69" fmla="*/ 82 h 245"/>
                  <a:gd name="T70" fmla="*/ 50 w 356"/>
                  <a:gd name="T71" fmla="*/ 50 h 245"/>
                  <a:gd name="T72" fmla="*/ 68 w 356"/>
                  <a:gd name="T73" fmla="*/ 51 h 245"/>
                  <a:gd name="T74" fmla="*/ 72 w 356"/>
                  <a:gd name="T75" fmla="*/ 56 h 245"/>
                  <a:gd name="T76" fmla="*/ 76 w 356"/>
                  <a:gd name="T77" fmla="*/ 55 h 245"/>
                  <a:gd name="T78" fmla="*/ 84 w 356"/>
                  <a:gd name="T79" fmla="*/ 60 h 245"/>
                  <a:gd name="T80" fmla="*/ 90 w 356"/>
                  <a:gd name="T81" fmla="*/ 64 h 245"/>
                  <a:gd name="T82" fmla="*/ 100 w 356"/>
                  <a:gd name="T83" fmla="*/ 60 h 245"/>
                  <a:gd name="T84" fmla="*/ 110 w 356"/>
                  <a:gd name="T85" fmla="*/ 56 h 245"/>
                  <a:gd name="T86" fmla="*/ 126 w 356"/>
                  <a:gd name="T87" fmla="*/ 66 h 245"/>
                  <a:gd name="T88" fmla="*/ 139 w 356"/>
                  <a:gd name="T89" fmla="*/ 64 h 245"/>
                  <a:gd name="T90" fmla="*/ 159 w 356"/>
                  <a:gd name="T91" fmla="*/ 67 h 245"/>
                  <a:gd name="T92" fmla="*/ 166 w 356"/>
                  <a:gd name="T93" fmla="*/ 67 h 245"/>
                  <a:gd name="T94" fmla="*/ 175 w 356"/>
                  <a:gd name="T95" fmla="*/ 69 h 245"/>
                  <a:gd name="T96" fmla="*/ 192 w 356"/>
                  <a:gd name="T97" fmla="*/ 68 h 245"/>
                  <a:gd name="T98" fmla="*/ 210 w 356"/>
                  <a:gd name="T99" fmla="*/ 67 h 245"/>
                  <a:gd name="T100" fmla="*/ 217 w 356"/>
                  <a:gd name="T101" fmla="*/ 68 h 245"/>
                  <a:gd name="T102" fmla="*/ 235 w 356"/>
                  <a:gd name="T103" fmla="*/ 66 h 245"/>
                  <a:gd name="T104" fmla="*/ 246 w 356"/>
                  <a:gd name="T105" fmla="*/ 62 h 245"/>
                  <a:gd name="T106" fmla="*/ 263 w 356"/>
                  <a:gd name="T107" fmla="*/ 60 h 245"/>
                  <a:gd name="T108" fmla="*/ 281 w 356"/>
                  <a:gd name="T109" fmla="*/ 54 h 245"/>
                  <a:gd name="T110" fmla="*/ 309 w 356"/>
                  <a:gd name="T111" fmla="*/ 50 h 245"/>
                  <a:gd name="T112" fmla="*/ 333 w 356"/>
                  <a:gd name="T113" fmla="*/ 30 h 245"/>
                  <a:gd name="T114" fmla="*/ 39 w 356"/>
                  <a:gd name="T115" fmla="*/ 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6" h="245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7"/>
              <p:cNvSpPr>
                <a:spLocks noEditPoints="1"/>
              </p:cNvSpPr>
              <p:nvPr/>
            </p:nvSpPr>
            <p:spPr bwMode="auto">
              <a:xfrm>
                <a:off x="4252912" y="3519487"/>
                <a:ext cx="393700" cy="611188"/>
              </a:xfrm>
              <a:custGeom>
                <a:avLst/>
                <a:gdLst>
                  <a:gd name="T0" fmla="*/ 72 w 182"/>
                  <a:gd name="T1" fmla="*/ 233 h 284"/>
                  <a:gd name="T2" fmla="*/ 89 w 182"/>
                  <a:gd name="T3" fmla="*/ 249 h 284"/>
                  <a:gd name="T4" fmla="*/ 119 w 182"/>
                  <a:gd name="T5" fmla="*/ 267 h 284"/>
                  <a:gd name="T6" fmla="*/ 138 w 182"/>
                  <a:gd name="T7" fmla="*/ 271 h 284"/>
                  <a:gd name="T8" fmla="*/ 159 w 182"/>
                  <a:gd name="T9" fmla="*/ 280 h 284"/>
                  <a:gd name="T10" fmla="*/ 169 w 182"/>
                  <a:gd name="T11" fmla="*/ 283 h 284"/>
                  <a:gd name="T12" fmla="*/ 179 w 182"/>
                  <a:gd name="T13" fmla="*/ 280 h 284"/>
                  <a:gd name="T14" fmla="*/ 180 w 182"/>
                  <a:gd name="T15" fmla="*/ 279 h 284"/>
                  <a:gd name="T16" fmla="*/ 173 w 182"/>
                  <a:gd name="T17" fmla="*/ 277 h 284"/>
                  <a:gd name="T18" fmla="*/ 164 w 182"/>
                  <a:gd name="T19" fmla="*/ 271 h 284"/>
                  <a:gd name="T20" fmla="*/ 154 w 182"/>
                  <a:gd name="T21" fmla="*/ 265 h 284"/>
                  <a:gd name="T22" fmla="*/ 154 w 182"/>
                  <a:gd name="T23" fmla="*/ 264 h 284"/>
                  <a:gd name="T24" fmla="*/ 147 w 182"/>
                  <a:gd name="T25" fmla="*/ 260 h 284"/>
                  <a:gd name="T26" fmla="*/ 147 w 182"/>
                  <a:gd name="T27" fmla="*/ 260 h 284"/>
                  <a:gd name="T28" fmla="*/ 145 w 182"/>
                  <a:gd name="T29" fmla="*/ 256 h 284"/>
                  <a:gd name="T30" fmla="*/ 137 w 182"/>
                  <a:gd name="T31" fmla="*/ 259 h 284"/>
                  <a:gd name="T32" fmla="*/ 134 w 182"/>
                  <a:gd name="T33" fmla="*/ 255 h 284"/>
                  <a:gd name="T34" fmla="*/ 132 w 182"/>
                  <a:gd name="T35" fmla="*/ 252 h 284"/>
                  <a:gd name="T36" fmla="*/ 128 w 182"/>
                  <a:gd name="T37" fmla="*/ 249 h 284"/>
                  <a:gd name="T38" fmla="*/ 123 w 182"/>
                  <a:gd name="T39" fmla="*/ 249 h 284"/>
                  <a:gd name="T40" fmla="*/ 120 w 182"/>
                  <a:gd name="T41" fmla="*/ 246 h 284"/>
                  <a:gd name="T42" fmla="*/ 112 w 182"/>
                  <a:gd name="T43" fmla="*/ 250 h 284"/>
                  <a:gd name="T44" fmla="*/ 114 w 182"/>
                  <a:gd name="T45" fmla="*/ 243 h 284"/>
                  <a:gd name="T46" fmla="*/ 102 w 182"/>
                  <a:gd name="T47" fmla="*/ 233 h 284"/>
                  <a:gd name="T48" fmla="*/ 97 w 182"/>
                  <a:gd name="T49" fmla="*/ 230 h 284"/>
                  <a:gd name="T50" fmla="*/ 89 w 182"/>
                  <a:gd name="T51" fmla="*/ 228 h 284"/>
                  <a:gd name="T52" fmla="*/ 81 w 182"/>
                  <a:gd name="T53" fmla="*/ 214 h 284"/>
                  <a:gd name="T54" fmla="*/ 74 w 182"/>
                  <a:gd name="T55" fmla="*/ 210 h 284"/>
                  <a:gd name="T56" fmla="*/ 73 w 182"/>
                  <a:gd name="T57" fmla="*/ 207 h 284"/>
                  <a:gd name="T58" fmla="*/ 70 w 182"/>
                  <a:gd name="T59" fmla="*/ 207 h 284"/>
                  <a:gd name="T60" fmla="*/ 70 w 182"/>
                  <a:gd name="T61" fmla="*/ 200 h 284"/>
                  <a:gd name="T62" fmla="*/ 65 w 182"/>
                  <a:gd name="T63" fmla="*/ 197 h 284"/>
                  <a:gd name="T64" fmla="*/ 56 w 182"/>
                  <a:gd name="T65" fmla="*/ 186 h 284"/>
                  <a:gd name="T66" fmla="*/ 55 w 182"/>
                  <a:gd name="T67" fmla="*/ 178 h 284"/>
                  <a:gd name="T68" fmla="*/ 50 w 182"/>
                  <a:gd name="T69" fmla="*/ 170 h 284"/>
                  <a:gd name="T70" fmla="*/ 47 w 182"/>
                  <a:gd name="T71" fmla="*/ 163 h 284"/>
                  <a:gd name="T72" fmla="*/ 47 w 182"/>
                  <a:gd name="T73" fmla="*/ 163 h 284"/>
                  <a:gd name="T74" fmla="*/ 43 w 182"/>
                  <a:gd name="T75" fmla="*/ 155 h 284"/>
                  <a:gd name="T76" fmla="*/ 37 w 182"/>
                  <a:gd name="T77" fmla="*/ 144 h 284"/>
                  <a:gd name="T78" fmla="*/ 33 w 182"/>
                  <a:gd name="T79" fmla="*/ 140 h 284"/>
                  <a:gd name="T80" fmla="*/ 32 w 182"/>
                  <a:gd name="T81" fmla="*/ 133 h 284"/>
                  <a:gd name="T82" fmla="*/ 30 w 182"/>
                  <a:gd name="T83" fmla="*/ 123 h 284"/>
                  <a:gd name="T84" fmla="*/ 25 w 182"/>
                  <a:gd name="T85" fmla="*/ 111 h 284"/>
                  <a:gd name="T86" fmla="*/ 24 w 182"/>
                  <a:gd name="T87" fmla="*/ 104 h 284"/>
                  <a:gd name="T88" fmla="*/ 22 w 182"/>
                  <a:gd name="T89" fmla="*/ 81 h 284"/>
                  <a:gd name="T90" fmla="*/ 22 w 182"/>
                  <a:gd name="T91" fmla="*/ 73 h 284"/>
                  <a:gd name="T92" fmla="*/ 16 w 182"/>
                  <a:gd name="T93" fmla="*/ 52 h 284"/>
                  <a:gd name="T94" fmla="*/ 15 w 182"/>
                  <a:gd name="T95" fmla="*/ 42 h 284"/>
                  <a:gd name="T96" fmla="*/ 10 w 182"/>
                  <a:gd name="T97" fmla="*/ 0 h 284"/>
                  <a:gd name="T98" fmla="*/ 6 w 182"/>
                  <a:gd name="T99" fmla="*/ 67 h 284"/>
                  <a:gd name="T100" fmla="*/ 11 w 182"/>
                  <a:gd name="T101" fmla="*/ 122 h 284"/>
                  <a:gd name="T102" fmla="*/ 31 w 182"/>
                  <a:gd name="T103" fmla="*/ 167 h 284"/>
                  <a:gd name="T104" fmla="*/ 39 w 182"/>
                  <a:gd name="T105" fmla="*/ 186 h 284"/>
                  <a:gd name="T106" fmla="*/ 59 w 182"/>
                  <a:gd name="T107" fmla="*/ 21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2" h="284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8"/>
              <p:cNvSpPr>
                <a:spLocks noEditPoints="1"/>
              </p:cNvSpPr>
              <p:nvPr/>
            </p:nvSpPr>
            <p:spPr bwMode="auto">
              <a:xfrm>
                <a:off x="4629150" y="3649663"/>
                <a:ext cx="74613" cy="103188"/>
              </a:xfrm>
              <a:custGeom>
                <a:avLst/>
                <a:gdLst>
                  <a:gd name="T0" fmla="*/ 0 w 34"/>
                  <a:gd name="T1" fmla="*/ 44 h 48"/>
                  <a:gd name="T2" fmla="*/ 12 w 34"/>
                  <a:gd name="T3" fmla="*/ 43 h 48"/>
                  <a:gd name="T4" fmla="*/ 22 w 34"/>
                  <a:gd name="T5" fmla="*/ 39 h 48"/>
                  <a:gd name="T6" fmla="*/ 23 w 34"/>
                  <a:gd name="T7" fmla="*/ 30 h 48"/>
                  <a:gd name="T8" fmla="*/ 26 w 34"/>
                  <a:gd name="T9" fmla="*/ 29 h 48"/>
                  <a:gd name="T10" fmla="*/ 29 w 34"/>
                  <a:gd name="T11" fmla="*/ 25 h 48"/>
                  <a:gd name="T12" fmla="*/ 32 w 34"/>
                  <a:gd name="T13" fmla="*/ 23 h 48"/>
                  <a:gd name="T14" fmla="*/ 29 w 34"/>
                  <a:gd name="T15" fmla="*/ 19 h 48"/>
                  <a:gd name="T16" fmla="*/ 29 w 34"/>
                  <a:gd name="T17" fmla="*/ 14 h 48"/>
                  <a:gd name="T18" fmla="*/ 30 w 34"/>
                  <a:gd name="T19" fmla="*/ 12 h 48"/>
                  <a:gd name="T20" fmla="*/ 32 w 34"/>
                  <a:gd name="T21" fmla="*/ 11 h 48"/>
                  <a:gd name="T22" fmla="*/ 32 w 34"/>
                  <a:gd name="T23" fmla="*/ 10 h 48"/>
                  <a:gd name="T24" fmla="*/ 30 w 34"/>
                  <a:gd name="T25" fmla="*/ 6 h 48"/>
                  <a:gd name="T26" fmla="*/ 29 w 34"/>
                  <a:gd name="T27" fmla="*/ 4 h 48"/>
                  <a:gd name="T28" fmla="*/ 27 w 34"/>
                  <a:gd name="T29" fmla="*/ 3 h 48"/>
                  <a:gd name="T30" fmla="*/ 26 w 34"/>
                  <a:gd name="T31" fmla="*/ 6 h 48"/>
                  <a:gd name="T32" fmla="*/ 23 w 34"/>
                  <a:gd name="T33" fmla="*/ 5 h 48"/>
                  <a:gd name="T34" fmla="*/ 18 w 34"/>
                  <a:gd name="T35" fmla="*/ 1 h 48"/>
                  <a:gd name="T36" fmla="*/ 17 w 34"/>
                  <a:gd name="T37" fmla="*/ 1 h 48"/>
                  <a:gd name="T38" fmla="*/ 19 w 34"/>
                  <a:gd name="T39" fmla="*/ 4 h 48"/>
                  <a:gd name="T40" fmla="*/ 17 w 34"/>
                  <a:gd name="T41" fmla="*/ 3 h 48"/>
                  <a:gd name="T42" fmla="*/ 20 w 34"/>
                  <a:gd name="T43" fmla="*/ 6 h 48"/>
                  <a:gd name="T44" fmla="*/ 16 w 34"/>
                  <a:gd name="T45" fmla="*/ 4 h 48"/>
                  <a:gd name="T46" fmla="*/ 14 w 34"/>
                  <a:gd name="T47" fmla="*/ 3 h 48"/>
                  <a:gd name="T48" fmla="*/ 16 w 34"/>
                  <a:gd name="T49" fmla="*/ 5 h 48"/>
                  <a:gd name="T50" fmla="*/ 14 w 34"/>
                  <a:gd name="T51" fmla="*/ 5 h 48"/>
                  <a:gd name="T52" fmla="*/ 18 w 34"/>
                  <a:gd name="T53" fmla="*/ 8 h 48"/>
                  <a:gd name="T54" fmla="*/ 22 w 34"/>
                  <a:gd name="T55" fmla="*/ 11 h 48"/>
                  <a:gd name="T56" fmla="*/ 17 w 34"/>
                  <a:gd name="T57" fmla="*/ 9 h 48"/>
                  <a:gd name="T58" fmla="*/ 16 w 34"/>
                  <a:gd name="T59" fmla="*/ 10 h 48"/>
                  <a:gd name="T60" fmla="*/ 16 w 34"/>
                  <a:gd name="T61" fmla="*/ 11 h 48"/>
                  <a:gd name="T62" fmla="*/ 15 w 34"/>
                  <a:gd name="T63" fmla="*/ 12 h 48"/>
                  <a:gd name="T64" fmla="*/ 14 w 34"/>
                  <a:gd name="T65" fmla="*/ 14 h 48"/>
                  <a:gd name="T66" fmla="*/ 14 w 34"/>
                  <a:gd name="T67" fmla="*/ 14 h 48"/>
                  <a:gd name="T68" fmla="*/ 15 w 34"/>
                  <a:gd name="T69" fmla="*/ 15 h 48"/>
                  <a:gd name="T70" fmla="*/ 16 w 34"/>
                  <a:gd name="T71" fmla="*/ 16 h 48"/>
                  <a:gd name="T72" fmla="*/ 14 w 34"/>
                  <a:gd name="T73" fmla="*/ 16 h 48"/>
                  <a:gd name="T74" fmla="*/ 15 w 34"/>
                  <a:gd name="T75" fmla="*/ 17 h 48"/>
                  <a:gd name="T76" fmla="*/ 13 w 34"/>
                  <a:gd name="T77" fmla="*/ 17 h 48"/>
                  <a:gd name="T78" fmla="*/ 12 w 34"/>
                  <a:gd name="T79" fmla="*/ 19 h 48"/>
                  <a:gd name="T80" fmla="*/ 11 w 34"/>
                  <a:gd name="T81" fmla="*/ 18 h 48"/>
                  <a:gd name="T82" fmla="*/ 12 w 34"/>
                  <a:gd name="T83" fmla="*/ 20 h 48"/>
                  <a:gd name="T84" fmla="*/ 11 w 34"/>
                  <a:gd name="T85" fmla="*/ 20 h 48"/>
                  <a:gd name="T86" fmla="*/ 11 w 34"/>
                  <a:gd name="T87" fmla="*/ 21 h 48"/>
                  <a:gd name="T88" fmla="*/ 11 w 34"/>
                  <a:gd name="T89" fmla="*/ 22 h 48"/>
                  <a:gd name="T90" fmla="*/ 12 w 34"/>
                  <a:gd name="T91" fmla="*/ 25 h 48"/>
                  <a:gd name="T92" fmla="*/ 15 w 34"/>
                  <a:gd name="T93" fmla="*/ 29 h 48"/>
                  <a:gd name="T94" fmla="*/ 13 w 34"/>
                  <a:gd name="T95" fmla="*/ 28 h 48"/>
                  <a:gd name="T96" fmla="*/ 12 w 34"/>
                  <a:gd name="T97" fmla="*/ 30 h 48"/>
                  <a:gd name="T98" fmla="*/ 11 w 34"/>
                  <a:gd name="T99" fmla="*/ 30 h 48"/>
                  <a:gd name="T100" fmla="*/ 8 w 34"/>
                  <a:gd name="T101" fmla="*/ 30 h 48"/>
                  <a:gd name="T102" fmla="*/ 7 w 34"/>
                  <a:gd name="T103" fmla="*/ 30 h 48"/>
                  <a:gd name="T104" fmla="*/ 6 w 34"/>
                  <a:gd name="T105" fmla="*/ 33 h 48"/>
                  <a:gd name="T106" fmla="*/ 5 w 34"/>
                  <a:gd name="T107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8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9"/>
              <p:cNvSpPr>
                <a:spLocks noEditPoints="1"/>
              </p:cNvSpPr>
              <p:nvPr/>
            </p:nvSpPr>
            <p:spPr bwMode="auto">
              <a:xfrm>
                <a:off x="4764088" y="3689350"/>
                <a:ext cx="61913" cy="104775"/>
              </a:xfrm>
              <a:custGeom>
                <a:avLst/>
                <a:gdLst>
                  <a:gd name="T0" fmla="*/ 17 w 29"/>
                  <a:gd name="T1" fmla="*/ 42 h 49"/>
                  <a:gd name="T2" fmla="*/ 17 w 29"/>
                  <a:gd name="T3" fmla="*/ 40 h 49"/>
                  <a:gd name="T4" fmla="*/ 21 w 29"/>
                  <a:gd name="T5" fmla="*/ 29 h 49"/>
                  <a:gd name="T6" fmla="*/ 21 w 29"/>
                  <a:gd name="T7" fmla="*/ 25 h 49"/>
                  <a:gd name="T8" fmla="*/ 25 w 29"/>
                  <a:gd name="T9" fmla="*/ 24 h 49"/>
                  <a:gd name="T10" fmla="*/ 28 w 29"/>
                  <a:gd name="T11" fmla="*/ 20 h 49"/>
                  <a:gd name="T12" fmla="*/ 26 w 29"/>
                  <a:gd name="T13" fmla="*/ 16 h 49"/>
                  <a:gd name="T14" fmla="*/ 25 w 29"/>
                  <a:gd name="T15" fmla="*/ 11 h 49"/>
                  <a:gd name="T16" fmla="*/ 25 w 29"/>
                  <a:gd name="T17" fmla="*/ 8 h 49"/>
                  <a:gd name="T18" fmla="*/ 23 w 29"/>
                  <a:gd name="T19" fmla="*/ 4 h 49"/>
                  <a:gd name="T20" fmla="*/ 20 w 29"/>
                  <a:gd name="T21" fmla="*/ 2 h 49"/>
                  <a:gd name="T22" fmla="*/ 23 w 29"/>
                  <a:gd name="T23" fmla="*/ 1 h 49"/>
                  <a:gd name="T24" fmla="*/ 18 w 29"/>
                  <a:gd name="T25" fmla="*/ 1 h 49"/>
                  <a:gd name="T26" fmla="*/ 17 w 29"/>
                  <a:gd name="T27" fmla="*/ 1 h 49"/>
                  <a:gd name="T28" fmla="*/ 14 w 29"/>
                  <a:gd name="T29" fmla="*/ 2 h 49"/>
                  <a:gd name="T30" fmla="*/ 14 w 29"/>
                  <a:gd name="T31" fmla="*/ 3 h 49"/>
                  <a:gd name="T32" fmla="*/ 11 w 29"/>
                  <a:gd name="T33" fmla="*/ 3 h 49"/>
                  <a:gd name="T34" fmla="*/ 9 w 29"/>
                  <a:gd name="T35" fmla="*/ 3 h 49"/>
                  <a:gd name="T36" fmla="*/ 6 w 29"/>
                  <a:gd name="T37" fmla="*/ 3 h 49"/>
                  <a:gd name="T38" fmla="*/ 11 w 29"/>
                  <a:gd name="T39" fmla="*/ 4 h 49"/>
                  <a:gd name="T40" fmla="*/ 15 w 29"/>
                  <a:gd name="T41" fmla="*/ 6 h 49"/>
                  <a:gd name="T42" fmla="*/ 6 w 29"/>
                  <a:gd name="T43" fmla="*/ 4 h 49"/>
                  <a:gd name="T44" fmla="*/ 9 w 29"/>
                  <a:gd name="T45" fmla="*/ 5 h 49"/>
                  <a:gd name="T46" fmla="*/ 6 w 29"/>
                  <a:gd name="T47" fmla="*/ 5 h 49"/>
                  <a:gd name="T48" fmla="*/ 9 w 29"/>
                  <a:gd name="T49" fmla="*/ 6 h 49"/>
                  <a:gd name="T50" fmla="*/ 10 w 29"/>
                  <a:gd name="T51" fmla="*/ 7 h 49"/>
                  <a:gd name="T52" fmla="*/ 18 w 29"/>
                  <a:gd name="T53" fmla="*/ 10 h 49"/>
                  <a:gd name="T54" fmla="*/ 7 w 29"/>
                  <a:gd name="T55" fmla="*/ 7 h 49"/>
                  <a:gd name="T56" fmla="*/ 10 w 29"/>
                  <a:gd name="T57" fmla="*/ 10 h 49"/>
                  <a:gd name="T58" fmla="*/ 9 w 29"/>
                  <a:gd name="T59" fmla="*/ 10 h 49"/>
                  <a:gd name="T60" fmla="*/ 10 w 29"/>
                  <a:gd name="T61" fmla="*/ 12 h 49"/>
                  <a:gd name="T62" fmla="*/ 11 w 29"/>
                  <a:gd name="T63" fmla="*/ 14 h 49"/>
                  <a:gd name="T64" fmla="*/ 7 w 29"/>
                  <a:gd name="T65" fmla="*/ 13 h 49"/>
                  <a:gd name="T66" fmla="*/ 10 w 29"/>
                  <a:gd name="T67" fmla="*/ 15 h 49"/>
                  <a:gd name="T68" fmla="*/ 9 w 29"/>
                  <a:gd name="T69" fmla="*/ 15 h 49"/>
                  <a:gd name="T70" fmla="*/ 11 w 29"/>
                  <a:gd name="T71" fmla="*/ 16 h 49"/>
                  <a:gd name="T72" fmla="*/ 8 w 29"/>
                  <a:gd name="T73" fmla="*/ 16 h 49"/>
                  <a:gd name="T74" fmla="*/ 9 w 29"/>
                  <a:gd name="T75" fmla="*/ 18 h 49"/>
                  <a:gd name="T76" fmla="*/ 7 w 29"/>
                  <a:gd name="T77" fmla="*/ 19 h 49"/>
                  <a:gd name="T78" fmla="*/ 9 w 29"/>
                  <a:gd name="T79" fmla="*/ 21 h 49"/>
                  <a:gd name="T80" fmla="*/ 7 w 29"/>
                  <a:gd name="T81" fmla="*/ 20 h 49"/>
                  <a:gd name="T82" fmla="*/ 7 w 29"/>
                  <a:gd name="T83" fmla="*/ 21 h 49"/>
                  <a:gd name="T84" fmla="*/ 7 w 29"/>
                  <a:gd name="T85" fmla="*/ 22 h 49"/>
                  <a:gd name="T86" fmla="*/ 6 w 29"/>
                  <a:gd name="T87" fmla="*/ 22 h 49"/>
                  <a:gd name="T88" fmla="*/ 9 w 29"/>
                  <a:gd name="T89" fmla="*/ 25 h 49"/>
                  <a:gd name="T90" fmla="*/ 11 w 29"/>
                  <a:gd name="T91" fmla="*/ 28 h 49"/>
                  <a:gd name="T92" fmla="*/ 8 w 29"/>
                  <a:gd name="T93" fmla="*/ 27 h 49"/>
                  <a:gd name="T94" fmla="*/ 9 w 29"/>
                  <a:gd name="T95" fmla="*/ 30 h 49"/>
                  <a:gd name="T96" fmla="*/ 9 w 29"/>
                  <a:gd name="T97" fmla="*/ 31 h 49"/>
                  <a:gd name="T98" fmla="*/ 7 w 29"/>
                  <a:gd name="T99" fmla="*/ 34 h 49"/>
                  <a:gd name="T100" fmla="*/ 5 w 29"/>
                  <a:gd name="T101" fmla="*/ 33 h 49"/>
                  <a:gd name="T102" fmla="*/ 5 w 29"/>
                  <a:gd name="T103" fmla="*/ 34 h 49"/>
                  <a:gd name="T104" fmla="*/ 7 w 29"/>
                  <a:gd name="T105" fmla="*/ 40 h 49"/>
                  <a:gd name="T106" fmla="*/ 3 w 29"/>
                  <a:gd name="T10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9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0"/>
              <p:cNvSpPr>
                <a:spLocks noEditPoints="1"/>
              </p:cNvSpPr>
              <p:nvPr/>
            </p:nvSpPr>
            <p:spPr bwMode="auto">
              <a:xfrm>
                <a:off x="4573588" y="3797300"/>
                <a:ext cx="265113" cy="165100"/>
              </a:xfrm>
              <a:custGeom>
                <a:avLst/>
                <a:gdLst>
                  <a:gd name="T0" fmla="*/ 55 w 123"/>
                  <a:gd name="T1" fmla="*/ 74 h 77"/>
                  <a:gd name="T2" fmla="*/ 56 w 123"/>
                  <a:gd name="T3" fmla="*/ 75 h 77"/>
                  <a:gd name="T4" fmla="*/ 64 w 123"/>
                  <a:gd name="T5" fmla="*/ 75 h 77"/>
                  <a:gd name="T6" fmla="*/ 67 w 123"/>
                  <a:gd name="T7" fmla="*/ 71 h 77"/>
                  <a:gd name="T8" fmla="*/ 71 w 123"/>
                  <a:gd name="T9" fmla="*/ 73 h 77"/>
                  <a:gd name="T10" fmla="*/ 74 w 123"/>
                  <a:gd name="T11" fmla="*/ 68 h 77"/>
                  <a:gd name="T12" fmla="*/ 80 w 123"/>
                  <a:gd name="T13" fmla="*/ 69 h 77"/>
                  <a:gd name="T14" fmla="*/ 84 w 123"/>
                  <a:gd name="T15" fmla="*/ 67 h 77"/>
                  <a:gd name="T16" fmla="*/ 89 w 123"/>
                  <a:gd name="T17" fmla="*/ 66 h 77"/>
                  <a:gd name="T18" fmla="*/ 98 w 123"/>
                  <a:gd name="T19" fmla="*/ 62 h 77"/>
                  <a:gd name="T20" fmla="*/ 101 w 123"/>
                  <a:gd name="T21" fmla="*/ 57 h 77"/>
                  <a:gd name="T22" fmla="*/ 108 w 123"/>
                  <a:gd name="T23" fmla="*/ 51 h 77"/>
                  <a:gd name="T24" fmla="*/ 118 w 123"/>
                  <a:gd name="T25" fmla="*/ 46 h 77"/>
                  <a:gd name="T26" fmla="*/ 95 w 123"/>
                  <a:gd name="T27" fmla="*/ 47 h 77"/>
                  <a:gd name="T28" fmla="*/ 90 w 123"/>
                  <a:gd name="T29" fmla="*/ 51 h 77"/>
                  <a:gd name="T30" fmla="*/ 60 w 123"/>
                  <a:gd name="T31" fmla="*/ 59 h 77"/>
                  <a:gd name="T32" fmla="*/ 52 w 123"/>
                  <a:gd name="T33" fmla="*/ 58 h 77"/>
                  <a:gd name="T34" fmla="*/ 46 w 123"/>
                  <a:gd name="T35" fmla="*/ 52 h 77"/>
                  <a:gd name="T36" fmla="*/ 38 w 123"/>
                  <a:gd name="T37" fmla="*/ 43 h 77"/>
                  <a:gd name="T38" fmla="*/ 31 w 123"/>
                  <a:gd name="T39" fmla="*/ 39 h 77"/>
                  <a:gd name="T40" fmla="*/ 23 w 123"/>
                  <a:gd name="T41" fmla="*/ 28 h 77"/>
                  <a:gd name="T42" fmla="*/ 21 w 123"/>
                  <a:gd name="T43" fmla="*/ 20 h 77"/>
                  <a:gd name="T44" fmla="*/ 17 w 123"/>
                  <a:gd name="T45" fmla="*/ 10 h 77"/>
                  <a:gd name="T46" fmla="*/ 15 w 123"/>
                  <a:gd name="T47" fmla="*/ 4 h 77"/>
                  <a:gd name="T48" fmla="*/ 17 w 123"/>
                  <a:gd name="T49" fmla="*/ 2 h 77"/>
                  <a:gd name="T50" fmla="*/ 13 w 123"/>
                  <a:gd name="T51" fmla="*/ 0 h 77"/>
                  <a:gd name="T52" fmla="*/ 12 w 123"/>
                  <a:gd name="T53" fmla="*/ 3 h 77"/>
                  <a:gd name="T54" fmla="*/ 8 w 123"/>
                  <a:gd name="T55" fmla="*/ 6 h 77"/>
                  <a:gd name="T56" fmla="*/ 9 w 123"/>
                  <a:gd name="T57" fmla="*/ 15 h 77"/>
                  <a:gd name="T58" fmla="*/ 6 w 123"/>
                  <a:gd name="T59" fmla="*/ 17 h 77"/>
                  <a:gd name="T60" fmla="*/ 4 w 123"/>
                  <a:gd name="T61" fmla="*/ 18 h 77"/>
                  <a:gd name="T62" fmla="*/ 1 w 123"/>
                  <a:gd name="T63" fmla="*/ 21 h 77"/>
                  <a:gd name="T64" fmla="*/ 6 w 123"/>
                  <a:gd name="T65" fmla="*/ 21 h 77"/>
                  <a:gd name="T66" fmla="*/ 12 w 123"/>
                  <a:gd name="T67" fmla="*/ 24 h 77"/>
                  <a:gd name="T68" fmla="*/ 3 w 123"/>
                  <a:gd name="T69" fmla="*/ 28 h 77"/>
                  <a:gd name="T70" fmla="*/ 6 w 123"/>
                  <a:gd name="T71" fmla="*/ 29 h 77"/>
                  <a:gd name="T72" fmla="*/ 3 w 123"/>
                  <a:gd name="T73" fmla="*/ 32 h 77"/>
                  <a:gd name="T74" fmla="*/ 8 w 123"/>
                  <a:gd name="T75" fmla="*/ 33 h 77"/>
                  <a:gd name="T76" fmla="*/ 9 w 123"/>
                  <a:gd name="T77" fmla="*/ 36 h 77"/>
                  <a:gd name="T78" fmla="*/ 19 w 123"/>
                  <a:gd name="T79" fmla="*/ 35 h 77"/>
                  <a:gd name="T80" fmla="*/ 9 w 123"/>
                  <a:gd name="T81" fmla="*/ 40 h 77"/>
                  <a:gd name="T82" fmla="*/ 16 w 123"/>
                  <a:gd name="T83" fmla="*/ 45 h 77"/>
                  <a:gd name="T84" fmla="*/ 17 w 123"/>
                  <a:gd name="T85" fmla="*/ 49 h 77"/>
                  <a:gd name="T86" fmla="*/ 20 w 123"/>
                  <a:gd name="T87" fmla="*/ 51 h 77"/>
                  <a:gd name="T88" fmla="*/ 27 w 123"/>
                  <a:gd name="T89" fmla="*/ 57 h 77"/>
                  <a:gd name="T90" fmla="*/ 27 w 123"/>
                  <a:gd name="T91" fmla="*/ 62 h 77"/>
                  <a:gd name="T92" fmla="*/ 30 w 123"/>
                  <a:gd name="T93" fmla="*/ 61 h 77"/>
                  <a:gd name="T94" fmla="*/ 31 w 123"/>
                  <a:gd name="T95" fmla="*/ 64 h 77"/>
                  <a:gd name="T96" fmla="*/ 34 w 123"/>
                  <a:gd name="T97" fmla="*/ 63 h 77"/>
                  <a:gd name="T98" fmla="*/ 36 w 123"/>
                  <a:gd name="T99" fmla="*/ 67 h 77"/>
                  <a:gd name="T100" fmla="*/ 41 w 123"/>
                  <a:gd name="T101" fmla="*/ 69 h 77"/>
                  <a:gd name="T102" fmla="*/ 46 w 123"/>
                  <a:gd name="T103" fmla="*/ 72 h 77"/>
                  <a:gd name="T104" fmla="*/ 52 w 123"/>
                  <a:gd name="T105" fmla="*/ 72 h 77"/>
                  <a:gd name="T106" fmla="*/ 53 w 123"/>
                  <a:gd name="T107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77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44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How It Works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How It Works </a:t>
            </a: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1469" y="4969155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Freeform 13"/>
          <p:cNvSpPr/>
          <p:nvPr/>
        </p:nvSpPr>
        <p:spPr bwMode="auto">
          <a:xfrm>
            <a:off x="3553447" y="958295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51371" y="1584895"/>
            <a:ext cx="6529235" cy="1509935"/>
            <a:chOff x="4772921" y="2443483"/>
            <a:chExt cx="6529235" cy="1509935"/>
          </a:xfrm>
        </p:grpSpPr>
        <p:sp>
          <p:nvSpPr>
            <p:cNvPr id="32" name="矩形 31"/>
            <p:cNvSpPr/>
            <p:nvPr/>
          </p:nvSpPr>
          <p:spPr>
            <a:xfrm>
              <a:off x="5522626" y="2443483"/>
              <a:ext cx="57795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Setting 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Printer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72921" y="3657055"/>
              <a:ext cx="5552156" cy="296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Freeform 13">
            <a:extLst>
              <a:ext uri="{FF2B5EF4-FFF2-40B4-BE49-F238E27FC236}">
                <a16:creationId xmlns:a16="http://schemas.microsoft.com/office/drawing/2014/main" id="{4F2346CA-C6F4-604F-B8F0-AA488B64ABEA}"/>
              </a:ext>
            </a:extLst>
          </p:cNvPr>
          <p:cNvSpPr/>
          <p:nvPr/>
        </p:nvSpPr>
        <p:spPr bwMode="auto">
          <a:xfrm>
            <a:off x="3549254" y="2835527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" name="组合 30">
            <a:extLst>
              <a:ext uri="{FF2B5EF4-FFF2-40B4-BE49-F238E27FC236}">
                <a16:creationId xmlns:a16="http://schemas.microsoft.com/office/drawing/2014/main" id="{BB9A9589-19DC-FB42-A619-99BEAC6D2379}"/>
              </a:ext>
            </a:extLst>
          </p:cNvPr>
          <p:cNvGrpSpPr/>
          <p:nvPr/>
        </p:nvGrpSpPr>
        <p:grpSpPr>
          <a:xfrm>
            <a:off x="3915086" y="3462764"/>
            <a:ext cx="4547407" cy="1751774"/>
            <a:chOff x="8051374" y="1487396"/>
            <a:chExt cx="4547407" cy="175177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43539D8-58D3-5D4E-B5F0-C804A736F28F}"/>
                </a:ext>
              </a:extLst>
            </p:cNvPr>
            <p:cNvSpPr/>
            <p:nvPr/>
          </p:nvSpPr>
          <p:spPr>
            <a:xfrm>
              <a:off x="8176065" y="1487396"/>
              <a:ext cx="40368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Analyzing Packages</a:t>
              </a:r>
              <a:endParaRPr lang="zh-CN" altLang="en-US" sz="32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918DAE-3B71-FF4F-A1FE-03EC918D91DD}"/>
                </a:ext>
              </a:extLst>
            </p:cNvPr>
            <p:cNvSpPr/>
            <p:nvPr/>
          </p:nvSpPr>
          <p:spPr>
            <a:xfrm>
              <a:off x="8051374" y="2908823"/>
              <a:ext cx="4547407" cy="3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64AA217A-9FA3-D245-A06B-7095E3BC5D33}"/>
              </a:ext>
            </a:extLst>
          </p:cNvPr>
          <p:cNvSpPr/>
          <p:nvPr/>
        </p:nvSpPr>
        <p:spPr bwMode="auto">
          <a:xfrm>
            <a:off x="3549254" y="4751673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30">
            <a:extLst>
              <a:ext uri="{FF2B5EF4-FFF2-40B4-BE49-F238E27FC236}">
                <a16:creationId xmlns:a16="http://schemas.microsoft.com/office/drawing/2014/main" id="{80C389B3-B73D-C34B-8092-1E3D1717568B}"/>
              </a:ext>
            </a:extLst>
          </p:cNvPr>
          <p:cNvGrpSpPr/>
          <p:nvPr/>
        </p:nvGrpSpPr>
        <p:grpSpPr>
          <a:xfrm>
            <a:off x="3910893" y="5407179"/>
            <a:ext cx="4547407" cy="724362"/>
            <a:chOff x="8051374" y="2514808"/>
            <a:chExt cx="4547407" cy="72436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3777C9-B739-0C45-91A4-5E3E95E50B06}"/>
                </a:ext>
              </a:extLst>
            </p:cNvPr>
            <p:cNvSpPr/>
            <p:nvPr/>
          </p:nvSpPr>
          <p:spPr>
            <a:xfrm>
              <a:off x="8338330" y="2514808"/>
              <a:ext cx="38395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Sending Print Jobs</a:t>
              </a:r>
              <a:endParaRPr lang="zh-CN" altLang="en-US" sz="32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9D4374-92C2-8541-A9D2-FD1FE3C58026}"/>
                </a:ext>
              </a:extLst>
            </p:cNvPr>
            <p:cNvSpPr/>
            <p:nvPr/>
          </p:nvSpPr>
          <p:spPr>
            <a:xfrm>
              <a:off x="8051374" y="2908823"/>
              <a:ext cx="4547407" cy="3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A358023E-7335-8E4E-BE29-31142FC8C2AD}"/>
              </a:ext>
            </a:extLst>
          </p:cNvPr>
          <p:cNvGrpSpPr/>
          <p:nvPr/>
        </p:nvGrpSpPr>
        <p:grpSpPr>
          <a:xfrm>
            <a:off x="9993426" y="3525015"/>
            <a:ext cx="1925514" cy="3228314"/>
            <a:chOff x="3159126" y="2176463"/>
            <a:chExt cx="1438275" cy="2411413"/>
          </a:xfrm>
          <a:solidFill>
            <a:schemeClr val="accent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2138B65-628B-3245-88AA-35E25D145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026" y="2176463"/>
              <a:ext cx="366713" cy="525463"/>
            </a:xfrm>
            <a:custGeom>
              <a:avLst/>
              <a:gdLst>
                <a:gd name="T0" fmla="*/ 26 w 170"/>
                <a:gd name="T1" fmla="*/ 193 h 244"/>
                <a:gd name="T2" fmla="*/ 143 w 170"/>
                <a:gd name="T3" fmla="*/ 117 h 244"/>
                <a:gd name="T4" fmla="*/ 56 w 170"/>
                <a:gd name="T5" fmla="*/ 45 h 244"/>
                <a:gd name="T6" fmla="*/ 119 w 170"/>
                <a:gd name="T7" fmla="*/ 164 h 244"/>
                <a:gd name="T8" fmla="*/ 37 w 170"/>
                <a:gd name="T9" fmla="*/ 123 h 244"/>
                <a:gd name="T10" fmla="*/ 54 w 170"/>
                <a:gd name="T11" fmla="*/ 120 h 244"/>
                <a:gd name="T12" fmla="*/ 54 w 170"/>
                <a:gd name="T13" fmla="*/ 90 h 244"/>
                <a:gd name="T14" fmla="*/ 68 w 170"/>
                <a:gd name="T15" fmla="*/ 63 h 244"/>
                <a:gd name="T16" fmla="*/ 92 w 170"/>
                <a:gd name="T17" fmla="*/ 89 h 244"/>
                <a:gd name="T18" fmla="*/ 89 w 170"/>
                <a:gd name="T19" fmla="*/ 113 h 244"/>
                <a:gd name="T20" fmla="*/ 98 w 170"/>
                <a:gd name="T21" fmla="*/ 142 h 244"/>
                <a:gd name="T22" fmla="*/ 102 w 170"/>
                <a:gd name="T23" fmla="*/ 153 h 244"/>
                <a:gd name="T24" fmla="*/ 94 w 170"/>
                <a:gd name="T25" fmla="*/ 102 h 244"/>
                <a:gd name="T26" fmla="*/ 94 w 170"/>
                <a:gd name="T27" fmla="*/ 78 h 244"/>
                <a:gd name="T28" fmla="*/ 76 w 170"/>
                <a:gd name="T29" fmla="*/ 121 h 244"/>
                <a:gd name="T30" fmla="*/ 71 w 170"/>
                <a:gd name="T31" fmla="*/ 102 h 244"/>
                <a:gd name="T32" fmla="*/ 70 w 170"/>
                <a:gd name="T33" fmla="*/ 145 h 244"/>
                <a:gd name="T34" fmla="*/ 82 w 170"/>
                <a:gd name="T35" fmla="*/ 148 h 244"/>
                <a:gd name="T36" fmla="*/ 89 w 170"/>
                <a:gd name="T37" fmla="*/ 148 h 244"/>
                <a:gd name="T38" fmla="*/ 111 w 170"/>
                <a:gd name="T39" fmla="*/ 151 h 244"/>
                <a:gd name="T40" fmla="*/ 117 w 170"/>
                <a:gd name="T41" fmla="*/ 103 h 244"/>
                <a:gd name="T42" fmla="*/ 111 w 170"/>
                <a:gd name="T43" fmla="*/ 85 h 244"/>
                <a:gd name="T44" fmla="*/ 115 w 170"/>
                <a:gd name="T45" fmla="*/ 136 h 244"/>
                <a:gd name="T46" fmla="*/ 126 w 170"/>
                <a:gd name="T47" fmla="*/ 123 h 244"/>
                <a:gd name="T48" fmla="*/ 140 w 170"/>
                <a:gd name="T49" fmla="*/ 100 h 244"/>
                <a:gd name="T50" fmla="*/ 124 w 170"/>
                <a:gd name="T51" fmla="*/ 72 h 244"/>
                <a:gd name="T52" fmla="*/ 114 w 170"/>
                <a:gd name="T53" fmla="*/ 38 h 244"/>
                <a:gd name="T54" fmla="*/ 102 w 170"/>
                <a:gd name="T55" fmla="*/ 49 h 244"/>
                <a:gd name="T56" fmla="*/ 89 w 170"/>
                <a:gd name="T57" fmla="*/ 44 h 244"/>
                <a:gd name="T58" fmla="*/ 75 w 170"/>
                <a:gd name="T59" fmla="*/ 64 h 244"/>
                <a:gd name="T60" fmla="*/ 63 w 170"/>
                <a:gd name="T61" fmla="*/ 75 h 244"/>
                <a:gd name="T62" fmla="*/ 44 w 170"/>
                <a:gd name="T63" fmla="*/ 66 h 244"/>
                <a:gd name="T64" fmla="*/ 39 w 170"/>
                <a:gd name="T65" fmla="*/ 76 h 244"/>
                <a:gd name="T66" fmla="*/ 28 w 170"/>
                <a:gd name="T67" fmla="*/ 106 h 244"/>
                <a:gd name="T68" fmla="*/ 20 w 170"/>
                <a:gd name="T69" fmla="*/ 102 h 244"/>
                <a:gd name="T70" fmla="*/ 32 w 170"/>
                <a:gd name="T71" fmla="*/ 127 h 244"/>
                <a:gd name="T72" fmla="*/ 39 w 170"/>
                <a:gd name="T73" fmla="*/ 146 h 244"/>
                <a:gd name="T74" fmla="*/ 45 w 170"/>
                <a:gd name="T75" fmla="*/ 148 h 244"/>
                <a:gd name="T76" fmla="*/ 57 w 170"/>
                <a:gd name="T77" fmla="*/ 126 h 244"/>
                <a:gd name="T78" fmla="*/ 66 w 170"/>
                <a:gd name="T79" fmla="*/ 153 h 244"/>
                <a:gd name="T80" fmla="*/ 77 w 170"/>
                <a:gd name="T81" fmla="*/ 185 h 244"/>
                <a:gd name="T82" fmla="*/ 98 w 170"/>
                <a:gd name="T83" fmla="*/ 197 h 244"/>
                <a:gd name="T84" fmla="*/ 113 w 170"/>
                <a:gd name="T85" fmla="*/ 147 h 244"/>
                <a:gd name="T86" fmla="*/ 119 w 170"/>
                <a:gd name="T87" fmla="*/ 193 h 244"/>
                <a:gd name="T88" fmla="*/ 130 w 170"/>
                <a:gd name="T89" fmla="*/ 153 h 244"/>
                <a:gd name="T90" fmla="*/ 134 w 170"/>
                <a:gd name="T91" fmla="*/ 119 h 244"/>
                <a:gd name="T92" fmla="*/ 140 w 170"/>
                <a:gd name="T93" fmla="*/ 151 h 244"/>
                <a:gd name="T94" fmla="*/ 129 w 170"/>
                <a:gd name="T95" fmla="*/ 49 h 244"/>
                <a:gd name="T96" fmla="*/ 109 w 170"/>
                <a:gd name="T97" fmla="*/ 21 h 244"/>
                <a:gd name="T98" fmla="*/ 90 w 170"/>
                <a:gd name="T99" fmla="*/ 28 h 244"/>
                <a:gd name="T100" fmla="*/ 76 w 170"/>
                <a:gd name="T101" fmla="*/ 28 h 244"/>
                <a:gd name="T102" fmla="*/ 51 w 170"/>
                <a:gd name="T103" fmla="*/ 37 h 244"/>
                <a:gd name="T104" fmla="*/ 39 w 170"/>
                <a:gd name="T105" fmla="*/ 47 h 244"/>
                <a:gd name="T106" fmla="*/ 27 w 170"/>
                <a:gd name="T107" fmla="*/ 57 h 244"/>
                <a:gd name="T108" fmla="*/ 19 w 170"/>
                <a:gd name="T109" fmla="*/ 131 h 244"/>
                <a:gd name="T110" fmla="*/ 43 w 170"/>
                <a:gd name="T111" fmla="*/ 193 h 244"/>
                <a:gd name="T112" fmla="*/ 67 w 170"/>
                <a:gd name="T113" fmla="*/ 211 h 244"/>
                <a:gd name="T114" fmla="*/ 93 w 170"/>
                <a:gd name="T115" fmla="*/ 227 h 244"/>
                <a:gd name="T116" fmla="*/ 149 w 170"/>
                <a:gd name="T117" fmla="*/ 15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244">
                  <a:moveTo>
                    <a:pt x="149" y="59"/>
                  </a:moveTo>
                  <a:cubicBezTo>
                    <a:pt x="147" y="56"/>
                    <a:pt x="143" y="50"/>
                    <a:pt x="141" y="45"/>
                  </a:cubicBezTo>
                  <a:cubicBezTo>
                    <a:pt x="139" y="39"/>
                    <a:pt x="136" y="35"/>
                    <a:pt x="134" y="30"/>
                  </a:cubicBezTo>
                  <a:cubicBezTo>
                    <a:pt x="131" y="25"/>
                    <a:pt x="128" y="19"/>
                    <a:pt x="123" y="15"/>
                  </a:cubicBezTo>
                  <a:cubicBezTo>
                    <a:pt x="118" y="10"/>
                    <a:pt x="112" y="9"/>
                    <a:pt x="106" y="4"/>
                  </a:cubicBezTo>
                  <a:cubicBezTo>
                    <a:pt x="82" y="0"/>
                    <a:pt x="62" y="1"/>
                    <a:pt x="42" y="13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7" y="15"/>
                    <a:pt x="37" y="16"/>
                    <a:pt x="36" y="17"/>
                  </a:cubicBezTo>
                  <a:cubicBezTo>
                    <a:pt x="26" y="23"/>
                    <a:pt x="18" y="31"/>
                    <a:pt x="14" y="42"/>
                  </a:cubicBezTo>
                  <a:cubicBezTo>
                    <a:pt x="13" y="44"/>
                    <a:pt x="15" y="44"/>
                    <a:pt x="15" y="45"/>
                  </a:cubicBezTo>
                  <a:cubicBezTo>
                    <a:pt x="0" y="65"/>
                    <a:pt x="0" y="95"/>
                    <a:pt x="0" y="117"/>
                  </a:cubicBezTo>
                  <a:cubicBezTo>
                    <a:pt x="0" y="125"/>
                    <a:pt x="2" y="131"/>
                    <a:pt x="4" y="138"/>
                  </a:cubicBezTo>
                  <a:cubicBezTo>
                    <a:pt x="9" y="156"/>
                    <a:pt x="16" y="180"/>
                    <a:pt x="26" y="193"/>
                  </a:cubicBezTo>
                  <a:cubicBezTo>
                    <a:pt x="33" y="203"/>
                    <a:pt x="39" y="205"/>
                    <a:pt x="49" y="212"/>
                  </a:cubicBezTo>
                  <a:cubicBezTo>
                    <a:pt x="60" y="219"/>
                    <a:pt x="74" y="223"/>
                    <a:pt x="87" y="225"/>
                  </a:cubicBezTo>
                  <a:cubicBezTo>
                    <a:pt x="84" y="225"/>
                    <a:pt x="84" y="227"/>
                    <a:pt x="85" y="229"/>
                  </a:cubicBezTo>
                  <a:cubicBezTo>
                    <a:pt x="91" y="235"/>
                    <a:pt x="96" y="244"/>
                    <a:pt x="108" y="242"/>
                  </a:cubicBezTo>
                  <a:cubicBezTo>
                    <a:pt x="111" y="242"/>
                    <a:pt x="119" y="237"/>
                    <a:pt x="121" y="234"/>
                  </a:cubicBezTo>
                  <a:cubicBezTo>
                    <a:pt x="132" y="221"/>
                    <a:pt x="149" y="192"/>
                    <a:pt x="151" y="178"/>
                  </a:cubicBezTo>
                  <a:cubicBezTo>
                    <a:pt x="152" y="175"/>
                    <a:pt x="152" y="172"/>
                    <a:pt x="151" y="170"/>
                  </a:cubicBezTo>
                  <a:cubicBezTo>
                    <a:pt x="163" y="155"/>
                    <a:pt x="165" y="129"/>
                    <a:pt x="163" y="108"/>
                  </a:cubicBezTo>
                  <a:cubicBezTo>
                    <a:pt x="165" y="110"/>
                    <a:pt x="166" y="115"/>
                    <a:pt x="170" y="113"/>
                  </a:cubicBezTo>
                  <a:cubicBezTo>
                    <a:pt x="169" y="107"/>
                    <a:pt x="164" y="105"/>
                    <a:pt x="162" y="100"/>
                  </a:cubicBezTo>
                  <a:cubicBezTo>
                    <a:pt x="160" y="84"/>
                    <a:pt x="155" y="69"/>
                    <a:pt x="149" y="59"/>
                  </a:cubicBezTo>
                  <a:close/>
                  <a:moveTo>
                    <a:pt x="149" y="111"/>
                  </a:moveTo>
                  <a:cubicBezTo>
                    <a:pt x="147" y="114"/>
                    <a:pt x="145" y="115"/>
                    <a:pt x="143" y="117"/>
                  </a:cubicBezTo>
                  <a:cubicBezTo>
                    <a:pt x="141" y="116"/>
                    <a:pt x="139" y="115"/>
                    <a:pt x="138" y="112"/>
                  </a:cubicBezTo>
                  <a:cubicBezTo>
                    <a:pt x="140" y="109"/>
                    <a:pt x="142" y="108"/>
                    <a:pt x="143" y="105"/>
                  </a:cubicBezTo>
                  <a:cubicBezTo>
                    <a:pt x="146" y="106"/>
                    <a:pt x="145" y="110"/>
                    <a:pt x="149" y="111"/>
                  </a:cubicBezTo>
                  <a:close/>
                  <a:moveTo>
                    <a:pt x="58" y="63"/>
                  </a:moveTo>
                  <a:cubicBezTo>
                    <a:pt x="60" y="65"/>
                    <a:pt x="59" y="69"/>
                    <a:pt x="61" y="70"/>
                  </a:cubicBezTo>
                  <a:cubicBezTo>
                    <a:pt x="62" y="74"/>
                    <a:pt x="58" y="74"/>
                    <a:pt x="58" y="77"/>
                  </a:cubicBezTo>
                  <a:cubicBezTo>
                    <a:pt x="56" y="77"/>
                    <a:pt x="57" y="74"/>
                    <a:pt x="55" y="74"/>
                  </a:cubicBezTo>
                  <a:cubicBezTo>
                    <a:pt x="53" y="74"/>
                    <a:pt x="54" y="76"/>
                    <a:pt x="52" y="76"/>
                  </a:cubicBezTo>
                  <a:cubicBezTo>
                    <a:pt x="52" y="78"/>
                    <a:pt x="53" y="79"/>
                    <a:pt x="54" y="80"/>
                  </a:cubicBezTo>
                  <a:cubicBezTo>
                    <a:pt x="50" y="95"/>
                    <a:pt x="46" y="72"/>
                    <a:pt x="54" y="72"/>
                  </a:cubicBezTo>
                  <a:cubicBezTo>
                    <a:pt x="54" y="69"/>
                    <a:pt x="56" y="66"/>
                    <a:pt x="58" y="63"/>
                  </a:cubicBezTo>
                  <a:close/>
                  <a:moveTo>
                    <a:pt x="54" y="47"/>
                  </a:moveTo>
                  <a:cubicBezTo>
                    <a:pt x="56" y="48"/>
                    <a:pt x="57" y="47"/>
                    <a:pt x="56" y="45"/>
                  </a:cubicBezTo>
                  <a:cubicBezTo>
                    <a:pt x="59" y="48"/>
                    <a:pt x="62" y="53"/>
                    <a:pt x="57" y="55"/>
                  </a:cubicBezTo>
                  <a:cubicBezTo>
                    <a:pt x="58" y="51"/>
                    <a:pt x="55" y="51"/>
                    <a:pt x="54" y="47"/>
                  </a:cubicBezTo>
                  <a:close/>
                  <a:moveTo>
                    <a:pt x="106" y="47"/>
                  </a:moveTo>
                  <a:cubicBezTo>
                    <a:pt x="104" y="43"/>
                    <a:pt x="106" y="36"/>
                    <a:pt x="110" y="36"/>
                  </a:cubicBezTo>
                  <a:cubicBezTo>
                    <a:pt x="109" y="40"/>
                    <a:pt x="112" y="45"/>
                    <a:pt x="106" y="47"/>
                  </a:cubicBezTo>
                  <a:close/>
                  <a:moveTo>
                    <a:pt x="115" y="152"/>
                  </a:moveTo>
                  <a:cubicBezTo>
                    <a:pt x="116" y="150"/>
                    <a:pt x="117" y="148"/>
                    <a:pt x="119" y="148"/>
                  </a:cubicBezTo>
                  <a:cubicBezTo>
                    <a:pt x="118" y="150"/>
                    <a:pt x="122" y="153"/>
                    <a:pt x="124" y="155"/>
                  </a:cubicBezTo>
                  <a:cubicBezTo>
                    <a:pt x="124" y="157"/>
                    <a:pt x="122" y="158"/>
                    <a:pt x="122" y="160"/>
                  </a:cubicBezTo>
                  <a:cubicBezTo>
                    <a:pt x="119" y="158"/>
                    <a:pt x="118" y="155"/>
                    <a:pt x="115" y="152"/>
                  </a:cubicBezTo>
                  <a:close/>
                  <a:moveTo>
                    <a:pt x="119" y="164"/>
                  </a:moveTo>
                  <a:cubicBezTo>
                    <a:pt x="116" y="162"/>
                    <a:pt x="114" y="159"/>
                    <a:pt x="113" y="155"/>
                  </a:cubicBezTo>
                  <a:cubicBezTo>
                    <a:pt x="115" y="156"/>
                    <a:pt x="118" y="160"/>
                    <a:pt x="119" y="164"/>
                  </a:cubicBezTo>
                  <a:close/>
                  <a:moveTo>
                    <a:pt x="92" y="160"/>
                  </a:moveTo>
                  <a:cubicBezTo>
                    <a:pt x="94" y="161"/>
                    <a:pt x="95" y="163"/>
                    <a:pt x="97" y="165"/>
                  </a:cubicBezTo>
                  <a:cubicBezTo>
                    <a:pt x="100" y="163"/>
                    <a:pt x="94" y="161"/>
                    <a:pt x="98" y="158"/>
                  </a:cubicBezTo>
                  <a:cubicBezTo>
                    <a:pt x="101" y="159"/>
                    <a:pt x="102" y="162"/>
                    <a:pt x="104" y="164"/>
                  </a:cubicBezTo>
                  <a:cubicBezTo>
                    <a:pt x="103" y="167"/>
                    <a:pt x="100" y="167"/>
                    <a:pt x="100" y="171"/>
                  </a:cubicBezTo>
                  <a:cubicBezTo>
                    <a:pt x="98" y="170"/>
                    <a:pt x="98" y="166"/>
                    <a:pt x="94" y="166"/>
                  </a:cubicBezTo>
                  <a:cubicBezTo>
                    <a:pt x="97" y="163"/>
                    <a:pt x="91" y="163"/>
                    <a:pt x="92" y="160"/>
                  </a:cubicBezTo>
                  <a:close/>
                  <a:moveTo>
                    <a:pt x="35" y="106"/>
                  </a:moveTo>
                  <a:cubicBezTo>
                    <a:pt x="36" y="103"/>
                    <a:pt x="38" y="102"/>
                    <a:pt x="39" y="99"/>
                  </a:cubicBezTo>
                  <a:cubicBezTo>
                    <a:pt x="45" y="101"/>
                    <a:pt x="41" y="107"/>
                    <a:pt x="39" y="110"/>
                  </a:cubicBezTo>
                  <a:cubicBezTo>
                    <a:pt x="36" y="110"/>
                    <a:pt x="36" y="108"/>
                    <a:pt x="35" y="106"/>
                  </a:cubicBezTo>
                  <a:close/>
                  <a:moveTo>
                    <a:pt x="39" y="119"/>
                  </a:moveTo>
                  <a:cubicBezTo>
                    <a:pt x="39" y="121"/>
                    <a:pt x="38" y="121"/>
                    <a:pt x="37" y="123"/>
                  </a:cubicBezTo>
                  <a:cubicBezTo>
                    <a:pt x="36" y="123"/>
                    <a:pt x="36" y="120"/>
                    <a:pt x="37" y="119"/>
                  </a:cubicBezTo>
                  <a:cubicBezTo>
                    <a:pt x="38" y="119"/>
                    <a:pt x="38" y="119"/>
                    <a:pt x="39" y="119"/>
                  </a:cubicBezTo>
                  <a:close/>
                  <a:moveTo>
                    <a:pt x="34" y="98"/>
                  </a:moveTo>
                  <a:cubicBezTo>
                    <a:pt x="34" y="97"/>
                    <a:pt x="34" y="94"/>
                    <a:pt x="36" y="94"/>
                  </a:cubicBezTo>
                  <a:cubicBezTo>
                    <a:pt x="36" y="96"/>
                    <a:pt x="34" y="96"/>
                    <a:pt x="34" y="98"/>
                  </a:cubicBezTo>
                  <a:close/>
                  <a:moveTo>
                    <a:pt x="32" y="118"/>
                  </a:moveTo>
                  <a:cubicBezTo>
                    <a:pt x="31" y="116"/>
                    <a:pt x="31" y="115"/>
                    <a:pt x="32" y="112"/>
                  </a:cubicBezTo>
                  <a:cubicBezTo>
                    <a:pt x="35" y="112"/>
                    <a:pt x="36" y="118"/>
                    <a:pt x="32" y="118"/>
                  </a:cubicBezTo>
                  <a:close/>
                  <a:moveTo>
                    <a:pt x="44" y="106"/>
                  </a:moveTo>
                  <a:cubicBezTo>
                    <a:pt x="47" y="108"/>
                    <a:pt x="43" y="113"/>
                    <a:pt x="41" y="115"/>
                  </a:cubicBezTo>
                  <a:cubicBezTo>
                    <a:pt x="39" y="111"/>
                    <a:pt x="43" y="109"/>
                    <a:pt x="44" y="106"/>
                  </a:cubicBezTo>
                  <a:close/>
                  <a:moveTo>
                    <a:pt x="49" y="112"/>
                  </a:moveTo>
                  <a:cubicBezTo>
                    <a:pt x="51" y="114"/>
                    <a:pt x="52" y="118"/>
                    <a:pt x="54" y="120"/>
                  </a:cubicBezTo>
                  <a:cubicBezTo>
                    <a:pt x="53" y="123"/>
                    <a:pt x="52" y="126"/>
                    <a:pt x="49" y="127"/>
                  </a:cubicBezTo>
                  <a:cubicBezTo>
                    <a:pt x="50" y="125"/>
                    <a:pt x="46" y="122"/>
                    <a:pt x="45" y="120"/>
                  </a:cubicBezTo>
                  <a:cubicBezTo>
                    <a:pt x="45" y="117"/>
                    <a:pt x="48" y="115"/>
                    <a:pt x="49" y="112"/>
                  </a:cubicBezTo>
                  <a:close/>
                  <a:moveTo>
                    <a:pt x="47" y="101"/>
                  </a:moveTo>
                  <a:cubicBezTo>
                    <a:pt x="48" y="99"/>
                    <a:pt x="50" y="97"/>
                    <a:pt x="51" y="94"/>
                  </a:cubicBezTo>
                  <a:cubicBezTo>
                    <a:pt x="53" y="95"/>
                    <a:pt x="50" y="101"/>
                    <a:pt x="47" y="101"/>
                  </a:cubicBezTo>
                  <a:close/>
                  <a:moveTo>
                    <a:pt x="52" y="110"/>
                  </a:moveTo>
                  <a:cubicBezTo>
                    <a:pt x="53" y="108"/>
                    <a:pt x="52" y="108"/>
                    <a:pt x="51" y="107"/>
                  </a:cubicBezTo>
                  <a:cubicBezTo>
                    <a:pt x="51" y="103"/>
                    <a:pt x="55" y="103"/>
                    <a:pt x="55" y="100"/>
                  </a:cubicBezTo>
                  <a:cubicBezTo>
                    <a:pt x="59" y="105"/>
                    <a:pt x="65" y="110"/>
                    <a:pt x="56" y="114"/>
                  </a:cubicBezTo>
                  <a:cubicBezTo>
                    <a:pt x="56" y="112"/>
                    <a:pt x="54" y="110"/>
                    <a:pt x="52" y="110"/>
                  </a:cubicBezTo>
                  <a:close/>
                  <a:moveTo>
                    <a:pt x="56" y="84"/>
                  </a:moveTo>
                  <a:cubicBezTo>
                    <a:pt x="58" y="85"/>
                    <a:pt x="56" y="89"/>
                    <a:pt x="54" y="90"/>
                  </a:cubicBezTo>
                  <a:cubicBezTo>
                    <a:pt x="53" y="88"/>
                    <a:pt x="56" y="86"/>
                    <a:pt x="56" y="84"/>
                  </a:cubicBezTo>
                  <a:close/>
                  <a:moveTo>
                    <a:pt x="58" y="95"/>
                  </a:moveTo>
                  <a:cubicBezTo>
                    <a:pt x="58" y="93"/>
                    <a:pt x="60" y="91"/>
                    <a:pt x="60" y="89"/>
                  </a:cubicBezTo>
                  <a:cubicBezTo>
                    <a:pt x="63" y="92"/>
                    <a:pt x="65" y="95"/>
                    <a:pt x="67" y="98"/>
                  </a:cubicBezTo>
                  <a:cubicBezTo>
                    <a:pt x="66" y="101"/>
                    <a:pt x="64" y="102"/>
                    <a:pt x="64" y="104"/>
                  </a:cubicBezTo>
                  <a:cubicBezTo>
                    <a:pt x="62" y="101"/>
                    <a:pt x="60" y="98"/>
                    <a:pt x="58" y="95"/>
                  </a:cubicBezTo>
                  <a:close/>
                  <a:moveTo>
                    <a:pt x="67" y="78"/>
                  </a:moveTo>
                  <a:cubicBezTo>
                    <a:pt x="69" y="83"/>
                    <a:pt x="76" y="89"/>
                    <a:pt x="70" y="94"/>
                  </a:cubicBezTo>
                  <a:cubicBezTo>
                    <a:pt x="67" y="92"/>
                    <a:pt x="65" y="88"/>
                    <a:pt x="63" y="84"/>
                  </a:cubicBezTo>
                  <a:cubicBezTo>
                    <a:pt x="64" y="82"/>
                    <a:pt x="66" y="81"/>
                    <a:pt x="67" y="78"/>
                  </a:cubicBezTo>
                  <a:close/>
                  <a:moveTo>
                    <a:pt x="68" y="63"/>
                  </a:moveTo>
                  <a:cubicBezTo>
                    <a:pt x="71" y="64"/>
                    <a:pt x="67" y="67"/>
                    <a:pt x="67" y="69"/>
                  </a:cubicBezTo>
                  <a:cubicBezTo>
                    <a:pt x="64" y="68"/>
                    <a:pt x="68" y="66"/>
                    <a:pt x="68" y="63"/>
                  </a:cubicBezTo>
                  <a:close/>
                  <a:moveTo>
                    <a:pt x="79" y="79"/>
                  </a:moveTo>
                  <a:cubicBezTo>
                    <a:pt x="79" y="81"/>
                    <a:pt x="78" y="83"/>
                    <a:pt x="75" y="83"/>
                  </a:cubicBezTo>
                  <a:cubicBezTo>
                    <a:pt x="75" y="80"/>
                    <a:pt x="69" y="79"/>
                    <a:pt x="71" y="75"/>
                  </a:cubicBezTo>
                  <a:cubicBezTo>
                    <a:pt x="71" y="74"/>
                    <a:pt x="70" y="76"/>
                    <a:pt x="69" y="74"/>
                  </a:cubicBezTo>
                  <a:cubicBezTo>
                    <a:pt x="70" y="73"/>
                    <a:pt x="71" y="71"/>
                    <a:pt x="71" y="68"/>
                  </a:cubicBezTo>
                  <a:cubicBezTo>
                    <a:pt x="75" y="71"/>
                    <a:pt x="76" y="76"/>
                    <a:pt x="79" y="79"/>
                  </a:cubicBezTo>
                  <a:close/>
                  <a:moveTo>
                    <a:pt x="72" y="57"/>
                  </a:moveTo>
                  <a:cubicBezTo>
                    <a:pt x="72" y="55"/>
                    <a:pt x="74" y="55"/>
                    <a:pt x="75" y="53"/>
                  </a:cubicBezTo>
                  <a:cubicBezTo>
                    <a:pt x="75" y="53"/>
                    <a:pt x="74" y="58"/>
                    <a:pt x="72" y="57"/>
                  </a:cubicBezTo>
                  <a:close/>
                  <a:moveTo>
                    <a:pt x="96" y="81"/>
                  </a:moveTo>
                  <a:cubicBezTo>
                    <a:pt x="98" y="82"/>
                    <a:pt x="98" y="85"/>
                    <a:pt x="100" y="86"/>
                  </a:cubicBezTo>
                  <a:cubicBezTo>
                    <a:pt x="99" y="89"/>
                    <a:pt x="98" y="91"/>
                    <a:pt x="96" y="93"/>
                  </a:cubicBezTo>
                  <a:cubicBezTo>
                    <a:pt x="93" y="93"/>
                    <a:pt x="93" y="90"/>
                    <a:pt x="92" y="89"/>
                  </a:cubicBezTo>
                  <a:cubicBezTo>
                    <a:pt x="93" y="87"/>
                    <a:pt x="95" y="84"/>
                    <a:pt x="96" y="81"/>
                  </a:cubicBezTo>
                  <a:close/>
                  <a:moveTo>
                    <a:pt x="94" y="68"/>
                  </a:moveTo>
                  <a:cubicBezTo>
                    <a:pt x="95" y="60"/>
                    <a:pt x="103" y="69"/>
                    <a:pt x="96" y="73"/>
                  </a:cubicBezTo>
                  <a:cubicBezTo>
                    <a:pt x="96" y="70"/>
                    <a:pt x="93" y="70"/>
                    <a:pt x="94" y="68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7"/>
                    <a:pt x="105" y="125"/>
                  </a:cubicBezTo>
                  <a:cubicBezTo>
                    <a:pt x="104" y="122"/>
                    <a:pt x="107" y="123"/>
                    <a:pt x="106" y="119"/>
                  </a:cubicBezTo>
                  <a:cubicBezTo>
                    <a:pt x="108" y="121"/>
                    <a:pt x="108" y="123"/>
                    <a:pt x="110" y="125"/>
                  </a:cubicBezTo>
                  <a:cubicBezTo>
                    <a:pt x="111" y="127"/>
                    <a:pt x="108" y="126"/>
                    <a:pt x="109" y="128"/>
                  </a:cubicBezTo>
                  <a:close/>
                  <a:moveTo>
                    <a:pt x="108" y="140"/>
                  </a:moveTo>
                  <a:cubicBezTo>
                    <a:pt x="107" y="139"/>
                    <a:pt x="106" y="138"/>
                    <a:pt x="107" y="136"/>
                  </a:cubicBezTo>
                  <a:cubicBezTo>
                    <a:pt x="110" y="136"/>
                    <a:pt x="109" y="138"/>
                    <a:pt x="108" y="140"/>
                  </a:cubicBezTo>
                  <a:close/>
                  <a:moveTo>
                    <a:pt x="89" y="113"/>
                  </a:moveTo>
                  <a:cubicBezTo>
                    <a:pt x="92" y="117"/>
                    <a:pt x="98" y="124"/>
                    <a:pt x="96" y="130"/>
                  </a:cubicBezTo>
                  <a:cubicBezTo>
                    <a:pt x="91" y="128"/>
                    <a:pt x="89" y="123"/>
                    <a:pt x="88" y="117"/>
                  </a:cubicBezTo>
                  <a:cubicBezTo>
                    <a:pt x="87" y="118"/>
                    <a:pt x="87" y="119"/>
                    <a:pt x="85" y="118"/>
                  </a:cubicBezTo>
                  <a:cubicBezTo>
                    <a:pt x="86" y="116"/>
                    <a:pt x="88" y="115"/>
                    <a:pt x="89" y="113"/>
                  </a:cubicBezTo>
                  <a:close/>
                  <a:moveTo>
                    <a:pt x="84" y="113"/>
                  </a:moveTo>
                  <a:cubicBezTo>
                    <a:pt x="83" y="112"/>
                    <a:pt x="82" y="111"/>
                    <a:pt x="81" y="111"/>
                  </a:cubicBezTo>
                  <a:cubicBezTo>
                    <a:pt x="81" y="108"/>
                    <a:pt x="83" y="107"/>
                    <a:pt x="83" y="105"/>
                  </a:cubicBezTo>
                  <a:cubicBezTo>
                    <a:pt x="87" y="105"/>
                    <a:pt x="86" y="111"/>
                    <a:pt x="84" y="113"/>
                  </a:cubicBezTo>
                  <a:close/>
                  <a:moveTo>
                    <a:pt x="87" y="95"/>
                  </a:moveTo>
                  <a:cubicBezTo>
                    <a:pt x="92" y="91"/>
                    <a:pt x="94" y="102"/>
                    <a:pt x="89" y="102"/>
                  </a:cubicBezTo>
                  <a:cubicBezTo>
                    <a:pt x="88" y="101"/>
                    <a:pt x="87" y="98"/>
                    <a:pt x="87" y="95"/>
                  </a:cubicBezTo>
                  <a:close/>
                  <a:moveTo>
                    <a:pt x="96" y="140"/>
                  </a:moveTo>
                  <a:cubicBezTo>
                    <a:pt x="95" y="142"/>
                    <a:pt x="97" y="142"/>
                    <a:pt x="98" y="142"/>
                  </a:cubicBezTo>
                  <a:cubicBezTo>
                    <a:pt x="95" y="143"/>
                    <a:pt x="98" y="147"/>
                    <a:pt x="94" y="147"/>
                  </a:cubicBezTo>
                  <a:cubicBezTo>
                    <a:pt x="95" y="144"/>
                    <a:pt x="92" y="144"/>
                    <a:pt x="92" y="141"/>
                  </a:cubicBezTo>
                  <a:cubicBezTo>
                    <a:pt x="94" y="141"/>
                    <a:pt x="94" y="140"/>
                    <a:pt x="96" y="140"/>
                  </a:cubicBezTo>
                  <a:close/>
                  <a:moveTo>
                    <a:pt x="98" y="148"/>
                  </a:moveTo>
                  <a:cubicBezTo>
                    <a:pt x="99" y="148"/>
                    <a:pt x="100" y="148"/>
                    <a:pt x="100" y="148"/>
                  </a:cubicBezTo>
                  <a:cubicBezTo>
                    <a:pt x="100" y="150"/>
                    <a:pt x="99" y="151"/>
                    <a:pt x="98" y="151"/>
                  </a:cubicBezTo>
                  <a:cubicBezTo>
                    <a:pt x="98" y="150"/>
                    <a:pt x="98" y="149"/>
                    <a:pt x="98" y="148"/>
                  </a:cubicBezTo>
                  <a:close/>
                  <a:moveTo>
                    <a:pt x="98" y="135"/>
                  </a:moveTo>
                  <a:cubicBezTo>
                    <a:pt x="98" y="133"/>
                    <a:pt x="99" y="133"/>
                    <a:pt x="99" y="132"/>
                  </a:cubicBezTo>
                  <a:cubicBezTo>
                    <a:pt x="101" y="132"/>
                    <a:pt x="102" y="134"/>
                    <a:pt x="103" y="136"/>
                  </a:cubicBezTo>
                  <a:cubicBezTo>
                    <a:pt x="102" y="136"/>
                    <a:pt x="102" y="139"/>
                    <a:pt x="101" y="138"/>
                  </a:cubicBezTo>
                  <a:cubicBezTo>
                    <a:pt x="99" y="138"/>
                    <a:pt x="99" y="136"/>
                    <a:pt x="98" y="135"/>
                  </a:cubicBezTo>
                  <a:close/>
                  <a:moveTo>
                    <a:pt x="102" y="153"/>
                  </a:moveTo>
                  <a:cubicBezTo>
                    <a:pt x="104" y="153"/>
                    <a:pt x="105" y="155"/>
                    <a:pt x="105" y="157"/>
                  </a:cubicBezTo>
                  <a:cubicBezTo>
                    <a:pt x="104" y="156"/>
                    <a:pt x="99" y="155"/>
                    <a:pt x="102" y="153"/>
                  </a:cubicBezTo>
                  <a:close/>
                  <a:moveTo>
                    <a:pt x="104" y="144"/>
                  </a:moveTo>
                  <a:cubicBezTo>
                    <a:pt x="102" y="143"/>
                    <a:pt x="104" y="141"/>
                    <a:pt x="105" y="140"/>
                  </a:cubicBezTo>
                  <a:cubicBezTo>
                    <a:pt x="106" y="140"/>
                    <a:pt x="106" y="141"/>
                    <a:pt x="106" y="143"/>
                  </a:cubicBezTo>
                  <a:cubicBezTo>
                    <a:pt x="104" y="142"/>
                    <a:pt x="106" y="145"/>
                    <a:pt x="104" y="144"/>
                  </a:cubicBezTo>
                  <a:close/>
                  <a:moveTo>
                    <a:pt x="105" y="133"/>
                  </a:moveTo>
                  <a:cubicBezTo>
                    <a:pt x="102" y="133"/>
                    <a:pt x="102" y="130"/>
                    <a:pt x="102" y="128"/>
                  </a:cubicBezTo>
                  <a:cubicBezTo>
                    <a:pt x="104" y="128"/>
                    <a:pt x="105" y="130"/>
                    <a:pt x="105" y="133"/>
                  </a:cubicBezTo>
                  <a:close/>
                  <a:moveTo>
                    <a:pt x="102" y="119"/>
                  </a:moveTo>
                  <a:cubicBezTo>
                    <a:pt x="99" y="116"/>
                    <a:pt x="92" y="111"/>
                    <a:pt x="96" y="107"/>
                  </a:cubicBezTo>
                  <a:cubicBezTo>
                    <a:pt x="94" y="107"/>
                    <a:pt x="95" y="110"/>
                    <a:pt x="92" y="110"/>
                  </a:cubicBezTo>
                  <a:cubicBezTo>
                    <a:pt x="92" y="107"/>
                    <a:pt x="94" y="106"/>
                    <a:pt x="94" y="102"/>
                  </a:cubicBezTo>
                  <a:cubicBezTo>
                    <a:pt x="99" y="105"/>
                    <a:pt x="100" y="112"/>
                    <a:pt x="104" y="115"/>
                  </a:cubicBezTo>
                  <a:cubicBezTo>
                    <a:pt x="104" y="117"/>
                    <a:pt x="103" y="118"/>
                    <a:pt x="102" y="119"/>
                  </a:cubicBezTo>
                  <a:close/>
                  <a:moveTo>
                    <a:pt x="98" y="95"/>
                  </a:moveTo>
                  <a:cubicBezTo>
                    <a:pt x="100" y="95"/>
                    <a:pt x="99" y="91"/>
                    <a:pt x="103" y="91"/>
                  </a:cubicBezTo>
                  <a:cubicBezTo>
                    <a:pt x="105" y="94"/>
                    <a:pt x="100" y="95"/>
                    <a:pt x="100" y="98"/>
                  </a:cubicBezTo>
                  <a:cubicBezTo>
                    <a:pt x="98" y="99"/>
                    <a:pt x="97" y="97"/>
                    <a:pt x="98" y="95"/>
                  </a:cubicBezTo>
                  <a:close/>
                  <a:moveTo>
                    <a:pt x="103" y="81"/>
                  </a:moveTo>
                  <a:cubicBezTo>
                    <a:pt x="101" y="80"/>
                    <a:pt x="99" y="79"/>
                    <a:pt x="99" y="77"/>
                  </a:cubicBezTo>
                  <a:cubicBezTo>
                    <a:pt x="100" y="75"/>
                    <a:pt x="101" y="73"/>
                    <a:pt x="102" y="72"/>
                  </a:cubicBezTo>
                  <a:cubicBezTo>
                    <a:pt x="105" y="74"/>
                    <a:pt x="106" y="78"/>
                    <a:pt x="103" y="81"/>
                  </a:cubicBezTo>
                  <a:close/>
                  <a:moveTo>
                    <a:pt x="89" y="85"/>
                  </a:moveTo>
                  <a:cubicBezTo>
                    <a:pt x="84" y="81"/>
                    <a:pt x="86" y="75"/>
                    <a:pt x="89" y="71"/>
                  </a:cubicBezTo>
                  <a:cubicBezTo>
                    <a:pt x="92" y="72"/>
                    <a:pt x="92" y="76"/>
                    <a:pt x="94" y="78"/>
                  </a:cubicBezTo>
                  <a:cubicBezTo>
                    <a:pt x="93" y="80"/>
                    <a:pt x="91" y="83"/>
                    <a:pt x="89" y="85"/>
                  </a:cubicBezTo>
                  <a:close/>
                  <a:moveTo>
                    <a:pt x="87" y="89"/>
                  </a:moveTo>
                  <a:cubicBezTo>
                    <a:pt x="87" y="91"/>
                    <a:pt x="84" y="92"/>
                    <a:pt x="85" y="94"/>
                  </a:cubicBezTo>
                  <a:cubicBezTo>
                    <a:pt x="80" y="93"/>
                    <a:pt x="78" y="86"/>
                    <a:pt x="82" y="83"/>
                  </a:cubicBezTo>
                  <a:cubicBezTo>
                    <a:pt x="84" y="85"/>
                    <a:pt x="85" y="87"/>
                    <a:pt x="87" y="89"/>
                  </a:cubicBezTo>
                  <a:close/>
                  <a:moveTo>
                    <a:pt x="81" y="100"/>
                  </a:moveTo>
                  <a:cubicBezTo>
                    <a:pt x="80" y="102"/>
                    <a:pt x="79" y="103"/>
                    <a:pt x="78" y="105"/>
                  </a:cubicBezTo>
                  <a:cubicBezTo>
                    <a:pt x="76" y="104"/>
                    <a:pt x="76" y="102"/>
                    <a:pt x="73" y="102"/>
                  </a:cubicBezTo>
                  <a:cubicBezTo>
                    <a:pt x="72" y="98"/>
                    <a:pt x="75" y="96"/>
                    <a:pt x="76" y="93"/>
                  </a:cubicBezTo>
                  <a:cubicBezTo>
                    <a:pt x="78" y="94"/>
                    <a:pt x="79" y="98"/>
                    <a:pt x="81" y="10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19"/>
                    <a:pt x="78" y="121"/>
                  </a:cubicBezTo>
                  <a:cubicBezTo>
                    <a:pt x="77" y="122"/>
                    <a:pt x="76" y="119"/>
                    <a:pt x="76" y="121"/>
                  </a:cubicBezTo>
                  <a:cubicBezTo>
                    <a:pt x="74" y="119"/>
                    <a:pt x="78" y="117"/>
                    <a:pt x="77" y="115"/>
                  </a:cubicBezTo>
                  <a:cubicBezTo>
                    <a:pt x="79" y="114"/>
                    <a:pt x="79" y="116"/>
                    <a:pt x="80" y="116"/>
                  </a:cubicBezTo>
                  <a:close/>
                  <a:moveTo>
                    <a:pt x="77" y="149"/>
                  </a:moveTo>
                  <a:cubicBezTo>
                    <a:pt x="75" y="150"/>
                    <a:pt x="73" y="145"/>
                    <a:pt x="72" y="143"/>
                  </a:cubicBezTo>
                  <a:cubicBezTo>
                    <a:pt x="74" y="145"/>
                    <a:pt x="75" y="147"/>
                    <a:pt x="77" y="149"/>
                  </a:cubicBezTo>
                  <a:close/>
                  <a:moveTo>
                    <a:pt x="71" y="127"/>
                  </a:moveTo>
                  <a:cubicBezTo>
                    <a:pt x="70" y="125"/>
                    <a:pt x="72" y="126"/>
                    <a:pt x="72" y="125"/>
                  </a:cubicBezTo>
                  <a:cubicBezTo>
                    <a:pt x="73" y="125"/>
                    <a:pt x="73" y="126"/>
                    <a:pt x="73" y="126"/>
                  </a:cubicBezTo>
                  <a:cubicBezTo>
                    <a:pt x="73" y="127"/>
                    <a:pt x="72" y="127"/>
                    <a:pt x="71" y="127"/>
                  </a:cubicBezTo>
                  <a:close/>
                  <a:moveTo>
                    <a:pt x="72" y="115"/>
                  </a:moveTo>
                  <a:cubicBezTo>
                    <a:pt x="69" y="114"/>
                    <a:pt x="68" y="111"/>
                    <a:pt x="66" y="110"/>
                  </a:cubicBezTo>
                  <a:cubicBezTo>
                    <a:pt x="67" y="108"/>
                    <a:pt x="70" y="104"/>
                    <a:pt x="70" y="103"/>
                  </a:cubicBezTo>
                  <a:cubicBezTo>
                    <a:pt x="70" y="102"/>
                    <a:pt x="71" y="102"/>
                    <a:pt x="71" y="102"/>
                  </a:cubicBezTo>
                  <a:cubicBezTo>
                    <a:pt x="72" y="108"/>
                    <a:pt x="77" y="111"/>
                    <a:pt x="72" y="115"/>
                  </a:cubicBezTo>
                  <a:close/>
                  <a:moveTo>
                    <a:pt x="66" y="112"/>
                  </a:moveTo>
                  <a:cubicBezTo>
                    <a:pt x="66" y="112"/>
                    <a:pt x="66" y="116"/>
                    <a:pt x="69" y="119"/>
                  </a:cubicBezTo>
                  <a:cubicBezTo>
                    <a:pt x="69" y="122"/>
                    <a:pt x="67" y="124"/>
                    <a:pt x="66" y="127"/>
                  </a:cubicBezTo>
                  <a:cubicBezTo>
                    <a:pt x="64" y="126"/>
                    <a:pt x="64" y="122"/>
                    <a:pt x="62" y="122"/>
                  </a:cubicBezTo>
                  <a:cubicBezTo>
                    <a:pt x="61" y="117"/>
                    <a:pt x="63" y="114"/>
                    <a:pt x="66" y="112"/>
                  </a:cubicBezTo>
                  <a:close/>
                  <a:moveTo>
                    <a:pt x="71" y="128"/>
                  </a:moveTo>
                  <a:cubicBezTo>
                    <a:pt x="71" y="129"/>
                    <a:pt x="69" y="131"/>
                    <a:pt x="68" y="130"/>
                  </a:cubicBezTo>
                  <a:cubicBezTo>
                    <a:pt x="68" y="129"/>
                    <a:pt x="70" y="128"/>
                    <a:pt x="71" y="128"/>
                  </a:cubicBezTo>
                  <a:close/>
                  <a:moveTo>
                    <a:pt x="70" y="145"/>
                  </a:moveTo>
                  <a:cubicBezTo>
                    <a:pt x="73" y="149"/>
                    <a:pt x="76" y="152"/>
                    <a:pt x="77" y="157"/>
                  </a:cubicBezTo>
                  <a:cubicBezTo>
                    <a:pt x="74" y="155"/>
                    <a:pt x="72" y="150"/>
                    <a:pt x="68" y="151"/>
                  </a:cubicBezTo>
                  <a:cubicBezTo>
                    <a:pt x="69" y="149"/>
                    <a:pt x="69" y="147"/>
                    <a:pt x="70" y="145"/>
                  </a:cubicBezTo>
                  <a:close/>
                  <a:moveTo>
                    <a:pt x="81" y="168"/>
                  </a:moveTo>
                  <a:cubicBezTo>
                    <a:pt x="82" y="171"/>
                    <a:pt x="79" y="171"/>
                    <a:pt x="79" y="173"/>
                  </a:cubicBezTo>
                  <a:cubicBezTo>
                    <a:pt x="78" y="170"/>
                    <a:pt x="76" y="169"/>
                    <a:pt x="76" y="166"/>
                  </a:cubicBezTo>
                  <a:cubicBezTo>
                    <a:pt x="78" y="164"/>
                    <a:pt x="78" y="168"/>
                    <a:pt x="81" y="168"/>
                  </a:cubicBezTo>
                  <a:close/>
                  <a:moveTo>
                    <a:pt x="82" y="178"/>
                  </a:moveTo>
                  <a:cubicBezTo>
                    <a:pt x="83" y="180"/>
                    <a:pt x="85" y="181"/>
                    <a:pt x="85" y="183"/>
                  </a:cubicBezTo>
                  <a:cubicBezTo>
                    <a:pt x="82" y="184"/>
                    <a:pt x="83" y="181"/>
                    <a:pt x="81" y="181"/>
                  </a:cubicBezTo>
                  <a:cubicBezTo>
                    <a:pt x="81" y="180"/>
                    <a:pt x="82" y="179"/>
                    <a:pt x="82" y="178"/>
                  </a:cubicBezTo>
                  <a:close/>
                  <a:moveTo>
                    <a:pt x="82" y="148"/>
                  </a:moveTo>
                  <a:cubicBezTo>
                    <a:pt x="79" y="146"/>
                    <a:pt x="79" y="141"/>
                    <a:pt x="75" y="140"/>
                  </a:cubicBezTo>
                  <a:cubicBezTo>
                    <a:pt x="76" y="137"/>
                    <a:pt x="75" y="136"/>
                    <a:pt x="77" y="132"/>
                  </a:cubicBezTo>
                  <a:cubicBezTo>
                    <a:pt x="81" y="134"/>
                    <a:pt x="83" y="140"/>
                    <a:pt x="86" y="143"/>
                  </a:cubicBezTo>
                  <a:cubicBezTo>
                    <a:pt x="85" y="145"/>
                    <a:pt x="85" y="148"/>
                    <a:pt x="82" y="148"/>
                  </a:cubicBezTo>
                  <a:close/>
                  <a:moveTo>
                    <a:pt x="85" y="163"/>
                  </a:moveTo>
                  <a:cubicBezTo>
                    <a:pt x="83" y="162"/>
                    <a:pt x="85" y="158"/>
                    <a:pt x="82" y="159"/>
                  </a:cubicBezTo>
                  <a:cubicBezTo>
                    <a:pt x="83" y="156"/>
                    <a:pt x="87" y="161"/>
                    <a:pt x="85" y="163"/>
                  </a:cubicBezTo>
                  <a:close/>
                  <a:moveTo>
                    <a:pt x="80" y="127"/>
                  </a:moveTo>
                  <a:cubicBezTo>
                    <a:pt x="80" y="126"/>
                    <a:pt x="83" y="124"/>
                    <a:pt x="81" y="123"/>
                  </a:cubicBezTo>
                  <a:cubicBezTo>
                    <a:pt x="81" y="121"/>
                    <a:pt x="83" y="124"/>
                    <a:pt x="83" y="121"/>
                  </a:cubicBezTo>
                  <a:cubicBezTo>
                    <a:pt x="84" y="122"/>
                    <a:pt x="85" y="124"/>
                    <a:pt x="83" y="125"/>
                  </a:cubicBezTo>
                  <a:cubicBezTo>
                    <a:pt x="86" y="126"/>
                    <a:pt x="94" y="135"/>
                    <a:pt x="90" y="138"/>
                  </a:cubicBezTo>
                  <a:cubicBezTo>
                    <a:pt x="85" y="136"/>
                    <a:pt x="84" y="131"/>
                    <a:pt x="80" y="127"/>
                  </a:cubicBezTo>
                  <a:close/>
                  <a:moveTo>
                    <a:pt x="87" y="149"/>
                  </a:moveTo>
                  <a:cubicBezTo>
                    <a:pt x="88" y="151"/>
                    <a:pt x="92" y="157"/>
                    <a:pt x="87" y="157"/>
                  </a:cubicBezTo>
                  <a:cubicBezTo>
                    <a:pt x="87" y="152"/>
                    <a:pt x="85" y="153"/>
                    <a:pt x="87" y="149"/>
                  </a:cubicBezTo>
                  <a:close/>
                  <a:moveTo>
                    <a:pt x="89" y="148"/>
                  </a:moveTo>
                  <a:cubicBezTo>
                    <a:pt x="91" y="148"/>
                    <a:pt x="92" y="150"/>
                    <a:pt x="92" y="153"/>
                  </a:cubicBezTo>
                  <a:cubicBezTo>
                    <a:pt x="90" y="152"/>
                    <a:pt x="89" y="150"/>
                    <a:pt x="89" y="148"/>
                  </a:cubicBezTo>
                  <a:close/>
                  <a:moveTo>
                    <a:pt x="105" y="187"/>
                  </a:moveTo>
                  <a:cubicBezTo>
                    <a:pt x="103" y="185"/>
                    <a:pt x="100" y="183"/>
                    <a:pt x="100" y="180"/>
                  </a:cubicBezTo>
                  <a:cubicBezTo>
                    <a:pt x="102" y="182"/>
                    <a:pt x="104" y="184"/>
                    <a:pt x="105" y="187"/>
                  </a:cubicBezTo>
                  <a:close/>
                  <a:moveTo>
                    <a:pt x="104" y="176"/>
                  </a:moveTo>
                  <a:cubicBezTo>
                    <a:pt x="101" y="174"/>
                    <a:pt x="106" y="170"/>
                    <a:pt x="107" y="168"/>
                  </a:cubicBezTo>
                  <a:cubicBezTo>
                    <a:pt x="109" y="169"/>
                    <a:pt x="110" y="172"/>
                    <a:pt x="112" y="174"/>
                  </a:cubicBezTo>
                  <a:cubicBezTo>
                    <a:pt x="112" y="177"/>
                    <a:pt x="110" y="178"/>
                    <a:pt x="109" y="180"/>
                  </a:cubicBezTo>
                  <a:cubicBezTo>
                    <a:pt x="108" y="179"/>
                    <a:pt x="106" y="176"/>
                    <a:pt x="106" y="174"/>
                  </a:cubicBezTo>
                  <a:cubicBezTo>
                    <a:pt x="104" y="174"/>
                    <a:pt x="104" y="175"/>
                    <a:pt x="104" y="176"/>
                  </a:cubicBezTo>
                  <a:close/>
                  <a:moveTo>
                    <a:pt x="107" y="146"/>
                  </a:moveTo>
                  <a:cubicBezTo>
                    <a:pt x="110" y="146"/>
                    <a:pt x="111" y="148"/>
                    <a:pt x="111" y="151"/>
                  </a:cubicBezTo>
                  <a:cubicBezTo>
                    <a:pt x="108" y="151"/>
                    <a:pt x="106" y="147"/>
                    <a:pt x="107" y="146"/>
                  </a:cubicBezTo>
                  <a:close/>
                  <a:moveTo>
                    <a:pt x="108" y="110"/>
                  </a:moveTo>
                  <a:cubicBezTo>
                    <a:pt x="104" y="107"/>
                    <a:pt x="101" y="104"/>
                    <a:pt x="100" y="99"/>
                  </a:cubicBezTo>
                  <a:cubicBezTo>
                    <a:pt x="102" y="97"/>
                    <a:pt x="103" y="95"/>
                    <a:pt x="106" y="94"/>
                  </a:cubicBezTo>
                  <a:cubicBezTo>
                    <a:pt x="107" y="98"/>
                    <a:pt x="110" y="100"/>
                    <a:pt x="111" y="104"/>
                  </a:cubicBezTo>
                  <a:cubicBezTo>
                    <a:pt x="111" y="106"/>
                    <a:pt x="108" y="107"/>
                    <a:pt x="108" y="110"/>
                  </a:cubicBezTo>
                  <a:close/>
                  <a:moveTo>
                    <a:pt x="115" y="84"/>
                  </a:moveTo>
                  <a:cubicBezTo>
                    <a:pt x="116" y="80"/>
                    <a:pt x="121" y="76"/>
                    <a:pt x="124" y="81"/>
                  </a:cubicBezTo>
                  <a:cubicBezTo>
                    <a:pt x="123" y="84"/>
                    <a:pt x="120" y="86"/>
                    <a:pt x="120" y="90"/>
                  </a:cubicBezTo>
                  <a:cubicBezTo>
                    <a:pt x="118" y="89"/>
                    <a:pt x="117" y="86"/>
                    <a:pt x="115" y="84"/>
                  </a:cubicBezTo>
                  <a:close/>
                  <a:moveTo>
                    <a:pt x="123" y="105"/>
                  </a:moveTo>
                  <a:cubicBezTo>
                    <a:pt x="122" y="106"/>
                    <a:pt x="122" y="107"/>
                    <a:pt x="121" y="108"/>
                  </a:cubicBezTo>
                  <a:cubicBezTo>
                    <a:pt x="119" y="107"/>
                    <a:pt x="119" y="104"/>
                    <a:pt x="117" y="103"/>
                  </a:cubicBezTo>
                  <a:cubicBezTo>
                    <a:pt x="117" y="101"/>
                    <a:pt x="119" y="100"/>
                    <a:pt x="119" y="99"/>
                  </a:cubicBezTo>
                  <a:cubicBezTo>
                    <a:pt x="121" y="100"/>
                    <a:pt x="122" y="102"/>
                    <a:pt x="123" y="105"/>
                  </a:cubicBezTo>
                  <a:close/>
                  <a:moveTo>
                    <a:pt x="114" y="81"/>
                  </a:moveTo>
                  <a:cubicBezTo>
                    <a:pt x="108" y="78"/>
                    <a:pt x="111" y="73"/>
                    <a:pt x="115" y="69"/>
                  </a:cubicBezTo>
                  <a:cubicBezTo>
                    <a:pt x="118" y="69"/>
                    <a:pt x="117" y="74"/>
                    <a:pt x="120" y="74"/>
                  </a:cubicBezTo>
                  <a:cubicBezTo>
                    <a:pt x="119" y="78"/>
                    <a:pt x="115" y="79"/>
                    <a:pt x="114" y="81"/>
                  </a:cubicBezTo>
                  <a:close/>
                  <a:moveTo>
                    <a:pt x="113" y="98"/>
                  </a:moveTo>
                  <a:cubicBezTo>
                    <a:pt x="112" y="95"/>
                    <a:pt x="110" y="93"/>
                    <a:pt x="109" y="91"/>
                  </a:cubicBezTo>
                  <a:cubicBezTo>
                    <a:pt x="108" y="89"/>
                    <a:pt x="110" y="89"/>
                    <a:pt x="110" y="87"/>
                  </a:cubicBezTo>
                  <a:cubicBezTo>
                    <a:pt x="114" y="88"/>
                    <a:pt x="120" y="96"/>
                    <a:pt x="113" y="98"/>
                  </a:cubicBezTo>
                  <a:close/>
                  <a:moveTo>
                    <a:pt x="108" y="88"/>
                  </a:moveTo>
                  <a:cubicBezTo>
                    <a:pt x="105" y="88"/>
                    <a:pt x="105" y="84"/>
                    <a:pt x="106" y="81"/>
                  </a:cubicBezTo>
                  <a:cubicBezTo>
                    <a:pt x="109" y="81"/>
                    <a:pt x="109" y="84"/>
                    <a:pt x="111" y="85"/>
                  </a:cubicBezTo>
                  <a:cubicBezTo>
                    <a:pt x="110" y="86"/>
                    <a:pt x="108" y="86"/>
                    <a:pt x="108" y="88"/>
                  </a:cubicBezTo>
                  <a:close/>
                  <a:moveTo>
                    <a:pt x="114" y="108"/>
                  </a:moveTo>
                  <a:cubicBezTo>
                    <a:pt x="120" y="109"/>
                    <a:pt x="117" y="116"/>
                    <a:pt x="114" y="119"/>
                  </a:cubicBezTo>
                  <a:cubicBezTo>
                    <a:pt x="109" y="116"/>
                    <a:pt x="111" y="110"/>
                    <a:pt x="114" y="108"/>
                  </a:cubicBezTo>
                  <a:close/>
                  <a:moveTo>
                    <a:pt x="114" y="133"/>
                  </a:moveTo>
                  <a:cubicBezTo>
                    <a:pt x="113" y="134"/>
                    <a:pt x="111" y="132"/>
                    <a:pt x="111" y="130"/>
                  </a:cubicBezTo>
                  <a:cubicBezTo>
                    <a:pt x="112" y="130"/>
                    <a:pt x="112" y="129"/>
                    <a:pt x="113" y="129"/>
                  </a:cubicBezTo>
                  <a:cubicBezTo>
                    <a:pt x="113" y="131"/>
                    <a:pt x="114" y="131"/>
                    <a:pt x="114" y="133"/>
                  </a:cubicBezTo>
                  <a:close/>
                  <a:moveTo>
                    <a:pt x="117" y="120"/>
                  </a:moveTo>
                  <a:cubicBezTo>
                    <a:pt x="119" y="122"/>
                    <a:pt x="122" y="124"/>
                    <a:pt x="119" y="126"/>
                  </a:cubicBezTo>
                  <a:cubicBezTo>
                    <a:pt x="117" y="125"/>
                    <a:pt x="116" y="122"/>
                    <a:pt x="117" y="120"/>
                  </a:cubicBezTo>
                  <a:close/>
                  <a:moveTo>
                    <a:pt x="117" y="139"/>
                  </a:moveTo>
                  <a:cubicBezTo>
                    <a:pt x="116" y="137"/>
                    <a:pt x="116" y="137"/>
                    <a:pt x="115" y="136"/>
                  </a:cubicBezTo>
                  <a:cubicBezTo>
                    <a:pt x="116" y="133"/>
                    <a:pt x="118" y="138"/>
                    <a:pt x="118" y="136"/>
                  </a:cubicBezTo>
                  <a:cubicBezTo>
                    <a:pt x="119" y="136"/>
                    <a:pt x="119" y="140"/>
                    <a:pt x="117" y="139"/>
                  </a:cubicBezTo>
                  <a:close/>
                  <a:moveTo>
                    <a:pt x="121" y="128"/>
                  </a:moveTo>
                  <a:cubicBezTo>
                    <a:pt x="123" y="128"/>
                    <a:pt x="124" y="130"/>
                    <a:pt x="122" y="131"/>
                  </a:cubicBezTo>
                  <a:cubicBezTo>
                    <a:pt x="122" y="131"/>
                    <a:pt x="121" y="129"/>
                    <a:pt x="121" y="128"/>
                  </a:cubicBezTo>
                  <a:close/>
                  <a:moveTo>
                    <a:pt x="121" y="122"/>
                  </a:moveTo>
                  <a:cubicBezTo>
                    <a:pt x="120" y="121"/>
                    <a:pt x="121" y="119"/>
                    <a:pt x="119" y="119"/>
                  </a:cubicBezTo>
                  <a:cubicBezTo>
                    <a:pt x="118" y="117"/>
                    <a:pt x="121" y="118"/>
                    <a:pt x="121" y="116"/>
                  </a:cubicBezTo>
                  <a:cubicBezTo>
                    <a:pt x="122" y="117"/>
                    <a:pt x="123" y="119"/>
                    <a:pt x="124" y="120"/>
                  </a:cubicBezTo>
                  <a:cubicBezTo>
                    <a:pt x="124" y="121"/>
                    <a:pt x="123" y="122"/>
                    <a:pt x="121" y="122"/>
                  </a:cubicBezTo>
                  <a:close/>
                  <a:moveTo>
                    <a:pt x="126" y="123"/>
                  </a:moveTo>
                  <a:cubicBezTo>
                    <a:pt x="127" y="125"/>
                    <a:pt x="125" y="125"/>
                    <a:pt x="125" y="127"/>
                  </a:cubicBezTo>
                  <a:cubicBezTo>
                    <a:pt x="123" y="127"/>
                    <a:pt x="125" y="123"/>
                    <a:pt x="126" y="123"/>
                  </a:cubicBezTo>
                  <a:close/>
                  <a:moveTo>
                    <a:pt x="124" y="112"/>
                  </a:moveTo>
                  <a:cubicBezTo>
                    <a:pt x="124" y="110"/>
                    <a:pt x="126" y="110"/>
                    <a:pt x="125" y="108"/>
                  </a:cubicBezTo>
                  <a:cubicBezTo>
                    <a:pt x="129" y="110"/>
                    <a:pt x="126" y="112"/>
                    <a:pt x="130" y="112"/>
                  </a:cubicBezTo>
                  <a:cubicBezTo>
                    <a:pt x="130" y="114"/>
                    <a:pt x="128" y="113"/>
                    <a:pt x="128" y="115"/>
                  </a:cubicBezTo>
                  <a:cubicBezTo>
                    <a:pt x="125" y="116"/>
                    <a:pt x="125" y="113"/>
                    <a:pt x="124" y="112"/>
                  </a:cubicBezTo>
                  <a:close/>
                  <a:moveTo>
                    <a:pt x="129" y="128"/>
                  </a:moveTo>
                  <a:cubicBezTo>
                    <a:pt x="133" y="128"/>
                    <a:pt x="131" y="133"/>
                    <a:pt x="127" y="132"/>
                  </a:cubicBezTo>
                  <a:cubicBezTo>
                    <a:pt x="127" y="130"/>
                    <a:pt x="129" y="130"/>
                    <a:pt x="129" y="128"/>
                  </a:cubicBezTo>
                  <a:close/>
                  <a:moveTo>
                    <a:pt x="130" y="100"/>
                  </a:moveTo>
                  <a:cubicBezTo>
                    <a:pt x="131" y="104"/>
                    <a:pt x="134" y="105"/>
                    <a:pt x="134" y="109"/>
                  </a:cubicBezTo>
                  <a:cubicBezTo>
                    <a:pt x="131" y="107"/>
                    <a:pt x="128" y="104"/>
                    <a:pt x="130" y="100"/>
                  </a:cubicBezTo>
                  <a:close/>
                  <a:moveTo>
                    <a:pt x="134" y="95"/>
                  </a:moveTo>
                  <a:cubicBezTo>
                    <a:pt x="138" y="95"/>
                    <a:pt x="137" y="98"/>
                    <a:pt x="140" y="100"/>
                  </a:cubicBezTo>
                  <a:cubicBezTo>
                    <a:pt x="139" y="102"/>
                    <a:pt x="137" y="103"/>
                    <a:pt x="136" y="104"/>
                  </a:cubicBezTo>
                  <a:cubicBezTo>
                    <a:pt x="131" y="103"/>
                    <a:pt x="131" y="99"/>
                    <a:pt x="134" y="95"/>
                  </a:cubicBezTo>
                  <a:close/>
                  <a:moveTo>
                    <a:pt x="135" y="87"/>
                  </a:moveTo>
                  <a:cubicBezTo>
                    <a:pt x="132" y="86"/>
                    <a:pt x="132" y="83"/>
                    <a:pt x="130" y="81"/>
                  </a:cubicBezTo>
                  <a:cubicBezTo>
                    <a:pt x="130" y="78"/>
                    <a:pt x="132" y="78"/>
                    <a:pt x="132" y="76"/>
                  </a:cubicBezTo>
                  <a:cubicBezTo>
                    <a:pt x="135" y="76"/>
                    <a:pt x="134" y="81"/>
                    <a:pt x="137" y="82"/>
                  </a:cubicBezTo>
                  <a:cubicBezTo>
                    <a:pt x="136" y="83"/>
                    <a:pt x="136" y="85"/>
                    <a:pt x="135" y="87"/>
                  </a:cubicBezTo>
                  <a:close/>
                  <a:moveTo>
                    <a:pt x="132" y="91"/>
                  </a:moveTo>
                  <a:cubicBezTo>
                    <a:pt x="130" y="95"/>
                    <a:pt x="129" y="96"/>
                    <a:pt x="127" y="100"/>
                  </a:cubicBezTo>
                  <a:cubicBezTo>
                    <a:pt x="124" y="99"/>
                    <a:pt x="124" y="96"/>
                    <a:pt x="122" y="95"/>
                  </a:cubicBezTo>
                  <a:cubicBezTo>
                    <a:pt x="124" y="90"/>
                    <a:pt x="125" y="88"/>
                    <a:pt x="127" y="85"/>
                  </a:cubicBezTo>
                  <a:cubicBezTo>
                    <a:pt x="129" y="87"/>
                    <a:pt x="130" y="90"/>
                    <a:pt x="132" y="91"/>
                  </a:cubicBezTo>
                  <a:close/>
                  <a:moveTo>
                    <a:pt x="124" y="72"/>
                  </a:moveTo>
                  <a:cubicBezTo>
                    <a:pt x="121" y="70"/>
                    <a:pt x="120" y="67"/>
                    <a:pt x="118" y="64"/>
                  </a:cubicBezTo>
                  <a:cubicBezTo>
                    <a:pt x="119" y="63"/>
                    <a:pt x="120" y="61"/>
                    <a:pt x="121" y="59"/>
                  </a:cubicBezTo>
                  <a:cubicBezTo>
                    <a:pt x="124" y="61"/>
                    <a:pt x="125" y="65"/>
                    <a:pt x="128" y="68"/>
                  </a:cubicBezTo>
                  <a:cubicBezTo>
                    <a:pt x="127" y="70"/>
                    <a:pt x="125" y="70"/>
                    <a:pt x="124" y="72"/>
                  </a:cubicBezTo>
                  <a:close/>
                  <a:moveTo>
                    <a:pt x="115" y="60"/>
                  </a:moveTo>
                  <a:cubicBezTo>
                    <a:pt x="113" y="60"/>
                    <a:pt x="113" y="56"/>
                    <a:pt x="111" y="56"/>
                  </a:cubicBezTo>
                  <a:cubicBezTo>
                    <a:pt x="112" y="53"/>
                    <a:pt x="114" y="52"/>
                    <a:pt x="115" y="49"/>
                  </a:cubicBezTo>
                  <a:cubicBezTo>
                    <a:pt x="119" y="52"/>
                    <a:pt x="119" y="57"/>
                    <a:pt x="115" y="60"/>
                  </a:cubicBezTo>
                  <a:close/>
                  <a:moveTo>
                    <a:pt x="114" y="38"/>
                  </a:moveTo>
                  <a:cubicBezTo>
                    <a:pt x="113" y="36"/>
                    <a:pt x="111" y="34"/>
                    <a:pt x="111" y="31"/>
                  </a:cubicBezTo>
                  <a:cubicBezTo>
                    <a:pt x="112" y="29"/>
                    <a:pt x="114" y="27"/>
                    <a:pt x="115" y="25"/>
                  </a:cubicBezTo>
                  <a:cubicBezTo>
                    <a:pt x="117" y="26"/>
                    <a:pt x="119" y="28"/>
                    <a:pt x="122" y="29"/>
                  </a:cubicBezTo>
                  <a:cubicBezTo>
                    <a:pt x="120" y="33"/>
                    <a:pt x="118" y="37"/>
                    <a:pt x="114" y="38"/>
                  </a:cubicBezTo>
                  <a:close/>
                  <a:moveTo>
                    <a:pt x="109" y="73"/>
                  </a:moveTo>
                  <a:cubicBezTo>
                    <a:pt x="106" y="72"/>
                    <a:pt x="106" y="69"/>
                    <a:pt x="104" y="67"/>
                  </a:cubicBezTo>
                  <a:cubicBezTo>
                    <a:pt x="106" y="65"/>
                    <a:pt x="108" y="62"/>
                    <a:pt x="109" y="60"/>
                  </a:cubicBezTo>
                  <a:cubicBezTo>
                    <a:pt x="114" y="64"/>
                    <a:pt x="110" y="68"/>
                    <a:pt x="109" y="73"/>
                  </a:cubicBezTo>
                  <a:close/>
                  <a:moveTo>
                    <a:pt x="101" y="63"/>
                  </a:moveTo>
                  <a:cubicBezTo>
                    <a:pt x="101" y="61"/>
                    <a:pt x="100" y="62"/>
                    <a:pt x="100" y="61"/>
                  </a:cubicBezTo>
                  <a:cubicBezTo>
                    <a:pt x="101" y="58"/>
                    <a:pt x="103" y="56"/>
                    <a:pt x="104" y="54"/>
                  </a:cubicBezTo>
                  <a:cubicBezTo>
                    <a:pt x="109" y="56"/>
                    <a:pt x="104" y="62"/>
                    <a:pt x="101" y="63"/>
                  </a:cubicBezTo>
                  <a:close/>
                  <a:moveTo>
                    <a:pt x="102" y="49"/>
                  </a:moveTo>
                  <a:cubicBezTo>
                    <a:pt x="103" y="49"/>
                    <a:pt x="103" y="50"/>
                    <a:pt x="104" y="51"/>
                  </a:cubicBezTo>
                  <a:cubicBezTo>
                    <a:pt x="101" y="53"/>
                    <a:pt x="100" y="55"/>
                    <a:pt x="98" y="57"/>
                  </a:cubicBezTo>
                  <a:cubicBezTo>
                    <a:pt x="97" y="56"/>
                    <a:pt x="99" y="55"/>
                    <a:pt x="98" y="53"/>
                  </a:cubicBezTo>
                  <a:cubicBezTo>
                    <a:pt x="100" y="53"/>
                    <a:pt x="100" y="50"/>
                    <a:pt x="102" y="49"/>
                  </a:cubicBezTo>
                  <a:close/>
                  <a:moveTo>
                    <a:pt x="101" y="38"/>
                  </a:moveTo>
                  <a:cubicBezTo>
                    <a:pt x="101" y="36"/>
                    <a:pt x="102" y="34"/>
                    <a:pt x="104" y="33"/>
                  </a:cubicBezTo>
                  <a:cubicBezTo>
                    <a:pt x="104" y="34"/>
                    <a:pt x="103" y="38"/>
                    <a:pt x="101" y="38"/>
                  </a:cubicBezTo>
                  <a:close/>
                  <a:moveTo>
                    <a:pt x="95" y="52"/>
                  </a:moveTo>
                  <a:cubicBezTo>
                    <a:pt x="93" y="51"/>
                    <a:pt x="93" y="48"/>
                    <a:pt x="90" y="47"/>
                  </a:cubicBezTo>
                  <a:cubicBezTo>
                    <a:pt x="91" y="46"/>
                    <a:pt x="91" y="46"/>
                    <a:pt x="91" y="47"/>
                  </a:cubicBezTo>
                  <a:cubicBezTo>
                    <a:pt x="93" y="45"/>
                    <a:pt x="95" y="43"/>
                    <a:pt x="96" y="40"/>
                  </a:cubicBezTo>
                  <a:cubicBezTo>
                    <a:pt x="97" y="41"/>
                    <a:pt x="98" y="42"/>
                    <a:pt x="99" y="44"/>
                  </a:cubicBezTo>
                  <a:cubicBezTo>
                    <a:pt x="98" y="47"/>
                    <a:pt x="96" y="49"/>
                    <a:pt x="95" y="52"/>
                  </a:cubicBezTo>
                  <a:close/>
                  <a:moveTo>
                    <a:pt x="89" y="44"/>
                  </a:moveTo>
                  <a:cubicBezTo>
                    <a:pt x="87" y="39"/>
                    <a:pt x="91" y="37"/>
                    <a:pt x="92" y="33"/>
                  </a:cubicBezTo>
                  <a:cubicBezTo>
                    <a:pt x="94" y="34"/>
                    <a:pt x="95" y="36"/>
                    <a:pt x="95" y="38"/>
                  </a:cubicBezTo>
                  <a:cubicBezTo>
                    <a:pt x="93" y="40"/>
                    <a:pt x="92" y="43"/>
                    <a:pt x="89" y="44"/>
                  </a:cubicBezTo>
                  <a:close/>
                  <a:moveTo>
                    <a:pt x="90" y="61"/>
                  </a:moveTo>
                  <a:cubicBezTo>
                    <a:pt x="86" y="61"/>
                    <a:pt x="87" y="55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5" y="51"/>
                    <a:pt x="84" y="53"/>
                    <a:pt x="83" y="51"/>
                  </a:cubicBezTo>
                  <a:cubicBezTo>
                    <a:pt x="83" y="49"/>
                    <a:pt x="84" y="47"/>
                    <a:pt x="85" y="45"/>
                  </a:cubicBezTo>
                  <a:cubicBezTo>
                    <a:pt x="87" y="51"/>
                    <a:pt x="94" y="54"/>
                    <a:pt x="90" y="61"/>
                  </a:cubicBezTo>
                  <a:close/>
                  <a:moveTo>
                    <a:pt x="83" y="74"/>
                  </a:moveTo>
                  <a:cubicBezTo>
                    <a:pt x="78" y="74"/>
                    <a:pt x="79" y="68"/>
                    <a:pt x="75" y="67"/>
                  </a:cubicBezTo>
                  <a:cubicBezTo>
                    <a:pt x="76" y="64"/>
                    <a:pt x="79" y="63"/>
                    <a:pt x="80" y="59"/>
                  </a:cubicBezTo>
                  <a:cubicBezTo>
                    <a:pt x="88" y="61"/>
                    <a:pt x="87" y="70"/>
                    <a:pt x="83" y="74"/>
                  </a:cubicBezTo>
                  <a:close/>
                  <a:moveTo>
                    <a:pt x="75" y="64"/>
                  </a:moveTo>
                  <a:cubicBezTo>
                    <a:pt x="75" y="62"/>
                    <a:pt x="78" y="57"/>
                    <a:pt x="81" y="55"/>
                  </a:cubicBezTo>
                  <a:cubicBezTo>
                    <a:pt x="80" y="60"/>
                    <a:pt x="77" y="61"/>
                    <a:pt x="75" y="64"/>
                  </a:cubicBezTo>
                  <a:close/>
                  <a:moveTo>
                    <a:pt x="79" y="44"/>
                  </a:moveTo>
                  <a:cubicBezTo>
                    <a:pt x="77" y="43"/>
                    <a:pt x="77" y="39"/>
                    <a:pt x="75" y="38"/>
                  </a:cubicBezTo>
                  <a:cubicBezTo>
                    <a:pt x="76" y="36"/>
                    <a:pt x="76" y="33"/>
                    <a:pt x="79" y="33"/>
                  </a:cubicBezTo>
                  <a:cubicBezTo>
                    <a:pt x="80" y="38"/>
                    <a:pt x="82" y="39"/>
                    <a:pt x="79" y="44"/>
                  </a:cubicBezTo>
                  <a:close/>
                  <a:moveTo>
                    <a:pt x="76" y="51"/>
                  </a:moveTo>
                  <a:cubicBezTo>
                    <a:pt x="75" y="48"/>
                    <a:pt x="72" y="55"/>
                    <a:pt x="70" y="57"/>
                  </a:cubicBezTo>
                  <a:cubicBezTo>
                    <a:pt x="68" y="56"/>
                    <a:pt x="68" y="52"/>
                    <a:pt x="66" y="52"/>
                  </a:cubicBezTo>
                  <a:cubicBezTo>
                    <a:pt x="68" y="48"/>
                    <a:pt x="69" y="44"/>
                    <a:pt x="73" y="41"/>
                  </a:cubicBezTo>
                  <a:cubicBezTo>
                    <a:pt x="73" y="45"/>
                    <a:pt x="78" y="49"/>
                    <a:pt x="76" y="51"/>
                  </a:cubicBezTo>
                  <a:close/>
                  <a:moveTo>
                    <a:pt x="64" y="66"/>
                  </a:moveTo>
                  <a:cubicBezTo>
                    <a:pt x="62" y="63"/>
                    <a:pt x="60" y="59"/>
                    <a:pt x="63" y="55"/>
                  </a:cubicBezTo>
                  <a:cubicBezTo>
                    <a:pt x="66" y="58"/>
                    <a:pt x="68" y="63"/>
                    <a:pt x="64" y="66"/>
                  </a:cubicBezTo>
                  <a:close/>
                  <a:moveTo>
                    <a:pt x="63" y="75"/>
                  </a:moveTo>
                  <a:cubicBezTo>
                    <a:pt x="63" y="77"/>
                    <a:pt x="61" y="79"/>
                    <a:pt x="60" y="81"/>
                  </a:cubicBezTo>
                  <a:cubicBezTo>
                    <a:pt x="60" y="79"/>
                    <a:pt x="59" y="75"/>
                    <a:pt x="63" y="75"/>
                  </a:cubicBezTo>
                  <a:close/>
                  <a:moveTo>
                    <a:pt x="49" y="64"/>
                  </a:moveTo>
                  <a:cubicBezTo>
                    <a:pt x="50" y="62"/>
                    <a:pt x="50" y="62"/>
                    <a:pt x="47" y="62"/>
                  </a:cubicBezTo>
                  <a:cubicBezTo>
                    <a:pt x="48" y="60"/>
                    <a:pt x="50" y="58"/>
                    <a:pt x="51" y="55"/>
                  </a:cubicBezTo>
                  <a:cubicBezTo>
                    <a:pt x="52" y="55"/>
                    <a:pt x="52" y="57"/>
                    <a:pt x="54" y="58"/>
                  </a:cubicBezTo>
                  <a:cubicBezTo>
                    <a:pt x="52" y="60"/>
                    <a:pt x="52" y="64"/>
                    <a:pt x="49" y="64"/>
                  </a:cubicBezTo>
                  <a:close/>
                  <a:moveTo>
                    <a:pt x="45" y="58"/>
                  </a:moveTo>
                  <a:cubicBezTo>
                    <a:pt x="42" y="58"/>
                    <a:pt x="45" y="55"/>
                    <a:pt x="43" y="54"/>
                  </a:cubicBezTo>
                  <a:cubicBezTo>
                    <a:pt x="45" y="52"/>
                    <a:pt x="45" y="51"/>
                    <a:pt x="47" y="49"/>
                  </a:cubicBezTo>
                  <a:cubicBezTo>
                    <a:pt x="48" y="49"/>
                    <a:pt x="48" y="50"/>
                    <a:pt x="49" y="51"/>
                  </a:cubicBezTo>
                  <a:cubicBezTo>
                    <a:pt x="48" y="53"/>
                    <a:pt x="46" y="56"/>
                    <a:pt x="45" y="58"/>
                  </a:cubicBezTo>
                  <a:close/>
                  <a:moveTo>
                    <a:pt x="44" y="66"/>
                  </a:moveTo>
                  <a:cubicBezTo>
                    <a:pt x="46" y="66"/>
                    <a:pt x="45" y="68"/>
                    <a:pt x="47" y="68"/>
                  </a:cubicBezTo>
                  <a:cubicBezTo>
                    <a:pt x="47" y="71"/>
                    <a:pt x="45" y="73"/>
                    <a:pt x="43" y="74"/>
                  </a:cubicBezTo>
                  <a:cubicBezTo>
                    <a:pt x="40" y="71"/>
                    <a:pt x="44" y="69"/>
                    <a:pt x="44" y="66"/>
                  </a:cubicBezTo>
                  <a:close/>
                  <a:moveTo>
                    <a:pt x="46" y="86"/>
                  </a:moveTo>
                  <a:cubicBezTo>
                    <a:pt x="48" y="87"/>
                    <a:pt x="48" y="90"/>
                    <a:pt x="49" y="91"/>
                  </a:cubicBezTo>
                  <a:cubicBezTo>
                    <a:pt x="49" y="94"/>
                    <a:pt x="46" y="95"/>
                    <a:pt x="46" y="98"/>
                  </a:cubicBezTo>
                  <a:cubicBezTo>
                    <a:pt x="44" y="97"/>
                    <a:pt x="43" y="95"/>
                    <a:pt x="42" y="93"/>
                  </a:cubicBezTo>
                  <a:cubicBezTo>
                    <a:pt x="43" y="91"/>
                    <a:pt x="45" y="89"/>
                    <a:pt x="46" y="86"/>
                  </a:cubicBezTo>
                  <a:close/>
                  <a:moveTo>
                    <a:pt x="39" y="66"/>
                  </a:moveTo>
                  <a:cubicBezTo>
                    <a:pt x="37" y="65"/>
                    <a:pt x="40" y="63"/>
                    <a:pt x="39" y="60"/>
                  </a:cubicBezTo>
                  <a:cubicBezTo>
                    <a:pt x="42" y="59"/>
                    <a:pt x="40" y="62"/>
                    <a:pt x="42" y="61"/>
                  </a:cubicBezTo>
                  <a:cubicBezTo>
                    <a:pt x="42" y="64"/>
                    <a:pt x="40" y="64"/>
                    <a:pt x="39" y="66"/>
                  </a:cubicBezTo>
                  <a:close/>
                  <a:moveTo>
                    <a:pt x="39" y="76"/>
                  </a:moveTo>
                  <a:cubicBezTo>
                    <a:pt x="40" y="77"/>
                    <a:pt x="41" y="77"/>
                    <a:pt x="41" y="79"/>
                  </a:cubicBezTo>
                  <a:cubicBezTo>
                    <a:pt x="40" y="81"/>
                    <a:pt x="38" y="83"/>
                    <a:pt x="37" y="85"/>
                  </a:cubicBezTo>
                  <a:cubicBezTo>
                    <a:pt x="33" y="83"/>
                    <a:pt x="38" y="79"/>
                    <a:pt x="39" y="76"/>
                  </a:cubicBezTo>
                  <a:close/>
                  <a:moveTo>
                    <a:pt x="33" y="78"/>
                  </a:moveTo>
                  <a:cubicBezTo>
                    <a:pt x="31" y="75"/>
                    <a:pt x="34" y="73"/>
                    <a:pt x="35" y="70"/>
                  </a:cubicBezTo>
                  <a:cubicBezTo>
                    <a:pt x="38" y="72"/>
                    <a:pt x="33" y="75"/>
                    <a:pt x="33" y="78"/>
                  </a:cubicBezTo>
                  <a:close/>
                  <a:moveTo>
                    <a:pt x="34" y="90"/>
                  </a:moveTo>
                  <a:cubicBezTo>
                    <a:pt x="32" y="92"/>
                    <a:pt x="32" y="96"/>
                    <a:pt x="28" y="97"/>
                  </a:cubicBezTo>
                  <a:cubicBezTo>
                    <a:pt x="30" y="93"/>
                    <a:pt x="31" y="92"/>
                    <a:pt x="32" y="88"/>
                  </a:cubicBezTo>
                  <a:cubicBezTo>
                    <a:pt x="34" y="88"/>
                    <a:pt x="33" y="90"/>
                    <a:pt x="34" y="90"/>
                  </a:cubicBezTo>
                  <a:close/>
                  <a:moveTo>
                    <a:pt x="28" y="111"/>
                  </a:moveTo>
                  <a:cubicBezTo>
                    <a:pt x="27" y="110"/>
                    <a:pt x="27" y="109"/>
                    <a:pt x="26" y="110"/>
                  </a:cubicBezTo>
                  <a:cubicBezTo>
                    <a:pt x="26" y="108"/>
                    <a:pt x="28" y="108"/>
                    <a:pt x="28" y="106"/>
                  </a:cubicBezTo>
                  <a:cubicBezTo>
                    <a:pt x="31" y="107"/>
                    <a:pt x="28" y="109"/>
                    <a:pt x="28" y="111"/>
                  </a:cubicBezTo>
                  <a:close/>
                  <a:moveTo>
                    <a:pt x="26" y="91"/>
                  </a:moveTo>
                  <a:cubicBezTo>
                    <a:pt x="23" y="89"/>
                    <a:pt x="29" y="86"/>
                    <a:pt x="28" y="82"/>
                  </a:cubicBezTo>
                  <a:cubicBezTo>
                    <a:pt x="30" y="85"/>
                    <a:pt x="27" y="89"/>
                    <a:pt x="26" y="91"/>
                  </a:cubicBezTo>
                  <a:close/>
                  <a:moveTo>
                    <a:pt x="21" y="87"/>
                  </a:moveTo>
                  <a:cubicBezTo>
                    <a:pt x="22" y="83"/>
                    <a:pt x="25" y="81"/>
                    <a:pt x="26" y="78"/>
                  </a:cubicBezTo>
                  <a:cubicBezTo>
                    <a:pt x="28" y="80"/>
                    <a:pt x="24" y="85"/>
                    <a:pt x="21" y="87"/>
                  </a:cubicBezTo>
                  <a:close/>
                  <a:moveTo>
                    <a:pt x="20" y="80"/>
                  </a:moveTo>
                  <a:cubicBezTo>
                    <a:pt x="10" y="79"/>
                    <a:pt x="22" y="63"/>
                    <a:pt x="23" y="73"/>
                  </a:cubicBezTo>
                  <a:cubicBezTo>
                    <a:pt x="23" y="76"/>
                    <a:pt x="21" y="76"/>
                    <a:pt x="20" y="80"/>
                  </a:cubicBezTo>
                  <a:close/>
                  <a:moveTo>
                    <a:pt x="20" y="96"/>
                  </a:moveTo>
                  <a:cubicBezTo>
                    <a:pt x="22" y="96"/>
                    <a:pt x="22" y="98"/>
                    <a:pt x="22" y="98"/>
                  </a:cubicBezTo>
                  <a:cubicBezTo>
                    <a:pt x="23" y="101"/>
                    <a:pt x="21" y="100"/>
                    <a:pt x="20" y="102"/>
                  </a:cubicBezTo>
                  <a:cubicBezTo>
                    <a:pt x="18" y="101"/>
                    <a:pt x="20" y="98"/>
                    <a:pt x="20" y="96"/>
                  </a:cubicBezTo>
                  <a:close/>
                  <a:moveTo>
                    <a:pt x="22" y="114"/>
                  </a:moveTo>
                  <a:cubicBezTo>
                    <a:pt x="24" y="114"/>
                    <a:pt x="23" y="115"/>
                    <a:pt x="24" y="115"/>
                  </a:cubicBezTo>
                  <a:cubicBezTo>
                    <a:pt x="24" y="119"/>
                    <a:pt x="23" y="121"/>
                    <a:pt x="22" y="123"/>
                  </a:cubicBezTo>
                  <a:cubicBezTo>
                    <a:pt x="18" y="121"/>
                    <a:pt x="23" y="118"/>
                    <a:pt x="22" y="114"/>
                  </a:cubicBezTo>
                  <a:close/>
                  <a:moveTo>
                    <a:pt x="25" y="138"/>
                  </a:moveTo>
                  <a:cubicBezTo>
                    <a:pt x="28" y="138"/>
                    <a:pt x="27" y="141"/>
                    <a:pt x="26" y="142"/>
                  </a:cubicBezTo>
                  <a:cubicBezTo>
                    <a:pt x="24" y="142"/>
                    <a:pt x="23" y="139"/>
                    <a:pt x="25" y="138"/>
                  </a:cubicBezTo>
                  <a:close/>
                  <a:moveTo>
                    <a:pt x="26" y="130"/>
                  </a:moveTo>
                  <a:cubicBezTo>
                    <a:pt x="22" y="127"/>
                    <a:pt x="27" y="124"/>
                    <a:pt x="28" y="120"/>
                  </a:cubicBezTo>
                  <a:cubicBezTo>
                    <a:pt x="29" y="121"/>
                    <a:pt x="30" y="121"/>
                    <a:pt x="30" y="123"/>
                  </a:cubicBezTo>
                  <a:cubicBezTo>
                    <a:pt x="29" y="125"/>
                    <a:pt x="27" y="128"/>
                    <a:pt x="26" y="130"/>
                  </a:cubicBezTo>
                  <a:close/>
                  <a:moveTo>
                    <a:pt x="32" y="127"/>
                  </a:moveTo>
                  <a:cubicBezTo>
                    <a:pt x="33" y="126"/>
                    <a:pt x="33" y="127"/>
                    <a:pt x="34" y="127"/>
                  </a:cubicBezTo>
                  <a:cubicBezTo>
                    <a:pt x="33" y="130"/>
                    <a:pt x="32" y="133"/>
                    <a:pt x="30" y="135"/>
                  </a:cubicBezTo>
                  <a:cubicBezTo>
                    <a:pt x="30" y="135"/>
                    <a:pt x="29" y="134"/>
                    <a:pt x="28" y="134"/>
                  </a:cubicBezTo>
                  <a:cubicBezTo>
                    <a:pt x="28" y="130"/>
                    <a:pt x="32" y="130"/>
                    <a:pt x="32" y="127"/>
                  </a:cubicBezTo>
                  <a:close/>
                  <a:moveTo>
                    <a:pt x="31" y="145"/>
                  </a:moveTo>
                  <a:cubicBezTo>
                    <a:pt x="33" y="147"/>
                    <a:pt x="37" y="150"/>
                    <a:pt x="35" y="154"/>
                  </a:cubicBezTo>
                  <a:cubicBezTo>
                    <a:pt x="32" y="154"/>
                    <a:pt x="33" y="150"/>
                    <a:pt x="30" y="151"/>
                  </a:cubicBezTo>
                  <a:cubicBezTo>
                    <a:pt x="29" y="148"/>
                    <a:pt x="30" y="146"/>
                    <a:pt x="31" y="145"/>
                  </a:cubicBezTo>
                  <a:close/>
                  <a:moveTo>
                    <a:pt x="34" y="141"/>
                  </a:moveTo>
                  <a:cubicBezTo>
                    <a:pt x="35" y="138"/>
                    <a:pt x="37" y="136"/>
                    <a:pt x="38" y="133"/>
                  </a:cubicBezTo>
                  <a:cubicBezTo>
                    <a:pt x="40" y="135"/>
                    <a:pt x="43" y="136"/>
                    <a:pt x="43" y="140"/>
                  </a:cubicBezTo>
                  <a:cubicBezTo>
                    <a:pt x="42" y="140"/>
                    <a:pt x="41" y="140"/>
                    <a:pt x="40" y="140"/>
                  </a:cubicBezTo>
                  <a:cubicBezTo>
                    <a:pt x="42" y="143"/>
                    <a:pt x="40" y="144"/>
                    <a:pt x="39" y="146"/>
                  </a:cubicBezTo>
                  <a:cubicBezTo>
                    <a:pt x="37" y="145"/>
                    <a:pt x="36" y="143"/>
                    <a:pt x="34" y="141"/>
                  </a:cubicBezTo>
                  <a:close/>
                  <a:moveTo>
                    <a:pt x="38" y="160"/>
                  </a:moveTo>
                  <a:cubicBezTo>
                    <a:pt x="37" y="157"/>
                    <a:pt x="41" y="159"/>
                    <a:pt x="40" y="157"/>
                  </a:cubicBezTo>
                  <a:cubicBezTo>
                    <a:pt x="43" y="156"/>
                    <a:pt x="42" y="159"/>
                    <a:pt x="43" y="159"/>
                  </a:cubicBezTo>
                  <a:cubicBezTo>
                    <a:pt x="42" y="160"/>
                    <a:pt x="40" y="161"/>
                    <a:pt x="38" y="160"/>
                  </a:cubicBezTo>
                  <a:close/>
                  <a:moveTo>
                    <a:pt x="43" y="180"/>
                  </a:moveTo>
                  <a:cubicBezTo>
                    <a:pt x="40" y="180"/>
                    <a:pt x="39" y="177"/>
                    <a:pt x="37" y="176"/>
                  </a:cubicBezTo>
                  <a:cubicBezTo>
                    <a:pt x="38" y="175"/>
                    <a:pt x="39" y="173"/>
                    <a:pt x="39" y="171"/>
                  </a:cubicBezTo>
                  <a:cubicBezTo>
                    <a:pt x="41" y="174"/>
                    <a:pt x="44" y="176"/>
                    <a:pt x="43" y="180"/>
                  </a:cubicBezTo>
                  <a:close/>
                  <a:moveTo>
                    <a:pt x="41" y="125"/>
                  </a:moveTo>
                  <a:cubicBezTo>
                    <a:pt x="45" y="126"/>
                    <a:pt x="49" y="131"/>
                    <a:pt x="46" y="134"/>
                  </a:cubicBezTo>
                  <a:cubicBezTo>
                    <a:pt x="43" y="133"/>
                    <a:pt x="39" y="129"/>
                    <a:pt x="41" y="125"/>
                  </a:cubicBezTo>
                  <a:close/>
                  <a:moveTo>
                    <a:pt x="45" y="148"/>
                  </a:moveTo>
                  <a:cubicBezTo>
                    <a:pt x="46" y="151"/>
                    <a:pt x="50" y="154"/>
                    <a:pt x="49" y="157"/>
                  </a:cubicBezTo>
                  <a:cubicBezTo>
                    <a:pt x="46" y="156"/>
                    <a:pt x="45" y="153"/>
                    <a:pt x="43" y="151"/>
                  </a:cubicBezTo>
                  <a:cubicBezTo>
                    <a:pt x="44" y="150"/>
                    <a:pt x="45" y="150"/>
                    <a:pt x="45" y="148"/>
                  </a:cubicBezTo>
                  <a:close/>
                  <a:moveTo>
                    <a:pt x="46" y="147"/>
                  </a:moveTo>
                  <a:cubicBezTo>
                    <a:pt x="45" y="145"/>
                    <a:pt x="47" y="145"/>
                    <a:pt x="47" y="144"/>
                  </a:cubicBezTo>
                  <a:cubicBezTo>
                    <a:pt x="49" y="146"/>
                    <a:pt x="50" y="149"/>
                    <a:pt x="52" y="151"/>
                  </a:cubicBezTo>
                  <a:cubicBezTo>
                    <a:pt x="49" y="153"/>
                    <a:pt x="48" y="148"/>
                    <a:pt x="46" y="147"/>
                  </a:cubicBezTo>
                  <a:close/>
                  <a:moveTo>
                    <a:pt x="49" y="142"/>
                  </a:moveTo>
                  <a:cubicBezTo>
                    <a:pt x="49" y="140"/>
                    <a:pt x="50" y="138"/>
                    <a:pt x="51" y="137"/>
                  </a:cubicBezTo>
                  <a:cubicBezTo>
                    <a:pt x="54" y="138"/>
                    <a:pt x="58" y="145"/>
                    <a:pt x="53" y="146"/>
                  </a:cubicBezTo>
                  <a:cubicBezTo>
                    <a:pt x="53" y="144"/>
                    <a:pt x="52" y="142"/>
                    <a:pt x="49" y="142"/>
                  </a:cubicBezTo>
                  <a:close/>
                  <a:moveTo>
                    <a:pt x="54" y="132"/>
                  </a:moveTo>
                  <a:cubicBezTo>
                    <a:pt x="55" y="129"/>
                    <a:pt x="57" y="128"/>
                    <a:pt x="57" y="126"/>
                  </a:cubicBezTo>
                  <a:cubicBezTo>
                    <a:pt x="61" y="129"/>
                    <a:pt x="64" y="133"/>
                    <a:pt x="60" y="136"/>
                  </a:cubicBezTo>
                  <a:cubicBezTo>
                    <a:pt x="57" y="136"/>
                    <a:pt x="56" y="134"/>
                    <a:pt x="54" y="132"/>
                  </a:cubicBezTo>
                  <a:close/>
                  <a:moveTo>
                    <a:pt x="60" y="169"/>
                  </a:moveTo>
                  <a:cubicBezTo>
                    <a:pt x="63" y="168"/>
                    <a:pt x="58" y="166"/>
                    <a:pt x="59" y="163"/>
                  </a:cubicBezTo>
                  <a:cubicBezTo>
                    <a:pt x="64" y="163"/>
                    <a:pt x="65" y="169"/>
                    <a:pt x="68" y="172"/>
                  </a:cubicBezTo>
                  <a:cubicBezTo>
                    <a:pt x="68" y="174"/>
                    <a:pt x="66" y="174"/>
                    <a:pt x="66" y="176"/>
                  </a:cubicBezTo>
                  <a:cubicBezTo>
                    <a:pt x="61" y="175"/>
                    <a:pt x="58" y="169"/>
                    <a:pt x="56" y="167"/>
                  </a:cubicBezTo>
                  <a:cubicBezTo>
                    <a:pt x="56" y="164"/>
                    <a:pt x="58" y="169"/>
                    <a:pt x="60" y="169"/>
                  </a:cubicBezTo>
                  <a:close/>
                  <a:moveTo>
                    <a:pt x="64" y="186"/>
                  </a:moveTo>
                  <a:cubicBezTo>
                    <a:pt x="67" y="188"/>
                    <a:pt x="69" y="192"/>
                    <a:pt x="66" y="195"/>
                  </a:cubicBezTo>
                  <a:cubicBezTo>
                    <a:pt x="64" y="193"/>
                    <a:pt x="61" y="190"/>
                    <a:pt x="64" y="186"/>
                  </a:cubicBezTo>
                  <a:close/>
                  <a:moveTo>
                    <a:pt x="63" y="157"/>
                  </a:moveTo>
                  <a:cubicBezTo>
                    <a:pt x="65" y="156"/>
                    <a:pt x="66" y="156"/>
                    <a:pt x="66" y="153"/>
                  </a:cubicBezTo>
                  <a:cubicBezTo>
                    <a:pt x="69" y="155"/>
                    <a:pt x="75" y="158"/>
                    <a:pt x="73" y="163"/>
                  </a:cubicBezTo>
                  <a:cubicBezTo>
                    <a:pt x="69" y="163"/>
                    <a:pt x="70" y="157"/>
                    <a:pt x="68" y="157"/>
                  </a:cubicBezTo>
                  <a:cubicBezTo>
                    <a:pt x="65" y="161"/>
                    <a:pt x="71" y="163"/>
                    <a:pt x="71" y="167"/>
                  </a:cubicBezTo>
                  <a:cubicBezTo>
                    <a:pt x="68" y="167"/>
                    <a:pt x="65" y="160"/>
                    <a:pt x="63" y="157"/>
                  </a:cubicBezTo>
                  <a:close/>
                  <a:moveTo>
                    <a:pt x="70" y="176"/>
                  </a:moveTo>
                  <a:cubicBezTo>
                    <a:pt x="73" y="176"/>
                    <a:pt x="73" y="179"/>
                    <a:pt x="74" y="180"/>
                  </a:cubicBezTo>
                  <a:cubicBezTo>
                    <a:pt x="75" y="182"/>
                    <a:pt x="72" y="181"/>
                    <a:pt x="73" y="183"/>
                  </a:cubicBezTo>
                  <a:cubicBezTo>
                    <a:pt x="71" y="183"/>
                    <a:pt x="70" y="182"/>
                    <a:pt x="68" y="181"/>
                  </a:cubicBezTo>
                  <a:cubicBezTo>
                    <a:pt x="69" y="179"/>
                    <a:pt x="70" y="178"/>
                    <a:pt x="70" y="176"/>
                  </a:cubicBezTo>
                  <a:close/>
                  <a:moveTo>
                    <a:pt x="73" y="171"/>
                  </a:moveTo>
                  <a:cubicBezTo>
                    <a:pt x="76" y="171"/>
                    <a:pt x="78" y="174"/>
                    <a:pt x="77" y="176"/>
                  </a:cubicBezTo>
                  <a:cubicBezTo>
                    <a:pt x="76" y="174"/>
                    <a:pt x="73" y="174"/>
                    <a:pt x="73" y="171"/>
                  </a:cubicBezTo>
                  <a:close/>
                  <a:moveTo>
                    <a:pt x="77" y="185"/>
                  </a:moveTo>
                  <a:cubicBezTo>
                    <a:pt x="82" y="186"/>
                    <a:pt x="82" y="192"/>
                    <a:pt x="87" y="194"/>
                  </a:cubicBezTo>
                  <a:cubicBezTo>
                    <a:pt x="87" y="196"/>
                    <a:pt x="85" y="196"/>
                    <a:pt x="85" y="199"/>
                  </a:cubicBezTo>
                  <a:cubicBezTo>
                    <a:pt x="81" y="196"/>
                    <a:pt x="80" y="192"/>
                    <a:pt x="76" y="189"/>
                  </a:cubicBezTo>
                  <a:cubicBezTo>
                    <a:pt x="76" y="188"/>
                    <a:pt x="77" y="187"/>
                    <a:pt x="77" y="185"/>
                  </a:cubicBezTo>
                  <a:close/>
                  <a:moveTo>
                    <a:pt x="83" y="173"/>
                  </a:moveTo>
                  <a:cubicBezTo>
                    <a:pt x="87" y="176"/>
                    <a:pt x="94" y="181"/>
                    <a:pt x="91" y="187"/>
                  </a:cubicBezTo>
                  <a:cubicBezTo>
                    <a:pt x="86" y="184"/>
                    <a:pt x="82" y="178"/>
                    <a:pt x="83" y="173"/>
                  </a:cubicBezTo>
                  <a:close/>
                  <a:moveTo>
                    <a:pt x="88" y="165"/>
                  </a:moveTo>
                  <a:cubicBezTo>
                    <a:pt x="92" y="168"/>
                    <a:pt x="95" y="171"/>
                    <a:pt x="96" y="177"/>
                  </a:cubicBezTo>
                  <a:cubicBezTo>
                    <a:pt x="92" y="174"/>
                    <a:pt x="90" y="170"/>
                    <a:pt x="88" y="165"/>
                  </a:cubicBezTo>
                  <a:close/>
                  <a:moveTo>
                    <a:pt x="96" y="187"/>
                  </a:moveTo>
                  <a:cubicBezTo>
                    <a:pt x="99" y="188"/>
                    <a:pt x="99" y="192"/>
                    <a:pt x="102" y="193"/>
                  </a:cubicBezTo>
                  <a:cubicBezTo>
                    <a:pt x="101" y="195"/>
                    <a:pt x="100" y="197"/>
                    <a:pt x="98" y="197"/>
                  </a:cubicBezTo>
                  <a:cubicBezTo>
                    <a:pt x="97" y="195"/>
                    <a:pt x="95" y="193"/>
                    <a:pt x="94" y="191"/>
                  </a:cubicBezTo>
                  <a:cubicBezTo>
                    <a:pt x="94" y="189"/>
                    <a:pt x="95" y="189"/>
                    <a:pt x="96" y="187"/>
                  </a:cubicBezTo>
                  <a:close/>
                  <a:moveTo>
                    <a:pt x="102" y="207"/>
                  </a:moveTo>
                  <a:cubicBezTo>
                    <a:pt x="102" y="203"/>
                    <a:pt x="103" y="201"/>
                    <a:pt x="104" y="199"/>
                  </a:cubicBezTo>
                  <a:cubicBezTo>
                    <a:pt x="108" y="198"/>
                    <a:pt x="107" y="202"/>
                    <a:pt x="110" y="201"/>
                  </a:cubicBezTo>
                  <a:cubicBezTo>
                    <a:pt x="109" y="209"/>
                    <a:pt x="103" y="212"/>
                    <a:pt x="96" y="213"/>
                  </a:cubicBezTo>
                  <a:cubicBezTo>
                    <a:pt x="97" y="210"/>
                    <a:pt x="98" y="206"/>
                    <a:pt x="102" y="207"/>
                  </a:cubicBezTo>
                  <a:close/>
                  <a:moveTo>
                    <a:pt x="109" y="192"/>
                  </a:moveTo>
                  <a:cubicBezTo>
                    <a:pt x="111" y="192"/>
                    <a:pt x="111" y="195"/>
                    <a:pt x="113" y="195"/>
                  </a:cubicBezTo>
                  <a:cubicBezTo>
                    <a:pt x="112" y="196"/>
                    <a:pt x="112" y="196"/>
                    <a:pt x="112" y="197"/>
                  </a:cubicBezTo>
                  <a:cubicBezTo>
                    <a:pt x="111" y="196"/>
                    <a:pt x="111" y="194"/>
                    <a:pt x="109" y="192"/>
                  </a:cubicBezTo>
                  <a:close/>
                  <a:moveTo>
                    <a:pt x="111" y="142"/>
                  </a:moveTo>
                  <a:cubicBezTo>
                    <a:pt x="114" y="141"/>
                    <a:pt x="116" y="145"/>
                    <a:pt x="113" y="147"/>
                  </a:cubicBezTo>
                  <a:cubicBezTo>
                    <a:pt x="112" y="146"/>
                    <a:pt x="110" y="145"/>
                    <a:pt x="111" y="142"/>
                  </a:cubicBezTo>
                  <a:close/>
                  <a:moveTo>
                    <a:pt x="115" y="178"/>
                  </a:moveTo>
                  <a:cubicBezTo>
                    <a:pt x="116" y="178"/>
                    <a:pt x="117" y="178"/>
                    <a:pt x="117" y="180"/>
                  </a:cubicBezTo>
                  <a:cubicBezTo>
                    <a:pt x="116" y="182"/>
                    <a:pt x="114" y="183"/>
                    <a:pt x="113" y="185"/>
                  </a:cubicBezTo>
                  <a:cubicBezTo>
                    <a:pt x="112" y="183"/>
                    <a:pt x="114" y="180"/>
                    <a:pt x="115" y="178"/>
                  </a:cubicBezTo>
                  <a:close/>
                  <a:moveTo>
                    <a:pt x="117" y="181"/>
                  </a:moveTo>
                  <a:cubicBezTo>
                    <a:pt x="119" y="180"/>
                    <a:pt x="119" y="183"/>
                    <a:pt x="120" y="183"/>
                  </a:cubicBezTo>
                  <a:cubicBezTo>
                    <a:pt x="120" y="186"/>
                    <a:pt x="117" y="186"/>
                    <a:pt x="117" y="189"/>
                  </a:cubicBezTo>
                  <a:cubicBezTo>
                    <a:pt x="115" y="189"/>
                    <a:pt x="115" y="187"/>
                    <a:pt x="114" y="187"/>
                  </a:cubicBezTo>
                  <a:cubicBezTo>
                    <a:pt x="114" y="184"/>
                    <a:pt x="116" y="183"/>
                    <a:pt x="117" y="181"/>
                  </a:cubicBezTo>
                  <a:close/>
                  <a:moveTo>
                    <a:pt x="123" y="187"/>
                  </a:moveTo>
                  <a:cubicBezTo>
                    <a:pt x="126" y="190"/>
                    <a:pt x="123" y="194"/>
                    <a:pt x="120" y="195"/>
                  </a:cubicBezTo>
                  <a:cubicBezTo>
                    <a:pt x="120" y="194"/>
                    <a:pt x="120" y="193"/>
                    <a:pt x="119" y="193"/>
                  </a:cubicBezTo>
                  <a:cubicBezTo>
                    <a:pt x="120" y="191"/>
                    <a:pt x="122" y="189"/>
                    <a:pt x="123" y="187"/>
                  </a:cubicBezTo>
                  <a:close/>
                  <a:moveTo>
                    <a:pt x="123" y="165"/>
                  </a:moveTo>
                  <a:cubicBezTo>
                    <a:pt x="125" y="163"/>
                    <a:pt x="126" y="162"/>
                    <a:pt x="126" y="159"/>
                  </a:cubicBezTo>
                  <a:cubicBezTo>
                    <a:pt x="129" y="158"/>
                    <a:pt x="128" y="162"/>
                    <a:pt x="126" y="163"/>
                  </a:cubicBezTo>
                  <a:cubicBezTo>
                    <a:pt x="127" y="163"/>
                    <a:pt x="128" y="163"/>
                    <a:pt x="129" y="163"/>
                  </a:cubicBezTo>
                  <a:cubicBezTo>
                    <a:pt x="129" y="164"/>
                    <a:pt x="128" y="165"/>
                    <a:pt x="127" y="166"/>
                  </a:cubicBezTo>
                  <a:cubicBezTo>
                    <a:pt x="128" y="167"/>
                    <a:pt x="129" y="163"/>
                    <a:pt x="130" y="163"/>
                  </a:cubicBezTo>
                  <a:cubicBezTo>
                    <a:pt x="134" y="165"/>
                    <a:pt x="130" y="170"/>
                    <a:pt x="127" y="170"/>
                  </a:cubicBezTo>
                  <a:cubicBezTo>
                    <a:pt x="127" y="167"/>
                    <a:pt x="124" y="167"/>
                    <a:pt x="123" y="165"/>
                  </a:cubicBezTo>
                  <a:close/>
                  <a:moveTo>
                    <a:pt x="130" y="153"/>
                  </a:moveTo>
                  <a:cubicBezTo>
                    <a:pt x="130" y="152"/>
                    <a:pt x="132" y="153"/>
                    <a:pt x="131" y="151"/>
                  </a:cubicBezTo>
                  <a:cubicBezTo>
                    <a:pt x="133" y="151"/>
                    <a:pt x="133" y="152"/>
                    <a:pt x="133" y="153"/>
                  </a:cubicBezTo>
                  <a:cubicBezTo>
                    <a:pt x="131" y="155"/>
                    <a:pt x="131" y="155"/>
                    <a:pt x="130" y="153"/>
                  </a:cubicBezTo>
                  <a:close/>
                  <a:moveTo>
                    <a:pt x="134" y="170"/>
                  </a:moveTo>
                  <a:cubicBezTo>
                    <a:pt x="134" y="171"/>
                    <a:pt x="134" y="172"/>
                    <a:pt x="135" y="172"/>
                  </a:cubicBezTo>
                  <a:cubicBezTo>
                    <a:pt x="134" y="173"/>
                    <a:pt x="133" y="174"/>
                    <a:pt x="132" y="174"/>
                  </a:cubicBezTo>
                  <a:cubicBezTo>
                    <a:pt x="130" y="176"/>
                    <a:pt x="133" y="172"/>
                    <a:pt x="134" y="170"/>
                  </a:cubicBezTo>
                  <a:close/>
                  <a:moveTo>
                    <a:pt x="131" y="142"/>
                  </a:moveTo>
                  <a:cubicBezTo>
                    <a:pt x="133" y="138"/>
                    <a:pt x="129" y="142"/>
                    <a:pt x="130" y="140"/>
                  </a:cubicBezTo>
                  <a:cubicBezTo>
                    <a:pt x="131" y="140"/>
                    <a:pt x="131" y="139"/>
                    <a:pt x="132" y="139"/>
                  </a:cubicBezTo>
                  <a:cubicBezTo>
                    <a:pt x="132" y="137"/>
                    <a:pt x="130" y="138"/>
                    <a:pt x="130" y="136"/>
                  </a:cubicBezTo>
                  <a:cubicBezTo>
                    <a:pt x="132" y="135"/>
                    <a:pt x="131" y="133"/>
                    <a:pt x="133" y="132"/>
                  </a:cubicBezTo>
                  <a:cubicBezTo>
                    <a:pt x="134" y="133"/>
                    <a:pt x="134" y="134"/>
                    <a:pt x="136" y="134"/>
                  </a:cubicBezTo>
                  <a:cubicBezTo>
                    <a:pt x="135" y="137"/>
                    <a:pt x="134" y="140"/>
                    <a:pt x="131" y="142"/>
                  </a:cubicBezTo>
                  <a:close/>
                  <a:moveTo>
                    <a:pt x="132" y="124"/>
                  </a:moveTo>
                  <a:cubicBezTo>
                    <a:pt x="132" y="122"/>
                    <a:pt x="134" y="121"/>
                    <a:pt x="134" y="119"/>
                  </a:cubicBezTo>
                  <a:cubicBezTo>
                    <a:pt x="135" y="119"/>
                    <a:pt x="136" y="119"/>
                    <a:pt x="136" y="119"/>
                  </a:cubicBezTo>
                  <a:cubicBezTo>
                    <a:pt x="136" y="121"/>
                    <a:pt x="137" y="121"/>
                    <a:pt x="138" y="123"/>
                  </a:cubicBezTo>
                  <a:cubicBezTo>
                    <a:pt x="136" y="124"/>
                    <a:pt x="136" y="122"/>
                    <a:pt x="135" y="122"/>
                  </a:cubicBezTo>
                  <a:cubicBezTo>
                    <a:pt x="133" y="123"/>
                    <a:pt x="138" y="125"/>
                    <a:pt x="136" y="126"/>
                  </a:cubicBezTo>
                  <a:cubicBezTo>
                    <a:pt x="133" y="126"/>
                    <a:pt x="134" y="124"/>
                    <a:pt x="132" y="124"/>
                  </a:cubicBezTo>
                  <a:close/>
                  <a:moveTo>
                    <a:pt x="138" y="139"/>
                  </a:moveTo>
                  <a:cubicBezTo>
                    <a:pt x="140" y="138"/>
                    <a:pt x="139" y="141"/>
                    <a:pt x="141" y="142"/>
                  </a:cubicBezTo>
                  <a:cubicBezTo>
                    <a:pt x="140" y="144"/>
                    <a:pt x="138" y="144"/>
                    <a:pt x="138" y="148"/>
                  </a:cubicBezTo>
                  <a:cubicBezTo>
                    <a:pt x="133" y="145"/>
                    <a:pt x="137" y="144"/>
                    <a:pt x="138" y="139"/>
                  </a:cubicBezTo>
                  <a:close/>
                  <a:moveTo>
                    <a:pt x="140" y="175"/>
                  </a:moveTo>
                  <a:cubicBezTo>
                    <a:pt x="142" y="176"/>
                    <a:pt x="140" y="182"/>
                    <a:pt x="138" y="182"/>
                  </a:cubicBezTo>
                  <a:cubicBezTo>
                    <a:pt x="137" y="179"/>
                    <a:pt x="139" y="177"/>
                    <a:pt x="140" y="175"/>
                  </a:cubicBezTo>
                  <a:close/>
                  <a:moveTo>
                    <a:pt x="140" y="151"/>
                  </a:moveTo>
                  <a:cubicBezTo>
                    <a:pt x="137" y="148"/>
                    <a:pt x="142" y="147"/>
                    <a:pt x="143" y="146"/>
                  </a:cubicBezTo>
                  <a:cubicBezTo>
                    <a:pt x="144" y="147"/>
                    <a:pt x="142" y="150"/>
                    <a:pt x="140" y="151"/>
                  </a:cubicBezTo>
                  <a:close/>
                  <a:moveTo>
                    <a:pt x="142" y="131"/>
                  </a:moveTo>
                  <a:cubicBezTo>
                    <a:pt x="143" y="131"/>
                    <a:pt x="143" y="131"/>
                    <a:pt x="143" y="130"/>
                  </a:cubicBezTo>
                  <a:cubicBezTo>
                    <a:pt x="146" y="130"/>
                    <a:pt x="147" y="132"/>
                    <a:pt x="147" y="135"/>
                  </a:cubicBezTo>
                  <a:cubicBezTo>
                    <a:pt x="143" y="136"/>
                    <a:pt x="143" y="134"/>
                    <a:pt x="142" y="131"/>
                  </a:cubicBezTo>
                  <a:close/>
                  <a:moveTo>
                    <a:pt x="144" y="64"/>
                  </a:moveTo>
                  <a:cubicBezTo>
                    <a:pt x="143" y="64"/>
                    <a:pt x="141" y="61"/>
                    <a:pt x="141" y="59"/>
                  </a:cubicBezTo>
                  <a:cubicBezTo>
                    <a:pt x="142" y="60"/>
                    <a:pt x="143" y="62"/>
                    <a:pt x="144" y="64"/>
                  </a:cubicBezTo>
                  <a:close/>
                  <a:moveTo>
                    <a:pt x="141" y="93"/>
                  </a:moveTo>
                  <a:cubicBezTo>
                    <a:pt x="138" y="93"/>
                    <a:pt x="138" y="90"/>
                    <a:pt x="139" y="88"/>
                  </a:cubicBezTo>
                  <a:cubicBezTo>
                    <a:pt x="141" y="88"/>
                    <a:pt x="141" y="90"/>
                    <a:pt x="141" y="93"/>
                  </a:cubicBezTo>
                  <a:close/>
                  <a:moveTo>
                    <a:pt x="129" y="49"/>
                  </a:moveTo>
                  <a:cubicBezTo>
                    <a:pt x="129" y="52"/>
                    <a:pt x="145" y="75"/>
                    <a:pt x="139" y="76"/>
                  </a:cubicBezTo>
                  <a:cubicBezTo>
                    <a:pt x="137" y="76"/>
                    <a:pt x="137" y="72"/>
                    <a:pt x="135" y="71"/>
                  </a:cubicBezTo>
                  <a:cubicBezTo>
                    <a:pt x="138" y="67"/>
                    <a:pt x="137" y="62"/>
                    <a:pt x="132" y="66"/>
                  </a:cubicBezTo>
                  <a:cubicBezTo>
                    <a:pt x="129" y="63"/>
                    <a:pt x="127" y="59"/>
                    <a:pt x="124" y="55"/>
                  </a:cubicBezTo>
                  <a:cubicBezTo>
                    <a:pt x="125" y="52"/>
                    <a:pt x="127" y="50"/>
                    <a:pt x="129" y="49"/>
                  </a:cubicBezTo>
                  <a:close/>
                  <a:moveTo>
                    <a:pt x="122" y="50"/>
                  </a:moveTo>
                  <a:cubicBezTo>
                    <a:pt x="120" y="49"/>
                    <a:pt x="119" y="47"/>
                    <a:pt x="118" y="44"/>
                  </a:cubicBezTo>
                  <a:cubicBezTo>
                    <a:pt x="120" y="43"/>
                    <a:pt x="121" y="40"/>
                    <a:pt x="122" y="38"/>
                  </a:cubicBezTo>
                  <a:cubicBezTo>
                    <a:pt x="128" y="40"/>
                    <a:pt x="125" y="47"/>
                    <a:pt x="122" y="50"/>
                  </a:cubicBezTo>
                  <a:close/>
                  <a:moveTo>
                    <a:pt x="123" y="23"/>
                  </a:moveTo>
                  <a:cubicBezTo>
                    <a:pt x="117" y="23"/>
                    <a:pt x="112" y="15"/>
                    <a:pt x="107" y="12"/>
                  </a:cubicBezTo>
                  <a:cubicBezTo>
                    <a:pt x="112" y="13"/>
                    <a:pt x="119" y="19"/>
                    <a:pt x="123" y="23"/>
                  </a:cubicBezTo>
                  <a:close/>
                  <a:moveTo>
                    <a:pt x="109" y="21"/>
                  </a:moveTo>
                  <a:cubicBezTo>
                    <a:pt x="109" y="23"/>
                    <a:pt x="108" y="24"/>
                    <a:pt x="107" y="25"/>
                  </a:cubicBezTo>
                  <a:cubicBezTo>
                    <a:pt x="104" y="22"/>
                    <a:pt x="105" y="19"/>
                    <a:pt x="102" y="16"/>
                  </a:cubicBezTo>
                  <a:cubicBezTo>
                    <a:pt x="105" y="17"/>
                    <a:pt x="107" y="19"/>
                    <a:pt x="109" y="21"/>
                  </a:cubicBezTo>
                  <a:close/>
                  <a:moveTo>
                    <a:pt x="104" y="28"/>
                  </a:moveTo>
                  <a:cubicBezTo>
                    <a:pt x="102" y="31"/>
                    <a:pt x="101" y="33"/>
                    <a:pt x="98" y="34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7" y="28"/>
                    <a:pt x="100" y="27"/>
                    <a:pt x="101" y="25"/>
                  </a:cubicBezTo>
                  <a:cubicBezTo>
                    <a:pt x="103" y="25"/>
                    <a:pt x="102" y="27"/>
                    <a:pt x="104" y="28"/>
                  </a:cubicBezTo>
                  <a:close/>
                  <a:moveTo>
                    <a:pt x="98" y="18"/>
                  </a:moveTo>
                  <a:cubicBezTo>
                    <a:pt x="96" y="20"/>
                    <a:pt x="96" y="23"/>
                    <a:pt x="93" y="23"/>
                  </a:cubicBezTo>
                  <a:cubicBezTo>
                    <a:pt x="91" y="22"/>
                    <a:pt x="91" y="20"/>
                    <a:pt x="90" y="17"/>
                  </a:cubicBezTo>
                  <a:cubicBezTo>
                    <a:pt x="92" y="13"/>
                    <a:pt x="97" y="12"/>
                    <a:pt x="98" y="18"/>
                  </a:cubicBezTo>
                  <a:close/>
                  <a:moveTo>
                    <a:pt x="90" y="28"/>
                  </a:moveTo>
                  <a:cubicBezTo>
                    <a:pt x="89" y="30"/>
                    <a:pt x="87" y="31"/>
                    <a:pt x="86" y="34"/>
                  </a:cubicBezTo>
                  <a:cubicBezTo>
                    <a:pt x="83" y="33"/>
                    <a:pt x="82" y="30"/>
                    <a:pt x="82" y="27"/>
                  </a:cubicBezTo>
                  <a:cubicBezTo>
                    <a:pt x="84" y="26"/>
                    <a:pt x="85" y="24"/>
                    <a:pt x="87" y="22"/>
                  </a:cubicBezTo>
                  <a:cubicBezTo>
                    <a:pt x="88" y="24"/>
                    <a:pt x="89" y="25"/>
                    <a:pt x="90" y="28"/>
                  </a:cubicBezTo>
                  <a:close/>
                  <a:moveTo>
                    <a:pt x="82" y="11"/>
                  </a:moveTo>
                  <a:cubicBezTo>
                    <a:pt x="83" y="12"/>
                    <a:pt x="84" y="15"/>
                    <a:pt x="85" y="17"/>
                  </a:cubicBezTo>
                  <a:cubicBezTo>
                    <a:pt x="83" y="19"/>
                    <a:pt x="82" y="21"/>
                    <a:pt x="80" y="23"/>
                  </a:cubicBezTo>
                  <a:cubicBezTo>
                    <a:pt x="78" y="21"/>
                    <a:pt x="76" y="19"/>
                    <a:pt x="73" y="18"/>
                  </a:cubicBezTo>
                  <a:cubicBezTo>
                    <a:pt x="75" y="15"/>
                    <a:pt x="76" y="10"/>
                    <a:pt x="82" y="11"/>
                  </a:cubicBezTo>
                  <a:close/>
                  <a:moveTo>
                    <a:pt x="76" y="28"/>
                  </a:moveTo>
                  <a:cubicBezTo>
                    <a:pt x="76" y="29"/>
                    <a:pt x="73" y="28"/>
                    <a:pt x="74" y="31"/>
                  </a:cubicBezTo>
                  <a:cubicBezTo>
                    <a:pt x="71" y="31"/>
                    <a:pt x="71" y="29"/>
                    <a:pt x="70" y="27"/>
                  </a:cubicBezTo>
                  <a:cubicBezTo>
                    <a:pt x="73" y="26"/>
                    <a:pt x="73" y="28"/>
                    <a:pt x="76" y="28"/>
                  </a:cubicBezTo>
                  <a:close/>
                  <a:moveTo>
                    <a:pt x="64" y="45"/>
                  </a:moveTo>
                  <a:cubicBezTo>
                    <a:pt x="55" y="41"/>
                    <a:pt x="64" y="34"/>
                    <a:pt x="66" y="28"/>
                  </a:cubicBezTo>
                  <a:cubicBezTo>
                    <a:pt x="68" y="30"/>
                    <a:pt x="68" y="34"/>
                    <a:pt x="70" y="36"/>
                  </a:cubicBezTo>
                  <a:cubicBezTo>
                    <a:pt x="68" y="40"/>
                    <a:pt x="65" y="42"/>
                    <a:pt x="64" y="45"/>
                  </a:cubicBezTo>
                  <a:close/>
                  <a:moveTo>
                    <a:pt x="69" y="11"/>
                  </a:moveTo>
                  <a:cubicBezTo>
                    <a:pt x="68" y="12"/>
                    <a:pt x="67" y="13"/>
                    <a:pt x="68" y="15"/>
                  </a:cubicBezTo>
                  <a:cubicBezTo>
                    <a:pt x="65" y="15"/>
                    <a:pt x="63" y="15"/>
                    <a:pt x="63" y="12"/>
                  </a:cubicBezTo>
                  <a:cubicBezTo>
                    <a:pt x="65" y="12"/>
                    <a:pt x="66" y="11"/>
                    <a:pt x="69" y="11"/>
                  </a:cubicBezTo>
                  <a:close/>
                  <a:moveTo>
                    <a:pt x="63" y="25"/>
                  </a:moveTo>
                  <a:cubicBezTo>
                    <a:pt x="63" y="30"/>
                    <a:pt x="60" y="31"/>
                    <a:pt x="58" y="35"/>
                  </a:cubicBezTo>
                  <a:cubicBezTo>
                    <a:pt x="56" y="35"/>
                    <a:pt x="56" y="33"/>
                    <a:pt x="56" y="31"/>
                  </a:cubicBezTo>
                  <a:cubicBezTo>
                    <a:pt x="61" y="30"/>
                    <a:pt x="57" y="25"/>
                    <a:pt x="63" y="25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3" y="37"/>
                  </a:cubicBezTo>
                  <a:cubicBezTo>
                    <a:pt x="51" y="40"/>
                    <a:pt x="52" y="39"/>
                    <a:pt x="54" y="40"/>
                  </a:cubicBezTo>
                  <a:cubicBezTo>
                    <a:pt x="55" y="42"/>
                    <a:pt x="54" y="43"/>
                    <a:pt x="52" y="44"/>
                  </a:cubicBezTo>
                  <a:cubicBezTo>
                    <a:pt x="51" y="42"/>
                    <a:pt x="49" y="39"/>
                    <a:pt x="51" y="37"/>
                  </a:cubicBezTo>
                  <a:close/>
                  <a:moveTo>
                    <a:pt x="49" y="29"/>
                  </a:moveTo>
                  <a:cubicBezTo>
                    <a:pt x="50" y="32"/>
                    <a:pt x="47" y="34"/>
                    <a:pt x="47" y="36"/>
                  </a:cubicBezTo>
                  <a:cubicBezTo>
                    <a:pt x="46" y="34"/>
                    <a:pt x="44" y="35"/>
                    <a:pt x="44" y="32"/>
                  </a:cubicBezTo>
                  <a:cubicBezTo>
                    <a:pt x="46" y="31"/>
                    <a:pt x="48" y="31"/>
                    <a:pt x="49" y="29"/>
                  </a:cubicBezTo>
                  <a:close/>
                  <a:moveTo>
                    <a:pt x="39" y="45"/>
                  </a:moveTo>
                  <a:cubicBezTo>
                    <a:pt x="41" y="44"/>
                    <a:pt x="37" y="43"/>
                    <a:pt x="38" y="42"/>
                  </a:cubicBezTo>
                  <a:cubicBezTo>
                    <a:pt x="40" y="41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ubicBezTo>
                    <a:pt x="42" y="43"/>
                    <a:pt x="40" y="44"/>
                    <a:pt x="39" y="47"/>
                  </a:cubicBezTo>
                  <a:cubicBezTo>
                    <a:pt x="37" y="47"/>
                    <a:pt x="38" y="44"/>
                    <a:pt x="37" y="44"/>
                  </a:cubicBezTo>
                  <a:cubicBezTo>
                    <a:pt x="38" y="41"/>
                    <a:pt x="38" y="45"/>
                    <a:pt x="39" y="45"/>
                  </a:cubicBezTo>
                  <a:close/>
                  <a:moveTo>
                    <a:pt x="36" y="53"/>
                  </a:moveTo>
                  <a:cubicBezTo>
                    <a:pt x="35" y="54"/>
                    <a:pt x="32" y="52"/>
                    <a:pt x="33" y="49"/>
                  </a:cubicBezTo>
                  <a:cubicBezTo>
                    <a:pt x="35" y="50"/>
                    <a:pt x="36" y="51"/>
                    <a:pt x="36" y="53"/>
                  </a:cubicBezTo>
                  <a:close/>
                  <a:moveTo>
                    <a:pt x="30" y="73"/>
                  </a:moveTo>
                  <a:cubicBezTo>
                    <a:pt x="29" y="70"/>
                    <a:pt x="32" y="69"/>
                    <a:pt x="32" y="66"/>
                  </a:cubicBezTo>
                  <a:cubicBezTo>
                    <a:pt x="34" y="67"/>
                    <a:pt x="32" y="72"/>
                    <a:pt x="30" y="73"/>
                  </a:cubicBezTo>
                  <a:close/>
                  <a:moveTo>
                    <a:pt x="31" y="45"/>
                  </a:moveTo>
                  <a:cubicBezTo>
                    <a:pt x="33" y="47"/>
                    <a:pt x="27" y="52"/>
                    <a:pt x="26" y="55"/>
                  </a:cubicBezTo>
                  <a:cubicBezTo>
                    <a:pt x="26" y="57"/>
                    <a:pt x="26" y="58"/>
                    <a:pt x="28" y="58"/>
                  </a:cubicBezTo>
                  <a:cubicBezTo>
                    <a:pt x="28" y="58"/>
                    <a:pt x="28" y="58"/>
                    <a:pt x="28" y="57"/>
                  </a:cubicBezTo>
                  <a:cubicBezTo>
                    <a:pt x="28" y="57"/>
                    <a:pt x="28" y="57"/>
                    <a:pt x="27" y="57"/>
                  </a:cubicBezTo>
                  <a:cubicBezTo>
                    <a:pt x="27" y="57"/>
                    <a:pt x="28" y="57"/>
                    <a:pt x="28" y="57"/>
                  </a:cubicBezTo>
                  <a:cubicBezTo>
                    <a:pt x="32" y="58"/>
                    <a:pt x="29" y="66"/>
                    <a:pt x="27" y="68"/>
                  </a:cubicBezTo>
                  <a:cubicBezTo>
                    <a:pt x="25" y="67"/>
                    <a:pt x="25" y="65"/>
                    <a:pt x="24" y="64"/>
                  </a:cubicBezTo>
                  <a:cubicBezTo>
                    <a:pt x="20" y="65"/>
                    <a:pt x="20" y="70"/>
                    <a:pt x="15" y="71"/>
                  </a:cubicBezTo>
                  <a:cubicBezTo>
                    <a:pt x="19" y="61"/>
                    <a:pt x="25" y="53"/>
                    <a:pt x="31" y="45"/>
                  </a:cubicBezTo>
                  <a:close/>
                  <a:moveTo>
                    <a:pt x="10" y="93"/>
                  </a:moveTo>
                  <a:cubicBezTo>
                    <a:pt x="9" y="88"/>
                    <a:pt x="11" y="85"/>
                    <a:pt x="11" y="82"/>
                  </a:cubicBezTo>
                  <a:cubicBezTo>
                    <a:pt x="15" y="82"/>
                    <a:pt x="17" y="92"/>
                    <a:pt x="10" y="93"/>
                  </a:cubicBezTo>
                  <a:close/>
                  <a:moveTo>
                    <a:pt x="15" y="104"/>
                  </a:moveTo>
                  <a:cubicBezTo>
                    <a:pt x="18" y="105"/>
                    <a:pt x="19" y="109"/>
                    <a:pt x="17" y="111"/>
                  </a:cubicBezTo>
                  <a:cubicBezTo>
                    <a:pt x="14" y="110"/>
                    <a:pt x="15" y="107"/>
                    <a:pt x="15" y="104"/>
                  </a:cubicBezTo>
                  <a:close/>
                  <a:moveTo>
                    <a:pt x="17" y="127"/>
                  </a:moveTo>
                  <a:cubicBezTo>
                    <a:pt x="19" y="126"/>
                    <a:pt x="19" y="128"/>
                    <a:pt x="19" y="131"/>
                  </a:cubicBezTo>
                  <a:cubicBezTo>
                    <a:pt x="17" y="130"/>
                    <a:pt x="16" y="128"/>
                    <a:pt x="17" y="127"/>
                  </a:cubicBezTo>
                  <a:close/>
                  <a:moveTo>
                    <a:pt x="20" y="144"/>
                  </a:moveTo>
                  <a:cubicBezTo>
                    <a:pt x="22" y="144"/>
                    <a:pt x="21" y="147"/>
                    <a:pt x="22" y="147"/>
                  </a:cubicBezTo>
                  <a:cubicBezTo>
                    <a:pt x="21" y="148"/>
                    <a:pt x="21" y="151"/>
                    <a:pt x="20" y="152"/>
                  </a:cubicBezTo>
                  <a:cubicBezTo>
                    <a:pt x="16" y="150"/>
                    <a:pt x="20" y="148"/>
                    <a:pt x="20" y="144"/>
                  </a:cubicBezTo>
                  <a:close/>
                  <a:moveTo>
                    <a:pt x="31" y="167"/>
                  </a:moveTo>
                  <a:cubicBezTo>
                    <a:pt x="27" y="165"/>
                    <a:pt x="24" y="158"/>
                    <a:pt x="22" y="156"/>
                  </a:cubicBezTo>
                  <a:cubicBezTo>
                    <a:pt x="27" y="149"/>
                    <a:pt x="30" y="158"/>
                    <a:pt x="34" y="162"/>
                  </a:cubicBezTo>
                  <a:cubicBezTo>
                    <a:pt x="33" y="164"/>
                    <a:pt x="31" y="165"/>
                    <a:pt x="31" y="167"/>
                  </a:cubicBezTo>
                  <a:close/>
                  <a:moveTo>
                    <a:pt x="39" y="188"/>
                  </a:moveTo>
                  <a:cubicBezTo>
                    <a:pt x="37" y="187"/>
                    <a:pt x="35" y="185"/>
                    <a:pt x="35" y="182"/>
                  </a:cubicBezTo>
                  <a:cubicBezTo>
                    <a:pt x="38" y="182"/>
                    <a:pt x="41" y="185"/>
                    <a:pt x="39" y="188"/>
                  </a:cubicBezTo>
                  <a:close/>
                  <a:moveTo>
                    <a:pt x="43" y="193"/>
                  </a:moveTo>
                  <a:cubicBezTo>
                    <a:pt x="48" y="190"/>
                    <a:pt x="51" y="198"/>
                    <a:pt x="54" y="201"/>
                  </a:cubicBezTo>
                  <a:cubicBezTo>
                    <a:pt x="50" y="201"/>
                    <a:pt x="44" y="198"/>
                    <a:pt x="43" y="193"/>
                  </a:cubicBezTo>
                  <a:close/>
                  <a:moveTo>
                    <a:pt x="47" y="185"/>
                  </a:moveTo>
                  <a:cubicBezTo>
                    <a:pt x="49" y="188"/>
                    <a:pt x="53" y="188"/>
                    <a:pt x="54" y="192"/>
                  </a:cubicBezTo>
                  <a:cubicBezTo>
                    <a:pt x="51" y="193"/>
                    <a:pt x="48" y="188"/>
                    <a:pt x="47" y="185"/>
                  </a:cubicBezTo>
                  <a:close/>
                  <a:moveTo>
                    <a:pt x="53" y="172"/>
                  </a:moveTo>
                  <a:cubicBezTo>
                    <a:pt x="57" y="174"/>
                    <a:pt x="58" y="178"/>
                    <a:pt x="61" y="181"/>
                  </a:cubicBezTo>
                  <a:cubicBezTo>
                    <a:pt x="60" y="183"/>
                    <a:pt x="60" y="185"/>
                    <a:pt x="58" y="187"/>
                  </a:cubicBezTo>
                  <a:cubicBezTo>
                    <a:pt x="56" y="182"/>
                    <a:pt x="51" y="178"/>
                    <a:pt x="53" y="172"/>
                  </a:cubicBezTo>
                  <a:close/>
                  <a:moveTo>
                    <a:pt x="67" y="211"/>
                  </a:moveTo>
                  <a:cubicBezTo>
                    <a:pt x="66" y="204"/>
                    <a:pt x="61" y="200"/>
                    <a:pt x="59" y="195"/>
                  </a:cubicBezTo>
                  <a:cubicBezTo>
                    <a:pt x="64" y="200"/>
                    <a:pt x="69" y="206"/>
                    <a:pt x="73" y="212"/>
                  </a:cubicBezTo>
                  <a:cubicBezTo>
                    <a:pt x="71" y="212"/>
                    <a:pt x="69" y="212"/>
                    <a:pt x="67" y="211"/>
                  </a:cubicBezTo>
                  <a:close/>
                  <a:moveTo>
                    <a:pt x="71" y="198"/>
                  </a:moveTo>
                  <a:cubicBezTo>
                    <a:pt x="75" y="200"/>
                    <a:pt x="75" y="205"/>
                    <a:pt x="79" y="206"/>
                  </a:cubicBezTo>
                  <a:cubicBezTo>
                    <a:pt x="76" y="211"/>
                    <a:pt x="70" y="202"/>
                    <a:pt x="71" y="198"/>
                  </a:cubicBezTo>
                  <a:close/>
                  <a:moveTo>
                    <a:pt x="87" y="214"/>
                  </a:moveTo>
                  <a:cubicBezTo>
                    <a:pt x="85" y="212"/>
                    <a:pt x="83" y="210"/>
                    <a:pt x="85" y="207"/>
                  </a:cubicBezTo>
                  <a:cubicBezTo>
                    <a:pt x="86" y="208"/>
                    <a:pt x="86" y="208"/>
                    <a:pt x="87" y="207"/>
                  </a:cubicBezTo>
                  <a:cubicBezTo>
                    <a:pt x="86" y="202"/>
                    <a:pt x="89" y="202"/>
                    <a:pt x="89" y="198"/>
                  </a:cubicBezTo>
                  <a:cubicBezTo>
                    <a:pt x="93" y="198"/>
                    <a:pt x="92" y="202"/>
                    <a:pt x="95" y="203"/>
                  </a:cubicBezTo>
                  <a:cubicBezTo>
                    <a:pt x="93" y="207"/>
                    <a:pt x="91" y="212"/>
                    <a:pt x="87" y="214"/>
                  </a:cubicBezTo>
                  <a:close/>
                  <a:moveTo>
                    <a:pt x="93" y="227"/>
                  </a:moveTo>
                  <a:cubicBezTo>
                    <a:pt x="97" y="227"/>
                    <a:pt x="98" y="224"/>
                    <a:pt x="103" y="225"/>
                  </a:cubicBezTo>
                  <a:cubicBezTo>
                    <a:pt x="103" y="229"/>
                    <a:pt x="99" y="229"/>
                    <a:pt x="99" y="234"/>
                  </a:cubicBezTo>
                  <a:cubicBezTo>
                    <a:pt x="95" y="233"/>
                    <a:pt x="94" y="230"/>
                    <a:pt x="93" y="227"/>
                  </a:cubicBezTo>
                  <a:close/>
                  <a:moveTo>
                    <a:pt x="140" y="195"/>
                  </a:moveTo>
                  <a:cubicBezTo>
                    <a:pt x="134" y="207"/>
                    <a:pt x="126" y="224"/>
                    <a:pt x="118" y="231"/>
                  </a:cubicBezTo>
                  <a:cubicBezTo>
                    <a:pt x="114" y="235"/>
                    <a:pt x="107" y="239"/>
                    <a:pt x="100" y="235"/>
                  </a:cubicBezTo>
                  <a:cubicBezTo>
                    <a:pt x="103" y="231"/>
                    <a:pt x="107" y="228"/>
                    <a:pt x="109" y="223"/>
                  </a:cubicBezTo>
                  <a:cubicBezTo>
                    <a:pt x="115" y="223"/>
                    <a:pt x="119" y="221"/>
                    <a:pt x="123" y="219"/>
                  </a:cubicBezTo>
                  <a:cubicBezTo>
                    <a:pt x="123" y="217"/>
                    <a:pt x="122" y="219"/>
                    <a:pt x="121" y="219"/>
                  </a:cubicBezTo>
                  <a:cubicBezTo>
                    <a:pt x="133" y="213"/>
                    <a:pt x="137" y="191"/>
                    <a:pt x="147" y="179"/>
                  </a:cubicBezTo>
                  <a:cubicBezTo>
                    <a:pt x="147" y="177"/>
                    <a:pt x="147" y="177"/>
                    <a:pt x="148" y="176"/>
                  </a:cubicBezTo>
                  <a:cubicBezTo>
                    <a:pt x="148" y="182"/>
                    <a:pt x="144" y="188"/>
                    <a:pt x="140" y="195"/>
                  </a:cubicBezTo>
                  <a:close/>
                  <a:moveTo>
                    <a:pt x="147" y="159"/>
                  </a:moveTo>
                  <a:cubicBezTo>
                    <a:pt x="144" y="160"/>
                    <a:pt x="145" y="156"/>
                    <a:pt x="143" y="156"/>
                  </a:cubicBezTo>
                  <a:cubicBezTo>
                    <a:pt x="144" y="153"/>
                    <a:pt x="145" y="152"/>
                    <a:pt x="146" y="149"/>
                  </a:cubicBezTo>
                  <a:cubicBezTo>
                    <a:pt x="148" y="149"/>
                    <a:pt x="147" y="151"/>
                    <a:pt x="149" y="150"/>
                  </a:cubicBezTo>
                  <a:cubicBezTo>
                    <a:pt x="149" y="154"/>
                    <a:pt x="147" y="155"/>
                    <a:pt x="147" y="159"/>
                  </a:cubicBezTo>
                  <a:close/>
                  <a:moveTo>
                    <a:pt x="152" y="129"/>
                  </a:moveTo>
                  <a:cubicBezTo>
                    <a:pt x="150" y="128"/>
                    <a:pt x="149" y="123"/>
                    <a:pt x="147" y="125"/>
                  </a:cubicBezTo>
                  <a:cubicBezTo>
                    <a:pt x="147" y="123"/>
                    <a:pt x="149" y="117"/>
                    <a:pt x="153" y="117"/>
                  </a:cubicBezTo>
                  <a:cubicBezTo>
                    <a:pt x="153" y="120"/>
                    <a:pt x="152" y="125"/>
                    <a:pt x="152" y="129"/>
                  </a:cubicBezTo>
                  <a:close/>
                  <a:moveTo>
                    <a:pt x="154" y="156"/>
                  </a:moveTo>
                  <a:cubicBezTo>
                    <a:pt x="154" y="150"/>
                    <a:pt x="156" y="139"/>
                    <a:pt x="158" y="131"/>
                  </a:cubicBezTo>
                  <a:cubicBezTo>
                    <a:pt x="160" y="140"/>
                    <a:pt x="156" y="148"/>
                    <a:pt x="15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FDC7CDC-C43C-3747-B018-13FC33E24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6" y="2679701"/>
              <a:ext cx="1438275" cy="1908175"/>
            </a:xfrm>
            <a:custGeom>
              <a:avLst/>
              <a:gdLst>
                <a:gd name="T0" fmla="*/ 16 w 666"/>
                <a:gd name="T1" fmla="*/ 195 h 887"/>
                <a:gd name="T2" fmla="*/ 204 w 666"/>
                <a:gd name="T3" fmla="*/ 880 h 887"/>
                <a:gd name="T4" fmla="*/ 359 w 666"/>
                <a:gd name="T5" fmla="*/ 824 h 887"/>
                <a:gd name="T6" fmla="*/ 215 w 666"/>
                <a:gd name="T7" fmla="*/ 868 h 887"/>
                <a:gd name="T8" fmla="*/ 284 w 666"/>
                <a:gd name="T9" fmla="*/ 441 h 887"/>
                <a:gd name="T10" fmla="*/ 219 w 666"/>
                <a:gd name="T11" fmla="*/ 55 h 887"/>
                <a:gd name="T12" fmla="*/ 260 w 666"/>
                <a:gd name="T13" fmla="*/ 374 h 887"/>
                <a:gd name="T14" fmla="*/ 162 w 666"/>
                <a:gd name="T15" fmla="*/ 704 h 887"/>
                <a:gd name="T16" fmla="*/ 162 w 666"/>
                <a:gd name="T17" fmla="*/ 461 h 887"/>
                <a:gd name="T18" fmla="*/ 244 w 666"/>
                <a:gd name="T19" fmla="*/ 204 h 887"/>
                <a:gd name="T20" fmla="*/ 193 w 666"/>
                <a:gd name="T21" fmla="*/ 276 h 887"/>
                <a:gd name="T22" fmla="*/ 193 w 666"/>
                <a:gd name="T23" fmla="*/ 267 h 887"/>
                <a:gd name="T24" fmla="*/ 185 w 666"/>
                <a:gd name="T25" fmla="*/ 186 h 887"/>
                <a:gd name="T26" fmla="*/ 224 w 666"/>
                <a:gd name="T27" fmla="*/ 238 h 887"/>
                <a:gd name="T28" fmla="*/ 183 w 666"/>
                <a:gd name="T29" fmla="*/ 216 h 887"/>
                <a:gd name="T30" fmla="*/ 208 w 666"/>
                <a:gd name="T31" fmla="*/ 344 h 887"/>
                <a:gd name="T32" fmla="*/ 227 w 666"/>
                <a:gd name="T33" fmla="*/ 126 h 887"/>
                <a:gd name="T34" fmla="*/ 171 w 666"/>
                <a:gd name="T35" fmla="*/ 261 h 887"/>
                <a:gd name="T36" fmla="*/ 196 w 666"/>
                <a:gd name="T37" fmla="*/ 430 h 887"/>
                <a:gd name="T38" fmla="*/ 237 w 666"/>
                <a:gd name="T39" fmla="*/ 279 h 887"/>
                <a:gd name="T40" fmla="*/ 232 w 666"/>
                <a:gd name="T41" fmla="*/ 111 h 887"/>
                <a:gd name="T42" fmla="*/ 167 w 666"/>
                <a:gd name="T43" fmla="*/ 145 h 887"/>
                <a:gd name="T44" fmla="*/ 178 w 666"/>
                <a:gd name="T45" fmla="*/ 473 h 887"/>
                <a:gd name="T46" fmla="*/ 240 w 666"/>
                <a:gd name="T47" fmla="*/ 305 h 887"/>
                <a:gd name="T48" fmla="*/ 249 w 666"/>
                <a:gd name="T49" fmla="*/ 318 h 887"/>
                <a:gd name="T50" fmla="*/ 268 w 666"/>
                <a:gd name="T51" fmla="*/ 180 h 887"/>
                <a:gd name="T52" fmla="*/ 249 w 666"/>
                <a:gd name="T53" fmla="*/ 89 h 887"/>
                <a:gd name="T54" fmla="*/ 183 w 666"/>
                <a:gd name="T55" fmla="*/ 82 h 887"/>
                <a:gd name="T56" fmla="*/ 165 w 666"/>
                <a:gd name="T57" fmla="*/ 576 h 887"/>
                <a:gd name="T58" fmla="*/ 200 w 666"/>
                <a:gd name="T59" fmla="*/ 457 h 887"/>
                <a:gd name="T60" fmla="*/ 263 w 666"/>
                <a:gd name="T61" fmla="*/ 261 h 887"/>
                <a:gd name="T62" fmla="*/ 303 w 666"/>
                <a:gd name="T63" fmla="*/ 188 h 887"/>
                <a:gd name="T64" fmla="*/ 308 w 666"/>
                <a:gd name="T65" fmla="*/ 667 h 887"/>
                <a:gd name="T66" fmla="*/ 300 w 666"/>
                <a:gd name="T67" fmla="*/ 115 h 887"/>
                <a:gd name="T68" fmla="*/ 317 w 666"/>
                <a:gd name="T69" fmla="*/ 293 h 887"/>
                <a:gd name="T70" fmla="*/ 296 w 666"/>
                <a:gd name="T71" fmla="*/ 139 h 887"/>
                <a:gd name="T72" fmla="*/ 290 w 666"/>
                <a:gd name="T73" fmla="*/ 414 h 887"/>
                <a:gd name="T74" fmla="*/ 286 w 666"/>
                <a:gd name="T75" fmla="*/ 173 h 887"/>
                <a:gd name="T76" fmla="*/ 265 w 666"/>
                <a:gd name="T77" fmla="*/ 286 h 887"/>
                <a:gd name="T78" fmla="*/ 290 w 666"/>
                <a:gd name="T79" fmla="*/ 424 h 887"/>
                <a:gd name="T80" fmla="*/ 308 w 666"/>
                <a:gd name="T81" fmla="*/ 46 h 887"/>
                <a:gd name="T82" fmla="*/ 278 w 666"/>
                <a:gd name="T83" fmla="*/ 174 h 887"/>
                <a:gd name="T84" fmla="*/ 214 w 666"/>
                <a:gd name="T85" fmla="*/ 69 h 887"/>
                <a:gd name="T86" fmla="*/ 152 w 666"/>
                <a:gd name="T87" fmla="*/ 154 h 887"/>
                <a:gd name="T88" fmla="*/ 181 w 666"/>
                <a:gd name="T89" fmla="*/ 652 h 887"/>
                <a:gd name="T90" fmla="*/ 217 w 666"/>
                <a:gd name="T91" fmla="*/ 452 h 887"/>
                <a:gd name="T92" fmla="*/ 278 w 666"/>
                <a:gd name="T93" fmla="*/ 431 h 887"/>
                <a:gd name="T94" fmla="*/ 294 w 666"/>
                <a:gd name="T95" fmla="*/ 560 h 887"/>
                <a:gd name="T96" fmla="*/ 301 w 666"/>
                <a:gd name="T97" fmla="*/ 811 h 887"/>
                <a:gd name="T98" fmla="*/ 321 w 666"/>
                <a:gd name="T99" fmla="*/ 827 h 887"/>
                <a:gd name="T100" fmla="*/ 319 w 666"/>
                <a:gd name="T101" fmla="*/ 15 h 887"/>
                <a:gd name="T102" fmla="*/ 214 w 666"/>
                <a:gd name="T103" fmla="*/ 27 h 887"/>
                <a:gd name="T104" fmla="*/ 134 w 666"/>
                <a:gd name="T105" fmla="*/ 48 h 887"/>
                <a:gd name="T106" fmla="*/ 136 w 666"/>
                <a:gd name="T107" fmla="*/ 98 h 887"/>
                <a:gd name="T108" fmla="*/ 138 w 666"/>
                <a:gd name="T109" fmla="*/ 861 h 887"/>
                <a:gd name="T110" fmla="*/ 175 w 666"/>
                <a:gd name="T111" fmla="*/ 851 h 887"/>
                <a:gd name="T112" fmla="*/ 189 w 666"/>
                <a:gd name="T113" fmla="*/ 778 h 887"/>
                <a:gd name="T114" fmla="*/ 235 w 666"/>
                <a:gd name="T115" fmla="*/ 423 h 887"/>
                <a:gd name="T116" fmla="*/ 277 w 666"/>
                <a:gd name="T117" fmla="*/ 585 h 887"/>
                <a:gd name="T118" fmla="*/ 334 w 666"/>
                <a:gd name="T119" fmla="*/ 852 h 887"/>
                <a:gd name="T120" fmla="*/ 371 w 666"/>
                <a:gd name="T121" fmla="*/ 120 h 887"/>
                <a:gd name="T122" fmla="*/ 416 w 666"/>
                <a:gd name="T123" fmla="*/ 211 h 887"/>
                <a:gd name="T124" fmla="*/ 611 w 666"/>
                <a:gd name="T125" fmla="*/ 3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" h="887">
                  <a:moveTo>
                    <a:pt x="649" y="14"/>
                  </a:moveTo>
                  <a:cubicBezTo>
                    <a:pt x="643" y="16"/>
                    <a:pt x="636" y="16"/>
                    <a:pt x="631" y="20"/>
                  </a:cubicBezTo>
                  <a:cubicBezTo>
                    <a:pt x="628" y="20"/>
                    <a:pt x="627" y="21"/>
                    <a:pt x="624" y="21"/>
                  </a:cubicBezTo>
                  <a:cubicBezTo>
                    <a:pt x="623" y="22"/>
                    <a:pt x="622" y="24"/>
                    <a:pt x="621" y="25"/>
                  </a:cubicBezTo>
                  <a:cubicBezTo>
                    <a:pt x="616" y="24"/>
                    <a:pt x="611" y="28"/>
                    <a:pt x="606" y="29"/>
                  </a:cubicBezTo>
                  <a:cubicBezTo>
                    <a:pt x="601" y="26"/>
                    <a:pt x="598" y="28"/>
                    <a:pt x="593" y="27"/>
                  </a:cubicBezTo>
                  <a:cubicBezTo>
                    <a:pt x="590" y="26"/>
                    <a:pt x="586" y="21"/>
                    <a:pt x="581" y="18"/>
                  </a:cubicBezTo>
                  <a:cubicBezTo>
                    <a:pt x="580" y="17"/>
                    <a:pt x="578" y="18"/>
                    <a:pt x="577" y="17"/>
                  </a:cubicBezTo>
                  <a:cubicBezTo>
                    <a:pt x="573" y="14"/>
                    <a:pt x="570" y="10"/>
                    <a:pt x="567" y="8"/>
                  </a:cubicBezTo>
                  <a:cubicBezTo>
                    <a:pt x="556" y="1"/>
                    <a:pt x="544" y="0"/>
                    <a:pt x="540" y="11"/>
                  </a:cubicBezTo>
                  <a:cubicBezTo>
                    <a:pt x="536" y="11"/>
                    <a:pt x="534" y="10"/>
                    <a:pt x="531" y="9"/>
                  </a:cubicBezTo>
                  <a:cubicBezTo>
                    <a:pt x="529" y="10"/>
                    <a:pt x="528" y="13"/>
                    <a:pt x="524" y="13"/>
                  </a:cubicBezTo>
                  <a:cubicBezTo>
                    <a:pt x="525" y="38"/>
                    <a:pt x="503" y="46"/>
                    <a:pt x="499" y="67"/>
                  </a:cubicBezTo>
                  <a:cubicBezTo>
                    <a:pt x="492" y="74"/>
                    <a:pt x="488" y="82"/>
                    <a:pt x="484" y="91"/>
                  </a:cubicBezTo>
                  <a:cubicBezTo>
                    <a:pt x="475" y="104"/>
                    <a:pt x="467" y="119"/>
                    <a:pt x="459" y="135"/>
                  </a:cubicBezTo>
                  <a:cubicBezTo>
                    <a:pt x="451" y="150"/>
                    <a:pt x="441" y="163"/>
                    <a:pt x="431" y="176"/>
                  </a:cubicBezTo>
                  <a:cubicBezTo>
                    <a:pt x="428" y="181"/>
                    <a:pt x="426" y="187"/>
                    <a:pt x="422" y="191"/>
                  </a:cubicBezTo>
                  <a:cubicBezTo>
                    <a:pt x="418" y="195"/>
                    <a:pt x="409" y="201"/>
                    <a:pt x="416" y="206"/>
                  </a:cubicBezTo>
                  <a:cubicBezTo>
                    <a:pt x="414" y="206"/>
                    <a:pt x="414" y="208"/>
                    <a:pt x="412" y="209"/>
                  </a:cubicBezTo>
                  <a:cubicBezTo>
                    <a:pt x="405" y="194"/>
                    <a:pt x="402" y="180"/>
                    <a:pt x="395" y="169"/>
                  </a:cubicBezTo>
                  <a:cubicBezTo>
                    <a:pt x="395" y="168"/>
                    <a:pt x="397" y="168"/>
                    <a:pt x="397" y="167"/>
                  </a:cubicBezTo>
                  <a:cubicBezTo>
                    <a:pt x="394" y="163"/>
                    <a:pt x="395" y="149"/>
                    <a:pt x="389" y="144"/>
                  </a:cubicBezTo>
                  <a:cubicBezTo>
                    <a:pt x="391" y="143"/>
                    <a:pt x="389" y="143"/>
                    <a:pt x="391" y="142"/>
                  </a:cubicBezTo>
                  <a:cubicBezTo>
                    <a:pt x="378" y="105"/>
                    <a:pt x="371" y="72"/>
                    <a:pt x="359" y="31"/>
                  </a:cubicBezTo>
                  <a:cubicBezTo>
                    <a:pt x="357" y="31"/>
                    <a:pt x="355" y="31"/>
                    <a:pt x="353" y="31"/>
                  </a:cubicBezTo>
                  <a:cubicBezTo>
                    <a:pt x="352" y="33"/>
                    <a:pt x="353" y="37"/>
                    <a:pt x="353" y="40"/>
                  </a:cubicBezTo>
                  <a:cubicBezTo>
                    <a:pt x="358" y="46"/>
                    <a:pt x="359" y="54"/>
                    <a:pt x="360" y="63"/>
                  </a:cubicBezTo>
                  <a:cubicBezTo>
                    <a:pt x="358" y="61"/>
                    <a:pt x="356" y="59"/>
                    <a:pt x="357" y="55"/>
                  </a:cubicBezTo>
                  <a:cubicBezTo>
                    <a:pt x="352" y="45"/>
                    <a:pt x="349" y="33"/>
                    <a:pt x="346" y="19"/>
                  </a:cubicBezTo>
                  <a:cubicBezTo>
                    <a:pt x="344" y="19"/>
                    <a:pt x="343" y="20"/>
                    <a:pt x="340" y="19"/>
                  </a:cubicBezTo>
                  <a:cubicBezTo>
                    <a:pt x="340" y="30"/>
                    <a:pt x="347" y="43"/>
                    <a:pt x="348" y="54"/>
                  </a:cubicBezTo>
                  <a:cubicBezTo>
                    <a:pt x="344" y="49"/>
                    <a:pt x="344" y="40"/>
                    <a:pt x="340" y="35"/>
                  </a:cubicBezTo>
                  <a:cubicBezTo>
                    <a:pt x="339" y="36"/>
                    <a:pt x="337" y="36"/>
                    <a:pt x="336" y="37"/>
                  </a:cubicBezTo>
                  <a:cubicBezTo>
                    <a:pt x="336" y="42"/>
                    <a:pt x="343" y="47"/>
                    <a:pt x="339" y="51"/>
                  </a:cubicBezTo>
                  <a:cubicBezTo>
                    <a:pt x="335" y="43"/>
                    <a:pt x="335" y="29"/>
                    <a:pt x="329" y="25"/>
                  </a:cubicBezTo>
                  <a:cubicBezTo>
                    <a:pt x="333" y="21"/>
                    <a:pt x="339" y="16"/>
                    <a:pt x="336" y="8"/>
                  </a:cubicBezTo>
                  <a:cubicBezTo>
                    <a:pt x="325" y="7"/>
                    <a:pt x="315" y="14"/>
                    <a:pt x="304" y="13"/>
                  </a:cubicBezTo>
                  <a:cubicBezTo>
                    <a:pt x="293" y="12"/>
                    <a:pt x="288" y="14"/>
                    <a:pt x="281" y="16"/>
                  </a:cubicBezTo>
                  <a:cubicBezTo>
                    <a:pt x="269" y="19"/>
                    <a:pt x="261" y="13"/>
                    <a:pt x="249" y="13"/>
                  </a:cubicBezTo>
                  <a:cubicBezTo>
                    <a:pt x="244" y="13"/>
                    <a:pt x="239" y="14"/>
                    <a:pt x="233" y="14"/>
                  </a:cubicBezTo>
                  <a:cubicBezTo>
                    <a:pt x="219" y="14"/>
                    <a:pt x="211" y="16"/>
                    <a:pt x="199" y="15"/>
                  </a:cubicBezTo>
                  <a:cubicBezTo>
                    <a:pt x="199" y="12"/>
                    <a:pt x="202" y="12"/>
                    <a:pt x="202" y="9"/>
                  </a:cubicBezTo>
                  <a:cubicBezTo>
                    <a:pt x="196" y="7"/>
                    <a:pt x="192" y="9"/>
                    <a:pt x="190" y="14"/>
                  </a:cubicBezTo>
                  <a:cubicBezTo>
                    <a:pt x="183" y="7"/>
                    <a:pt x="170" y="13"/>
                    <a:pt x="162" y="12"/>
                  </a:cubicBezTo>
                  <a:cubicBezTo>
                    <a:pt x="157" y="14"/>
                    <a:pt x="152" y="16"/>
                    <a:pt x="147" y="18"/>
                  </a:cubicBezTo>
                  <a:cubicBezTo>
                    <a:pt x="141" y="27"/>
                    <a:pt x="131" y="32"/>
                    <a:pt x="128" y="43"/>
                  </a:cubicBezTo>
                  <a:cubicBezTo>
                    <a:pt x="120" y="51"/>
                    <a:pt x="113" y="61"/>
                    <a:pt x="108" y="72"/>
                  </a:cubicBezTo>
                  <a:cubicBezTo>
                    <a:pt x="93" y="92"/>
                    <a:pt x="82" y="114"/>
                    <a:pt x="67" y="133"/>
                  </a:cubicBezTo>
                  <a:cubicBezTo>
                    <a:pt x="50" y="154"/>
                    <a:pt x="31" y="174"/>
                    <a:pt x="16" y="195"/>
                  </a:cubicBezTo>
                  <a:cubicBezTo>
                    <a:pt x="17" y="199"/>
                    <a:pt x="14" y="199"/>
                    <a:pt x="14" y="201"/>
                  </a:cubicBezTo>
                  <a:cubicBezTo>
                    <a:pt x="9" y="205"/>
                    <a:pt x="0" y="207"/>
                    <a:pt x="2" y="216"/>
                  </a:cubicBezTo>
                  <a:cubicBezTo>
                    <a:pt x="6" y="217"/>
                    <a:pt x="6" y="214"/>
                    <a:pt x="9" y="213"/>
                  </a:cubicBezTo>
                  <a:cubicBezTo>
                    <a:pt x="12" y="216"/>
                    <a:pt x="15" y="219"/>
                    <a:pt x="16" y="223"/>
                  </a:cubicBezTo>
                  <a:cubicBezTo>
                    <a:pt x="18" y="224"/>
                    <a:pt x="20" y="226"/>
                    <a:pt x="22" y="227"/>
                  </a:cubicBezTo>
                  <a:cubicBezTo>
                    <a:pt x="35" y="243"/>
                    <a:pt x="51" y="257"/>
                    <a:pt x="65" y="273"/>
                  </a:cubicBezTo>
                  <a:cubicBezTo>
                    <a:pt x="67" y="275"/>
                    <a:pt x="69" y="281"/>
                    <a:pt x="72" y="280"/>
                  </a:cubicBezTo>
                  <a:cubicBezTo>
                    <a:pt x="71" y="279"/>
                    <a:pt x="75" y="282"/>
                    <a:pt x="75" y="283"/>
                  </a:cubicBezTo>
                  <a:cubicBezTo>
                    <a:pt x="74" y="283"/>
                    <a:pt x="74" y="282"/>
                    <a:pt x="73" y="282"/>
                  </a:cubicBezTo>
                  <a:cubicBezTo>
                    <a:pt x="77" y="288"/>
                    <a:pt x="80" y="297"/>
                    <a:pt x="88" y="296"/>
                  </a:cubicBezTo>
                  <a:cubicBezTo>
                    <a:pt x="96" y="309"/>
                    <a:pt x="108" y="317"/>
                    <a:pt x="115" y="330"/>
                  </a:cubicBezTo>
                  <a:cubicBezTo>
                    <a:pt x="119" y="342"/>
                    <a:pt x="120" y="365"/>
                    <a:pt x="110" y="378"/>
                  </a:cubicBezTo>
                  <a:cubicBezTo>
                    <a:pt x="110" y="382"/>
                    <a:pt x="113" y="383"/>
                    <a:pt x="113" y="386"/>
                  </a:cubicBezTo>
                  <a:cubicBezTo>
                    <a:pt x="112" y="392"/>
                    <a:pt x="110" y="398"/>
                    <a:pt x="113" y="401"/>
                  </a:cubicBezTo>
                  <a:cubicBezTo>
                    <a:pt x="117" y="402"/>
                    <a:pt x="116" y="397"/>
                    <a:pt x="119" y="396"/>
                  </a:cubicBezTo>
                  <a:cubicBezTo>
                    <a:pt x="122" y="399"/>
                    <a:pt x="121" y="406"/>
                    <a:pt x="122" y="411"/>
                  </a:cubicBezTo>
                  <a:cubicBezTo>
                    <a:pt x="125" y="411"/>
                    <a:pt x="125" y="408"/>
                    <a:pt x="125" y="407"/>
                  </a:cubicBezTo>
                  <a:cubicBezTo>
                    <a:pt x="130" y="412"/>
                    <a:pt x="133" y="418"/>
                    <a:pt x="139" y="422"/>
                  </a:cubicBezTo>
                  <a:cubicBezTo>
                    <a:pt x="142" y="425"/>
                    <a:pt x="142" y="431"/>
                    <a:pt x="144" y="436"/>
                  </a:cubicBezTo>
                  <a:cubicBezTo>
                    <a:pt x="145" y="439"/>
                    <a:pt x="148" y="441"/>
                    <a:pt x="149" y="443"/>
                  </a:cubicBezTo>
                  <a:cubicBezTo>
                    <a:pt x="150" y="450"/>
                    <a:pt x="149" y="460"/>
                    <a:pt x="149" y="468"/>
                  </a:cubicBezTo>
                  <a:cubicBezTo>
                    <a:pt x="153" y="523"/>
                    <a:pt x="156" y="591"/>
                    <a:pt x="153" y="655"/>
                  </a:cubicBezTo>
                  <a:cubicBezTo>
                    <a:pt x="152" y="676"/>
                    <a:pt x="150" y="695"/>
                    <a:pt x="151" y="718"/>
                  </a:cubicBezTo>
                  <a:cubicBezTo>
                    <a:pt x="151" y="728"/>
                    <a:pt x="154" y="745"/>
                    <a:pt x="154" y="754"/>
                  </a:cubicBezTo>
                  <a:cubicBezTo>
                    <a:pt x="154" y="764"/>
                    <a:pt x="150" y="774"/>
                    <a:pt x="151" y="785"/>
                  </a:cubicBezTo>
                  <a:cubicBezTo>
                    <a:pt x="151" y="789"/>
                    <a:pt x="154" y="793"/>
                    <a:pt x="151" y="797"/>
                  </a:cubicBezTo>
                  <a:cubicBezTo>
                    <a:pt x="145" y="803"/>
                    <a:pt x="127" y="801"/>
                    <a:pt x="120" y="807"/>
                  </a:cubicBezTo>
                  <a:cubicBezTo>
                    <a:pt x="116" y="810"/>
                    <a:pt x="117" y="815"/>
                    <a:pt x="123" y="816"/>
                  </a:cubicBezTo>
                  <a:cubicBezTo>
                    <a:pt x="128" y="807"/>
                    <a:pt x="142" y="808"/>
                    <a:pt x="151" y="804"/>
                  </a:cubicBezTo>
                  <a:cubicBezTo>
                    <a:pt x="150" y="807"/>
                    <a:pt x="150" y="811"/>
                    <a:pt x="147" y="812"/>
                  </a:cubicBezTo>
                  <a:cubicBezTo>
                    <a:pt x="146" y="811"/>
                    <a:pt x="144" y="811"/>
                    <a:pt x="142" y="811"/>
                  </a:cubicBezTo>
                  <a:cubicBezTo>
                    <a:pt x="142" y="816"/>
                    <a:pt x="137" y="816"/>
                    <a:pt x="136" y="820"/>
                  </a:cubicBezTo>
                  <a:cubicBezTo>
                    <a:pt x="135" y="823"/>
                    <a:pt x="137" y="825"/>
                    <a:pt x="137" y="828"/>
                  </a:cubicBezTo>
                  <a:cubicBezTo>
                    <a:pt x="137" y="831"/>
                    <a:pt x="134" y="835"/>
                    <a:pt x="131" y="836"/>
                  </a:cubicBezTo>
                  <a:cubicBezTo>
                    <a:pt x="129" y="832"/>
                    <a:pt x="128" y="826"/>
                    <a:pt x="124" y="824"/>
                  </a:cubicBezTo>
                  <a:cubicBezTo>
                    <a:pt x="119" y="828"/>
                    <a:pt x="124" y="838"/>
                    <a:pt x="118" y="842"/>
                  </a:cubicBezTo>
                  <a:cubicBezTo>
                    <a:pt x="116" y="840"/>
                    <a:pt x="115" y="834"/>
                    <a:pt x="111" y="836"/>
                  </a:cubicBezTo>
                  <a:cubicBezTo>
                    <a:pt x="106" y="845"/>
                    <a:pt x="117" y="859"/>
                    <a:pt x="113" y="869"/>
                  </a:cubicBezTo>
                  <a:cubicBezTo>
                    <a:pt x="111" y="865"/>
                    <a:pt x="109" y="856"/>
                    <a:pt x="103" y="861"/>
                  </a:cubicBezTo>
                  <a:cubicBezTo>
                    <a:pt x="104" y="867"/>
                    <a:pt x="109" y="873"/>
                    <a:pt x="112" y="878"/>
                  </a:cubicBezTo>
                  <a:cubicBezTo>
                    <a:pt x="114" y="881"/>
                    <a:pt x="115" y="887"/>
                    <a:pt x="121" y="886"/>
                  </a:cubicBezTo>
                  <a:cubicBezTo>
                    <a:pt x="122" y="883"/>
                    <a:pt x="121" y="879"/>
                    <a:pt x="122" y="876"/>
                  </a:cubicBezTo>
                  <a:cubicBezTo>
                    <a:pt x="127" y="875"/>
                    <a:pt x="124" y="881"/>
                    <a:pt x="128" y="881"/>
                  </a:cubicBezTo>
                  <a:cubicBezTo>
                    <a:pt x="133" y="880"/>
                    <a:pt x="133" y="876"/>
                    <a:pt x="138" y="875"/>
                  </a:cubicBezTo>
                  <a:cubicBezTo>
                    <a:pt x="141" y="875"/>
                    <a:pt x="143" y="877"/>
                    <a:pt x="145" y="877"/>
                  </a:cubicBezTo>
                  <a:cubicBezTo>
                    <a:pt x="149" y="877"/>
                    <a:pt x="152" y="873"/>
                    <a:pt x="155" y="876"/>
                  </a:cubicBezTo>
                  <a:cubicBezTo>
                    <a:pt x="153" y="879"/>
                    <a:pt x="155" y="880"/>
                    <a:pt x="157" y="882"/>
                  </a:cubicBezTo>
                  <a:cubicBezTo>
                    <a:pt x="161" y="882"/>
                    <a:pt x="163" y="878"/>
                    <a:pt x="166" y="876"/>
                  </a:cubicBezTo>
                  <a:cubicBezTo>
                    <a:pt x="178" y="878"/>
                    <a:pt x="192" y="884"/>
                    <a:pt x="204" y="880"/>
                  </a:cubicBezTo>
                  <a:cubicBezTo>
                    <a:pt x="206" y="879"/>
                    <a:pt x="208" y="875"/>
                    <a:pt x="210" y="874"/>
                  </a:cubicBezTo>
                  <a:cubicBezTo>
                    <a:pt x="217" y="870"/>
                    <a:pt x="224" y="874"/>
                    <a:pt x="231" y="871"/>
                  </a:cubicBezTo>
                  <a:cubicBezTo>
                    <a:pt x="231" y="869"/>
                    <a:pt x="233" y="868"/>
                    <a:pt x="234" y="866"/>
                  </a:cubicBezTo>
                  <a:cubicBezTo>
                    <a:pt x="228" y="850"/>
                    <a:pt x="223" y="835"/>
                    <a:pt x="215" y="822"/>
                  </a:cubicBezTo>
                  <a:cubicBezTo>
                    <a:pt x="212" y="821"/>
                    <a:pt x="213" y="825"/>
                    <a:pt x="210" y="825"/>
                  </a:cubicBezTo>
                  <a:cubicBezTo>
                    <a:pt x="205" y="815"/>
                    <a:pt x="194" y="809"/>
                    <a:pt x="187" y="800"/>
                  </a:cubicBezTo>
                  <a:cubicBezTo>
                    <a:pt x="187" y="797"/>
                    <a:pt x="190" y="796"/>
                    <a:pt x="191" y="793"/>
                  </a:cubicBezTo>
                  <a:cubicBezTo>
                    <a:pt x="193" y="791"/>
                    <a:pt x="190" y="791"/>
                    <a:pt x="191" y="789"/>
                  </a:cubicBezTo>
                  <a:cubicBezTo>
                    <a:pt x="197" y="764"/>
                    <a:pt x="197" y="740"/>
                    <a:pt x="196" y="717"/>
                  </a:cubicBezTo>
                  <a:cubicBezTo>
                    <a:pt x="196" y="714"/>
                    <a:pt x="199" y="705"/>
                    <a:pt x="199" y="699"/>
                  </a:cubicBezTo>
                  <a:cubicBezTo>
                    <a:pt x="199" y="697"/>
                    <a:pt x="198" y="696"/>
                    <a:pt x="198" y="694"/>
                  </a:cubicBezTo>
                  <a:cubicBezTo>
                    <a:pt x="198" y="688"/>
                    <a:pt x="201" y="682"/>
                    <a:pt x="201" y="676"/>
                  </a:cubicBezTo>
                  <a:cubicBezTo>
                    <a:pt x="201" y="671"/>
                    <a:pt x="202" y="670"/>
                    <a:pt x="202" y="667"/>
                  </a:cubicBezTo>
                  <a:cubicBezTo>
                    <a:pt x="204" y="662"/>
                    <a:pt x="203" y="657"/>
                    <a:pt x="203" y="652"/>
                  </a:cubicBezTo>
                  <a:cubicBezTo>
                    <a:pt x="203" y="651"/>
                    <a:pt x="206" y="651"/>
                    <a:pt x="205" y="649"/>
                  </a:cubicBezTo>
                  <a:cubicBezTo>
                    <a:pt x="205" y="639"/>
                    <a:pt x="209" y="634"/>
                    <a:pt x="208" y="623"/>
                  </a:cubicBezTo>
                  <a:cubicBezTo>
                    <a:pt x="212" y="614"/>
                    <a:pt x="212" y="604"/>
                    <a:pt x="213" y="594"/>
                  </a:cubicBezTo>
                  <a:cubicBezTo>
                    <a:pt x="216" y="576"/>
                    <a:pt x="221" y="560"/>
                    <a:pt x="221" y="541"/>
                  </a:cubicBezTo>
                  <a:cubicBezTo>
                    <a:pt x="226" y="522"/>
                    <a:pt x="227" y="503"/>
                    <a:pt x="231" y="482"/>
                  </a:cubicBezTo>
                  <a:cubicBezTo>
                    <a:pt x="233" y="482"/>
                    <a:pt x="234" y="482"/>
                    <a:pt x="234" y="481"/>
                  </a:cubicBezTo>
                  <a:cubicBezTo>
                    <a:pt x="232" y="474"/>
                    <a:pt x="232" y="468"/>
                    <a:pt x="236" y="460"/>
                  </a:cubicBezTo>
                  <a:cubicBezTo>
                    <a:pt x="239" y="461"/>
                    <a:pt x="238" y="465"/>
                    <a:pt x="243" y="464"/>
                  </a:cubicBezTo>
                  <a:cubicBezTo>
                    <a:pt x="245" y="459"/>
                    <a:pt x="240" y="454"/>
                    <a:pt x="239" y="450"/>
                  </a:cubicBezTo>
                  <a:cubicBezTo>
                    <a:pt x="242" y="447"/>
                    <a:pt x="244" y="443"/>
                    <a:pt x="248" y="441"/>
                  </a:cubicBezTo>
                  <a:cubicBezTo>
                    <a:pt x="247" y="444"/>
                    <a:pt x="250" y="443"/>
                    <a:pt x="250" y="444"/>
                  </a:cubicBezTo>
                  <a:cubicBezTo>
                    <a:pt x="253" y="448"/>
                    <a:pt x="253" y="455"/>
                    <a:pt x="255" y="460"/>
                  </a:cubicBezTo>
                  <a:cubicBezTo>
                    <a:pt x="252" y="459"/>
                    <a:pt x="252" y="464"/>
                    <a:pt x="253" y="464"/>
                  </a:cubicBezTo>
                  <a:cubicBezTo>
                    <a:pt x="253" y="463"/>
                    <a:pt x="254" y="462"/>
                    <a:pt x="255" y="462"/>
                  </a:cubicBezTo>
                  <a:cubicBezTo>
                    <a:pt x="258" y="468"/>
                    <a:pt x="258" y="478"/>
                    <a:pt x="257" y="486"/>
                  </a:cubicBezTo>
                  <a:cubicBezTo>
                    <a:pt x="259" y="487"/>
                    <a:pt x="259" y="483"/>
                    <a:pt x="259" y="485"/>
                  </a:cubicBezTo>
                  <a:cubicBezTo>
                    <a:pt x="257" y="488"/>
                    <a:pt x="260" y="486"/>
                    <a:pt x="261" y="487"/>
                  </a:cubicBezTo>
                  <a:cubicBezTo>
                    <a:pt x="265" y="546"/>
                    <a:pt x="269" y="600"/>
                    <a:pt x="273" y="657"/>
                  </a:cubicBezTo>
                  <a:cubicBezTo>
                    <a:pt x="274" y="678"/>
                    <a:pt x="278" y="699"/>
                    <a:pt x="279" y="721"/>
                  </a:cubicBezTo>
                  <a:cubicBezTo>
                    <a:pt x="279" y="732"/>
                    <a:pt x="283" y="742"/>
                    <a:pt x="280" y="753"/>
                  </a:cubicBezTo>
                  <a:cubicBezTo>
                    <a:pt x="286" y="762"/>
                    <a:pt x="279" y="783"/>
                    <a:pt x="283" y="791"/>
                  </a:cubicBezTo>
                  <a:cubicBezTo>
                    <a:pt x="281" y="792"/>
                    <a:pt x="281" y="796"/>
                    <a:pt x="279" y="797"/>
                  </a:cubicBezTo>
                  <a:cubicBezTo>
                    <a:pt x="277" y="798"/>
                    <a:pt x="277" y="796"/>
                    <a:pt x="275" y="797"/>
                  </a:cubicBezTo>
                  <a:cubicBezTo>
                    <a:pt x="276" y="802"/>
                    <a:pt x="283" y="804"/>
                    <a:pt x="287" y="800"/>
                  </a:cubicBezTo>
                  <a:cubicBezTo>
                    <a:pt x="287" y="806"/>
                    <a:pt x="281" y="808"/>
                    <a:pt x="278" y="812"/>
                  </a:cubicBezTo>
                  <a:cubicBezTo>
                    <a:pt x="266" y="827"/>
                    <a:pt x="256" y="844"/>
                    <a:pt x="252" y="865"/>
                  </a:cubicBezTo>
                  <a:cubicBezTo>
                    <a:pt x="255" y="869"/>
                    <a:pt x="254" y="870"/>
                    <a:pt x="255" y="874"/>
                  </a:cubicBezTo>
                  <a:cubicBezTo>
                    <a:pt x="258" y="876"/>
                    <a:pt x="262" y="873"/>
                    <a:pt x="265" y="873"/>
                  </a:cubicBezTo>
                  <a:cubicBezTo>
                    <a:pt x="273" y="873"/>
                    <a:pt x="283" y="879"/>
                    <a:pt x="293" y="880"/>
                  </a:cubicBezTo>
                  <a:cubicBezTo>
                    <a:pt x="306" y="880"/>
                    <a:pt x="320" y="871"/>
                    <a:pt x="332" y="871"/>
                  </a:cubicBezTo>
                  <a:cubicBezTo>
                    <a:pt x="342" y="871"/>
                    <a:pt x="349" y="875"/>
                    <a:pt x="355" y="879"/>
                  </a:cubicBezTo>
                  <a:cubicBezTo>
                    <a:pt x="356" y="877"/>
                    <a:pt x="357" y="875"/>
                    <a:pt x="358" y="874"/>
                  </a:cubicBezTo>
                  <a:cubicBezTo>
                    <a:pt x="356" y="871"/>
                    <a:pt x="353" y="869"/>
                    <a:pt x="353" y="865"/>
                  </a:cubicBezTo>
                  <a:cubicBezTo>
                    <a:pt x="359" y="859"/>
                    <a:pt x="355" y="851"/>
                    <a:pt x="355" y="844"/>
                  </a:cubicBezTo>
                  <a:cubicBezTo>
                    <a:pt x="356" y="836"/>
                    <a:pt x="363" y="830"/>
                    <a:pt x="359" y="824"/>
                  </a:cubicBezTo>
                  <a:cubicBezTo>
                    <a:pt x="353" y="822"/>
                    <a:pt x="351" y="827"/>
                    <a:pt x="347" y="828"/>
                  </a:cubicBezTo>
                  <a:cubicBezTo>
                    <a:pt x="344" y="824"/>
                    <a:pt x="344" y="818"/>
                    <a:pt x="336" y="819"/>
                  </a:cubicBezTo>
                  <a:cubicBezTo>
                    <a:pt x="335" y="821"/>
                    <a:pt x="337" y="824"/>
                    <a:pt x="336" y="824"/>
                  </a:cubicBezTo>
                  <a:cubicBezTo>
                    <a:pt x="324" y="821"/>
                    <a:pt x="326" y="802"/>
                    <a:pt x="326" y="791"/>
                  </a:cubicBezTo>
                  <a:cubicBezTo>
                    <a:pt x="321" y="776"/>
                    <a:pt x="325" y="765"/>
                    <a:pt x="329" y="752"/>
                  </a:cubicBezTo>
                  <a:cubicBezTo>
                    <a:pt x="328" y="750"/>
                    <a:pt x="326" y="750"/>
                    <a:pt x="325" y="749"/>
                  </a:cubicBezTo>
                  <a:cubicBezTo>
                    <a:pt x="326" y="737"/>
                    <a:pt x="321" y="719"/>
                    <a:pt x="326" y="712"/>
                  </a:cubicBezTo>
                  <a:cubicBezTo>
                    <a:pt x="328" y="714"/>
                    <a:pt x="325" y="723"/>
                    <a:pt x="330" y="722"/>
                  </a:cubicBezTo>
                  <a:cubicBezTo>
                    <a:pt x="331" y="716"/>
                    <a:pt x="330" y="710"/>
                    <a:pt x="330" y="703"/>
                  </a:cubicBezTo>
                  <a:cubicBezTo>
                    <a:pt x="328" y="661"/>
                    <a:pt x="328" y="622"/>
                    <a:pt x="329" y="573"/>
                  </a:cubicBezTo>
                  <a:cubicBezTo>
                    <a:pt x="329" y="572"/>
                    <a:pt x="330" y="570"/>
                    <a:pt x="331" y="569"/>
                  </a:cubicBezTo>
                  <a:cubicBezTo>
                    <a:pt x="328" y="549"/>
                    <a:pt x="330" y="531"/>
                    <a:pt x="331" y="512"/>
                  </a:cubicBezTo>
                  <a:cubicBezTo>
                    <a:pt x="333" y="508"/>
                    <a:pt x="337" y="505"/>
                    <a:pt x="338" y="500"/>
                  </a:cubicBezTo>
                  <a:cubicBezTo>
                    <a:pt x="337" y="498"/>
                    <a:pt x="334" y="498"/>
                    <a:pt x="332" y="496"/>
                  </a:cubicBezTo>
                  <a:cubicBezTo>
                    <a:pt x="336" y="438"/>
                    <a:pt x="339" y="389"/>
                    <a:pt x="338" y="345"/>
                  </a:cubicBezTo>
                  <a:cubicBezTo>
                    <a:pt x="342" y="322"/>
                    <a:pt x="338" y="287"/>
                    <a:pt x="340" y="261"/>
                  </a:cubicBezTo>
                  <a:cubicBezTo>
                    <a:pt x="340" y="234"/>
                    <a:pt x="344" y="221"/>
                    <a:pt x="342" y="193"/>
                  </a:cubicBezTo>
                  <a:cubicBezTo>
                    <a:pt x="346" y="183"/>
                    <a:pt x="343" y="168"/>
                    <a:pt x="346" y="157"/>
                  </a:cubicBezTo>
                  <a:cubicBezTo>
                    <a:pt x="348" y="148"/>
                    <a:pt x="353" y="138"/>
                    <a:pt x="347" y="131"/>
                  </a:cubicBezTo>
                  <a:cubicBezTo>
                    <a:pt x="344" y="130"/>
                    <a:pt x="344" y="133"/>
                    <a:pt x="343" y="134"/>
                  </a:cubicBezTo>
                  <a:cubicBezTo>
                    <a:pt x="342" y="131"/>
                    <a:pt x="342" y="128"/>
                    <a:pt x="342" y="124"/>
                  </a:cubicBezTo>
                  <a:cubicBezTo>
                    <a:pt x="343" y="122"/>
                    <a:pt x="345" y="121"/>
                    <a:pt x="346" y="120"/>
                  </a:cubicBezTo>
                  <a:cubicBezTo>
                    <a:pt x="359" y="152"/>
                    <a:pt x="370" y="187"/>
                    <a:pt x="385" y="218"/>
                  </a:cubicBezTo>
                  <a:cubicBezTo>
                    <a:pt x="389" y="229"/>
                    <a:pt x="398" y="235"/>
                    <a:pt x="402" y="245"/>
                  </a:cubicBezTo>
                  <a:cubicBezTo>
                    <a:pt x="402" y="246"/>
                    <a:pt x="403" y="250"/>
                    <a:pt x="403" y="252"/>
                  </a:cubicBezTo>
                  <a:cubicBezTo>
                    <a:pt x="410" y="254"/>
                    <a:pt x="413" y="243"/>
                    <a:pt x="416" y="241"/>
                  </a:cubicBezTo>
                  <a:cubicBezTo>
                    <a:pt x="417" y="246"/>
                    <a:pt x="412" y="245"/>
                    <a:pt x="412" y="250"/>
                  </a:cubicBezTo>
                  <a:cubicBezTo>
                    <a:pt x="413" y="251"/>
                    <a:pt x="414" y="252"/>
                    <a:pt x="416" y="252"/>
                  </a:cubicBezTo>
                  <a:cubicBezTo>
                    <a:pt x="422" y="248"/>
                    <a:pt x="426" y="241"/>
                    <a:pt x="427" y="232"/>
                  </a:cubicBezTo>
                  <a:cubicBezTo>
                    <a:pt x="438" y="209"/>
                    <a:pt x="452" y="189"/>
                    <a:pt x="462" y="165"/>
                  </a:cubicBezTo>
                  <a:cubicBezTo>
                    <a:pt x="473" y="146"/>
                    <a:pt x="485" y="129"/>
                    <a:pt x="492" y="108"/>
                  </a:cubicBezTo>
                  <a:cubicBezTo>
                    <a:pt x="505" y="85"/>
                    <a:pt x="516" y="56"/>
                    <a:pt x="529" y="35"/>
                  </a:cubicBezTo>
                  <a:cubicBezTo>
                    <a:pt x="532" y="34"/>
                    <a:pt x="530" y="38"/>
                    <a:pt x="532" y="39"/>
                  </a:cubicBezTo>
                  <a:cubicBezTo>
                    <a:pt x="541" y="39"/>
                    <a:pt x="543" y="38"/>
                    <a:pt x="550" y="36"/>
                  </a:cubicBezTo>
                  <a:cubicBezTo>
                    <a:pt x="560" y="43"/>
                    <a:pt x="569" y="44"/>
                    <a:pt x="580" y="50"/>
                  </a:cubicBezTo>
                  <a:cubicBezTo>
                    <a:pt x="581" y="49"/>
                    <a:pt x="579" y="48"/>
                    <a:pt x="582" y="48"/>
                  </a:cubicBezTo>
                  <a:cubicBezTo>
                    <a:pt x="582" y="49"/>
                    <a:pt x="581" y="49"/>
                    <a:pt x="581" y="50"/>
                  </a:cubicBezTo>
                  <a:cubicBezTo>
                    <a:pt x="589" y="52"/>
                    <a:pt x="597" y="58"/>
                    <a:pt x="607" y="54"/>
                  </a:cubicBezTo>
                  <a:cubicBezTo>
                    <a:pt x="623" y="36"/>
                    <a:pt x="652" y="30"/>
                    <a:pt x="666" y="10"/>
                  </a:cubicBezTo>
                  <a:cubicBezTo>
                    <a:pt x="661" y="6"/>
                    <a:pt x="655" y="12"/>
                    <a:pt x="649" y="14"/>
                  </a:cubicBezTo>
                  <a:close/>
                  <a:moveTo>
                    <a:pt x="115" y="849"/>
                  </a:moveTo>
                  <a:cubicBezTo>
                    <a:pt x="116" y="850"/>
                    <a:pt x="117" y="852"/>
                    <a:pt x="117" y="854"/>
                  </a:cubicBezTo>
                  <a:cubicBezTo>
                    <a:pt x="115" y="854"/>
                    <a:pt x="116" y="851"/>
                    <a:pt x="115" y="849"/>
                  </a:cubicBezTo>
                  <a:close/>
                  <a:moveTo>
                    <a:pt x="119" y="869"/>
                  </a:moveTo>
                  <a:cubicBezTo>
                    <a:pt x="119" y="866"/>
                    <a:pt x="122" y="865"/>
                    <a:pt x="125" y="865"/>
                  </a:cubicBezTo>
                  <a:cubicBezTo>
                    <a:pt x="123" y="866"/>
                    <a:pt x="123" y="869"/>
                    <a:pt x="119" y="869"/>
                  </a:cubicBezTo>
                  <a:close/>
                  <a:moveTo>
                    <a:pt x="218" y="842"/>
                  </a:moveTo>
                  <a:cubicBezTo>
                    <a:pt x="223" y="849"/>
                    <a:pt x="225" y="858"/>
                    <a:pt x="227" y="865"/>
                  </a:cubicBezTo>
                  <a:cubicBezTo>
                    <a:pt x="224" y="867"/>
                    <a:pt x="220" y="868"/>
                    <a:pt x="215" y="868"/>
                  </a:cubicBezTo>
                  <a:cubicBezTo>
                    <a:pt x="217" y="861"/>
                    <a:pt x="219" y="851"/>
                    <a:pt x="218" y="842"/>
                  </a:cubicBezTo>
                  <a:close/>
                  <a:moveTo>
                    <a:pt x="274" y="826"/>
                  </a:moveTo>
                  <a:cubicBezTo>
                    <a:pt x="274" y="829"/>
                    <a:pt x="271" y="833"/>
                    <a:pt x="268" y="835"/>
                  </a:cubicBezTo>
                  <a:cubicBezTo>
                    <a:pt x="269" y="831"/>
                    <a:pt x="272" y="829"/>
                    <a:pt x="274" y="826"/>
                  </a:cubicBezTo>
                  <a:close/>
                  <a:moveTo>
                    <a:pt x="274" y="867"/>
                  </a:moveTo>
                  <a:cubicBezTo>
                    <a:pt x="272" y="866"/>
                    <a:pt x="272" y="867"/>
                    <a:pt x="270" y="867"/>
                  </a:cubicBezTo>
                  <a:cubicBezTo>
                    <a:pt x="271" y="863"/>
                    <a:pt x="273" y="862"/>
                    <a:pt x="275" y="859"/>
                  </a:cubicBezTo>
                  <a:cubicBezTo>
                    <a:pt x="277" y="861"/>
                    <a:pt x="274" y="864"/>
                    <a:pt x="274" y="867"/>
                  </a:cubicBezTo>
                  <a:close/>
                  <a:moveTo>
                    <a:pt x="266" y="861"/>
                  </a:moveTo>
                  <a:cubicBezTo>
                    <a:pt x="269" y="853"/>
                    <a:pt x="273" y="848"/>
                    <a:pt x="276" y="842"/>
                  </a:cubicBezTo>
                  <a:cubicBezTo>
                    <a:pt x="277" y="843"/>
                    <a:pt x="276" y="846"/>
                    <a:pt x="278" y="849"/>
                  </a:cubicBezTo>
                  <a:cubicBezTo>
                    <a:pt x="274" y="853"/>
                    <a:pt x="272" y="858"/>
                    <a:pt x="266" y="861"/>
                  </a:cubicBezTo>
                  <a:close/>
                  <a:moveTo>
                    <a:pt x="332" y="51"/>
                  </a:moveTo>
                  <a:cubicBezTo>
                    <a:pt x="334" y="52"/>
                    <a:pt x="335" y="56"/>
                    <a:pt x="332" y="55"/>
                  </a:cubicBezTo>
                  <a:cubicBezTo>
                    <a:pt x="331" y="53"/>
                    <a:pt x="332" y="52"/>
                    <a:pt x="332" y="51"/>
                  </a:cubicBezTo>
                  <a:close/>
                  <a:moveTo>
                    <a:pt x="332" y="101"/>
                  </a:moveTo>
                  <a:cubicBezTo>
                    <a:pt x="328" y="101"/>
                    <a:pt x="330" y="93"/>
                    <a:pt x="329" y="90"/>
                  </a:cubicBezTo>
                  <a:cubicBezTo>
                    <a:pt x="332" y="89"/>
                    <a:pt x="333" y="97"/>
                    <a:pt x="332" y="101"/>
                  </a:cubicBezTo>
                  <a:close/>
                  <a:moveTo>
                    <a:pt x="332" y="130"/>
                  </a:moveTo>
                  <a:cubicBezTo>
                    <a:pt x="329" y="130"/>
                    <a:pt x="329" y="125"/>
                    <a:pt x="329" y="122"/>
                  </a:cubicBezTo>
                  <a:cubicBezTo>
                    <a:pt x="332" y="122"/>
                    <a:pt x="330" y="127"/>
                    <a:pt x="332" y="130"/>
                  </a:cubicBezTo>
                  <a:close/>
                  <a:moveTo>
                    <a:pt x="330" y="201"/>
                  </a:moveTo>
                  <a:cubicBezTo>
                    <a:pt x="326" y="199"/>
                    <a:pt x="327" y="192"/>
                    <a:pt x="327" y="186"/>
                  </a:cubicBezTo>
                  <a:cubicBezTo>
                    <a:pt x="333" y="188"/>
                    <a:pt x="329" y="195"/>
                    <a:pt x="330" y="201"/>
                  </a:cubicBezTo>
                  <a:close/>
                  <a:moveTo>
                    <a:pt x="315" y="814"/>
                  </a:moveTo>
                  <a:cubicBezTo>
                    <a:pt x="318" y="815"/>
                    <a:pt x="320" y="818"/>
                    <a:pt x="321" y="821"/>
                  </a:cubicBezTo>
                  <a:cubicBezTo>
                    <a:pt x="320" y="824"/>
                    <a:pt x="318" y="826"/>
                    <a:pt x="316" y="827"/>
                  </a:cubicBezTo>
                  <a:cubicBezTo>
                    <a:pt x="318" y="822"/>
                    <a:pt x="318" y="818"/>
                    <a:pt x="315" y="814"/>
                  </a:cubicBezTo>
                  <a:close/>
                  <a:moveTo>
                    <a:pt x="288" y="780"/>
                  </a:moveTo>
                  <a:cubicBezTo>
                    <a:pt x="288" y="777"/>
                    <a:pt x="290" y="770"/>
                    <a:pt x="293" y="774"/>
                  </a:cubicBezTo>
                  <a:cubicBezTo>
                    <a:pt x="291" y="775"/>
                    <a:pt x="292" y="779"/>
                    <a:pt x="288" y="780"/>
                  </a:cubicBezTo>
                  <a:close/>
                  <a:moveTo>
                    <a:pt x="291" y="799"/>
                  </a:moveTo>
                  <a:cubicBezTo>
                    <a:pt x="290" y="799"/>
                    <a:pt x="291" y="796"/>
                    <a:pt x="291" y="795"/>
                  </a:cubicBezTo>
                  <a:cubicBezTo>
                    <a:pt x="293" y="795"/>
                    <a:pt x="293" y="798"/>
                    <a:pt x="291" y="799"/>
                  </a:cubicBezTo>
                  <a:close/>
                  <a:moveTo>
                    <a:pt x="280" y="486"/>
                  </a:moveTo>
                  <a:cubicBezTo>
                    <a:pt x="278" y="484"/>
                    <a:pt x="277" y="481"/>
                    <a:pt x="276" y="479"/>
                  </a:cubicBezTo>
                  <a:cubicBezTo>
                    <a:pt x="275" y="477"/>
                    <a:pt x="277" y="477"/>
                    <a:pt x="278" y="475"/>
                  </a:cubicBezTo>
                  <a:cubicBezTo>
                    <a:pt x="281" y="478"/>
                    <a:pt x="278" y="482"/>
                    <a:pt x="280" y="486"/>
                  </a:cubicBezTo>
                  <a:close/>
                  <a:moveTo>
                    <a:pt x="280" y="502"/>
                  </a:moveTo>
                  <a:cubicBezTo>
                    <a:pt x="281" y="503"/>
                    <a:pt x="281" y="504"/>
                    <a:pt x="281" y="505"/>
                  </a:cubicBezTo>
                  <a:cubicBezTo>
                    <a:pt x="279" y="506"/>
                    <a:pt x="280" y="504"/>
                    <a:pt x="279" y="503"/>
                  </a:cubicBezTo>
                  <a:cubicBezTo>
                    <a:pt x="279" y="503"/>
                    <a:pt x="280" y="503"/>
                    <a:pt x="280" y="502"/>
                  </a:cubicBezTo>
                  <a:close/>
                  <a:moveTo>
                    <a:pt x="282" y="522"/>
                  </a:moveTo>
                  <a:cubicBezTo>
                    <a:pt x="281" y="524"/>
                    <a:pt x="279" y="520"/>
                    <a:pt x="280" y="518"/>
                  </a:cubicBezTo>
                  <a:cubicBezTo>
                    <a:pt x="283" y="518"/>
                    <a:pt x="280" y="521"/>
                    <a:pt x="282" y="522"/>
                  </a:cubicBezTo>
                  <a:close/>
                  <a:moveTo>
                    <a:pt x="280" y="445"/>
                  </a:moveTo>
                  <a:cubicBezTo>
                    <a:pt x="278" y="445"/>
                    <a:pt x="279" y="441"/>
                    <a:pt x="276" y="442"/>
                  </a:cubicBezTo>
                  <a:cubicBezTo>
                    <a:pt x="278" y="439"/>
                    <a:pt x="279" y="433"/>
                    <a:pt x="284" y="435"/>
                  </a:cubicBezTo>
                  <a:cubicBezTo>
                    <a:pt x="283" y="438"/>
                    <a:pt x="284" y="439"/>
                    <a:pt x="284" y="441"/>
                  </a:cubicBezTo>
                  <a:cubicBezTo>
                    <a:pt x="282" y="442"/>
                    <a:pt x="280" y="442"/>
                    <a:pt x="280" y="445"/>
                  </a:cubicBezTo>
                  <a:close/>
                  <a:moveTo>
                    <a:pt x="243" y="394"/>
                  </a:moveTo>
                  <a:cubicBezTo>
                    <a:pt x="241" y="394"/>
                    <a:pt x="241" y="393"/>
                    <a:pt x="239" y="392"/>
                  </a:cubicBezTo>
                  <a:cubicBezTo>
                    <a:pt x="241" y="389"/>
                    <a:pt x="244" y="384"/>
                    <a:pt x="247" y="388"/>
                  </a:cubicBezTo>
                  <a:cubicBezTo>
                    <a:pt x="246" y="391"/>
                    <a:pt x="243" y="391"/>
                    <a:pt x="243" y="394"/>
                  </a:cubicBezTo>
                  <a:close/>
                  <a:moveTo>
                    <a:pt x="240" y="408"/>
                  </a:moveTo>
                  <a:cubicBezTo>
                    <a:pt x="247" y="411"/>
                    <a:pt x="240" y="413"/>
                    <a:pt x="240" y="408"/>
                  </a:cubicBezTo>
                  <a:close/>
                  <a:moveTo>
                    <a:pt x="203" y="482"/>
                  </a:moveTo>
                  <a:cubicBezTo>
                    <a:pt x="204" y="479"/>
                    <a:pt x="199" y="474"/>
                    <a:pt x="203" y="471"/>
                  </a:cubicBezTo>
                  <a:cubicBezTo>
                    <a:pt x="206" y="471"/>
                    <a:pt x="206" y="474"/>
                    <a:pt x="208" y="475"/>
                  </a:cubicBezTo>
                  <a:cubicBezTo>
                    <a:pt x="207" y="478"/>
                    <a:pt x="205" y="480"/>
                    <a:pt x="203" y="482"/>
                  </a:cubicBezTo>
                  <a:close/>
                  <a:moveTo>
                    <a:pt x="206" y="502"/>
                  </a:moveTo>
                  <a:cubicBezTo>
                    <a:pt x="204" y="502"/>
                    <a:pt x="200" y="497"/>
                    <a:pt x="203" y="494"/>
                  </a:cubicBezTo>
                  <a:cubicBezTo>
                    <a:pt x="205" y="495"/>
                    <a:pt x="205" y="499"/>
                    <a:pt x="206" y="502"/>
                  </a:cubicBezTo>
                  <a:close/>
                  <a:moveTo>
                    <a:pt x="197" y="555"/>
                  </a:moveTo>
                  <a:cubicBezTo>
                    <a:pt x="194" y="554"/>
                    <a:pt x="193" y="550"/>
                    <a:pt x="195" y="547"/>
                  </a:cubicBezTo>
                  <a:cubicBezTo>
                    <a:pt x="195" y="547"/>
                    <a:pt x="196" y="547"/>
                    <a:pt x="197" y="547"/>
                  </a:cubicBezTo>
                  <a:cubicBezTo>
                    <a:pt x="198" y="550"/>
                    <a:pt x="199" y="553"/>
                    <a:pt x="197" y="555"/>
                  </a:cubicBezTo>
                  <a:close/>
                  <a:moveTo>
                    <a:pt x="196" y="608"/>
                  </a:moveTo>
                  <a:cubicBezTo>
                    <a:pt x="195" y="606"/>
                    <a:pt x="195" y="602"/>
                    <a:pt x="196" y="600"/>
                  </a:cubicBezTo>
                  <a:cubicBezTo>
                    <a:pt x="198" y="602"/>
                    <a:pt x="200" y="607"/>
                    <a:pt x="196" y="608"/>
                  </a:cubicBezTo>
                  <a:close/>
                  <a:moveTo>
                    <a:pt x="153" y="366"/>
                  </a:moveTo>
                  <a:cubicBezTo>
                    <a:pt x="154" y="367"/>
                    <a:pt x="157" y="367"/>
                    <a:pt x="158" y="365"/>
                  </a:cubicBezTo>
                  <a:cubicBezTo>
                    <a:pt x="160" y="367"/>
                    <a:pt x="160" y="370"/>
                    <a:pt x="161" y="373"/>
                  </a:cubicBezTo>
                  <a:cubicBezTo>
                    <a:pt x="159" y="372"/>
                    <a:pt x="158" y="370"/>
                    <a:pt x="157" y="369"/>
                  </a:cubicBezTo>
                  <a:cubicBezTo>
                    <a:pt x="155" y="370"/>
                    <a:pt x="154" y="371"/>
                    <a:pt x="154" y="373"/>
                  </a:cubicBezTo>
                  <a:cubicBezTo>
                    <a:pt x="152" y="371"/>
                    <a:pt x="154" y="369"/>
                    <a:pt x="153" y="366"/>
                  </a:cubicBezTo>
                  <a:close/>
                  <a:moveTo>
                    <a:pt x="142" y="161"/>
                  </a:moveTo>
                  <a:cubicBezTo>
                    <a:pt x="147" y="181"/>
                    <a:pt x="148" y="211"/>
                    <a:pt x="151" y="229"/>
                  </a:cubicBezTo>
                  <a:cubicBezTo>
                    <a:pt x="149" y="232"/>
                    <a:pt x="149" y="233"/>
                    <a:pt x="147" y="236"/>
                  </a:cubicBezTo>
                  <a:cubicBezTo>
                    <a:pt x="144" y="231"/>
                    <a:pt x="146" y="225"/>
                    <a:pt x="145" y="220"/>
                  </a:cubicBezTo>
                  <a:cubicBezTo>
                    <a:pt x="144" y="199"/>
                    <a:pt x="142" y="183"/>
                    <a:pt x="142" y="161"/>
                  </a:cubicBezTo>
                  <a:close/>
                  <a:moveTo>
                    <a:pt x="146" y="144"/>
                  </a:moveTo>
                  <a:cubicBezTo>
                    <a:pt x="143" y="134"/>
                    <a:pt x="145" y="123"/>
                    <a:pt x="143" y="111"/>
                  </a:cubicBezTo>
                  <a:cubicBezTo>
                    <a:pt x="145" y="111"/>
                    <a:pt x="146" y="110"/>
                    <a:pt x="147" y="109"/>
                  </a:cubicBezTo>
                  <a:cubicBezTo>
                    <a:pt x="146" y="120"/>
                    <a:pt x="148" y="132"/>
                    <a:pt x="146" y="144"/>
                  </a:cubicBezTo>
                  <a:close/>
                  <a:moveTo>
                    <a:pt x="165" y="67"/>
                  </a:moveTo>
                  <a:cubicBezTo>
                    <a:pt x="162" y="70"/>
                    <a:pt x="160" y="73"/>
                    <a:pt x="158" y="76"/>
                  </a:cubicBezTo>
                  <a:cubicBezTo>
                    <a:pt x="156" y="75"/>
                    <a:pt x="155" y="73"/>
                    <a:pt x="155" y="71"/>
                  </a:cubicBezTo>
                  <a:cubicBezTo>
                    <a:pt x="157" y="68"/>
                    <a:pt x="160" y="66"/>
                    <a:pt x="162" y="63"/>
                  </a:cubicBezTo>
                  <a:cubicBezTo>
                    <a:pt x="163" y="64"/>
                    <a:pt x="165" y="65"/>
                    <a:pt x="165" y="67"/>
                  </a:cubicBezTo>
                  <a:close/>
                  <a:moveTo>
                    <a:pt x="163" y="55"/>
                  </a:moveTo>
                  <a:cubicBezTo>
                    <a:pt x="162" y="52"/>
                    <a:pt x="167" y="49"/>
                    <a:pt x="168" y="46"/>
                  </a:cubicBezTo>
                  <a:cubicBezTo>
                    <a:pt x="170" y="46"/>
                    <a:pt x="169" y="48"/>
                    <a:pt x="170" y="48"/>
                  </a:cubicBezTo>
                  <a:cubicBezTo>
                    <a:pt x="168" y="50"/>
                    <a:pt x="166" y="54"/>
                    <a:pt x="163" y="55"/>
                  </a:cubicBezTo>
                  <a:close/>
                  <a:moveTo>
                    <a:pt x="222" y="55"/>
                  </a:moveTo>
                  <a:cubicBezTo>
                    <a:pt x="224" y="59"/>
                    <a:pt x="218" y="60"/>
                    <a:pt x="218" y="63"/>
                  </a:cubicBezTo>
                  <a:cubicBezTo>
                    <a:pt x="217" y="63"/>
                    <a:pt x="217" y="61"/>
                    <a:pt x="215" y="61"/>
                  </a:cubicBezTo>
                  <a:cubicBezTo>
                    <a:pt x="217" y="59"/>
                    <a:pt x="220" y="59"/>
                    <a:pt x="219" y="55"/>
                  </a:cubicBezTo>
                  <a:cubicBezTo>
                    <a:pt x="220" y="55"/>
                    <a:pt x="221" y="55"/>
                    <a:pt x="222" y="55"/>
                  </a:cubicBezTo>
                  <a:close/>
                  <a:moveTo>
                    <a:pt x="220" y="33"/>
                  </a:moveTo>
                  <a:cubicBezTo>
                    <a:pt x="222" y="32"/>
                    <a:pt x="224" y="30"/>
                    <a:pt x="228" y="31"/>
                  </a:cubicBezTo>
                  <a:cubicBezTo>
                    <a:pt x="226" y="33"/>
                    <a:pt x="224" y="36"/>
                    <a:pt x="220" y="33"/>
                  </a:cubicBezTo>
                  <a:close/>
                  <a:moveTo>
                    <a:pt x="280" y="113"/>
                  </a:moveTo>
                  <a:cubicBezTo>
                    <a:pt x="281" y="115"/>
                    <a:pt x="284" y="116"/>
                    <a:pt x="283" y="119"/>
                  </a:cubicBezTo>
                  <a:cubicBezTo>
                    <a:pt x="283" y="120"/>
                    <a:pt x="282" y="120"/>
                    <a:pt x="281" y="121"/>
                  </a:cubicBezTo>
                  <a:cubicBezTo>
                    <a:pt x="279" y="120"/>
                    <a:pt x="281" y="116"/>
                    <a:pt x="280" y="113"/>
                  </a:cubicBezTo>
                  <a:close/>
                  <a:moveTo>
                    <a:pt x="289" y="53"/>
                  </a:moveTo>
                  <a:cubicBezTo>
                    <a:pt x="296" y="58"/>
                    <a:pt x="287" y="63"/>
                    <a:pt x="285" y="68"/>
                  </a:cubicBezTo>
                  <a:cubicBezTo>
                    <a:pt x="279" y="63"/>
                    <a:pt x="285" y="57"/>
                    <a:pt x="289" y="53"/>
                  </a:cubicBezTo>
                  <a:close/>
                  <a:moveTo>
                    <a:pt x="284" y="55"/>
                  </a:moveTo>
                  <a:cubicBezTo>
                    <a:pt x="284" y="52"/>
                    <a:pt x="286" y="50"/>
                    <a:pt x="289" y="50"/>
                  </a:cubicBezTo>
                  <a:cubicBezTo>
                    <a:pt x="288" y="53"/>
                    <a:pt x="287" y="54"/>
                    <a:pt x="284" y="55"/>
                  </a:cubicBezTo>
                  <a:close/>
                  <a:moveTo>
                    <a:pt x="316" y="87"/>
                  </a:moveTo>
                  <a:cubicBezTo>
                    <a:pt x="318" y="89"/>
                    <a:pt x="320" y="92"/>
                    <a:pt x="319" y="95"/>
                  </a:cubicBezTo>
                  <a:cubicBezTo>
                    <a:pt x="317" y="93"/>
                    <a:pt x="313" y="89"/>
                    <a:pt x="316" y="87"/>
                  </a:cubicBezTo>
                  <a:close/>
                  <a:moveTo>
                    <a:pt x="316" y="66"/>
                  </a:moveTo>
                  <a:cubicBezTo>
                    <a:pt x="318" y="68"/>
                    <a:pt x="319" y="71"/>
                    <a:pt x="320" y="73"/>
                  </a:cubicBezTo>
                  <a:cubicBezTo>
                    <a:pt x="320" y="75"/>
                    <a:pt x="318" y="74"/>
                    <a:pt x="317" y="76"/>
                  </a:cubicBezTo>
                  <a:cubicBezTo>
                    <a:pt x="314" y="73"/>
                    <a:pt x="316" y="70"/>
                    <a:pt x="316" y="66"/>
                  </a:cubicBezTo>
                  <a:close/>
                  <a:moveTo>
                    <a:pt x="317" y="118"/>
                  </a:moveTo>
                  <a:cubicBezTo>
                    <a:pt x="315" y="117"/>
                    <a:pt x="315" y="113"/>
                    <a:pt x="312" y="113"/>
                  </a:cubicBezTo>
                  <a:cubicBezTo>
                    <a:pt x="314" y="110"/>
                    <a:pt x="313" y="109"/>
                    <a:pt x="315" y="106"/>
                  </a:cubicBezTo>
                  <a:cubicBezTo>
                    <a:pt x="320" y="108"/>
                    <a:pt x="319" y="113"/>
                    <a:pt x="317" y="118"/>
                  </a:cubicBezTo>
                  <a:close/>
                  <a:moveTo>
                    <a:pt x="322" y="213"/>
                  </a:moveTo>
                  <a:cubicBezTo>
                    <a:pt x="321" y="213"/>
                    <a:pt x="322" y="211"/>
                    <a:pt x="320" y="211"/>
                  </a:cubicBezTo>
                  <a:cubicBezTo>
                    <a:pt x="320" y="210"/>
                    <a:pt x="322" y="210"/>
                    <a:pt x="322" y="209"/>
                  </a:cubicBezTo>
                  <a:cubicBezTo>
                    <a:pt x="323" y="209"/>
                    <a:pt x="322" y="209"/>
                    <a:pt x="322" y="209"/>
                  </a:cubicBezTo>
                  <a:cubicBezTo>
                    <a:pt x="322" y="211"/>
                    <a:pt x="323" y="212"/>
                    <a:pt x="322" y="213"/>
                  </a:cubicBezTo>
                  <a:close/>
                  <a:moveTo>
                    <a:pt x="311" y="740"/>
                  </a:moveTo>
                  <a:cubicBezTo>
                    <a:pt x="309" y="732"/>
                    <a:pt x="315" y="728"/>
                    <a:pt x="317" y="723"/>
                  </a:cubicBezTo>
                  <a:cubicBezTo>
                    <a:pt x="322" y="730"/>
                    <a:pt x="313" y="735"/>
                    <a:pt x="311" y="740"/>
                  </a:cubicBezTo>
                  <a:close/>
                  <a:moveTo>
                    <a:pt x="312" y="761"/>
                  </a:moveTo>
                  <a:cubicBezTo>
                    <a:pt x="311" y="761"/>
                    <a:pt x="311" y="758"/>
                    <a:pt x="312" y="755"/>
                  </a:cubicBezTo>
                  <a:cubicBezTo>
                    <a:pt x="314" y="756"/>
                    <a:pt x="315" y="760"/>
                    <a:pt x="312" y="761"/>
                  </a:cubicBezTo>
                  <a:close/>
                  <a:moveTo>
                    <a:pt x="309" y="821"/>
                  </a:moveTo>
                  <a:cubicBezTo>
                    <a:pt x="309" y="822"/>
                    <a:pt x="307" y="821"/>
                    <a:pt x="307" y="822"/>
                  </a:cubicBezTo>
                  <a:cubicBezTo>
                    <a:pt x="306" y="821"/>
                    <a:pt x="309" y="815"/>
                    <a:pt x="311" y="817"/>
                  </a:cubicBezTo>
                  <a:cubicBezTo>
                    <a:pt x="310" y="817"/>
                    <a:pt x="308" y="820"/>
                    <a:pt x="309" y="821"/>
                  </a:cubicBezTo>
                  <a:close/>
                  <a:moveTo>
                    <a:pt x="278" y="399"/>
                  </a:moveTo>
                  <a:cubicBezTo>
                    <a:pt x="278" y="396"/>
                    <a:pt x="282" y="398"/>
                    <a:pt x="283" y="396"/>
                  </a:cubicBezTo>
                  <a:cubicBezTo>
                    <a:pt x="285" y="398"/>
                    <a:pt x="283" y="402"/>
                    <a:pt x="283" y="404"/>
                  </a:cubicBezTo>
                  <a:cubicBezTo>
                    <a:pt x="281" y="403"/>
                    <a:pt x="280" y="401"/>
                    <a:pt x="278" y="399"/>
                  </a:cubicBezTo>
                  <a:close/>
                  <a:moveTo>
                    <a:pt x="283" y="413"/>
                  </a:moveTo>
                  <a:cubicBezTo>
                    <a:pt x="284" y="415"/>
                    <a:pt x="283" y="416"/>
                    <a:pt x="281" y="416"/>
                  </a:cubicBezTo>
                  <a:cubicBezTo>
                    <a:pt x="279" y="414"/>
                    <a:pt x="281" y="412"/>
                    <a:pt x="283" y="413"/>
                  </a:cubicBezTo>
                  <a:close/>
                  <a:moveTo>
                    <a:pt x="259" y="373"/>
                  </a:moveTo>
                  <a:cubicBezTo>
                    <a:pt x="259" y="373"/>
                    <a:pt x="259" y="374"/>
                    <a:pt x="260" y="374"/>
                  </a:cubicBezTo>
                  <a:cubicBezTo>
                    <a:pt x="259" y="372"/>
                    <a:pt x="257" y="374"/>
                    <a:pt x="257" y="371"/>
                  </a:cubicBezTo>
                  <a:cubicBezTo>
                    <a:pt x="258" y="369"/>
                    <a:pt x="259" y="366"/>
                    <a:pt x="262" y="365"/>
                  </a:cubicBezTo>
                  <a:cubicBezTo>
                    <a:pt x="262" y="368"/>
                    <a:pt x="262" y="368"/>
                    <a:pt x="263" y="372"/>
                  </a:cubicBezTo>
                  <a:cubicBezTo>
                    <a:pt x="261" y="372"/>
                    <a:pt x="259" y="377"/>
                    <a:pt x="259" y="373"/>
                  </a:cubicBezTo>
                  <a:close/>
                  <a:moveTo>
                    <a:pt x="263" y="388"/>
                  </a:moveTo>
                  <a:cubicBezTo>
                    <a:pt x="262" y="388"/>
                    <a:pt x="261" y="388"/>
                    <a:pt x="261" y="389"/>
                  </a:cubicBezTo>
                  <a:cubicBezTo>
                    <a:pt x="258" y="388"/>
                    <a:pt x="259" y="385"/>
                    <a:pt x="259" y="383"/>
                  </a:cubicBezTo>
                  <a:cubicBezTo>
                    <a:pt x="261" y="384"/>
                    <a:pt x="262" y="386"/>
                    <a:pt x="263" y="388"/>
                  </a:cubicBezTo>
                  <a:close/>
                  <a:moveTo>
                    <a:pt x="252" y="366"/>
                  </a:moveTo>
                  <a:cubicBezTo>
                    <a:pt x="249" y="362"/>
                    <a:pt x="246" y="358"/>
                    <a:pt x="242" y="354"/>
                  </a:cubicBezTo>
                  <a:cubicBezTo>
                    <a:pt x="243" y="350"/>
                    <a:pt x="246" y="349"/>
                    <a:pt x="248" y="347"/>
                  </a:cubicBezTo>
                  <a:cubicBezTo>
                    <a:pt x="252" y="350"/>
                    <a:pt x="254" y="355"/>
                    <a:pt x="258" y="360"/>
                  </a:cubicBezTo>
                  <a:cubicBezTo>
                    <a:pt x="257" y="363"/>
                    <a:pt x="255" y="365"/>
                    <a:pt x="252" y="366"/>
                  </a:cubicBezTo>
                  <a:close/>
                  <a:moveTo>
                    <a:pt x="255" y="380"/>
                  </a:moveTo>
                  <a:cubicBezTo>
                    <a:pt x="254" y="378"/>
                    <a:pt x="253" y="377"/>
                    <a:pt x="253" y="375"/>
                  </a:cubicBezTo>
                  <a:cubicBezTo>
                    <a:pt x="254" y="376"/>
                    <a:pt x="256" y="378"/>
                    <a:pt x="255" y="380"/>
                  </a:cubicBezTo>
                  <a:close/>
                  <a:moveTo>
                    <a:pt x="251" y="384"/>
                  </a:moveTo>
                  <a:cubicBezTo>
                    <a:pt x="251" y="381"/>
                    <a:pt x="249" y="382"/>
                    <a:pt x="249" y="379"/>
                  </a:cubicBezTo>
                  <a:cubicBezTo>
                    <a:pt x="252" y="378"/>
                    <a:pt x="254" y="384"/>
                    <a:pt x="251" y="384"/>
                  </a:cubicBezTo>
                  <a:close/>
                  <a:moveTo>
                    <a:pt x="221" y="413"/>
                  </a:moveTo>
                  <a:cubicBezTo>
                    <a:pt x="222" y="414"/>
                    <a:pt x="223" y="415"/>
                    <a:pt x="223" y="417"/>
                  </a:cubicBezTo>
                  <a:cubicBezTo>
                    <a:pt x="222" y="416"/>
                    <a:pt x="221" y="415"/>
                    <a:pt x="221" y="413"/>
                  </a:cubicBezTo>
                  <a:close/>
                  <a:moveTo>
                    <a:pt x="225" y="435"/>
                  </a:moveTo>
                  <a:cubicBezTo>
                    <a:pt x="224" y="435"/>
                    <a:pt x="223" y="435"/>
                    <a:pt x="222" y="435"/>
                  </a:cubicBezTo>
                  <a:cubicBezTo>
                    <a:pt x="222" y="433"/>
                    <a:pt x="221" y="432"/>
                    <a:pt x="223" y="431"/>
                  </a:cubicBezTo>
                  <a:cubicBezTo>
                    <a:pt x="224" y="431"/>
                    <a:pt x="226" y="434"/>
                    <a:pt x="225" y="435"/>
                  </a:cubicBezTo>
                  <a:close/>
                  <a:moveTo>
                    <a:pt x="220" y="405"/>
                  </a:moveTo>
                  <a:cubicBezTo>
                    <a:pt x="219" y="404"/>
                    <a:pt x="219" y="402"/>
                    <a:pt x="217" y="403"/>
                  </a:cubicBezTo>
                  <a:cubicBezTo>
                    <a:pt x="219" y="400"/>
                    <a:pt x="215" y="399"/>
                    <a:pt x="214" y="396"/>
                  </a:cubicBezTo>
                  <a:cubicBezTo>
                    <a:pt x="214" y="394"/>
                    <a:pt x="216" y="393"/>
                    <a:pt x="217" y="391"/>
                  </a:cubicBezTo>
                  <a:cubicBezTo>
                    <a:pt x="220" y="393"/>
                    <a:pt x="222" y="397"/>
                    <a:pt x="225" y="399"/>
                  </a:cubicBezTo>
                  <a:cubicBezTo>
                    <a:pt x="224" y="402"/>
                    <a:pt x="223" y="404"/>
                    <a:pt x="220" y="405"/>
                  </a:cubicBezTo>
                  <a:close/>
                  <a:moveTo>
                    <a:pt x="181" y="605"/>
                  </a:moveTo>
                  <a:cubicBezTo>
                    <a:pt x="179" y="603"/>
                    <a:pt x="183" y="601"/>
                    <a:pt x="183" y="599"/>
                  </a:cubicBezTo>
                  <a:cubicBezTo>
                    <a:pt x="185" y="601"/>
                    <a:pt x="181" y="603"/>
                    <a:pt x="181" y="605"/>
                  </a:cubicBezTo>
                  <a:close/>
                  <a:moveTo>
                    <a:pt x="183" y="626"/>
                  </a:moveTo>
                  <a:cubicBezTo>
                    <a:pt x="181" y="629"/>
                    <a:pt x="183" y="631"/>
                    <a:pt x="179" y="632"/>
                  </a:cubicBezTo>
                  <a:cubicBezTo>
                    <a:pt x="177" y="629"/>
                    <a:pt x="180" y="627"/>
                    <a:pt x="181" y="625"/>
                  </a:cubicBezTo>
                  <a:cubicBezTo>
                    <a:pt x="182" y="625"/>
                    <a:pt x="182" y="626"/>
                    <a:pt x="183" y="626"/>
                  </a:cubicBezTo>
                  <a:close/>
                  <a:moveTo>
                    <a:pt x="178" y="598"/>
                  </a:moveTo>
                  <a:cubicBezTo>
                    <a:pt x="175" y="594"/>
                    <a:pt x="180" y="592"/>
                    <a:pt x="181" y="589"/>
                  </a:cubicBezTo>
                  <a:cubicBezTo>
                    <a:pt x="184" y="592"/>
                    <a:pt x="181" y="597"/>
                    <a:pt x="178" y="598"/>
                  </a:cubicBezTo>
                  <a:close/>
                  <a:moveTo>
                    <a:pt x="162" y="682"/>
                  </a:moveTo>
                  <a:cubicBezTo>
                    <a:pt x="163" y="681"/>
                    <a:pt x="163" y="679"/>
                    <a:pt x="164" y="677"/>
                  </a:cubicBezTo>
                  <a:cubicBezTo>
                    <a:pt x="165" y="678"/>
                    <a:pt x="164" y="680"/>
                    <a:pt x="166" y="681"/>
                  </a:cubicBezTo>
                  <a:cubicBezTo>
                    <a:pt x="165" y="682"/>
                    <a:pt x="163" y="683"/>
                    <a:pt x="162" y="682"/>
                  </a:cubicBezTo>
                  <a:close/>
                  <a:moveTo>
                    <a:pt x="162" y="704"/>
                  </a:moveTo>
                  <a:cubicBezTo>
                    <a:pt x="161" y="702"/>
                    <a:pt x="163" y="698"/>
                    <a:pt x="164" y="696"/>
                  </a:cubicBezTo>
                  <a:cubicBezTo>
                    <a:pt x="168" y="698"/>
                    <a:pt x="163" y="702"/>
                    <a:pt x="162" y="704"/>
                  </a:cubicBezTo>
                  <a:close/>
                  <a:moveTo>
                    <a:pt x="164" y="589"/>
                  </a:moveTo>
                  <a:cubicBezTo>
                    <a:pt x="167" y="577"/>
                    <a:pt x="176" y="598"/>
                    <a:pt x="167" y="600"/>
                  </a:cubicBezTo>
                  <a:cubicBezTo>
                    <a:pt x="168" y="596"/>
                    <a:pt x="164" y="592"/>
                    <a:pt x="164" y="589"/>
                  </a:cubicBezTo>
                  <a:close/>
                  <a:moveTo>
                    <a:pt x="162" y="509"/>
                  </a:moveTo>
                  <a:cubicBezTo>
                    <a:pt x="166" y="512"/>
                    <a:pt x="166" y="520"/>
                    <a:pt x="167" y="525"/>
                  </a:cubicBezTo>
                  <a:cubicBezTo>
                    <a:pt x="158" y="525"/>
                    <a:pt x="170" y="539"/>
                    <a:pt x="162" y="543"/>
                  </a:cubicBezTo>
                  <a:cubicBezTo>
                    <a:pt x="162" y="537"/>
                    <a:pt x="161" y="517"/>
                    <a:pt x="162" y="509"/>
                  </a:cubicBezTo>
                  <a:close/>
                  <a:moveTo>
                    <a:pt x="151" y="171"/>
                  </a:moveTo>
                  <a:cubicBezTo>
                    <a:pt x="155" y="176"/>
                    <a:pt x="157" y="188"/>
                    <a:pt x="151" y="191"/>
                  </a:cubicBezTo>
                  <a:cubicBezTo>
                    <a:pt x="152" y="185"/>
                    <a:pt x="151" y="177"/>
                    <a:pt x="151" y="171"/>
                  </a:cubicBezTo>
                  <a:close/>
                  <a:moveTo>
                    <a:pt x="153" y="199"/>
                  </a:moveTo>
                  <a:cubicBezTo>
                    <a:pt x="156" y="199"/>
                    <a:pt x="155" y="207"/>
                    <a:pt x="155" y="211"/>
                  </a:cubicBezTo>
                  <a:cubicBezTo>
                    <a:pt x="152" y="211"/>
                    <a:pt x="153" y="201"/>
                    <a:pt x="153" y="199"/>
                  </a:cubicBezTo>
                  <a:close/>
                  <a:moveTo>
                    <a:pt x="155" y="87"/>
                  </a:moveTo>
                  <a:cubicBezTo>
                    <a:pt x="156" y="87"/>
                    <a:pt x="157" y="86"/>
                    <a:pt x="157" y="85"/>
                  </a:cubicBezTo>
                  <a:cubicBezTo>
                    <a:pt x="162" y="85"/>
                    <a:pt x="161" y="91"/>
                    <a:pt x="158" y="93"/>
                  </a:cubicBezTo>
                  <a:cubicBezTo>
                    <a:pt x="156" y="92"/>
                    <a:pt x="156" y="90"/>
                    <a:pt x="155" y="87"/>
                  </a:cubicBezTo>
                  <a:close/>
                  <a:moveTo>
                    <a:pt x="246" y="332"/>
                  </a:moveTo>
                  <a:cubicBezTo>
                    <a:pt x="246" y="331"/>
                    <a:pt x="247" y="330"/>
                    <a:pt x="248" y="329"/>
                  </a:cubicBezTo>
                  <a:cubicBezTo>
                    <a:pt x="250" y="329"/>
                    <a:pt x="251" y="332"/>
                    <a:pt x="251" y="334"/>
                  </a:cubicBezTo>
                  <a:cubicBezTo>
                    <a:pt x="250" y="335"/>
                    <a:pt x="249" y="337"/>
                    <a:pt x="248" y="338"/>
                  </a:cubicBezTo>
                  <a:cubicBezTo>
                    <a:pt x="245" y="337"/>
                    <a:pt x="248" y="333"/>
                    <a:pt x="246" y="332"/>
                  </a:cubicBezTo>
                  <a:close/>
                  <a:moveTo>
                    <a:pt x="210" y="399"/>
                  </a:moveTo>
                  <a:cubicBezTo>
                    <a:pt x="214" y="398"/>
                    <a:pt x="217" y="406"/>
                    <a:pt x="217" y="409"/>
                  </a:cubicBezTo>
                  <a:cubicBezTo>
                    <a:pt x="213" y="407"/>
                    <a:pt x="211" y="404"/>
                    <a:pt x="210" y="399"/>
                  </a:cubicBezTo>
                  <a:close/>
                  <a:moveTo>
                    <a:pt x="215" y="426"/>
                  </a:moveTo>
                  <a:cubicBezTo>
                    <a:pt x="214" y="424"/>
                    <a:pt x="213" y="421"/>
                    <a:pt x="214" y="420"/>
                  </a:cubicBezTo>
                  <a:cubicBezTo>
                    <a:pt x="217" y="420"/>
                    <a:pt x="219" y="426"/>
                    <a:pt x="215" y="426"/>
                  </a:cubicBezTo>
                  <a:close/>
                  <a:moveTo>
                    <a:pt x="173" y="662"/>
                  </a:moveTo>
                  <a:cubicBezTo>
                    <a:pt x="175" y="664"/>
                    <a:pt x="176" y="668"/>
                    <a:pt x="174" y="670"/>
                  </a:cubicBezTo>
                  <a:cubicBezTo>
                    <a:pt x="171" y="669"/>
                    <a:pt x="170" y="664"/>
                    <a:pt x="173" y="662"/>
                  </a:cubicBezTo>
                  <a:close/>
                  <a:moveTo>
                    <a:pt x="171" y="692"/>
                  </a:moveTo>
                  <a:cubicBezTo>
                    <a:pt x="168" y="690"/>
                    <a:pt x="171" y="684"/>
                    <a:pt x="172" y="683"/>
                  </a:cubicBezTo>
                  <a:cubicBezTo>
                    <a:pt x="175" y="685"/>
                    <a:pt x="173" y="690"/>
                    <a:pt x="171" y="692"/>
                  </a:cubicBezTo>
                  <a:close/>
                  <a:moveTo>
                    <a:pt x="170" y="608"/>
                  </a:moveTo>
                  <a:cubicBezTo>
                    <a:pt x="171" y="606"/>
                    <a:pt x="172" y="604"/>
                    <a:pt x="173" y="602"/>
                  </a:cubicBezTo>
                  <a:cubicBezTo>
                    <a:pt x="175" y="604"/>
                    <a:pt x="173" y="607"/>
                    <a:pt x="170" y="608"/>
                  </a:cubicBezTo>
                  <a:close/>
                  <a:moveTo>
                    <a:pt x="174" y="636"/>
                  </a:moveTo>
                  <a:cubicBezTo>
                    <a:pt x="177" y="638"/>
                    <a:pt x="174" y="641"/>
                    <a:pt x="173" y="642"/>
                  </a:cubicBezTo>
                  <a:cubicBezTo>
                    <a:pt x="171" y="641"/>
                    <a:pt x="173" y="638"/>
                    <a:pt x="174" y="636"/>
                  </a:cubicBezTo>
                  <a:close/>
                  <a:moveTo>
                    <a:pt x="173" y="616"/>
                  </a:moveTo>
                  <a:cubicBezTo>
                    <a:pt x="173" y="613"/>
                    <a:pt x="174" y="611"/>
                    <a:pt x="177" y="610"/>
                  </a:cubicBezTo>
                  <a:cubicBezTo>
                    <a:pt x="176" y="613"/>
                    <a:pt x="175" y="615"/>
                    <a:pt x="173" y="616"/>
                  </a:cubicBezTo>
                  <a:close/>
                  <a:moveTo>
                    <a:pt x="174" y="589"/>
                  </a:moveTo>
                  <a:cubicBezTo>
                    <a:pt x="173" y="585"/>
                    <a:pt x="172" y="582"/>
                    <a:pt x="172" y="580"/>
                  </a:cubicBezTo>
                  <a:cubicBezTo>
                    <a:pt x="172" y="578"/>
                    <a:pt x="175" y="577"/>
                    <a:pt x="175" y="575"/>
                  </a:cubicBezTo>
                  <a:cubicBezTo>
                    <a:pt x="181" y="577"/>
                    <a:pt x="179" y="586"/>
                    <a:pt x="174" y="589"/>
                  </a:cubicBezTo>
                  <a:close/>
                  <a:moveTo>
                    <a:pt x="161" y="442"/>
                  </a:moveTo>
                  <a:cubicBezTo>
                    <a:pt x="166" y="447"/>
                    <a:pt x="162" y="453"/>
                    <a:pt x="162" y="461"/>
                  </a:cubicBezTo>
                  <a:cubicBezTo>
                    <a:pt x="165" y="461"/>
                    <a:pt x="166" y="460"/>
                    <a:pt x="167" y="458"/>
                  </a:cubicBezTo>
                  <a:cubicBezTo>
                    <a:pt x="171" y="461"/>
                    <a:pt x="166" y="464"/>
                    <a:pt x="165" y="467"/>
                  </a:cubicBezTo>
                  <a:cubicBezTo>
                    <a:pt x="165" y="468"/>
                    <a:pt x="166" y="468"/>
                    <a:pt x="166" y="470"/>
                  </a:cubicBezTo>
                  <a:cubicBezTo>
                    <a:pt x="168" y="471"/>
                    <a:pt x="169" y="471"/>
                    <a:pt x="170" y="469"/>
                  </a:cubicBezTo>
                  <a:cubicBezTo>
                    <a:pt x="173" y="471"/>
                    <a:pt x="173" y="476"/>
                    <a:pt x="175" y="479"/>
                  </a:cubicBezTo>
                  <a:cubicBezTo>
                    <a:pt x="174" y="482"/>
                    <a:pt x="172" y="484"/>
                    <a:pt x="170" y="486"/>
                  </a:cubicBezTo>
                  <a:cubicBezTo>
                    <a:pt x="166" y="482"/>
                    <a:pt x="168" y="476"/>
                    <a:pt x="165" y="471"/>
                  </a:cubicBezTo>
                  <a:cubicBezTo>
                    <a:pt x="163" y="470"/>
                    <a:pt x="163" y="471"/>
                    <a:pt x="161" y="471"/>
                  </a:cubicBezTo>
                  <a:cubicBezTo>
                    <a:pt x="161" y="464"/>
                    <a:pt x="162" y="451"/>
                    <a:pt x="161" y="442"/>
                  </a:cubicBezTo>
                  <a:close/>
                  <a:moveTo>
                    <a:pt x="162" y="385"/>
                  </a:moveTo>
                  <a:cubicBezTo>
                    <a:pt x="168" y="390"/>
                    <a:pt x="169" y="400"/>
                    <a:pt x="172" y="407"/>
                  </a:cubicBezTo>
                  <a:cubicBezTo>
                    <a:pt x="172" y="410"/>
                    <a:pt x="169" y="413"/>
                    <a:pt x="167" y="415"/>
                  </a:cubicBezTo>
                  <a:cubicBezTo>
                    <a:pt x="165" y="418"/>
                    <a:pt x="164" y="422"/>
                    <a:pt x="162" y="421"/>
                  </a:cubicBezTo>
                  <a:cubicBezTo>
                    <a:pt x="163" y="407"/>
                    <a:pt x="165" y="398"/>
                    <a:pt x="162" y="385"/>
                  </a:cubicBezTo>
                  <a:close/>
                  <a:moveTo>
                    <a:pt x="242" y="176"/>
                  </a:moveTo>
                  <a:cubicBezTo>
                    <a:pt x="244" y="177"/>
                    <a:pt x="245" y="179"/>
                    <a:pt x="246" y="182"/>
                  </a:cubicBezTo>
                  <a:cubicBezTo>
                    <a:pt x="244" y="184"/>
                    <a:pt x="242" y="187"/>
                    <a:pt x="239" y="188"/>
                  </a:cubicBezTo>
                  <a:cubicBezTo>
                    <a:pt x="240" y="185"/>
                    <a:pt x="238" y="179"/>
                    <a:pt x="242" y="176"/>
                  </a:cubicBezTo>
                  <a:close/>
                  <a:moveTo>
                    <a:pt x="249" y="177"/>
                  </a:moveTo>
                  <a:cubicBezTo>
                    <a:pt x="246" y="176"/>
                    <a:pt x="248" y="174"/>
                    <a:pt x="246" y="173"/>
                  </a:cubicBezTo>
                  <a:cubicBezTo>
                    <a:pt x="246" y="168"/>
                    <a:pt x="251" y="168"/>
                    <a:pt x="252" y="163"/>
                  </a:cubicBezTo>
                  <a:cubicBezTo>
                    <a:pt x="255" y="164"/>
                    <a:pt x="254" y="167"/>
                    <a:pt x="256" y="168"/>
                  </a:cubicBezTo>
                  <a:cubicBezTo>
                    <a:pt x="254" y="172"/>
                    <a:pt x="251" y="174"/>
                    <a:pt x="249" y="177"/>
                  </a:cubicBezTo>
                  <a:close/>
                  <a:moveTo>
                    <a:pt x="253" y="191"/>
                  </a:moveTo>
                  <a:cubicBezTo>
                    <a:pt x="252" y="194"/>
                    <a:pt x="249" y="196"/>
                    <a:pt x="248" y="199"/>
                  </a:cubicBezTo>
                  <a:cubicBezTo>
                    <a:pt x="240" y="196"/>
                    <a:pt x="244" y="190"/>
                    <a:pt x="248" y="185"/>
                  </a:cubicBezTo>
                  <a:cubicBezTo>
                    <a:pt x="251" y="185"/>
                    <a:pt x="251" y="190"/>
                    <a:pt x="253" y="191"/>
                  </a:cubicBezTo>
                  <a:close/>
                  <a:moveTo>
                    <a:pt x="253" y="156"/>
                  </a:moveTo>
                  <a:cubicBezTo>
                    <a:pt x="250" y="155"/>
                    <a:pt x="250" y="150"/>
                    <a:pt x="248" y="148"/>
                  </a:cubicBezTo>
                  <a:cubicBezTo>
                    <a:pt x="247" y="147"/>
                    <a:pt x="249" y="147"/>
                    <a:pt x="249" y="146"/>
                  </a:cubicBezTo>
                  <a:cubicBezTo>
                    <a:pt x="252" y="147"/>
                    <a:pt x="252" y="151"/>
                    <a:pt x="255" y="154"/>
                  </a:cubicBezTo>
                  <a:cubicBezTo>
                    <a:pt x="255" y="155"/>
                    <a:pt x="253" y="154"/>
                    <a:pt x="253" y="156"/>
                  </a:cubicBezTo>
                  <a:close/>
                  <a:moveTo>
                    <a:pt x="244" y="127"/>
                  </a:moveTo>
                  <a:cubicBezTo>
                    <a:pt x="245" y="123"/>
                    <a:pt x="248" y="122"/>
                    <a:pt x="248" y="119"/>
                  </a:cubicBezTo>
                  <a:cubicBezTo>
                    <a:pt x="253" y="121"/>
                    <a:pt x="254" y="125"/>
                    <a:pt x="256" y="130"/>
                  </a:cubicBezTo>
                  <a:cubicBezTo>
                    <a:pt x="254" y="132"/>
                    <a:pt x="251" y="135"/>
                    <a:pt x="249" y="138"/>
                  </a:cubicBezTo>
                  <a:cubicBezTo>
                    <a:pt x="247" y="134"/>
                    <a:pt x="245" y="131"/>
                    <a:pt x="244" y="127"/>
                  </a:cubicBezTo>
                  <a:close/>
                  <a:moveTo>
                    <a:pt x="246" y="140"/>
                  </a:moveTo>
                  <a:cubicBezTo>
                    <a:pt x="247" y="142"/>
                    <a:pt x="244" y="142"/>
                    <a:pt x="245" y="144"/>
                  </a:cubicBezTo>
                  <a:cubicBezTo>
                    <a:pt x="242" y="142"/>
                    <a:pt x="241" y="139"/>
                    <a:pt x="242" y="135"/>
                  </a:cubicBezTo>
                  <a:cubicBezTo>
                    <a:pt x="244" y="136"/>
                    <a:pt x="244" y="139"/>
                    <a:pt x="246" y="140"/>
                  </a:cubicBezTo>
                  <a:close/>
                  <a:moveTo>
                    <a:pt x="244" y="152"/>
                  </a:moveTo>
                  <a:cubicBezTo>
                    <a:pt x="247" y="153"/>
                    <a:pt x="248" y="157"/>
                    <a:pt x="250" y="159"/>
                  </a:cubicBezTo>
                  <a:cubicBezTo>
                    <a:pt x="247" y="162"/>
                    <a:pt x="246" y="166"/>
                    <a:pt x="242" y="167"/>
                  </a:cubicBezTo>
                  <a:cubicBezTo>
                    <a:pt x="237" y="163"/>
                    <a:pt x="240" y="155"/>
                    <a:pt x="244" y="152"/>
                  </a:cubicBezTo>
                  <a:close/>
                  <a:moveTo>
                    <a:pt x="244" y="204"/>
                  </a:moveTo>
                  <a:cubicBezTo>
                    <a:pt x="243" y="205"/>
                    <a:pt x="241" y="206"/>
                    <a:pt x="240" y="208"/>
                  </a:cubicBezTo>
                  <a:cubicBezTo>
                    <a:pt x="238" y="205"/>
                    <a:pt x="239" y="200"/>
                    <a:pt x="239" y="198"/>
                  </a:cubicBezTo>
                  <a:cubicBezTo>
                    <a:pt x="241" y="199"/>
                    <a:pt x="243" y="201"/>
                    <a:pt x="244" y="204"/>
                  </a:cubicBezTo>
                  <a:close/>
                  <a:moveTo>
                    <a:pt x="240" y="267"/>
                  </a:moveTo>
                  <a:cubicBezTo>
                    <a:pt x="240" y="270"/>
                    <a:pt x="241" y="271"/>
                    <a:pt x="240" y="275"/>
                  </a:cubicBezTo>
                  <a:cubicBezTo>
                    <a:pt x="239" y="274"/>
                    <a:pt x="237" y="273"/>
                    <a:pt x="236" y="272"/>
                  </a:cubicBezTo>
                  <a:cubicBezTo>
                    <a:pt x="236" y="271"/>
                    <a:pt x="236" y="270"/>
                    <a:pt x="236" y="268"/>
                  </a:cubicBezTo>
                  <a:cubicBezTo>
                    <a:pt x="238" y="270"/>
                    <a:pt x="238" y="267"/>
                    <a:pt x="240" y="267"/>
                  </a:cubicBezTo>
                  <a:close/>
                  <a:moveTo>
                    <a:pt x="196" y="358"/>
                  </a:moveTo>
                  <a:cubicBezTo>
                    <a:pt x="193" y="357"/>
                    <a:pt x="192" y="354"/>
                    <a:pt x="189" y="352"/>
                  </a:cubicBezTo>
                  <a:cubicBezTo>
                    <a:pt x="189" y="350"/>
                    <a:pt x="192" y="351"/>
                    <a:pt x="192" y="348"/>
                  </a:cubicBezTo>
                  <a:cubicBezTo>
                    <a:pt x="196" y="350"/>
                    <a:pt x="200" y="355"/>
                    <a:pt x="196" y="358"/>
                  </a:cubicBezTo>
                  <a:close/>
                  <a:moveTo>
                    <a:pt x="195" y="382"/>
                  </a:moveTo>
                  <a:cubicBezTo>
                    <a:pt x="191" y="379"/>
                    <a:pt x="191" y="375"/>
                    <a:pt x="195" y="373"/>
                  </a:cubicBezTo>
                  <a:cubicBezTo>
                    <a:pt x="198" y="375"/>
                    <a:pt x="198" y="380"/>
                    <a:pt x="195" y="382"/>
                  </a:cubicBezTo>
                  <a:close/>
                  <a:moveTo>
                    <a:pt x="184" y="420"/>
                  </a:moveTo>
                  <a:cubicBezTo>
                    <a:pt x="182" y="419"/>
                    <a:pt x="180" y="415"/>
                    <a:pt x="181" y="412"/>
                  </a:cubicBezTo>
                  <a:cubicBezTo>
                    <a:pt x="184" y="413"/>
                    <a:pt x="185" y="415"/>
                    <a:pt x="187" y="416"/>
                  </a:cubicBezTo>
                  <a:cubicBezTo>
                    <a:pt x="186" y="419"/>
                    <a:pt x="186" y="420"/>
                    <a:pt x="184" y="420"/>
                  </a:cubicBezTo>
                  <a:close/>
                  <a:moveTo>
                    <a:pt x="189" y="422"/>
                  </a:moveTo>
                  <a:cubicBezTo>
                    <a:pt x="191" y="424"/>
                    <a:pt x="188" y="426"/>
                    <a:pt x="186" y="427"/>
                  </a:cubicBezTo>
                  <a:cubicBezTo>
                    <a:pt x="186" y="424"/>
                    <a:pt x="189" y="424"/>
                    <a:pt x="189" y="422"/>
                  </a:cubicBezTo>
                  <a:close/>
                  <a:moveTo>
                    <a:pt x="184" y="386"/>
                  </a:moveTo>
                  <a:cubicBezTo>
                    <a:pt x="185" y="385"/>
                    <a:pt x="186" y="384"/>
                    <a:pt x="187" y="382"/>
                  </a:cubicBezTo>
                  <a:cubicBezTo>
                    <a:pt x="189" y="382"/>
                    <a:pt x="190" y="384"/>
                    <a:pt x="191" y="386"/>
                  </a:cubicBezTo>
                  <a:cubicBezTo>
                    <a:pt x="189" y="387"/>
                    <a:pt x="188" y="388"/>
                    <a:pt x="188" y="389"/>
                  </a:cubicBezTo>
                  <a:cubicBezTo>
                    <a:pt x="185" y="389"/>
                    <a:pt x="186" y="386"/>
                    <a:pt x="184" y="386"/>
                  </a:cubicBezTo>
                  <a:close/>
                  <a:moveTo>
                    <a:pt x="174" y="350"/>
                  </a:moveTo>
                  <a:cubicBezTo>
                    <a:pt x="175" y="349"/>
                    <a:pt x="176" y="348"/>
                    <a:pt x="177" y="347"/>
                  </a:cubicBezTo>
                  <a:cubicBezTo>
                    <a:pt x="181" y="349"/>
                    <a:pt x="180" y="355"/>
                    <a:pt x="176" y="356"/>
                  </a:cubicBezTo>
                  <a:cubicBezTo>
                    <a:pt x="176" y="353"/>
                    <a:pt x="173" y="353"/>
                    <a:pt x="174" y="350"/>
                  </a:cubicBezTo>
                  <a:close/>
                  <a:moveTo>
                    <a:pt x="193" y="161"/>
                  </a:moveTo>
                  <a:cubicBezTo>
                    <a:pt x="190" y="162"/>
                    <a:pt x="190" y="166"/>
                    <a:pt x="187" y="166"/>
                  </a:cubicBezTo>
                  <a:cubicBezTo>
                    <a:pt x="187" y="163"/>
                    <a:pt x="184" y="163"/>
                    <a:pt x="183" y="162"/>
                  </a:cubicBezTo>
                  <a:cubicBezTo>
                    <a:pt x="185" y="159"/>
                    <a:pt x="185" y="154"/>
                    <a:pt x="191" y="154"/>
                  </a:cubicBezTo>
                  <a:cubicBezTo>
                    <a:pt x="189" y="157"/>
                    <a:pt x="192" y="158"/>
                    <a:pt x="193" y="161"/>
                  </a:cubicBezTo>
                  <a:close/>
                  <a:moveTo>
                    <a:pt x="183" y="330"/>
                  </a:moveTo>
                  <a:cubicBezTo>
                    <a:pt x="184" y="327"/>
                    <a:pt x="188" y="322"/>
                    <a:pt x="190" y="326"/>
                  </a:cubicBezTo>
                  <a:cubicBezTo>
                    <a:pt x="189" y="328"/>
                    <a:pt x="187" y="332"/>
                    <a:pt x="183" y="330"/>
                  </a:cubicBezTo>
                  <a:close/>
                  <a:moveTo>
                    <a:pt x="187" y="342"/>
                  </a:moveTo>
                  <a:cubicBezTo>
                    <a:pt x="186" y="343"/>
                    <a:pt x="186" y="345"/>
                    <a:pt x="184" y="345"/>
                  </a:cubicBezTo>
                  <a:cubicBezTo>
                    <a:pt x="182" y="345"/>
                    <a:pt x="182" y="343"/>
                    <a:pt x="181" y="342"/>
                  </a:cubicBezTo>
                  <a:cubicBezTo>
                    <a:pt x="182" y="338"/>
                    <a:pt x="187" y="338"/>
                    <a:pt x="187" y="342"/>
                  </a:cubicBezTo>
                  <a:close/>
                  <a:moveTo>
                    <a:pt x="183" y="289"/>
                  </a:moveTo>
                  <a:cubicBezTo>
                    <a:pt x="184" y="289"/>
                    <a:pt x="185" y="287"/>
                    <a:pt x="188" y="288"/>
                  </a:cubicBezTo>
                  <a:cubicBezTo>
                    <a:pt x="188" y="289"/>
                    <a:pt x="190" y="290"/>
                    <a:pt x="190" y="292"/>
                  </a:cubicBezTo>
                  <a:cubicBezTo>
                    <a:pt x="188" y="294"/>
                    <a:pt x="186" y="296"/>
                    <a:pt x="184" y="299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1" y="293"/>
                    <a:pt x="186" y="292"/>
                    <a:pt x="183" y="289"/>
                  </a:cubicBezTo>
                  <a:close/>
                  <a:moveTo>
                    <a:pt x="194" y="287"/>
                  </a:moveTo>
                  <a:cubicBezTo>
                    <a:pt x="190" y="286"/>
                    <a:pt x="191" y="283"/>
                    <a:pt x="189" y="282"/>
                  </a:cubicBezTo>
                  <a:cubicBezTo>
                    <a:pt x="189" y="279"/>
                    <a:pt x="192" y="278"/>
                    <a:pt x="193" y="276"/>
                  </a:cubicBezTo>
                  <a:cubicBezTo>
                    <a:pt x="196" y="277"/>
                    <a:pt x="197" y="280"/>
                    <a:pt x="198" y="283"/>
                  </a:cubicBezTo>
                  <a:cubicBezTo>
                    <a:pt x="195" y="283"/>
                    <a:pt x="195" y="286"/>
                    <a:pt x="194" y="287"/>
                  </a:cubicBezTo>
                  <a:close/>
                  <a:moveTo>
                    <a:pt x="198" y="303"/>
                  </a:moveTo>
                  <a:cubicBezTo>
                    <a:pt x="196" y="307"/>
                    <a:pt x="195" y="309"/>
                    <a:pt x="191" y="311"/>
                  </a:cubicBezTo>
                  <a:cubicBezTo>
                    <a:pt x="190" y="307"/>
                    <a:pt x="187" y="306"/>
                    <a:pt x="187" y="302"/>
                  </a:cubicBezTo>
                  <a:cubicBezTo>
                    <a:pt x="190" y="301"/>
                    <a:pt x="191" y="298"/>
                    <a:pt x="193" y="296"/>
                  </a:cubicBezTo>
                  <a:cubicBezTo>
                    <a:pt x="195" y="297"/>
                    <a:pt x="196" y="301"/>
                    <a:pt x="198" y="303"/>
                  </a:cubicBezTo>
                  <a:close/>
                  <a:moveTo>
                    <a:pt x="190" y="239"/>
                  </a:moveTo>
                  <a:cubicBezTo>
                    <a:pt x="193" y="239"/>
                    <a:pt x="192" y="243"/>
                    <a:pt x="195" y="244"/>
                  </a:cubicBezTo>
                  <a:cubicBezTo>
                    <a:pt x="194" y="246"/>
                    <a:pt x="193" y="248"/>
                    <a:pt x="191" y="248"/>
                  </a:cubicBezTo>
                  <a:cubicBezTo>
                    <a:pt x="192" y="246"/>
                    <a:pt x="188" y="245"/>
                    <a:pt x="187" y="243"/>
                  </a:cubicBezTo>
                  <a:cubicBezTo>
                    <a:pt x="188" y="241"/>
                    <a:pt x="189" y="239"/>
                    <a:pt x="190" y="239"/>
                  </a:cubicBezTo>
                  <a:close/>
                  <a:moveTo>
                    <a:pt x="186" y="226"/>
                  </a:moveTo>
                  <a:cubicBezTo>
                    <a:pt x="186" y="220"/>
                    <a:pt x="193" y="223"/>
                    <a:pt x="189" y="227"/>
                  </a:cubicBezTo>
                  <a:cubicBezTo>
                    <a:pt x="187" y="227"/>
                    <a:pt x="188" y="226"/>
                    <a:pt x="186" y="226"/>
                  </a:cubicBezTo>
                  <a:close/>
                  <a:moveTo>
                    <a:pt x="203" y="210"/>
                  </a:moveTo>
                  <a:cubicBezTo>
                    <a:pt x="202" y="209"/>
                    <a:pt x="201" y="207"/>
                    <a:pt x="200" y="207"/>
                  </a:cubicBezTo>
                  <a:cubicBezTo>
                    <a:pt x="201" y="204"/>
                    <a:pt x="204" y="203"/>
                    <a:pt x="205" y="200"/>
                  </a:cubicBezTo>
                  <a:cubicBezTo>
                    <a:pt x="208" y="200"/>
                    <a:pt x="208" y="203"/>
                    <a:pt x="209" y="204"/>
                  </a:cubicBezTo>
                  <a:cubicBezTo>
                    <a:pt x="207" y="206"/>
                    <a:pt x="206" y="209"/>
                    <a:pt x="203" y="210"/>
                  </a:cubicBezTo>
                  <a:close/>
                  <a:moveTo>
                    <a:pt x="212" y="209"/>
                  </a:moveTo>
                  <a:cubicBezTo>
                    <a:pt x="215" y="210"/>
                    <a:pt x="215" y="213"/>
                    <a:pt x="217" y="216"/>
                  </a:cubicBezTo>
                  <a:cubicBezTo>
                    <a:pt x="216" y="219"/>
                    <a:pt x="213" y="221"/>
                    <a:pt x="212" y="223"/>
                  </a:cubicBezTo>
                  <a:cubicBezTo>
                    <a:pt x="211" y="220"/>
                    <a:pt x="209" y="218"/>
                    <a:pt x="207" y="217"/>
                  </a:cubicBezTo>
                  <a:cubicBezTo>
                    <a:pt x="208" y="214"/>
                    <a:pt x="209" y="210"/>
                    <a:pt x="212" y="209"/>
                  </a:cubicBezTo>
                  <a:close/>
                  <a:moveTo>
                    <a:pt x="204" y="220"/>
                  </a:moveTo>
                  <a:cubicBezTo>
                    <a:pt x="207" y="220"/>
                    <a:pt x="208" y="224"/>
                    <a:pt x="209" y="226"/>
                  </a:cubicBezTo>
                  <a:cubicBezTo>
                    <a:pt x="208" y="229"/>
                    <a:pt x="206" y="230"/>
                    <a:pt x="204" y="232"/>
                  </a:cubicBezTo>
                  <a:cubicBezTo>
                    <a:pt x="201" y="232"/>
                    <a:pt x="202" y="228"/>
                    <a:pt x="198" y="228"/>
                  </a:cubicBezTo>
                  <a:cubicBezTo>
                    <a:pt x="200" y="225"/>
                    <a:pt x="202" y="223"/>
                    <a:pt x="204" y="220"/>
                  </a:cubicBezTo>
                  <a:close/>
                  <a:moveTo>
                    <a:pt x="202" y="236"/>
                  </a:moveTo>
                  <a:cubicBezTo>
                    <a:pt x="200" y="238"/>
                    <a:pt x="200" y="240"/>
                    <a:pt x="197" y="241"/>
                  </a:cubicBezTo>
                  <a:cubicBezTo>
                    <a:pt x="197" y="238"/>
                    <a:pt x="194" y="237"/>
                    <a:pt x="193" y="235"/>
                  </a:cubicBezTo>
                  <a:cubicBezTo>
                    <a:pt x="193" y="233"/>
                    <a:pt x="195" y="232"/>
                    <a:pt x="196" y="230"/>
                  </a:cubicBezTo>
                  <a:cubicBezTo>
                    <a:pt x="199" y="231"/>
                    <a:pt x="199" y="235"/>
                    <a:pt x="202" y="236"/>
                  </a:cubicBezTo>
                  <a:close/>
                  <a:moveTo>
                    <a:pt x="195" y="220"/>
                  </a:moveTo>
                  <a:cubicBezTo>
                    <a:pt x="193" y="220"/>
                    <a:pt x="191" y="219"/>
                    <a:pt x="191" y="217"/>
                  </a:cubicBezTo>
                  <a:cubicBezTo>
                    <a:pt x="193" y="214"/>
                    <a:pt x="196" y="214"/>
                    <a:pt x="197" y="210"/>
                  </a:cubicBezTo>
                  <a:cubicBezTo>
                    <a:pt x="199" y="210"/>
                    <a:pt x="199" y="212"/>
                    <a:pt x="200" y="213"/>
                  </a:cubicBezTo>
                  <a:cubicBezTo>
                    <a:pt x="199" y="216"/>
                    <a:pt x="196" y="218"/>
                    <a:pt x="195" y="220"/>
                  </a:cubicBezTo>
                  <a:close/>
                  <a:moveTo>
                    <a:pt x="185" y="277"/>
                  </a:moveTo>
                  <a:cubicBezTo>
                    <a:pt x="182" y="273"/>
                    <a:pt x="184" y="270"/>
                    <a:pt x="187" y="267"/>
                  </a:cubicBezTo>
                  <a:cubicBezTo>
                    <a:pt x="188" y="268"/>
                    <a:pt x="189" y="270"/>
                    <a:pt x="190" y="272"/>
                  </a:cubicBezTo>
                  <a:cubicBezTo>
                    <a:pt x="188" y="274"/>
                    <a:pt x="187" y="276"/>
                    <a:pt x="185" y="277"/>
                  </a:cubicBezTo>
                  <a:close/>
                  <a:moveTo>
                    <a:pt x="193" y="267"/>
                  </a:moveTo>
                  <a:cubicBezTo>
                    <a:pt x="190" y="267"/>
                    <a:pt x="191" y="264"/>
                    <a:pt x="190" y="262"/>
                  </a:cubicBezTo>
                  <a:cubicBezTo>
                    <a:pt x="192" y="261"/>
                    <a:pt x="193" y="260"/>
                    <a:pt x="193" y="258"/>
                  </a:cubicBezTo>
                  <a:cubicBezTo>
                    <a:pt x="195" y="259"/>
                    <a:pt x="197" y="261"/>
                    <a:pt x="197" y="264"/>
                  </a:cubicBezTo>
                  <a:cubicBezTo>
                    <a:pt x="195" y="265"/>
                    <a:pt x="194" y="266"/>
                    <a:pt x="193" y="267"/>
                  </a:cubicBezTo>
                  <a:close/>
                  <a:moveTo>
                    <a:pt x="196" y="256"/>
                  </a:moveTo>
                  <a:cubicBezTo>
                    <a:pt x="197" y="247"/>
                    <a:pt x="207" y="255"/>
                    <a:pt x="200" y="259"/>
                  </a:cubicBezTo>
                  <a:cubicBezTo>
                    <a:pt x="198" y="259"/>
                    <a:pt x="198" y="256"/>
                    <a:pt x="196" y="256"/>
                  </a:cubicBezTo>
                  <a:close/>
                  <a:moveTo>
                    <a:pt x="202" y="248"/>
                  </a:moveTo>
                  <a:cubicBezTo>
                    <a:pt x="203" y="245"/>
                    <a:pt x="204" y="243"/>
                    <a:pt x="206" y="241"/>
                  </a:cubicBezTo>
                  <a:cubicBezTo>
                    <a:pt x="208" y="242"/>
                    <a:pt x="209" y="245"/>
                    <a:pt x="210" y="246"/>
                  </a:cubicBezTo>
                  <a:cubicBezTo>
                    <a:pt x="209" y="248"/>
                    <a:pt x="207" y="249"/>
                    <a:pt x="207" y="251"/>
                  </a:cubicBezTo>
                  <a:cubicBezTo>
                    <a:pt x="204" y="251"/>
                    <a:pt x="204" y="249"/>
                    <a:pt x="202" y="248"/>
                  </a:cubicBezTo>
                  <a:close/>
                  <a:moveTo>
                    <a:pt x="209" y="239"/>
                  </a:moveTo>
                  <a:cubicBezTo>
                    <a:pt x="209" y="235"/>
                    <a:pt x="213" y="235"/>
                    <a:pt x="213" y="231"/>
                  </a:cubicBezTo>
                  <a:cubicBezTo>
                    <a:pt x="215" y="233"/>
                    <a:pt x="216" y="234"/>
                    <a:pt x="217" y="237"/>
                  </a:cubicBezTo>
                  <a:cubicBezTo>
                    <a:pt x="216" y="239"/>
                    <a:pt x="215" y="242"/>
                    <a:pt x="212" y="243"/>
                  </a:cubicBezTo>
                  <a:cubicBezTo>
                    <a:pt x="211" y="241"/>
                    <a:pt x="211" y="240"/>
                    <a:pt x="209" y="239"/>
                  </a:cubicBezTo>
                  <a:close/>
                  <a:moveTo>
                    <a:pt x="215" y="227"/>
                  </a:moveTo>
                  <a:cubicBezTo>
                    <a:pt x="217" y="225"/>
                    <a:pt x="218" y="222"/>
                    <a:pt x="220" y="220"/>
                  </a:cubicBezTo>
                  <a:cubicBezTo>
                    <a:pt x="224" y="221"/>
                    <a:pt x="222" y="226"/>
                    <a:pt x="225" y="227"/>
                  </a:cubicBezTo>
                  <a:cubicBezTo>
                    <a:pt x="225" y="230"/>
                    <a:pt x="222" y="231"/>
                    <a:pt x="221" y="233"/>
                  </a:cubicBezTo>
                  <a:cubicBezTo>
                    <a:pt x="218" y="233"/>
                    <a:pt x="218" y="228"/>
                    <a:pt x="215" y="227"/>
                  </a:cubicBezTo>
                  <a:close/>
                  <a:moveTo>
                    <a:pt x="219" y="212"/>
                  </a:moveTo>
                  <a:cubicBezTo>
                    <a:pt x="219" y="209"/>
                    <a:pt x="216" y="208"/>
                    <a:pt x="215" y="207"/>
                  </a:cubicBezTo>
                  <a:cubicBezTo>
                    <a:pt x="216" y="203"/>
                    <a:pt x="219" y="202"/>
                    <a:pt x="221" y="199"/>
                  </a:cubicBezTo>
                  <a:cubicBezTo>
                    <a:pt x="224" y="200"/>
                    <a:pt x="223" y="203"/>
                    <a:pt x="225" y="205"/>
                  </a:cubicBezTo>
                  <a:cubicBezTo>
                    <a:pt x="224" y="208"/>
                    <a:pt x="223" y="211"/>
                    <a:pt x="219" y="212"/>
                  </a:cubicBezTo>
                  <a:close/>
                  <a:moveTo>
                    <a:pt x="224" y="196"/>
                  </a:moveTo>
                  <a:cubicBezTo>
                    <a:pt x="226" y="193"/>
                    <a:pt x="229" y="191"/>
                    <a:pt x="231" y="188"/>
                  </a:cubicBezTo>
                  <a:cubicBezTo>
                    <a:pt x="234" y="188"/>
                    <a:pt x="234" y="191"/>
                    <a:pt x="236" y="193"/>
                  </a:cubicBezTo>
                  <a:cubicBezTo>
                    <a:pt x="234" y="196"/>
                    <a:pt x="232" y="199"/>
                    <a:pt x="229" y="201"/>
                  </a:cubicBezTo>
                  <a:cubicBezTo>
                    <a:pt x="226" y="201"/>
                    <a:pt x="226" y="197"/>
                    <a:pt x="224" y="196"/>
                  </a:cubicBezTo>
                  <a:close/>
                  <a:moveTo>
                    <a:pt x="221" y="191"/>
                  </a:moveTo>
                  <a:cubicBezTo>
                    <a:pt x="220" y="189"/>
                    <a:pt x="218" y="187"/>
                    <a:pt x="216" y="186"/>
                  </a:cubicBezTo>
                  <a:cubicBezTo>
                    <a:pt x="218" y="182"/>
                    <a:pt x="221" y="180"/>
                    <a:pt x="223" y="176"/>
                  </a:cubicBezTo>
                  <a:cubicBezTo>
                    <a:pt x="225" y="178"/>
                    <a:pt x="227" y="180"/>
                    <a:pt x="228" y="183"/>
                  </a:cubicBezTo>
                  <a:cubicBezTo>
                    <a:pt x="226" y="186"/>
                    <a:pt x="224" y="189"/>
                    <a:pt x="221" y="191"/>
                  </a:cubicBezTo>
                  <a:close/>
                  <a:moveTo>
                    <a:pt x="218" y="194"/>
                  </a:moveTo>
                  <a:cubicBezTo>
                    <a:pt x="217" y="197"/>
                    <a:pt x="215" y="199"/>
                    <a:pt x="213" y="201"/>
                  </a:cubicBezTo>
                  <a:cubicBezTo>
                    <a:pt x="211" y="200"/>
                    <a:pt x="210" y="198"/>
                    <a:pt x="208" y="197"/>
                  </a:cubicBezTo>
                  <a:cubicBezTo>
                    <a:pt x="209" y="192"/>
                    <a:pt x="212" y="192"/>
                    <a:pt x="213" y="188"/>
                  </a:cubicBezTo>
                  <a:cubicBezTo>
                    <a:pt x="215" y="190"/>
                    <a:pt x="217" y="192"/>
                    <a:pt x="218" y="194"/>
                  </a:cubicBezTo>
                  <a:close/>
                  <a:moveTo>
                    <a:pt x="205" y="190"/>
                  </a:moveTo>
                  <a:cubicBezTo>
                    <a:pt x="200" y="189"/>
                    <a:pt x="201" y="184"/>
                    <a:pt x="198" y="180"/>
                  </a:cubicBezTo>
                  <a:cubicBezTo>
                    <a:pt x="199" y="178"/>
                    <a:pt x="201" y="177"/>
                    <a:pt x="202" y="174"/>
                  </a:cubicBezTo>
                  <a:cubicBezTo>
                    <a:pt x="206" y="176"/>
                    <a:pt x="207" y="180"/>
                    <a:pt x="210" y="183"/>
                  </a:cubicBezTo>
                  <a:cubicBezTo>
                    <a:pt x="209" y="186"/>
                    <a:pt x="207" y="188"/>
                    <a:pt x="205" y="190"/>
                  </a:cubicBezTo>
                  <a:close/>
                  <a:moveTo>
                    <a:pt x="202" y="195"/>
                  </a:moveTo>
                  <a:cubicBezTo>
                    <a:pt x="199" y="196"/>
                    <a:pt x="199" y="199"/>
                    <a:pt x="196" y="200"/>
                  </a:cubicBezTo>
                  <a:cubicBezTo>
                    <a:pt x="193" y="198"/>
                    <a:pt x="193" y="194"/>
                    <a:pt x="189" y="192"/>
                  </a:cubicBezTo>
                  <a:cubicBezTo>
                    <a:pt x="191" y="189"/>
                    <a:pt x="192" y="185"/>
                    <a:pt x="196" y="185"/>
                  </a:cubicBezTo>
                  <a:cubicBezTo>
                    <a:pt x="197" y="189"/>
                    <a:pt x="200" y="191"/>
                    <a:pt x="202" y="195"/>
                  </a:cubicBezTo>
                  <a:close/>
                  <a:moveTo>
                    <a:pt x="185" y="186"/>
                  </a:moveTo>
                  <a:cubicBezTo>
                    <a:pt x="185" y="185"/>
                    <a:pt x="184" y="186"/>
                    <a:pt x="183" y="186"/>
                  </a:cubicBezTo>
                  <a:cubicBezTo>
                    <a:pt x="184" y="182"/>
                    <a:pt x="187" y="180"/>
                    <a:pt x="189" y="176"/>
                  </a:cubicBezTo>
                  <a:cubicBezTo>
                    <a:pt x="194" y="180"/>
                    <a:pt x="189" y="185"/>
                    <a:pt x="185" y="186"/>
                  </a:cubicBezTo>
                  <a:close/>
                  <a:moveTo>
                    <a:pt x="186" y="195"/>
                  </a:moveTo>
                  <a:cubicBezTo>
                    <a:pt x="192" y="200"/>
                    <a:pt x="195" y="206"/>
                    <a:pt x="187" y="211"/>
                  </a:cubicBezTo>
                  <a:cubicBezTo>
                    <a:pt x="183" y="210"/>
                    <a:pt x="183" y="206"/>
                    <a:pt x="180" y="205"/>
                  </a:cubicBezTo>
                  <a:cubicBezTo>
                    <a:pt x="181" y="200"/>
                    <a:pt x="184" y="198"/>
                    <a:pt x="186" y="195"/>
                  </a:cubicBezTo>
                  <a:close/>
                  <a:moveTo>
                    <a:pt x="185" y="231"/>
                  </a:moveTo>
                  <a:cubicBezTo>
                    <a:pt x="184" y="232"/>
                    <a:pt x="183" y="232"/>
                    <a:pt x="182" y="234"/>
                  </a:cubicBezTo>
                  <a:cubicBezTo>
                    <a:pt x="180" y="233"/>
                    <a:pt x="181" y="230"/>
                    <a:pt x="183" y="229"/>
                  </a:cubicBezTo>
                  <a:cubicBezTo>
                    <a:pt x="184" y="229"/>
                    <a:pt x="183" y="231"/>
                    <a:pt x="185" y="231"/>
                  </a:cubicBezTo>
                  <a:close/>
                  <a:moveTo>
                    <a:pt x="183" y="246"/>
                  </a:moveTo>
                  <a:cubicBezTo>
                    <a:pt x="186" y="246"/>
                    <a:pt x="186" y="249"/>
                    <a:pt x="189" y="249"/>
                  </a:cubicBezTo>
                  <a:cubicBezTo>
                    <a:pt x="190" y="253"/>
                    <a:pt x="187" y="254"/>
                    <a:pt x="185" y="256"/>
                  </a:cubicBezTo>
                  <a:cubicBezTo>
                    <a:pt x="182" y="256"/>
                    <a:pt x="183" y="252"/>
                    <a:pt x="179" y="252"/>
                  </a:cubicBezTo>
                  <a:cubicBezTo>
                    <a:pt x="181" y="250"/>
                    <a:pt x="182" y="248"/>
                    <a:pt x="183" y="246"/>
                  </a:cubicBezTo>
                  <a:close/>
                  <a:moveTo>
                    <a:pt x="191" y="329"/>
                  </a:moveTo>
                  <a:cubicBezTo>
                    <a:pt x="194" y="330"/>
                    <a:pt x="194" y="335"/>
                    <a:pt x="191" y="337"/>
                  </a:cubicBezTo>
                  <a:cubicBezTo>
                    <a:pt x="188" y="336"/>
                    <a:pt x="188" y="334"/>
                    <a:pt x="188" y="332"/>
                  </a:cubicBezTo>
                  <a:cubicBezTo>
                    <a:pt x="189" y="331"/>
                    <a:pt x="191" y="331"/>
                    <a:pt x="191" y="329"/>
                  </a:cubicBezTo>
                  <a:close/>
                  <a:moveTo>
                    <a:pt x="193" y="326"/>
                  </a:moveTo>
                  <a:cubicBezTo>
                    <a:pt x="196" y="326"/>
                    <a:pt x="198" y="329"/>
                    <a:pt x="196" y="331"/>
                  </a:cubicBezTo>
                  <a:cubicBezTo>
                    <a:pt x="195" y="330"/>
                    <a:pt x="193" y="329"/>
                    <a:pt x="193" y="326"/>
                  </a:cubicBezTo>
                  <a:close/>
                  <a:moveTo>
                    <a:pt x="196" y="316"/>
                  </a:moveTo>
                  <a:cubicBezTo>
                    <a:pt x="195" y="313"/>
                    <a:pt x="200" y="311"/>
                    <a:pt x="201" y="308"/>
                  </a:cubicBezTo>
                  <a:cubicBezTo>
                    <a:pt x="204" y="310"/>
                    <a:pt x="198" y="317"/>
                    <a:pt x="196" y="316"/>
                  </a:cubicBezTo>
                  <a:close/>
                  <a:moveTo>
                    <a:pt x="200" y="300"/>
                  </a:moveTo>
                  <a:cubicBezTo>
                    <a:pt x="200" y="296"/>
                    <a:pt x="197" y="295"/>
                    <a:pt x="196" y="293"/>
                  </a:cubicBezTo>
                  <a:cubicBezTo>
                    <a:pt x="201" y="279"/>
                    <a:pt x="214" y="299"/>
                    <a:pt x="200" y="300"/>
                  </a:cubicBezTo>
                  <a:close/>
                  <a:moveTo>
                    <a:pt x="204" y="270"/>
                  </a:moveTo>
                  <a:cubicBezTo>
                    <a:pt x="204" y="272"/>
                    <a:pt x="204" y="276"/>
                    <a:pt x="201" y="277"/>
                  </a:cubicBezTo>
                  <a:cubicBezTo>
                    <a:pt x="196" y="276"/>
                    <a:pt x="196" y="270"/>
                    <a:pt x="200" y="267"/>
                  </a:cubicBezTo>
                  <a:cubicBezTo>
                    <a:pt x="202" y="268"/>
                    <a:pt x="203" y="270"/>
                    <a:pt x="205" y="270"/>
                  </a:cubicBezTo>
                  <a:cubicBezTo>
                    <a:pt x="205" y="271"/>
                    <a:pt x="204" y="270"/>
                    <a:pt x="204" y="270"/>
                  </a:cubicBezTo>
                  <a:close/>
                  <a:moveTo>
                    <a:pt x="203" y="265"/>
                  </a:moveTo>
                  <a:cubicBezTo>
                    <a:pt x="203" y="262"/>
                    <a:pt x="205" y="262"/>
                    <a:pt x="206" y="260"/>
                  </a:cubicBezTo>
                  <a:cubicBezTo>
                    <a:pt x="210" y="260"/>
                    <a:pt x="213" y="267"/>
                    <a:pt x="208" y="269"/>
                  </a:cubicBezTo>
                  <a:cubicBezTo>
                    <a:pt x="205" y="269"/>
                    <a:pt x="206" y="265"/>
                    <a:pt x="203" y="265"/>
                  </a:cubicBezTo>
                  <a:close/>
                  <a:moveTo>
                    <a:pt x="210" y="257"/>
                  </a:moveTo>
                  <a:cubicBezTo>
                    <a:pt x="210" y="254"/>
                    <a:pt x="212" y="252"/>
                    <a:pt x="213" y="250"/>
                  </a:cubicBezTo>
                  <a:cubicBezTo>
                    <a:pt x="216" y="252"/>
                    <a:pt x="217" y="255"/>
                    <a:pt x="219" y="258"/>
                  </a:cubicBezTo>
                  <a:cubicBezTo>
                    <a:pt x="218" y="259"/>
                    <a:pt x="216" y="260"/>
                    <a:pt x="214" y="261"/>
                  </a:cubicBezTo>
                  <a:cubicBezTo>
                    <a:pt x="212" y="261"/>
                    <a:pt x="211" y="258"/>
                    <a:pt x="210" y="257"/>
                  </a:cubicBezTo>
                  <a:close/>
                  <a:moveTo>
                    <a:pt x="217" y="248"/>
                  </a:moveTo>
                  <a:cubicBezTo>
                    <a:pt x="217" y="245"/>
                    <a:pt x="220" y="244"/>
                    <a:pt x="220" y="241"/>
                  </a:cubicBezTo>
                  <a:cubicBezTo>
                    <a:pt x="224" y="242"/>
                    <a:pt x="224" y="246"/>
                    <a:pt x="227" y="248"/>
                  </a:cubicBezTo>
                  <a:cubicBezTo>
                    <a:pt x="227" y="251"/>
                    <a:pt x="224" y="251"/>
                    <a:pt x="223" y="254"/>
                  </a:cubicBezTo>
                  <a:cubicBezTo>
                    <a:pt x="220" y="253"/>
                    <a:pt x="219" y="250"/>
                    <a:pt x="217" y="248"/>
                  </a:cubicBezTo>
                  <a:close/>
                  <a:moveTo>
                    <a:pt x="224" y="238"/>
                  </a:moveTo>
                  <a:cubicBezTo>
                    <a:pt x="225" y="235"/>
                    <a:pt x="227" y="234"/>
                    <a:pt x="228" y="232"/>
                  </a:cubicBezTo>
                  <a:cubicBezTo>
                    <a:pt x="231" y="234"/>
                    <a:pt x="231" y="237"/>
                    <a:pt x="234" y="239"/>
                  </a:cubicBezTo>
                  <a:cubicBezTo>
                    <a:pt x="233" y="241"/>
                    <a:pt x="231" y="243"/>
                    <a:pt x="230" y="245"/>
                  </a:cubicBezTo>
                  <a:cubicBezTo>
                    <a:pt x="229" y="243"/>
                    <a:pt x="226" y="241"/>
                    <a:pt x="224" y="238"/>
                  </a:cubicBezTo>
                  <a:close/>
                  <a:moveTo>
                    <a:pt x="228" y="223"/>
                  </a:moveTo>
                  <a:cubicBezTo>
                    <a:pt x="221" y="219"/>
                    <a:pt x="224" y="215"/>
                    <a:pt x="228" y="210"/>
                  </a:cubicBezTo>
                  <a:cubicBezTo>
                    <a:pt x="231" y="211"/>
                    <a:pt x="232" y="214"/>
                    <a:pt x="234" y="217"/>
                  </a:cubicBezTo>
                  <a:cubicBezTo>
                    <a:pt x="231" y="219"/>
                    <a:pt x="231" y="222"/>
                    <a:pt x="228" y="223"/>
                  </a:cubicBezTo>
                  <a:close/>
                  <a:moveTo>
                    <a:pt x="233" y="210"/>
                  </a:moveTo>
                  <a:cubicBezTo>
                    <a:pt x="235" y="207"/>
                    <a:pt x="231" y="208"/>
                    <a:pt x="232" y="205"/>
                  </a:cubicBezTo>
                  <a:cubicBezTo>
                    <a:pt x="234" y="204"/>
                    <a:pt x="234" y="201"/>
                    <a:pt x="236" y="201"/>
                  </a:cubicBezTo>
                  <a:cubicBezTo>
                    <a:pt x="236" y="206"/>
                    <a:pt x="236" y="207"/>
                    <a:pt x="236" y="212"/>
                  </a:cubicBezTo>
                  <a:cubicBezTo>
                    <a:pt x="234" y="213"/>
                    <a:pt x="235" y="210"/>
                    <a:pt x="233" y="210"/>
                  </a:cubicBezTo>
                  <a:close/>
                  <a:moveTo>
                    <a:pt x="232" y="179"/>
                  </a:moveTo>
                  <a:cubicBezTo>
                    <a:pt x="229" y="178"/>
                    <a:pt x="229" y="175"/>
                    <a:pt x="227" y="174"/>
                  </a:cubicBezTo>
                  <a:cubicBezTo>
                    <a:pt x="227" y="170"/>
                    <a:pt x="231" y="168"/>
                    <a:pt x="233" y="165"/>
                  </a:cubicBezTo>
                  <a:cubicBezTo>
                    <a:pt x="238" y="167"/>
                    <a:pt x="236" y="178"/>
                    <a:pt x="232" y="179"/>
                  </a:cubicBezTo>
                  <a:close/>
                  <a:moveTo>
                    <a:pt x="223" y="169"/>
                  </a:moveTo>
                  <a:cubicBezTo>
                    <a:pt x="220" y="166"/>
                    <a:pt x="218" y="163"/>
                    <a:pt x="216" y="159"/>
                  </a:cubicBezTo>
                  <a:cubicBezTo>
                    <a:pt x="217" y="156"/>
                    <a:pt x="221" y="155"/>
                    <a:pt x="223" y="151"/>
                  </a:cubicBezTo>
                  <a:cubicBezTo>
                    <a:pt x="226" y="153"/>
                    <a:pt x="227" y="158"/>
                    <a:pt x="230" y="160"/>
                  </a:cubicBezTo>
                  <a:cubicBezTo>
                    <a:pt x="229" y="163"/>
                    <a:pt x="227" y="167"/>
                    <a:pt x="223" y="169"/>
                  </a:cubicBezTo>
                  <a:close/>
                  <a:moveTo>
                    <a:pt x="220" y="172"/>
                  </a:moveTo>
                  <a:cubicBezTo>
                    <a:pt x="218" y="175"/>
                    <a:pt x="216" y="178"/>
                    <a:pt x="213" y="180"/>
                  </a:cubicBezTo>
                  <a:cubicBezTo>
                    <a:pt x="210" y="177"/>
                    <a:pt x="209" y="174"/>
                    <a:pt x="206" y="171"/>
                  </a:cubicBezTo>
                  <a:cubicBezTo>
                    <a:pt x="207" y="167"/>
                    <a:pt x="211" y="166"/>
                    <a:pt x="212" y="163"/>
                  </a:cubicBezTo>
                  <a:cubicBezTo>
                    <a:pt x="216" y="165"/>
                    <a:pt x="218" y="168"/>
                    <a:pt x="220" y="172"/>
                  </a:cubicBezTo>
                  <a:close/>
                  <a:moveTo>
                    <a:pt x="203" y="167"/>
                  </a:moveTo>
                  <a:cubicBezTo>
                    <a:pt x="201" y="166"/>
                    <a:pt x="200" y="164"/>
                    <a:pt x="199" y="163"/>
                  </a:cubicBezTo>
                  <a:cubicBezTo>
                    <a:pt x="200" y="159"/>
                    <a:pt x="202" y="156"/>
                    <a:pt x="204" y="153"/>
                  </a:cubicBezTo>
                  <a:cubicBezTo>
                    <a:pt x="213" y="157"/>
                    <a:pt x="207" y="162"/>
                    <a:pt x="203" y="167"/>
                  </a:cubicBezTo>
                  <a:close/>
                  <a:moveTo>
                    <a:pt x="200" y="171"/>
                  </a:moveTo>
                  <a:cubicBezTo>
                    <a:pt x="198" y="172"/>
                    <a:pt x="196" y="173"/>
                    <a:pt x="196" y="176"/>
                  </a:cubicBezTo>
                  <a:cubicBezTo>
                    <a:pt x="194" y="176"/>
                    <a:pt x="193" y="175"/>
                    <a:pt x="192" y="174"/>
                  </a:cubicBezTo>
                  <a:cubicBezTo>
                    <a:pt x="192" y="168"/>
                    <a:pt x="199" y="163"/>
                    <a:pt x="200" y="171"/>
                  </a:cubicBezTo>
                  <a:close/>
                  <a:moveTo>
                    <a:pt x="179" y="155"/>
                  </a:moveTo>
                  <a:cubicBezTo>
                    <a:pt x="180" y="152"/>
                    <a:pt x="181" y="147"/>
                    <a:pt x="185" y="149"/>
                  </a:cubicBezTo>
                  <a:cubicBezTo>
                    <a:pt x="184" y="152"/>
                    <a:pt x="183" y="155"/>
                    <a:pt x="179" y="155"/>
                  </a:cubicBezTo>
                  <a:close/>
                  <a:moveTo>
                    <a:pt x="180" y="164"/>
                  </a:moveTo>
                  <a:cubicBezTo>
                    <a:pt x="183" y="164"/>
                    <a:pt x="183" y="168"/>
                    <a:pt x="185" y="169"/>
                  </a:cubicBezTo>
                  <a:cubicBezTo>
                    <a:pt x="185" y="173"/>
                    <a:pt x="181" y="174"/>
                    <a:pt x="179" y="177"/>
                  </a:cubicBezTo>
                  <a:cubicBezTo>
                    <a:pt x="177" y="176"/>
                    <a:pt x="177" y="174"/>
                    <a:pt x="175" y="173"/>
                  </a:cubicBezTo>
                  <a:cubicBezTo>
                    <a:pt x="176" y="169"/>
                    <a:pt x="178" y="167"/>
                    <a:pt x="180" y="164"/>
                  </a:cubicBezTo>
                  <a:close/>
                  <a:moveTo>
                    <a:pt x="181" y="188"/>
                  </a:moveTo>
                  <a:cubicBezTo>
                    <a:pt x="182" y="188"/>
                    <a:pt x="183" y="190"/>
                    <a:pt x="183" y="191"/>
                  </a:cubicBezTo>
                  <a:cubicBezTo>
                    <a:pt x="180" y="193"/>
                    <a:pt x="179" y="197"/>
                    <a:pt x="176" y="198"/>
                  </a:cubicBezTo>
                  <a:cubicBezTo>
                    <a:pt x="175" y="194"/>
                    <a:pt x="181" y="192"/>
                    <a:pt x="181" y="188"/>
                  </a:cubicBezTo>
                  <a:close/>
                  <a:moveTo>
                    <a:pt x="177" y="207"/>
                  </a:moveTo>
                  <a:cubicBezTo>
                    <a:pt x="179" y="209"/>
                    <a:pt x="182" y="212"/>
                    <a:pt x="183" y="216"/>
                  </a:cubicBezTo>
                  <a:cubicBezTo>
                    <a:pt x="183" y="216"/>
                    <a:pt x="182" y="216"/>
                    <a:pt x="182" y="217"/>
                  </a:cubicBezTo>
                  <a:cubicBezTo>
                    <a:pt x="178" y="216"/>
                    <a:pt x="174" y="211"/>
                    <a:pt x="177" y="207"/>
                  </a:cubicBezTo>
                  <a:close/>
                  <a:moveTo>
                    <a:pt x="175" y="241"/>
                  </a:moveTo>
                  <a:cubicBezTo>
                    <a:pt x="175" y="241"/>
                    <a:pt x="174" y="240"/>
                    <a:pt x="174" y="240"/>
                  </a:cubicBezTo>
                  <a:cubicBezTo>
                    <a:pt x="174" y="238"/>
                    <a:pt x="175" y="236"/>
                    <a:pt x="178" y="236"/>
                  </a:cubicBezTo>
                  <a:cubicBezTo>
                    <a:pt x="179" y="238"/>
                    <a:pt x="177" y="241"/>
                    <a:pt x="175" y="241"/>
                  </a:cubicBezTo>
                  <a:close/>
                  <a:moveTo>
                    <a:pt x="177" y="254"/>
                  </a:moveTo>
                  <a:cubicBezTo>
                    <a:pt x="179" y="255"/>
                    <a:pt x="180" y="258"/>
                    <a:pt x="182" y="260"/>
                  </a:cubicBezTo>
                  <a:cubicBezTo>
                    <a:pt x="181" y="262"/>
                    <a:pt x="180" y="263"/>
                    <a:pt x="178" y="264"/>
                  </a:cubicBezTo>
                  <a:cubicBezTo>
                    <a:pt x="176" y="262"/>
                    <a:pt x="176" y="259"/>
                    <a:pt x="174" y="258"/>
                  </a:cubicBezTo>
                  <a:cubicBezTo>
                    <a:pt x="175" y="256"/>
                    <a:pt x="176" y="255"/>
                    <a:pt x="177" y="254"/>
                  </a:cubicBezTo>
                  <a:close/>
                  <a:moveTo>
                    <a:pt x="179" y="277"/>
                  </a:moveTo>
                  <a:cubicBezTo>
                    <a:pt x="182" y="277"/>
                    <a:pt x="182" y="279"/>
                    <a:pt x="183" y="280"/>
                  </a:cubicBezTo>
                  <a:cubicBezTo>
                    <a:pt x="181" y="284"/>
                    <a:pt x="179" y="286"/>
                    <a:pt x="177" y="288"/>
                  </a:cubicBezTo>
                  <a:cubicBezTo>
                    <a:pt x="174" y="289"/>
                    <a:pt x="175" y="286"/>
                    <a:pt x="174" y="285"/>
                  </a:cubicBezTo>
                  <a:cubicBezTo>
                    <a:pt x="176" y="282"/>
                    <a:pt x="178" y="280"/>
                    <a:pt x="179" y="277"/>
                  </a:cubicBezTo>
                  <a:close/>
                  <a:moveTo>
                    <a:pt x="175" y="303"/>
                  </a:moveTo>
                  <a:cubicBezTo>
                    <a:pt x="176" y="304"/>
                    <a:pt x="176" y="306"/>
                    <a:pt x="177" y="307"/>
                  </a:cubicBezTo>
                  <a:cubicBezTo>
                    <a:pt x="175" y="308"/>
                    <a:pt x="174" y="310"/>
                    <a:pt x="173" y="311"/>
                  </a:cubicBezTo>
                  <a:cubicBezTo>
                    <a:pt x="169" y="309"/>
                    <a:pt x="174" y="305"/>
                    <a:pt x="175" y="303"/>
                  </a:cubicBezTo>
                  <a:close/>
                  <a:moveTo>
                    <a:pt x="180" y="311"/>
                  </a:moveTo>
                  <a:cubicBezTo>
                    <a:pt x="182" y="313"/>
                    <a:pt x="183" y="316"/>
                    <a:pt x="185" y="318"/>
                  </a:cubicBezTo>
                  <a:cubicBezTo>
                    <a:pt x="184" y="321"/>
                    <a:pt x="182" y="323"/>
                    <a:pt x="179" y="324"/>
                  </a:cubicBezTo>
                  <a:cubicBezTo>
                    <a:pt x="178" y="321"/>
                    <a:pt x="177" y="318"/>
                    <a:pt x="176" y="316"/>
                  </a:cubicBezTo>
                  <a:cubicBezTo>
                    <a:pt x="178" y="315"/>
                    <a:pt x="179" y="313"/>
                    <a:pt x="180" y="311"/>
                  </a:cubicBezTo>
                  <a:close/>
                  <a:moveTo>
                    <a:pt x="178" y="339"/>
                  </a:moveTo>
                  <a:cubicBezTo>
                    <a:pt x="178" y="337"/>
                    <a:pt x="177" y="337"/>
                    <a:pt x="177" y="335"/>
                  </a:cubicBezTo>
                  <a:cubicBezTo>
                    <a:pt x="178" y="334"/>
                    <a:pt x="179" y="333"/>
                    <a:pt x="179" y="332"/>
                  </a:cubicBezTo>
                  <a:cubicBezTo>
                    <a:pt x="181" y="333"/>
                    <a:pt x="181" y="334"/>
                    <a:pt x="182" y="335"/>
                  </a:cubicBezTo>
                  <a:cubicBezTo>
                    <a:pt x="181" y="337"/>
                    <a:pt x="180" y="338"/>
                    <a:pt x="178" y="339"/>
                  </a:cubicBezTo>
                  <a:close/>
                  <a:moveTo>
                    <a:pt x="184" y="358"/>
                  </a:moveTo>
                  <a:cubicBezTo>
                    <a:pt x="189" y="360"/>
                    <a:pt x="190" y="367"/>
                    <a:pt x="186" y="370"/>
                  </a:cubicBezTo>
                  <a:cubicBezTo>
                    <a:pt x="183" y="369"/>
                    <a:pt x="183" y="366"/>
                    <a:pt x="181" y="364"/>
                  </a:cubicBezTo>
                  <a:cubicBezTo>
                    <a:pt x="181" y="361"/>
                    <a:pt x="184" y="361"/>
                    <a:pt x="184" y="358"/>
                  </a:cubicBezTo>
                  <a:close/>
                  <a:moveTo>
                    <a:pt x="188" y="358"/>
                  </a:moveTo>
                  <a:cubicBezTo>
                    <a:pt x="190" y="358"/>
                    <a:pt x="190" y="360"/>
                    <a:pt x="191" y="362"/>
                  </a:cubicBezTo>
                  <a:cubicBezTo>
                    <a:pt x="191" y="362"/>
                    <a:pt x="188" y="360"/>
                    <a:pt x="188" y="358"/>
                  </a:cubicBezTo>
                  <a:close/>
                  <a:moveTo>
                    <a:pt x="196" y="344"/>
                  </a:moveTo>
                  <a:cubicBezTo>
                    <a:pt x="197" y="343"/>
                    <a:pt x="198" y="342"/>
                    <a:pt x="198" y="341"/>
                  </a:cubicBezTo>
                  <a:cubicBezTo>
                    <a:pt x="201" y="342"/>
                    <a:pt x="203" y="345"/>
                    <a:pt x="204" y="348"/>
                  </a:cubicBezTo>
                  <a:cubicBezTo>
                    <a:pt x="203" y="348"/>
                    <a:pt x="203" y="350"/>
                    <a:pt x="202" y="350"/>
                  </a:cubicBezTo>
                  <a:cubicBezTo>
                    <a:pt x="198" y="350"/>
                    <a:pt x="199" y="345"/>
                    <a:pt x="196" y="344"/>
                  </a:cubicBezTo>
                  <a:close/>
                  <a:moveTo>
                    <a:pt x="202" y="362"/>
                  </a:moveTo>
                  <a:cubicBezTo>
                    <a:pt x="206" y="362"/>
                    <a:pt x="205" y="366"/>
                    <a:pt x="208" y="367"/>
                  </a:cubicBezTo>
                  <a:cubicBezTo>
                    <a:pt x="208" y="368"/>
                    <a:pt x="207" y="369"/>
                    <a:pt x="206" y="369"/>
                  </a:cubicBezTo>
                  <a:cubicBezTo>
                    <a:pt x="202" y="369"/>
                    <a:pt x="204" y="366"/>
                    <a:pt x="201" y="365"/>
                  </a:cubicBezTo>
                  <a:cubicBezTo>
                    <a:pt x="201" y="364"/>
                    <a:pt x="202" y="364"/>
                    <a:pt x="202" y="362"/>
                  </a:cubicBezTo>
                  <a:close/>
                  <a:moveTo>
                    <a:pt x="202" y="336"/>
                  </a:moveTo>
                  <a:cubicBezTo>
                    <a:pt x="205" y="338"/>
                    <a:pt x="208" y="339"/>
                    <a:pt x="208" y="344"/>
                  </a:cubicBezTo>
                  <a:cubicBezTo>
                    <a:pt x="207" y="344"/>
                    <a:pt x="207" y="345"/>
                    <a:pt x="206" y="346"/>
                  </a:cubicBezTo>
                  <a:cubicBezTo>
                    <a:pt x="204" y="343"/>
                    <a:pt x="199" y="340"/>
                    <a:pt x="202" y="336"/>
                  </a:cubicBezTo>
                  <a:close/>
                  <a:moveTo>
                    <a:pt x="203" y="323"/>
                  </a:moveTo>
                  <a:cubicBezTo>
                    <a:pt x="201" y="322"/>
                    <a:pt x="200" y="321"/>
                    <a:pt x="199" y="319"/>
                  </a:cubicBezTo>
                  <a:cubicBezTo>
                    <a:pt x="199" y="316"/>
                    <a:pt x="203" y="316"/>
                    <a:pt x="203" y="312"/>
                  </a:cubicBezTo>
                  <a:cubicBezTo>
                    <a:pt x="210" y="315"/>
                    <a:pt x="206" y="319"/>
                    <a:pt x="203" y="323"/>
                  </a:cubicBezTo>
                  <a:close/>
                  <a:moveTo>
                    <a:pt x="206" y="305"/>
                  </a:moveTo>
                  <a:cubicBezTo>
                    <a:pt x="206" y="305"/>
                    <a:pt x="206" y="305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ubicBezTo>
                    <a:pt x="205" y="303"/>
                    <a:pt x="209" y="299"/>
                    <a:pt x="212" y="298"/>
                  </a:cubicBezTo>
                  <a:cubicBezTo>
                    <a:pt x="210" y="301"/>
                    <a:pt x="208" y="303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lose/>
                  <a:moveTo>
                    <a:pt x="209" y="291"/>
                  </a:moveTo>
                  <a:cubicBezTo>
                    <a:pt x="210" y="288"/>
                    <a:pt x="205" y="286"/>
                    <a:pt x="205" y="282"/>
                  </a:cubicBezTo>
                  <a:cubicBezTo>
                    <a:pt x="206" y="281"/>
                    <a:pt x="207" y="280"/>
                    <a:pt x="208" y="278"/>
                  </a:cubicBezTo>
                  <a:cubicBezTo>
                    <a:pt x="211" y="280"/>
                    <a:pt x="213" y="283"/>
                    <a:pt x="215" y="286"/>
                  </a:cubicBezTo>
                  <a:cubicBezTo>
                    <a:pt x="214" y="288"/>
                    <a:pt x="212" y="290"/>
                    <a:pt x="209" y="291"/>
                  </a:cubicBezTo>
                  <a:close/>
                  <a:moveTo>
                    <a:pt x="212" y="276"/>
                  </a:moveTo>
                  <a:cubicBezTo>
                    <a:pt x="211" y="273"/>
                    <a:pt x="215" y="273"/>
                    <a:pt x="215" y="271"/>
                  </a:cubicBezTo>
                  <a:cubicBezTo>
                    <a:pt x="218" y="272"/>
                    <a:pt x="220" y="275"/>
                    <a:pt x="221" y="278"/>
                  </a:cubicBezTo>
                  <a:cubicBezTo>
                    <a:pt x="220" y="280"/>
                    <a:pt x="220" y="283"/>
                    <a:pt x="217" y="283"/>
                  </a:cubicBezTo>
                  <a:cubicBezTo>
                    <a:pt x="217" y="281"/>
                    <a:pt x="214" y="279"/>
                    <a:pt x="212" y="276"/>
                  </a:cubicBezTo>
                  <a:close/>
                  <a:moveTo>
                    <a:pt x="218" y="269"/>
                  </a:moveTo>
                  <a:cubicBezTo>
                    <a:pt x="220" y="260"/>
                    <a:pt x="227" y="263"/>
                    <a:pt x="229" y="269"/>
                  </a:cubicBezTo>
                  <a:cubicBezTo>
                    <a:pt x="228" y="272"/>
                    <a:pt x="227" y="273"/>
                    <a:pt x="225" y="275"/>
                  </a:cubicBezTo>
                  <a:cubicBezTo>
                    <a:pt x="222" y="274"/>
                    <a:pt x="221" y="270"/>
                    <a:pt x="218" y="269"/>
                  </a:cubicBezTo>
                  <a:close/>
                  <a:moveTo>
                    <a:pt x="227" y="258"/>
                  </a:moveTo>
                  <a:cubicBezTo>
                    <a:pt x="229" y="250"/>
                    <a:pt x="234" y="257"/>
                    <a:pt x="237" y="261"/>
                  </a:cubicBezTo>
                  <a:cubicBezTo>
                    <a:pt x="237" y="264"/>
                    <a:pt x="234" y="264"/>
                    <a:pt x="233" y="267"/>
                  </a:cubicBezTo>
                  <a:cubicBezTo>
                    <a:pt x="230" y="265"/>
                    <a:pt x="228" y="261"/>
                    <a:pt x="227" y="258"/>
                  </a:cubicBezTo>
                  <a:close/>
                  <a:moveTo>
                    <a:pt x="233" y="250"/>
                  </a:moveTo>
                  <a:cubicBezTo>
                    <a:pt x="234" y="247"/>
                    <a:pt x="236" y="247"/>
                    <a:pt x="237" y="245"/>
                  </a:cubicBezTo>
                  <a:cubicBezTo>
                    <a:pt x="238" y="249"/>
                    <a:pt x="238" y="250"/>
                    <a:pt x="239" y="256"/>
                  </a:cubicBezTo>
                  <a:cubicBezTo>
                    <a:pt x="237" y="255"/>
                    <a:pt x="236" y="252"/>
                    <a:pt x="233" y="250"/>
                  </a:cubicBezTo>
                  <a:close/>
                  <a:moveTo>
                    <a:pt x="231" y="229"/>
                  </a:moveTo>
                  <a:cubicBezTo>
                    <a:pt x="232" y="226"/>
                    <a:pt x="235" y="224"/>
                    <a:pt x="236" y="222"/>
                  </a:cubicBezTo>
                  <a:cubicBezTo>
                    <a:pt x="238" y="224"/>
                    <a:pt x="236" y="232"/>
                    <a:pt x="238" y="236"/>
                  </a:cubicBezTo>
                  <a:cubicBezTo>
                    <a:pt x="234" y="235"/>
                    <a:pt x="234" y="231"/>
                    <a:pt x="231" y="229"/>
                  </a:cubicBezTo>
                  <a:close/>
                  <a:moveTo>
                    <a:pt x="234" y="157"/>
                  </a:moveTo>
                  <a:cubicBezTo>
                    <a:pt x="231" y="154"/>
                    <a:pt x="228" y="151"/>
                    <a:pt x="227" y="148"/>
                  </a:cubicBezTo>
                  <a:cubicBezTo>
                    <a:pt x="228" y="143"/>
                    <a:pt x="232" y="141"/>
                    <a:pt x="234" y="137"/>
                  </a:cubicBezTo>
                  <a:cubicBezTo>
                    <a:pt x="240" y="139"/>
                    <a:pt x="237" y="154"/>
                    <a:pt x="234" y="157"/>
                  </a:cubicBezTo>
                  <a:close/>
                  <a:moveTo>
                    <a:pt x="236" y="129"/>
                  </a:moveTo>
                  <a:cubicBezTo>
                    <a:pt x="232" y="129"/>
                    <a:pt x="232" y="125"/>
                    <a:pt x="230" y="123"/>
                  </a:cubicBezTo>
                  <a:cubicBezTo>
                    <a:pt x="230" y="121"/>
                    <a:pt x="232" y="121"/>
                    <a:pt x="232" y="119"/>
                  </a:cubicBezTo>
                  <a:cubicBezTo>
                    <a:pt x="235" y="121"/>
                    <a:pt x="238" y="125"/>
                    <a:pt x="236" y="129"/>
                  </a:cubicBezTo>
                  <a:close/>
                  <a:moveTo>
                    <a:pt x="232" y="133"/>
                  </a:moveTo>
                  <a:cubicBezTo>
                    <a:pt x="229" y="136"/>
                    <a:pt x="225" y="138"/>
                    <a:pt x="224" y="143"/>
                  </a:cubicBezTo>
                  <a:cubicBezTo>
                    <a:pt x="213" y="139"/>
                    <a:pt x="223" y="131"/>
                    <a:pt x="227" y="126"/>
                  </a:cubicBezTo>
                  <a:cubicBezTo>
                    <a:pt x="229" y="128"/>
                    <a:pt x="230" y="130"/>
                    <a:pt x="232" y="133"/>
                  </a:cubicBezTo>
                  <a:close/>
                  <a:moveTo>
                    <a:pt x="220" y="147"/>
                  </a:moveTo>
                  <a:cubicBezTo>
                    <a:pt x="218" y="150"/>
                    <a:pt x="215" y="151"/>
                    <a:pt x="213" y="155"/>
                  </a:cubicBezTo>
                  <a:cubicBezTo>
                    <a:pt x="211" y="154"/>
                    <a:pt x="211" y="152"/>
                    <a:pt x="209" y="151"/>
                  </a:cubicBezTo>
                  <a:cubicBezTo>
                    <a:pt x="208" y="145"/>
                    <a:pt x="213" y="144"/>
                    <a:pt x="215" y="140"/>
                  </a:cubicBezTo>
                  <a:cubicBezTo>
                    <a:pt x="218" y="141"/>
                    <a:pt x="218" y="145"/>
                    <a:pt x="220" y="147"/>
                  </a:cubicBezTo>
                  <a:close/>
                  <a:moveTo>
                    <a:pt x="204" y="144"/>
                  </a:moveTo>
                  <a:cubicBezTo>
                    <a:pt x="198" y="141"/>
                    <a:pt x="204" y="134"/>
                    <a:pt x="207" y="130"/>
                  </a:cubicBezTo>
                  <a:cubicBezTo>
                    <a:pt x="209" y="131"/>
                    <a:pt x="211" y="134"/>
                    <a:pt x="212" y="137"/>
                  </a:cubicBezTo>
                  <a:cubicBezTo>
                    <a:pt x="210" y="139"/>
                    <a:pt x="208" y="143"/>
                    <a:pt x="204" y="144"/>
                  </a:cubicBezTo>
                  <a:close/>
                  <a:moveTo>
                    <a:pt x="198" y="135"/>
                  </a:moveTo>
                  <a:cubicBezTo>
                    <a:pt x="191" y="131"/>
                    <a:pt x="198" y="124"/>
                    <a:pt x="200" y="120"/>
                  </a:cubicBezTo>
                  <a:cubicBezTo>
                    <a:pt x="202" y="121"/>
                    <a:pt x="203" y="124"/>
                    <a:pt x="204" y="125"/>
                  </a:cubicBezTo>
                  <a:cubicBezTo>
                    <a:pt x="203" y="129"/>
                    <a:pt x="199" y="131"/>
                    <a:pt x="198" y="135"/>
                  </a:cubicBezTo>
                  <a:close/>
                  <a:moveTo>
                    <a:pt x="202" y="148"/>
                  </a:moveTo>
                  <a:cubicBezTo>
                    <a:pt x="200" y="152"/>
                    <a:pt x="198" y="154"/>
                    <a:pt x="196" y="156"/>
                  </a:cubicBezTo>
                  <a:cubicBezTo>
                    <a:pt x="194" y="155"/>
                    <a:pt x="193" y="154"/>
                    <a:pt x="191" y="152"/>
                  </a:cubicBezTo>
                  <a:cubicBezTo>
                    <a:pt x="192" y="146"/>
                    <a:pt x="199" y="140"/>
                    <a:pt x="202" y="148"/>
                  </a:cubicBezTo>
                  <a:close/>
                  <a:moveTo>
                    <a:pt x="189" y="146"/>
                  </a:moveTo>
                  <a:cubicBezTo>
                    <a:pt x="188" y="146"/>
                    <a:pt x="187" y="145"/>
                    <a:pt x="186" y="144"/>
                  </a:cubicBezTo>
                  <a:cubicBezTo>
                    <a:pt x="187" y="141"/>
                    <a:pt x="191" y="133"/>
                    <a:pt x="195" y="138"/>
                  </a:cubicBezTo>
                  <a:cubicBezTo>
                    <a:pt x="193" y="141"/>
                    <a:pt x="190" y="142"/>
                    <a:pt x="189" y="146"/>
                  </a:cubicBezTo>
                  <a:close/>
                  <a:moveTo>
                    <a:pt x="182" y="137"/>
                  </a:moveTo>
                  <a:cubicBezTo>
                    <a:pt x="179" y="137"/>
                    <a:pt x="180" y="133"/>
                    <a:pt x="177" y="133"/>
                  </a:cubicBezTo>
                  <a:cubicBezTo>
                    <a:pt x="178" y="129"/>
                    <a:pt x="181" y="127"/>
                    <a:pt x="183" y="124"/>
                  </a:cubicBezTo>
                  <a:cubicBezTo>
                    <a:pt x="186" y="124"/>
                    <a:pt x="186" y="127"/>
                    <a:pt x="187" y="129"/>
                  </a:cubicBezTo>
                  <a:cubicBezTo>
                    <a:pt x="186" y="132"/>
                    <a:pt x="183" y="134"/>
                    <a:pt x="182" y="137"/>
                  </a:cubicBezTo>
                  <a:close/>
                  <a:moveTo>
                    <a:pt x="174" y="146"/>
                  </a:moveTo>
                  <a:cubicBezTo>
                    <a:pt x="171" y="142"/>
                    <a:pt x="172" y="139"/>
                    <a:pt x="174" y="135"/>
                  </a:cubicBezTo>
                  <a:cubicBezTo>
                    <a:pt x="179" y="137"/>
                    <a:pt x="179" y="145"/>
                    <a:pt x="174" y="146"/>
                  </a:cubicBezTo>
                  <a:close/>
                  <a:moveTo>
                    <a:pt x="176" y="157"/>
                  </a:moveTo>
                  <a:cubicBezTo>
                    <a:pt x="179" y="159"/>
                    <a:pt x="173" y="165"/>
                    <a:pt x="171" y="167"/>
                  </a:cubicBezTo>
                  <a:cubicBezTo>
                    <a:pt x="170" y="164"/>
                    <a:pt x="175" y="161"/>
                    <a:pt x="176" y="157"/>
                  </a:cubicBezTo>
                  <a:close/>
                  <a:moveTo>
                    <a:pt x="172" y="176"/>
                  </a:moveTo>
                  <a:cubicBezTo>
                    <a:pt x="174" y="176"/>
                    <a:pt x="174" y="180"/>
                    <a:pt x="176" y="181"/>
                  </a:cubicBezTo>
                  <a:cubicBezTo>
                    <a:pt x="175" y="184"/>
                    <a:pt x="172" y="186"/>
                    <a:pt x="171" y="189"/>
                  </a:cubicBezTo>
                  <a:cubicBezTo>
                    <a:pt x="167" y="189"/>
                    <a:pt x="168" y="185"/>
                    <a:pt x="166" y="184"/>
                  </a:cubicBezTo>
                  <a:cubicBezTo>
                    <a:pt x="167" y="181"/>
                    <a:pt x="170" y="179"/>
                    <a:pt x="172" y="176"/>
                  </a:cubicBezTo>
                  <a:close/>
                  <a:moveTo>
                    <a:pt x="172" y="214"/>
                  </a:moveTo>
                  <a:cubicBezTo>
                    <a:pt x="175" y="216"/>
                    <a:pt x="180" y="222"/>
                    <a:pt x="174" y="224"/>
                  </a:cubicBezTo>
                  <a:cubicBezTo>
                    <a:pt x="172" y="222"/>
                    <a:pt x="171" y="219"/>
                    <a:pt x="170" y="216"/>
                  </a:cubicBezTo>
                  <a:cubicBezTo>
                    <a:pt x="171" y="215"/>
                    <a:pt x="171" y="215"/>
                    <a:pt x="172" y="214"/>
                  </a:cubicBezTo>
                  <a:close/>
                  <a:moveTo>
                    <a:pt x="169" y="242"/>
                  </a:moveTo>
                  <a:cubicBezTo>
                    <a:pt x="170" y="241"/>
                    <a:pt x="175" y="248"/>
                    <a:pt x="170" y="247"/>
                  </a:cubicBezTo>
                  <a:cubicBezTo>
                    <a:pt x="169" y="246"/>
                    <a:pt x="170" y="242"/>
                    <a:pt x="169" y="242"/>
                  </a:cubicBezTo>
                  <a:close/>
                  <a:moveTo>
                    <a:pt x="171" y="261"/>
                  </a:moveTo>
                  <a:cubicBezTo>
                    <a:pt x="173" y="262"/>
                    <a:pt x="173" y="267"/>
                    <a:pt x="176" y="268"/>
                  </a:cubicBezTo>
                  <a:cubicBezTo>
                    <a:pt x="173" y="271"/>
                    <a:pt x="172" y="276"/>
                    <a:pt x="168" y="277"/>
                  </a:cubicBezTo>
                  <a:cubicBezTo>
                    <a:pt x="164" y="272"/>
                    <a:pt x="165" y="265"/>
                    <a:pt x="171" y="261"/>
                  </a:cubicBezTo>
                  <a:close/>
                  <a:moveTo>
                    <a:pt x="166" y="332"/>
                  </a:moveTo>
                  <a:cubicBezTo>
                    <a:pt x="168" y="333"/>
                    <a:pt x="170" y="338"/>
                    <a:pt x="166" y="339"/>
                  </a:cubicBezTo>
                  <a:cubicBezTo>
                    <a:pt x="166" y="336"/>
                    <a:pt x="166" y="334"/>
                    <a:pt x="166" y="332"/>
                  </a:cubicBezTo>
                  <a:close/>
                  <a:moveTo>
                    <a:pt x="166" y="299"/>
                  </a:moveTo>
                  <a:cubicBezTo>
                    <a:pt x="168" y="298"/>
                    <a:pt x="166" y="296"/>
                    <a:pt x="166" y="294"/>
                  </a:cubicBezTo>
                  <a:cubicBezTo>
                    <a:pt x="169" y="292"/>
                    <a:pt x="169" y="294"/>
                    <a:pt x="170" y="296"/>
                  </a:cubicBezTo>
                  <a:cubicBezTo>
                    <a:pt x="170" y="298"/>
                    <a:pt x="169" y="299"/>
                    <a:pt x="166" y="299"/>
                  </a:cubicBezTo>
                  <a:close/>
                  <a:moveTo>
                    <a:pt x="170" y="356"/>
                  </a:moveTo>
                  <a:cubicBezTo>
                    <a:pt x="170" y="359"/>
                    <a:pt x="171" y="361"/>
                    <a:pt x="172" y="363"/>
                  </a:cubicBezTo>
                  <a:cubicBezTo>
                    <a:pt x="170" y="363"/>
                    <a:pt x="171" y="365"/>
                    <a:pt x="169" y="364"/>
                  </a:cubicBezTo>
                  <a:cubicBezTo>
                    <a:pt x="168" y="361"/>
                    <a:pt x="169" y="360"/>
                    <a:pt x="168" y="356"/>
                  </a:cubicBezTo>
                  <a:cubicBezTo>
                    <a:pt x="169" y="356"/>
                    <a:pt x="170" y="356"/>
                    <a:pt x="170" y="356"/>
                  </a:cubicBezTo>
                  <a:close/>
                  <a:moveTo>
                    <a:pt x="172" y="322"/>
                  </a:moveTo>
                  <a:cubicBezTo>
                    <a:pt x="175" y="323"/>
                    <a:pt x="178" y="330"/>
                    <a:pt x="174" y="331"/>
                  </a:cubicBezTo>
                  <a:cubicBezTo>
                    <a:pt x="172" y="332"/>
                    <a:pt x="168" y="325"/>
                    <a:pt x="172" y="322"/>
                  </a:cubicBezTo>
                  <a:close/>
                  <a:moveTo>
                    <a:pt x="174" y="345"/>
                  </a:moveTo>
                  <a:cubicBezTo>
                    <a:pt x="174" y="345"/>
                    <a:pt x="173" y="345"/>
                    <a:pt x="172" y="345"/>
                  </a:cubicBezTo>
                  <a:cubicBezTo>
                    <a:pt x="173" y="343"/>
                    <a:pt x="171" y="343"/>
                    <a:pt x="172" y="341"/>
                  </a:cubicBezTo>
                  <a:cubicBezTo>
                    <a:pt x="174" y="341"/>
                    <a:pt x="175" y="343"/>
                    <a:pt x="174" y="345"/>
                  </a:cubicBezTo>
                  <a:close/>
                  <a:moveTo>
                    <a:pt x="176" y="419"/>
                  </a:moveTo>
                  <a:cubicBezTo>
                    <a:pt x="178" y="420"/>
                    <a:pt x="178" y="424"/>
                    <a:pt x="179" y="427"/>
                  </a:cubicBezTo>
                  <a:cubicBezTo>
                    <a:pt x="180" y="429"/>
                    <a:pt x="177" y="429"/>
                    <a:pt x="177" y="431"/>
                  </a:cubicBezTo>
                  <a:cubicBezTo>
                    <a:pt x="175" y="429"/>
                    <a:pt x="173" y="423"/>
                    <a:pt x="176" y="419"/>
                  </a:cubicBezTo>
                  <a:close/>
                  <a:moveTo>
                    <a:pt x="176" y="454"/>
                  </a:moveTo>
                  <a:cubicBezTo>
                    <a:pt x="174" y="454"/>
                    <a:pt x="174" y="457"/>
                    <a:pt x="172" y="457"/>
                  </a:cubicBezTo>
                  <a:cubicBezTo>
                    <a:pt x="171" y="454"/>
                    <a:pt x="173" y="453"/>
                    <a:pt x="174" y="449"/>
                  </a:cubicBezTo>
                  <a:cubicBezTo>
                    <a:pt x="176" y="450"/>
                    <a:pt x="175" y="452"/>
                    <a:pt x="176" y="454"/>
                  </a:cubicBezTo>
                  <a:close/>
                  <a:moveTo>
                    <a:pt x="177" y="378"/>
                  </a:moveTo>
                  <a:cubicBezTo>
                    <a:pt x="176" y="375"/>
                    <a:pt x="174" y="374"/>
                    <a:pt x="174" y="371"/>
                  </a:cubicBezTo>
                  <a:cubicBezTo>
                    <a:pt x="175" y="370"/>
                    <a:pt x="176" y="369"/>
                    <a:pt x="177" y="367"/>
                  </a:cubicBezTo>
                  <a:cubicBezTo>
                    <a:pt x="180" y="368"/>
                    <a:pt x="180" y="372"/>
                    <a:pt x="182" y="374"/>
                  </a:cubicBezTo>
                  <a:cubicBezTo>
                    <a:pt x="181" y="376"/>
                    <a:pt x="180" y="378"/>
                    <a:pt x="177" y="378"/>
                  </a:cubicBezTo>
                  <a:close/>
                  <a:moveTo>
                    <a:pt x="180" y="390"/>
                  </a:moveTo>
                  <a:cubicBezTo>
                    <a:pt x="183" y="390"/>
                    <a:pt x="184" y="393"/>
                    <a:pt x="183" y="395"/>
                  </a:cubicBezTo>
                  <a:cubicBezTo>
                    <a:pt x="180" y="395"/>
                    <a:pt x="178" y="392"/>
                    <a:pt x="180" y="390"/>
                  </a:cubicBezTo>
                  <a:close/>
                  <a:moveTo>
                    <a:pt x="183" y="437"/>
                  </a:moveTo>
                  <a:cubicBezTo>
                    <a:pt x="188" y="440"/>
                    <a:pt x="185" y="446"/>
                    <a:pt x="181" y="448"/>
                  </a:cubicBezTo>
                  <a:cubicBezTo>
                    <a:pt x="178" y="444"/>
                    <a:pt x="181" y="440"/>
                    <a:pt x="183" y="437"/>
                  </a:cubicBezTo>
                  <a:close/>
                  <a:moveTo>
                    <a:pt x="188" y="451"/>
                  </a:moveTo>
                  <a:cubicBezTo>
                    <a:pt x="194" y="453"/>
                    <a:pt x="189" y="461"/>
                    <a:pt x="187" y="464"/>
                  </a:cubicBezTo>
                  <a:cubicBezTo>
                    <a:pt x="184" y="462"/>
                    <a:pt x="184" y="459"/>
                    <a:pt x="184" y="454"/>
                  </a:cubicBezTo>
                  <a:cubicBezTo>
                    <a:pt x="186" y="454"/>
                    <a:pt x="187" y="452"/>
                    <a:pt x="188" y="451"/>
                  </a:cubicBezTo>
                  <a:close/>
                  <a:moveTo>
                    <a:pt x="193" y="464"/>
                  </a:moveTo>
                  <a:cubicBezTo>
                    <a:pt x="195" y="466"/>
                    <a:pt x="191" y="469"/>
                    <a:pt x="189" y="470"/>
                  </a:cubicBezTo>
                  <a:cubicBezTo>
                    <a:pt x="189" y="466"/>
                    <a:pt x="192" y="466"/>
                    <a:pt x="193" y="464"/>
                  </a:cubicBezTo>
                  <a:close/>
                  <a:moveTo>
                    <a:pt x="190" y="437"/>
                  </a:moveTo>
                  <a:cubicBezTo>
                    <a:pt x="189" y="436"/>
                    <a:pt x="188" y="433"/>
                    <a:pt x="187" y="431"/>
                  </a:cubicBezTo>
                  <a:cubicBezTo>
                    <a:pt x="189" y="429"/>
                    <a:pt x="191" y="428"/>
                    <a:pt x="191" y="425"/>
                  </a:cubicBezTo>
                  <a:cubicBezTo>
                    <a:pt x="194" y="426"/>
                    <a:pt x="195" y="429"/>
                    <a:pt x="196" y="430"/>
                  </a:cubicBezTo>
                  <a:cubicBezTo>
                    <a:pt x="195" y="434"/>
                    <a:pt x="193" y="436"/>
                    <a:pt x="190" y="437"/>
                  </a:cubicBezTo>
                  <a:close/>
                  <a:moveTo>
                    <a:pt x="191" y="411"/>
                  </a:moveTo>
                  <a:cubicBezTo>
                    <a:pt x="189" y="410"/>
                    <a:pt x="187" y="411"/>
                    <a:pt x="185" y="409"/>
                  </a:cubicBezTo>
                  <a:cubicBezTo>
                    <a:pt x="186" y="406"/>
                    <a:pt x="188" y="404"/>
                    <a:pt x="190" y="401"/>
                  </a:cubicBezTo>
                  <a:cubicBezTo>
                    <a:pt x="193" y="402"/>
                    <a:pt x="193" y="405"/>
                    <a:pt x="195" y="406"/>
                  </a:cubicBezTo>
                  <a:cubicBezTo>
                    <a:pt x="194" y="408"/>
                    <a:pt x="192" y="409"/>
                    <a:pt x="191" y="411"/>
                  </a:cubicBezTo>
                  <a:close/>
                  <a:moveTo>
                    <a:pt x="195" y="394"/>
                  </a:moveTo>
                  <a:cubicBezTo>
                    <a:pt x="199" y="395"/>
                    <a:pt x="201" y="399"/>
                    <a:pt x="198" y="402"/>
                  </a:cubicBezTo>
                  <a:cubicBezTo>
                    <a:pt x="195" y="401"/>
                    <a:pt x="192" y="397"/>
                    <a:pt x="195" y="394"/>
                  </a:cubicBezTo>
                  <a:close/>
                  <a:moveTo>
                    <a:pt x="197" y="369"/>
                  </a:moveTo>
                  <a:cubicBezTo>
                    <a:pt x="200" y="370"/>
                    <a:pt x="202" y="373"/>
                    <a:pt x="201" y="375"/>
                  </a:cubicBezTo>
                  <a:cubicBezTo>
                    <a:pt x="198" y="375"/>
                    <a:pt x="196" y="372"/>
                    <a:pt x="197" y="369"/>
                  </a:cubicBezTo>
                  <a:close/>
                  <a:moveTo>
                    <a:pt x="202" y="385"/>
                  </a:moveTo>
                  <a:cubicBezTo>
                    <a:pt x="205" y="384"/>
                    <a:pt x="208" y="392"/>
                    <a:pt x="204" y="394"/>
                  </a:cubicBezTo>
                  <a:cubicBezTo>
                    <a:pt x="200" y="393"/>
                    <a:pt x="201" y="386"/>
                    <a:pt x="202" y="385"/>
                  </a:cubicBezTo>
                  <a:close/>
                  <a:moveTo>
                    <a:pt x="204" y="383"/>
                  </a:moveTo>
                  <a:cubicBezTo>
                    <a:pt x="208" y="373"/>
                    <a:pt x="215" y="389"/>
                    <a:pt x="207" y="386"/>
                  </a:cubicBezTo>
                  <a:cubicBezTo>
                    <a:pt x="205" y="386"/>
                    <a:pt x="207" y="383"/>
                    <a:pt x="204" y="383"/>
                  </a:cubicBezTo>
                  <a:close/>
                  <a:moveTo>
                    <a:pt x="210" y="363"/>
                  </a:moveTo>
                  <a:cubicBezTo>
                    <a:pt x="212" y="360"/>
                    <a:pt x="207" y="360"/>
                    <a:pt x="207" y="357"/>
                  </a:cubicBezTo>
                  <a:cubicBezTo>
                    <a:pt x="208" y="357"/>
                    <a:pt x="207" y="356"/>
                    <a:pt x="208" y="355"/>
                  </a:cubicBezTo>
                  <a:cubicBezTo>
                    <a:pt x="208" y="355"/>
                    <a:pt x="209" y="355"/>
                    <a:pt x="210" y="355"/>
                  </a:cubicBezTo>
                  <a:cubicBezTo>
                    <a:pt x="210" y="358"/>
                    <a:pt x="213" y="358"/>
                    <a:pt x="213" y="362"/>
                  </a:cubicBezTo>
                  <a:cubicBezTo>
                    <a:pt x="212" y="362"/>
                    <a:pt x="211" y="363"/>
                    <a:pt x="210" y="363"/>
                  </a:cubicBezTo>
                  <a:close/>
                  <a:moveTo>
                    <a:pt x="211" y="375"/>
                  </a:moveTo>
                  <a:cubicBezTo>
                    <a:pt x="214" y="375"/>
                    <a:pt x="214" y="378"/>
                    <a:pt x="215" y="380"/>
                  </a:cubicBezTo>
                  <a:cubicBezTo>
                    <a:pt x="213" y="378"/>
                    <a:pt x="210" y="377"/>
                    <a:pt x="211" y="375"/>
                  </a:cubicBezTo>
                  <a:close/>
                  <a:moveTo>
                    <a:pt x="214" y="358"/>
                  </a:moveTo>
                  <a:cubicBezTo>
                    <a:pt x="213" y="356"/>
                    <a:pt x="211" y="354"/>
                    <a:pt x="210" y="351"/>
                  </a:cubicBezTo>
                  <a:cubicBezTo>
                    <a:pt x="212" y="351"/>
                    <a:pt x="212" y="349"/>
                    <a:pt x="213" y="348"/>
                  </a:cubicBezTo>
                  <a:cubicBezTo>
                    <a:pt x="217" y="350"/>
                    <a:pt x="221" y="357"/>
                    <a:pt x="214" y="358"/>
                  </a:cubicBezTo>
                  <a:close/>
                  <a:moveTo>
                    <a:pt x="207" y="330"/>
                  </a:moveTo>
                  <a:cubicBezTo>
                    <a:pt x="208" y="327"/>
                    <a:pt x="210" y="325"/>
                    <a:pt x="212" y="324"/>
                  </a:cubicBezTo>
                  <a:cubicBezTo>
                    <a:pt x="215" y="325"/>
                    <a:pt x="216" y="329"/>
                    <a:pt x="218" y="331"/>
                  </a:cubicBezTo>
                  <a:cubicBezTo>
                    <a:pt x="214" y="339"/>
                    <a:pt x="211" y="334"/>
                    <a:pt x="207" y="330"/>
                  </a:cubicBezTo>
                  <a:close/>
                  <a:moveTo>
                    <a:pt x="212" y="311"/>
                  </a:moveTo>
                  <a:cubicBezTo>
                    <a:pt x="210" y="310"/>
                    <a:pt x="209" y="308"/>
                    <a:pt x="207" y="308"/>
                  </a:cubicBezTo>
                  <a:cubicBezTo>
                    <a:pt x="208" y="305"/>
                    <a:pt x="211" y="304"/>
                    <a:pt x="212" y="301"/>
                  </a:cubicBezTo>
                  <a:cubicBezTo>
                    <a:pt x="215" y="300"/>
                    <a:pt x="214" y="304"/>
                    <a:pt x="217" y="305"/>
                  </a:cubicBezTo>
                  <a:cubicBezTo>
                    <a:pt x="216" y="308"/>
                    <a:pt x="213" y="308"/>
                    <a:pt x="212" y="311"/>
                  </a:cubicBezTo>
                  <a:close/>
                  <a:moveTo>
                    <a:pt x="215" y="298"/>
                  </a:moveTo>
                  <a:cubicBezTo>
                    <a:pt x="215" y="294"/>
                    <a:pt x="218" y="295"/>
                    <a:pt x="219" y="292"/>
                  </a:cubicBezTo>
                  <a:cubicBezTo>
                    <a:pt x="221" y="293"/>
                    <a:pt x="222" y="295"/>
                    <a:pt x="223" y="296"/>
                  </a:cubicBezTo>
                  <a:cubicBezTo>
                    <a:pt x="222" y="298"/>
                    <a:pt x="221" y="301"/>
                    <a:pt x="219" y="302"/>
                  </a:cubicBezTo>
                  <a:cubicBezTo>
                    <a:pt x="219" y="299"/>
                    <a:pt x="217" y="299"/>
                    <a:pt x="215" y="298"/>
                  </a:cubicBezTo>
                  <a:close/>
                  <a:moveTo>
                    <a:pt x="226" y="283"/>
                  </a:moveTo>
                  <a:cubicBezTo>
                    <a:pt x="227" y="286"/>
                    <a:pt x="232" y="290"/>
                    <a:pt x="227" y="293"/>
                  </a:cubicBezTo>
                  <a:cubicBezTo>
                    <a:pt x="223" y="291"/>
                    <a:pt x="220" y="284"/>
                    <a:pt x="226" y="283"/>
                  </a:cubicBezTo>
                  <a:close/>
                  <a:moveTo>
                    <a:pt x="237" y="279"/>
                  </a:moveTo>
                  <a:cubicBezTo>
                    <a:pt x="237" y="282"/>
                    <a:pt x="235" y="283"/>
                    <a:pt x="233" y="285"/>
                  </a:cubicBezTo>
                  <a:cubicBezTo>
                    <a:pt x="220" y="282"/>
                    <a:pt x="237" y="268"/>
                    <a:pt x="237" y="279"/>
                  </a:cubicBezTo>
                  <a:close/>
                  <a:moveTo>
                    <a:pt x="240" y="284"/>
                  </a:moveTo>
                  <a:cubicBezTo>
                    <a:pt x="242" y="289"/>
                    <a:pt x="241" y="291"/>
                    <a:pt x="242" y="297"/>
                  </a:cubicBezTo>
                  <a:cubicBezTo>
                    <a:pt x="239" y="296"/>
                    <a:pt x="238" y="293"/>
                    <a:pt x="236" y="290"/>
                  </a:cubicBezTo>
                  <a:cubicBezTo>
                    <a:pt x="237" y="288"/>
                    <a:pt x="239" y="287"/>
                    <a:pt x="240" y="284"/>
                  </a:cubicBezTo>
                  <a:close/>
                  <a:moveTo>
                    <a:pt x="240" y="227"/>
                  </a:moveTo>
                  <a:cubicBezTo>
                    <a:pt x="242" y="227"/>
                    <a:pt x="241" y="229"/>
                    <a:pt x="243" y="229"/>
                  </a:cubicBezTo>
                  <a:cubicBezTo>
                    <a:pt x="243" y="230"/>
                    <a:pt x="242" y="230"/>
                    <a:pt x="242" y="231"/>
                  </a:cubicBezTo>
                  <a:cubicBezTo>
                    <a:pt x="240" y="230"/>
                    <a:pt x="240" y="228"/>
                    <a:pt x="240" y="227"/>
                  </a:cubicBezTo>
                  <a:close/>
                  <a:moveTo>
                    <a:pt x="246" y="234"/>
                  </a:moveTo>
                  <a:cubicBezTo>
                    <a:pt x="249" y="236"/>
                    <a:pt x="250" y="240"/>
                    <a:pt x="252" y="243"/>
                  </a:cubicBezTo>
                  <a:cubicBezTo>
                    <a:pt x="251" y="246"/>
                    <a:pt x="249" y="248"/>
                    <a:pt x="246" y="249"/>
                  </a:cubicBezTo>
                  <a:cubicBezTo>
                    <a:pt x="242" y="244"/>
                    <a:pt x="239" y="238"/>
                    <a:pt x="246" y="234"/>
                  </a:cubicBezTo>
                  <a:close/>
                  <a:moveTo>
                    <a:pt x="240" y="216"/>
                  </a:moveTo>
                  <a:cubicBezTo>
                    <a:pt x="243" y="214"/>
                    <a:pt x="244" y="211"/>
                    <a:pt x="246" y="208"/>
                  </a:cubicBezTo>
                  <a:cubicBezTo>
                    <a:pt x="255" y="211"/>
                    <a:pt x="253" y="222"/>
                    <a:pt x="246" y="225"/>
                  </a:cubicBezTo>
                  <a:cubicBezTo>
                    <a:pt x="242" y="224"/>
                    <a:pt x="242" y="219"/>
                    <a:pt x="240" y="216"/>
                  </a:cubicBezTo>
                  <a:close/>
                  <a:moveTo>
                    <a:pt x="250" y="204"/>
                  </a:moveTo>
                  <a:cubicBezTo>
                    <a:pt x="251" y="201"/>
                    <a:pt x="254" y="199"/>
                    <a:pt x="255" y="196"/>
                  </a:cubicBezTo>
                  <a:cubicBezTo>
                    <a:pt x="256" y="196"/>
                    <a:pt x="256" y="197"/>
                    <a:pt x="257" y="197"/>
                  </a:cubicBezTo>
                  <a:cubicBezTo>
                    <a:pt x="257" y="202"/>
                    <a:pt x="257" y="206"/>
                    <a:pt x="257" y="211"/>
                  </a:cubicBezTo>
                  <a:cubicBezTo>
                    <a:pt x="254" y="210"/>
                    <a:pt x="252" y="207"/>
                    <a:pt x="250" y="204"/>
                  </a:cubicBezTo>
                  <a:close/>
                  <a:moveTo>
                    <a:pt x="257" y="187"/>
                  </a:moveTo>
                  <a:cubicBezTo>
                    <a:pt x="250" y="186"/>
                    <a:pt x="253" y="179"/>
                    <a:pt x="256" y="176"/>
                  </a:cubicBezTo>
                  <a:cubicBezTo>
                    <a:pt x="259" y="177"/>
                    <a:pt x="257" y="185"/>
                    <a:pt x="257" y="187"/>
                  </a:cubicBezTo>
                  <a:close/>
                  <a:moveTo>
                    <a:pt x="256" y="147"/>
                  </a:moveTo>
                  <a:cubicBezTo>
                    <a:pt x="254" y="145"/>
                    <a:pt x="253" y="143"/>
                    <a:pt x="252" y="140"/>
                  </a:cubicBezTo>
                  <a:cubicBezTo>
                    <a:pt x="253" y="140"/>
                    <a:pt x="255" y="139"/>
                    <a:pt x="254" y="137"/>
                  </a:cubicBezTo>
                  <a:cubicBezTo>
                    <a:pt x="255" y="137"/>
                    <a:pt x="256" y="137"/>
                    <a:pt x="257" y="137"/>
                  </a:cubicBezTo>
                  <a:cubicBezTo>
                    <a:pt x="256" y="141"/>
                    <a:pt x="258" y="143"/>
                    <a:pt x="256" y="147"/>
                  </a:cubicBezTo>
                  <a:close/>
                  <a:moveTo>
                    <a:pt x="257" y="120"/>
                  </a:moveTo>
                  <a:cubicBezTo>
                    <a:pt x="255" y="119"/>
                    <a:pt x="255" y="117"/>
                    <a:pt x="253" y="116"/>
                  </a:cubicBezTo>
                  <a:cubicBezTo>
                    <a:pt x="253" y="114"/>
                    <a:pt x="255" y="113"/>
                    <a:pt x="255" y="112"/>
                  </a:cubicBezTo>
                  <a:cubicBezTo>
                    <a:pt x="258" y="112"/>
                    <a:pt x="256" y="117"/>
                    <a:pt x="257" y="120"/>
                  </a:cubicBezTo>
                  <a:close/>
                  <a:moveTo>
                    <a:pt x="249" y="110"/>
                  </a:moveTo>
                  <a:cubicBezTo>
                    <a:pt x="248" y="108"/>
                    <a:pt x="247" y="106"/>
                    <a:pt x="245" y="104"/>
                  </a:cubicBezTo>
                  <a:cubicBezTo>
                    <a:pt x="246" y="101"/>
                    <a:pt x="248" y="100"/>
                    <a:pt x="249" y="97"/>
                  </a:cubicBezTo>
                  <a:cubicBezTo>
                    <a:pt x="252" y="99"/>
                    <a:pt x="253" y="103"/>
                    <a:pt x="255" y="106"/>
                  </a:cubicBezTo>
                  <a:cubicBezTo>
                    <a:pt x="253" y="107"/>
                    <a:pt x="252" y="110"/>
                    <a:pt x="249" y="110"/>
                  </a:cubicBezTo>
                  <a:close/>
                  <a:moveTo>
                    <a:pt x="247" y="114"/>
                  </a:moveTo>
                  <a:cubicBezTo>
                    <a:pt x="246" y="118"/>
                    <a:pt x="242" y="119"/>
                    <a:pt x="241" y="122"/>
                  </a:cubicBezTo>
                  <a:cubicBezTo>
                    <a:pt x="237" y="121"/>
                    <a:pt x="238" y="119"/>
                    <a:pt x="236" y="116"/>
                  </a:cubicBezTo>
                  <a:cubicBezTo>
                    <a:pt x="237" y="112"/>
                    <a:pt x="240" y="111"/>
                    <a:pt x="242" y="108"/>
                  </a:cubicBezTo>
                  <a:cubicBezTo>
                    <a:pt x="244" y="109"/>
                    <a:pt x="244" y="113"/>
                    <a:pt x="247" y="114"/>
                  </a:cubicBezTo>
                  <a:close/>
                  <a:moveTo>
                    <a:pt x="232" y="111"/>
                  </a:moveTo>
                  <a:cubicBezTo>
                    <a:pt x="228" y="109"/>
                    <a:pt x="227" y="99"/>
                    <a:pt x="234" y="96"/>
                  </a:cubicBezTo>
                  <a:cubicBezTo>
                    <a:pt x="237" y="97"/>
                    <a:pt x="236" y="101"/>
                    <a:pt x="238" y="103"/>
                  </a:cubicBezTo>
                  <a:cubicBezTo>
                    <a:pt x="237" y="106"/>
                    <a:pt x="234" y="108"/>
                    <a:pt x="232" y="111"/>
                  </a:cubicBezTo>
                  <a:close/>
                  <a:moveTo>
                    <a:pt x="230" y="116"/>
                  </a:moveTo>
                  <a:cubicBezTo>
                    <a:pt x="229" y="116"/>
                    <a:pt x="227" y="116"/>
                    <a:pt x="228" y="118"/>
                  </a:cubicBezTo>
                  <a:cubicBezTo>
                    <a:pt x="223" y="116"/>
                    <a:pt x="218" y="109"/>
                    <a:pt x="227" y="108"/>
                  </a:cubicBezTo>
                  <a:cubicBezTo>
                    <a:pt x="227" y="111"/>
                    <a:pt x="230" y="112"/>
                    <a:pt x="230" y="116"/>
                  </a:cubicBezTo>
                  <a:close/>
                  <a:moveTo>
                    <a:pt x="224" y="121"/>
                  </a:moveTo>
                  <a:cubicBezTo>
                    <a:pt x="221" y="125"/>
                    <a:pt x="218" y="129"/>
                    <a:pt x="215" y="133"/>
                  </a:cubicBezTo>
                  <a:cubicBezTo>
                    <a:pt x="211" y="131"/>
                    <a:pt x="213" y="128"/>
                    <a:pt x="210" y="126"/>
                  </a:cubicBezTo>
                  <a:cubicBezTo>
                    <a:pt x="212" y="122"/>
                    <a:pt x="216" y="119"/>
                    <a:pt x="218" y="115"/>
                  </a:cubicBezTo>
                  <a:cubicBezTo>
                    <a:pt x="221" y="116"/>
                    <a:pt x="221" y="119"/>
                    <a:pt x="224" y="121"/>
                  </a:cubicBezTo>
                  <a:close/>
                  <a:moveTo>
                    <a:pt x="219" y="106"/>
                  </a:moveTo>
                  <a:cubicBezTo>
                    <a:pt x="217" y="106"/>
                    <a:pt x="216" y="104"/>
                    <a:pt x="215" y="103"/>
                  </a:cubicBezTo>
                  <a:cubicBezTo>
                    <a:pt x="216" y="92"/>
                    <a:pt x="226" y="102"/>
                    <a:pt x="219" y="106"/>
                  </a:cubicBezTo>
                  <a:close/>
                  <a:moveTo>
                    <a:pt x="216" y="111"/>
                  </a:moveTo>
                  <a:cubicBezTo>
                    <a:pt x="213" y="114"/>
                    <a:pt x="210" y="118"/>
                    <a:pt x="208" y="122"/>
                  </a:cubicBezTo>
                  <a:cubicBezTo>
                    <a:pt x="206" y="120"/>
                    <a:pt x="205" y="120"/>
                    <a:pt x="204" y="118"/>
                  </a:cubicBezTo>
                  <a:cubicBezTo>
                    <a:pt x="206" y="111"/>
                    <a:pt x="208" y="110"/>
                    <a:pt x="212" y="105"/>
                  </a:cubicBezTo>
                  <a:cubicBezTo>
                    <a:pt x="214" y="106"/>
                    <a:pt x="215" y="109"/>
                    <a:pt x="216" y="111"/>
                  </a:cubicBezTo>
                  <a:close/>
                  <a:moveTo>
                    <a:pt x="199" y="112"/>
                  </a:moveTo>
                  <a:cubicBezTo>
                    <a:pt x="200" y="109"/>
                    <a:pt x="198" y="109"/>
                    <a:pt x="196" y="108"/>
                  </a:cubicBezTo>
                  <a:cubicBezTo>
                    <a:pt x="197" y="101"/>
                    <a:pt x="203" y="100"/>
                    <a:pt x="204" y="95"/>
                  </a:cubicBezTo>
                  <a:cubicBezTo>
                    <a:pt x="206" y="96"/>
                    <a:pt x="208" y="99"/>
                    <a:pt x="209" y="101"/>
                  </a:cubicBezTo>
                  <a:cubicBezTo>
                    <a:pt x="205" y="104"/>
                    <a:pt x="204" y="110"/>
                    <a:pt x="199" y="112"/>
                  </a:cubicBezTo>
                  <a:close/>
                  <a:moveTo>
                    <a:pt x="191" y="125"/>
                  </a:moveTo>
                  <a:cubicBezTo>
                    <a:pt x="188" y="124"/>
                    <a:pt x="188" y="121"/>
                    <a:pt x="186" y="120"/>
                  </a:cubicBezTo>
                  <a:cubicBezTo>
                    <a:pt x="188" y="116"/>
                    <a:pt x="192" y="114"/>
                    <a:pt x="193" y="110"/>
                  </a:cubicBezTo>
                  <a:cubicBezTo>
                    <a:pt x="201" y="115"/>
                    <a:pt x="195" y="120"/>
                    <a:pt x="191" y="125"/>
                  </a:cubicBezTo>
                  <a:close/>
                  <a:moveTo>
                    <a:pt x="179" y="112"/>
                  </a:moveTo>
                  <a:cubicBezTo>
                    <a:pt x="180" y="106"/>
                    <a:pt x="185" y="105"/>
                    <a:pt x="186" y="100"/>
                  </a:cubicBezTo>
                  <a:cubicBezTo>
                    <a:pt x="188" y="100"/>
                    <a:pt x="187" y="102"/>
                    <a:pt x="189" y="103"/>
                  </a:cubicBezTo>
                  <a:cubicBezTo>
                    <a:pt x="185" y="105"/>
                    <a:pt x="184" y="113"/>
                    <a:pt x="179" y="112"/>
                  </a:cubicBezTo>
                  <a:close/>
                  <a:moveTo>
                    <a:pt x="178" y="107"/>
                  </a:moveTo>
                  <a:cubicBezTo>
                    <a:pt x="176" y="103"/>
                    <a:pt x="182" y="100"/>
                    <a:pt x="183" y="96"/>
                  </a:cubicBezTo>
                  <a:cubicBezTo>
                    <a:pt x="187" y="100"/>
                    <a:pt x="179" y="103"/>
                    <a:pt x="178" y="107"/>
                  </a:cubicBezTo>
                  <a:close/>
                  <a:moveTo>
                    <a:pt x="178" y="116"/>
                  </a:moveTo>
                  <a:cubicBezTo>
                    <a:pt x="178" y="119"/>
                    <a:pt x="174" y="119"/>
                    <a:pt x="174" y="123"/>
                  </a:cubicBezTo>
                  <a:cubicBezTo>
                    <a:pt x="171" y="123"/>
                    <a:pt x="172" y="122"/>
                    <a:pt x="170" y="122"/>
                  </a:cubicBezTo>
                  <a:cubicBezTo>
                    <a:pt x="173" y="120"/>
                    <a:pt x="174" y="116"/>
                    <a:pt x="176" y="114"/>
                  </a:cubicBezTo>
                  <a:cubicBezTo>
                    <a:pt x="178" y="114"/>
                    <a:pt x="177" y="116"/>
                    <a:pt x="178" y="116"/>
                  </a:cubicBezTo>
                  <a:close/>
                  <a:moveTo>
                    <a:pt x="170" y="118"/>
                  </a:moveTo>
                  <a:cubicBezTo>
                    <a:pt x="168" y="115"/>
                    <a:pt x="173" y="114"/>
                    <a:pt x="173" y="110"/>
                  </a:cubicBezTo>
                  <a:cubicBezTo>
                    <a:pt x="176" y="113"/>
                    <a:pt x="170" y="116"/>
                    <a:pt x="170" y="118"/>
                  </a:cubicBezTo>
                  <a:close/>
                  <a:moveTo>
                    <a:pt x="170" y="127"/>
                  </a:moveTo>
                  <a:cubicBezTo>
                    <a:pt x="169" y="128"/>
                    <a:pt x="169" y="129"/>
                    <a:pt x="167" y="129"/>
                  </a:cubicBezTo>
                  <a:cubicBezTo>
                    <a:pt x="167" y="127"/>
                    <a:pt x="167" y="127"/>
                    <a:pt x="168" y="126"/>
                  </a:cubicBezTo>
                  <a:cubicBezTo>
                    <a:pt x="169" y="126"/>
                    <a:pt x="169" y="127"/>
                    <a:pt x="170" y="127"/>
                  </a:cubicBezTo>
                  <a:close/>
                  <a:moveTo>
                    <a:pt x="172" y="150"/>
                  </a:moveTo>
                  <a:cubicBezTo>
                    <a:pt x="170" y="153"/>
                    <a:pt x="169" y="157"/>
                    <a:pt x="166" y="159"/>
                  </a:cubicBezTo>
                  <a:cubicBezTo>
                    <a:pt x="164" y="158"/>
                    <a:pt x="163" y="156"/>
                    <a:pt x="162" y="154"/>
                  </a:cubicBezTo>
                  <a:cubicBezTo>
                    <a:pt x="163" y="150"/>
                    <a:pt x="166" y="149"/>
                    <a:pt x="167" y="145"/>
                  </a:cubicBezTo>
                  <a:cubicBezTo>
                    <a:pt x="170" y="145"/>
                    <a:pt x="170" y="148"/>
                    <a:pt x="172" y="150"/>
                  </a:cubicBezTo>
                  <a:close/>
                  <a:moveTo>
                    <a:pt x="168" y="170"/>
                  </a:moveTo>
                  <a:cubicBezTo>
                    <a:pt x="168" y="173"/>
                    <a:pt x="164" y="177"/>
                    <a:pt x="161" y="179"/>
                  </a:cubicBezTo>
                  <a:cubicBezTo>
                    <a:pt x="160" y="176"/>
                    <a:pt x="166" y="173"/>
                    <a:pt x="168" y="170"/>
                  </a:cubicBezTo>
                  <a:close/>
                  <a:moveTo>
                    <a:pt x="162" y="188"/>
                  </a:moveTo>
                  <a:cubicBezTo>
                    <a:pt x="166" y="189"/>
                    <a:pt x="170" y="197"/>
                    <a:pt x="163" y="195"/>
                  </a:cubicBezTo>
                  <a:cubicBezTo>
                    <a:pt x="161" y="197"/>
                    <a:pt x="162" y="199"/>
                    <a:pt x="161" y="201"/>
                  </a:cubicBezTo>
                  <a:cubicBezTo>
                    <a:pt x="160" y="201"/>
                    <a:pt x="160" y="200"/>
                    <a:pt x="159" y="200"/>
                  </a:cubicBezTo>
                  <a:cubicBezTo>
                    <a:pt x="160" y="195"/>
                    <a:pt x="159" y="191"/>
                    <a:pt x="162" y="188"/>
                  </a:cubicBezTo>
                  <a:close/>
                  <a:moveTo>
                    <a:pt x="166" y="220"/>
                  </a:moveTo>
                  <a:cubicBezTo>
                    <a:pt x="168" y="223"/>
                    <a:pt x="171" y="225"/>
                    <a:pt x="172" y="229"/>
                  </a:cubicBezTo>
                  <a:cubicBezTo>
                    <a:pt x="169" y="229"/>
                    <a:pt x="169" y="225"/>
                    <a:pt x="166" y="225"/>
                  </a:cubicBezTo>
                  <a:cubicBezTo>
                    <a:pt x="166" y="225"/>
                    <a:pt x="165" y="226"/>
                    <a:pt x="164" y="225"/>
                  </a:cubicBezTo>
                  <a:cubicBezTo>
                    <a:pt x="167" y="236"/>
                    <a:pt x="166" y="242"/>
                    <a:pt x="167" y="251"/>
                  </a:cubicBezTo>
                  <a:cubicBezTo>
                    <a:pt x="167" y="254"/>
                    <a:pt x="164" y="254"/>
                    <a:pt x="164" y="257"/>
                  </a:cubicBezTo>
                  <a:cubicBezTo>
                    <a:pt x="163" y="243"/>
                    <a:pt x="157" y="231"/>
                    <a:pt x="166" y="220"/>
                  </a:cubicBezTo>
                  <a:close/>
                  <a:moveTo>
                    <a:pt x="165" y="427"/>
                  </a:moveTo>
                  <a:cubicBezTo>
                    <a:pt x="167" y="427"/>
                    <a:pt x="168" y="426"/>
                    <a:pt x="170" y="426"/>
                  </a:cubicBezTo>
                  <a:cubicBezTo>
                    <a:pt x="170" y="433"/>
                    <a:pt x="175" y="440"/>
                    <a:pt x="168" y="443"/>
                  </a:cubicBezTo>
                  <a:cubicBezTo>
                    <a:pt x="165" y="437"/>
                    <a:pt x="163" y="431"/>
                    <a:pt x="162" y="423"/>
                  </a:cubicBezTo>
                  <a:cubicBezTo>
                    <a:pt x="164" y="423"/>
                    <a:pt x="163" y="427"/>
                    <a:pt x="165" y="427"/>
                  </a:cubicBezTo>
                  <a:close/>
                  <a:moveTo>
                    <a:pt x="172" y="538"/>
                  </a:moveTo>
                  <a:cubicBezTo>
                    <a:pt x="174" y="538"/>
                    <a:pt x="175" y="542"/>
                    <a:pt x="174" y="544"/>
                  </a:cubicBezTo>
                  <a:cubicBezTo>
                    <a:pt x="171" y="543"/>
                    <a:pt x="170" y="539"/>
                    <a:pt x="172" y="538"/>
                  </a:cubicBezTo>
                  <a:close/>
                  <a:moveTo>
                    <a:pt x="168" y="503"/>
                  </a:moveTo>
                  <a:cubicBezTo>
                    <a:pt x="171" y="504"/>
                    <a:pt x="172" y="510"/>
                    <a:pt x="170" y="513"/>
                  </a:cubicBezTo>
                  <a:cubicBezTo>
                    <a:pt x="168" y="511"/>
                    <a:pt x="167" y="506"/>
                    <a:pt x="168" y="503"/>
                  </a:cubicBezTo>
                  <a:close/>
                  <a:moveTo>
                    <a:pt x="171" y="556"/>
                  </a:moveTo>
                  <a:cubicBezTo>
                    <a:pt x="171" y="560"/>
                    <a:pt x="169" y="562"/>
                    <a:pt x="166" y="562"/>
                  </a:cubicBezTo>
                  <a:cubicBezTo>
                    <a:pt x="166" y="558"/>
                    <a:pt x="168" y="555"/>
                    <a:pt x="171" y="556"/>
                  </a:cubicBezTo>
                  <a:close/>
                  <a:moveTo>
                    <a:pt x="173" y="564"/>
                  </a:moveTo>
                  <a:cubicBezTo>
                    <a:pt x="176" y="567"/>
                    <a:pt x="175" y="573"/>
                    <a:pt x="170" y="573"/>
                  </a:cubicBezTo>
                  <a:cubicBezTo>
                    <a:pt x="168" y="569"/>
                    <a:pt x="171" y="567"/>
                    <a:pt x="173" y="564"/>
                  </a:cubicBezTo>
                  <a:close/>
                  <a:moveTo>
                    <a:pt x="174" y="552"/>
                  </a:moveTo>
                  <a:cubicBezTo>
                    <a:pt x="174" y="550"/>
                    <a:pt x="174" y="549"/>
                    <a:pt x="175" y="549"/>
                  </a:cubicBezTo>
                  <a:cubicBezTo>
                    <a:pt x="176" y="548"/>
                    <a:pt x="176" y="549"/>
                    <a:pt x="177" y="549"/>
                  </a:cubicBezTo>
                  <a:cubicBezTo>
                    <a:pt x="176" y="550"/>
                    <a:pt x="176" y="552"/>
                    <a:pt x="174" y="552"/>
                  </a:cubicBezTo>
                  <a:close/>
                  <a:moveTo>
                    <a:pt x="177" y="529"/>
                  </a:moveTo>
                  <a:cubicBezTo>
                    <a:pt x="178" y="531"/>
                    <a:pt x="182" y="537"/>
                    <a:pt x="178" y="538"/>
                  </a:cubicBezTo>
                  <a:cubicBezTo>
                    <a:pt x="176" y="535"/>
                    <a:pt x="175" y="532"/>
                    <a:pt x="177" y="529"/>
                  </a:cubicBezTo>
                  <a:close/>
                  <a:moveTo>
                    <a:pt x="174" y="502"/>
                  </a:moveTo>
                  <a:cubicBezTo>
                    <a:pt x="175" y="499"/>
                    <a:pt x="173" y="499"/>
                    <a:pt x="173" y="497"/>
                  </a:cubicBezTo>
                  <a:cubicBezTo>
                    <a:pt x="175" y="496"/>
                    <a:pt x="176" y="493"/>
                    <a:pt x="178" y="491"/>
                  </a:cubicBezTo>
                  <a:cubicBezTo>
                    <a:pt x="181" y="494"/>
                    <a:pt x="177" y="500"/>
                    <a:pt x="174" y="502"/>
                  </a:cubicBezTo>
                  <a:close/>
                  <a:moveTo>
                    <a:pt x="178" y="473"/>
                  </a:moveTo>
                  <a:cubicBezTo>
                    <a:pt x="177" y="471"/>
                    <a:pt x="177" y="468"/>
                    <a:pt x="175" y="467"/>
                  </a:cubicBezTo>
                  <a:cubicBezTo>
                    <a:pt x="176" y="465"/>
                    <a:pt x="176" y="462"/>
                    <a:pt x="179" y="462"/>
                  </a:cubicBezTo>
                  <a:cubicBezTo>
                    <a:pt x="180" y="465"/>
                    <a:pt x="181" y="468"/>
                    <a:pt x="182" y="469"/>
                  </a:cubicBezTo>
                  <a:cubicBezTo>
                    <a:pt x="181" y="471"/>
                    <a:pt x="181" y="473"/>
                    <a:pt x="178" y="473"/>
                  </a:cubicBezTo>
                  <a:close/>
                  <a:moveTo>
                    <a:pt x="185" y="481"/>
                  </a:moveTo>
                  <a:cubicBezTo>
                    <a:pt x="187" y="480"/>
                    <a:pt x="186" y="482"/>
                    <a:pt x="187" y="482"/>
                  </a:cubicBezTo>
                  <a:cubicBezTo>
                    <a:pt x="188" y="486"/>
                    <a:pt x="185" y="486"/>
                    <a:pt x="184" y="488"/>
                  </a:cubicBezTo>
                  <a:cubicBezTo>
                    <a:pt x="183" y="488"/>
                    <a:pt x="182" y="486"/>
                    <a:pt x="182" y="485"/>
                  </a:cubicBezTo>
                  <a:cubicBezTo>
                    <a:pt x="184" y="484"/>
                    <a:pt x="185" y="482"/>
                    <a:pt x="185" y="481"/>
                  </a:cubicBezTo>
                  <a:close/>
                  <a:moveTo>
                    <a:pt x="191" y="490"/>
                  </a:moveTo>
                  <a:cubicBezTo>
                    <a:pt x="192" y="495"/>
                    <a:pt x="192" y="499"/>
                    <a:pt x="187" y="500"/>
                  </a:cubicBezTo>
                  <a:cubicBezTo>
                    <a:pt x="185" y="496"/>
                    <a:pt x="186" y="491"/>
                    <a:pt x="191" y="490"/>
                  </a:cubicBezTo>
                  <a:close/>
                  <a:moveTo>
                    <a:pt x="191" y="477"/>
                  </a:moveTo>
                  <a:cubicBezTo>
                    <a:pt x="190" y="473"/>
                    <a:pt x="194" y="474"/>
                    <a:pt x="194" y="470"/>
                  </a:cubicBezTo>
                  <a:cubicBezTo>
                    <a:pt x="195" y="470"/>
                    <a:pt x="195" y="470"/>
                    <a:pt x="196" y="470"/>
                  </a:cubicBezTo>
                  <a:cubicBezTo>
                    <a:pt x="196" y="474"/>
                    <a:pt x="193" y="477"/>
                    <a:pt x="191" y="477"/>
                  </a:cubicBezTo>
                  <a:close/>
                  <a:moveTo>
                    <a:pt x="200" y="436"/>
                  </a:moveTo>
                  <a:cubicBezTo>
                    <a:pt x="202" y="437"/>
                    <a:pt x="203" y="439"/>
                    <a:pt x="204" y="441"/>
                  </a:cubicBezTo>
                  <a:cubicBezTo>
                    <a:pt x="201" y="444"/>
                    <a:pt x="199" y="446"/>
                    <a:pt x="197" y="450"/>
                  </a:cubicBezTo>
                  <a:cubicBezTo>
                    <a:pt x="191" y="445"/>
                    <a:pt x="197" y="440"/>
                    <a:pt x="200" y="436"/>
                  </a:cubicBezTo>
                  <a:close/>
                  <a:moveTo>
                    <a:pt x="200" y="427"/>
                  </a:moveTo>
                  <a:cubicBezTo>
                    <a:pt x="198" y="425"/>
                    <a:pt x="197" y="423"/>
                    <a:pt x="195" y="421"/>
                  </a:cubicBezTo>
                  <a:cubicBezTo>
                    <a:pt x="196" y="418"/>
                    <a:pt x="199" y="417"/>
                    <a:pt x="200" y="414"/>
                  </a:cubicBezTo>
                  <a:cubicBezTo>
                    <a:pt x="203" y="415"/>
                    <a:pt x="204" y="419"/>
                    <a:pt x="206" y="420"/>
                  </a:cubicBezTo>
                  <a:cubicBezTo>
                    <a:pt x="205" y="423"/>
                    <a:pt x="203" y="426"/>
                    <a:pt x="200" y="427"/>
                  </a:cubicBezTo>
                  <a:close/>
                  <a:moveTo>
                    <a:pt x="204" y="407"/>
                  </a:moveTo>
                  <a:cubicBezTo>
                    <a:pt x="205" y="407"/>
                    <a:pt x="206" y="407"/>
                    <a:pt x="207" y="407"/>
                  </a:cubicBezTo>
                  <a:cubicBezTo>
                    <a:pt x="207" y="411"/>
                    <a:pt x="212" y="411"/>
                    <a:pt x="212" y="416"/>
                  </a:cubicBezTo>
                  <a:cubicBezTo>
                    <a:pt x="207" y="417"/>
                    <a:pt x="203" y="411"/>
                    <a:pt x="204" y="407"/>
                  </a:cubicBezTo>
                  <a:close/>
                  <a:moveTo>
                    <a:pt x="212" y="392"/>
                  </a:moveTo>
                  <a:cubicBezTo>
                    <a:pt x="212" y="391"/>
                    <a:pt x="214" y="391"/>
                    <a:pt x="214" y="389"/>
                  </a:cubicBezTo>
                  <a:cubicBezTo>
                    <a:pt x="215" y="389"/>
                    <a:pt x="215" y="389"/>
                    <a:pt x="216" y="389"/>
                  </a:cubicBezTo>
                  <a:cubicBezTo>
                    <a:pt x="214" y="390"/>
                    <a:pt x="215" y="392"/>
                    <a:pt x="212" y="392"/>
                  </a:cubicBezTo>
                  <a:close/>
                  <a:moveTo>
                    <a:pt x="215" y="369"/>
                  </a:moveTo>
                  <a:cubicBezTo>
                    <a:pt x="215" y="367"/>
                    <a:pt x="217" y="368"/>
                    <a:pt x="217" y="366"/>
                  </a:cubicBezTo>
                  <a:cubicBezTo>
                    <a:pt x="219" y="367"/>
                    <a:pt x="220" y="369"/>
                    <a:pt x="221" y="372"/>
                  </a:cubicBezTo>
                  <a:cubicBezTo>
                    <a:pt x="218" y="374"/>
                    <a:pt x="218" y="369"/>
                    <a:pt x="215" y="369"/>
                  </a:cubicBezTo>
                  <a:close/>
                  <a:moveTo>
                    <a:pt x="222" y="337"/>
                  </a:moveTo>
                  <a:cubicBezTo>
                    <a:pt x="225" y="338"/>
                    <a:pt x="225" y="341"/>
                    <a:pt x="227" y="343"/>
                  </a:cubicBezTo>
                  <a:cubicBezTo>
                    <a:pt x="228" y="346"/>
                    <a:pt x="225" y="347"/>
                    <a:pt x="224" y="349"/>
                  </a:cubicBezTo>
                  <a:cubicBezTo>
                    <a:pt x="218" y="347"/>
                    <a:pt x="218" y="341"/>
                    <a:pt x="222" y="337"/>
                  </a:cubicBezTo>
                  <a:close/>
                  <a:moveTo>
                    <a:pt x="221" y="326"/>
                  </a:moveTo>
                  <a:cubicBezTo>
                    <a:pt x="220" y="323"/>
                    <a:pt x="218" y="321"/>
                    <a:pt x="216" y="319"/>
                  </a:cubicBezTo>
                  <a:cubicBezTo>
                    <a:pt x="217" y="315"/>
                    <a:pt x="219" y="314"/>
                    <a:pt x="221" y="311"/>
                  </a:cubicBezTo>
                  <a:cubicBezTo>
                    <a:pt x="224" y="313"/>
                    <a:pt x="225" y="316"/>
                    <a:pt x="227" y="319"/>
                  </a:cubicBezTo>
                  <a:cubicBezTo>
                    <a:pt x="226" y="322"/>
                    <a:pt x="224" y="324"/>
                    <a:pt x="221" y="326"/>
                  </a:cubicBezTo>
                  <a:close/>
                  <a:moveTo>
                    <a:pt x="223" y="305"/>
                  </a:moveTo>
                  <a:cubicBezTo>
                    <a:pt x="225" y="304"/>
                    <a:pt x="226" y="303"/>
                    <a:pt x="227" y="301"/>
                  </a:cubicBezTo>
                  <a:cubicBezTo>
                    <a:pt x="230" y="303"/>
                    <a:pt x="231" y="307"/>
                    <a:pt x="234" y="310"/>
                  </a:cubicBezTo>
                  <a:cubicBezTo>
                    <a:pt x="234" y="312"/>
                    <a:pt x="232" y="313"/>
                    <a:pt x="231" y="315"/>
                  </a:cubicBezTo>
                  <a:cubicBezTo>
                    <a:pt x="228" y="313"/>
                    <a:pt x="224" y="310"/>
                    <a:pt x="223" y="305"/>
                  </a:cubicBezTo>
                  <a:close/>
                  <a:moveTo>
                    <a:pt x="230" y="297"/>
                  </a:moveTo>
                  <a:cubicBezTo>
                    <a:pt x="233" y="290"/>
                    <a:pt x="238" y="301"/>
                    <a:pt x="240" y="305"/>
                  </a:cubicBezTo>
                  <a:cubicBezTo>
                    <a:pt x="239" y="305"/>
                    <a:pt x="238" y="305"/>
                    <a:pt x="238" y="306"/>
                  </a:cubicBezTo>
                  <a:cubicBezTo>
                    <a:pt x="233" y="305"/>
                    <a:pt x="234" y="299"/>
                    <a:pt x="230" y="297"/>
                  </a:cubicBezTo>
                  <a:close/>
                  <a:moveTo>
                    <a:pt x="238" y="317"/>
                  </a:moveTo>
                  <a:cubicBezTo>
                    <a:pt x="242" y="319"/>
                    <a:pt x="246" y="326"/>
                    <a:pt x="240" y="328"/>
                  </a:cubicBezTo>
                  <a:cubicBezTo>
                    <a:pt x="238" y="327"/>
                    <a:pt x="237" y="324"/>
                    <a:pt x="235" y="322"/>
                  </a:cubicBezTo>
                  <a:cubicBezTo>
                    <a:pt x="236" y="320"/>
                    <a:pt x="237" y="319"/>
                    <a:pt x="238" y="317"/>
                  </a:cubicBezTo>
                  <a:close/>
                  <a:moveTo>
                    <a:pt x="239" y="348"/>
                  </a:moveTo>
                  <a:cubicBezTo>
                    <a:pt x="237" y="348"/>
                    <a:pt x="236" y="346"/>
                    <a:pt x="235" y="344"/>
                  </a:cubicBezTo>
                  <a:cubicBezTo>
                    <a:pt x="237" y="341"/>
                    <a:pt x="239" y="340"/>
                    <a:pt x="240" y="337"/>
                  </a:cubicBezTo>
                  <a:cubicBezTo>
                    <a:pt x="247" y="339"/>
                    <a:pt x="243" y="346"/>
                    <a:pt x="239" y="348"/>
                  </a:cubicBezTo>
                  <a:close/>
                  <a:moveTo>
                    <a:pt x="244" y="260"/>
                  </a:moveTo>
                  <a:cubicBezTo>
                    <a:pt x="246" y="261"/>
                    <a:pt x="245" y="260"/>
                    <a:pt x="246" y="258"/>
                  </a:cubicBezTo>
                  <a:cubicBezTo>
                    <a:pt x="249" y="258"/>
                    <a:pt x="249" y="261"/>
                    <a:pt x="251" y="263"/>
                  </a:cubicBezTo>
                  <a:cubicBezTo>
                    <a:pt x="251" y="264"/>
                    <a:pt x="250" y="264"/>
                    <a:pt x="250" y="265"/>
                  </a:cubicBezTo>
                  <a:cubicBezTo>
                    <a:pt x="248" y="265"/>
                    <a:pt x="248" y="262"/>
                    <a:pt x="246" y="262"/>
                  </a:cubicBezTo>
                  <a:cubicBezTo>
                    <a:pt x="247" y="263"/>
                    <a:pt x="247" y="265"/>
                    <a:pt x="249" y="265"/>
                  </a:cubicBezTo>
                  <a:cubicBezTo>
                    <a:pt x="249" y="266"/>
                    <a:pt x="248" y="267"/>
                    <a:pt x="248" y="268"/>
                  </a:cubicBezTo>
                  <a:cubicBezTo>
                    <a:pt x="246" y="265"/>
                    <a:pt x="242" y="264"/>
                    <a:pt x="244" y="260"/>
                  </a:cubicBezTo>
                  <a:close/>
                  <a:moveTo>
                    <a:pt x="258" y="282"/>
                  </a:moveTo>
                  <a:cubicBezTo>
                    <a:pt x="256" y="282"/>
                    <a:pt x="257" y="279"/>
                    <a:pt x="254" y="279"/>
                  </a:cubicBezTo>
                  <a:cubicBezTo>
                    <a:pt x="257" y="275"/>
                    <a:pt x="246" y="273"/>
                    <a:pt x="252" y="271"/>
                  </a:cubicBezTo>
                  <a:cubicBezTo>
                    <a:pt x="252" y="276"/>
                    <a:pt x="259" y="278"/>
                    <a:pt x="258" y="282"/>
                  </a:cubicBezTo>
                  <a:close/>
                  <a:moveTo>
                    <a:pt x="253" y="270"/>
                  </a:moveTo>
                  <a:cubicBezTo>
                    <a:pt x="253" y="269"/>
                    <a:pt x="254" y="269"/>
                    <a:pt x="253" y="267"/>
                  </a:cubicBezTo>
                  <a:cubicBezTo>
                    <a:pt x="257" y="270"/>
                    <a:pt x="259" y="274"/>
                    <a:pt x="260" y="278"/>
                  </a:cubicBezTo>
                  <a:cubicBezTo>
                    <a:pt x="256" y="277"/>
                    <a:pt x="255" y="273"/>
                    <a:pt x="253" y="270"/>
                  </a:cubicBezTo>
                  <a:close/>
                  <a:moveTo>
                    <a:pt x="253" y="312"/>
                  </a:moveTo>
                  <a:cubicBezTo>
                    <a:pt x="251" y="310"/>
                    <a:pt x="249" y="307"/>
                    <a:pt x="247" y="305"/>
                  </a:cubicBezTo>
                  <a:cubicBezTo>
                    <a:pt x="247" y="301"/>
                    <a:pt x="250" y="301"/>
                    <a:pt x="250" y="297"/>
                  </a:cubicBezTo>
                  <a:cubicBezTo>
                    <a:pt x="254" y="299"/>
                    <a:pt x="255" y="304"/>
                    <a:pt x="258" y="307"/>
                  </a:cubicBezTo>
                  <a:cubicBezTo>
                    <a:pt x="257" y="309"/>
                    <a:pt x="255" y="312"/>
                    <a:pt x="253" y="312"/>
                  </a:cubicBezTo>
                  <a:close/>
                  <a:moveTo>
                    <a:pt x="256" y="329"/>
                  </a:moveTo>
                  <a:cubicBezTo>
                    <a:pt x="252" y="329"/>
                    <a:pt x="253" y="326"/>
                    <a:pt x="251" y="325"/>
                  </a:cubicBezTo>
                  <a:cubicBezTo>
                    <a:pt x="251" y="324"/>
                    <a:pt x="252" y="323"/>
                    <a:pt x="253" y="322"/>
                  </a:cubicBezTo>
                  <a:cubicBezTo>
                    <a:pt x="254" y="324"/>
                    <a:pt x="257" y="326"/>
                    <a:pt x="256" y="329"/>
                  </a:cubicBezTo>
                  <a:close/>
                  <a:moveTo>
                    <a:pt x="244" y="281"/>
                  </a:moveTo>
                  <a:cubicBezTo>
                    <a:pt x="244" y="278"/>
                    <a:pt x="247" y="279"/>
                    <a:pt x="247" y="275"/>
                  </a:cubicBezTo>
                  <a:cubicBezTo>
                    <a:pt x="251" y="277"/>
                    <a:pt x="251" y="283"/>
                    <a:pt x="255" y="285"/>
                  </a:cubicBezTo>
                  <a:cubicBezTo>
                    <a:pt x="254" y="287"/>
                    <a:pt x="253" y="288"/>
                    <a:pt x="251" y="290"/>
                  </a:cubicBezTo>
                  <a:cubicBezTo>
                    <a:pt x="249" y="287"/>
                    <a:pt x="246" y="284"/>
                    <a:pt x="244" y="281"/>
                  </a:cubicBezTo>
                  <a:close/>
                  <a:moveTo>
                    <a:pt x="257" y="290"/>
                  </a:moveTo>
                  <a:cubicBezTo>
                    <a:pt x="259" y="291"/>
                    <a:pt x="255" y="295"/>
                    <a:pt x="253" y="295"/>
                  </a:cubicBezTo>
                  <a:cubicBezTo>
                    <a:pt x="254" y="293"/>
                    <a:pt x="257" y="293"/>
                    <a:pt x="257" y="290"/>
                  </a:cubicBezTo>
                  <a:close/>
                  <a:moveTo>
                    <a:pt x="244" y="288"/>
                  </a:moveTo>
                  <a:cubicBezTo>
                    <a:pt x="246" y="289"/>
                    <a:pt x="247" y="291"/>
                    <a:pt x="248" y="292"/>
                  </a:cubicBezTo>
                  <a:cubicBezTo>
                    <a:pt x="248" y="295"/>
                    <a:pt x="246" y="295"/>
                    <a:pt x="246" y="297"/>
                  </a:cubicBezTo>
                  <a:cubicBezTo>
                    <a:pt x="244" y="293"/>
                    <a:pt x="243" y="292"/>
                    <a:pt x="244" y="288"/>
                  </a:cubicBezTo>
                  <a:close/>
                  <a:moveTo>
                    <a:pt x="246" y="312"/>
                  </a:moveTo>
                  <a:cubicBezTo>
                    <a:pt x="248" y="314"/>
                    <a:pt x="249" y="316"/>
                    <a:pt x="249" y="318"/>
                  </a:cubicBezTo>
                  <a:cubicBezTo>
                    <a:pt x="249" y="319"/>
                    <a:pt x="248" y="319"/>
                    <a:pt x="248" y="320"/>
                  </a:cubicBezTo>
                  <a:cubicBezTo>
                    <a:pt x="246" y="319"/>
                    <a:pt x="245" y="314"/>
                    <a:pt x="246" y="312"/>
                  </a:cubicBezTo>
                  <a:close/>
                  <a:moveTo>
                    <a:pt x="262" y="356"/>
                  </a:moveTo>
                  <a:cubicBezTo>
                    <a:pt x="257" y="353"/>
                    <a:pt x="255" y="346"/>
                    <a:pt x="251" y="343"/>
                  </a:cubicBezTo>
                  <a:cubicBezTo>
                    <a:pt x="256" y="332"/>
                    <a:pt x="265" y="349"/>
                    <a:pt x="262" y="356"/>
                  </a:cubicBezTo>
                  <a:close/>
                  <a:moveTo>
                    <a:pt x="258" y="334"/>
                  </a:moveTo>
                  <a:cubicBezTo>
                    <a:pt x="259" y="333"/>
                    <a:pt x="259" y="332"/>
                    <a:pt x="261" y="332"/>
                  </a:cubicBezTo>
                  <a:cubicBezTo>
                    <a:pt x="261" y="333"/>
                    <a:pt x="261" y="336"/>
                    <a:pt x="262" y="337"/>
                  </a:cubicBezTo>
                  <a:cubicBezTo>
                    <a:pt x="259" y="337"/>
                    <a:pt x="259" y="335"/>
                    <a:pt x="258" y="334"/>
                  </a:cubicBezTo>
                  <a:close/>
                  <a:moveTo>
                    <a:pt x="261" y="322"/>
                  </a:moveTo>
                  <a:cubicBezTo>
                    <a:pt x="258" y="322"/>
                    <a:pt x="259" y="319"/>
                    <a:pt x="256" y="318"/>
                  </a:cubicBezTo>
                  <a:cubicBezTo>
                    <a:pt x="257" y="315"/>
                    <a:pt x="259" y="314"/>
                    <a:pt x="260" y="311"/>
                  </a:cubicBezTo>
                  <a:cubicBezTo>
                    <a:pt x="261" y="315"/>
                    <a:pt x="261" y="318"/>
                    <a:pt x="261" y="322"/>
                  </a:cubicBezTo>
                  <a:close/>
                  <a:moveTo>
                    <a:pt x="256" y="295"/>
                  </a:moveTo>
                  <a:cubicBezTo>
                    <a:pt x="258" y="295"/>
                    <a:pt x="258" y="293"/>
                    <a:pt x="260" y="293"/>
                  </a:cubicBezTo>
                  <a:cubicBezTo>
                    <a:pt x="260" y="296"/>
                    <a:pt x="260" y="297"/>
                    <a:pt x="261" y="300"/>
                  </a:cubicBezTo>
                  <a:cubicBezTo>
                    <a:pt x="258" y="302"/>
                    <a:pt x="257" y="297"/>
                    <a:pt x="256" y="295"/>
                  </a:cubicBezTo>
                  <a:close/>
                  <a:moveTo>
                    <a:pt x="261" y="176"/>
                  </a:moveTo>
                  <a:cubicBezTo>
                    <a:pt x="262" y="177"/>
                    <a:pt x="263" y="179"/>
                    <a:pt x="261" y="180"/>
                  </a:cubicBezTo>
                  <a:cubicBezTo>
                    <a:pt x="260" y="180"/>
                    <a:pt x="261" y="178"/>
                    <a:pt x="261" y="176"/>
                  </a:cubicBezTo>
                  <a:close/>
                  <a:moveTo>
                    <a:pt x="269" y="114"/>
                  </a:moveTo>
                  <a:cubicBezTo>
                    <a:pt x="265" y="112"/>
                    <a:pt x="263" y="108"/>
                    <a:pt x="261" y="104"/>
                  </a:cubicBezTo>
                  <a:cubicBezTo>
                    <a:pt x="264" y="102"/>
                    <a:pt x="266" y="99"/>
                    <a:pt x="268" y="96"/>
                  </a:cubicBezTo>
                  <a:cubicBezTo>
                    <a:pt x="276" y="99"/>
                    <a:pt x="276" y="109"/>
                    <a:pt x="269" y="114"/>
                  </a:cubicBezTo>
                  <a:close/>
                  <a:moveTo>
                    <a:pt x="276" y="114"/>
                  </a:moveTo>
                  <a:cubicBezTo>
                    <a:pt x="276" y="117"/>
                    <a:pt x="277" y="122"/>
                    <a:pt x="276" y="124"/>
                  </a:cubicBezTo>
                  <a:cubicBezTo>
                    <a:pt x="275" y="122"/>
                    <a:pt x="273" y="120"/>
                    <a:pt x="272" y="118"/>
                  </a:cubicBezTo>
                  <a:cubicBezTo>
                    <a:pt x="273" y="116"/>
                    <a:pt x="274" y="114"/>
                    <a:pt x="276" y="114"/>
                  </a:cubicBezTo>
                  <a:close/>
                  <a:moveTo>
                    <a:pt x="274" y="130"/>
                  </a:moveTo>
                  <a:cubicBezTo>
                    <a:pt x="273" y="133"/>
                    <a:pt x="270" y="134"/>
                    <a:pt x="269" y="137"/>
                  </a:cubicBezTo>
                  <a:cubicBezTo>
                    <a:pt x="266" y="135"/>
                    <a:pt x="265" y="132"/>
                    <a:pt x="263" y="129"/>
                  </a:cubicBezTo>
                  <a:cubicBezTo>
                    <a:pt x="265" y="122"/>
                    <a:pt x="272" y="122"/>
                    <a:pt x="274" y="130"/>
                  </a:cubicBezTo>
                  <a:close/>
                  <a:moveTo>
                    <a:pt x="271" y="150"/>
                  </a:moveTo>
                  <a:cubicBezTo>
                    <a:pt x="269" y="153"/>
                    <a:pt x="267" y="157"/>
                    <a:pt x="263" y="158"/>
                  </a:cubicBezTo>
                  <a:cubicBezTo>
                    <a:pt x="263" y="157"/>
                    <a:pt x="261" y="157"/>
                    <a:pt x="261" y="156"/>
                  </a:cubicBezTo>
                  <a:cubicBezTo>
                    <a:pt x="263" y="151"/>
                    <a:pt x="268" y="141"/>
                    <a:pt x="271" y="150"/>
                  </a:cubicBezTo>
                  <a:close/>
                  <a:moveTo>
                    <a:pt x="267" y="174"/>
                  </a:moveTo>
                  <a:cubicBezTo>
                    <a:pt x="264" y="175"/>
                    <a:pt x="265" y="171"/>
                    <a:pt x="261" y="171"/>
                  </a:cubicBezTo>
                  <a:cubicBezTo>
                    <a:pt x="263" y="165"/>
                    <a:pt x="267" y="171"/>
                    <a:pt x="267" y="174"/>
                  </a:cubicBezTo>
                  <a:close/>
                  <a:moveTo>
                    <a:pt x="266" y="184"/>
                  </a:moveTo>
                  <a:cubicBezTo>
                    <a:pt x="268" y="187"/>
                    <a:pt x="270" y="189"/>
                    <a:pt x="271" y="192"/>
                  </a:cubicBezTo>
                  <a:cubicBezTo>
                    <a:pt x="270" y="196"/>
                    <a:pt x="267" y="196"/>
                    <a:pt x="266" y="200"/>
                  </a:cubicBezTo>
                  <a:cubicBezTo>
                    <a:pt x="259" y="198"/>
                    <a:pt x="259" y="185"/>
                    <a:pt x="266" y="184"/>
                  </a:cubicBezTo>
                  <a:close/>
                  <a:moveTo>
                    <a:pt x="273" y="197"/>
                  </a:moveTo>
                  <a:cubicBezTo>
                    <a:pt x="279" y="199"/>
                    <a:pt x="280" y="211"/>
                    <a:pt x="275" y="215"/>
                  </a:cubicBezTo>
                  <a:cubicBezTo>
                    <a:pt x="273" y="212"/>
                    <a:pt x="271" y="208"/>
                    <a:pt x="268" y="205"/>
                  </a:cubicBezTo>
                  <a:cubicBezTo>
                    <a:pt x="269" y="202"/>
                    <a:pt x="272" y="200"/>
                    <a:pt x="273" y="197"/>
                  </a:cubicBezTo>
                  <a:close/>
                  <a:moveTo>
                    <a:pt x="275" y="188"/>
                  </a:moveTo>
                  <a:cubicBezTo>
                    <a:pt x="271" y="187"/>
                    <a:pt x="271" y="181"/>
                    <a:pt x="268" y="180"/>
                  </a:cubicBezTo>
                  <a:cubicBezTo>
                    <a:pt x="268" y="179"/>
                    <a:pt x="270" y="179"/>
                    <a:pt x="270" y="178"/>
                  </a:cubicBezTo>
                  <a:cubicBezTo>
                    <a:pt x="272" y="180"/>
                    <a:pt x="277" y="184"/>
                    <a:pt x="275" y="188"/>
                  </a:cubicBezTo>
                  <a:close/>
                  <a:moveTo>
                    <a:pt x="271" y="169"/>
                  </a:moveTo>
                  <a:cubicBezTo>
                    <a:pt x="263" y="165"/>
                    <a:pt x="271" y="158"/>
                    <a:pt x="274" y="154"/>
                  </a:cubicBezTo>
                  <a:cubicBezTo>
                    <a:pt x="281" y="159"/>
                    <a:pt x="274" y="165"/>
                    <a:pt x="271" y="169"/>
                  </a:cubicBezTo>
                  <a:close/>
                  <a:moveTo>
                    <a:pt x="276" y="145"/>
                  </a:moveTo>
                  <a:cubicBezTo>
                    <a:pt x="274" y="147"/>
                    <a:pt x="273" y="142"/>
                    <a:pt x="272" y="140"/>
                  </a:cubicBezTo>
                  <a:cubicBezTo>
                    <a:pt x="273" y="138"/>
                    <a:pt x="275" y="137"/>
                    <a:pt x="276" y="135"/>
                  </a:cubicBezTo>
                  <a:cubicBezTo>
                    <a:pt x="278" y="138"/>
                    <a:pt x="276" y="143"/>
                    <a:pt x="276" y="145"/>
                  </a:cubicBezTo>
                  <a:close/>
                  <a:moveTo>
                    <a:pt x="276" y="99"/>
                  </a:moveTo>
                  <a:cubicBezTo>
                    <a:pt x="275" y="96"/>
                    <a:pt x="273" y="95"/>
                    <a:pt x="272" y="92"/>
                  </a:cubicBezTo>
                  <a:cubicBezTo>
                    <a:pt x="273" y="90"/>
                    <a:pt x="273" y="88"/>
                    <a:pt x="276" y="89"/>
                  </a:cubicBezTo>
                  <a:cubicBezTo>
                    <a:pt x="276" y="93"/>
                    <a:pt x="277" y="97"/>
                    <a:pt x="276" y="99"/>
                  </a:cubicBezTo>
                  <a:close/>
                  <a:moveTo>
                    <a:pt x="269" y="87"/>
                  </a:moveTo>
                  <a:cubicBezTo>
                    <a:pt x="265" y="84"/>
                    <a:pt x="263" y="79"/>
                    <a:pt x="267" y="74"/>
                  </a:cubicBezTo>
                  <a:cubicBezTo>
                    <a:pt x="270" y="76"/>
                    <a:pt x="270" y="81"/>
                    <a:pt x="273" y="83"/>
                  </a:cubicBezTo>
                  <a:cubicBezTo>
                    <a:pt x="272" y="84"/>
                    <a:pt x="270" y="86"/>
                    <a:pt x="269" y="87"/>
                  </a:cubicBezTo>
                  <a:close/>
                  <a:moveTo>
                    <a:pt x="266" y="90"/>
                  </a:moveTo>
                  <a:cubicBezTo>
                    <a:pt x="265" y="93"/>
                    <a:pt x="263" y="94"/>
                    <a:pt x="261" y="97"/>
                  </a:cubicBezTo>
                  <a:cubicBezTo>
                    <a:pt x="260" y="95"/>
                    <a:pt x="261" y="90"/>
                    <a:pt x="263" y="87"/>
                  </a:cubicBezTo>
                  <a:cubicBezTo>
                    <a:pt x="264" y="87"/>
                    <a:pt x="265" y="89"/>
                    <a:pt x="266" y="90"/>
                  </a:cubicBezTo>
                  <a:close/>
                  <a:moveTo>
                    <a:pt x="265" y="118"/>
                  </a:moveTo>
                  <a:cubicBezTo>
                    <a:pt x="264" y="120"/>
                    <a:pt x="262" y="122"/>
                    <a:pt x="261" y="123"/>
                  </a:cubicBezTo>
                  <a:cubicBezTo>
                    <a:pt x="259" y="121"/>
                    <a:pt x="260" y="116"/>
                    <a:pt x="260" y="113"/>
                  </a:cubicBezTo>
                  <a:cubicBezTo>
                    <a:pt x="262" y="112"/>
                    <a:pt x="263" y="116"/>
                    <a:pt x="265" y="118"/>
                  </a:cubicBezTo>
                  <a:close/>
                  <a:moveTo>
                    <a:pt x="265" y="140"/>
                  </a:moveTo>
                  <a:cubicBezTo>
                    <a:pt x="265" y="143"/>
                    <a:pt x="262" y="144"/>
                    <a:pt x="261" y="146"/>
                  </a:cubicBezTo>
                  <a:cubicBezTo>
                    <a:pt x="258" y="144"/>
                    <a:pt x="261" y="140"/>
                    <a:pt x="259" y="135"/>
                  </a:cubicBezTo>
                  <a:cubicBezTo>
                    <a:pt x="263" y="135"/>
                    <a:pt x="263" y="139"/>
                    <a:pt x="265" y="140"/>
                  </a:cubicBezTo>
                  <a:close/>
                  <a:moveTo>
                    <a:pt x="259" y="267"/>
                  </a:moveTo>
                  <a:cubicBezTo>
                    <a:pt x="258" y="266"/>
                    <a:pt x="257" y="265"/>
                    <a:pt x="257" y="263"/>
                  </a:cubicBezTo>
                  <a:cubicBezTo>
                    <a:pt x="258" y="263"/>
                    <a:pt x="258" y="262"/>
                    <a:pt x="259" y="261"/>
                  </a:cubicBezTo>
                  <a:cubicBezTo>
                    <a:pt x="261" y="263"/>
                    <a:pt x="259" y="265"/>
                    <a:pt x="259" y="267"/>
                  </a:cubicBezTo>
                  <a:close/>
                  <a:moveTo>
                    <a:pt x="253" y="260"/>
                  </a:moveTo>
                  <a:cubicBezTo>
                    <a:pt x="253" y="256"/>
                    <a:pt x="250" y="257"/>
                    <a:pt x="250" y="254"/>
                  </a:cubicBezTo>
                  <a:cubicBezTo>
                    <a:pt x="251" y="251"/>
                    <a:pt x="253" y="251"/>
                    <a:pt x="254" y="248"/>
                  </a:cubicBezTo>
                  <a:cubicBezTo>
                    <a:pt x="257" y="248"/>
                    <a:pt x="256" y="251"/>
                    <a:pt x="259" y="250"/>
                  </a:cubicBezTo>
                  <a:cubicBezTo>
                    <a:pt x="259" y="254"/>
                    <a:pt x="256" y="258"/>
                    <a:pt x="253" y="260"/>
                  </a:cubicBezTo>
                  <a:close/>
                  <a:moveTo>
                    <a:pt x="255" y="239"/>
                  </a:moveTo>
                  <a:cubicBezTo>
                    <a:pt x="253" y="237"/>
                    <a:pt x="251" y="234"/>
                    <a:pt x="249" y="229"/>
                  </a:cubicBezTo>
                  <a:cubicBezTo>
                    <a:pt x="251" y="226"/>
                    <a:pt x="254" y="224"/>
                    <a:pt x="256" y="220"/>
                  </a:cubicBezTo>
                  <a:cubicBezTo>
                    <a:pt x="259" y="225"/>
                    <a:pt x="260" y="236"/>
                    <a:pt x="255" y="239"/>
                  </a:cubicBezTo>
                  <a:close/>
                  <a:moveTo>
                    <a:pt x="257" y="99"/>
                  </a:moveTo>
                  <a:cubicBezTo>
                    <a:pt x="255" y="98"/>
                    <a:pt x="254" y="97"/>
                    <a:pt x="253" y="96"/>
                  </a:cubicBezTo>
                  <a:cubicBezTo>
                    <a:pt x="252" y="91"/>
                    <a:pt x="256" y="90"/>
                    <a:pt x="257" y="86"/>
                  </a:cubicBezTo>
                  <a:cubicBezTo>
                    <a:pt x="259" y="90"/>
                    <a:pt x="257" y="95"/>
                    <a:pt x="257" y="99"/>
                  </a:cubicBezTo>
                  <a:close/>
                  <a:moveTo>
                    <a:pt x="249" y="89"/>
                  </a:moveTo>
                  <a:cubicBezTo>
                    <a:pt x="238" y="84"/>
                    <a:pt x="255" y="63"/>
                    <a:pt x="258" y="78"/>
                  </a:cubicBezTo>
                  <a:cubicBezTo>
                    <a:pt x="255" y="82"/>
                    <a:pt x="253" y="86"/>
                    <a:pt x="249" y="89"/>
                  </a:cubicBezTo>
                  <a:close/>
                  <a:moveTo>
                    <a:pt x="246" y="93"/>
                  </a:moveTo>
                  <a:cubicBezTo>
                    <a:pt x="246" y="96"/>
                    <a:pt x="243" y="98"/>
                    <a:pt x="241" y="99"/>
                  </a:cubicBezTo>
                  <a:cubicBezTo>
                    <a:pt x="237" y="97"/>
                    <a:pt x="236" y="89"/>
                    <a:pt x="241" y="86"/>
                  </a:cubicBezTo>
                  <a:cubicBezTo>
                    <a:pt x="244" y="87"/>
                    <a:pt x="245" y="91"/>
                    <a:pt x="246" y="93"/>
                  </a:cubicBezTo>
                  <a:close/>
                  <a:moveTo>
                    <a:pt x="234" y="87"/>
                  </a:moveTo>
                  <a:cubicBezTo>
                    <a:pt x="228" y="86"/>
                    <a:pt x="230" y="78"/>
                    <a:pt x="234" y="75"/>
                  </a:cubicBezTo>
                  <a:cubicBezTo>
                    <a:pt x="236" y="76"/>
                    <a:pt x="237" y="79"/>
                    <a:pt x="238" y="82"/>
                  </a:cubicBezTo>
                  <a:cubicBezTo>
                    <a:pt x="238" y="84"/>
                    <a:pt x="235" y="85"/>
                    <a:pt x="234" y="87"/>
                  </a:cubicBezTo>
                  <a:close/>
                  <a:moveTo>
                    <a:pt x="230" y="91"/>
                  </a:moveTo>
                  <a:cubicBezTo>
                    <a:pt x="229" y="94"/>
                    <a:pt x="228" y="97"/>
                    <a:pt x="224" y="98"/>
                  </a:cubicBezTo>
                  <a:cubicBezTo>
                    <a:pt x="223" y="96"/>
                    <a:pt x="222" y="94"/>
                    <a:pt x="221" y="92"/>
                  </a:cubicBezTo>
                  <a:cubicBezTo>
                    <a:pt x="223" y="90"/>
                    <a:pt x="225" y="88"/>
                    <a:pt x="227" y="86"/>
                  </a:cubicBezTo>
                  <a:cubicBezTo>
                    <a:pt x="228" y="87"/>
                    <a:pt x="230" y="89"/>
                    <a:pt x="230" y="91"/>
                  </a:cubicBezTo>
                  <a:close/>
                  <a:moveTo>
                    <a:pt x="218" y="89"/>
                  </a:moveTo>
                  <a:cubicBezTo>
                    <a:pt x="217" y="86"/>
                    <a:pt x="216" y="84"/>
                    <a:pt x="214" y="82"/>
                  </a:cubicBezTo>
                  <a:cubicBezTo>
                    <a:pt x="220" y="70"/>
                    <a:pt x="228" y="84"/>
                    <a:pt x="218" y="89"/>
                  </a:cubicBezTo>
                  <a:close/>
                  <a:moveTo>
                    <a:pt x="213" y="80"/>
                  </a:moveTo>
                  <a:cubicBezTo>
                    <a:pt x="213" y="78"/>
                    <a:pt x="215" y="73"/>
                    <a:pt x="219" y="72"/>
                  </a:cubicBezTo>
                  <a:cubicBezTo>
                    <a:pt x="218" y="76"/>
                    <a:pt x="214" y="77"/>
                    <a:pt x="213" y="80"/>
                  </a:cubicBezTo>
                  <a:close/>
                  <a:moveTo>
                    <a:pt x="215" y="91"/>
                  </a:moveTo>
                  <a:cubicBezTo>
                    <a:pt x="215" y="94"/>
                    <a:pt x="213" y="95"/>
                    <a:pt x="212" y="97"/>
                  </a:cubicBezTo>
                  <a:cubicBezTo>
                    <a:pt x="209" y="95"/>
                    <a:pt x="208" y="92"/>
                    <a:pt x="207" y="91"/>
                  </a:cubicBezTo>
                  <a:cubicBezTo>
                    <a:pt x="208" y="89"/>
                    <a:pt x="209" y="87"/>
                    <a:pt x="213" y="87"/>
                  </a:cubicBezTo>
                  <a:cubicBezTo>
                    <a:pt x="213" y="89"/>
                    <a:pt x="214" y="91"/>
                    <a:pt x="215" y="91"/>
                  </a:cubicBezTo>
                  <a:close/>
                  <a:moveTo>
                    <a:pt x="203" y="84"/>
                  </a:moveTo>
                  <a:cubicBezTo>
                    <a:pt x="201" y="84"/>
                    <a:pt x="201" y="82"/>
                    <a:pt x="200" y="81"/>
                  </a:cubicBezTo>
                  <a:cubicBezTo>
                    <a:pt x="200" y="78"/>
                    <a:pt x="203" y="77"/>
                    <a:pt x="204" y="75"/>
                  </a:cubicBezTo>
                  <a:cubicBezTo>
                    <a:pt x="206" y="75"/>
                    <a:pt x="205" y="78"/>
                    <a:pt x="207" y="78"/>
                  </a:cubicBezTo>
                  <a:cubicBezTo>
                    <a:pt x="206" y="81"/>
                    <a:pt x="204" y="82"/>
                    <a:pt x="203" y="84"/>
                  </a:cubicBezTo>
                  <a:close/>
                  <a:moveTo>
                    <a:pt x="197" y="78"/>
                  </a:moveTo>
                  <a:cubicBezTo>
                    <a:pt x="197" y="75"/>
                    <a:pt x="200" y="74"/>
                    <a:pt x="201" y="71"/>
                  </a:cubicBezTo>
                  <a:cubicBezTo>
                    <a:pt x="202" y="71"/>
                    <a:pt x="202" y="72"/>
                    <a:pt x="203" y="72"/>
                  </a:cubicBezTo>
                  <a:cubicBezTo>
                    <a:pt x="201" y="74"/>
                    <a:pt x="201" y="78"/>
                    <a:pt x="197" y="78"/>
                  </a:cubicBezTo>
                  <a:close/>
                  <a:moveTo>
                    <a:pt x="200" y="87"/>
                  </a:moveTo>
                  <a:cubicBezTo>
                    <a:pt x="197" y="91"/>
                    <a:pt x="195" y="96"/>
                    <a:pt x="191" y="99"/>
                  </a:cubicBezTo>
                  <a:cubicBezTo>
                    <a:pt x="188" y="93"/>
                    <a:pt x="195" y="90"/>
                    <a:pt x="196" y="85"/>
                  </a:cubicBezTo>
                  <a:cubicBezTo>
                    <a:pt x="199" y="85"/>
                    <a:pt x="198" y="87"/>
                    <a:pt x="200" y="87"/>
                  </a:cubicBezTo>
                  <a:close/>
                  <a:moveTo>
                    <a:pt x="187" y="93"/>
                  </a:moveTo>
                  <a:cubicBezTo>
                    <a:pt x="188" y="88"/>
                    <a:pt x="192" y="85"/>
                    <a:pt x="194" y="81"/>
                  </a:cubicBezTo>
                  <a:cubicBezTo>
                    <a:pt x="195" y="81"/>
                    <a:pt x="195" y="81"/>
                    <a:pt x="195" y="82"/>
                  </a:cubicBezTo>
                  <a:cubicBezTo>
                    <a:pt x="194" y="87"/>
                    <a:pt x="190" y="90"/>
                    <a:pt x="187" y="93"/>
                  </a:cubicBezTo>
                  <a:close/>
                  <a:moveTo>
                    <a:pt x="183" y="87"/>
                  </a:moveTo>
                  <a:cubicBezTo>
                    <a:pt x="183" y="83"/>
                    <a:pt x="188" y="79"/>
                    <a:pt x="190" y="76"/>
                  </a:cubicBezTo>
                  <a:cubicBezTo>
                    <a:pt x="191" y="80"/>
                    <a:pt x="185" y="83"/>
                    <a:pt x="183" y="87"/>
                  </a:cubicBezTo>
                  <a:close/>
                  <a:moveTo>
                    <a:pt x="183" y="82"/>
                  </a:moveTo>
                  <a:cubicBezTo>
                    <a:pt x="183" y="83"/>
                    <a:pt x="181" y="82"/>
                    <a:pt x="181" y="84"/>
                  </a:cubicBezTo>
                  <a:cubicBezTo>
                    <a:pt x="174" y="79"/>
                    <a:pt x="185" y="75"/>
                    <a:pt x="185" y="69"/>
                  </a:cubicBezTo>
                  <a:cubicBezTo>
                    <a:pt x="187" y="70"/>
                    <a:pt x="188" y="72"/>
                    <a:pt x="189" y="73"/>
                  </a:cubicBezTo>
                  <a:cubicBezTo>
                    <a:pt x="187" y="76"/>
                    <a:pt x="182" y="79"/>
                    <a:pt x="183" y="82"/>
                  </a:cubicBezTo>
                  <a:close/>
                  <a:moveTo>
                    <a:pt x="179" y="90"/>
                  </a:moveTo>
                  <a:cubicBezTo>
                    <a:pt x="182" y="94"/>
                    <a:pt x="175" y="99"/>
                    <a:pt x="173" y="101"/>
                  </a:cubicBezTo>
                  <a:cubicBezTo>
                    <a:pt x="171" y="97"/>
                    <a:pt x="177" y="95"/>
                    <a:pt x="179" y="90"/>
                  </a:cubicBezTo>
                  <a:close/>
                  <a:moveTo>
                    <a:pt x="169" y="97"/>
                  </a:moveTo>
                  <a:cubicBezTo>
                    <a:pt x="167" y="91"/>
                    <a:pt x="174" y="89"/>
                    <a:pt x="176" y="84"/>
                  </a:cubicBezTo>
                  <a:cubicBezTo>
                    <a:pt x="177" y="84"/>
                    <a:pt x="177" y="86"/>
                    <a:pt x="178" y="87"/>
                  </a:cubicBezTo>
                  <a:cubicBezTo>
                    <a:pt x="175" y="91"/>
                    <a:pt x="173" y="95"/>
                    <a:pt x="169" y="97"/>
                  </a:cubicBezTo>
                  <a:close/>
                  <a:moveTo>
                    <a:pt x="164" y="113"/>
                  </a:moveTo>
                  <a:cubicBezTo>
                    <a:pt x="164" y="108"/>
                    <a:pt x="167" y="106"/>
                    <a:pt x="169" y="103"/>
                  </a:cubicBezTo>
                  <a:cubicBezTo>
                    <a:pt x="173" y="106"/>
                    <a:pt x="167" y="111"/>
                    <a:pt x="164" y="113"/>
                  </a:cubicBezTo>
                  <a:close/>
                  <a:moveTo>
                    <a:pt x="161" y="106"/>
                  </a:moveTo>
                  <a:cubicBezTo>
                    <a:pt x="162" y="102"/>
                    <a:pt x="164" y="101"/>
                    <a:pt x="166" y="98"/>
                  </a:cubicBezTo>
                  <a:cubicBezTo>
                    <a:pt x="169" y="100"/>
                    <a:pt x="164" y="105"/>
                    <a:pt x="161" y="106"/>
                  </a:cubicBezTo>
                  <a:close/>
                  <a:moveTo>
                    <a:pt x="157" y="123"/>
                  </a:moveTo>
                  <a:cubicBezTo>
                    <a:pt x="158" y="119"/>
                    <a:pt x="158" y="116"/>
                    <a:pt x="161" y="114"/>
                  </a:cubicBezTo>
                  <a:cubicBezTo>
                    <a:pt x="165" y="116"/>
                    <a:pt x="160" y="122"/>
                    <a:pt x="157" y="123"/>
                  </a:cubicBezTo>
                  <a:close/>
                  <a:moveTo>
                    <a:pt x="161" y="134"/>
                  </a:moveTo>
                  <a:cubicBezTo>
                    <a:pt x="162" y="134"/>
                    <a:pt x="162" y="135"/>
                    <a:pt x="163" y="135"/>
                  </a:cubicBezTo>
                  <a:cubicBezTo>
                    <a:pt x="163" y="140"/>
                    <a:pt x="160" y="141"/>
                    <a:pt x="158" y="144"/>
                  </a:cubicBezTo>
                  <a:cubicBezTo>
                    <a:pt x="155" y="142"/>
                    <a:pt x="160" y="137"/>
                    <a:pt x="161" y="134"/>
                  </a:cubicBezTo>
                  <a:close/>
                  <a:moveTo>
                    <a:pt x="159" y="158"/>
                  </a:moveTo>
                  <a:cubicBezTo>
                    <a:pt x="161" y="160"/>
                    <a:pt x="162" y="161"/>
                    <a:pt x="163" y="164"/>
                  </a:cubicBezTo>
                  <a:cubicBezTo>
                    <a:pt x="162" y="165"/>
                    <a:pt x="160" y="167"/>
                    <a:pt x="160" y="169"/>
                  </a:cubicBezTo>
                  <a:cubicBezTo>
                    <a:pt x="156" y="167"/>
                    <a:pt x="157" y="163"/>
                    <a:pt x="159" y="158"/>
                  </a:cubicBezTo>
                  <a:close/>
                  <a:moveTo>
                    <a:pt x="160" y="322"/>
                  </a:moveTo>
                  <a:cubicBezTo>
                    <a:pt x="161" y="322"/>
                    <a:pt x="161" y="322"/>
                    <a:pt x="161" y="323"/>
                  </a:cubicBezTo>
                  <a:cubicBezTo>
                    <a:pt x="160" y="328"/>
                    <a:pt x="158" y="332"/>
                    <a:pt x="153" y="333"/>
                  </a:cubicBezTo>
                  <a:cubicBezTo>
                    <a:pt x="155" y="329"/>
                    <a:pt x="157" y="326"/>
                    <a:pt x="160" y="322"/>
                  </a:cubicBezTo>
                  <a:close/>
                  <a:moveTo>
                    <a:pt x="161" y="337"/>
                  </a:moveTo>
                  <a:cubicBezTo>
                    <a:pt x="163" y="344"/>
                    <a:pt x="158" y="350"/>
                    <a:pt x="155" y="354"/>
                  </a:cubicBezTo>
                  <a:cubicBezTo>
                    <a:pt x="153" y="348"/>
                    <a:pt x="156" y="340"/>
                    <a:pt x="161" y="337"/>
                  </a:cubicBezTo>
                  <a:close/>
                  <a:moveTo>
                    <a:pt x="162" y="356"/>
                  </a:moveTo>
                  <a:cubicBezTo>
                    <a:pt x="161" y="358"/>
                    <a:pt x="159" y="359"/>
                    <a:pt x="157" y="360"/>
                  </a:cubicBezTo>
                  <a:cubicBezTo>
                    <a:pt x="158" y="358"/>
                    <a:pt x="160" y="354"/>
                    <a:pt x="162" y="356"/>
                  </a:cubicBezTo>
                  <a:close/>
                  <a:moveTo>
                    <a:pt x="161" y="407"/>
                  </a:moveTo>
                  <a:cubicBezTo>
                    <a:pt x="160" y="404"/>
                    <a:pt x="161" y="403"/>
                    <a:pt x="162" y="401"/>
                  </a:cubicBezTo>
                  <a:cubicBezTo>
                    <a:pt x="162" y="401"/>
                    <a:pt x="163" y="406"/>
                    <a:pt x="161" y="407"/>
                  </a:cubicBezTo>
                  <a:close/>
                  <a:moveTo>
                    <a:pt x="159" y="618"/>
                  </a:moveTo>
                  <a:cubicBezTo>
                    <a:pt x="156" y="608"/>
                    <a:pt x="158" y="593"/>
                    <a:pt x="158" y="585"/>
                  </a:cubicBezTo>
                  <a:cubicBezTo>
                    <a:pt x="159" y="586"/>
                    <a:pt x="160" y="587"/>
                    <a:pt x="161" y="588"/>
                  </a:cubicBezTo>
                  <a:cubicBezTo>
                    <a:pt x="159" y="597"/>
                    <a:pt x="164" y="611"/>
                    <a:pt x="159" y="618"/>
                  </a:cubicBezTo>
                  <a:close/>
                  <a:moveTo>
                    <a:pt x="161" y="498"/>
                  </a:moveTo>
                  <a:cubicBezTo>
                    <a:pt x="162" y="493"/>
                    <a:pt x="162" y="487"/>
                    <a:pt x="161" y="479"/>
                  </a:cubicBezTo>
                  <a:cubicBezTo>
                    <a:pt x="164" y="482"/>
                    <a:pt x="164" y="489"/>
                    <a:pt x="166" y="492"/>
                  </a:cubicBezTo>
                  <a:cubicBezTo>
                    <a:pt x="164" y="494"/>
                    <a:pt x="164" y="498"/>
                    <a:pt x="161" y="498"/>
                  </a:cubicBezTo>
                  <a:close/>
                  <a:moveTo>
                    <a:pt x="166" y="545"/>
                  </a:moveTo>
                  <a:cubicBezTo>
                    <a:pt x="171" y="548"/>
                    <a:pt x="166" y="554"/>
                    <a:pt x="163" y="555"/>
                  </a:cubicBezTo>
                  <a:cubicBezTo>
                    <a:pt x="164" y="551"/>
                    <a:pt x="165" y="549"/>
                    <a:pt x="166" y="545"/>
                  </a:cubicBezTo>
                  <a:close/>
                  <a:moveTo>
                    <a:pt x="165" y="576"/>
                  </a:moveTo>
                  <a:cubicBezTo>
                    <a:pt x="168" y="577"/>
                    <a:pt x="166" y="581"/>
                    <a:pt x="164" y="581"/>
                  </a:cubicBezTo>
                  <a:cubicBezTo>
                    <a:pt x="163" y="580"/>
                    <a:pt x="165" y="578"/>
                    <a:pt x="165" y="576"/>
                  </a:cubicBezTo>
                  <a:close/>
                  <a:moveTo>
                    <a:pt x="168" y="620"/>
                  </a:moveTo>
                  <a:cubicBezTo>
                    <a:pt x="169" y="620"/>
                    <a:pt x="169" y="621"/>
                    <a:pt x="170" y="621"/>
                  </a:cubicBezTo>
                  <a:cubicBezTo>
                    <a:pt x="170" y="623"/>
                    <a:pt x="168" y="624"/>
                    <a:pt x="166" y="624"/>
                  </a:cubicBezTo>
                  <a:cubicBezTo>
                    <a:pt x="166" y="622"/>
                    <a:pt x="167" y="621"/>
                    <a:pt x="168" y="620"/>
                  </a:cubicBezTo>
                  <a:close/>
                  <a:moveTo>
                    <a:pt x="171" y="753"/>
                  </a:moveTo>
                  <a:cubicBezTo>
                    <a:pt x="174" y="754"/>
                    <a:pt x="171" y="760"/>
                    <a:pt x="169" y="760"/>
                  </a:cubicBezTo>
                  <a:cubicBezTo>
                    <a:pt x="167" y="758"/>
                    <a:pt x="170" y="755"/>
                    <a:pt x="171" y="753"/>
                  </a:cubicBezTo>
                  <a:close/>
                  <a:moveTo>
                    <a:pt x="173" y="717"/>
                  </a:moveTo>
                  <a:cubicBezTo>
                    <a:pt x="174" y="717"/>
                    <a:pt x="174" y="717"/>
                    <a:pt x="175" y="717"/>
                  </a:cubicBezTo>
                  <a:cubicBezTo>
                    <a:pt x="175" y="720"/>
                    <a:pt x="174" y="721"/>
                    <a:pt x="173" y="722"/>
                  </a:cubicBezTo>
                  <a:cubicBezTo>
                    <a:pt x="172" y="721"/>
                    <a:pt x="172" y="717"/>
                    <a:pt x="173" y="717"/>
                  </a:cubicBezTo>
                  <a:close/>
                  <a:moveTo>
                    <a:pt x="173" y="698"/>
                  </a:moveTo>
                  <a:cubicBezTo>
                    <a:pt x="173" y="697"/>
                    <a:pt x="173" y="693"/>
                    <a:pt x="176" y="693"/>
                  </a:cubicBezTo>
                  <a:cubicBezTo>
                    <a:pt x="175" y="695"/>
                    <a:pt x="175" y="698"/>
                    <a:pt x="173" y="698"/>
                  </a:cubicBezTo>
                  <a:close/>
                  <a:moveTo>
                    <a:pt x="178" y="674"/>
                  </a:moveTo>
                  <a:cubicBezTo>
                    <a:pt x="181" y="673"/>
                    <a:pt x="180" y="680"/>
                    <a:pt x="177" y="679"/>
                  </a:cubicBezTo>
                  <a:cubicBezTo>
                    <a:pt x="175" y="677"/>
                    <a:pt x="177" y="675"/>
                    <a:pt x="178" y="674"/>
                  </a:cubicBezTo>
                  <a:close/>
                  <a:moveTo>
                    <a:pt x="174" y="648"/>
                  </a:moveTo>
                  <a:cubicBezTo>
                    <a:pt x="175" y="646"/>
                    <a:pt x="177" y="646"/>
                    <a:pt x="177" y="643"/>
                  </a:cubicBezTo>
                  <a:cubicBezTo>
                    <a:pt x="180" y="644"/>
                    <a:pt x="177" y="648"/>
                    <a:pt x="174" y="648"/>
                  </a:cubicBezTo>
                  <a:close/>
                  <a:moveTo>
                    <a:pt x="178" y="563"/>
                  </a:moveTo>
                  <a:cubicBezTo>
                    <a:pt x="177" y="560"/>
                    <a:pt x="177" y="558"/>
                    <a:pt x="179" y="556"/>
                  </a:cubicBezTo>
                  <a:cubicBezTo>
                    <a:pt x="180" y="557"/>
                    <a:pt x="182" y="563"/>
                    <a:pt x="178" y="563"/>
                  </a:cubicBezTo>
                  <a:close/>
                  <a:moveTo>
                    <a:pt x="178" y="511"/>
                  </a:moveTo>
                  <a:cubicBezTo>
                    <a:pt x="176" y="507"/>
                    <a:pt x="180" y="505"/>
                    <a:pt x="181" y="502"/>
                  </a:cubicBezTo>
                  <a:cubicBezTo>
                    <a:pt x="186" y="505"/>
                    <a:pt x="181" y="511"/>
                    <a:pt x="178" y="511"/>
                  </a:cubicBezTo>
                  <a:close/>
                  <a:moveTo>
                    <a:pt x="186" y="515"/>
                  </a:moveTo>
                  <a:cubicBezTo>
                    <a:pt x="190" y="518"/>
                    <a:pt x="190" y="527"/>
                    <a:pt x="185" y="530"/>
                  </a:cubicBezTo>
                  <a:cubicBezTo>
                    <a:pt x="182" y="529"/>
                    <a:pt x="183" y="525"/>
                    <a:pt x="181" y="524"/>
                  </a:cubicBezTo>
                  <a:cubicBezTo>
                    <a:pt x="182" y="521"/>
                    <a:pt x="185" y="519"/>
                    <a:pt x="186" y="515"/>
                  </a:cubicBezTo>
                  <a:close/>
                  <a:moveTo>
                    <a:pt x="189" y="567"/>
                  </a:moveTo>
                  <a:cubicBezTo>
                    <a:pt x="187" y="565"/>
                    <a:pt x="185" y="561"/>
                    <a:pt x="187" y="558"/>
                  </a:cubicBezTo>
                  <a:cubicBezTo>
                    <a:pt x="190" y="559"/>
                    <a:pt x="190" y="564"/>
                    <a:pt x="189" y="567"/>
                  </a:cubicBezTo>
                  <a:close/>
                  <a:moveTo>
                    <a:pt x="195" y="534"/>
                  </a:moveTo>
                  <a:cubicBezTo>
                    <a:pt x="195" y="537"/>
                    <a:pt x="196" y="543"/>
                    <a:pt x="192" y="546"/>
                  </a:cubicBezTo>
                  <a:cubicBezTo>
                    <a:pt x="186" y="542"/>
                    <a:pt x="193" y="538"/>
                    <a:pt x="195" y="534"/>
                  </a:cubicBezTo>
                  <a:close/>
                  <a:moveTo>
                    <a:pt x="194" y="505"/>
                  </a:moveTo>
                  <a:cubicBezTo>
                    <a:pt x="196" y="507"/>
                    <a:pt x="196" y="511"/>
                    <a:pt x="197" y="513"/>
                  </a:cubicBezTo>
                  <a:cubicBezTo>
                    <a:pt x="198" y="515"/>
                    <a:pt x="195" y="515"/>
                    <a:pt x="196" y="517"/>
                  </a:cubicBezTo>
                  <a:cubicBezTo>
                    <a:pt x="194" y="514"/>
                    <a:pt x="189" y="508"/>
                    <a:pt x="194" y="505"/>
                  </a:cubicBezTo>
                  <a:close/>
                  <a:moveTo>
                    <a:pt x="198" y="478"/>
                  </a:moveTo>
                  <a:cubicBezTo>
                    <a:pt x="201" y="480"/>
                    <a:pt x="202" y="486"/>
                    <a:pt x="198" y="488"/>
                  </a:cubicBezTo>
                  <a:cubicBezTo>
                    <a:pt x="193" y="487"/>
                    <a:pt x="194" y="480"/>
                    <a:pt x="198" y="478"/>
                  </a:cubicBezTo>
                  <a:close/>
                  <a:moveTo>
                    <a:pt x="200" y="457"/>
                  </a:moveTo>
                  <a:cubicBezTo>
                    <a:pt x="197" y="453"/>
                    <a:pt x="205" y="450"/>
                    <a:pt x="206" y="446"/>
                  </a:cubicBezTo>
                  <a:cubicBezTo>
                    <a:pt x="207" y="446"/>
                    <a:pt x="207" y="447"/>
                    <a:pt x="208" y="447"/>
                  </a:cubicBezTo>
                  <a:cubicBezTo>
                    <a:pt x="205" y="450"/>
                    <a:pt x="202" y="453"/>
                    <a:pt x="200" y="457"/>
                  </a:cubicBezTo>
                  <a:close/>
                  <a:moveTo>
                    <a:pt x="209" y="450"/>
                  </a:moveTo>
                  <a:cubicBezTo>
                    <a:pt x="213" y="452"/>
                    <a:pt x="205" y="460"/>
                    <a:pt x="202" y="460"/>
                  </a:cubicBezTo>
                  <a:cubicBezTo>
                    <a:pt x="204" y="456"/>
                    <a:pt x="206" y="454"/>
                    <a:pt x="209" y="450"/>
                  </a:cubicBezTo>
                  <a:close/>
                  <a:moveTo>
                    <a:pt x="207" y="436"/>
                  </a:moveTo>
                  <a:cubicBezTo>
                    <a:pt x="205" y="436"/>
                    <a:pt x="205" y="434"/>
                    <a:pt x="204" y="434"/>
                  </a:cubicBezTo>
                  <a:cubicBezTo>
                    <a:pt x="205" y="430"/>
                    <a:pt x="208" y="429"/>
                    <a:pt x="210" y="426"/>
                  </a:cubicBezTo>
                  <a:cubicBezTo>
                    <a:pt x="211" y="426"/>
                    <a:pt x="211" y="428"/>
                    <a:pt x="212" y="429"/>
                  </a:cubicBezTo>
                  <a:cubicBezTo>
                    <a:pt x="211" y="432"/>
                    <a:pt x="209" y="434"/>
                    <a:pt x="207" y="436"/>
                  </a:cubicBezTo>
                  <a:close/>
                  <a:moveTo>
                    <a:pt x="217" y="435"/>
                  </a:moveTo>
                  <a:cubicBezTo>
                    <a:pt x="214" y="437"/>
                    <a:pt x="213" y="440"/>
                    <a:pt x="210" y="442"/>
                  </a:cubicBezTo>
                  <a:cubicBezTo>
                    <a:pt x="211" y="439"/>
                    <a:pt x="214" y="434"/>
                    <a:pt x="217" y="435"/>
                  </a:cubicBezTo>
                  <a:close/>
                  <a:moveTo>
                    <a:pt x="217" y="437"/>
                  </a:moveTo>
                  <a:cubicBezTo>
                    <a:pt x="219" y="437"/>
                    <a:pt x="219" y="439"/>
                    <a:pt x="220" y="439"/>
                  </a:cubicBezTo>
                  <a:cubicBezTo>
                    <a:pt x="218" y="442"/>
                    <a:pt x="216" y="447"/>
                    <a:pt x="213" y="447"/>
                  </a:cubicBezTo>
                  <a:cubicBezTo>
                    <a:pt x="213" y="442"/>
                    <a:pt x="217" y="441"/>
                    <a:pt x="217" y="437"/>
                  </a:cubicBezTo>
                  <a:close/>
                  <a:moveTo>
                    <a:pt x="222" y="369"/>
                  </a:moveTo>
                  <a:cubicBezTo>
                    <a:pt x="218" y="367"/>
                    <a:pt x="219" y="363"/>
                    <a:pt x="222" y="360"/>
                  </a:cubicBezTo>
                  <a:cubicBezTo>
                    <a:pt x="225" y="361"/>
                    <a:pt x="225" y="363"/>
                    <a:pt x="227" y="365"/>
                  </a:cubicBezTo>
                  <a:cubicBezTo>
                    <a:pt x="226" y="367"/>
                    <a:pt x="224" y="368"/>
                    <a:pt x="222" y="369"/>
                  </a:cubicBezTo>
                  <a:close/>
                  <a:moveTo>
                    <a:pt x="226" y="379"/>
                  </a:moveTo>
                  <a:cubicBezTo>
                    <a:pt x="230" y="382"/>
                    <a:pt x="232" y="384"/>
                    <a:pt x="234" y="390"/>
                  </a:cubicBezTo>
                  <a:cubicBezTo>
                    <a:pt x="230" y="389"/>
                    <a:pt x="231" y="385"/>
                    <a:pt x="227" y="385"/>
                  </a:cubicBezTo>
                  <a:cubicBezTo>
                    <a:pt x="228" y="382"/>
                    <a:pt x="224" y="381"/>
                    <a:pt x="226" y="379"/>
                  </a:cubicBezTo>
                  <a:close/>
                  <a:moveTo>
                    <a:pt x="229" y="369"/>
                  </a:moveTo>
                  <a:cubicBezTo>
                    <a:pt x="232" y="370"/>
                    <a:pt x="228" y="375"/>
                    <a:pt x="226" y="375"/>
                  </a:cubicBezTo>
                  <a:cubicBezTo>
                    <a:pt x="226" y="372"/>
                    <a:pt x="229" y="372"/>
                    <a:pt x="229" y="369"/>
                  </a:cubicBezTo>
                  <a:close/>
                  <a:moveTo>
                    <a:pt x="227" y="354"/>
                  </a:moveTo>
                  <a:cubicBezTo>
                    <a:pt x="229" y="344"/>
                    <a:pt x="239" y="354"/>
                    <a:pt x="231" y="358"/>
                  </a:cubicBezTo>
                  <a:cubicBezTo>
                    <a:pt x="229" y="357"/>
                    <a:pt x="229" y="356"/>
                    <a:pt x="227" y="354"/>
                  </a:cubicBezTo>
                  <a:close/>
                  <a:moveTo>
                    <a:pt x="232" y="339"/>
                  </a:moveTo>
                  <a:cubicBezTo>
                    <a:pt x="229" y="338"/>
                    <a:pt x="228" y="335"/>
                    <a:pt x="227" y="333"/>
                  </a:cubicBezTo>
                  <a:cubicBezTo>
                    <a:pt x="228" y="330"/>
                    <a:pt x="230" y="328"/>
                    <a:pt x="231" y="325"/>
                  </a:cubicBezTo>
                  <a:cubicBezTo>
                    <a:pt x="233" y="327"/>
                    <a:pt x="235" y="329"/>
                    <a:pt x="237" y="332"/>
                  </a:cubicBezTo>
                  <a:cubicBezTo>
                    <a:pt x="236" y="335"/>
                    <a:pt x="233" y="336"/>
                    <a:pt x="232" y="339"/>
                  </a:cubicBezTo>
                  <a:close/>
                  <a:moveTo>
                    <a:pt x="238" y="358"/>
                  </a:moveTo>
                  <a:cubicBezTo>
                    <a:pt x="242" y="362"/>
                    <a:pt x="243" y="369"/>
                    <a:pt x="247" y="374"/>
                  </a:cubicBezTo>
                  <a:cubicBezTo>
                    <a:pt x="246" y="374"/>
                    <a:pt x="246" y="375"/>
                    <a:pt x="246" y="376"/>
                  </a:cubicBezTo>
                  <a:cubicBezTo>
                    <a:pt x="241" y="373"/>
                    <a:pt x="239" y="367"/>
                    <a:pt x="234" y="364"/>
                  </a:cubicBezTo>
                  <a:cubicBezTo>
                    <a:pt x="235" y="361"/>
                    <a:pt x="236" y="359"/>
                    <a:pt x="238" y="358"/>
                  </a:cubicBezTo>
                  <a:close/>
                  <a:moveTo>
                    <a:pt x="261" y="215"/>
                  </a:moveTo>
                  <a:cubicBezTo>
                    <a:pt x="262" y="213"/>
                    <a:pt x="263" y="210"/>
                    <a:pt x="265" y="209"/>
                  </a:cubicBezTo>
                  <a:cubicBezTo>
                    <a:pt x="269" y="210"/>
                    <a:pt x="269" y="215"/>
                    <a:pt x="272" y="218"/>
                  </a:cubicBezTo>
                  <a:cubicBezTo>
                    <a:pt x="271" y="221"/>
                    <a:pt x="268" y="222"/>
                    <a:pt x="267" y="225"/>
                  </a:cubicBezTo>
                  <a:cubicBezTo>
                    <a:pt x="263" y="223"/>
                    <a:pt x="262" y="219"/>
                    <a:pt x="261" y="215"/>
                  </a:cubicBezTo>
                  <a:close/>
                  <a:moveTo>
                    <a:pt x="266" y="233"/>
                  </a:moveTo>
                  <a:cubicBezTo>
                    <a:pt x="269" y="235"/>
                    <a:pt x="270" y="237"/>
                    <a:pt x="270" y="239"/>
                  </a:cubicBezTo>
                  <a:cubicBezTo>
                    <a:pt x="268" y="242"/>
                    <a:pt x="266" y="246"/>
                    <a:pt x="263" y="248"/>
                  </a:cubicBezTo>
                  <a:cubicBezTo>
                    <a:pt x="263" y="242"/>
                    <a:pt x="261" y="237"/>
                    <a:pt x="266" y="233"/>
                  </a:cubicBezTo>
                  <a:close/>
                  <a:moveTo>
                    <a:pt x="263" y="261"/>
                  </a:moveTo>
                  <a:cubicBezTo>
                    <a:pt x="265" y="263"/>
                    <a:pt x="267" y="266"/>
                    <a:pt x="268" y="269"/>
                  </a:cubicBezTo>
                  <a:cubicBezTo>
                    <a:pt x="267" y="271"/>
                    <a:pt x="267" y="274"/>
                    <a:pt x="264" y="274"/>
                  </a:cubicBezTo>
                  <a:cubicBezTo>
                    <a:pt x="263" y="271"/>
                    <a:pt x="262" y="263"/>
                    <a:pt x="263" y="261"/>
                  </a:cubicBezTo>
                  <a:close/>
                  <a:moveTo>
                    <a:pt x="280" y="270"/>
                  </a:moveTo>
                  <a:cubicBezTo>
                    <a:pt x="281" y="273"/>
                    <a:pt x="280" y="275"/>
                    <a:pt x="280" y="278"/>
                  </a:cubicBezTo>
                  <a:cubicBezTo>
                    <a:pt x="277" y="277"/>
                    <a:pt x="276" y="273"/>
                    <a:pt x="274" y="269"/>
                  </a:cubicBezTo>
                  <a:cubicBezTo>
                    <a:pt x="276" y="268"/>
                    <a:pt x="277" y="266"/>
                    <a:pt x="279" y="263"/>
                  </a:cubicBezTo>
                  <a:cubicBezTo>
                    <a:pt x="283" y="266"/>
                    <a:pt x="276" y="269"/>
                    <a:pt x="276" y="272"/>
                  </a:cubicBezTo>
                  <a:cubicBezTo>
                    <a:pt x="278" y="272"/>
                    <a:pt x="278" y="270"/>
                    <a:pt x="280" y="270"/>
                  </a:cubicBezTo>
                  <a:close/>
                  <a:moveTo>
                    <a:pt x="287" y="105"/>
                  </a:moveTo>
                  <a:cubicBezTo>
                    <a:pt x="290" y="108"/>
                    <a:pt x="291" y="109"/>
                    <a:pt x="289" y="113"/>
                  </a:cubicBezTo>
                  <a:cubicBezTo>
                    <a:pt x="285" y="114"/>
                    <a:pt x="286" y="110"/>
                    <a:pt x="283" y="110"/>
                  </a:cubicBezTo>
                  <a:cubicBezTo>
                    <a:pt x="284" y="108"/>
                    <a:pt x="285" y="106"/>
                    <a:pt x="287" y="105"/>
                  </a:cubicBezTo>
                  <a:close/>
                  <a:moveTo>
                    <a:pt x="286" y="103"/>
                  </a:moveTo>
                  <a:cubicBezTo>
                    <a:pt x="285" y="104"/>
                    <a:pt x="283" y="105"/>
                    <a:pt x="283" y="106"/>
                  </a:cubicBezTo>
                  <a:cubicBezTo>
                    <a:pt x="280" y="106"/>
                    <a:pt x="284" y="100"/>
                    <a:pt x="286" y="103"/>
                  </a:cubicBezTo>
                  <a:close/>
                  <a:moveTo>
                    <a:pt x="311" y="161"/>
                  </a:moveTo>
                  <a:cubicBezTo>
                    <a:pt x="312" y="159"/>
                    <a:pt x="313" y="163"/>
                    <a:pt x="314" y="164"/>
                  </a:cubicBezTo>
                  <a:cubicBezTo>
                    <a:pt x="314" y="166"/>
                    <a:pt x="313" y="168"/>
                    <a:pt x="311" y="167"/>
                  </a:cubicBezTo>
                  <a:cubicBezTo>
                    <a:pt x="311" y="164"/>
                    <a:pt x="312" y="163"/>
                    <a:pt x="311" y="161"/>
                  </a:cubicBezTo>
                  <a:close/>
                  <a:moveTo>
                    <a:pt x="316" y="303"/>
                  </a:moveTo>
                  <a:cubicBezTo>
                    <a:pt x="319" y="303"/>
                    <a:pt x="319" y="306"/>
                    <a:pt x="320" y="307"/>
                  </a:cubicBezTo>
                  <a:cubicBezTo>
                    <a:pt x="320" y="309"/>
                    <a:pt x="317" y="311"/>
                    <a:pt x="316" y="310"/>
                  </a:cubicBezTo>
                  <a:cubicBezTo>
                    <a:pt x="317" y="307"/>
                    <a:pt x="317" y="307"/>
                    <a:pt x="316" y="303"/>
                  </a:cubicBezTo>
                  <a:close/>
                  <a:moveTo>
                    <a:pt x="306" y="741"/>
                  </a:moveTo>
                  <a:cubicBezTo>
                    <a:pt x="307" y="742"/>
                    <a:pt x="307" y="746"/>
                    <a:pt x="306" y="747"/>
                  </a:cubicBezTo>
                  <a:cubicBezTo>
                    <a:pt x="304" y="746"/>
                    <a:pt x="307" y="743"/>
                    <a:pt x="306" y="741"/>
                  </a:cubicBezTo>
                  <a:close/>
                  <a:moveTo>
                    <a:pt x="295" y="274"/>
                  </a:moveTo>
                  <a:cubicBezTo>
                    <a:pt x="297" y="274"/>
                    <a:pt x="297" y="277"/>
                    <a:pt x="298" y="279"/>
                  </a:cubicBezTo>
                  <a:cubicBezTo>
                    <a:pt x="297" y="280"/>
                    <a:pt x="295" y="281"/>
                    <a:pt x="295" y="282"/>
                  </a:cubicBezTo>
                  <a:cubicBezTo>
                    <a:pt x="294" y="279"/>
                    <a:pt x="296" y="277"/>
                    <a:pt x="295" y="274"/>
                  </a:cubicBezTo>
                  <a:close/>
                  <a:moveTo>
                    <a:pt x="295" y="255"/>
                  </a:moveTo>
                  <a:cubicBezTo>
                    <a:pt x="297" y="255"/>
                    <a:pt x="297" y="257"/>
                    <a:pt x="298" y="258"/>
                  </a:cubicBezTo>
                  <a:cubicBezTo>
                    <a:pt x="298" y="260"/>
                    <a:pt x="296" y="260"/>
                    <a:pt x="296" y="261"/>
                  </a:cubicBezTo>
                  <a:cubicBezTo>
                    <a:pt x="295" y="260"/>
                    <a:pt x="294" y="258"/>
                    <a:pt x="295" y="255"/>
                  </a:cubicBezTo>
                  <a:close/>
                  <a:moveTo>
                    <a:pt x="297" y="248"/>
                  </a:moveTo>
                  <a:cubicBezTo>
                    <a:pt x="293" y="245"/>
                    <a:pt x="296" y="240"/>
                    <a:pt x="299" y="237"/>
                  </a:cubicBezTo>
                  <a:cubicBezTo>
                    <a:pt x="301" y="239"/>
                    <a:pt x="302" y="242"/>
                    <a:pt x="303" y="244"/>
                  </a:cubicBezTo>
                  <a:cubicBezTo>
                    <a:pt x="301" y="245"/>
                    <a:pt x="301" y="248"/>
                    <a:pt x="297" y="248"/>
                  </a:cubicBezTo>
                  <a:close/>
                  <a:moveTo>
                    <a:pt x="300" y="229"/>
                  </a:moveTo>
                  <a:cubicBezTo>
                    <a:pt x="297" y="226"/>
                    <a:pt x="292" y="221"/>
                    <a:pt x="295" y="217"/>
                  </a:cubicBezTo>
                  <a:cubicBezTo>
                    <a:pt x="299" y="218"/>
                    <a:pt x="301" y="222"/>
                    <a:pt x="302" y="225"/>
                  </a:cubicBezTo>
                  <a:cubicBezTo>
                    <a:pt x="302" y="227"/>
                    <a:pt x="300" y="227"/>
                    <a:pt x="300" y="229"/>
                  </a:cubicBezTo>
                  <a:close/>
                  <a:moveTo>
                    <a:pt x="299" y="206"/>
                  </a:moveTo>
                  <a:cubicBezTo>
                    <a:pt x="296" y="204"/>
                    <a:pt x="298" y="206"/>
                    <a:pt x="297" y="208"/>
                  </a:cubicBezTo>
                  <a:cubicBezTo>
                    <a:pt x="296" y="207"/>
                    <a:pt x="295" y="207"/>
                    <a:pt x="295" y="205"/>
                  </a:cubicBezTo>
                  <a:cubicBezTo>
                    <a:pt x="298" y="204"/>
                    <a:pt x="302" y="199"/>
                    <a:pt x="305" y="199"/>
                  </a:cubicBezTo>
                  <a:cubicBezTo>
                    <a:pt x="303" y="201"/>
                    <a:pt x="300" y="203"/>
                    <a:pt x="299" y="206"/>
                  </a:cubicBezTo>
                  <a:close/>
                  <a:moveTo>
                    <a:pt x="303" y="188"/>
                  </a:moveTo>
                  <a:cubicBezTo>
                    <a:pt x="303" y="185"/>
                    <a:pt x="306" y="186"/>
                    <a:pt x="306" y="184"/>
                  </a:cubicBezTo>
                  <a:cubicBezTo>
                    <a:pt x="308" y="184"/>
                    <a:pt x="306" y="189"/>
                    <a:pt x="306" y="191"/>
                  </a:cubicBezTo>
                  <a:cubicBezTo>
                    <a:pt x="305" y="190"/>
                    <a:pt x="303" y="190"/>
                    <a:pt x="303" y="188"/>
                  </a:cubicBezTo>
                  <a:close/>
                  <a:moveTo>
                    <a:pt x="315" y="575"/>
                  </a:moveTo>
                  <a:cubicBezTo>
                    <a:pt x="311" y="578"/>
                    <a:pt x="309" y="569"/>
                    <a:pt x="307" y="566"/>
                  </a:cubicBezTo>
                  <a:cubicBezTo>
                    <a:pt x="309" y="566"/>
                    <a:pt x="307" y="561"/>
                    <a:pt x="308" y="560"/>
                  </a:cubicBezTo>
                  <a:cubicBezTo>
                    <a:pt x="311" y="562"/>
                    <a:pt x="311" y="570"/>
                    <a:pt x="314" y="570"/>
                  </a:cubicBezTo>
                  <a:cubicBezTo>
                    <a:pt x="315" y="570"/>
                    <a:pt x="313" y="573"/>
                    <a:pt x="315" y="575"/>
                  </a:cubicBezTo>
                  <a:close/>
                  <a:moveTo>
                    <a:pt x="316" y="360"/>
                  </a:moveTo>
                  <a:cubicBezTo>
                    <a:pt x="315" y="359"/>
                    <a:pt x="317" y="356"/>
                    <a:pt x="316" y="353"/>
                  </a:cubicBezTo>
                  <a:cubicBezTo>
                    <a:pt x="318" y="353"/>
                    <a:pt x="318" y="352"/>
                    <a:pt x="319" y="351"/>
                  </a:cubicBezTo>
                  <a:cubicBezTo>
                    <a:pt x="320" y="352"/>
                    <a:pt x="320" y="359"/>
                    <a:pt x="316" y="360"/>
                  </a:cubicBezTo>
                  <a:close/>
                  <a:moveTo>
                    <a:pt x="320" y="399"/>
                  </a:moveTo>
                  <a:cubicBezTo>
                    <a:pt x="317" y="400"/>
                    <a:pt x="320" y="394"/>
                    <a:pt x="317" y="395"/>
                  </a:cubicBezTo>
                  <a:cubicBezTo>
                    <a:pt x="317" y="393"/>
                    <a:pt x="320" y="394"/>
                    <a:pt x="319" y="392"/>
                  </a:cubicBezTo>
                  <a:cubicBezTo>
                    <a:pt x="321" y="393"/>
                    <a:pt x="320" y="397"/>
                    <a:pt x="320" y="399"/>
                  </a:cubicBezTo>
                  <a:close/>
                  <a:moveTo>
                    <a:pt x="316" y="545"/>
                  </a:moveTo>
                  <a:cubicBezTo>
                    <a:pt x="315" y="545"/>
                    <a:pt x="316" y="542"/>
                    <a:pt x="316" y="541"/>
                  </a:cubicBezTo>
                  <a:cubicBezTo>
                    <a:pt x="318" y="540"/>
                    <a:pt x="317" y="545"/>
                    <a:pt x="316" y="545"/>
                  </a:cubicBezTo>
                  <a:close/>
                  <a:moveTo>
                    <a:pt x="317" y="596"/>
                  </a:moveTo>
                  <a:cubicBezTo>
                    <a:pt x="316" y="594"/>
                    <a:pt x="317" y="591"/>
                    <a:pt x="315" y="590"/>
                  </a:cubicBezTo>
                  <a:cubicBezTo>
                    <a:pt x="317" y="589"/>
                    <a:pt x="323" y="595"/>
                    <a:pt x="317" y="596"/>
                  </a:cubicBezTo>
                  <a:close/>
                  <a:moveTo>
                    <a:pt x="316" y="502"/>
                  </a:moveTo>
                  <a:cubicBezTo>
                    <a:pt x="314" y="502"/>
                    <a:pt x="315" y="499"/>
                    <a:pt x="316" y="498"/>
                  </a:cubicBezTo>
                  <a:cubicBezTo>
                    <a:pt x="317" y="498"/>
                    <a:pt x="316" y="501"/>
                    <a:pt x="316" y="502"/>
                  </a:cubicBezTo>
                  <a:close/>
                  <a:moveTo>
                    <a:pt x="314" y="623"/>
                  </a:moveTo>
                  <a:cubicBezTo>
                    <a:pt x="314" y="625"/>
                    <a:pt x="315" y="625"/>
                    <a:pt x="315" y="627"/>
                  </a:cubicBezTo>
                  <a:cubicBezTo>
                    <a:pt x="313" y="628"/>
                    <a:pt x="311" y="626"/>
                    <a:pt x="311" y="624"/>
                  </a:cubicBezTo>
                  <a:cubicBezTo>
                    <a:pt x="312" y="624"/>
                    <a:pt x="312" y="622"/>
                    <a:pt x="314" y="623"/>
                  </a:cubicBezTo>
                  <a:close/>
                  <a:moveTo>
                    <a:pt x="312" y="608"/>
                  </a:moveTo>
                  <a:cubicBezTo>
                    <a:pt x="313" y="608"/>
                    <a:pt x="315" y="608"/>
                    <a:pt x="314" y="610"/>
                  </a:cubicBezTo>
                  <a:cubicBezTo>
                    <a:pt x="313" y="609"/>
                    <a:pt x="311" y="610"/>
                    <a:pt x="312" y="608"/>
                  </a:cubicBezTo>
                  <a:close/>
                  <a:moveTo>
                    <a:pt x="312" y="595"/>
                  </a:moveTo>
                  <a:cubicBezTo>
                    <a:pt x="314" y="595"/>
                    <a:pt x="314" y="597"/>
                    <a:pt x="315" y="599"/>
                  </a:cubicBezTo>
                  <a:cubicBezTo>
                    <a:pt x="313" y="599"/>
                    <a:pt x="312" y="598"/>
                    <a:pt x="312" y="595"/>
                  </a:cubicBezTo>
                  <a:close/>
                  <a:moveTo>
                    <a:pt x="317" y="685"/>
                  </a:moveTo>
                  <a:cubicBezTo>
                    <a:pt x="314" y="684"/>
                    <a:pt x="313" y="680"/>
                    <a:pt x="310" y="677"/>
                  </a:cubicBezTo>
                  <a:cubicBezTo>
                    <a:pt x="310" y="675"/>
                    <a:pt x="312" y="676"/>
                    <a:pt x="312" y="674"/>
                  </a:cubicBezTo>
                  <a:cubicBezTo>
                    <a:pt x="314" y="677"/>
                    <a:pt x="316" y="682"/>
                    <a:pt x="317" y="685"/>
                  </a:cubicBezTo>
                  <a:close/>
                  <a:moveTo>
                    <a:pt x="316" y="668"/>
                  </a:moveTo>
                  <a:cubicBezTo>
                    <a:pt x="319" y="668"/>
                    <a:pt x="319" y="674"/>
                    <a:pt x="318" y="676"/>
                  </a:cubicBezTo>
                  <a:cubicBezTo>
                    <a:pt x="317" y="674"/>
                    <a:pt x="314" y="671"/>
                    <a:pt x="316" y="668"/>
                  </a:cubicBezTo>
                  <a:close/>
                  <a:moveTo>
                    <a:pt x="312" y="693"/>
                  </a:moveTo>
                  <a:cubicBezTo>
                    <a:pt x="310" y="694"/>
                    <a:pt x="309" y="694"/>
                    <a:pt x="306" y="695"/>
                  </a:cubicBezTo>
                  <a:cubicBezTo>
                    <a:pt x="306" y="690"/>
                    <a:pt x="307" y="690"/>
                    <a:pt x="307" y="685"/>
                  </a:cubicBezTo>
                  <a:cubicBezTo>
                    <a:pt x="310" y="686"/>
                    <a:pt x="309" y="691"/>
                    <a:pt x="312" y="693"/>
                  </a:cubicBezTo>
                  <a:close/>
                  <a:moveTo>
                    <a:pt x="308" y="661"/>
                  </a:moveTo>
                  <a:cubicBezTo>
                    <a:pt x="309" y="661"/>
                    <a:pt x="309" y="663"/>
                    <a:pt x="310" y="664"/>
                  </a:cubicBezTo>
                  <a:cubicBezTo>
                    <a:pt x="310" y="666"/>
                    <a:pt x="308" y="665"/>
                    <a:pt x="308" y="667"/>
                  </a:cubicBezTo>
                  <a:cubicBezTo>
                    <a:pt x="307" y="665"/>
                    <a:pt x="308" y="663"/>
                    <a:pt x="308" y="661"/>
                  </a:cubicBezTo>
                  <a:close/>
                  <a:moveTo>
                    <a:pt x="308" y="619"/>
                  </a:moveTo>
                  <a:cubicBezTo>
                    <a:pt x="308" y="616"/>
                    <a:pt x="308" y="613"/>
                    <a:pt x="308" y="611"/>
                  </a:cubicBezTo>
                  <a:cubicBezTo>
                    <a:pt x="312" y="611"/>
                    <a:pt x="311" y="618"/>
                    <a:pt x="308" y="619"/>
                  </a:cubicBezTo>
                  <a:close/>
                  <a:moveTo>
                    <a:pt x="308" y="512"/>
                  </a:moveTo>
                  <a:cubicBezTo>
                    <a:pt x="312" y="513"/>
                    <a:pt x="309" y="519"/>
                    <a:pt x="309" y="522"/>
                  </a:cubicBezTo>
                  <a:cubicBezTo>
                    <a:pt x="307" y="519"/>
                    <a:pt x="309" y="514"/>
                    <a:pt x="308" y="512"/>
                  </a:cubicBezTo>
                  <a:close/>
                  <a:moveTo>
                    <a:pt x="308" y="144"/>
                  </a:moveTo>
                  <a:cubicBezTo>
                    <a:pt x="305" y="144"/>
                    <a:pt x="305" y="140"/>
                    <a:pt x="303" y="139"/>
                  </a:cubicBezTo>
                  <a:cubicBezTo>
                    <a:pt x="303" y="137"/>
                    <a:pt x="305" y="136"/>
                    <a:pt x="306" y="134"/>
                  </a:cubicBezTo>
                  <a:cubicBezTo>
                    <a:pt x="310" y="136"/>
                    <a:pt x="306" y="141"/>
                    <a:pt x="308" y="144"/>
                  </a:cubicBezTo>
                  <a:close/>
                  <a:moveTo>
                    <a:pt x="306" y="154"/>
                  </a:moveTo>
                  <a:cubicBezTo>
                    <a:pt x="308" y="158"/>
                    <a:pt x="308" y="167"/>
                    <a:pt x="305" y="170"/>
                  </a:cubicBezTo>
                  <a:cubicBezTo>
                    <a:pt x="306" y="168"/>
                    <a:pt x="303" y="164"/>
                    <a:pt x="301" y="161"/>
                  </a:cubicBezTo>
                  <a:cubicBezTo>
                    <a:pt x="302" y="157"/>
                    <a:pt x="305" y="156"/>
                    <a:pt x="306" y="154"/>
                  </a:cubicBezTo>
                  <a:close/>
                  <a:moveTo>
                    <a:pt x="308" y="234"/>
                  </a:moveTo>
                  <a:cubicBezTo>
                    <a:pt x="309" y="235"/>
                    <a:pt x="311" y="237"/>
                    <a:pt x="309" y="239"/>
                  </a:cubicBezTo>
                  <a:cubicBezTo>
                    <a:pt x="307" y="239"/>
                    <a:pt x="307" y="235"/>
                    <a:pt x="308" y="234"/>
                  </a:cubicBezTo>
                  <a:close/>
                  <a:moveTo>
                    <a:pt x="312" y="240"/>
                  </a:moveTo>
                  <a:cubicBezTo>
                    <a:pt x="312" y="242"/>
                    <a:pt x="311" y="243"/>
                    <a:pt x="310" y="244"/>
                  </a:cubicBezTo>
                  <a:cubicBezTo>
                    <a:pt x="307" y="244"/>
                    <a:pt x="309" y="239"/>
                    <a:pt x="312" y="240"/>
                  </a:cubicBezTo>
                  <a:close/>
                  <a:moveTo>
                    <a:pt x="309" y="254"/>
                  </a:moveTo>
                  <a:cubicBezTo>
                    <a:pt x="313" y="256"/>
                    <a:pt x="313" y="262"/>
                    <a:pt x="307" y="262"/>
                  </a:cubicBezTo>
                  <a:cubicBezTo>
                    <a:pt x="306" y="258"/>
                    <a:pt x="306" y="256"/>
                    <a:pt x="309" y="254"/>
                  </a:cubicBezTo>
                  <a:close/>
                  <a:moveTo>
                    <a:pt x="308" y="274"/>
                  </a:moveTo>
                  <a:cubicBezTo>
                    <a:pt x="313" y="276"/>
                    <a:pt x="313" y="283"/>
                    <a:pt x="312" y="287"/>
                  </a:cubicBezTo>
                  <a:cubicBezTo>
                    <a:pt x="308" y="285"/>
                    <a:pt x="304" y="278"/>
                    <a:pt x="308" y="274"/>
                  </a:cubicBezTo>
                  <a:close/>
                  <a:moveTo>
                    <a:pt x="313" y="330"/>
                  </a:moveTo>
                  <a:cubicBezTo>
                    <a:pt x="313" y="331"/>
                    <a:pt x="310" y="331"/>
                    <a:pt x="311" y="333"/>
                  </a:cubicBezTo>
                  <a:cubicBezTo>
                    <a:pt x="310" y="332"/>
                    <a:pt x="308" y="331"/>
                    <a:pt x="308" y="329"/>
                  </a:cubicBezTo>
                  <a:cubicBezTo>
                    <a:pt x="311" y="327"/>
                    <a:pt x="310" y="330"/>
                    <a:pt x="313" y="330"/>
                  </a:cubicBezTo>
                  <a:close/>
                  <a:moveTo>
                    <a:pt x="312" y="230"/>
                  </a:moveTo>
                  <a:cubicBezTo>
                    <a:pt x="310" y="229"/>
                    <a:pt x="309" y="227"/>
                    <a:pt x="308" y="225"/>
                  </a:cubicBezTo>
                  <a:cubicBezTo>
                    <a:pt x="310" y="224"/>
                    <a:pt x="310" y="222"/>
                    <a:pt x="312" y="221"/>
                  </a:cubicBezTo>
                  <a:cubicBezTo>
                    <a:pt x="315" y="222"/>
                    <a:pt x="312" y="228"/>
                    <a:pt x="312" y="230"/>
                  </a:cubicBezTo>
                  <a:close/>
                  <a:moveTo>
                    <a:pt x="308" y="217"/>
                  </a:moveTo>
                  <a:cubicBezTo>
                    <a:pt x="310" y="215"/>
                    <a:pt x="306" y="212"/>
                    <a:pt x="312" y="212"/>
                  </a:cubicBezTo>
                  <a:cubicBezTo>
                    <a:pt x="311" y="211"/>
                    <a:pt x="312" y="211"/>
                    <a:pt x="313" y="211"/>
                  </a:cubicBezTo>
                  <a:cubicBezTo>
                    <a:pt x="311" y="213"/>
                    <a:pt x="311" y="216"/>
                    <a:pt x="308" y="217"/>
                  </a:cubicBezTo>
                  <a:close/>
                  <a:moveTo>
                    <a:pt x="308" y="209"/>
                  </a:moveTo>
                  <a:cubicBezTo>
                    <a:pt x="309" y="208"/>
                    <a:pt x="309" y="207"/>
                    <a:pt x="310" y="207"/>
                  </a:cubicBezTo>
                  <a:cubicBezTo>
                    <a:pt x="312" y="207"/>
                    <a:pt x="310" y="211"/>
                    <a:pt x="308" y="209"/>
                  </a:cubicBezTo>
                  <a:close/>
                  <a:moveTo>
                    <a:pt x="308" y="126"/>
                  </a:moveTo>
                  <a:cubicBezTo>
                    <a:pt x="306" y="125"/>
                    <a:pt x="306" y="121"/>
                    <a:pt x="302" y="122"/>
                  </a:cubicBezTo>
                  <a:cubicBezTo>
                    <a:pt x="302" y="119"/>
                    <a:pt x="304" y="117"/>
                    <a:pt x="306" y="115"/>
                  </a:cubicBezTo>
                  <a:cubicBezTo>
                    <a:pt x="308" y="118"/>
                    <a:pt x="310" y="121"/>
                    <a:pt x="308" y="126"/>
                  </a:cubicBezTo>
                  <a:close/>
                  <a:moveTo>
                    <a:pt x="300" y="115"/>
                  </a:moveTo>
                  <a:cubicBezTo>
                    <a:pt x="292" y="112"/>
                    <a:pt x="301" y="101"/>
                    <a:pt x="304" y="110"/>
                  </a:cubicBezTo>
                  <a:cubicBezTo>
                    <a:pt x="303" y="112"/>
                    <a:pt x="301" y="113"/>
                    <a:pt x="300" y="115"/>
                  </a:cubicBezTo>
                  <a:close/>
                  <a:moveTo>
                    <a:pt x="299" y="123"/>
                  </a:moveTo>
                  <a:cubicBezTo>
                    <a:pt x="302" y="124"/>
                    <a:pt x="303" y="127"/>
                    <a:pt x="304" y="131"/>
                  </a:cubicBezTo>
                  <a:cubicBezTo>
                    <a:pt x="303" y="131"/>
                    <a:pt x="301" y="132"/>
                    <a:pt x="301" y="131"/>
                  </a:cubicBezTo>
                  <a:cubicBezTo>
                    <a:pt x="300" y="131"/>
                    <a:pt x="303" y="133"/>
                    <a:pt x="301" y="134"/>
                  </a:cubicBezTo>
                  <a:cubicBezTo>
                    <a:pt x="298" y="133"/>
                    <a:pt x="297" y="130"/>
                    <a:pt x="296" y="127"/>
                  </a:cubicBezTo>
                  <a:cubicBezTo>
                    <a:pt x="295" y="125"/>
                    <a:pt x="299" y="126"/>
                    <a:pt x="299" y="123"/>
                  </a:cubicBezTo>
                  <a:close/>
                  <a:moveTo>
                    <a:pt x="299" y="142"/>
                  </a:moveTo>
                  <a:cubicBezTo>
                    <a:pt x="302" y="143"/>
                    <a:pt x="302" y="146"/>
                    <a:pt x="304" y="149"/>
                  </a:cubicBezTo>
                  <a:cubicBezTo>
                    <a:pt x="302" y="152"/>
                    <a:pt x="300" y="154"/>
                    <a:pt x="299" y="156"/>
                  </a:cubicBezTo>
                  <a:cubicBezTo>
                    <a:pt x="293" y="153"/>
                    <a:pt x="295" y="145"/>
                    <a:pt x="299" y="142"/>
                  </a:cubicBezTo>
                  <a:close/>
                  <a:moveTo>
                    <a:pt x="297" y="165"/>
                  </a:moveTo>
                  <a:cubicBezTo>
                    <a:pt x="302" y="167"/>
                    <a:pt x="302" y="173"/>
                    <a:pt x="306" y="176"/>
                  </a:cubicBezTo>
                  <a:cubicBezTo>
                    <a:pt x="304" y="179"/>
                    <a:pt x="302" y="180"/>
                    <a:pt x="300" y="183"/>
                  </a:cubicBezTo>
                  <a:cubicBezTo>
                    <a:pt x="295" y="179"/>
                    <a:pt x="291" y="171"/>
                    <a:pt x="297" y="165"/>
                  </a:cubicBezTo>
                  <a:close/>
                  <a:moveTo>
                    <a:pt x="310" y="294"/>
                  </a:moveTo>
                  <a:cubicBezTo>
                    <a:pt x="308" y="295"/>
                    <a:pt x="308" y="297"/>
                    <a:pt x="306" y="297"/>
                  </a:cubicBezTo>
                  <a:cubicBezTo>
                    <a:pt x="306" y="297"/>
                    <a:pt x="306" y="296"/>
                    <a:pt x="305" y="296"/>
                  </a:cubicBezTo>
                  <a:cubicBezTo>
                    <a:pt x="306" y="295"/>
                    <a:pt x="307" y="294"/>
                    <a:pt x="310" y="294"/>
                  </a:cubicBezTo>
                  <a:close/>
                  <a:moveTo>
                    <a:pt x="311" y="300"/>
                  </a:moveTo>
                  <a:cubicBezTo>
                    <a:pt x="313" y="302"/>
                    <a:pt x="313" y="314"/>
                    <a:pt x="308" y="316"/>
                  </a:cubicBezTo>
                  <a:cubicBezTo>
                    <a:pt x="301" y="313"/>
                    <a:pt x="307" y="302"/>
                    <a:pt x="311" y="300"/>
                  </a:cubicBezTo>
                  <a:close/>
                  <a:moveTo>
                    <a:pt x="312" y="344"/>
                  </a:moveTo>
                  <a:cubicBezTo>
                    <a:pt x="309" y="345"/>
                    <a:pt x="310" y="349"/>
                    <a:pt x="310" y="353"/>
                  </a:cubicBezTo>
                  <a:cubicBezTo>
                    <a:pt x="308" y="352"/>
                    <a:pt x="307" y="350"/>
                    <a:pt x="306" y="348"/>
                  </a:cubicBezTo>
                  <a:cubicBezTo>
                    <a:pt x="307" y="346"/>
                    <a:pt x="308" y="344"/>
                    <a:pt x="312" y="344"/>
                  </a:cubicBezTo>
                  <a:close/>
                  <a:moveTo>
                    <a:pt x="306" y="709"/>
                  </a:moveTo>
                  <a:cubicBezTo>
                    <a:pt x="308" y="711"/>
                    <a:pt x="313" y="716"/>
                    <a:pt x="310" y="719"/>
                  </a:cubicBezTo>
                  <a:cubicBezTo>
                    <a:pt x="308" y="716"/>
                    <a:pt x="307" y="713"/>
                    <a:pt x="306" y="709"/>
                  </a:cubicBezTo>
                  <a:close/>
                  <a:moveTo>
                    <a:pt x="310" y="703"/>
                  </a:moveTo>
                  <a:cubicBezTo>
                    <a:pt x="311" y="702"/>
                    <a:pt x="312" y="700"/>
                    <a:pt x="313" y="698"/>
                  </a:cubicBezTo>
                  <a:cubicBezTo>
                    <a:pt x="314" y="702"/>
                    <a:pt x="319" y="707"/>
                    <a:pt x="316" y="712"/>
                  </a:cubicBezTo>
                  <a:cubicBezTo>
                    <a:pt x="312" y="710"/>
                    <a:pt x="312" y="706"/>
                    <a:pt x="310" y="703"/>
                  </a:cubicBezTo>
                  <a:close/>
                  <a:moveTo>
                    <a:pt x="314" y="693"/>
                  </a:moveTo>
                  <a:cubicBezTo>
                    <a:pt x="316" y="694"/>
                    <a:pt x="319" y="695"/>
                    <a:pt x="319" y="700"/>
                  </a:cubicBezTo>
                  <a:cubicBezTo>
                    <a:pt x="315" y="699"/>
                    <a:pt x="317" y="695"/>
                    <a:pt x="314" y="693"/>
                  </a:cubicBezTo>
                  <a:close/>
                  <a:moveTo>
                    <a:pt x="314" y="644"/>
                  </a:moveTo>
                  <a:cubicBezTo>
                    <a:pt x="312" y="651"/>
                    <a:pt x="320" y="654"/>
                    <a:pt x="319" y="662"/>
                  </a:cubicBezTo>
                  <a:cubicBezTo>
                    <a:pt x="316" y="658"/>
                    <a:pt x="305" y="648"/>
                    <a:pt x="314" y="644"/>
                  </a:cubicBezTo>
                  <a:close/>
                  <a:moveTo>
                    <a:pt x="318" y="647"/>
                  </a:moveTo>
                  <a:cubicBezTo>
                    <a:pt x="317" y="645"/>
                    <a:pt x="313" y="641"/>
                    <a:pt x="316" y="639"/>
                  </a:cubicBezTo>
                  <a:cubicBezTo>
                    <a:pt x="318" y="639"/>
                    <a:pt x="317" y="641"/>
                    <a:pt x="319" y="641"/>
                  </a:cubicBezTo>
                  <a:cubicBezTo>
                    <a:pt x="318" y="644"/>
                    <a:pt x="319" y="645"/>
                    <a:pt x="318" y="647"/>
                  </a:cubicBezTo>
                  <a:close/>
                  <a:moveTo>
                    <a:pt x="319" y="613"/>
                  </a:moveTo>
                  <a:cubicBezTo>
                    <a:pt x="320" y="615"/>
                    <a:pt x="319" y="620"/>
                    <a:pt x="319" y="622"/>
                  </a:cubicBezTo>
                  <a:cubicBezTo>
                    <a:pt x="315" y="620"/>
                    <a:pt x="317" y="616"/>
                    <a:pt x="319" y="613"/>
                  </a:cubicBezTo>
                  <a:close/>
                  <a:moveTo>
                    <a:pt x="319" y="407"/>
                  </a:moveTo>
                  <a:cubicBezTo>
                    <a:pt x="318" y="405"/>
                    <a:pt x="318" y="404"/>
                    <a:pt x="319" y="401"/>
                  </a:cubicBezTo>
                  <a:cubicBezTo>
                    <a:pt x="321" y="402"/>
                    <a:pt x="321" y="406"/>
                    <a:pt x="319" y="407"/>
                  </a:cubicBezTo>
                  <a:close/>
                  <a:moveTo>
                    <a:pt x="317" y="293"/>
                  </a:moveTo>
                  <a:cubicBezTo>
                    <a:pt x="318" y="292"/>
                    <a:pt x="319" y="291"/>
                    <a:pt x="319" y="290"/>
                  </a:cubicBezTo>
                  <a:cubicBezTo>
                    <a:pt x="321" y="291"/>
                    <a:pt x="321" y="295"/>
                    <a:pt x="321" y="298"/>
                  </a:cubicBezTo>
                  <a:cubicBezTo>
                    <a:pt x="318" y="298"/>
                    <a:pt x="318" y="295"/>
                    <a:pt x="317" y="293"/>
                  </a:cubicBezTo>
                  <a:close/>
                  <a:moveTo>
                    <a:pt x="319" y="318"/>
                  </a:moveTo>
                  <a:cubicBezTo>
                    <a:pt x="322" y="327"/>
                    <a:pt x="319" y="336"/>
                    <a:pt x="320" y="343"/>
                  </a:cubicBezTo>
                  <a:cubicBezTo>
                    <a:pt x="319" y="344"/>
                    <a:pt x="317" y="344"/>
                    <a:pt x="317" y="345"/>
                  </a:cubicBezTo>
                  <a:cubicBezTo>
                    <a:pt x="317" y="336"/>
                    <a:pt x="314" y="324"/>
                    <a:pt x="319" y="318"/>
                  </a:cubicBezTo>
                  <a:close/>
                  <a:moveTo>
                    <a:pt x="314" y="486"/>
                  </a:moveTo>
                  <a:cubicBezTo>
                    <a:pt x="314" y="480"/>
                    <a:pt x="313" y="475"/>
                    <a:pt x="315" y="469"/>
                  </a:cubicBezTo>
                  <a:cubicBezTo>
                    <a:pt x="315" y="475"/>
                    <a:pt x="319" y="482"/>
                    <a:pt x="314" y="486"/>
                  </a:cubicBezTo>
                  <a:close/>
                  <a:moveTo>
                    <a:pt x="312" y="177"/>
                  </a:moveTo>
                  <a:cubicBezTo>
                    <a:pt x="312" y="175"/>
                    <a:pt x="314" y="175"/>
                    <a:pt x="314" y="173"/>
                  </a:cubicBezTo>
                  <a:cubicBezTo>
                    <a:pt x="315" y="174"/>
                    <a:pt x="315" y="178"/>
                    <a:pt x="312" y="177"/>
                  </a:cubicBezTo>
                  <a:close/>
                  <a:moveTo>
                    <a:pt x="316" y="455"/>
                  </a:moveTo>
                  <a:cubicBezTo>
                    <a:pt x="314" y="454"/>
                    <a:pt x="314" y="451"/>
                    <a:pt x="315" y="449"/>
                  </a:cubicBezTo>
                  <a:cubicBezTo>
                    <a:pt x="316" y="450"/>
                    <a:pt x="315" y="453"/>
                    <a:pt x="316" y="455"/>
                  </a:cubicBezTo>
                  <a:close/>
                  <a:moveTo>
                    <a:pt x="313" y="129"/>
                  </a:moveTo>
                  <a:cubicBezTo>
                    <a:pt x="314" y="130"/>
                    <a:pt x="315" y="132"/>
                    <a:pt x="316" y="133"/>
                  </a:cubicBezTo>
                  <a:cubicBezTo>
                    <a:pt x="316" y="135"/>
                    <a:pt x="315" y="136"/>
                    <a:pt x="313" y="137"/>
                  </a:cubicBezTo>
                  <a:cubicBezTo>
                    <a:pt x="314" y="132"/>
                    <a:pt x="310" y="131"/>
                    <a:pt x="313" y="129"/>
                  </a:cubicBezTo>
                  <a:close/>
                  <a:moveTo>
                    <a:pt x="313" y="144"/>
                  </a:moveTo>
                  <a:cubicBezTo>
                    <a:pt x="317" y="144"/>
                    <a:pt x="315" y="149"/>
                    <a:pt x="316" y="153"/>
                  </a:cubicBezTo>
                  <a:cubicBezTo>
                    <a:pt x="315" y="153"/>
                    <a:pt x="314" y="152"/>
                    <a:pt x="314" y="151"/>
                  </a:cubicBezTo>
                  <a:cubicBezTo>
                    <a:pt x="312" y="152"/>
                    <a:pt x="315" y="153"/>
                    <a:pt x="315" y="155"/>
                  </a:cubicBezTo>
                  <a:cubicBezTo>
                    <a:pt x="310" y="152"/>
                    <a:pt x="314" y="149"/>
                    <a:pt x="311" y="148"/>
                  </a:cubicBezTo>
                  <a:cubicBezTo>
                    <a:pt x="311" y="147"/>
                    <a:pt x="313" y="146"/>
                    <a:pt x="313" y="144"/>
                  </a:cubicBezTo>
                  <a:close/>
                  <a:moveTo>
                    <a:pt x="314" y="189"/>
                  </a:moveTo>
                  <a:cubicBezTo>
                    <a:pt x="313" y="190"/>
                    <a:pt x="311" y="190"/>
                    <a:pt x="311" y="191"/>
                  </a:cubicBezTo>
                  <a:cubicBezTo>
                    <a:pt x="310" y="190"/>
                    <a:pt x="309" y="186"/>
                    <a:pt x="310" y="185"/>
                  </a:cubicBezTo>
                  <a:cubicBezTo>
                    <a:pt x="312" y="185"/>
                    <a:pt x="313" y="187"/>
                    <a:pt x="314" y="189"/>
                  </a:cubicBezTo>
                  <a:close/>
                  <a:moveTo>
                    <a:pt x="309" y="106"/>
                  </a:moveTo>
                  <a:cubicBezTo>
                    <a:pt x="306" y="105"/>
                    <a:pt x="305" y="103"/>
                    <a:pt x="304" y="101"/>
                  </a:cubicBezTo>
                  <a:cubicBezTo>
                    <a:pt x="305" y="98"/>
                    <a:pt x="308" y="97"/>
                    <a:pt x="309" y="95"/>
                  </a:cubicBezTo>
                  <a:cubicBezTo>
                    <a:pt x="311" y="97"/>
                    <a:pt x="310" y="102"/>
                    <a:pt x="309" y="106"/>
                  </a:cubicBezTo>
                  <a:close/>
                  <a:moveTo>
                    <a:pt x="300" y="96"/>
                  </a:moveTo>
                  <a:cubicBezTo>
                    <a:pt x="298" y="94"/>
                    <a:pt x="305" y="90"/>
                    <a:pt x="308" y="88"/>
                  </a:cubicBezTo>
                  <a:cubicBezTo>
                    <a:pt x="305" y="91"/>
                    <a:pt x="302" y="98"/>
                    <a:pt x="300" y="96"/>
                  </a:cubicBezTo>
                  <a:close/>
                  <a:moveTo>
                    <a:pt x="298" y="93"/>
                  </a:moveTo>
                  <a:cubicBezTo>
                    <a:pt x="297" y="92"/>
                    <a:pt x="296" y="90"/>
                    <a:pt x="295" y="89"/>
                  </a:cubicBezTo>
                  <a:cubicBezTo>
                    <a:pt x="297" y="85"/>
                    <a:pt x="300" y="83"/>
                    <a:pt x="302" y="80"/>
                  </a:cubicBezTo>
                  <a:cubicBezTo>
                    <a:pt x="304" y="80"/>
                    <a:pt x="304" y="83"/>
                    <a:pt x="306" y="85"/>
                  </a:cubicBezTo>
                  <a:cubicBezTo>
                    <a:pt x="304" y="89"/>
                    <a:pt x="300" y="90"/>
                    <a:pt x="298" y="93"/>
                  </a:cubicBezTo>
                  <a:close/>
                  <a:moveTo>
                    <a:pt x="297" y="101"/>
                  </a:moveTo>
                  <a:cubicBezTo>
                    <a:pt x="297" y="102"/>
                    <a:pt x="297" y="104"/>
                    <a:pt x="295" y="103"/>
                  </a:cubicBezTo>
                  <a:cubicBezTo>
                    <a:pt x="295" y="101"/>
                    <a:pt x="293" y="100"/>
                    <a:pt x="295" y="99"/>
                  </a:cubicBezTo>
                  <a:cubicBezTo>
                    <a:pt x="297" y="98"/>
                    <a:pt x="295" y="102"/>
                    <a:pt x="297" y="101"/>
                  </a:cubicBezTo>
                  <a:close/>
                  <a:moveTo>
                    <a:pt x="296" y="139"/>
                  </a:moveTo>
                  <a:cubicBezTo>
                    <a:pt x="294" y="138"/>
                    <a:pt x="295" y="136"/>
                    <a:pt x="294" y="134"/>
                  </a:cubicBezTo>
                  <a:cubicBezTo>
                    <a:pt x="295" y="136"/>
                    <a:pt x="299" y="137"/>
                    <a:pt x="296" y="139"/>
                  </a:cubicBezTo>
                  <a:close/>
                  <a:moveTo>
                    <a:pt x="296" y="189"/>
                  </a:moveTo>
                  <a:cubicBezTo>
                    <a:pt x="292" y="189"/>
                    <a:pt x="296" y="187"/>
                    <a:pt x="294" y="186"/>
                  </a:cubicBezTo>
                  <a:cubicBezTo>
                    <a:pt x="295" y="184"/>
                    <a:pt x="296" y="187"/>
                    <a:pt x="296" y="189"/>
                  </a:cubicBezTo>
                  <a:close/>
                  <a:moveTo>
                    <a:pt x="302" y="196"/>
                  </a:moveTo>
                  <a:cubicBezTo>
                    <a:pt x="300" y="199"/>
                    <a:pt x="297" y="203"/>
                    <a:pt x="294" y="203"/>
                  </a:cubicBezTo>
                  <a:cubicBezTo>
                    <a:pt x="294" y="199"/>
                    <a:pt x="298" y="188"/>
                    <a:pt x="302" y="196"/>
                  </a:cubicBezTo>
                  <a:close/>
                  <a:moveTo>
                    <a:pt x="302" y="282"/>
                  </a:moveTo>
                  <a:cubicBezTo>
                    <a:pt x="303" y="291"/>
                    <a:pt x="302" y="298"/>
                    <a:pt x="295" y="299"/>
                  </a:cubicBezTo>
                  <a:cubicBezTo>
                    <a:pt x="294" y="297"/>
                    <a:pt x="295" y="293"/>
                    <a:pt x="294" y="290"/>
                  </a:cubicBezTo>
                  <a:cubicBezTo>
                    <a:pt x="297" y="288"/>
                    <a:pt x="298" y="284"/>
                    <a:pt x="302" y="282"/>
                  </a:cubicBezTo>
                  <a:close/>
                  <a:moveTo>
                    <a:pt x="295" y="381"/>
                  </a:moveTo>
                  <a:cubicBezTo>
                    <a:pt x="299" y="381"/>
                    <a:pt x="299" y="384"/>
                    <a:pt x="300" y="385"/>
                  </a:cubicBezTo>
                  <a:cubicBezTo>
                    <a:pt x="301" y="387"/>
                    <a:pt x="299" y="387"/>
                    <a:pt x="299" y="388"/>
                  </a:cubicBezTo>
                  <a:cubicBezTo>
                    <a:pt x="296" y="387"/>
                    <a:pt x="293" y="384"/>
                    <a:pt x="295" y="381"/>
                  </a:cubicBezTo>
                  <a:close/>
                  <a:moveTo>
                    <a:pt x="299" y="398"/>
                  </a:moveTo>
                  <a:cubicBezTo>
                    <a:pt x="299" y="400"/>
                    <a:pt x="297" y="399"/>
                    <a:pt x="297" y="401"/>
                  </a:cubicBezTo>
                  <a:cubicBezTo>
                    <a:pt x="295" y="401"/>
                    <a:pt x="295" y="399"/>
                    <a:pt x="296" y="397"/>
                  </a:cubicBezTo>
                  <a:cubicBezTo>
                    <a:pt x="298" y="396"/>
                    <a:pt x="297" y="398"/>
                    <a:pt x="299" y="398"/>
                  </a:cubicBezTo>
                  <a:close/>
                  <a:moveTo>
                    <a:pt x="301" y="403"/>
                  </a:moveTo>
                  <a:cubicBezTo>
                    <a:pt x="303" y="404"/>
                    <a:pt x="300" y="405"/>
                    <a:pt x="300" y="406"/>
                  </a:cubicBezTo>
                  <a:cubicBezTo>
                    <a:pt x="298" y="405"/>
                    <a:pt x="301" y="403"/>
                    <a:pt x="301" y="403"/>
                  </a:cubicBezTo>
                  <a:close/>
                  <a:moveTo>
                    <a:pt x="298" y="373"/>
                  </a:moveTo>
                  <a:cubicBezTo>
                    <a:pt x="299" y="372"/>
                    <a:pt x="299" y="370"/>
                    <a:pt x="302" y="371"/>
                  </a:cubicBezTo>
                  <a:cubicBezTo>
                    <a:pt x="302" y="374"/>
                    <a:pt x="299" y="375"/>
                    <a:pt x="298" y="373"/>
                  </a:cubicBezTo>
                  <a:close/>
                  <a:moveTo>
                    <a:pt x="298" y="327"/>
                  </a:moveTo>
                  <a:cubicBezTo>
                    <a:pt x="300" y="327"/>
                    <a:pt x="300" y="329"/>
                    <a:pt x="300" y="330"/>
                  </a:cubicBezTo>
                  <a:cubicBezTo>
                    <a:pt x="299" y="332"/>
                    <a:pt x="297" y="334"/>
                    <a:pt x="296" y="335"/>
                  </a:cubicBezTo>
                  <a:cubicBezTo>
                    <a:pt x="293" y="332"/>
                    <a:pt x="295" y="330"/>
                    <a:pt x="298" y="327"/>
                  </a:cubicBezTo>
                  <a:close/>
                  <a:moveTo>
                    <a:pt x="297" y="317"/>
                  </a:moveTo>
                  <a:cubicBezTo>
                    <a:pt x="297" y="315"/>
                    <a:pt x="299" y="315"/>
                    <a:pt x="299" y="314"/>
                  </a:cubicBezTo>
                  <a:cubicBezTo>
                    <a:pt x="301" y="315"/>
                    <a:pt x="301" y="317"/>
                    <a:pt x="300" y="320"/>
                  </a:cubicBezTo>
                  <a:cubicBezTo>
                    <a:pt x="299" y="320"/>
                    <a:pt x="298" y="318"/>
                    <a:pt x="297" y="317"/>
                  </a:cubicBezTo>
                  <a:close/>
                  <a:moveTo>
                    <a:pt x="299" y="305"/>
                  </a:moveTo>
                  <a:cubicBezTo>
                    <a:pt x="298" y="304"/>
                    <a:pt x="298" y="304"/>
                    <a:pt x="297" y="303"/>
                  </a:cubicBezTo>
                  <a:cubicBezTo>
                    <a:pt x="298" y="300"/>
                    <a:pt x="299" y="299"/>
                    <a:pt x="302" y="299"/>
                  </a:cubicBezTo>
                  <a:cubicBezTo>
                    <a:pt x="301" y="301"/>
                    <a:pt x="302" y="305"/>
                    <a:pt x="299" y="305"/>
                  </a:cubicBezTo>
                  <a:close/>
                  <a:moveTo>
                    <a:pt x="297" y="325"/>
                  </a:moveTo>
                  <a:cubicBezTo>
                    <a:pt x="295" y="325"/>
                    <a:pt x="296" y="327"/>
                    <a:pt x="294" y="326"/>
                  </a:cubicBezTo>
                  <a:cubicBezTo>
                    <a:pt x="294" y="325"/>
                    <a:pt x="294" y="323"/>
                    <a:pt x="294" y="322"/>
                  </a:cubicBezTo>
                  <a:cubicBezTo>
                    <a:pt x="295" y="322"/>
                    <a:pt x="297" y="323"/>
                    <a:pt x="297" y="325"/>
                  </a:cubicBezTo>
                  <a:close/>
                  <a:moveTo>
                    <a:pt x="295" y="344"/>
                  </a:moveTo>
                  <a:cubicBezTo>
                    <a:pt x="298" y="343"/>
                    <a:pt x="297" y="348"/>
                    <a:pt x="294" y="347"/>
                  </a:cubicBezTo>
                  <a:cubicBezTo>
                    <a:pt x="293" y="345"/>
                    <a:pt x="295" y="345"/>
                    <a:pt x="295" y="344"/>
                  </a:cubicBezTo>
                  <a:close/>
                  <a:moveTo>
                    <a:pt x="295" y="359"/>
                  </a:moveTo>
                  <a:cubicBezTo>
                    <a:pt x="298" y="359"/>
                    <a:pt x="298" y="362"/>
                    <a:pt x="300" y="364"/>
                  </a:cubicBezTo>
                  <a:cubicBezTo>
                    <a:pt x="299" y="366"/>
                    <a:pt x="297" y="368"/>
                    <a:pt x="295" y="369"/>
                  </a:cubicBezTo>
                  <a:cubicBezTo>
                    <a:pt x="294" y="365"/>
                    <a:pt x="293" y="363"/>
                    <a:pt x="295" y="359"/>
                  </a:cubicBezTo>
                  <a:close/>
                  <a:moveTo>
                    <a:pt x="296" y="411"/>
                  </a:moveTo>
                  <a:cubicBezTo>
                    <a:pt x="294" y="412"/>
                    <a:pt x="292" y="415"/>
                    <a:pt x="290" y="414"/>
                  </a:cubicBezTo>
                  <a:cubicBezTo>
                    <a:pt x="290" y="411"/>
                    <a:pt x="293" y="410"/>
                    <a:pt x="296" y="411"/>
                  </a:cubicBezTo>
                  <a:close/>
                  <a:moveTo>
                    <a:pt x="292" y="82"/>
                  </a:moveTo>
                  <a:cubicBezTo>
                    <a:pt x="290" y="81"/>
                    <a:pt x="290" y="79"/>
                    <a:pt x="289" y="76"/>
                  </a:cubicBezTo>
                  <a:cubicBezTo>
                    <a:pt x="289" y="75"/>
                    <a:pt x="290" y="75"/>
                    <a:pt x="292" y="75"/>
                  </a:cubicBezTo>
                  <a:cubicBezTo>
                    <a:pt x="291" y="78"/>
                    <a:pt x="292" y="79"/>
                    <a:pt x="292" y="82"/>
                  </a:cubicBezTo>
                  <a:close/>
                  <a:moveTo>
                    <a:pt x="274" y="313"/>
                  </a:moveTo>
                  <a:cubicBezTo>
                    <a:pt x="278" y="317"/>
                    <a:pt x="283" y="321"/>
                    <a:pt x="281" y="329"/>
                  </a:cubicBezTo>
                  <a:cubicBezTo>
                    <a:pt x="277" y="326"/>
                    <a:pt x="275" y="321"/>
                    <a:pt x="272" y="317"/>
                  </a:cubicBezTo>
                  <a:cubicBezTo>
                    <a:pt x="272" y="315"/>
                    <a:pt x="273" y="315"/>
                    <a:pt x="274" y="313"/>
                  </a:cubicBezTo>
                  <a:close/>
                  <a:moveTo>
                    <a:pt x="272" y="299"/>
                  </a:moveTo>
                  <a:cubicBezTo>
                    <a:pt x="272" y="297"/>
                    <a:pt x="274" y="298"/>
                    <a:pt x="274" y="296"/>
                  </a:cubicBezTo>
                  <a:cubicBezTo>
                    <a:pt x="276" y="296"/>
                    <a:pt x="278" y="300"/>
                    <a:pt x="277" y="303"/>
                  </a:cubicBezTo>
                  <a:cubicBezTo>
                    <a:pt x="274" y="303"/>
                    <a:pt x="274" y="300"/>
                    <a:pt x="272" y="299"/>
                  </a:cubicBezTo>
                  <a:close/>
                  <a:moveTo>
                    <a:pt x="281" y="296"/>
                  </a:moveTo>
                  <a:cubicBezTo>
                    <a:pt x="279" y="296"/>
                    <a:pt x="279" y="293"/>
                    <a:pt x="278" y="292"/>
                  </a:cubicBezTo>
                  <a:cubicBezTo>
                    <a:pt x="277" y="290"/>
                    <a:pt x="279" y="291"/>
                    <a:pt x="279" y="289"/>
                  </a:cubicBezTo>
                  <a:cubicBezTo>
                    <a:pt x="280" y="289"/>
                    <a:pt x="280" y="290"/>
                    <a:pt x="281" y="290"/>
                  </a:cubicBezTo>
                  <a:cubicBezTo>
                    <a:pt x="280" y="292"/>
                    <a:pt x="282" y="294"/>
                    <a:pt x="281" y="296"/>
                  </a:cubicBezTo>
                  <a:close/>
                  <a:moveTo>
                    <a:pt x="282" y="143"/>
                  </a:moveTo>
                  <a:cubicBezTo>
                    <a:pt x="289" y="145"/>
                    <a:pt x="286" y="154"/>
                    <a:pt x="281" y="156"/>
                  </a:cubicBezTo>
                  <a:cubicBezTo>
                    <a:pt x="282" y="151"/>
                    <a:pt x="280" y="147"/>
                    <a:pt x="282" y="143"/>
                  </a:cubicBezTo>
                  <a:close/>
                  <a:moveTo>
                    <a:pt x="289" y="154"/>
                  </a:moveTo>
                  <a:cubicBezTo>
                    <a:pt x="291" y="156"/>
                    <a:pt x="291" y="164"/>
                    <a:pt x="289" y="168"/>
                  </a:cubicBezTo>
                  <a:cubicBezTo>
                    <a:pt x="287" y="166"/>
                    <a:pt x="286" y="163"/>
                    <a:pt x="284" y="161"/>
                  </a:cubicBezTo>
                  <a:cubicBezTo>
                    <a:pt x="285" y="158"/>
                    <a:pt x="288" y="156"/>
                    <a:pt x="289" y="154"/>
                  </a:cubicBezTo>
                  <a:close/>
                  <a:moveTo>
                    <a:pt x="290" y="134"/>
                  </a:moveTo>
                  <a:cubicBezTo>
                    <a:pt x="291" y="138"/>
                    <a:pt x="290" y="140"/>
                    <a:pt x="290" y="144"/>
                  </a:cubicBezTo>
                  <a:cubicBezTo>
                    <a:pt x="286" y="140"/>
                    <a:pt x="286" y="137"/>
                    <a:pt x="290" y="134"/>
                  </a:cubicBezTo>
                  <a:close/>
                  <a:moveTo>
                    <a:pt x="288" y="197"/>
                  </a:moveTo>
                  <a:cubicBezTo>
                    <a:pt x="288" y="193"/>
                    <a:pt x="285" y="191"/>
                    <a:pt x="283" y="188"/>
                  </a:cubicBezTo>
                  <a:cubicBezTo>
                    <a:pt x="283" y="187"/>
                    <a:pt x="285" y="190"/>
                    <a:pt x="286" y="190"/>
                  </a:cubicBezTo>
                  <a:cubicBezTo>
                    <a:pt x="287" y="189"/>
                    <a:pt x="285" y="186"/>
                    <a:pt x="284" y="184"/>
                  </a:cubicBezTo>
                  <a:cubicBezTo>
                    <a:pt x="285" y="181"/>
                    <a:pt x="287" y="179"/>
                    <a:pt x="289" y="176"/>
                  </a:cubicBezTo>
                  <a:cubicBezTo>
                    <a:pt x="292" y="182"/>
                    <a:pt x="291" y="193"/>
                    <a:pt x="288" y="197"/>
                  </a:cubicBezTo>
                  <a:close/>
                  <a:moveTo>
                    <a:pt x="290" y="212"/>
                  </a:moveTo>
                  <a:cubicBezTo>
                    <a:pt x="288" y="212"/>
                    <a:pt x="287" y="210"/>
                    <a:pt x="287" y="207"/>
                  </a:cubicBezTo>
                  <a:cubicBezTo>
                    <a:pt x="288" y="207"/>
                    <a:pt x="288" y="206"/>
                    <a:pt x="288" y="205"/>
                  </a:cubicBezTo>
                  <a:cubicBezTo>
                    <a:pt x="291" y="206"/>
                    <a:pt x="290" y="210"/>
                    <a:pt x="290" y="212"/>
                  </a:cubicBezTo>
                  <a:close/>
                  <a:moveTo>
                    <a:pt x="283" y="213"/>
                  </a:moveTo>
                  <a:cubicBezTo>
                    <a:pt x="287" y="216"/>
                    <a:pt x="287" y="221"/>
                    <a:pt x="283" y="224"/>
                  </a:cubicBezTo>
                  <a:cubicBezTo>
                    <a:pt x="282" y="221"/>
                    <a:pt x="283" y="215"/>
                    <a:pt x="283" y="213"/>
                  </a:cubicBezTo>
                  <a:close/>
                  <a:moveTo>
                    <a:pt x="283" y="363"/>
                  </a:moveTo>
                  <a:cubicBezTo>
                    <a:pt x="283" y="365"/>
                    <a:pt x="283" y="366"/>
                    <a:pt x="281" y="365"/>
                  </a:cubicBezTo>
                  <a:cubicBezTo>
                    <a:pt x="280" y="364"/>
                    <a:pt x="281" y="363"/>
                    <a:pt x="283" y="363"/>
                  </a:cubicBezTo>
                  <a:close/>
                  <a:moveTo>
                    <a:pt x="281" y="197"/>
                  </a:moveTo>
                  <a:cubicBezTo>
                    <a:pt x="283" y="196"/>
                    <a:pt x="286" y="199"/>
                    <a:pt x="285" y="202"/>
                  </a:cubicBezTo>
                  <a:cubicBezTo>
                    <a:pt x="284" y="202"/>
                    <a:pt x="284" y="204"/>
                    <a:pt x="282" y="203"/>
                  </a:cubicBezTo>
                  <a:cubicBezTo>
                    <a:pt x="282" y="202"/>
                    <a:pt x="283" y="198"/>
                    <a:pt x="281" y="197"/>
                  </a:cubicBezTo>
                  <a:close/>
                  <a:moveTo>
                    <a:pt x="286" y="173"/>
                  </a:moveTo>
                  <a:cubicBezTo>
                    <a:pt x="285" y="175"/>
                    <a:pt x="284" y="176"/>
                    <a:pt x="281" y="177"/>
                  </a:cubicBezTo>
                  <a:cubicBezTo>
                    <a:pt x="281" y="174"/>
                    <a:pt x="282" y="171"/>
                    <a:pt x="281" y="166"/>
                  </a:cubicBezTo>
                  <a:cubicBezTo>
                    <a:pt x="284" y="167"/>
                    <a:pt x="285" y="170"/>
                    <a:pt x="286" y="173"/>
                  </a:cubicBezTo>
                  <a:close/>
                  <a:moveTo>
                    <a:pt x="281" y="307"/>
                  </a:moveTo>
                  <a:cubicBezTo>
                    <a:pt x="281" y="308"/>
                    <a:pt x="281" y="309"/>
                    <a:pt x="281" y="311"/>
                  </a:cubicBezTo>
                  <a:cubicBezTo>
                    <a:pt x="279" y="310"/>
                    <a:pt x="277" y="307"/>
                    <a:pt x="281" y="307"/>
                  </a:cubicBezTo>
                  <a:close/>
                  <a:moveTo>
                    <a:pt x="280" y="342"/>
                  </a:moveTo>
                  <a:cubicBezTo>
                    <a:pt x="284" y="343"/>
                    <a:pt x="283" y="350"/>
                    <a:pt x="281" y="352"/>
                  </a:cubicBezTo>
                  <a:cubicBezTo>
                    <a:pt x="276" y="350"/>
                    <a:pt x="277" y="345"/>
                    <a:pt x="280" y="342"/>
                  </a:cubicBezTo>
                  <a:close/>
                  <a:moveTo>
                    <a:pt x="278" y="369"/>
                  </a:moveTo>
                  <a:cubicBezTo>
                    <a:pt x="277" y="371"/>
                    <a:pt x="275" y="374"/>
                    <a:pt x="274" y="373"/>
                  </a:cubicBezTo>
                  <a:cubicBezTo>
                    <a:pt x="273" y="370"/>
                    <a:pt x="276" y="368"/>
                    <a:pt x="278" y="369"/>
                  </a:cubicBezTo>
                  <a:close/>
                  <a:moveTo>
                    <a:pt x="280" y="390"/>
                  </a:moveTo>
                  <a:cubicBezTo>
                    <a:pt x="281" y="391"/>
                    <a:pt x="281" y="391"/>
                    <a:pt x="282" y="392"/>
                  </a:cubicBezTo>
                  <a:cubicBezTo>
                    <a:pt x="280" y="393"/>
                    <a:pt x="279" y="395"/>
                    <a:pt x="276" y="396"/>
                  </a:cubicBezTo>
                  <a:cubicBezTo>
                    <a:pt x="277" y="393"/>
                    <a:pt x="280" y="393"/>
                    <a:pt x="280" y="390"/>
                  </a:cubicBezTo>
                  <a:close/>
                  <a:moveTo>
                    <a:pt x="278" y="377"/>
                  </a:moveTo>
                  <a:cubicBezTo>
                    <a:pt x="279" y="377"/>
                    <a:pt x="280" y="376"/>
                    <a:pt x="280" y="375"/>
                  </a:cubicBezTo>
                  <a:cubicBezTo>
                    <a:pt x="284" y="375"/>
                    <a:pt x="284" y="380"/>
                    <a:pt x="283" y="383"/>
                  </a:cubicBezTo>
                  <a:cubicBezTo>
                    <a:pt x="280" y="382"/>
                    <a:pt x="279" y="379"/>
                    <a:pt x="278" y="377"/>
                  </a:cubicBezTo>
                  <a:close/>
                  <a:moveTo>
                    <a:pt x="283" y="236"/>
                  </a:moveTo>
                  <a:cubicBezTo>
                    <a:pt x="285" y="237"/>
                    <a:pt x="286" y="241"/>
                    <a:pt x="288" y="243"/>
                  </a:cubicBezTo>
                  <a:cubicBezTo>
                    <a:pt x="287" y="246"/>
                    <a:pt x="285" y="248"/>
                    <a:pt x="283" y="249"/>
                  </a:cubicBezTo>
                  <a:cubicBezTo>
                    <a:pt x="284" y="244"/>
                    <a:pt x="283" y="242"/>
                    <a:pt x="283" y="236"/>
                  </a:cubicBezTo>
                  <a:close/>
                  <a:moveTo>
                    <a:pt x="289" y="249"/>
                  </a:moveTo>
                  <a:cubicBezTo>
                    <a:pt x="292" y="250"/>
                    <a:pt x="291" y="256"/>
                    <a:pt x="289" y="257"/>
                  </a:cubicBezTo>
                  <a:cubicBezTo>
                    <a:pt x="288" y="256"/>
                    <a:pt x="287" y="255"/>
                    <a:pt x="286" y="255"/>
                  </a:cubicBezTo>
                  <a:cubicBezTo>
                    <a:pt x="286" y="252"/>
                    <a:pt x="289" y="252"/>
                    <a:pt x="289" y="249"/>
                  </a:cubicBezTo>
                  <a:close/>
                  <a:moveTo>
                    <a:pt x="291" y="237"/>
                  </a:moveTo>
                  <a:cubicBezTo>
                    <a:pt x="289" y="235"/>
                    <a:pt x="287" y="233"/>
                    <a:pt x="285" y="230"/>
                  </a:cubicBezTo>
                  <a:cubicBezTo>
                    <a:pt x="286" y="226"/>
                    <a:pt x="289" y="226"/>
                    <a:pt x="290" y="223"/>
                  </a:cubicBezTo>
                  <a:cubicBezTo>
                    <a:pt x="292" y="227"/>
                    <a:pt x="290" y="233"/>
                    <a:pt x="291" y="237"/>
                  </a:cubicBezTo>
                  <a:close/>
                  <a:moveTo>
                    <a:pt x="289" y="95"/>
                  </a:moveTo>
                  <a:cubicBezTo>
                    <a:pt x="292" y="95"/>
                    <a:pt x="291" y="100"/>
                    <a:pt x="289" y="99"/>
                  </a:cubicBezTo>
                  <a:cubicBezTo>
                    <a:pt x="288" y="97"/>
                    <a:pt x="289" y="97"/>
                    <a:pt x="289" y="95"/>
                  </a:cubicBezTo>
                  <a:close/>
                  <a:moveTo>
                    <a:pt x="286" y="122"/>
                  </a:moveTo>
                  <a:cubicBezTo>
                    <a:pt x="287" y="123"/>
                    <a:pt x="289" y="125"/>
                    <a:pt x="289" y="127"/>
                  </a:cubicBezTo>
                  <a:cubicBezTo>
                    <a:pt x="288" y="130"/>
                    <a:pt x="286" y="132"/>
                    <a:pt x="284" y="134"/>
                  </a:cubicBezTo>
                  <a:cubicBezTo>
                    <a:pt x="282" y="133"/>
                    <a:pt x="281" y="132"/>
                    <a:pt x="280" y="130"/>
                  </a:cubicBezTo>
                  <a:cubicBezTo>
                    <a:pt x="282" y="128"/>
                    <a:pt x="284" y="125"/>
                    <a:pt x="286" y="122"/>
                  </a:cubicBezTo>
                  <a:close/>
                  <a:moveTo>
                    <a:pt x="278" y="284"/>
                  </a:moveTo>
                  <a:cubicBezTo>
                    <a:pt x="276" y="284"/>
                    <a:pt x="277" y="287"/>
                    <a:pt x="275" y="287"/>
                  </a:cubicBezTo>
                  <a:cubicBezTo>
                    <a:pt x="273" y="286"/>
                    <a:pt x="271" y="284"/>
                    <a:pt x="270" y="282"/>
                  </a:cubicBezTo>
                  <a:cubicBezTo>
                    <a:pt x="270" y="279"/>
                    <a:pt x="272" y="279"/>
                    <a:pt x="272" y="277"/>
                  </a:cubicBezTo>
                  <a:cubicBezTo>
                    <a:pt x="275" y="278"/>
                    <a:pt x="277" y="281"/>
                    <a:pt x="278" y="284"/>
                  </a:cubicBezTo>
                  <a:close/>
                  <a:moveTo>
                    <a:pt x="268" y="312"/>
                  </a:moveTo>
                  <a:cubicBezTo>
                    <a:pt x="267" y="311"/>
                    <a:pt x="266" y="309"/>
                    <a:pt x="265" y="308"/>
                  </a:cubicBezTo>
                  <a:cubicBezTo>
                    <a:pt x="266" y="299"/>
                    <a:pt x="275" y="310"/>
                    <a:pt x="268" y="312"/>
                  </a:cubicBezTo>
                  <a:close/>
                  <a:moveTo>
                    <a:pt x="265" y="286"/>
                  </a:moveTo>
                  <a:cubicBezTo>
                    <a:pt x="268" y="284"/>
                    <a:pt x="272" y="290"/>
                    <a:pt x="270" y="293"/>
                  </a:cubicBezTo>
                  <a:cubicBezTo>
                    <a:pt x="266" y="293"/>
                    <a:pt x="266" y="288"/>
                    <a:pt x="265" y="286"/>
                  </a:cubicBezTo>
                  <a:close/>
                  <a:moveTo>
                    <a:pt x="268" y="279"/>
                  </a:moveTo>
                  <a:cubicBezTo>
                    <a:pt x="268" y="276"/>
                    <a:pt x="270" y="275"/>
                    <a:pt x="272" y="274"/>
                  </a:cubicBezTo>
                  <a:cubicBezTo>
                    <a:pt x="272" y="277"/>
                    <a:pt x="270" y="278"/>
                    <a:pt x="268" y="279"/>
                  </a:cubicBezTo>
                  <a:close/>
                  <a:moveTo>
                    <a:pt x="268" y="321"/>
                  </a:moveTo>
                  <a:cubicBezTo>
                    <a:pt x="271" y="325"/>
                    <a:pt x="273" y="330"/>
                    <a:pt x="277" y="333"/>
                  </a:cubicBezTo>
                  <a:cubicBezTo>
                    <a:pt x="277" y="337"/>
                    <a:pt x="274" y="338"/>
                    <a:pt x="273" y="341"/>
                  </a:cubicBezTo>
                  <a:cubicBezTo>
                    <a:pt x="268" y="337"/>
                    <a:pt x="264" y="331"/>
                    <a:pt x="265" y="324"/>
                  </a:cubicBezTo>
                  <a:cubicBezTo>
                    <a:pt x="267" y="324"/>
                    <a:pt x="267" y="322"/>
                    <a:pt x="268" y="321"/>
                  </a:cubicBezTo>
                  <a:close/>
                  <a:moveTo>
                    <a:pt x="272" y="351"/>
                  </a:moveTo>
                  <a:cubicBezTo>
                    <a:pt x="275" y="352"/>
                    <a:pt x="276" y="354"/>
                    <a:pt x="276" y="356"/>
                  </a:cubicBezTo>
                  <a:cubicBezTo>
                    <a:pt x="274" y="358"/>
                    <a:pt x="271" y="353"/>
                    <a:pt x="272" y="351"/>
                  </a:cubicBezTo>
                  <a:close/>
                  <a:moveTo>
                    <a:pt x="274" y="382"/>
                  </a:moveTo>
                  <a:cubicBezTo>
                    <a:pt x="279" y="385"/>
                    <a:pt x="278" y="389"/>
                    <a:pt x="274" y="392"/>
                  </a:cubicBezTo>
                  <a:cubicBezTo>
                    <a:pt x="272" y="391"/>
                    <a:pt x="271" y="389"/>
                    <a:pt x="270" y="388"/>
                  </a:cubicBezTo>
                  <a:cubicBezTo>
                    <a:pt x="270" y="385"/>
                    <a:pt x="273" y="384"/>
                    <a:pt x="274" y="382"/>
                  </a:cubicBezTo>
                  <a:close/>
                  <a:moveTo>
                    <a:pt x="279" y="409"/>
                  </a:moveTo>
                  <a:cubicBezTo>
                    <a:pt x="278" y="410"/>
                    <a:pt x="278" y="410"/>
                    <a:pt x="277" y="411"/>
                  </a:cubicBezTo>
                  <a:cubicBezTo>
                    <a:pt x="267" y="407"/>
                    <a:pt x="278" y="399"/>
                    <a:pt x="279" y="409"/>
                  </a:cubicBezTo>
                  <a:close/>
                  <a:moveTo>
                    <a:pt x="291" y="267"/>
                  </a:moveTo>
                  <a:cubicBezTo>
                    <a:pt x="289" y="271"/>
                    <a:pt x="287" y="273"/>
                    <a:pt x="284" y="275"/>
                  </a:cubicBezTo>
                  <a:cubicBezTo>
                    <a:pt x="281" y="267"/>
                    <a:pt x="287" y="258"/>
                    <a:pt x="291" y="267"/>
                  </a:cubicBezTo>
                  <a:close/>
                  <a:moveTo>
                    <a:pt x="288" y="290"/>
                  </a:moveTo>
                  <a:cubicBezTo>
                    <a:pt x="283" y="290"/>
                    <a:pt x="286" y="278"/>
                    <a:pt x="290" y="277"/>
                  </a:cubicBezTo>
                  <a:cubicBezTo>
                    <a:pt x="291" y="280"/>
                    <a:pt x="292" y="289"/>
                    <a:pt x="288" y="290"/>
                  </a:cubicBezTo>
                  <a:close/>
                  <a:moveTo>
                    <a:pt x="289" y="298"/>
                  </a:moveTo>
                  <a:cubicBezTo>
                    <a:pt x="288" y="301"/>
                    <a:pt x="291" y="301"/>
                    <a:pt x="291" y="304"/>
                  </a:cubicBezTo>
                  <a:cubicBezTo>
                    <a:pt x="290" y="305"/>
                    <a:pt x="289" y="304"/>
                    <a:pt x="289" y="305"/>
                  </a:cubicBezTo>
                  <a:cubicBezTo>
                    <a:pt x="286" y="305"/>
                    <a:pt x="286" y="302"/>
                    <a:pt x="285" y="300"/>
                  </a:cubicBezTo>
                  <a:cubicBezTo>
                    <a:pt x="286" y="299"/>
                    <a:pt x="286" y="298"/>
                    <a:pt x="289" y="298"/>
                  </a:cubicBezTo>
                  <a:close/>
                  <a:moveTo>
                    <a:pt x="285" y="311"/>
                  </a:moveTo>
                  <a:cubicBezTo>
                    <a:pt x="290" y="312"/>
                    <a:pt x="291" y="318"/>
                    <a:pt x="287" y="321"/>
                  </a:cubicBezTo>
                  <a:cubicBezTo>
                    <a:pt x="284" y="318"/>
                    <a:pt x="285" y="315"/>
                    <a:pt x="285" y="311"/>
                  </a:cubicBezTo>
                  <a:close/>
                  <a:moveTo>
                    <a:pt x="289" y="335"/>
                  </a:moveTo>
                  <a:cubicBezTo>
                    <a:pt x="290" y="336"/>
                    <a:pt x="291" y="340"/>
                    <a:pt x="290" y="341"/>
                  </a:cubicBezTo>
                  <a:cubicBezTo>
                    <a:pt x="289" y="340"/>
                    <a:pt x="287" y="339"/>
                    <a:pt x="287" y="337"/>
                  </a:cubicBezTo>
                  <a:cubicBezTo>
                    <a:pt x="288" y="336"/>
                    <a:pt x="288" y="336"/>
                    <a:pt x="289" y="335"/>
                  </a:cubicBezTo>
                  <a:close/>
                  <a:moveTo>
                    <a:pt x="291" y="388"/>
                  </a:moveTo>
                  <a:cubicBezTo>
                    <a:pt x="292" y="389"/>
                    <a:pt x="289" y="392"/>
                    <a:pt x="291" y="394"/>
                  </a:cubicBezTo>
                  <a:cubicBezTo>
                    <a:pt x="290" y="395"/>
                    <a:pt x="288" y="391"/>
                    <a:pt x="288" y="388"/>
                  </a:cubicBezTo>
                  <a:cubicBezTo>
                    <a:pt x="289" y="388"/>
                    <a:pt x="290" y="388"/>
                    <a:pt x="291" y="388"/>
                  </a:cubicBezTo>
                  <a:close/>
                  <a:moveTo>
                    <a:pt x="290" y="403"/>
                  </a:moveTo>
                  <a:cubicBezTo>
                    <a:pt x="293" y="405"/>
                    <a:pt x="291" y="408"/>
                    <a:pt x="288" y="409"/>
                  </a:cubicBezTo>
                  <a:cubicBezTo>
                    <a:pt x="288" y="406"/>
                    <a:pt x="289" y="405"/>
                    <a:pt x="290" y="403"/>
                  </a:cubicBezTo>
                  <a:close/>
                  <a:moveTo>
                    <a:pt x="290" y="424"/>
                  </a:moveTo>
                  <a:cubicBezTo>
                    <a:pt x="293" y="425"/>
                    <a:pt x="295" y="427"/>
                    <a:pt x="295" y="430"/>
                  </a:cubicBezTo>
                  <a:cubicBezTo>
                    <a:pt x="295" y="431"/>
                    <a:pt x="293" y="433"/>
                    <a:pt x="291" y="433"/>
                  </a:cubicBezTo>
                  <a:cubicBezTo>
                    <a:pt x="293" y="429"/>
                    <a:pt x="287" y="427"/>
                    <a:pt x="290" y="424"/>
                  </a:cubicBezTo>
                  <a:close/>
                  <a:moveTo>
                    <a:pt x="295" y="419"/>
                  </a:moveTo>
                  <a:cubicBezTo>
                    <a:pt x="295" y="417"/>
                    <a:pt x="297" y="417"/>
                    <a:pt x="298" y="415"/>
                  </a:cubicBezTo>
                  <a:cubicBezTo>
                    <a:pt x="301" y="415"/>
                    <a:pt x="301" y="419"/>
                    <a:pt x="303" y="420"/>
                  </a:cubicBezTo>
                  <a:cubicBezTo>
                    <a:pt x="303" y="423"/>
                    <a:pt x="301" y="423"/>
                    <a:pt x="300" y="426"/>
                  </a:cubicBezTo>
                  <a:cubicBezTo>
                    <a:pt x="298" y="424"/>
                    <a:pt x="297" y="421"/>
                    <a:pt x="295" y="419"/>
                  </a:cubicBezTo>
                  <a:close/>
                  <a:moveTo>
                    <a:pt x="302" y="274"/>
                  </a:moveTo>
                  <a:cubicBezTo>
                    <a:pt x="299" y="274"/>
                    <a:pt x="299" y="270"/>
                    <a:pt x="297" y="269"/>
                  </a:cubicBezTo>
                  <a:cubicBezTo>
                    <a:pt x="299" y="267"/>
                    <a:pt x="299" y="263"/>
                    <a:pt x="303" y="263"/>
                  </a:cubicBezTo>
                  <a:cubicBezTo>
                    <a:pt x="302" y="267"/>
                    <a:pt x="304" y="271"/>
                    <a:pt x="302" y="274"/>
                  </a:cubicBezTo>
                  <a:close/>
                  <a:moveTo>
                    <a:pt x="299" y="252"/>
                  </a:moveTo>
                  <a:cubicBezTo>
                    <a:pt x="299" y="249"/>
                    <a:pt x="302" y="249"/>
                    <a:pt x="302" y="246"/>
                  </a:cubicBezTo>
                  <a:cubicBezTo>
                    <a:pt x="305" y="248"/>
                    <a:pt x="303" y="251"/>
                    <a:pt x="303" y="254"/>
                  </a:cubicBezTo>
                  <a:cubicBezTo>
                    <a:pt x="300" y="255"/>
                    <a:pt x="302" y="251"/>
                    <a:pt x="299" y="252"/>
                  </a:cubicBezTo>
                  <a:close/>
                  <a:moveTo>
                    <a:pt x="303" y="231"/>
                  </a:moveTo>
                  <a:cubicBezTo>
                    <a:pt x="304" y="232"/>
                    <a:pt x="305" y="233"/>
                    <a:pt x="304" y="235"/>
                  </a:cubicBezTo>
                  <a:cubicBezTo>
                    <a:pt x="302" y="236"/>
                    <a:pt x="302" y="232"/>
                    <a:pt x="303" y="231"/>
                  </a:cubicBezTo>
                  <a:close/>
                  <a:moveTo>
                    <a:pt x="300" y="212"/>
                  </a:moveTo>
                  <a:cubicBezTo>
                    <a:pt x="301" y="209"/>
                    <a:pt x="304" y="209"/>
                    <a:pt x="305" y="206"/>
                  </a:cubicBezTo>
                  <a:cubicBezTo>
                    <a:pt x="305" y="209"/>
                    <a:pt x="305" y="217"/>
                    <a:pt x="304" y="220"/>
                  </a:cubicBezTo>
                  <a:cubicBezTo>
                    <a:pt x="302" y="218"/>
                    <a:pt x="301" y="215"/>
                    <a:pt x="300" y="212"/>
                  </a:cubicBezTo>
                  <a:close/>
                  <a:moveTo>
                    <a:pt x="305" y="337"/>
                  </a:moveTo>
                  <a:cubicBezTo>
                    <a:pt x="307" y="337"/>
                    <a:pt x="307" y="339"/>
                    <a:pt x="306" y="340"/>
                  </a:cubicBezTo>
                  <a:cubicBezTo>
                    <a:pt x="304" y="340"/>
                    <a:pt x="304" y="338"/>
                    <a:pt x="305" y="337"/>
                  </a:cubicBezTo>
                  <a:close/>
                  <a:moveTo>
                    <a:pt x="306" y="763"/>
                  </a:moveTo>
                  <a:cubicBezTo>
                    <a:pt x="309" y="764"/>
                    <a:pt x="306" y="767"/>
                    <a:pt x="308" y="768"/>
                  </a:cubicBezTo>
                  <a:cubicBezTo>
                    <a:pt x="304" y="769"/>
                    <a:pt x="305" y="765"/>
                    <a:pt x="306" y="763"/>
                  </a:cubicBezTo>
                  <a:close/>
                  <a:moveTo>
                    <a:pt x="318" y="744"/>
                  </a:moveTo>
                  <a:cubicBezTo>
                    <a:pt x="320" y="747"/>
                    <a:pt x="320" y="755"/>
                    <a:pt x="316" y="756"/>
                  </a:cubicBezTo>
                  <a:cubicBezTo>
                    <a:pt x="317" y="753"/>
                    <a:pt x="314" y="754"/>
                    <a:pt x="314" y="751"/>
                  </a:cubicBezTo>
                  <a:cubicBezTo>
                    <a:pt x="315" y="749"/>
                    <a:pt x="317" y="747"/>
                    <a:pt x="318" y="744"/>
                  </a:cubicBezTo>
                  <a:close/>
                  <a:moveTo>
                    <a:pt x="315" y="789"/>
                  </a:moveTo>
                  <a:cubicBezTo>
                    <a:pt x="316" y="786"/>
                    <a:pt x="317" y="784"/>
                    <a:pt x="318" y="782"/>
                  </a:cubicBezTo>
                  <a:cubicBezTo>
                    <a:pt x="321" y="784"/>
                    <a:pt x="318" y="789"/>
                    <a:pt x="315" y="789"/>
                  </a:cubicBezTo>
                  <a:close/>
                  <a:moveTo>
                    <a:pt x="321" y="810"/>
                  </a:moveTo>
                  <a:cubicBezTo>
                    <a:pt x="320" y="811"/>
                    <a:pt x="318" y="809"/>
                    <a:pt x="317" y="808"/>
                  </a:cubicBezTo>
                  <a:cubicBezTo>
                    <a:pt x="318" y="806"/>
                    <a:pt x="322" y="808"/>
                    <a:pt x="321" y="810"/>
                  </a:cubicBezTo>
                  <a:close/>
                  <a:moveTo>
                    <a:pt x="319" y="267"/>
                  </a:moveTo>
                  <a:cubicBezTo>
                    <a:pt x="322" y="269"/>
                    <a:pt x="321" y="275"/>
                    <a:pt x="321" y="280"/>
                  </a:cubicBezTo>
                  <a:cubicBezTo>
                    <a:pt x="316" y="280"/>
                    <a:pt x="318" y="272"/>
                    <a:pt x="319" y="267"/>
                  </a:cubicBezTo>
                  <a:close/>
                  <a:moveTo>
                    <a:pt x="317" y="231"/>
                  </a:moveTo>
                  <a:cubicBezTo>
                    <a:pt x="315" y="226"/>
                    <a:pt x="316" y="221"/>
                    <a:pt x="316" y="216"/>
                  </a:cubicBezTo>
                  <a:cubicBezTo>
                    <a:pt x="319" y="219"/>
                    <a:pt x="321" y="221"/>
                    <a:pt x="322" y="225"/>
                  </a:cubicBezTo>
                  <a:cubicBezTo>
                    <a:pt x="320" y="227"/>
                    <a:pt x="319" y="229"/>
                    <a:pt x="317" y="231"/>
                  </a:cubicBezTo>
                  <a:close/>
                  <a:moveTo>
                    <a:pt x="317" y="204"/>
                  </a:moveTo>
                  <a:cubicBezTo>
                    <a:pt x="316" y="200"/>
                    <a:pt x="316" y="198"/>
                    <a:pt x="317" y="195"/>
                  </a:cubicBezTo>
                  <a:cubicBezTo>
                    <a:pt x="320" y="196"/>
                    <a:pt x="322" y="199"/>
                    <a:pt x="322" y="203"/>
                  </a:cubicBezTo>
                  <a:cubicBezTo>
                    <a:pt x="320" y="203"/>
                    <a:pt x="318" y="204"/>
                    <a:pt x="317" y="204"/>
                  </a:cubicBezTo>
                  <a:close/>
                  <a:moveTo>
                    <a:pt x="308" y="57"/>
                  </a:moveTo>
                  <a:cubicBezTo>
                    <a:pt x="307" y="53"/>
                    <a:pt x="306" y="48"/>
                    <a:pt x="308" y="46"/>
                  </a:cubicBezTo>
                  <a:cubicBezTo>
                    <a:pt x="310" y="48"/>
                    <a:pt x="310" y="51"/>
                    <a:pt x="312" y="54"/>
                  </a:cubicBezTo>
                  <a:cubicBezTo>
                    <a:pt x="311" y="55"/>
                    <a:pt x="311" y="57"/>
                    <a:pt x="308" y="57"/>
                  </a:cubicBezTo>
                  <a:close/>
                  <a:moveTo>
                    <a:pt x="308" y="72"/>
                  </a:moveTo>
                  <a:cubicBezTo>
                    <a:pt x="312" y="72"/>
                    <a:pt x="311" y="78"/>
                    <a:pt x="310" y="81"/>
                  </a:cubicBezTo>
                  <a:cubicBezTo>
                    <a:pt x="308" y="79"/>
                    <a:pt x="307" y="77"/>
                    <a:pt x="306" y="74"/>
                  </a:cubicBezTo>
                  <a:cubicBezTo>
                    <a:pt x="307" y="73"/>
                    <a:pt x="309" y="74"/>
                    <a:pt x="308" y="72"/>
                  </a:cubicBezTo>
                  <a:close/>
                  <a:moveTo>
                    <a:pt x="303" y="70"/>
                  </a:moveTo>
                  <a:cubicBezTo>
                    <a:pt x="303" y="68"/>
                    <a:pt x="301" y="68"/>
                    <a:pt x="302" y="66"/>
                  </a:cubicBezTo>
                  <a:cubicBezTo>
                    <a:pt x="303" y="65"/>
                    <a:pt x="305" y="66"/>
                    <a:pt x="304" y="63"/>
                  </a:cubicBezTo>
                  <a:cubicBezTo>
                    <a:pt x="305" y="63"/>
                    <a:pt x="306" y="64"/>
                    <a:pt x="306" y="64"/>
                  </a:cubicBezTo>
                  <a:cubicBezTo>
                    <a:pt x="307" y="67"/>
                    <a:pt x="306" y="69"/>
                    <a:pt x="303" y="70"/>
                  </a:cubicBezTo>
                  <a:close/>
                  <a:moveTo>
                    <a:pt x="300" y="63"/>
                  </a:moveTo>
                  <a:cubicBezTo>
                    <a:pt x="299" y="62"/>
                    <a:pt x="299" y="62"/>
                    <a:pt x="298" y="61"/>
                  </a:cubicBezTo>
                  <a:cubicBezTo>
                    <a:pt x="297" y="57"/>
                    <a:pt x="300" y="57"/>
                    <a:pt x="301" y="55"/>
                  </a:cubicBezTo>
                  <a:cubicBezTo>
                    <a:pt x="304" y="55"/>
                    <a:pt x="303" y="59"/>
                    <a:pt x="304" y="60"/>
                  </a:cubicBezTo>
                  <a:cubicBezTo>
                    <a:pt x="303" y="61"/>
                    <a:pt x="302" y="63"/>
                    <a:pt x="300" y="63"/>
                  </a:cubicBezTo>
                  <a:close/>
                  <a:moveTo>
                    <a:pt x="297" y="79"/>
                  </a:moveTo>
                  <a:cubicBezTo>
                    <a:pt x="294" y="77"/>
                    <a:pt x="295" y="74"/>
                    <a:pt x="296" y="70"/>
                  </a:cubicBezTo>
                  <a:cubicBezTo>
                    <a:pt x="301" y="71"/>
                    <a:pt x="300" y="77"/>
                    <a:pt x="297" y="79"/>
                  </a:cubicBezTo>
                  <a:close/>
                  <a:moveTo>
                    <a:pt x="292" y="47"/>
                  </a:moveTo>
                  <a:cubicBezTo>
                    <a:pt x="293" y="46"/>
                    <a:pt x="293" y="44"/>
                    <a:pt x="295" y="44"/>
                  </a:cubicBezTo>
                  <a:cubicBezTo>
                    <a:pt x="295" y="46"/>
                    <a:pt x="294" y="47"/>
                    <a:pt x="292" y="47"/>
                  </a:cubicBezTo>
                  <a:close/>
                  <a:moveTo>
                    <a:pt x="293" y="67"/>
                  </a:moveTo>
                  <a:cubicBezTo>
                    <a:pt x="293" y="71"/>
                    <a:pt x="290" y="73"/>
                    <a:pt x="287" y="74"/>
                  </a:cubicBezTo>
                  <a:cubicBezTo>
                    <a:pt x="285" y="71"/>
                    <a:pt x="290" y="70"/>
                    <a:pt x="291" y="67"/>
                  </a:cubicBezTo>
                  <a:cubicBezTo>
                    <a:pt x="291" y="67"/>
                    <a:pt x="292" y="67"/>
                    <a:pt x="293" y="67"/>
                  </a:cubicBezTo>
                  <a:close/>
                  <a:moveTo>
                    <a:pt x="284" y="81"/>
                  </a:moveTo>
                  <a:cubicBezTo>
                    <a:pt x="287" y="82"/>
                    <a:pt x="287" y="86"/>
                    <a:pt x="289" y="88"/>
                  </a:cubicBezTo>
                  <a:cubicBezTo>
                    <a:pt x="289" y="91"/>
                    <a:pt x="286" y="90"/>
                    <a:pt x="286" y="93"/>
                  </a:cubicBezTo>
                  <a:cubicBezTo>
                    <a:pt x="283" y="92"/>
                    <a:pt x="282" y="88"/>
                    <a:pt x="280" y="87"/>
                  </a:cubicBezTo>
                  <a:cubicBezTo>
                    <a:pt x="280" y="84"/>
                    <a:pt x="283" y="83"/>
                    <a:pt x="284" y="81"/>
                  </a:cubicBezTo>
                  <a:close/>
                  <a:moveTo>
                    <a:pt x="280" y="253"/>
                  </a:moveTo>
                  <a:cubicBezTo>
                    <a:pt x="279" y="258"/>
                    <a:pt x="274" y="261"/>
                    <a:pt x="272" y="265"/>
                  </a:cubicBezTo>
                  <a:cubicBezTo>
                    <a:pt x="267" y="262"/>
                    <a:pt x="267" y="258"/>
                    <a:pt x="265" y="254"/>
                  </a:cubicBezTo>
                  <a:cubicBezTo>
                    <a:pt x="268" y="250"/>
                    <a:pt x="270" y="247"/>
                    <a:pt x="273" y="243"/>
                  </a:cubicBezTo>
                  <a:cubicBezTo>
                    <a:pt x="277" y="245"/>
                    <a:pt x="278" y="250"/>
                    <a:pt x="280" y="253"/>
                  </a:cubicBezTo>
                  <a:close/>
                  <a:moveTo>
                    <a:pt x="280" y="243"/>
                  </a:moveTo>
                  <a:cubicBezTo>
                    <a:pt x="278" y="242"/>
                    <a:pt x="275" y="240"/>
                    <a:pt x="278" y="237"/>
                  </a:cubicBezTo>
                  <a:cubicBezTo>
                    <a:pt x="281" y="237"/>
                    <a:pt x="279" y="241"/>
                    <a:pt x="280" y="243"/>
                  </a:cubicBezTo>
                  <a:close/>
                  <a:moveTo>
                    <a:pt x="273" y="235"/>
                  </a:moveTo>
                  <a:cubicBezTo>
                    <a:pt x="269" y="231"/>
                    <a:pt x="271" y="226"/>
                    <a:pt x="274" y="223"/>
                  </a:cubicBezTo>
                  <a:cubicBezTo>
                    <a:pt x="276" y="224"/>
                    <a:pt x="278" y="227"/>
                    <a:pt x="279" y="229"/>
                  </a:cubicBezTo>
                  <a:cubicBezTo>
                    <a:pt x="277" y="231"/>
                    <a:pt x="276" y="234"/>
                    <a:pt x="273" y="235"/>
                  </a:cubicBezTo>
                  <a:close/>
                  <a:moveTo>
                    <a:pt x="278" y="174"/>
                  </a:moveTo>
                  <a:cubicBezTo>
                    <a:pt x="276" y="174"/>
                    <a:pt x="277" y="172"/>
                    <a:pt x="276" y="173"/>
                  </a:cubicBezTo>
                  <a:cubicBezTo>
                    <a:pt x="274" y="175"/>
                    <a:pt x="280" y="177"/>
                    <a:pt x="278" y="180"/>
                  </a:cubicBezTo>
                  <a:cubicBezTo>
                    <a:pt x="276" y="178"/>
                    <a:pt x="276" y="175"/>
                    <a:pt x="274" y="174"/>
                  </a:cubicBezTo>
                  <a:cubicBezTo>
                    <a:pt x="274" y="171"/>
                    <a:pt x="276" y="171"/>
                    <a:pt x="277" y="169"/>
                  </a:cubicBezTo>
                  <a:cubicBezTo>
                    <a:pt x="279" y="170"/>
                    <a:pt x="278" y="172"/>
                    <a:pt x="278" y="174"/>
                  </a:cubicBezTo>
                  <a:close/>
                  <a:moveTo>
                    <a:pt x="276" y="78"/>
                  </a:moveTo>
                  <a:cubicBezTo>
                    <a:pt x="274" y="77"/>
                    <a:pt x="274" y="74"/>
                    <a:pt x="272" y="72"/>
                  </a:cubicBezTo>
                  <a:cubicBezTo>
                    <a:pt x="272" y="69"/>
                    <a:pt x="275" y="68"/>
                    <a:pt x="276" y="66"/>
                  </a:cubicBezTo>
                  <a:cubicBezTo>
                    <a:pt x="279" y="68"/>
                    <a:pt x="276" y="75"/>
                    <a:pt x="276" y="78"/>
                  </a:cubicBezTo>
                  <a:close/>
                  <a:moveTo>
                    <a:pt x="268" y="65"/>
                  </a:moveTo>
                  <a:cubicBezTo>
                    <a:pt x="266" y="64"/>
                    <a:pt x="266" y="60"/>
                    <a:pt x="264" y="58"/>
                  </a:cubicBezTo>
                  <a:cubicBezTo>
                    <a:pt x="265" y="54"/>
                    <a:pt x="269" y="53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4" y="55"/>
                    <a:pt x="274" y="62"/>
                    <a:pt x="268" y="65"/>
                  </a:cubicBezTo>
                  <a:close/>
                  <a:moveTo>
                    <a:pt x="262" y="52"/>
                  </a:moveTo>
                  <a:cubicBezTo>
                    <a:pt x="255" y="43"/>
                    <a:pt x="270" y="37"/>
                    <a:pt x="276" y="33"/>
                  </a:cubicBezTo>
                  <a:cubicBezTo>
                    <a:pt x="274" y="39"/>
                    <a:pt x="267" y="46"/>
                    <a:pt x="262" y="52"/>
                  </a:cubicBezTo>
                  <a:close/>
                  <a:moveTo>
                    <a:pt x="261" y="62"/>
                  </a:moveTo>
                  <a:cubicBezTo>
                    <a:pt x="263" y="64"/>
                    <a:pt x="263" y="67"/>
                    <a:pt x="265" y="70"/>
                  </a:cubicBezTo>
                  <a:cubicBezTo>
                    <a:pt x="263" y="71"/>
                    <a:pt x="263" y="73"/>
                    <a:pt x="261" y="74"/>
                  </a:cubicBezTo>
                  <a:cubicBezTo>
                    <a:pt x="256" y="71"/>
                    <a:pt x="255" y="65"/>
                    <a:pt x="261" y="62"/>
                  </a:cubicBezTo>
                  <a:close/>
                  <a:moveTo>
                    <a:pt x="254" y="63"/>
                  </a:moveTo>
                  <a:cubicBezTo>
                    <a:pt x="252" y="61"/>
                    <a:pt x="250" y="58"/>
                    <a:pt x="249" y="55"/>
                  </a:cubicBezTo>
                  <a:cubicBezTo>
                    <a:pt x="252" y="54"/>
                    <a:pt x="252" y="51"/>
                    <a:pt x="254" y="50"/>
                  </a:cubicBezTo>
                  <a:cubicBezTo>
                    <a:pt x="257" y="51"/>
                    <a:pt x="256" y="55"/>
                    <a:pt x="259" y="57"/>
                  </a:cubicBezTo>
                  <a:cubicBezTo>
                    <a:pt x="257" y="59"/>
                    <a:pt x="255" y="60"/>
                    <a:pt x="254" y="63"/>
                  </a:cubicBezTo>
                  <a:close/>
                  <a:moveTo>
                    <a:pt x="250" y="67"/>
                  </a:moveTo>
                  <a:cubicBezTo>
                    <a:pt x="248" y="71"/>
                    <a:pt x="244" y="74"/>
                    <a:pt x="242" y="78"/>
                  </a:cubicBezTo>
                  <a:cubicBezTo>
                    <a:pt x="240" y="78"/>
                    <a:pt x="241" y="75"/>
                    <a:pt x="238" y="76"/>
                  </a:cubicBezTo>
                  <a:cubicBezTo>
                    <a:pt x="239" y="73"/>
                    <a:pt x="239" y="73"/>
                    <a:pt x="237" y="72"/>
                  </a:cubicBezTo>
                  <a:cubicBezTo>
                    <a:pt x="240" y="67"/>
                    <a:pt x="243" y="64"/>
                    <a:pt x="246" y="59"/>
                  </a:cubicBezTo>
                  <a:cubicBezTo>
                    <a:pt x="247" y="62"/>
                    <a:pt x="250" y="64"/>
                    <a:pt x="250" y="67"/>
                  </a:cubicBezTo>
                  <a:close/>
                  <a:moveTo>
                    <a:pt x="234" y="67"/>
                  </a:moveTo>
                  <a:cubicBezTo>
                    <a:pt x="233" y="66"/>
                    <a:pt x="232" y="64"/>
                    <a:pt x="232" y="63"/>
                  </a:cubicBezTo>
                  <a:cubicBezTo>
                    <a:pt x="235" y="60"/>
                    <a:pt x="239" y="58"/>
                    <a:pt x="241" y="53"/>
                  </a:cubicBezTo>
                  <a:cubicBezTo>
                    <a:pt x="242" y="53"/>
                    <a:pt x="242" y="54"/>
                    <a:pt x="244" y="54"/>
                  </a:cubicBezTo>
                  <a:cubicBezTo>
                    <a:pt x="241" y="59"/>
                    <a:pt x="238" y="63"/>
                    <a:pt x="234" y="67"/>
                  </a:cubicBezTo>
                  <a:close/>
                  <a:moveTo>
                    <a:pt x="230" y="61"/>
                  </a:moveTo>
                  <a:cubicBezTo>
                    <a:pt x="225" y="55"/>
                    <a:pt x="236" y="50"/>
                    <a:pt x="238" y="45"/>
                  </a:cubicBezTo>
                  <a:cubicBezTo>
                    <a:pt x="240" y="46"/>
                    <a:pt x="239" y="50"/>
                    <a:pt x="240" y="52"/>
                  </a:cubicBezTo>
                  <a:cubicBezTo>
                    <a:pt x="237" y="54"/>
                    <a:pt x="233" y="57"/>
                    <a:pt x="230" y="61"/>
                  </a:cubicBezTo>
                  <a:close/>
                  <a:moveTo>
                    <a:pt x="231" y="70"/>
                  </a:moveTo>
                  <a:cubicBezTo>
                    <a:pt x="230" y="73"/>
                    <a:pt x="228" y="75"/>
                    <a:pt x="227" y="78"/>
                  </a:cubicBezTo>
                  <a:cubicBezTo>
                    <a:pt x="226" y="76"/>
                    <a:pt x="224" y="75"/>
                    <a:pt x="223" y="72"/>
                  </a:cubicBezTo>
                  <a:cubicBezTo>
                    <a:pt x="224" y="70"/>
                    <a:pt x="227" y="69"/>
                    <a:pt x="228" y="67"/>
                  </a:cubicBezTo>
                  <a:cubicBezTo>
                    <a:pt x="230" y="67"/>
                    <a:pt x="230" y="69"/>
                    <a:pt x="231" y="70"/>
                  </a:cubicBezTo>
                  <a:close/>
                  <a:moveTo>
                    <a:pt x="221" y="69"/>
                  </a:moveTo>
                  <a:cubicBezTo>
                    <a:pt x="221" y="65"/>
                    <a:pt x="223" y="64"/>
                    <a:pt x="225" y="61"/>
                  </a:cubicBezTo>
                  <a:cubicBezTo>
                    <a:pt x="226" y="62"/>
                    <a:pt x="226" y="63"/>
                    <a:pt x="227" y="65"/>
                  </a:cubicBezTo>
                  <a:cubicBezTo>
                    <a:pt x="224" y="66"/>
                    <a:pt x="223" y="71"/>
                    <a:pt x="221" y="69"/>
                  </a:cubicBezTo>
                  <a:close/>
                  <a:moveTo>
                    <a:pt x="213" y="59"/>
                  </a:moveTo>
                  <a:cubicBezTo>
                    <a:pt x="212" y="55"/>
                    <a:pt x="216" y="51"/>
                    <a:pt x="219" y="50"/>
                  </a:cubicBezTo>
                  <a:cubicBezTo>
                    <a:pt x="220" y="56"/>
                    <a:pt x="216" y="57"/>
                    <a:pt x="213" y="59"/>
                  </a:cubicBezTo>
                  <a:close/>
                  <a:moveTo>
                    <a:pt x="214" y="69"/>
                  </a:moveTo>
                  <a:cubicBezTo>
                    <a:pt x="211" y="70"/>
                    <a:pt x="212" y="74"/>
                    <a:pt x="209" y="74"/>
                  </a:cubicBezTo>
                  <a:cubicBezTo>
                    <a:pt x="209" y="73"/>
                    <a:pt x="208" y="72"/>
                    <a:pt x="208" y="71"/>
                  </a:cubicBezTo>
                  <a:cubicBezTo>
                    <a:pt x="208" y="68"/>
                    <a:pt x="211" y="67"/>
                    <a:pt x="212" y="65"/>
                  </a:cubicBezTo>
                  <a:cubicBezTo>
                    <a:pt x="215" y="65"/>
                    <a:pt x="214" y="66"/>
                    <a:pt x="214" y="69"/>
                  </a:cubicBezTo>
                  <a:close/>
                  <a:moveTo>
                    <a:pt x="206" y="69"/>
                  </a:moveTo>
                  <a:cubicBezTo>
                    <a:pt x="203" y="65"/>
                    <a:pt x="208" y="63"/>
                    <a:pt x="209" y="60"/>
                  </a:cubicBezTo>
                  <a:cubicBezTo>
                    <a:pt x="209" y="60"/>
                    <a:pt x="210" y="61"/>
                    <a:pt x="211" y="61"/>
                  </a:cubicBezTo>
                  <a:cubicBezTo>
                    <a:pt x="211" y="65"/>
                    <a:pt x="208" y="66"/>
                    <a:pt x="206" y="69"/>
                  </a:cubicBezTo>
                  <a:close/>
                  <a:moveTo>
                    <a:pt x="203" y="38"/>
                  </a:moveTo>
                  <a:cubicBezTo>
                    <a:pt x="201" y="37"/>
                    <a:pt x="200" y="36"/>
                    <a:pt x="200" y="33"/>
                  </a:cubicBezTo>
                  <a:cubicBezTo>
                    <a:pt x="202" y="31"/>
                    <a:pt x="205" y="33"/>
                    <a:pt x="207" y="35"/>
                  </a:cubicBezTo>
                  <a:cubicBezTo>
                    <a:pt x="206" y="36"/>
                    <a:pt x="205" y="38"/>
                    <a:pt x="203" y="38"/>
                  </a:cubicBezTo>
                  <a:close/>
                  <a:moveTo>
                    <a:pt x="205" y="53"/>
                  </a:moveTo>
                  <a:cubicBezTo>
                    <a:pt x="204" y="56"/>
                    <a:pt x="202" y="58"/>
                    <a:pt x="200" y="59"/>
                  </a:cubicBezTo>
                  <a:cubicBezTo>
                    <a:pt x="197" y="59"/>
                    <a:pt x="199" y="56"/>
                    <a:pt x="197" y="55"/>
                  </a:cubicBezTo>
                  <a:cubicBezTo>
                    <a:pt x="198" y="50"/>
                    <a:pt x="204" y="47"/>
                    <a:pt x="205" y="53"/>
                  </a:cubicBezTo>
                  <a:close/>
                  <a:moveTo>
                    <a:pt x="198" y="66"/>
                  </a:moveTo>
                  <a:cubicBezTo>
                    <a:pt x="198" y="66"/>
                    <a:pt x="199" y="67"/>
                    <a:pt x="199" y="67"/>
                  </a:cubicBezTo>
                  <a:cubicBezTo>
                    <a:pt x="198" y="68"/>
                    <a:pt x="197" y="70"/>
                    <a:pt x="195" y="70"/>
                  </a:cubicBezTo>
                  <a:cubicBezTo>
                    <a:pt x="195" y="67"/>
                    <a:pt x="198" y="69"/>
                    <a:pt x="197" y="66"/>
                  </a:cubicBezTo>
                  <a:cubicBezTo>
                    <a:pt x="198" y="66"/>
                    <a:pt x="198" y="66"/>
                    <a:pt x="198" y="66"/>
                  </a:cubicBezTo>
                  <a:close/>
                  <a:moveTo>
                    <a:pt x="191" y="69"/>
                  </a:moveTo>
                  <a:cubicBezTo>
                    <a:pt x="191" y="67"/>
                    <a:pt x="189" y="67"/>
                    <a:pt x="188" y="67"/>
                  </a:cubicBezTo>
                  <a:cubicBezTo>
                    <a:pt x="190" y="63"/>
                    <a:pt x="192" y="61"/>
                    <a:pt x="194" y="58"/>
                  </a:cubicBezTo>
                  <a:cubicBezTo>
                    <a:pt x="196" y="59"/>
                    <a:pt x="196" y="62"/>
                    <a:pt x="197" y="63"/>
                  </a:cubicBezTo>
                  <a:cubicBezTo>
                    <a:pt x="195" y="65"/>
                    <a:pt x="194" y="68"/>
                    <a:pt x="191" y="69"/>
                  </a:cubicBezTo>
                  <a:close/>
                  <a:moveTo>
                    <a:pt x="185" y="60"/>
                  </a:moveTo>
                  <a:cubicBezTo>
                    <a:pt x="184" y="59"/>
                    <a:pt x="183" y="58"/>
                    <a:pt x="181" y="57"/>
                  </a:cubicBezTo>
                  <a:cubicBezTo>
                    <a:pt x="181" y="51"/>
                    <a:pt x="186" y="51"/>
                    <a:pt x="187" y="48"/>
                  </a:cubicBezTo>
                  <a:cubicBezTo>
                    <a:pt x="193" y="51"/>
                    <a:pt x="189" y="57"/>
                    <a:pt x="185" y="60"/>
                  </a:cubicBezTo>
                  <a:close/>
                  <a:moveTo>
                    <a:pt x="179" y="50"/>
                  </a:moveTo>
                  <a:cubicBezTo>
                    <a:pt x="177" y="51"/>
                    <a:pt x="177" y="49"/>
                    <a:pt x="176" y="49"/>
                  </a:cubicBezTo>
                  <a:cubicBezTo>
                    <a:pt x="178" y="46"/>
                    <a:pt x="181" y="44"/>
                    <a:pt x="184" y="42"/>
                  </a:cubicBezTo>
                  <a:cubicBezTo>
                    <a:pt x="186" y="44"/>
                    <a:pt x="180" y="48"/>
                    <a:pt x="179" y="50"/>
                  </a:cubicBezTo>
                  <a:close/>
                  <a:moveTo>
                    <a:pt x="182" y="65"/>
                  </a:moveTo>
                  <a:cubicBezTo>
                    <a:pt x="181" y="68"/>
                    <a:pt x="177" y="70"/>
                    <a:pt x="175" y="73"/>
                  </a:cubicBezTo>
                  <a:cubicBezTo>
                    <a:pt x="164" y="71"/>
                    <a:pt x="180" y="50"/>
                    <a:pt x="182" y="65"/>
                  </a:cubicBezTo>
                  <a:close/>
                  <a:moveTo>
                    <a:pt x="172" y="77"/>
                  </a:moveTo>
                  <a:cubicBezTo>
                    <a:pt x="170" y="81"/>
                    <a:pt x="167" y="84"/>
                    <a:pt x="164" y="86"/>
                  </a:cubicBezTo>
                  <a:cubicBezTo>
                    <a:pt x="162" y="86"/>
                    <a:pt x="161" y="83"/>
                    <a:pt x="160" y="82"/>
                  </a:cubicBezTo>
                  <a:cubicBezTo>
                    <a:pt x="161" y="78"/>
                    <a:pt x="165" y="75"/>
                    <a:pt x="168" y="71"/>
                  </a:cubicBezTo>
                  <a:cubicBezTo>
                    <a:pt x="170" y="73"/>
                    <a:pt x="169" y="76"/>
                    <a:pt x="172" y="77"/>
                  </a:cubicBezTo>
                  <a:close/>
                  <a:moveTo>
                    <a:pt x="153" y="59"/>
                  </a:moveTo>
                  <a:cubicBezTo>
                    <a:pt x="150" y="56"/>
                    <a:pt x="153" y="48"/>
                    <a:pt x="157" y="49"/>
                  </a:cubicBezTo>
                  <a:cubicBezTo>
                    <a:pt x="158" y="54"/>
                    <a:pt x="155" y="56"/>
                    <a:pt x="153" y="59"/>
                  </a:cubicBezTo>
                  <a:close/>
                  <a:moveTo>
                    <a:pt x="152" y="154"/>
                  </a:moveTo>
                  <a:cubicBezTo>
                    <a:pt x="149" y="154"/>
                    <a:pt x="151" y="151"/>
                    <a:pt x="148" y="152"/>
                  </a:cubicBezTo>
                  <a:cubicBezTo>
                    <a:pt x="148" y="148"/>
                    <a:pt x="151" y="151"/>
                    <a:pt x="151" y="148"/>
                  </a:cubicBezTo>
                  <a:cubicBezTo>
                    <a:pt x="154" y="149"/>
                    <a:pt x="152" y="152"/>
                    <a:pt x="152" y="154"/>
                  </a:cubicBezTo>
                  <a:close/>
                  <a:moveTo>
                    <a:pt x="146" y="242"/>
                  </a:moveTo>
                  <a:cubicBezTo>
                    <a:pt x="148" y="241"/>
                    <a:pt x="149" y="240"/>
                    <a:pt x="151" y="240"/>
                  </a:cubicBezTo>
                  <a:cubicBezTo>
                    <a:pt x="149" y="251"/>
                    <a:pt x="158" y="276"/>
                    <a:pt x="156" y="292"/>
                  </a:cubicBezTo>
                  <a:cubicBezTo>
                    <a:pt x="155" y="297"/>
                    <a:pt x="149" y="304"/>
                    <a:pt x="158" y="304"/>
                  </a:cubicBezTo>
                  <a:cubicBezTo>
                    <a:pt x="155" y="311"/>
                    <a:pt x="157" y="316"/>
                    <a:pt x="152" y="320"/>
                  </a:cubicBezTo>
                  <a:cubicBezTo>
                    <a:pt x="152" y="291"/>
                    <a:pt x="148" y="276"/>
                    <a:pt x="146" y="242"/>
                  </a:cubicBezTo>
                  <a:close/>
                  <a:moveTo>
                    <a:pt x="147" y="303"/>
                  </a:moveTo>
                  <a:cubicBezTo>
                    <a:pt x="145" y="302"/>
                    <a:pt x="146" y="298"/>
                    <a:pt x="145" y="294"/>
                  </a:cubicBezTo>
                  <a:cubicBezTo>
                    <a:pt x="148" y="297"/>
                    <a:pt x="146" y="299"/>
                    <a:pt x="147" y="303"/>
                  </a:cubicBezTo>
                  <a:close/>
                  <a:moveTo>
                    <a:pt x="158" y="581"/>
                  </a:moveTo>
                  <a:cubicBezTo>
                    <a:pt x="157" y="577"/>
                    <a:pt x="156" y="571"/>
                    <a:pt x="157" y="566"/>
                  </a:cubicBezTo>
                  <a:cubicBezTo>
                    <a:pt x="158" y="566"/>
                    <a:pt x="159" y="566"/>
                    <a:pt x="159" y="566"/>
                  </a:cubicBezTo>
                  <a:cubicBezTo>
                    <a:pt x="160" y="573"/>
                    <a:pt x="160" y="575"/>
                    <a:pt x="158" y="581"/>
                  </a:cubicBezTo>
                  <a:close/>
                  <a:moveTo>
                    <a:pt x="158" y="619"/>
                  </a:moveTo>
                  <a:cubicBezTo>
                    <a:pt x="165" y="625"/>
                    <a:pt x="162" y="636"/>
                    <a:pt x="159" y="642"/>
                  </a:cubicBezTo>
                  <a:cubicBezTo>
                    <a:pt x="159" y="643"/>
                    <a:pt x="161" y="644"/>
                    <a:pt x="163" y="643"/>
                  </a:cubicBezTo>
                  <a:cubicBezTo>
                    <a:pt x="164" y="652"/>
                    <a:pt x="156" y="659"/>
                    <a:pt x="161" y="664"/>
                  </a:cubicBezTo>
                  <a:cubicBezTo>
                    <a:pt x="162" y="665"/>
                    <a:pt x="163" y="662"/>
                    <a:pt x="164" y="664"/>
                  </a:cubicBezTo>
                  <a:cubicBezTo>
                    <a:pt x="162" y="670"/>
                    <a:pt x="160" y="676"/>
                    <a:pt x="156" y="681"/>
                  </a:cubicBezTo>
                  <a:cubicBezTo>
                    <a:pt x="157" y="663"/>
                    <a:pt x="158" y="639"/>
                    <a:pt x="158" y="619"/>
                  </a:cubicBezTo>
                  <a:close/>
                  <a:moveTo>
                    <a:pt x="157" y="698"/>
                  </a:moveTo>
                  <a:cubicBezTo>
                    <a:pt x="157" y="699"/>
                    <a:pt x="156" y="699"/>
                    <a:pt x="157" y="700"/>
                  </a:cubicBezTo>
                  <a:cubicBezTo>
                    <a:pt x="155" y="700"/>
                    <a:pt x="156" y="697"/>
                    <a:pt x="155" y="698"/>
                  </a:cubicBezTo>
                  <a:cubicBezTo>
                    <a:pt x="155" y="696"/>
                    <a:pt x="157" y="698"/>
                    <a:pt x="157" y="698"/>
                  </a:cubicBezTo>
                  <a:close/>
                  <a:moveTo>
                    <a:pt x="162" y="712"/>
                  </a:moveTo>
                  <a:cubicBezTo>
                    <a:pt x="166" y="718"/>
                    <a:pt x="158" y="723"/>
                    <a:pt x="157" y="729"/>
                  </a:cubicBezTo>
                  <a:cubicBezTo>
                    <a:pt x="154" y="726"/>
                    <a:pt x="158" y="720"/>
                    <a:pt x="155" y="717"/>
                  </a:cubicBezTo>
                  <a:cubicBezTo>
                    <a:pt x="157" y="715"/>
                    <a:pt x="161" y="714"/>
                    <a:pt x="162" y="712"/>
                  </a:cubicBezTo>
                  <a:close/>
                  <a:moveTo>
                    <a:pt x="163" y="770"/>
                  </a:moveTo>
                  <a:cubicBezTo>
                    <a:pt x="163" y="773"/>
                    <a:pt x="160" y="774"/>
                    <a:pt x="160" y="776"/>
                  </a:cubicBezTo>
                  <a:cubicBezTo>
                    <a:pt x="158" y="774"/>
                    <a:pt x="162" y="772"/>
                    <a:pt x="161" y="769"/>
                  </a:cubicBezTo>
                  <a:cubicBezTo>
                    <a:pt x="162" y="769"/>
                    <a:pt x="162" y="770"/>
                    <a:pt x="163" y="770"/>
                  </a:cubicBezTo>
                  <a:close/>
                  <a:moveTo>
                    <a:pt x="165" y="773"/>
                  </a:moveTo>
                  <a:cubicBezTo>
                    <a:pt x="168" y="774"/>
                    <a:pt x="167" y="770"/>
                    <a:pt x="170" y="771"/>
                  </a:cubicBezTo>
                  <a:cubicBezTo>
                    <a:pt x="167" y="779"/>
                    <a:pt x="163" y="784"/>
                    <a:pt x="159" y="791"/>
                  </a:cubicBezTo>
                  <a:cubicBezTo>
                    <a:pt x="157" y="790"/>
                    <a:pt x="159" y="787"/>
                    <a:pt x="157" y="787"/>
                  </a:cubicBezTo>
                  <a:cubicBezTo>
                    <a:pt x="160" y="783"/>
                    <a:pt x="165" y="779"/>
                    <a:pt x="165" y="773"/>
                  </a:cubicBezTo>
                  <a:close/>
                  <a:moveTo>
                    <a:pt x="166" y="794"/>
                  </a:moveTo>
                  <a:cubicBezTo>
                    <a:pt x="167" y="791"/>
                    <a:pt x="169" y="790"/>
                    <a:pt x="170" y="787"/>
                  </a:cubicBezTo>
                  <a:cubicBezTo>
                    <a:pt x="171" y="790"/>
                    <a:pt x="171" y="794"/>
                    <a:pt x="166" y="794"/>
                  </a:cubicBezTo>
                  <a:close/>
                  <a:moveTo>
                    <a:pt x="173" y="809"/>
                  </a:moveTo>
                  <a:cubicBezTo>
                    <a:pt x="173" y="806"/>
                    <a:pt x="172" y="805"/>
                    <a:pt x="173" y="803"/>
                  </a:cubicBezTo>
                  <a:cubicBezTo>
                    <a:pt x="178" y="804"/>
                    <a:pt x="180" y="804"/>
                    <a:pt x="184" y="806"/>
                  </a:cubicBezTo>
                  <a:cubicBezTo>
                    <a:pt x="177" y="814"/>
                    <a:pt x="171" y="825"/>
                    <a:pt x="163" y="833"/>
                  </a:cubicBezTo>
                  <a:cubicBezTo>
                    <a:pt x="162" y="830"/>
                    <a:pt x="161" y="827"/>
                    <a:pt x="160" y="823"/>
                  </a:cubicBezTo>
                  <a:cubicBezTo>
                    <a:pt x="168" y="821"/>
                    <a:pt x="168" y="813"/>
                    <a:pt x="173" y="809"/>
                  </a:cubicBezTo>
                  <a:close/>
                  <a:moveTo>
                    <a:pt x="179" y="661"/>
                  </a:moveTo>
                  <a:cubicBezTo>
                    <a:pt x="177" y="660"/>
                    <a:pt x="178" y="655"/>
                    <a:pt x="177" y="653"/>
                  </a:cubicBezTo>
                  <a:cubicBezTo>
                    <a:pt x="178" y="652"/>
                    <a:pt x="179" y="652"/>
                    <a:pt x="181" y="652"/>
                  </a:cubicBezTo>
                  <a:cubicBezTo>
                    <a:pt x="180" y="653"/>
                    <a:pt x="182" y="653"/>
                    <a:pt x="183" y="653"/>
                  </a:cubicBezTo>
                  <a:cubicBezTo>
                    <a:pt x="183" y="655"/>
                    <a:pt x="181" y="659"/>
                    <a:pt x="179" y="661"/>
                  </a:cubicBezTo>
                  <a:close/>
                  <a:moveTo>
                    <a:pt x="183" y="744"/>
                  </a:moveTo>
                  <a:cubicBezTo>
                    <a:pt x="181" y="744"/>
                    <a:pt x="179" y="740"/>
                    <a:pt x="181" y="738"/>
                  </a:cubicBezTo>
                  <a:cubicBezTo>
                    <a:pt x="183" y="739"/>
                    <a:pt x="183" y="742"/>
                    <a:pt x="183" y="744"/>
                  </a:cubicBezTo>
                  <a:close/>
                  <a:moveTo>
                    <a:pt x="182" y="638"/>
                  </a:moveTo>
                  <a:cubicBezTo>
                    <a:pt x="180" y="637"/>
                    <a:pt x="183" y="635"/>
                    <a:pt x="183" y="634"/>
                  </a:cubicBezTo>
                  <a:cubicBezTo>
                    <a:pt x="185" y="635"/>
                    <a:pt x="182" y="637"/>
                    <a:pt x="182" y="638"/>
                  </a:cubicBezTo>
                  <a:close/>
                  <a:moveTo>
                    <a:pt x="183" y="575"/>
                  </a:moveTo>
                  <a:cubicBezTo>
                    <a:pt x="182" y="574"/>
                    <a:pt x="179" y="569"/>
                    <a:pt x="181" y="566"/>
                  </a:cubicBezTo>
                  <a:cubicBezTo>
                    <a:pt x="184" y="567"/>
                    <a:pt x="186" y="573"/>
                    <a:pt x="183" y="575"/>
                  </a:cubicBezTo>
                  <a:close/>
                  <a:moveTo>
                    <a:pt x="184" y="555"/>
                  </a:moveTo>
                  <a:cubicBezTo>
                    <a:pt x="183" y="553"/>
                    <a:pt x="182" y="550"/>
                    <a:pt x="184" y="548"/>
                  </a:cubicBezTo>
                  <a:cubicBezTo>
                    <a:pt x="186" y="548"/>
                    <a:pt x="186" y="552"/>
                    <a:pt x="187" y="551"/>
                  </a:cubicBezTo>
                  <a:cubicBezTo>
                    <a:pt x="188" y="552"/>
                    <a:pt x="186" y="555"/>
                    <a:pt x="184" y="555"/>
                  </a:cubicBezTo>
                  <a:close/>
                  <a:moveTo>
                    <a:pt x="187" y="579"/>
                  </a:moveTo>
                  <a:cubicBezTo>
                    <a:pt x="189" y="579"/>
                    <a:pt x="189" y="581"/>
                    <a:pt x="190" y="583"/>
                  </a:cubicBezTo>
                  <a:cubicBezTo>
                    <a:pt x="189" y="584"/>
                    <a:pt x="187" y="585"/>
                    <a:pt x="187" y="587"/>
                  </a:cubicBezTo>
                  <a:cubicBezTo>
                    <a:pt x="185" y="585"/>
                    <a:pt x="185" y="580"/>
                    <a:pt x="187" y="579"/>
                  </a:cubicBezTo>
                  <a:close/>
                  <a:moveTo>
                    <a:pt x="188" y="613"/>
                  </a:moveTo>
                  <a:cubicBezTo>
                    <a:pt x="190" y="615"/>
                    <a:pt x="189" y="617"/>
                    <a:pt x="188" y="621"/>
                  </a:cubicBezTo>
                  <a:cubicBezTo>
                    <a:pt x="186" y="620"/>
                    <a:pt x="186" y="619"/>
                    <a:pt x="185" y="617"/>
                  </a:cubicBezTo>
                  <a:cubicBezTo>
                    <a:pt x="185" y="615"/>
                    <a:pt x="188" y="615"/>
                    <a:pt x="188" y="613"/>
                  </a:cubicBezTo>
                  <a:close/>
                  <a:moveTo>
                    <a:pt x="189" y="592"/>
                  </a:moveTo>
                  <a:cubicBezTo>
                    <a:pt x="188" y="591"/>
                    <a:pt x="191" y="590"/>
                    <a:pt x="189" y="589"/>
                  </a:cubicBezTo>
                  <a:cubicBezTo>
                    <a:pt x="189" y="588"/>
                    <a:pt x="191" y="588"/>
                    <a:pt x="191" y="586"/>
                  </a:cubicBezTo>
                  <a:cubicBezTo>
                    <a:pt x="194" y="587"/>
                    <a:pt x="191" y="592"/>
                    <a:pt x="189" y="592"/>
                  </a:cubicBezTo>
                  <a:close/>
                  <a:moveTo>
                    <a:pt x="191" y="572"/>
                  </a:moveTo>
                  <a:cubicBezTo>
                    <a:pt x="192" y="572"/>
                    <a:pt x="192" y="571"/>
                    <a:pt x="193" y="571"/>
                  </a:cubicBezTo>
                  <a:cubicBezTo>
                    <a:pt x="196" y="571"/>
                    <a:pt x="195" y="574"/>
                    <a:pt x="194" y="575"/>
                  </a:cubicBezTo>
                  <a:cubicBezTo>
                    <a:pt x="192" y="575"/>
                    <a:pt x="191" y="574"/>
                    <a:pt x="191" y="572"/>
                  </a:cubicBezTo>
                  <a:close/>
                  <a:moveTo>
                    <a:pt x="197" y="530"/>
                  </a:moveTo>
                  <a:cubicBezTo>
                    <a:pt x="198" y="532"/>
                    <a:pt x="201" y="535"/>
                    <a:pt x="199" y="537"/>
                  </a:cubicBezTo>
                  <a:cubicBezTo>
                    <a:pt x="196" y="536"/>
                    <a:pt x="195" y="533"/>
                    <a:pt x="197" y="530"/>
                  </a:cubicBezTo>
                  <a:close/>
                  <a:moveTo>
                    <a:pt x="198" y="511"/>
                  </a:moveTo>
                  <a:cubicBezTo>
                    <a:pt x="200" y="506"/>
                    <a:pt x="196" y="506"/>
                    <a:pt x="197" y="500"/>
                  </a:cubicBezTo>
                  <a:cubicBezTo>
                    <a:pt x="201" y="502"/>
                    <a:pt x="205" y="510"/>
                    <a:pt x="198" y="511"/>
                  </a:cubicBezTo>
                  <a:close/>
                  <a:moveTo>
                    <a:pt x="202" y="571"/>
                  </a:moveTo>
                  <a:cubicBezTo>
                    <a:pt x="202" y="573"/>
                    <a:pt x="201" y="574"/>
                    <a:pt x="200" y="575"/>
                  </a:cubicBezTo>
                  <a:cubicBezTo>
                    <a:pt x="200" y="576"/>
                    <a:pt x="200" y="570"/>
                    <a:pt x="202" y="571"/>
                  </a:cubicBezTo>
                  <a:close/>
                  <a:moveTo>
                    <a:pt x="212" y="482"/>
                  </a:moveTo>
                  <a:cubicBezTo>
                    <a:pt x="216" y="484"/>
                    <a:pt x="209" y="492"/>
                    <a:pt x="210" y="495"/>
                  </a:cubicBezTo>
                  <a:cubicBezTo>
                    <a:pt x="204" y="492"/>
                    <a:pt x="209" y="485"/>
                    <a:pt x="212" y="482"/>
                  </a:cubicBezTo>
                  <a:close/>
                  <a:moveTo>
                    <a:pt x="211" y="472"/>
                  </a:moveTo>
                  <a:cubicBezTo>
                    <a:pt x="210" y="472"/>
                    <a:pt x="210" y="470"/>
                    <a:pt x="208" y="471"/>
                  </a:cubicBezTo>
                  <a:cubicBezTo>
                    <a:pt x="206" y="464"/>
                    <a:pt x="211" y="461"/>
                    <a:pt x="213" y="456"/>
                  </a:cubicBezTo>
                  <a:cubicBezTo>
                    <a:pt x="216" y="457"/>
                    <a:pt x="216" y="461"/>
                    <a:pt x="218" y="462"/>
                  </a:cubicBezTo>
                  <a:cubicBezTo>
                    <a:pt x="216" y="466"/>
                    <a:pt x="214" y="469"/>
                    <a:pt x="211" y="472"/>
                  </a:cubicBezTo>
                  <a:close/>
                  <a:moveTo>
                    <a:pt x="217" y="452"/>
                  </a:moveTo>
                  <a:cubicBezTo>
                    <a:pt x="219" y="449"/>
                    <a:pt x="222" y="448"/>
                    <a:pt x="223" y="445"/>
                  </a:cubicBezTo>
                  <a:cubicBezTo>
                    <a:pt x="226" y="445"/>
                    <a:pt x="226" y="449"/>
                    <a:pt x="229" y="451"/>
                  </a:cubicBezTo>
                  <a:cubicBezTo>
                    <a:pt x="225" y="455"/>
                    <a:pt x="219" y="461"/>
                    <a:pt x="217" y="452"/>
                  </a:cubicBezTo>
                  <a:close/>
                  <a:moveTo>
                    <a:pt x="224" y="411"/>
                  </a:moveTo>
                  <a:cubicBezTo>
                    <a:pt x="224" y="409"/>
                    <a:pt x="225" y="409"/>
                    <a:pt x="225" y="407"/>
                  </a:cubicBezTo>
                  <a:cubicBezTo>
                    <a:pt x="227" y="408"/>
                    <a:pt x="227" y="406"/>
                    <a:pt x="228" y="405"/>
                  </a:cubicBezTo>
                  <a:cubicBezTo>
                    <a:pt x="230" y="404"/>
                    <a:pt x="230" y="407"/>
                    <a:pt x="231" y="407"/>
                  </a:cubicBezTo>
                  <a:cubicBezTo>
                    <a:pt x="229" y="409"/>
                    <a:pt x="229" y="412"/>
                    <a:pt x="226" y="413"/>
                  </a:cubicBezTo>
                  <a:cubicBezTo>
                    <a:pt x="226" y="412"/>
                    <a:pt x="226" y="412"/>
                    <a:pt x="227" y="412"/>
                  </a:cubicBezTo>
                  <a:cubicBezTo>
                    <a:pt x="226" y="411"/>
                    <a:pt x="225" y="412"/>
                    <a:pt x="224" y="411"/>
                  </a:cubicBezTo>
                  <a:close/>
                  <a:moveTo>
                    <a:pt x="235" y="413"/>
                  </a:moveTo>
                  <a:cubicBezTo>
                    <a:pt x="233" y="414"/>
                    <a:pt x="232" y="417"/>
                    <a:pt x="229" y="418"/>
                  </a:cubicBezTo>
                  <a:cubicBezTo>
                    <a:pt x="231" y="416"/>
                    <a:pt x="231" y="413"/>
                    <a:pt x="235" y="413"/>
                  </a:cubicBezTo>
                  <a:close/>
                  <a:moveTo>
                    <a:pt x="228" y="377"/>
                  </a:moveTo>
                  <a:cubicBezTo>
                    <a:pt x="229" y="375"/>
                    <a:pt x="230" y="373"/>
                    <a:pt x="232" y="371"/>
                  </a:cubicBezTo>
                  <a:cubicBezTo>
                    <a:pt x="236" y="374"/>
                    <a:pt x="236" y="378"/>
                    <a:pt x="240" y="381"/>
                  </a:cubicBezTo>
                  <a:cubicBezTo>
                    <a:pt x="240" y="384"/>
                    <a:pt x="238" y="385"/>
                    <a:pt x="236" y="386"/>
                  </a:cubicBezTo>
                  <a:cubicBezTo>
                    <a:pt x="232" y="385"/>
                    <a:pt x="231" y="380"/>
                    <a:pt x="228" y="377"/>
                  </a:cubicBezTo>
                  <a:close/>
                  <a:moveTo>
                    <a:pt x="238" y="394"/>
                  </a:moveTo>
                  <a:cubicBezTo>
                    <a:pt x="238" y="395"/>
                    <a:pt x="241" y="396"/>
                    <a:pt x="240" y="398"/>
                  </a:cubicBezTo>
                  <a:cubicBezTo>
                    <a:pt x="238" y="397"/>
                    <a:pt x="236" y="397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lose/>
                  <a:moveTo>
                    <a:pt x="249" y="393"/>
                  </a:moveTo>
                  <a:cubicBezTo>
                    <a:pt x="252" y="395"/>
                    <a:pt x="246" y="397"/>
                    <a:pt x="246" y="399"/>
                  </a:cubicBezTo>
                  <a:cubicBezTo>
                    <a:pt x="244" y="397"/>
                    <a:pt x="249" y="396"/>
                    <a:pt x="249" y="393"/>
                  </a:cubicBezTo>
                  <a:close/>
                  <a:moveTo>
                    <a:pt x="253" y="398"/>
                  </a:moveTo>
                  <a:cubicBezTo>
                    <a:pt x="253" y="401"/>
                    <a:pt x="250" y="401"/>
                    <a:pt x="249" y="404"/>
                  </a:cubicBezTo>
                  <a:cubicBezTo>
                    <a:pt x="247" y="404"/>
                    <a:pt x="248" y="401"/>
                    <a:pt x="246" y="401"/>
                  </a:cubicBezTo>
                  <a:cubicBezTo>
                    <a:pt x="248" y="399"/>
                    <a:pt x="252" y="393"/>
                    <a:pt x="253" y="398"/>
                  </a:cubicBezTo>
                  <a:close/>
                  <a:moveTo>
                    <a:pt x="257" y="403"/>
                  </a:moveTo>
                  <a:cubicBezTo>
                    <a:pt x="263" y="407"/>
                    <a:pt x="267" y="415"/>
                    <a:pt x="265" y="424"/>
                  </a:cubicBezTo>
                  <a:cubicBezTo>
                    <a:pt x="258" y="421"/>
                    <a:pt x="257" y="413"/>
                    <a:pt x="251" y="409"/>
                  </a:cubicBezTo>
                  <a:cubicBezTo>
                    <a:pt x="253" y="407"/>
                    <a:pt x="255" y="405"/>
                    <a:pt x="257" y="403"/>
                  </a:cubicBezTo>
                  <a:close/>
                  <a:moveTo>
                    <a:pt x="265" y="341"/>
                  </a:moveTo>
                  <a:cubicBezTo>
                    <a:pt x="268" y="341"/>
                    <a:pt x="270" y="345"/>
                    <a:pt x="268" y="347"/>
                  </a:cubicBezTo>
                  <a:cubicBezTo>
                    <a:pt x="266" y="346"/>
                    <a:pt x="265" y="344"/>
                    <a:pt x="265" y="341"/>
                  </a:cubicBezTo>
                  <a:close/>
                  <a:moveTo>
                    <a:pt x="267" y="356"/>
                  </a:moveTo>
                  <a:cubicBezTo>
                    <a:pt x="270" y="356"/>
                    <a:pt x="270" y="360"/>
                    <a:pt x="272" y="361"/>
                  </a:cubicBezTo>
                  <a:cubicBezTo>
                    <a:pt x="272" y="363"/>
                    <a:pt x="270" y="363"/>
                    <a:pt x="269" y="365"/>
                  </a:cubicBezTo>
                  <a:cubicBezTo>
                    <a:pt x="266" y="364"/>
                    <a:pt x="265" y="358"/>
                    <a:pt x="267" y="356"/>
                  </a:cubicBezTo>
                  <a:close/>
                  <a:moveTo>
                    <a:pt x="269" y="375"/>
                  </a:moveTo>
                  <a:cubicBezTo>
                    <a:pt x="270" y="376"/>
                    <a:pt x="270" y="376"/>
                    <a:pt x="271" y="377"/>
                  </a:cubicBezTo>
                  <a:cubicBezTo>
                    <a:pt x="271" y="379"/>
                    <a:pt x="269" y="379"/>
                    <a:pt x="268" y="381"/>
                  </a:cubicBezTo>
                  <a:cubicBezTo>
                    <a:pt x="267" y="379"/>
                    <a:pt x="268" y="377"/>
                    <a:pt x="269" y="375"/>
                  </a:cubicBezTo>
                  <a:close/>
                  <a:moveTo>
                    <a:pt x="274" y="424"/>
                  </a:moveTo>
                  <a:cubicBezTo>
                    <a:pt x="272" y="424"/>
                    <a:pt x="272" y="426"/>
                    <a:pt x="270" y="426"/>
                  </a:cubicBezTo>
                  <a:cubicBezTo>
                    <a:pt x="271" y="425"/>
                    <a:pt x="272" y="422"/>
                    <a:pt x="274" y="424"/>
                  </a:cubicBezTo>
                  <a:close/>
                  <a:moveTo>
                    <a:pt x="276" y="428"/>
                  </a:moveTo>
                  <a:cubicBezTo>
                    <a:pt x="277" y="429"/>
                    <a:pt x="278" y="429"/>
                    <a:pt x="278" y="431"/>
                  </a:cubicBezTo>
                  <a:cubicBezTo>
                    <a:pt x="277" y="431"/>
                    <a:pt x="276" y="431"/>
                    <a:pt x="276" y="432"/>
                  </a:cubicBezTo>
                  <a:cubicBezTo>
                    <a:pt x="274" y="433"/>
                    <a:pt x="275" y="430"/>
                    <a:pt x="273" y="431"/>
                  </a:cubicBezTo>
                  <a:cubicBezTo>
                    <a:pt x="273" y="429"/>
                    <a:pt x="274" y="428"/>
                    <a:pt x="276" y="428"/>
                  </a:cubicBezTo>
                  <a:close/>
                  <a:moveTo>
                    <a:pt x="287" y="559"/>
                  </a:moveTo>
                  <a:cubicBezTo>
                    <a:pt x="287" y="563"/>
                    <a:pt x="286" y="564"/>
                    <a:pt x="285" y="566"/>
                  </a:cubicBezTo>
                  <a:cubicBezTo>
                    <a:pt x="281" y="564"/>
                    <a:pt x="282" y="558"/>
                    <a:pt x="287" y="559"/>
                  </a:cubicBezTo>
                  <a:close/>
                  <a:moveTo>
                    <a:pt x="286" y="354"/>
                  </a:moveTo>
                  <a:cubicBezTo>
                    <a:pt x="287" y="353"/>
                    <a:pt x="287" y="350"/>
                    <a:pt x="290" y="350"/>
                  </a:cubicBezTo>
                  <a:cubicBezTo>
                    <a:pt x="291" y="353"/>
                    <a:pt x="288" y="354"/>
                    <a:pt x="286" y="354"/>
                  </a:cubicBezTo>
                  <a:close/>
                  <a:moveTo>
                    <a:pt x="290" y="356"/>
                  </a:moveTo>
                  <a:cubicBezTo>
                    <a:pt x="290" y="358"/>
                    <a:pt x="288" y="358"/>
                    <a:pt x="288" y="359"/>
                  </a:cubicBezTo>
                  <a:cubicBezTo>
                    <a:pt x="286" y="358"/>
                    <a:pt x="289" y="354"/>
                    <a:pt x="290" y="356"/>
                  </a:cubicBezTo>
                  <a:close/>
                  <a:moveTo>
                    <a:pt x="289" y="375"/>
                  </a:moveTo>
                  <a:cubicBezTo>
                    <a:pt x="286" y="376"/>
                    <a:pt x="288" y="372"/>
                    <a:pt x="287" y="370"/>
                  </a:cubicBezTo>
                  <a:cubicBezTo>
                    <a:pt x="289" y="370"/>
                    <a:pt x="291" y="373"/>
                    <a:pt x="289" y="375"/>
                  </a:cubicBezTo>
                  <a:close/>
                  <a:moveTo>
                    <a:pt x="288" y="441"/>
                  </a:moveTo>
                  <a:cubicBezTo>
                    <a:pt x="290" y="442"/>
                    <a:pt x="290" y="441"/>
                    <a:pt x="291" y="440"/>
                  </a:cubicBezTo>
                  <a:cubicBezTo>
                    <a:pt x="292" y="442"/>
                    <a:pt x="289" y="444"/>
                    <a:pt x="288" y="445"/>
                  </a:cubicBezTo>
                  <a:cubicBezTo>
                    <a:pt x="287" y="445"/>
                    <a:pt x="289" y="443"/>
                    <a:pt x="288" y="441"/>
                  </a:cubicBezTo>
                  <a:close/>
                  <a:moveTo>
                    <a:pt x="300" y="437"/>
                  </a:moveTo>
                  <a:cubicBezTo>
                    <a:pt x="304" y="437"/>
                    <a:pt x="304" y="441"/>
                    <a:pt x="304" y="445"/>
                  </a:cubicBezTo>
                  <a:cubicBezTo>
                    <a:pt x="299" y="449"/>
                    <a:pt x="295" y="453"/>
                    <a:pt x="291" y="458"/>
                  </a:cubicBezTo>
                  <a:cubicBezTo>
                    <a:pt x="290" y="456"/>
                    <a:pt x="288" y="455"/>
                    <a:pt x="288" y="452"/>
                  </a:cubicBezTo>
                  <a:cubicBezTo>
                    <a:pt x="293" y="448"/>
                    <a:pt x="297" y="443"/>
                    <a:pt x="300" y="437"/>
                  </a:cubicBezTo>
                  <a:close/>
                  <a:moveTo>
                    <a:pt x="294" y="465"/>
                  </a:moveTo>
                  <a:cubicBezTo>
                    <a:pt x="290" y="459"/>
                    <a:pt x="299" y="455"/>
                    <a:pt x="303" y="451"/>
                  </a:cubicBezTo>
                  <a:cubicBezTo>
                    <a:pt x="302" y="455"/>
                    <a:pt x="298" y="462"/>
                    <a:pt x="294" y="465"/>
                  </a:cubicBezTo>
                  <a:close/>
                  <a:moveTo>
                    <a:pt x="302" y="473"/>
                  </a:moveTo>
                  <a:cubicBezTo>
                    <a:pt x="300" y="473"/>
                    <a:pt x="299" y="471"/>
                    <a:pt x="299" y="470"/>
                  </a:cubicBezTo>
                  <a:cubicBezTo>
                    <a:pt x="298" y="467"/>
                    <a:pt x="301" y="466"/>
                    <a:pt x="302" y="464"/>
                  </a:cubicBezTo>
                  <a:cubicBezTo>
                    <a:pt x="302" y="466"/>
                    <a:pt x="303" y="469"/>
                    <a:pt x="302" y="473"/>
                  </a:cubicBezTo>
                  <a:close/>
                  <a:moveTo>
                    <a:pt x="299" y="489"/>
                  </a:moveTo>
                  <a:cubicBezTo>
                    <a:pt x="305" y="493"/>
                    <a:pt x="304" y="504"/>
                    <a:pt x="297" y="505"/>
                  </a:cubicBezTo>
                  <a:cubicBezTo>
                    <a:pt x="292" y="500"/>
                    <a:pt x="295" y="493"/>
                    <a:pt x="299" y="489"/>
                  </a:cubicBezTo>
                  <a:close/>
                  <a:moveTo>
                    <a:pt x="299" y="671"/>
                  </a:moveTo>
                  <a:cubicBezTo>
                    <a:pt x="300" y="669"/>
                    <a:pt x="303" y="674"/>
                    <a:pt x="301" y="675"/>
                  </a:cubicBezTo>
                  <a:cubicBezTo>
                    <a:pt x="298" y="676"/>
                    <a:pt x="300" y="671"/>
                    <a:pt x="299" y="671"/>
                  </a:cubicBezTo>
                  <a:close/>
                  <a:moveTo>
                    <a:pt x="295" y="541"/>
                  </a:moveTo>
                  <a:cubicBezTo>
                    <a:pt x="294" y="539"/>
                    <a:pt x="292" y="539"/>
                    <a:pt x="291" y="538"/>
                  </a:cubicBezTo>
                  <a:cubicBezTo>
                    <a:pt x="292" y="535"/>
                    <a:pt x="294" y="534"/>
                    <a:pt x="295" y="532"/>
                  </a:cubicBezTo>
                  <a:cubicBezTo>
                    <a:pt x="296" y="533"/>
                    <a:pt x="296" y="536"/>
                    <a:pt x="298" y="538"/>
                  </a:cubicBezTo>
                  <a:cubicBezTo>
                    <a:pt x="297" y="539"/>
                    <a:pt x="296" y="539"/>
                    <a:pt x="295" y="541"/>
                  </a:cubicBezTo>
                  <a:close/>
                  <a:moveTo>
                    <a:pt x="300" y="542"/>
                  </a:moveTo>
                  <a:cubicBezTo>
                    <a:pt x="300" y="544"/>
                    <a:pt x="298" y="545"/>
                    <a:pt x="298" y="546"/>
                  </a:cubicBezTo>
                  <a:cubicBezTo>
                    <a:pt x="296" y="545"/>
                    <a:pt x="297" y="542"/>
                    <a:pt x="300" y="542"/>
                  </a:cubicBezTo>
                  <a:close/>
                  <a:moveTo>
                    <a:pt x="296" y="558"/>
                  </a:moveTo>
                  <a:cubicBezTo>
                    <a:pt x="298" y="559"/>
                    <a:pt x="298" y="561"/>
                    <a:pt x="299" y="564"/>
                  </a:cubicBezTo>
                  <a:cubicBezTo>
                    <a:pt x="298" y="564"/>
                    <a:pt x="298" y="566"/>
                    <a:pt x="296" y="566"/>
                  </a:cubicBezTo>
                  <a:cubicBezTo>
                    <a:pt x="294" y="564"/>
                    <a:pt x="295" y="562"/>
                    <a:pt x="294" y="560"/>
                  </a:cubicBezTo>
                  <a:cubicBezTo>
                    <a:pt x="294" y="559"/>
                    <a:pt x="296" y="559"/>
                    <a:pt x="296" y="558"/>
                  </a:cubicBezTo>
                  <a:close/>
                  <a:moveTo>
                    <a:pt x="296" y="579"/>
                  </a:moveTo>
                  <a:cubicBezTo>
                    <a:pt x="301" y="581"/>
                    <a:pt x="301" y="592"/>
                    <a:pt x="297" y="595"/>
                  </a:cubicBezTo>
                  <a:cubicBezTo>
                    <a:pt x="292" y="592"/>
                    <a:pt x="292" y="583"/>
                    <a:pt x="296" y="579"/>
                  </a:cubicBezTo>
                  <a:close/>
                  <a:moveTo>
                    <a:pt x="296" y="631"/>
                  </a:moveTo>
                  <a:cubicBezTo>
                    <a:pt x="297" y="629"/>
                    <a:pt x="298" y="633"/>
                    <a:pt x="298" y="635"/>
                  </a:cubicBezTo>
                  <a:cubicBezTo>
                    <a:pt x="294" y="635"/>
                    <a:pt x="298" y="632"/>
                    <a:pt x="296" y="631"/>
                  </a:cubicBezTo>
                  <a:close/>
                  <a:moveTo>
                    <a:pt x="297" y="612"/>
                  </a:moveTo>
                  <a:cubicBezTo>
                    <a:pt x="299" y="613"/>
                    <a:pt x="300" y="616"/>
                    <a:pt x="299" y="619"/>
                  </a:cubicBezTo>
                  <a:cubicBezTo>
                    <a:pt x="296" y="618"/>
                    <a:pt x="295" y="614"/>
                    <a:pt x="297" y="612"/>
                  </a:cubicBezTo>
                  <a:close/>
                  <a:moveTo>
                    <a:pt x="297" y="699"/>
                  </a:moveTo>
                  <a:cubicBezTo>
                    <a:pt x="298" y="700"/>
                    <a:pt x="298" y="704"/>
                    <a:pt x="298" y="707"/>
                  </a:cubicBezTo>
                  <a:cubicBezTo>
                    <a:pt x="296" y="707"/>
                    <a:pt x="296" y="704"/>
                    <a:pt x="295" y="702"/>
                  </a:cubicBezTo>
                  <a:cubicBezTo>
                    <a:pt x="295" y="700"/>
                    <a:pt x="297" y="701"/>
                    <a:pt x="297" y="699"/>
                  </a:cubicBezTo>
                  <a:close/>
                  <a:moveTo>
                    <a:pt x="300" y="640"/>
                  </a:moveTo>
                  <a:cubicBezTo>
                    <a:pt x="301" y="640"/>
                    <a:pt x="302" y="640"/>
                    <a:pt x="302" y="641"/>
                  </a:cubicBezTo>
                  <a:cubicBezTo>
                    <a:pt x="302" y="645"/>
                    <a:pt x="299" y="645"/>
                    <a:pt x="298" y="647"/>
                  </a:cubicBezTo>
                  <a:cubicBezTo>
                    <a:pt x="296" y="645"/>
                    <a:pt x="300" y="642"/>
                    <a:pt x="300" y="640"/>
                  </a:cubicBezTo>
                  <a:close/>
                  <a:moveTo>
                    <a:pt x="301" y="532"/>
                  </a:moveTo>
                  <a:cubicBezTo>
                    <a:pt x="299" y="529"/>
                    <a:pt x="297" y="526"/>
                    <a:pt x="300" y="522"/>
                  </a:cubicBezTo>
                  <a:cubicBezTo>
                    <a:pt x="303" y="523"/>
                    <a:pt x="302" y="530"/>
                    <a:pt x="301" y="532"/>
                  </a:cubicBezTo>
                  <a:close/>
                  <a:moveTo>
                    <a:pt x="295" y="514"/>
                  </a:moveTo>
                  <a:cubicBezTo>
                    <a:pt x="300" y="514"/>
                    <a:pt x="297" y="519"/>
                    <a:pt x="295" y="521"/>
                  </a:cubicBezTo>
                  <a:cubicBezTo>
                    <a:pt x="294" y="521"/>
                    <a:pt x="295" y="519"/>
                    <a:pt x="293" y="519"/>
                  </a:cubicBezTo>
                  <a:cubicBezTo>
                    <a:pt x="293" y="516"/>
                    <a:pt x="295" y="516"/>
                    <a:pt x="295" y="514"/>
                  </a:cubicBezTo>
                  <a:close/>
                  <a:moveTo>
                    <a:pt x="291" y="513"/>
                  </a:moveTo>
                  <a:cubicBezTo>
                    <a:pt x="290" y="509"/>
                    <a:pt x="289" y="507"/>
                    <a:pt x="290" y="503"/>
                  </a:cubicBezTo>
                  <a:cubicBezTo>
                    <a:pt x="292" y="505"/>
                    <a:pt x="293" y="508"/>
                    <a:pt x="295" y="510"/>
                  </a:cubicBezTo>
                  <a:cubicBezTo>
                    <a:pt x="294" y="511"/>
                    <a:pt x="293" y="513"/>
                    <a:pt x="291" y="513"/>
                  </a:cubicBezTo>
                  <a:close/>
                  <a:moveTo>
                    <a:pt x="292" y="550"/>
                  </a:moveTo>
                  <a:cubicBezTo>
                    <a:pt x="293" y="550"/>
                    <a:pt x="293" y="551"/>
                    <a:pt x="294" y="551"/>
                  </a:cubicBezTo>
                  <a:cubicBezTo>
                    <a:pt x="294" y="552"/>
                    <a:pt x="293" y="554"/>
                    <a:pt x="291" y="554"/>
                  </a:cubicBezTo>
                  <a:cubicBezTo>
                    <a:pt x="290" y="553"/>
                    <a:pt x="291" y="551"/>
                    <a:pt x="292" y="550"/>
                  </a:cubicBezTo>
                  <a:close/>
                  <a:moveTo>
                    <a:pt x="293" y="660"/>
                  </a:moveTo>
                  <a:cubicBezTo>
                    <a:pt x="296" y="659"/>
                    <a:pt x="294" y="663"/>
                    <a:pt x="295" y="664"/>
                  </a:cubicBezTo>
                  <a:cubicBezTo>
                    <a:pt x="292" y="664"/>
                    <a:pt x="293" y="661"/>
                    <a:pt x="293" y="660"/>
                  </a:cubicBezTo>
                  <a:close/>
                  <a:moveTo>
                    <a:pt x="294" y="689"/>
                  </a:moveTo>
                  <a:cubicBezTo>
                    <a:pt x="296" y="690"/>
                    <a:pt x="295" y="693"/>
                    <a:pt x="294" y="694"/>
                  </a:cubicBezTo>
                  <a:cubicBezTo>
                    <a:pt x="293" y="693"/>
                    <a:pt x="293" y="690"/>
                    <a:pt x="294" y="689"/>
                  </a:cubicBezTo>
                  <a:close/>
                  <a:moveTo>
                    <a:pt x="297" y="723"/>
                  </a:moveTo>
                  <a:cubicBezTo>
                    <a:pt x="300" y="725"/>
                    <a:pt x="301" y="733"/>
                    <a:pt x="298" y="734"/>
                  </a:cubicBezTo>
                  <a:cubicBezTo>
                    <a:pt x="294" y="732"/>
                    <a:pt x="294" y="726"/>
                    <a:pt x="297" y="723"/>
                  </a:cubicBezTo>
                  <a:close/>
                  <a:moveTo>
                    <a:pt x="299" y="763"/>
                  </a:moveTo>
                  <a:cubicBezTo>
                    <a:pt x="301" y="763"/>
                    <a:pt x="299" y="766"/>
                    <a:pt x="297" y="766"/>
                  </a:cubicBezTo>
                  <a:cubicBezTo>
                    <a:pt x="297" y="763"/>
                    <a:pt x="299" y="764"/>
                    <a:pt x="299" y="763"/>
                  </a:cubicBezTo>
                  <a:close/>
                  <a:moveTo>
                    <a:pt x="299" y="787"/>
                  </a:moveTo>
                  <a:cubicBezTo>
                    <a:pt x="300" y="789"/>
                    <a:pt x="298" y="791"/>
                    <a:pt x="296" y="791"/>
                  </a:cubicBezTo>
                  <a:cubicBezTo>
                    <a:pt x="295" y="790"/>
                    <a:pt x="295" y="787"/>
                    <a:pt x="299" y="787"/>
                  </a:cubicBezTo>
                  <a:close/>
                  <a:moveTo>
                    <a:pt x="301" y="811"/>
                  </a:moveTo>
                  <a:cubicBezTo>
                    <a:pt x="303" y="815"/>
                    <a:pt x="300" y="819"/>
                    <a:pt x="297" y="819"/>
                  </a:cubicBezTo>
                  <a:cubicBezTo>
                    <a:pt x="298" y="816"/>
                    <a:pt x="300" y="814"/>
                    <a:pt x="301" y="811"/>
                  </a:cubicBezTo>
                  <a:close/>
                  <a:moveTo>
                    <a:pt x="300" y="655"/>
                  </a:moveTo>
                  <a:cubicBezTo>
                    <a:pt x="297" y="653"/>
                    <a:pt x="302" y="650"/>
                    <a:pt x="302" y="649"/>
                  </a:cubicBezTo>
                  <a:cubicBezTo>
                    <a:pt x="304" y="651"/>
                    <a:pt x="301" y="653"/>
                    <a:pt x="300" y="655"/>
                  </a:cubicBezTo>
                  <a:close/>
                  <a:moveTo>
                    <a:pt x="300" y="511"/>
                  </a:moveTo>
                  <a:cubicBezTo>
                    <a:pt x="300" y="508"/>
                    <a:pt x="301" y="506"/>
                    <a:pt x="303" y="506"/>
                  </a:cubicBezTo>
                  <a:cubicBezTo>
                    <a:pt x="303" y="508"/>
                    <a:pt x="304" y="512"/>
                    <a:pt x="300" y="511"/>
                  </a:cubicBezTo>
                  <a:close/>
                  <a:moveTo>
                    <a:pt x="289" y="466"/>
                  </a:moveTo>
                  <a:cubicBezTo>
                    <a:pt x="291" y="466"/>
                    <a:pt x="291" y="469"/>
                    <a:pt x="291" y="470"/>
                  </a:cubicBezTo>
                  <a:cubicBezTo>
                    <a:pt x="292" y="472"/>
                    <a:pt x="290" y="472"/>
                    <a:pt x="289" y="473"/>
                  </a:cubicBezTo>
                  <a:cubicBezTo>
                    <a:pt x="288" y="472"/>
                    <a:pt x="288" y="468"/>
                    <a:pt x="289" y="466"/>
                  </a:cubicBezTo>
                  <a:close/>
                  <a:moveTo>
                    <a:pt x="295" y="474"/>
                  </a:moveTo>
                  <a:cubicBezTo>
                    <a:pt x="299" y="479"/>
                    <a:pt x="293" y="484"/>
                    <a:pt x="289" y="486"/>
                  </a:cubicBezTo>
                  <a:cubicBezTo>
                    <a:pt x="288" y="481"/>
                    <a:pt x="293" y="478"/>
                    <a:pt x="295" y="474"/>
                  </a:cubicBezTo>
                  <a:close/>
                  <a:moveTo>
                    <a:pt x="289" y="688"/>
                  </a:moveTo>
                  <a:cubicBezTo>
                    <a:pt x="288" y="687"/>
                    <a:pt x="288" y="685"/>
                    <a:pt x="289" y="683"/>
                  </a:cubicBezTo>
                  <a:cubicBezTo>
                    <a:pt x="291" y="683"/>
                    <a:pt x="290" y="687"/>
                    <a:pt x="289" y="688"/>
                  </a:cubicBezTo>
                  <a:close/>
                  <a:moveTo>
                    <a:pt x="290" y="710"/>
                  </a:moveTo>
                  <a:cubicBezTo>
                    <a:pt x="292" y="711"/>
                    <a:pt x="290" y="714"/>
                    <a:pt x="293" y="713"/>
                  </a:cubicBezTo>
                  <a:cubicBezTo>
                    <a:pt x="293" y="716"/>
                    <a:pt x="291" y="716"/>
                    <a:pt x="291" y="718"/>
                  </a:cubicBezTo>
                  <a:cubicBezTo>
                    <a:pt x="288" y="716"/>
                    <a:pt x="288" y="712"/>
                    <a:pt x="290" y="710"/>
                  </a:cubicBezTo>
                  <a:close/>
                  <a:moveTo>
                    <a:pt x="292" y="754"/>
                  </a:moveTo>
                  <a:cubicBezTo>
                    <a:pt x="291" y="753"/>
                    <a:pt x="290" y="753"/>
                    <a:pt x="288" y="753"/>
                  </a:cubicBezTo>
                  <a:cubicBezTo>
                    <a:pt x="289" y="751"/>
                    <a:pt x="292" y="749"/>
                    <a:pt x="293" y="747"/>
                  </a:cubicBezTo>
                  <a:cubicBezTo>
                    <a:pt x="296" y="749"/>
                    <a:pt x="293" y="752"/>
                    <a:pt x="292" y="754"/>
                  </a:cubicBezTo>
                  <a:close/>
                  <a:moveTo>
                    <a:pt x="297" y="779"/>
                  </a:moveTo>
                  <a:cubicBezTo>
                    <a:pt x="298" y="783"/>
                    <a:pt x="294" y="783"/>
                    <a:pt x="293" y="785"/>
                  </a:cubicBezTo>
                  <a:cubicBezTo>
                    <a:pt x="292" y="784"/>
                    <a:pt x="294" y="778"/>
                    <a:pt x="297" y="779"/>
                  </a:cubicBezTo>
                  <a:close/>
                  <a:moveTo>
                    <a:pt x="310" y="823"/>
                  </a:moveTo>
                  <a:cubicBezTo>
                    <a:pt x="306" y="831"/>
                    <a:pt x="300" y="843"/>
                    <a:pt x="294" y="851"/>
                  </a:cubicBezTo>
                  <a:cubicBezTo>
                    <a:pt x="296" y="841"/>
                    <a:pt x="304" y="831"/>
                    <a:pt x="310" y="823"/>
                  </a:cubicBezTo>
                  <a:close/>
                  <a:moveTo>
                    <a:pt x="306" y="842"/>
                  </a:moveTo>
                  <a:cubicBezTo>
                    <a:pt x="308" y="837"/>
                    <a:pt x="311" y="834"/>
                    <a:pt x="313" y="831"/>
                  </a:cubicBezTo>
                  <a:cubicBezTo>
                    <a:pt x="314" y="835"/>
                    <a:pt x="309" y="838"/>
                    <a:pt x="306" y="842"/>
                  </a:cubicBezTo>
                  <a:close/>
                  <a:moveTo>
                    <a:pt x="304" y="859"/>
                  </a:moveTo>
                  <a:cubicBezTo>
                    <a:pt x="302" y="859"/>
                    <a:pt x="301" y="859"/>
                    <a:pt x="300" y="859"/>
                  </a:cubicBezTo>
                  <a:cubicBezTo>
                    <a:pt x="302" y="855"/>
                    <a:pt x="304" y="852"/>
                    <a:pt x="307" y="849"/>
                  </a:cubicBezTo>
                  <a:cubicBezTo>
                    <a:pt x="309" y="853"/>
                    <a:pt x="304" y="855"/>
                    <a:pt x="304" y="859"/>
                  </a:cubicBezTo>
                  <a:close/>
                  <a:moveTo>
                    <a:pt x="314" y="838"/>
                  </a:moveTo>
                  <a:cubicBezTo>
                    <a:pt x="317" y="842"/>
                    <a:pt x="312" y="847"/>
                    <a:pt x="308" y="847"/>
                  </a:cubicBezTo>
                  <a:cubicBezTo>
                    <a:pt x="309" y="843"/>
                    <a:pt x="312" y="841"/>
                    <a:pt x="314" y="838"/>
                  </a:cubicBezTo>
                  <a:close/>
                  <a:moveTo>
                    <a:pt x="314" y="764"/>
                  </a:moveTo>
                  <a:cubicBezTo>
                    <a:pt x="315" y="761"/>
                    <a:pt x="319" y="765"/>
                    <a:pt x="317" y="767"/>
                  </a:cubicBezTo>
                  <a:cubicBezTo>
                    <a:pt x="315" y="767"/>
                    <a:pt x="315" y="765"/>
                    <a:pt x="314" y="764"/>
                  </a:cubicBezTo>
                  <a:close/>
                  <a:moveTo>
                    <a:pt x="321" y="827"/>
                  </a:moveTo>
                  <a:cubicBezTo>
                    <a:pt x="322" y="826"/>
                    <a:pt x="323" y="827"/>
                    <a:pt x="323" y="827"/>
                  </a:cubicBezTo>
                  <a:cubicBezTo>
                    <a:pt x="322" y="832"/>
                    <a:pt x="319" y="836"/>
                    <a:pt x="317" y="839"/>
                  </a:cubicBezTo>
                  <a:cubicBezTo>
                    <a:pt x="314" y="834"/>
                    <a:pt x="321" y="831"/>
                    <a:pt x="321" y="827"/>
                  </a:cubicBezTo>
                  <a:close/>
                  <a:moveTo>
                    <a:pt x="318" y="184"/>
                  </a:moveTo>
                  <a:cubicBezTo>
                    <a:pt x="316" y="178"/>
                    <a:pt x="318" y="176"/>
                    <a:pt x="318" y="170"/>
                  </a:cubicBezTo>
                  <a:cubicBezTo>
                    <a:pt x="321" y="174"/>
                    <a:pt x="324" y="177"/>
                    <a:pt x="323" y="182"/>
                  </a:cubicBezTo>
                  <a:cubicBezTo>
                    <a:pt x="322" y="183"/>
                    <a:pt x="321" y="184"/>
                    <a:pt x="318" y="184"/>
                  </a:cubicBezTo>
                  <a:close/>
                  <a:moveTo>
                    <a:pt x="319" y="159"/>
                  </a:moveTo>
                  <a:cubicBezTo>
                    <a:pt x="318" y="157"/>
                    <a:pt x="319" y="156"/>
                    <a:pt x="318" y="154"/>
                  </a:cubicBezTo>
                  <a:cubicBezTo>
                    <a:pt x="321" y="153"/>
                    <a:pt x="321" y="158"/>
                    <a:pt x="319" y="159"/>
                  </a:cubicBezTo>
                  <a:close/>
                  <a:moveTo>
                    <a:pt x="319" y="142"/>
                  </a:moveTo>
                  <a:cubicBezTo>
                    <a:pt x="321" y="144"/>
                    <a:pt x="322" y="147"/>
                    <a:pt x="324" y="150"/>
                  </a:cubicBezTo>
                  <a:cubicBezTo>
                    <a:pt x="322" y="149"/>
                    <a:pt x="319" y="145"/>
                    <a:pt x="319" y="142"/>
                  </a:cubicBezTo>
                  <a:close/>
                  <a:moveTo>
                    <a:pt x="322" y="111"/>
                  </a:moveTo>
                  <a:cubicBezTo>
                    <a:pt x="325" y="111"/>
                    <a:pt x="323" y="114"/>
                    <a:pt x="325" y="115"/>
                  </a:cubicBezTo>
                  <a:cubicBezTo>
                    <a:pt x="324" y="117"/>
                    <a:pt x="322" y="113"/>
                    <a:pt x="322" y="111"/>
                  </a:cubicBezTo>
                  <a:close/>
                  <a:moveTo>
                    <a:pt x="325" y="129"/>
                  </a:moveTo>
                  <a:cubicBezTo>
                    <a:pt x="323" y="126"/>
                    <a:pt x="321" y="125"/>
                    <a:pt x="321" y="121"/>
                  </a:cubicBezTo>
                  <a:cubicBezTo>
                    <a:pt x="324" y="121"/>
                    <a:pt x="324" y="125"/>
                    <a:pt x="325" y="129"/>
                  </a:cubicBezTo>
                  <a:close/>
                  <a:moveTo>
                    <a:pt x="323" y="65"/>
                  </a:moveTo>
                  <a:cubicBezTo>
                    <a:pt x="320" y="63"/>
                    <a:pt x="319" y="57"/>
                    <a:pt x="322" y="54"/>
                  </a:cubicBezTo>
                  <a:cubicBezTo>
                    <a:pt x="324" y="56"/>
                    <a:pt x="324" y="62"/>
                    <a:pt x="323" y="65"/>
                  </a:cubicBezTo>
                  <a:close/>
                  <a:moveTo>
                    <a:pt x="321" y="80"/>
                  </a:moveTo>
                  <a:cubicBezTo>
                    <a:pt x="323" y="81"/>
                    <a:pt x="321" y="82"/>
                    <a:pt x="321" y="84"/>
                  </a:cubicBezTo>
                  <a:cubicBezTo>
                    <a:pt x="319" y="83"/>
                    <a:pt x="320" y="81"/>
                    <a:pt x="321" y="80"/>
                  </a:cubicBezTo>
                  <a:close/>
                  <a:moveTo>
                    <a:pt x="323" y="137"/>
                  </a:moveTo>
                  <a:cubicBezTo>
                    <a:pt x="326" y="137"/>
                    <a:pt x="324" y="141"/>
                    <a:pt x="324" y="142"/>
                  </a:cubicBezTo>
                  <a:cubicBezTo>
                    <a:pt x="323" y="141"/>
                    <a:pt x="320" y="139"/>
                    <a:pt x="323" y="137"/>
                  </a:cubicBezTo>
                  <a:close/>
                  <a:moveTo>
                    <a:pt x="323" y="33"/>
                  </a:moveTo>
                  <a:cubicBezTo>
                    <a:pt x="317" y="36"/>
                    <a:pt x="320" y="42"/>
                    <a:pt x="321" y="48"/>
                  </a:cubicBezTo>
                  <a:cubicBezTo>
                    <a:pt x="319" y="49"/>
                    <a:pt x="318" y="48"/>
                    <a:pt x="316" y="50"/>
                  </a:cubicBezTo>
                  <a:cubicBezTo>
                    <a:pt x="309" y="41"/>
                    <a:pt x="319" y="36"/>
                    <a:pt x="323" y="30"/>
                  </a:cubicBezTo>
                  <a:cubicBezTo>
                    <a:pt x="326" y="32"/>
                    <a:pt x="330" y="39"/>
                    <a:pt x="326" y="42"/>
                  </a:cubicBezTo>
                  <a:cubicBezTo>
                    <a:pt x="327" y="37"/>
                    <a:pt x="323" y="37"/>
                    <a:pt x="323" y="33"/>
                  </a:cubicBezTo>
                  <a:close/>
                  <a:moveTo>
                    <a:pt x="325" y="209"/>
                  </a:moveTo>
                  <a:cubicBezTo>
                    <a:pt x="326" y="209"/>
                    <a:pt x="326" y="208"/>
                    <a:pt x="326" y="208"/>
                  </a:cubicBezTo>
                  <a:cubicBezTo>
                    <a:pt x="328" y="208"/>
                    <a:pt x="329" y="208"/>
                    <a:pt x="330" y="209"/>
                  </a:cubicBezTo>
                  <a:cubicBezTo>
                    <a:pt x="329" y="215"/>
                    <a:pt x="330" y="217"/>
                    <a:pt x="329" y="222"/>
                  </a:cubicBezTo>
                  <a:cubicBezTo>
                    <a:pt x="323" y="218"/>
                    <a:pt x="328" y="213"/>
                    <a:pt x="325" y="209"/>
                  </a:cubicBezTo>
                  <a:close/>
                  <a:moveTo>
                    <a:pt x="328" y="250"/>
                  </a:moveTo>
                  <a:cubicBezTo>
                    <a:pt x="325" y="243"/>
                    <a:pt x="323" y="236"/>
                    <a:pt x="329" y="230"/>
                  </a:cubicBezTo>
                  <a:cubicBezTo>
                    <a:pt x="330" y="237"/>
                    <a:pt x="329" y="244"/>
                    <a:pt x="328" y="250"/>
                  </a:cubicBezTo>
                  <a:close/>
                  <a:moveTo>
                    <a:pt x="330" y="176"/>
                  </a:moveTo>
                  <a:cubicBezTo>
                    <a:pt x="327" y="175"/>
                    <a:pt x="327" y="168"/>
                    <a:pt x="329" y="166"/>
                  </a:cubicBezTo>
                  <a:cubicBezTo>
                    <a:pt x="329" y="166"/>
                    <a:pt x="330" y="167"/>
                    <a:pt x="331" y="167"/>
                  </a:cubicBezTo>
                  <a:cubicBezTo>
                    <a:pt x="331" y="170"/>
                    <a:pt x="330" y="172"/>
                    <a:pt x="330" y="176"/>
                  </a:cubicBezTo>
                  <a:close/>
                  <a:moveTo>
                    <a:pt x="329" y="148"/>
                  </a:moveTo>
                  <a:cubicBezTo>
                    <a:pt x="329" y="147"/>
                    <a:pt x="329" y="145"/>
                    <a:pt x="329" y="144"/>
                  </a:cubicBezTo>
                  <a:cubicBezTo>
                    <a:pt x="331" y="144"/>
                    <a:pt x="332" y="148"/>
                    <a:pt x="329" y="148"/>
                  </a:cubicBezTo>
                  <a:close/>
                  <a:moveTo>
                    <a:pt x="333" y="18"/>
                  </a:moveTo>
                  <a:cubicBezTo>
                    <a:pt x="331" y="16"/>
                    <a:pt x="328" y="18"/>
                    <a:pt x="327" y="19"/>
                  </a:cubicBezTo>
                  <a:cubicBezTo>
                    <a:pt x="323" y="19"/>
                    <a:pt x="321" y="17"/>
                    <a:pt x="319" y="15"/>
                  </a:cubicBezTo>
                  <a:cubicBezTo>
                    <a:pt x="326" y="16"/>
                    <a:pt x="330" y="12"/>
                    <a:pt x="333" y="18"/>
                  </a:cubicBezTo>
                  <a:close/>
                  <a:moveTo>
                    <a:pt x="306" y="25"/>
                  </a:moveTo>
                  <a:cubicBezTo>
                    <a:pt x="309" y="21"/>
                    <a:pt x="320" y="21"/>
                    <a:pt x="320" y="25"/>
                  </a:cubicBezTo>
                  <a:cubicBezTo>
                    <a:pt x="320" y="29"/>
                    <a:pt x="311" y="29"/>
                    <a:pt x="310" y="34"/>
                  </a:cubicBezTo>
                  <a:cubicBezTo>
                    <a:pt x="308" y="29"/>
                    <a:pt x="305" y="27"/>
                    <a:pt x="306" y="25"/>
                  </a:cubicBezTo>
                  <a:close/>
                  <a:moveTo>
                    <a:pt x="307" y="40"/>
                  </a:moveTo>
                  <a:cubicBezTo>
                    <a:pt x="306" y="41"/>
                    <a:pt x="305" y="42"/>
                    <a:pt x="304" y="44"/>
                  </a:cubicBezTo>
                  <a:cubicBezTo>
                    <a:pt x="301" y="43"/>
                    <a:pt x="305" y="38"/>
                    <a:pt x="307" y="40"/>
                  </a:cubicBezTo>
                  <a:close/>
                  <a:moveTo>
                    <a:pt x="299" y="18"/>
                  </a:moveTo>
                  <a:cubicBezTo>
                    <a:pt x="299" y="20"/>
                    <a:pt x="294" y="20"/>
                    <a:pt x="292" y="19"/>
                  </a:cubicBezTo>
                  <a:cubicBezTo>
                    <a:pt x="294" y="18"/>
                    <a:pt x="297" y="18"/>
                    <a:pt x="299" y="18"/>
                  </a:cubicBezTo>
                  <a:close/>
                  <a:moveTo>
                    <a:pt x="283" y="33"/>
                  </a:moveTo>
                  <a:cubicBezTo>
                    <a:pt x="283" y="33"/>
                    <a:pt x="283" y="32"/>
                    <a:pt x="283" y="31"/>
                  </a:cubicBezTo>
                  <a:cubicBezTo>
                    <a:pt x="289" y="32"/>
                    <a:pt x="295" y="27"/>
                    <a:pt x="300" y="26"/>
                  </a:cubicBezTo>
                  <a:cubicBezTo>
                    <a:pt x="303" y="27"/>
                    <a:pt x="302" y="30"/>
                    <a:pt x="303" y="33"/>
                  </a:cubicBezTo>
                  <a:cubicBezTo>
                    <a:pt x="299" y="37"/>
                    <a:pt x="295" y="38"/>
                    <a:pt x="289" y="40"/>
                  </a:cubicBezTo>
                  <a:cubicBezTo>
                    <a:pt x="288" y="38"/>
                    <a:pt x="288" y="35"/>
                    <a:pt x="287" y="33"/>
                  </a:cubicBezTo>
                  <a:cubicBezTo>
                    <a:pt x="287" y="33"/>
                    <a:pt x="285" y="33"/>
                    <a:pt x="283" y="33"/>
                  </a:cubicBezTo>
                  <a:cubicBezTo>
                    <a:pt x="284" y="36"/>
                    <a:pt x="284" y="40"/>
                    <a:pt x="285" y="44"/>
                  </a:cubicBezTo>
                  <a:cubicBezTo>
                    <a:pt x="284" y="48"/>
                    <a:pt x="280" y="50"/>
                    <a:pt x="278" y="52"/>
                  </a:cubicBezTo>
                  <a:cubicBezTo>
                    <a:pt x="277" y="49"/>
                    <a:pt x="274" y="47"/>
                    <a:pt x="274" y="44"/>
                  </a:cubicBezTo>
                  <a:cubicBezTo>
                    <a:pt x="277" y="41"/>
                    <a:pt x="280" y="36"/>
                    <a:pt x="283" y="33"/>
                  </a:cubicBezTo>
                  <a:close/>
                  <a:moveTo>
                    <a:pt x="281" y="24"/>
                  </a:moveTo>
                  <a:cubicBezTo>
                    <a:pt x="278" y="29"/>
                    <a:pt x="270" y="23"/>
                    <a:pt x="267" y="29"/>
                  </a:cubicBezTo>
                  <a:cubicBezTo>
                    <a:pt x="263" y="26"/>
                    <a:pt x="255" y="29"/>
                    <a:pt x="252" y="24"/>
                  </a:cubicBezTo>
                  <a:cubicBezTo>
                    <a:pt x="261" y="21"/>
                    <a:pt x="271" y="23"/>
                    <a:pt x="281" y="24"/>
                  </a:cubicBezTo>
                  <a:close/>
                  <a:moveTo>
                    <a:pt x="251" y="31"/>
                  </a:moveTo>
                  <a:cubicBezTo>
                    <a:pt x="255" y="31"/>
                    <a:pt x="259" y="33"/>
                    <a:pt x="261" y="33"/>
                  </a:cubicBezTo>
                  <a:cubicBezTo>
                    <a:pt x="257" y="39"/>
                    <a:pt x="250" y="41"/>
                    <a:pt x="246" y="48"/>
                  </a:cubicBezTo>
                  <a:cubicBezTo>
                    <a:pt x="242" y="47"/>
                    <a:pt x="243" y="43"/>
                    <a:pt x="242" y="41"/>
                  </a:cubicBezTo>
                  <a:cubicBezTo>
                    <a:pt x="246" y="38"/>
                    <a:pt x="248" y="34"/>
                    <a:pt x="251" y="31"/>
                  </a:cubicBezTo>
                  <a:close/>
                  <a:moveTo>
                    <a:pt x="238" y="29"/>
                  </a:moveTo>
                  <a:cubicBezTo>
                    <a:pt x="241" y="30"/>
                    <a:pt x="242" y="31"/>
                    <a:pt x="244" y="31"/>
                  </a:cubicBezTo>
                  <a:cubicBezTo>
                    <a:pt x="241" y="34"/>
                    <a:pt x="236" y="39"/>
                    <a:pt x="231" y="36"/>
                  </a:cubicBezTo>
                  <a:cubicBezTo>
                    <a:pt x="232" y="33"/>
                    <a:pt x="236" y="33"/>
                    <a:pt x="238" y="29"/>
                  </a:cubicBezTo>
                  <a:close/>
                  <a:moveTo>
                    <a:pt x="223" y="49"/>
                  </a:moveTo>
                  <a:cubicBezTo>
                    <a:pt x="223" y="48"/>
                    <a:pt x="222" y="47"/>
                    <a:pt x="222" y="46"/>
                  </a:cubicBezTo>
                  <a:cubicBezTo>
                    <a:pt x="222" y="43"/>
                    <a:pt x="225" y="43"/>
                    <a:pt x="226" y="40"/>
                  </a:cubicBezTo>
                  <a:cubicBezTo>
                    <a:pt x="227" y="41"/>
                    <a:pt x="230" y="41"/>
                    <a:pt x="230" y="42"/>
                  </a:cubicBezTo>
                  <a:cubicBezTo>
                    <a:pt x="229" y="45"/>
                    <a:pt x="226" y="47"/>
                    <a:pt x="223" y="49"/>
                  </a:cubicBezTo>
                  <a:close/>
                  <a:moveTo>
                    <a:pt x="229" y="20"/>
                  </a:moveTo>
                  <a:cubicBezTo>
                    <a:pt x="227" y="23"/>
                    <a:pt x="220" y="22"/>
                    <a:pt x="217" y="21"/>
                  </a:cubicBezTo>
                  <a:cubicBezTo>
                    <a:pt x="218" y="19"/>
                    <a:pt x="225" y="21"/>
                    <a:pt x="229" y="20"/>
                  </a:cubicBezTo>
                  <a:close/>
                  <a:moveTo>
                    <a:pt x="209" y="50"/>
                  </a:moveTo>
                  <a:cubicBezTo>
                    <a:pt x="201" y="45"/>
                    <a:pt x="212" y="34"/>
                    <a:pt x="215" y="44"/>
                  </a:cubicBezTo>
                  <a:cubicBezTo>
                    <a:pt x="211" y="45"/>
                    <a:pt x="212" y="48"/>
                    <a:pt x="209" y="50"/>
                  </a:cubicBezTo>
                  <a:close/>
                  <a:moveTo>
                    <a:pt x="214" y="27"/>
                  </a:moveTo>
                  <a:cubicBezTo>
                    <a:pt x="211" y="31"/>
                    <a:pt x="203" y="25"/>
                    <a:pt x="198" y="23"/>
                  </a:cubicBezTo>
                  <a:cubicBezTo>
                    <a:pt x="204" y="22"/>
                    <a:pt x="210" y="24"/>
                    <a:pt x="214" y="27"/>
                  </a:cubicBezTo>
                  <a:close/>
                  <a:moveTo>
                    <a:pt x="194" y="48"/>
                  </a:moveTo>
                  <a:cubicBezTo>
                    <a:pt x="193" y="47"/>
                    <a:pt x="192" y="45"/>
                    <a:pt x="191" y="44"/>
                  </a:cubicBezTo>
                  <a:cubicBezTo>
                    <a:pt x="192" y="42"/>
                    <a:pt x="194" y="40"/>
                    <a:pt x="196" y="39"/>
                  </a:cubicBezTo>
                  <a:cubicBezTo>
                    <a:pt x="200" y="42"/>
                    <a:pt x="198" y="47"/>
                    <a:pt x="194" y="48"/>
                  </a:cubicBezTo>
                  <a:close/>
                  <a:moveTo>
                    <a:pt x="195" y="31"/>
                  </a:moveTo>
                  <a:cubicBezTo>
                    <a:pt x="192" y="32"/>
                    <a:pt x="189" y="34"/>
                    <a:pt x="186" y="35"/>
                  </a:cubicBezTo>
                  <a:cubicBezTo>
                    <a:pt x="180" y="30"/>
                    <a:pt x="189" y="28"/>
                    <a:pt x="195" y="31"/>
                  </a:cubicBezTo>
                  <a:close/>
                  <a:moveTo>
                    <a:pt x="181" y="39"/>
                  </a:moveTo>
                  <a:cubicBezTo>
                    <a:pt x="179" y="40"/>
                    <a:pt x="177" y="42"/>
                    <a:pt x="176" y="44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6" y="38"/>
                    <a:pt x="181" y="32"/>
                    <a:pt x="181" y="39"/>
                  </a:cubicBezTo>
                  <a:close/>
                  <a:moveTo>
                    <a:pt x="175" y="54"/>
                  </a:moveTo>
                  <a:cubicBezTo>
                    <a:pt x="173" y="58"/>
                    <a:pt x="171" y="61"/>
                    <a:pt x="167" y="63"/>
                  </a:cubicBezTo>
                  <a:cubicBezTo>
                    <a:pt x="163" y="58"/>
                    <a:pt x="170" y="55"/>
                    <a:pt x="172" y="52"/>
                  </a:cubicBezTo>
                  <a:cubicBezTo>
                    <a:pt x="174" y="52"/>
                    <a:pt x="174" y="53"/>
                    <a:pt x="175" y="54"/>
                  </a:cubicBezTo>
                  <a:close/>
                  <a:moveTo>
                    <a:pt x="172" y="29"/>
                  </a:moveTo>
                  <a:cubicBezTo>
                    <a:pt x="171" y="31"/>
                    <a:pt x="169" y="33"/>
                    <a:pt x="167" y="32"/>
                  </a:cubicBezTo>
                  <a:cubicBezTo>
                    <a:pt x="167" y="30"/>
                    <a:pt x="169" y="29"/>
                    <a:pt x="172" y="29"/>
                  </a:cubicBezTo>
                  <a:close/>
                  <a:moveTo>
                    <a:pt x="166" y="40"/>
                  </a:moveTo>
                  <a:cubicBezTo>
                    <a:pt x="167" y="42"/>
                    <a:pt x="163" y="47"/>
                    <a:pt x="161" y="46"/>
                  </a:cubicBezTo>
                  <a:cubicBezTo>
                    <a:pt x="161" y="43"/>
                    <a:pt x="164" y="41"/>
                    <a:pt x="166" y="40"/>
                  </a:cubicBezTo>
                  <a:close/>
                  <a:moveTo>
                    <a:pt x="164" y="36"/>
                  </a:moveTo>
                  <a:cubicBezTo>
                    <a:pt x="162" y="39"/>
                    <a:pt x="158" y="41"/>
                    <a:pt x="155" y="44"/>
                  </a:cubicBezTo>
                  <a:cubicBezTo>
                    <a:pt x="154" y="43"/>
                    <a:pt x="159" y="37"/>
                    <a:pt x="161" y="35"/>
                  </a:cubicBezTo>
                  <a:cubicBezTo>
                    <a:pt x="163" y="34"/>
                    <a:pt x="162" y="36"/>
                    <a:pt x="164" y="36"/>
                  </a:cubicBezTo>
                  <a:close/>
                  <a:moveTo>
                    <a:pt x="162" y="23"/>
                  </a:moveTo>
                  <a:cubicBezTo>
                    <a:pt x="163" y="30"/>
                    <a:pt x="157" y="25"/>
                    <a:pt x="153" y="28"/>
                  </a:cubicBezTo>
                  <a:cubicBezTo>
                    <a:pt x="152" y="25"/>
                    <a:pt x="157" y="23"/>
                    <a:pt x="162" y="23"/>
                  </a:cubicBezTo>
                  <a:close/>
                  <a:moveTo>
                    <a:pt x="153" y="35"/>
                  </a:moveTo>
                  <a:cubicBezTo>
                    <a:pt x="154" y="38"/>
                    <a:pt x="149" y="46"/>
                    <a:pt x="143" y="46"/>
                  </a:cubicBezTo>
                  <a:cubicBezTo>
                    <a:pt x="147" y="43"/>
                    <a:pt x="150" y="38"/>
                    <a:pt x="153" y="35"/>
                  </a:cubicBezTo>
                  <a:close/>
                  <a:moveTo>
                    <a:pt x="142" y="82"/>
                  </a:moveTo>
                  <a:cubicBezTo>
                    <a:pt x="144" y="79"/>
                    <a:pt x="146" y="82"/>
                    <a:pt x="147" y="80"/>
                  </a:cubicBezTo>
                  <a:cubicBezTo>
                    <a:pt x="151" y="83"/>
                    <a:pt x="146" y="93"/>
                    <a:pt x="143" y="97"/>
                  </a:cubicBezTo>
                  <a:cubicBezTo>
                    <a:pt x="141" y="93"/>
                    <a:pt x="142" y="86"/>
                    <a:pt x="142" y="82"/>
                  </a:cubicBezTo>
                  <a:close/>
                  <a:moveTo>
                    <a:pt x="137" y="51"/>
                  </a:moveTo>
                  <a:cubicBezTo>
                    <a:pt x="138" y="54"/>
                    <a:pt x="133" y="56"/>
                    <a:pt x="132" y="60"/>
                  </a:cubicBezTo>
                  <a:cubicBezTo>
                    <a:pt x="134" y="60"/>
                    <a:pt x="135" y="58"/>
                    <a:pt x="136" y="57"/>
                  </a:cubicBezTo>
                  <a:cubicBezTo>
                    <a:pt x="136" y="61"/>
                    <a:pt x="131" y="65"/>
                    <a:pt x="127" y="67"/>
                  </a:cubicBezTo>
                  <a:cubicBezTo>
                    <a:pt x="128" y="61"/>
                    <a:pt x="133" y="57"/>
                    <a:pt x="137" y="51"/>
                  </a:cubicBezTo>
                  <a:close/>
                  <a:moveTo>
                    <a:pt x="136" y="84"/>
                  </a:moveTo>
                  <a:cubicBezTo>
                    <a:pt x="132" y="93"/>
                    <a:pt x="124" y="98"/>
                    <a:pt x="119" y="106"/>
                  </a:cubicBezTo>
                  <a:cubicBezTo>
                    <a:pt x="116" y="104"/>
                    <a:pt x="119" y="104"/>
                    <a:pt x="121" y="103"/>
                  </a:cubicBezTo>
                  <a:cubicBezTo>
                    <a:pt x="122" y="99"/>
                    <a:pt x="124" y="96"/>
                    <a:pt x="127" y="94"/>
                  </a:cubicBezTo>
                  <a:cubicBezTo>
                    <a:pt x="127" y="93"/>
                    <a:pt x="127" y="92"/>
                    <a:pt x="127" y="91"/>
                  </a:cubicBezTo>
                  <a:cubicBezTo>
                    <a:pt x="132" y="90"/>
                    <a:pt x="131" y="86"/>
                    <a:pt x="135" y="83"/>
                  </a:cubicBezTo>
                  <a:cubicBezTo>
                    <a:pt x="136" y="83"/>
                    <a:pt x="135" y="84"/>
                    <a:pt x="136" y="84"/>
                  </a:cubicBezTo>
                  <a:close/>
                  <a:moveTo>
                    <a:pt x="128" y="49"/>
                  </a:moveTo>
                  <a:cubicBezTo>
                    <a:pt x="130" y="48"/>
                    <a:pt x="131" y="50"/>
                    <a:pt x="134" y="48"/>
                  </a:cubicBezTo>
                  <a:cubicBezTo>
                    <a:pt x="119" y="67"/>
                    <a:pt x="106" y="88"/>
                    <a:pt x="91" y="107"/>
                  </a:cubicBezTo>
                  <a:cubicBezTo>
                    <a:pt x="101" y="89"/>
                    <a:pt x="115" y="68"/>
                    <a:pt x="128" y="49"/>
                  </a:cubicBezTo>
                  <a:close/>
                  <a:moveTo>
                    <a:pt x="113" y="110"/>
                  </a:moveTo>
                  <a:cubicBezTo>
                    <a:pt x="114" y="109"/>
                    <a:pt x="116" y="108"/>
                    <a:pt x="117" y="106"/>
                  </a:cubicBezTo>
                  <a:cubicBezTo>
                    <a:pt x="118" y="107"/>
                    <a:pt x="116" y="111"/>
                    <a:pt x="113" y="110"/>
                  </a:cubicBezTo>
                  <a:close/>
                  <a:moveTo>
                    <a:pt x="113" y="111"/>
                  </a:moveTo>
                  <a:cubicBezTo>
                    <a:pt x="113" y="114"/>
                    <a:pt x="111" y="114"/>
                    <a:pt x="110" y="116"/>
                  </a:cubicBezTo>
                  <a:cubicBezTo>
                    <a:pt x="109" y="115"/>
                    <a:pt x="112" y="112"/>
                    <a:pt x="113" y="111"/>
                  </a:cubicBezTo>
                  <a:close/>
                  <a:moveTo>
                    <a:pt x="107" y="96"/>
                  </a:moveTo>
                  <a:cubicBezTo>
                    <a:pt x="105" y="96"/>
                    <a:pt x="104" y="98"/>
                    <a:pt x="102" y="99"/>
                  </a:cubicBezTo>
                  <a:cubicBezTo>
                    <a:pt x="104" y="97"/>
                    <a:pt x="105" y="93"/>
                    <a:pt x="108" y="92"/>
                  </a:cubicBezTo>
                  <a:cubicBezTo>
                    <a:pt x="108" y="95"/>
                    <a:pt x="106" y="93"/>
                    <a:pt x="107" y="96"/>
                  </a:cubicBezTo>
                  <a:close/>
                  <a:moveTo>
                    <a:pt x="91" y="114"/>
                  </a:moveTo>
                  <a:cubicBezTo>
                    <a:pt x="97" y="112"/>
                    <a:pt x="96" y="109"/>
                    <a:pt x="100" y="105"/>
                  </a:cubicBezTo>
                  <a:cubicBezTo>
                    <a:pt x="101" y="109"/>
                    <a:pt x="93" y="115"/>
                    <a:pt x="92" y="120"/>
                  </a:cubicBezTo>
                  <a:cubicBezTo>
                    <a:pt x="86" y="123"/>
                    <a:pt x="83" y="133"/>
                    <a:pt x="77" y="137"/>
                  </a:cubicBezTo>
                  <a:cubicBezTo>
                    <a:pt x="79" y="129"/>
                    <a:pt x="89" y="121"/>
                    <a:pt x="91" y="114"/>
                  </a:cubicBezTo>
                  <a:close/>
                  <a:moveTo>
                    <a:pt x="14" y="209"/>
                  </a:moveTo>
                  <a:cubicBezTo>
                    <a:pt x="20" y="195"/>
                    <a:pt x="29" y="185"/>
                    <a:pt x="38" y="174"/>
                  </a:cubicBezTo>
                  <a:cubicBezTo>
                    <a:pt x="40" y="185"/>
                    <a:pt x="25" y="192"/>
                    <a:pt x="21" y="203"/>
                  </a:cubicBezTo>
                  <a:cubicBezTo>
                    <a:pt x="22" y="207"/>
                    <a:pt x="19" y="209"/>
                    <a:pt x="18" y="211"/>
                  </a:cubicBezTo>
                  <a:cubicBezTo>
                    <a:pt x="17" y="210"/>
                    <a:pt x="15" y="210"/>
                    <a:pt x="14" y="209"/>
                  </a:cubicBezTo>
                  <a:close/>
                  <a:moveTo>
                    <a:pt x="24" y="220"/>
                  </a:moveTo>
                  <a:cubicBezTo>
                    <a:pt x="23" y="221"/>
                    <a:pt x="20" y="219"/>
                    <a:pt x="21" y="217"/>
                  </a:cubicBezTo>
                  <a:cubicBezTo>
                    <a:pt x="22" y="215"/>
                    <a:pt x="22" y="218"/>
                    <a:pt x="24" y="218"/>
                  </a:cubicBezTo>
                  <a:cubicBezTo>
                    <a:pt x="24" y="219"/>
                    <a:pt x="23" y="219"/>
                    <a:pt x="24" y="220"/>
                  </a:cubicBezTo>
                  <a:close/>
                  <a:moveTo>
                    <a:pt x="24" y="214"/>
                  </a:moveTo>
                  <a:cubicBezTo>
                    <a:pt x="29" y="209"/>
                    <a:pt x="33" y="204"/>
                    <a:pt x="35" y="197"/>
                  </a:cubicBezTo>
                  <a:cubicBezTo>
                    <a:pt x="38" y="197"/>
                    <a:pt x="37" y="200"/>
                    <a:pt x="39" y="200"/>
                  </a:cubicBezTo>
                  <a:cubicBezTo>
                    <a:pt x="45" y="195"/>
                    <a:pt x="49" y="188"/>
                    <a:pt x="53" y="180"/>
                  </a:cubicBezTo>
                  <a:cubicBezTo>
                    <a:pt x="68" y="169"/>
                    <a:pt x="79" y="153"/>
                    <a:pt x="92" y="140"/>
                  </a:cubicBezTo>
                  <a:cubicBezTo>
                    <a:pt x="85" y="154"/>
                    <a:pt x="71" y="165"/>
                    <a:pt x="63" y="179"/>
                  </a:cubicBezTo>
                  <a:cubicBezTo>
                    <a:pt x="54" y="188"/>
                    <a:pt x="45" y="200"/>
                    <a:pt x="35" y="209"/>
                  </a:cubicBezTo>
                  <a:cubicBezTo>
                    <a:pt x="33" y="211"/>
                    <a:pt x="29" y="219"/>
                    <a:pt x="24" y="214"/>
                  </a:cubicBezTo>
                  <a:close/>
                  <a:moveTo>
                    <a:pt x="87" y="286"/>
                  </a:moveTo>
                  <a:cubicBezTo>
                    <a:pt x="74" y="272"/>
                    <a:pt x="60" y="255"/>
                    <a:pt x="45" y="241"/>
                  </a:cubicBezTo>
                  <a:cubicBezTo>
                    <a:pt x="46" y="239"/>
                    <a:pt x="44" y="240"/>
                    <a:pt x="45" y="238"/>
                  </a:cubicBezTo>
                  <a:cubicBezTo>
                    <a:pt x="62" y="254"/>
                    <a:pt x="78" y="272"/>
                    <a:pt x="92" y="290"/>
                  </a:cubicBezTo>
                  <a:cubicBezTo>
                    <a:pt x="90" y="290"/>
                    <a:pt x="88" y="288"/>
                    <a:pt x="87" y="286"/>
                  </a:cubicBezTo>
                  <a:close/>
                  <a:moveTo>
                    <a:pt x="98" y="290"/>
                  </a:moveTo>
                  <a:cubicBezTo>
                    <a:pt x="94" y="280"/>
                    <a:pt x="87" y="274"/>
                    <a:pt x="80" y="267"/>
                  </a:cubicBezTo>
                  <a:cubicBezTo>
                    <a:pt x="76" y="260"/>
                    <a:pt x="71" y="253"/>
                    <a:pt x="64" y="248"/>
                  </a:cubicBezTo>
                  <a:cubicBezTo>
                    <a:pt x="62" y="241"/>
                    <a:pt x="58" y="234"/>
                    <a:pt x="52" y="231"/>
                  </a:cubicBezTo>
                  <a:cubicBezTo>
                    <a:pt x="50" y="223"/>
                    <a:pt x="44" y="219"/>
                    <a:pt x="40" y="214"/>
                  </a:cubicBezTo>
                  <a:cubicBezTo>
                    <a:pt x="41" y="210"/>
                    <a:pt x="46" y="209"/>
                    <a:pt x="48" y="207"/>
                  </a:cubicBezTo>
                  <a:cubicBezTo>
                    <a:pt x="48" y="205"/>
                    <a:pt x="48" y="203"/>
                    <a:pt x="49" y="202"/>
                  </a:cubicBezTo>
                  <a:cubicBezTo>
                    <a:pt x="62" y="184"/>
                    <a:pt x="78" y="167"/>
                    <a:pt x="92" y="150"/>
                  </a:cubicBezTo>
                  <a:cubicBezTo>
                    <a:pt x="106" y="132"/>
                    <a:pt x="118" y="113"/>
                    <a:pt x="135" y="97"/>
                  </a:cubicBezTo>
                  <a:cubicBezTo>
                    <a:pt x="136" y="97"/>
                    <a:pt x="136" y="98"/>
                    <a:pt x="136" y="98"/>
                  </a:cubicBezTo>
                  <a:cubicBezTo>
                    <a:pt x="137" y="158"/>
                    <a:pt x="145" y="231"/>
                    <a:pt x="142" y="285"/>
                  </a:cubicBezTo>
                  <a:cubicBezTo>
                    <a:pt x="143" y="302"/>
                    <a:pt x="145" y="317"/>
                    <a:pt x="145" y="336"/>
                  </a:cubicBezTo>
                  <a:cubicBezTo>
                    <a:pt x="129" y="322"/>
                    <a:pt x="113" y="306"/>
                    <a:pt x="98" y="290"/>
                  </a:cubicBezTo>
                  <a:close/>
                  <a:moveTo>
                    <a:pt x="144" y="345"/>
                  </a:moveTo>
                  <a:cubicBezTo>
                    <a:pt x="142" y="346"/>
                    <a:pt x="144" y="343"/>
                    <a:pt x="142" y="344"/>
                  </a:cubicBezTo>
                  <a:cubicBezTo>
                    <a:pt x="142" y="343"/>
                    <a:pt x="142" y="343"/>
                    <a:pt x="142" y="342"/>
                  </a:cubicBezTo>
                  <a:cubicBezTo>
                    <a:pt x="144" y="342"/>
                    <a:pt x="144" y="343"/>
                    <a:pt x="144" y="345"/>
                  </a:cubicBezTo>
                  <a:close/>
                  <a:moveTo>
                    <a:pt x="134" y="344"/>
                  </a:moveTo>
                  <a:cubicBezTo>
                    <a:pt x="133" y="342"/>
                    <a:pt x="133" y="339"/>
                    <a:pt x="132" y="337"/>
                  </a:cubicBezTo>
                  <a:cubicBezTo>
                    <a:pt x="134" y="339"/>
                    <a:pt x="137" y="341"/>
                    <a:pt x="134" y="344"/>
                  </a:cubicBezTo>
                  <a:close/>
                  <a:moveTo>
                    <a:pt x="129" y="362"/>
                  </a:moveTo>
                  <a:cubicBezTo>
                    <a:pt x="125" y="357"/>
                    <a:pt x="127" y="349"/>
                    <a:pt x="128" y="344"/>
                  </a:cubicBezTo>
                  <a:cubicBezTo>
                    <a:pt x="130" y="349"/>
                    <a:pt x="132" y="356"/>
                    <a:pt x="129" y="362"/>
                  </a:cubicBezTo>
                  <a:close/>
                  <a:moveTo>
                    <a:pt x="125" y="386"/>
                  </a:moveTo>
                  <a:cubicBezTo>
                    <a:pt x="123" y="378"/>
                    <a:pt x="123" y="372"/>
                    <a:pt x="124" y="363"/>
                  </a:cubicBezTo>
                  <a:cubicBezTo>
                    <a:pt x="130" y="367"/>
                    <a:pt x="128" y="381"/>
                    <a:pt x="125" y="386"/>
                  </a:cubicBezTo>
                  <a:close/>
                  <a:moveTo>
                    <a:pt x="128" y="392"/>
                  </a:moveTo>
                  <a:cubicBezTo>
                    <a:pt x="129" y="389"/>
                    <a:pt x="130" y="387"/>
                    <a:pt x="131" y="384"/>
                  </a:cubicBezTo>
                  <a:cubicBezTo>
                    <a:pt x="133" y="393"/>
                    <a:pt x="137" y="400"/>
                    <a:pt x="139" y="407"/>
                  </a:cubicBezTo>
                  <a:cubicBezTo>
                    <a:pt x="134" y="407"/>
                    <a:pt x="135" y="393"/>
                    <a:pt x="128" y="392"/>
                  </a:cubicBezTo>
                  <a:close/>
                  <a:moveTo>
                    <a:pt x="149" y="415"/>
                  </a:moveTo>
                  <a:cubicBezTo>
                    <a:pt x="143" y="407"/>
                    <a:pt x="140" y="392"/>
                    <a:pt x="137" y="382"/>
                  </a:cubicBezTo>
                  <a:cubicBezTo>
                    <a:pt x="136" y="381"/>
                    <a:pt x="133" y="382"/>
                    <a:pt x="132" y="381"/>
                  </a:cubicBezTo>
                  <a:cubicBezTo>
                    <a:pt x="136" y="375"/>
                    <a:pt x="136" y="362"/>
                    <a:pt x="139" y="354"/>
                  </a:cubicBezTo>
                  <a:cubicBezTo>
                    <a:pt x="142" y="354"/>
                    <a:pt x="145" y="350"/>
                    <a:pt x="143" y="348"/>
                  </a:cubicBezTo>
                  <a:cubicBezTo>
                    <a:pt x="145" y="347"/>
                    <a:pt x="148" y="350"/>
                    <a:pt x="150" y="350"/>
                  </a:cubicBezTo>
                  <a:cubicBezTo>
                    <a:pt x="148" y="370"/>
                    <a:pt x="149" y="397"/>
                    <a:pt x="149" y="415"/>
                  </a:cubicBezTo>
                  <a:close/>
                  <a:moveTo>
                    <a:pt x="150" y="341"/>
                  </a:moveTo>
                  <a:cubicBezTo>
                    <a:pt x="148" y="341"/>
                    <a:pt x="148" y="338"/>
                    <a:pt x="146" y="337"/>
                  </a:cubicBezTo>
                  <a:cubicBezTo>
                    <a:pt x="147" y="335"/>
                    <a:pt x="149" y="338"/>
                    <a:pt x="151" y="337"/>
                  </a:cubicBezTo>
                  <a:cubicBezTo>
                    <a:pt x="151" y="339"/>
                    <a:pt x="151" y="340"/>
                    <a:pt x="150" y="341"/>
                  </a:cubicBezTo>
                  <a:close/>
                  <a:moveTo>
                    <a:pt x="151" y="405"/>
                  </a:moveTo>
                  <a:cubicBezTo>
                    <a:pt x="153" y="395"/>
                    <a:pt x="151" y="387"/>
                    <a:pt x="153" y="373"/>
                  </a:cubicBezTo>
                  <a:cubicBezTo>
                    <a:pt x="155" y="375"/>
                    <a:pt x="157" y="377"/>
                    <a:pt x="158" y="379"/>
                  </a:cubicBezTo>
                  <a:cubicBezTo>
                    <a:pt x="157" y="380"/>
                    <a:pt x="155" y="380"/>
                    <a:pt x="155" y="382"/>
                  </a:cubicBezTo>
                  <a:cubicBezTo>
                    <a:pt x="155" y="403"/>
                    <a:pt x="157" y="414"/>
                    <a:pt x="157" y="432"/>
                  </a:cubicBezTo>
                  <a:cubicBezTo>
                    <a:pt x="149" y="423"/>
                    <a:pt x="154" y="414"/>
                    <a:pt x="151" y="405"/>
                  </a:cubicBezTo>
                  <a:close/>
                  <a:moveTo>
                    <a:pt x="153" y="481"/>
                  </a:moveTo>
                  <a:cubicBezTo>
                    <a:pt x="153" y="468"/>
                    <a:pt x="154" y="454"/>
                    <a:pt x="153" y="445"/>
                  </a:cubicBezTo>
                  <a:cubicBezTo>
                    <a:pt x="154" y="444"/>
                    <a:pt x="156" y="444"/>
                    <a:pt x="155" y="441"/>
                  </a:cubicBezTo>
                  <a:cubicBezTo>
                    <a:pt x="156" y="441"/>
                    <a:pt x="156" y="441"/>
                    <a:pt x="157" y="442"/>
                  </a:cubicBezTo>
                  <a:cubicBezTo>
                    <a:pt x="157" y="478"/>
                    <a:pt x="159" y="516"/>
                    <a:pt x="157" y="555"/>
                  </a:cubicBezTo>
                  <a:cubicBezTo>
                    <a:pt x="155" y="535"/>
                    <a:pt x="155" y="506"/>
                    <a:pt x="153" y="481"/>
                  </a:cubicBezTo>
                  <a:close/>
                  <a:moveTo>
                    <a:pt x="162" y="806"/>
                  </a:moveTo>
                  <a:cubicBezTo>
                    <a:pt x="164" y="809"/>
                    <a:pt x="158" y="815"/>
                    <a:pt x="158" y="820"/>
                  </a:cubicBezTo>
                  <a:cubicBezTo>
                    <a:pt x="155" y="818"/>
                    <a:pt x="153" y="821"/>
                    <a:pt x="151" y="821"/>
                  </a:cubicBezTo>
                  <a:cubicBezTo>
                    <a:pt x="154" y="815"/>
                    <a:pt x="158" y="811"/>
                    <a:pt x="162" y="806"/>
                  </a:cubicBezTo>
                  <a:close/>
                  <a:moveTo>
                    <a:pt x="136" y="866"/>
                  </a:moveTo>
                  <a:cubicBezTo>
                    <a:pt x="136" y="863"/>
                    <a:pt x="134" y="862"/>
                    <a:pt x="138" y="861"/>
                  </a:cubicBezTo>
                  <a:cubicBezTo>
                    <a:pt x="137" y="862"/>
                    <a:pt x="138" y="863"/>
                    <a:pt x="139" y="863"/>
                  </a:cubicBezTo>
                  <a:cubicBezTo>
                    <a:pt x="139" y="864"/>
                    <a:pt x="138" y="866"/>
                    <a:pt x="136" y="866"/>
                  </a:cubicBezTo>
                  <a:close/>
                  <a:moveTo>
                    <a:pt x="140" y="841"/>
                  </a:moveTo>
                  <a:cubicBezTo>
                    <a:pt x="141" y="841"/>
                    <a:pt x="141" y="842"/>
                    <a:pt x="142" y="842"/>
                  </a:cubicBezTo>
                  <a:cubicBezTo>
                    <a:pt x="142" y="844"/>
                    <a:pt x="140" y="845"/>
                    <a:pt x="140" y="846"/>
                  </a:cubicBezTo>
                  <a:cubicBezTo>
                    <a:pt x="137" y="844"/>
                    <a:pt x="141" y="843"/>
                    <a:pt x="140" y="841"/>
                  </a:cubicBezTo>
                  <a:close/>
                  <a:moveTo>
                    <a:pt x="140" y="869"/>
                  </a:moveTo>
                  <a:cubicBezTo>
                    <a:pt x="140" y="868"/>
                    <a:pt x="140" y="867"/>
                    <a:pt x="140" y="867"/>
                  </a:cubicBezTo>
                  <a:cubicBezTo>
                    <a:pt x="141" y="867"/>
                    <a:pt x="142" y="867"/>
                    <a:pt x="142" y="867"/>
                  </a:cubicBezTo>
                  <a:cubicBezTo>
                    <a:pt x="142" y="868"/>
                    <a:pt x="142" y="869"/>
                    <a:pt x="140" y="869"/>
                  </a:cubicBezTo>
                  <a:close/>
                  <a:moveTo>
                    <a:pt x="143" y="858"/>
                  </a:moveTo>
                  <a:cubicBezTo>
                    <a:pt x="138" y="856"/>
                    <a:pt x="141" y="852"/>
                    <a:pt x="143" y="850"/>
                  </a:cubicBezTo>
                  <a:cubicBezTo>
                    <a:pt x="147" y="850"/>
                    <a:pt x="146" y="857"/>
                    <a:pt x="143" y="858"/>
                  </a:cubicBezTo>
                  <a:close/>
                  <a:moveTo>
                    <a:pt x="146" y="833"/>
                  </a:moveTo>
                  <a:cubicBezTo>
                    <a:pt x="144" y="829"/>
                    <a:pt x="146" y="826"/>
                    <a:pt x="149" y="823"/>
                  </a:cubicBezTo>
                  <a:cubicBezTo>
                    <a:pt x="150" y="824"/>
                    <a:pt x="150" y="826"/>
                    <a:pt x="151" y="827"/>
                  </a:cubicBezTo>
                  <a:cubicBezTo>
                    <a:pt x="150" y="829"/>
                    <a:pt x="150" y="833"/>
                    <a:pt x="146" y="833"/>
                  </a:cubicBezTo>
                  <a:close/>
                  <a:moveTo>
                    <a:pt x="153" y="834"/>
                  </a:moveTo>
                  <a:cubicBezTo>
                    <a:pt x="157" y="838"/>
                    <a:pt x="158" y="843"/>
                    <a:pt x="153" y="846"/>
                  </a:cubicBezTo>
                  <a:cubicBezTo>
                    <a:pt x="151" y="845"/>
                    <a:pt x="152" y="841"/>
                    <a:pt x="149" y="840"/>
                  </a:cubicBezTo>
                  <a:cubicBezTo>
                    <a:pt x="151" y="838"/>
                    <a:pt x="152" y="836"/>
                    <a:pt x="153" y="834"/>
                  </a:cubicBezTo>
                  <a:close/>
                  <a:moveTo>
                    <a:pt x="151" y="866"/>
                  </a:moveTo>
                  <a:cubicBezTo>
                    <a:pt x="150" y="863"/>
                    <a:pt x="151" y="860"/>
                    <a:pt x="153" y="859"/>
                  </a:cubicBezTo>
                  <a:cubicBezTo>
                    <a:pt x="155" y="858"/>
                    <a:pt x="154" y="861"/>
                    <a:pt x="155" y="862"/>
                  </a:cubicBezTo>
                  <a:cubicBezTo>
                    <a:pt x="154" y="864"/>
                    <a:pt x="153" y="866"/>
                    <a:pt x="151" y="866"/>
                  </a:cubicBezTo>
                  <a:close/>
                  <a:moveTo>
                    <a:pt x="154" y="870"/>
                  </a:moveTo>
                  <a:cubicBezTo>
                    <a:pt x="155" y="869"/>
                    <a:pt x="156" y="867"/>
                    <a:pt x="158" y="867"/>
                  </a:cubicBezTo>
                  <a:cubicBezTo>
                    <a:pt x="156" y="868"/>
                    <a:pt x="156" y="872"/>
                    <a:pt x="154" y="870"/>
                  </a:cubicBezTo>
                  <a:close/>
                  <a:moveTo>
                    <a:pt x="159" y="857"/>
                  </a:moveTo>
                  <a:cubicBezTo>
                    <a:pt x="158" y="855"/>
                    <a:pt x="157" y="854"/>
                    <a:pt x="156" y="853"/>
                  </a:cubicBezTo>
                  <a:cubicBezTo>
                    <a:pt x="156" y="852"/>
                    <a:pt x="158" y="851"/>
                    <a:pt x="158" y="849"/>
                  </a:cubicBezTo>
                  <a:cubicBezTo>
                    <a:pt x="160" y="850"/>
                    <a:pt x="163" y="857"/>
                    <a:pt x="159" y="857"/>
                  </a:cubicBezTo>
                  <a:close/>
                  <a:moveTo>
                    <a:pt x="164" y="850"/>
                  </a:moveTo>
                  <a:cubicBezTo>
                    <a:pt x="164" y="848"/>
                    <a:pt x="163" y="846"/>
                    <a:pt x="162" y="845"/>
                  </a:cubicBezTo>
                  <a:cubicBezTo>
                    <a:pt x="164" y="843"/>
                    <a:pt x="163" y="849"/>
                    <a:pt x="166" y="848"/>
                  </a:cubicBezTo>
                  <a:cubicBezTo>
                    <a:pt x="165" y="849"/>
                    <a:pt x="166" y="851"/>
                    <a:pt x="164" y="850"/>
                  </a:cubicBezTo>
                  <a:close/>
                  <a:moveTo>
                    <a:pt x="168" y="835"/>
                  </a:moveTo>
                  <a:cubicBezTo>
                    <a:pt x="171" y="836"/>
                    <a:pt x="170" y="840"/>
                    <a:pt x="173" y="841"/>
                  </a:cubicBezTo>
                  <a:cubicBezTo>
                    <a:pt x="173" y="843"/>
                    <a:pt x="171" y="844"/>
                    <a:pt x="169" y="844"/>
                  </a:cubicBezTo>
                  <a:cubicBezTo>
                    <a:pt x="168" y="842"/>
                    <a:pt x="167" y="841"/>
                    <a:pt x="166" y="838"/>
                  </a:cubicBezTo>
                  <a:cubicBezTo>
                    <a:pt x="167" y="837"/>
                    <a:pt x="168" y="837"/>
                    <a:pt x="168" y="835"/>
                  </a:cubicBezTo>
                  <a:close/>
                  <a:moveTo>
                    <a:pt x="170" y="857"/>
                  </a:moveTo>
                  <a:cubicBezTo>
                    <a:pt x="176" y="860"/>
                    <a:pt x="173" y="864"/>
                    <a:pt x="168" y="866"/>
                  </a:cubicBezTo>
                  <a:cubicBezTo>
                    <a:pt x="168" y="862"/>
                    <a:pt x="169" y="859"/>
                    <a:pt x="170" y="857"/>
                  </a:cubicBezTo>
                  <a:close/>
                  <a:moveTo>
                    <a:pt x="174" y="872"/>
                  </a:moveTo>
                  <a:cubicBezTo>
                    <a:pt x="173" y="872"/>
                    <a:pt x="171" y="872"/>
                    <a:pt x="169" y="872"/>
                  </a:cubicBezTo>
                  <a:cubicBezTo>
                    <a:pt x="173" y="869"/>
                    <a:pt x="174" y="863"/>
                    <a:pt x="180" y="863"/>
                  </a:cubicBezTo>
                  <a:cubicBezTo>
                    <a:pt x="178" y="866"/>
                    <a:pt x="176" y="869"/>
                    <a:pt x="174" y="872"/>
                  </a:cubicBezTo>
                  <a:close/>
                  <a:moveTo>
                    <a:pt x="175" y="851"/>
                  </a:moveTo>
                  <a:cubicBezTo>
                    <a:pt x="177" y="851"/>
                    <a:pt x="176" y="853"/>
                    <a:pt x="177" y="853"/>
                  </a:cubicBezTo>
                  <a:cubicBezTo>
                    <a:pt x="176" y="855"/>
                    <a:pt x="173" y="852"/>
                    <a:pt x="175" y="851"/>
                  </a:cubicBezTo>
                  <a:close/>
                  <a:moveTo>
                    <a:pt x="181" y="842"/>
                  </a:moveTo>
                  <a:cubicBezTo>
                    <a:pt x="183" y="840"/>
                    <a:pt x="185" y="838"/>
                    <a:pt x="186" y="836"/>
                  </a:cubicBezTo>
                  <a:cubicBezTo>
                    <a:pt x="190" y="838"/>
                    <a:pt x="190" y="844"/>
                    <a:pt x="186" y="847"/>
                  </a:cubicBezTo>
                  <a:cubicBezTo>
                    <a:pt x="183" y="846"/>
                    <a:pt x="182" y="844"/>
                    <a:pt x="181" y="842"/>
                  </a:cubicBezTo>
                  <a:close/>
                  <a:moveTo>
                    <a:pt x="190" y="846"/>
                  </a:moveTo>
                  <a:cubicBezTo>
                    <a:pt x="191" y="846"/>
                    <a:pt x="192" y="847"/>
                    <a:pt x="193" y="847"/>
                  </a:cubicBezTo>
                  <a:cubicBezTo>
                    <a:pt x="191" y="849"/>
                    <a:pt x="191" y="852"/>
                    <a:pt x="187" y="852"/>
                  </a:cubicBezTo>
                  <a:cubicBezTo>
                    <a:pt x="188" y="848"/>
                    <a:pt x="189" y="850"/>
                    <a:pt x="190" y="846"/>
                  </a:cubicBezTo>
                  <a:close/>
                  <a:moveTo>
                    <a:pt x="193" y="874"/>
                  </a:moveTo>
                  <a:cubicBezTo>
                    <a:pt x="190" y="874"/>
                    <a:pt x="186" y="875"/>
                    <a:pt x="184" y="873"/>
                  </a:cubicBezTo>
                  <a:cubicBezTo>
                    <a:pt x="187" y="871"/>
                    <a:pt x="190" y="864"/>
                    <a:pt x="195" y="868"/>
                  </a:cubicBezTo>
                  <a:cubicBezTo>
                    <a:pt x="195" y="871"/>
                    <a:pt x="193" y="872"/>
                    <a:pt x="193" y="874"/>
                  </a:cubicBezTo>
                  <a:close/>
                  <a:moveTo>
                    <a:pt x="193" y="858"/>
                  </a:moveTo>
                  <a:cubicBezTo>
                    <a:pt x="191" y="857"/>
                    <a:pt x="194" y="855"/>
                    <a:pt x="194" y="853"/>
                  </a:cubicBezTo>
                  <a:cubicBezTo>
                    <a:pt x="195" y="854"/>
                    <a:pt x="195" y="854"/>
                    <a:pt x="195" y="855"/>
                  </a:cubicBezTo>
                  <a:cubicBezTo>
                    <a:pt x="193" y="855"/>
                    <a:pt x="193" y="857"/>
                    <a:pt x="193" y="858"/>
                  </a:cubicBezTo>
                  <a:close/>
                  <a:moveTo>
                    <a:pt x="200" y="872"/>
                  </a:moveTo>
                  <a:cubicBezTo>
                    <a:pt x="200" y="869"/>
                    <a:pt x="201" y="867"/>
                    <a:pt x="202" y="865"/>
                  </a:cubicBezTo>
                  <a:cubicBezTo>
                    <a:pt x="204" y="865"/>
                    <a:pt x="205" y="867"/>
                    <a:pt x="207" y="867"/>
                  </a:cubicBezTo>
                  <a:cubicBezTo>
                    <a:pt x="206" y="870"/>
                    <a:pt x="203" y="871"/>
                    <a:pt x="200" y="872"/>
                  </a:cubicBezTo>
                  <a:close/>
                  <a:moveTo>
                    <a:pt x="204" y="850"/>
                  </a:moveTo>
                  <a:cubicBezTo>
                    <a:pt x="206" y="851"/>
                    <a:pt x="202" y="852"/>
                    <a:pt x="202" y="853"/>
                  </a:cubicBezTo>
                  <a:cubicBezTo>
                    <a:pt x="200" y="852"/>
                    <a:pt x="203" y="850"/>
                    <a:pt x="204" y="850"/>
                  </a:cubicBezTo>
                  <a:close/>
                  <a:moveTo>
                    <a:pt x="210" y="863"/>
                  </a:moveTo>
                  <a:cubicBezTo>
                    <a:pt x="208" y="863"/>
                    <a:pt x="207" y="861"/>
                    <a:pt x="206" y="859"/>
                  </a:cubicBezTo>
                  <a:cubicBezTo>
                    <a:pt x="207" y="853"/>
                    <a:pt x="211" y="850"/>
                    <a:pt x="213" y="844"/>
                  </a:cubicBezTo>
                  <a:cubicBezTo>
                    <a:pt x="214" y="851"/>
                    <a:pt x="213" y="858"/>
                    <a:pt x="210" y="863"/>
                  </a:cubicBezTo>
                  <a:close/>
                  <a:moveTo>
                    <a:pt x="213" y="836"/>
                  </a:moveTo>
                  <a:cubicBezTo>
                    <a:pt x="213" y="838"/>
                    <a:pt x="214" y="839"/>
                    <a:pt x="213" y="841"/>
                  </a:cubicBezTo>
                  <a:cubicBezTo>
                    <a:pt x="212" y="842"/>
                    <a:pt x="211" y="839"/>
                    <a:pt x="208" y="840"/>
                  </a:cubicBezTo>
                  <a:cubicBezTo>
                    <a:pt x="204" y="841"/>
                    <a:pt x="203" y="846"/>
                    <a:pt x="200" y="848"/>
                  </a:cubicBezTo>
                  <a:cubicBezTo>
                    <a:pt x="198" y="844"/>
                    <a:pt x="205" y="839"/>
                    <a:pt x="206" y="834"/>
                  </a:cubicBezTo>
                  <a:cubicBezTo>
                    <a:pt x="208" y="836"/>
                    <a:pt x="209" y="838"/>
                    <a:pt x="213" y="836"/>
                  </a:cubicBezTo>
                  <a:close/>
                  <a:moveTo>
                    <a:pt x="207" y="831"/>
                  </a:moveTo>
                  <a:cubicBezTo>
                    <a:pt x="202" y="830"/>
                    <a:pt x="197" y="832"/>
                    <a:pt x="194" y="835"/>
                  </a:cubicBezTo>
                  <a:cubicBezTo>
                    <a:pt x="189" y="828"/>
                    <a:pt x="195" y="826"/>
                    <a:pt x="198" y="819"/>
                  </a:cubicBezTo>
                  <a:cubicBezTo>
                    <a:pt x="201" y="823"/>
                    <a:pt x="204" y="826"/>
                    <a:pt x="207" y="831"/>
                  </a:cubicBezTo>
                  <a:close/>
                  <a:moveTo>
                    <a:pt x="188" y="810"/>
                  </a:moveTo>
                  <a:cubicBezTo>
                    <a:pt x="193" y="811"/>
                    <a:pt x="195" y="815"/>
                    <a:pt x="197" y="818"/>
                  </a:cubicBezTo>
                  <a:cubicBezTo>
                    <a:pt x="188" y="817"/>
                    <a:pt x="183" y="829"/>
                    <a:pt x="178" y="835"/>
                  </a:cubicBezTo>
                  <a:cubicBezTo>
                    <a:pt x="175" y="834"/>
                    <a:pt x="175" y="830"/>
                    <a:pt x="173" y="829"/>
                  </a:cubicBezTo>
                  <a:cubicBezTo>
                    <a:pt x="176" y="822"/>
                    <a:pt x="183" y="818"/>
                    <a:pt x="188" y="810"/>
                  </a:cubicBezTo>
                  <a:close/>
                  <a:moveTo>
                    <a:pt x="184" y="791"/>
                  </a:moveTo>
                  <a:cubicBezTo>
                    <a:pt x="179" y="790"/>
                    <a:pt x="185" y="786"/>
                    <a:pt x="181" y="783"/>
                  </a:cubicBezTo>
                  <a:cubicBezTo>
                    <a:pt x="182" y="781"/>
                    <a:pt x="183" y="786"/>
                    <a:pt x="187" y="784"/>
                  </a:cubicBezTo>
                  <a:cubicBezTo>
                    <a:pt x="185" y="786"/>
                    <a:pt x="184" y="788"/>
                    <a:pt x="184" y="791"/>
                  </a:cubicBezTo>
                  <a:close/>
                  <a:moveTo>
                    <a:pt x="189" y="778"/>
                  </a:moveTo>
                  <a:cubicBezTo>
                    <a:pt x="179" y="769"/>
                    <a:pt x="193" y="751"/>
                    <a:pt x="187" y="740"/>
                  </a:cubicBezTo>
                  <a:cubicBezTo>
                    <a:pt x="187" y="738"/>
                    <a:pt x="190" y="739"/>
                    <a:pt x="191" y="738"/>
                  </a:cubicBezTo>
                  <a:cubicBezTo>
                    <a:pt x="192" y="730"/>
                    <a:pt x="187" y="724"/>
                    <a:pt x="190" y="717"/>
                  </a:cubicBezTo>
                  <a:cubicBezTo>
                    <a:pt x="191" y="717"/>
                    <a:pt x="191" y="717"/>
                    <a:pt x="192" y="717"/>
                  </a:cubicBezTo>
                  <a:cubicBezTo>
                    <a:pt x="193" y="735"/>
                    <a:pt x="192" y="757"/>
                    <a:pt x="189" y="778"/>
                  </a:cubicBezTo>
                  <a:close/>
                  <a:moveTo>
                    <a:pt x="194" y="703"/>
                  </a:moveTo>
                  <a:cubicBezTo>
                    <a:pt x="186" y="700"/>
                    <a:pt x="198" y="688"/>
                    <a:pt x="190" y="685"/>
                  </a:cubicBezTo>
                  <a:cubicBezTo>
                    <a:pt x="197" y="683"/>
                    <a:pt x="190" y="674"/>
                    <a:pt x="192" y="669"/>
                  </a:cubicBezTo>
                  <a:cubicBezTo>
                    <a:pt x="189" y="666"/>
                    <a:pt x="187" y="662"/>
                    <a:pt x="187" y="659"/>
                  </a:cubicBezTo>
                  <a:cubicBezTo>
                    <a:pt x="190" y="659"/>
                    <a:pt x="189" y="662"/>
                    <a:pt x="192" y="661"/>
                  </a:cubicBezTo>
                  <a:cubicBezTo>
                    <a:pt x="196" y="660"/>
                    <a:pt x="194" y="653"/>
                    <a:pt x="193" y="650"/>
                  </a:cubicBezTo>
                  <a:cubicBezTo>
                    <a:pt x="195" y="647"/>
                    <a:pt x="197" y="644"/>
                    <a:pt x="198" y="641"/>
                  </a:cubicBezTo>
                  <a:cubicBezTo>
                    <a:pt x="198" y="639"/>
                    <a:pt x="196" y="639"/>
                    <a:pt x="195" y="638"/>
                  </a:cubicBezTo>
                  <a:cubicBezTo>
                    <a:pt x="192" y="638"/>
                    <a:pt x="192" y="643"/>
                    <a:pt x="190" y="641"/>
                  </a:cubicBezTo>
                  <a:cubicBezTo>
                    <a:pt x="189" y="638"/>
                    <a:pt x="189" y="637"/>
                    <a:pt x="191" y="635"/>
                  </a:cubicBezTo>
                  <a:cubicBezTo>
                    <a:pt x="192" y="634"/>
                    <a:pt x="192" y="636"/>
                    <a:pt x="194" y="636"/>
                  </a:cubicBezTo>
                  <a:cubicBezTo>
                    <a:pt x="197" y="631"/>
                    <a:pt x="194" y="624"/>
                    <a:pt x="198" y="621"/>
                  </a:cubicBezTo>
                  <a:cubicBezTo>
                    <a:pt x="200" y="622"/>
                    <a:pt x="202" y="624"/>
                    <a:pt x="204" y="625"/>
                  </a:cubicBezTo>
                  <a:cubicBezTo>
                    <a:pt x="200" y="652"/>
                    <a:pt x="195" y="676"/>
                    <a:pt x="194" y="703"/>
                  </a:cubicBezTo>
                  <a:close/>
                  <a:moveTo>
                    <a:pt x="206" y="613"/>
                  </a:moveTo>
                  <a:cubicBezTo>
                    <a:pt x="205" y="607"/>
                    <a:pt x="201" y="604"/>
                    <a:pt x="199" y="596"/>
                  </a:cubicBezTo>
                  <a:cubicBezTo>
                    <a:pt x="200" y="596"/>
                    <a:pt x="201" y="596"/>
                    <a:pt x="202" y="596"/>
                  </a:cubicBezTo>
                  <a:cubicBezTo>
                    <a:pt x="201" y="589"/>
                    <a:pt x="209" y="587"/>
                    <a:pt x="210" y="579"/>
                  </a:cubicBezTo>
                  <a:cubicBezTo>
                    <a:pt x="209" y="578"/>
                    <a:pt x="207" y="578"/>
                    <a:pt x="205" y="578"/>
                  </a:cubicBezTo>
                  <a:cubicBezTo>
                    <a:pt x="206" y="571"/>
                    <a:pt x="211" y="568"/>
                    <a:pt x="213" y="561"/>
                  </a:cubicBezTo>
                  <a:cubicBezTo>
                    <a:pt x="212" y="557"/>
                    <a:pt x="208" y="557"/>
                    <a:pt x="205" y="558"/>
                  </a:cubicBezTo>
                  <a:cubicBezTo>
                    <a:pt x="201" y="549"/>
                    <a:pt x="216" y="538"/>
                    <a:pt x="217" y="528"/>
                  </a:cubicBezTo>
                  <a:cubicBezTo>
                    <a:pt x="215" y="523"/>
                    <a:pt x="210" y="524"/>
                    <a:pt x="207" y="527"/>
                  </a:cubicBezTo>
                  <a:cubicBezTo>
                    <a:pt x="209" y="525"/>
                    <a:pt x="209" y="520"/>
                    <a:pt x="210" y="517"/>
                  </a:cubicBezTo>
                  <a:cubicBezTo>
                    <a:pt x="212" y="517"/>
                    <a:pt x="211" y="518"/>
                    <a:pt x="213" y="517"/>
                  </a:cubicBezTo>
                  <a:cubicBezTo>
                    <a:pt x="212" y="507"/>
                    <a:pt x="217" y="503"/>
                    <a:pt x="220" y="497"/>
                  </a:cubicBezTo>
                  <a:cubicBezTo>
                    <a:pt x="221" y="494"/>
                    <a:pt x="216" y="493"/>
                    <a:pt x="215" y="495"/>
                  </a:cubicBezTo>
                  <a:cubicBezTo>
                    <a:pt x="215" y="488"/>
                    <a:pt x="219" y="478"/>
                    <a:pt x="223" y="469"/>
                  </a:cubicBezTo>
                  <a:cubicBezTo>
                    <a:pt x="225" y="472"/>
                    <a:pt x="226" y="475"/>
                    <a:pt x="228" y="477"/>
                  </a:cubicBezTo>
                  <a:cubicBezTo>
                    <a:pt x="221" y="519"/>
                    <a:pt x="215" y="569"/>
                    <a:pt x="206" y="613"/>
                  </a:cubicBezTo>
                  <a:close/>
                  <a:moveTo>
                    <a:pt x="226" y="466"/>
                  </a:moveTo>
                  <a:cubicBezTo>
                    <a:pt x="226" y="464"/>
                    <a:pt x="228" y="463"/>
                    <a:pt x="230" y="462"/>
                  </a:cubicBezTo>
                  <a:cubicBezTo>
                    <a:pt x="229" y="466"/>
                    <a:pt x="230" y="468"/>
                    <a:pt x="226" y="466"/>
                  </a:cubicBezTo>
                  <a:close/>
                  <a:moveTo>
                    <a:pt x="227" y="439"/>
                  </a:moveTo>
                  <a:cubicBezTo>
                    <a:pt x="230" y="440"/>
                    <a:pt x="230" y="444"/>
                    <a:pt x="232" y="447"/>
                  </a:cubicBezTo>
                  <a:cubicBezTo>
                    <a:pt x="230" y="444"/>
                    <a:pt x="227" y="443"/>
                    <a:pt x="227" y="439"/>
                  </a:cubicBezTo>
                  <a:close/>
                  <a:moveTo>
                    <a:pt x="231" y="437"/>
                  </a:moveTo>
                  <a:cubicBezTo>
                    <a:pt x="231" y="435"/>
                    <a:pt x="232" y="435"/>
                    <a:pt x="232" y="434"/>
                  </a:cubicBezTo>
                  <a:cubicBezTo>
                    <a:pt x="234" y="434"/>
                    <a:pt x="234" y="436"/>
                    <a:pt x="236" y="436"/>
                  </a:cubicBezTo>
                  <a:cubicBezTo>
                    <a:pt x="234" y="436"/>
                    <a:pt x="233" y="437"/>
                    <a:pt x="231" y="437"/>
                  </a:cubicBezTo>
                  <a:close/>
                  <a:moveTo>
                    <a:pt x="235" y="423"/>
                  </a:moveTo>
                  <a:cubicBezTo>
                    <a:pt x="233" y="423"/>
                    <a:pt x="233" y="421"/>
                    <a:pt x="231" y="420"/>
                  </a:cubicBezTo>
                  <a:cubicBezTo>
                    <a:pt x="232" y="417"/>
                    <a:pt x="236" y="413"/>
                    <a:pt x="239" y="416"/>
                  </a:cubicBezTo>
                  <a:cubicBezTo>
                    <a:pt x="238" y="419"/>
                    <a:pt x="236" y="421"/>
                    <a:pt x="235" y="423"/>
                  </a:cubicBezTo>
                  <a:close/>
                  <a:moveTo>
                    <a:pt x="240" y="434"/>
                  </a:moveTo>
                  <a:cubicBezTo>
                    <a:pt x="239" y="431"/>
                    <a:pt x="240" y="429"/>
                    <a:pt x="238" y="428"/>
                  </a:cubicBezTo>
                  <a:cubicBezTo>
                    <a:pt x="238" y="425"/>
                    <a:pt x="241" y="424"/>
                    <a:pt x="242" y="422"/>
                  </a:cubicBezTo>
                  <a:cubicBezTo>
                    <a:pt x="245" y="423"/>
                    <a:pt x="246" y="426"/>
                    <a:pt x="248" y="429"/>
                  </a:cubicBezTo>
                  <a:cubicBezTo>
                    <a:pt x="244" y="430"/>
                    <a:pt x="243" y="433"/>
                    <a:pt x="240" y="434"/>
                  </a:cubicBezTo>
                  <a:close/>
                  <a:moveTo>
                    <a:pt x="246" y="415"/>
                  </a:moveTo>
                  <a:cubicBezTo>
                    <a:pt x="249" y="418"/>
                    <a:pt x="254" y="421"/>
                    <a:pt x="253" y="425"/>
                  </a:cubicBezTo>
                  <a:cubicBezTo>
                    <a:pt x="252" y="420"/>
                    <a:pt x="246" y="420"/>
                    <a:pt x="246" y="415"/>
                  </a:cubicBezTo>
                  <a:close/>
                  <a:moveTo>
                    <a:pt x="253" y="415"/>
                  </a:moveTo>
                  <a:cubicBezTo>
                    <a:pt x="255" y="415"/>
                    <a:pt x="255" y="417"/>
                    <a:pt x="255" y="418"/>
                  </a:cubicBezTo>
                  <a:cubicBezTo>
                    <a:pt x="254" y="418"/>
                    <a:pt x="254" y="417"/>
                    <a:pt x="253" y="415"/>
                  </a:cubicBezTo>
                  <a:close/>
                  <a:moveTo>
                    <a:pt x="260" y="460"/>
                  </a:moveTo>
                  <a:cubicBezTo>
                    <a:pt x="257" y="454"/>
                    <a:pt x="256" y="444"/>
                    <a:pt x="255" y="438"/>
                  </a:cubicBezTo>
                  <a:cubicBezTo>
                    <a:pt x="258" y="441"/>
                    <a:pt x="259" y="446"/>
                    <a:pt x="263" y="447"/>
                  </a:cubicBezTo>
                  <a:cubicBezTo>
                    <a:pt x="259" y="450"/>
                    <a:pt x="261" y="455"/>
                    <a:pt x="260" y="460"/>
                  </a:cubicBezTo>
                  <a:close/>
                  <a:moveTo>
                    <a:pt x="266" y="446"/>
                  </a:moveTo>
                  <a:cubicBezTo>
                    <a:pt x="265" y="443"/>
                    <a:pt x="265" y="441"/>
                    <a:pt x="263" y="437"/>
                  </a:cubicBezTo>
                  <a:cubicBezTo>
                    <a:pt x="268" y="438"/>
                    <a:pt x="268" y="442"/>
                    <a:pt x="266" y="446"/>
                  </a:cubicBezTo>
                  <a:close/>
                  <a:moveTo>
                    <a:pt x="266" y="452"/>
                  </a:moveTo>
                  <a:cubicBezTo>
                    <a:pt x="266" y="456"/>
                    <a:pt x="270" y="456"/>
                    <a:pt x="274" y="454"/>
                  </a:cubicBezTo>
                  <a:cubicBezTo>
                    <a:pt x="274" y="457"/>
                    <a:pt x="275" y="460"/>
                    <a:pt x="276" y="461"/>
                  </a:cubicBezTo>
                  <a:cubicBezTo>
                    <a:pt x="276" y="463"/>
                    <a:pt x="274" y="463"/>
                    <a:pt x="274" y="465"/>
                  </a:cubicBezTo>
                  <a:cubicBezTo>
                    <a:pt x="272" y="466"/>
                    <a:pt x="273" y="463"/>
                    <a:pt x="271" y="463"/>
                  </a:cubicBezTo>
                  <a:cubicBezTo>
                    <a:pt x="263" y="464"/>
                    <a:pt x="272" y="471"/>
                    <a:pt x="266" y="474"/>
                  </a:cubicBezTo>
                  <a:cubicBezTo>
                    <a:pt x="267" y="471"/>
                    <a:pt x="265" y="471"/>
                    <a:pt x="265" y="469"/>
                  </a:cubicBezTo>
                  <a:cubicBezTo>
                    <a:pt x="268" y="465"/>
                    <a:pt x="265" y="459"/>
                    <a:pt x="266" y="452"/>
                  </a:cubicBezTo>
                  <a:close/>
                  <a:moveTo>
                    <a:pt x="266" y="478"/>
                  </a:moveTo>
                  <a:cubicBezTo>
                    <a:pt x="267" y="480"/>
                    <a:pt x="271" y="480"/>
                    <a:pt x="272" y="481"/>
                  </a:cubicBezTo>
                  <a:cubicBezTo>
                    <a:pt x="273" y="484"/>
                    <a:pt x="270" y="483"/>
                    <a:pt x="270" y="485"/>
                  </a:cubicBezTo>
                  <a:cubicBezTo>
                    <a:pt x="270" y="492"/>
                    <a:pt x="270" y="493"/>
                    <a:pt x="273" y="498"/>
                  </a:cubicBezTo>
                  <a:cubicBezTo>
                    <a:pt x="272" y="505"/>
                    <a:pt x="281" y="510"/>
                    <a:pt x="275" y="514"/>
                  </a:cubicBezTo>
                  <a:cubicBezTo>
                    <a:pt x="274" y="512"/>
                    <a:pt x="275" y="509"/>
                    <a:pt x="274" y="507"/>
                  </a:cubicBezTo>
                  <a:cubicBezTo>
                    <a:pt x="271" y="507"/>
                    <a:pt x="271" y="509"/>
                    <a:pt x="270" y="511"/>
                  </a:cubicBezTo>
                  <a:cubicBezTo>
                    <a:pt x="268" y="501"/>
                    <a:pt x="265" y="489"/>
                    <a:pt x="266" y="478"/>
                  </a:cubicBezTo>
                  <a:close/>
                  <a:moveTo>
                    <a:pt x="272" y="518"/>
                  </a:moveTo>
                  <a:cubicBezTo>
                    <a:pt x="275" y="519"/>
                    <a:pt x="272" y="523"/>
                    <a:pt x="272" y="524"/>
                  </a:cubicBezTo>
                  <a:cubicBezTo>
                    <a:pt x="270" y="523"/>
                    <a:pt x="271" y="519"/>
                    <a:pt x="272" y="518"/>
                  </a:cubicBezTo>
                  <a:close/>
                  <a:moveTo>
                    <a:pt x="272" y="533"/>
                  </a:moveTo>
                  <a:cubicBezTo>
                    <a:pt x="274" y="533"/>
                    <a:pt x="276" y="533"/>
                    <a:pt x="278" y="533"/>
                  </a:cubicBezTo>
                  <a:cubicBezTo>
                    <a:pt x="280" y="538"/>
                    <a:pt x="284" y="546"/>
                    <a:pt x="279" y="551"/>
                  </a:cubicBezTo>
                  <a:cubicBezTo>
                    <a:pt x="275" y="549"/>
                    <a:pt x="277" y="541"/>
                    <a:pt x="276" y="537"/>
                  </a:cubicBezTo>
                  <a:cubicBezTo>
                    <a:pt x="274" y="537"/>
                    <a:pt x="274" y="538"/>
                    <a:pt x="273" y="539"/>
                  </a:cubicBezTo>
                  <a:cubicBezTo>
                    <a:pt x="272" y="538"/>
                    <a:pt x="273" y="536"/>
                    <a:pt x="272" y="533"/>
                  </a:cubicBezTo>
                  <a:close/>
                  <a:moveTo>
                    <a:pt x="274" y="554"/>
                  </a:moveTo>
                  <a:cubicBezTo>
                    <a:pt x="278" y="561"/>
                    <a:pt x="283" y="569"/>
                    <a:pt x="281" y="579"/>
                  </a:cubicBezTo>
                  <a:cubicBezTo>
                    <a:pt x="278" y="572"/>
                    <a:pt x="275" y="569"/>
                    <a:pt x="274" y="562"/>
                  </a:cubicBezTo>
                  <a:cubicBezTo>
                    <a:pt x="276" y="560"/>
                    <a:pt x="274" y="558"/>
                    <a:pt x="274" y="554"/>
                  </a:cubicBezTo>
                  <a:close/>
                  <a:moveTo>
                    <a:pt x="277" y="589"/>
                  </a:moveTo>
                  <a:cubicBezTo>
                    <a:pt x="277" y="587"/>
                    <a:pt x="280" y="586"/>
                    <a:pt x="277" y="585"/>
                  </a:cubicBezTo>
                  <a:cubicBezTo>
                    <a:pt x="280" y="584"/>
                    <a:pt x="280" y="591"/>
                    <a:pt x="282" y="592"/>
                  </a:cubicBezTo>
                  <a:cubicBezTo>
                    <a:pt x="282" y="594"/>
                    <a:pt x="281" y="594"/>
                    <a:pt x="280" y="596"/>
                  </a:cubicBezTo>
                  <a:cubicBezTo>
                    <a:pt x="275" y="596"/>
                    <a:pt x="280" y="589"/>
                    <a:pt x="277" y="589"/>
                  </a:cubicBezTo>
                  <a:close/>
                  <a:moveTo>
                    <a:pt x="280" y="613"/>
                  </a:moveTo>
                  <a:cubicBezTo>
                    <a:pt x="279" y="608"/>
                    <a:pt x="281" y="603"/>
                    <a:pt x="284" y="599"/>
                  </a:cubicBezTo>
                  <a:cubicBezTo>
                    <a:pt x="285" y="601"/>
                    <a:pt x="287" y="603"/>
                    <a:pt x="287" y="606"/>
                  </a:cubicBezTo>
                  <a:cubicBezTo>
                    <a:pt x="285" y="608"/>
                    <a:pt x="284" y="612"/>
                    <a:pt x="280" y="613"/>
                  </a:cubicBezTo>
                  <a:close/>
                  <a:moveTo>
                    <a:pt x="286" y="620"/>
                  </a:moveTo>
                  <a:cubicBezTo>
                    <a:pt x="282" y="619"/>
                    <a:pt x="285" y="616"/>
                    <a:pt x="287" y="614"/>
                  </a:cubicBezTo>
                  <a:cubicBezTo>
                    <a:pt x="288" y="615"/>
                    <a:pt x="287" y="619"/>
                    <a:pt x="286" y="620"/>
                  </a:cubicBezTo>
                  <a:close/>
                  <a:moveTo>
                    <a:pt x="283" y="648"/>
                  </a:moveTo>
                  <a:cubicBezTo>
                    <a:pt x="284" y="645"/>
                    <a:pt x="284" y="645"/>
                    <a:pt x="283" y="642"/>
                  </a:cubicBezTo>
                  <a:cubicBezTo>
                    <a:pt x="284" y="641"/>
                    <a:pt x="286" y="641"/>
                    <a:pt x="287" y="640"/>
                  </a:cubicBezTo>
                  <a:cubicBezTo>
                    <a:pt x="290" y="641"/>
                    <a:pt x="288" y="646"/>
                    <a:pt x="289" y="649"/>
                  </a:cubicBezTo>
                  <a:cubicBezTo>
                    <a:pt x="287" y="651"/>
                    <a:pt x="287" y="647"/>
                    <a:pt x="283" y="648"/>
                  </a:cubicBezTo>
                  <a:close/>
                  <a:moveTo>
                    <a:pt x="284" y="670"/>
                  </a:moveTo>
                  <a:cubicBezTo>
                    <a:pt x="286" y="670"/>
                    <a:pt x="286" y="668"/>
                    <a:pt x="287" y="669"/>
                  </a:cubicBezTo>
                  <a:cubicBezTo>
                    <a:pt x="289" y="673"/>
                    <a:pt x="288" y="677"/>
                    <a:pt x="285" y="678"/>
                  </a:cubicBezTo>
                  <a:cubicBezTo>
                    <a:pt x="285" y="676"/>
                    <a:pt x="286" y="672"/>
                    <a:pt x="284" y="670"/>
                  </a:cubicBezTo>
                  <a:close/>
                  <a:moveTo>
                    <a:pt x="286" y="696"/>
                  </a:moveTo>
                  <a:cubicBezTo>
                    <a:pt x="290" y="698"/>
                    <a:pt x="290" y="705"/>
                    <a:pt x="286" y="706"/>
                  </a:cubicBezTo>
                  <a:cubicBezTo>
                    <a:pt x="286" y="703"/>
                    <a:pt x="286" y="700"/>
                    <a:pt x="286" y="696"/>
                  </a:cubicBezTo>
                  <a:close/>
                  <a:moveTo>
                    <a:pt x="289" y="737"/>
                  </a:moveTo>
                  <a:cubicBezTo>
                    <a:pt x="295" y="740"/>
                    <a:pt x="289" y="745"/>
                    <a:pt x="287" y="747"/>
                  </a:cubicBezTo>
                  <a:cubicBezTo>
                    <a:pt x="285" y="744"/>
                    <a:pt x="289" y="741"/>
                    <a:pt x="289" y="737"/>
                  </a:cubicBezTo>
                  <a:close/>
                  <a:moveTo>
                    <a:pt x="287" y="754"/>
                  </a:moveTo>
                  <a:cubicBezTo>
                    <a:pt x="288" y="755"/>
                    <a:pt x="288" y="761"/>
                    <a:pt x="288" y="763"/>
                  </a:cubicBezTo>
                  <a:cubicBezTo>
                    <a:pt x="287" y="761"/>
                    <a:pt x="286" y="756"/>
                    <a:pt x="287" y="754"/>
                  </a:cubicBezTo>
                  <a:close/>
                  <a:moveTo>
                    <a:pt x="288" y="824"/>
                  </a:moveTo>
                  <a:cubicBezTo>
                    <a:pt x="290" y="824"/>
                    <a:pt x="288" y="830"/>
                    <a:pt x="291" y="831"/>
                  </a:cubicBezTo>
                  <a:cubicBezTo>
                    <a:pt x="289" y="834"/>
                    <a:pt x="287" y="837"/>
                    <a:pt x="285" y="840"/>
                  </a:cubicBezTo>
                  <a:cubicBezTo>
                    <a:pt x="282" y="840"/>
                    <a:pt x="283" y="836"/>
                    <a:pt x="280" y="836"/>
                  </a:cubicBezTo>
                  <a:cubicBezTo>
                    <a:pt x="282" y="831"/>
                    <a:pt x="286" y="829"/>
                    <a:pt x="288" y="824"/>
                  </a:cubicBezTo>
                  <a:close/>
                  <a:moveTo>
                    <a:pt x="291" y="857"/>
                  </a:moveTo>
                  <a:cubicBezTo>
                    <a:pt x="290" y="858"/>
                    <a:pt x="289" y="860"/>
                    <a:pt x="287" y="861"/>
                  </a:cubicBezTo>
                  <a:cubicBezTo>
                    <a:pt x="287" y="859"/>
                    <a:pt x="289" y="858"/>
                    <a:pt x="289" y="855"/>
                  </a:cubicBezTo>
                  <a:cubicBezTo>
                    <a:pt x="290" y="856"/>
                    <a:pt x="290" y="857"/>
                    <a:pt x="291" y="857"/>
                  </a:cubicBezTo>
                  <a:close/>
                  <a:moveTo>
                    <a:pt x="352" y="827"/>
                  </a:moveTo>
                  <a:cubicBezTo>
                    <a:pt x="353" y="827"/>
                    <a:pt x="354" y="827"/>
                    <a:pt x="355" y="827"/>
                  </a:cubicBezTo>
                  <a:cubicBezTo>
                    <a:pt x="356" y="832"/>
                    <a:pt x="354" y="834"/>
                    <a:pt x="353" y="836"/>
                  </a:cubicBezTo>
                  <a:cubicBezTo>
                    <a:pt x="349" y="834"/>
                    <a:pt x="350" y="831"/>
                    <a:pt x="352" y="827"/>
                  </a:cubicBezTo>
                  <a:close/>
                  <a:moveTo>
                    <a:pt x="350" y="846"/>
                  </a:moveTo>
                  <a:cubicBezTo>
                    <a:pt x="348" y="848"/>
                    <a:pt x="348" y="842"/>
                    <a:pt x="347" y="840"/>
                  </a:cubicBezTo>
                  <a:cubicBezTo>
                    <a:pt x="349" y="841"/>
                    <a:pt x="349" y="845"/>
                    <a:pt x="350" y="846"/>
                  </a:cubicBezTo>
                  <a:close/>
                  <a:moveTo>
                    <a:pt x="334" y="844"/>
                  </a:moveTo>
                  <a:cubicBezTo>
                    <a:pt x="332" y="842"/>
                    <a:pt x="335" y="839"/>
                    <a:pt x="336" y="837"/>
                  </a:cubicBezTo>
                  <a:cubicBezTo>
                    <a:pt x="339" y="840"/>
                    <a:pt x="335" y="842"/>
                    <a:pt x="334" y="844"/>
                  </a:cubicBezTo>
                  <a:close/>
                  <a:moveTo>
                    <a:pt x="336" y="850"/>
                  </a:moveTo>
                  <a:cubicBezTo>
                    <a:pt x="337" y="852"/>
                    <a:pt x="336" y="852"/>
                    <a:pt x="334" y="852"/>
                  </a:cubicBezTo>
                  <a:cubicBezTo>
                    <a:pt x="334" y="850"/>
                    <a:pt x="334" y="849"/>
                    <a:pt x="336" y="850"/>
                  </a:cubicBezTo>
                  <a:close/>
                  <a:moveTo>
                    <a:pt x="330" y="829"/>
                  </a:moveTo>
                  <a:cubicBezTo>
                    <a:pt x="332" y="829"/>
                    <a:pt x="333" y="830"/>
                    <a:pt x="334" y="832"/>
                  </a:cubicBezTo>
                  <a:cubicBezTo>
                    <a:pt x="332" y="831"/>
                    <a:pt x="332" y="832"/>
                    <a:pt x="330" y="832"/>
                  </a:cubicBezTo>
                  <a:cubicBezTo>
                    <a:pt x="330" y="831"/>
                    <a:pt x="330" y="830"/>
                    <a:pt x="330" y="829"/>
                  </a:cubicBezTo>
                  <a:close/>
                  <a:moveTo>
                    <a:pt x="330" y="865"/>
                  </a:moveTo>
                  <a:cubicBezTo>
                    <a:pt x="333" y="864"/>
                    <a:pt x="333" y="861"/>
                    <a:pt x="334" y="859"/>
                  </a:cubicBezTo>
                  <a:cubicBezTo>
                    <a:pt x="344" y="858"/>
                    <a:pt x="342" y="852"/>
                    <a:pt x="342" y="843"/>
                  </a:cubicBezTo>
                  <a:cubicBezTo>
                    <a:pt x="345" y="850"/>
                    <a:pt x="347" y="860"/>
                    <a:pt x="347" y="867"/>
                  </a:cubicBezTo>
                  <a:cubicBezTo>
                    <a:pt x="323" y="861"/>
                    <a:pt x="303" y="880"/>
                    <a:pt x="280" y="872"/>
                  </a:cubicBezTo>
                  <a:cubicBezTo>
                    <a:pt x="280" y="868"/>
                    <a:pt x="282" y="866"/>
                    <a:pt x="286" y="866"/>
                  </a:cubicBezTo>
                  <a:cubicBezTo>
                    <a:pt x="285" y="868"/>
                    <a:pt x="286" y="870"/>
                    <a:pt x="288" y="871"/>
                  </a:cubicBezTo>
                  <a:cubicBezTo>
                    <a:pt x="293" y="870"/>
                    <a:pt x="294" y="866"/>
                    <a:pt x="297" y="864"/>
                  </a:cubicBezTo>
                  <a:cubicBezTo>
                    <a:pt x="301" y="865"/>
                    <a:pt x="301" y="868"/>
                    <a:pt x="304" y="868"/>
                  </a:cubicBezTo>
                  <a:cubicBezTo>
                    <a:pt x="310" y="868"/>
                    <a:pt x="311" y="859"/>
                    <a:pt x="317" y="861"/>
                  </a:cubicBezTo>
                  <a:cubicBezTo>
                    <a:pt x="320" y="861"/>
                    <a:pt x="318" y="864"/>
                    <a:pt x="320" y="865"/>
                  </a:cubicBezTo>
                  <a:cubicBezTo>
                    <a:pt x="323" y="864"/>
                    <a:pt x="324" y="863"/>
                    <a:pt x="327" y="862"/>
                  </a:cubicBezTo>
                  <a:cubicBezTo>
                    <a:pt x="329" y="862"/>
                    <a:pt x="329" y="864"/>
                    <a:pt x="330" y="865"/>
                  </a:cubicBezTo>
                  <a:close/>
                  <a:moveTo>
                    <a:pt x="326" y="842"/>
                  </a:moveTo>
                  <a:cubicBezTo>
                    <a:pt x="327" y="842"/>
                    <a:pt x="327" y="842"/>
                    <a:pt x="327" y="843"/>
                  </a:cubicBezTo>
                  <a:cubicBezTo>
                    <a:pt x="325" y="849"/>
                    <a:pt x="321" y="851"/>
                    <a:pt x="320" y="857"/>
                  </a:cubicBezTo>
                  <a:cubicBezTo>
                    <a:pt x="319" y="857"/>
                    <a:pt x="317" y="857"/>
                    <a:pt x="316" y="857"/>
                  </a:cubicBezTo>
                  <a:cubicBezTo>
                    <a:pt x="318" y="851"/>
                    <a:pt x="324" y="849"/>
                    <a:pt x="326" y="842"/>
                  </a:cubicBezTo>
                  <a:close/>
                  <a:moveTo>
                    <a:pt x="321" y="163"/>
                  </a:moveTo>
                  <a:cubicBezTo>
                    <a:pt x="323" y="163"/>
                    <a:pt x="323" y="162"/>
                    <a:pt x="323" y="161"/>
                  </a:cubicBezTo>
                  <a:cubicBezTo>
                    <a:pt x="326" y="161"/>
                    <a:pt x="322" y="165"/>
                    <a:pt x="324" y="167"/>
                  </a:cubicBezTo>
                  <a:cubicBezTo>
                    <a:pt x="321" y="167"/>
                    <a:pt x="321" y="165"/>
                    <a:pt x="321" y="163"/>
                  </a:cubicBezTo>
                  <a:close/>
                  <a:moveTo>
                    <a:pt x="327" y="288"/>
                  </a:moveTo>
                  <a:cubicBezTo>
                    <a:pt x="323" y="286"/>
                    <a:pt x="326" y="281"/>
                    <a:pt x="324" y="276"/>
                  </a:cubicBezTo>
                  <a:cubicBezTo>
                    <a:pt x="330" y="278"/>
                    <a:pt x="326" y="282"/>
                    <a:pt x="327" y="288"/>
                  </a:cubicBezTo>
                  <a:close/>
                  <a:moveTo>
                    <a:pt x="327" y="268"/>
                  </a:moveTo>
                  <a:cubicBezTo>
                    <a:pt x="325" y="266"/>
                    <a:pt x="325" y="262"/>
                    <a:pt x="325" y="259"/>
                  </a:cubicBezTo>
                  <a:cubicBezTo>
                    <a:pt x="327" y="258"/>
                    <a:pt x="327" y="260"/>
                    <a:pt x="328" y="260"/>
                  </a:cubicBezTo>
                  <a:cubicBezTo>
                    <a:pt x="328" y="263"/>
                    <a:pt x="329" y="266"/>
                    <a:pt x="327" y="268"/>
                  </a:cubicBezTo>
                  <a:close/>
                  <a:moveTo>
                    <a:pt x="331" y="462"/>
                  </a:moveTo>
                  <a:cubicBezTo>
                    <a:pt x="327" y="449"/>
                    <a:pt x="330" y="435"/>
                    <a:pt x="331" y="418"/>
                  </a:cubicBezTo>
                  <a:cubicBezTo>
                    <a:pt x="331" y="416"/>
                    <a:pt x="328" y="419"/>
                    <a:pt x="328" y="417"/>
                  </a:cubicBezTo>
                  <a:cubicBezTo>
                    <a:pt x="328" y="389"/>
                    <a:pt x="330" y="351"/>
                    <a:pt x="334" y="323"/>
                  </a:cubicBezTo>
                  <a:cubicBezTo>
                    <a:pt x="336" y="371"/>
                    <a:pt x="333" y="418"/>
                    <a:pt x="331" y="462"/>
                  </a:cubicBezTo>
                  <a:close/>
                  <a:moveTo>
                    <a:pt x="334" y="259"/>
                  </a:moveTo>
                  <a:cubicBezTo>
                    <a:pt x="336" y="257"/>
                    <a:pt x="334" y="256"/>
                    <a:pt x="335" y="254"/>
                  </a:cubicBezTo>
                  <a:cubicBezTo>
                    <a:pt x="336" y="254"/>
                    <a:pt x="337" y="260"/>
                    <a:pt x="334" y="259"/>
                  </a:cubicBezTo>
                  <a:close/>
                  <a:moveTo>
                    <a:pt x="342" y="137"/>
                  </a:moveTo>
                  <a:cubicBezTo>
                    <a:pt x="342" y="136"/>
                    <a:pt x="342" y="135"/>
                    <a:pt x="342" y="135"/>
                  </a:cubicBezTo>
                  <a:cubicBezTo>
                    <a:pt x="345" y="137"/>
                    <a:pt x="340" y="140"/>
                    <a:pt x="342" y="142"/>
                  </a:cubicBezTo>
                  <a:cubicBezTo>
                    <a:pt x="340" y="142"/>
                    <a:pt x="342" y="145"/>
                    <a:pt x="340" y="144"/>
                  </a:cubicBezTo>
                  <a:cubicBezTo>
                    <a:pt x="340" y="142"/>
                    <a:pt x="340" y="140"/>
                    <a:pt x="340" y="137"/>
                  </a:cubicBezTo>
                  <a:cubicBezTo>
                    <a:pt x="341" y="137"/>
                    <a:pt x="342" y="137"/>
                    <a:pt x="342" y="137"/>
                  </a:cubicBezTo>
                  <a:close/>
                  <a:moveTo>
                    <a:pt x="371" y="120"/>
                  </a:moveTo>
                  <a:cubicBezTo>
                    <a:pt x="368" y="120"/>
                    <a:pt x="370" y="116"/>
                    <a:pt x="369" y="115"/>
                  </a:cubicBezTo>
                  <a:cubicBezTo>
                    <a:pt x="370" y="113"/>
                    <a:pt x="371" y="118"/>
                    <a:pt x="371" y="120"/>
                  </a:cubicBezTo>
                  <a:close/>
                  <a:moveTo>
                    <a:pt x="366" y="77"/>
                  </a:moveTo>
                  <a:cubicBezTo>
                    <a:pt x="368" y="78"/>
                    <a:pt x="369" y="82"/>
                    <a:pt x="368" y="84"/>
                  </a:cubicBezTo>
                  <a:cubicBezTo>
                    <a:pt x="367" y="83"/>
                    <a:pt x="367" y="83"/>
                    <a:pt x="366" y="83"/>
                  </a:cubicBezTo>
                  <a:cubicBezTo>
                    <a:pt x="365" y="79"/>
                    <a:pt x="367" y="80"/>
                    <a:pt x="366" y="77"/>
                  </a:cubicBezTo>
                  <a:close/>
                  <a:moveTo>
                    <a:pt x="368" y="109"/>
                  </a:moveTo>
                  <a:cubicBezTo>
                    <a:pt x="366" y="110"/>
                    <a:pt x="365" y="105"/>
                    <a:pt x="365" y="103"/>
                  </a:cubicBezTo>
                  <a:cubicBezTo>
                    <a:pt x="367" y="104"/>
                    <a:pt x="366" y="107"/>
                    <a:pt x="368" y="109"/>
                  </a:cubicBezTo>
                  <a:close/>
                  <a:moveTo>
                    <a:pt x="364" y="68"/>
                  </a:moveTo>
                  <a:cubicBezTo>
                    <a:pt x="364" y="69"/>
                    <a:pt x="364" y="71"/>
                    <a:pt x="365" y="71"/>
                  </a:cubicBezTo>
                  <a:cubicBezTo>
                    <a:pt x="365" y="72"/>
                    <a:pt x="363" y="70"/>
                    <a:pt x="361" y="70"/>
                  </a:cubicBezTo>
                  <a:cubicBezTo>
                    <a:pt x="361" y="69"/>
                    <a:pt x="362" y="68"/>
                    <a:pt x="364" y="68"/>
                  </a:cubicBezTo>
                  <a:close/>
                  <a:moveTo>
                    <a:pt x="350" y="112"/>
                  </a:moveTo>
                  <a:cubicBezTo>
                    <a:pt x="350" y="112"/>
                    <a:pt x="350" y="111"/>
                    <a:pt x="350" y="111"/>
                  </a:cubicBezTo>
                  <a:cubicBezTo>
                    <a:pt x="347" y="108"/>
                    <a:pt x="345" y="99"/>
                    <a:pt x="344" y="92"/>
                  </a:cubicBezTo>
                  <a:cubicBezTo>
                    <a:pt x="354" y="110"/>
                    <a:pt x="360" y="130"/>
                    <a:pt x="367" y="151"/>
                  </a:cubicBezTo>
                  <a:cubicBezTo>
                    <a:pt x="361" y="138"/>
                    <a:pt x="356" y="124"/>
                    <a:pt x="350" y="110"/>
                  </a:cubicBezTo>
                  <a:cubicBezTo>
                    <a:pt x="350" y="110"/>
                    <a:pt x="350" y="111"/>
                    <a:pt x="350" y="111"/>
                  </a:cubicBezTo>
                  <a:cubicBezTo>
                    <a:pt x="350" y="111"/>
                    <a:pt x="350" y="112"/>
                    <a:pt x="350" y="112"/>
                  </a:cubicBezTo>
                  <a:close/>
                  <a:moveTo>
                    <a:pt x="367" y="159"/>
                  </a:moveTo>
                  <a:cubicBezTo>
                    <a:pt x="369" y="160"/>
                    <a:pt x="369" y="163"/>
                    <a:pt x="370" y="165"/>
                  </a:cubicBezTo>
                  <a:cubicBezTo>
                    <a:pt x="368" y="165"/>
                    <a:pt x="367" y="162"/>
                    <a:pt x="367" y="159"/>
                  </a:cubicBezTo>
                  <a:close/>
                  <a:moveTo>
                    <a:pt x="372" y="124"/>
                  </a:moveTo>
                  <a:cubicBezTo>
                    <a:pt x="370" y="124"/>
                    <a:pt x="370" y="122"/>
                    <a:pt x="371" y="121"/>
                  </a:cubicBezTo>
                  <a:cubicBezTo>
                    <a:pt x="372" y="121"/>
                    <a:pt x="373" y="123"/>
                    <a:pt x="372" y="124"/>
                  </a:cubicBezTo>
                  <a:close/>
                  <a:moveTo>
                    <a:pt x="373" y="128"/>
                  </a:moveTo>
                  <a:cubicBezTo>
                    <a:pt x="375" y="129"/>
                    <a:pt x="375" y="132"/>
                    <a:pt x="376" y="134"/>
                  </a:cubicBezTo>
                  <a:cubicBezTo>
                    <a:pt x="376" y="134"/>
                    <a:pt x="375" y="133"/>
                    <a:pt x="374" y="133"/>
                  </a:cubicBezTo>
                  <a:cubicBezTo>
                    <a:pt x="375" y="131"/>
                    <a:pt x="373" y="130"/>
                    <a:pt x="373" y="128"/>
                  </a:cubicBezTo>
                  <a:close/>
                  <a:moveTo>
                    <a:pt x="375" y="178"/>
                  </a:moveTo>
                  <a:cubicBezTo>
                    <a:pt x="377" y="178"/>
                    <a:pt x="377" y="180"/>
                    <a:pt x="377" y="182"/>
                  </a:cubicBezTo>
                  <a:cubicBezTo>
                    <a:pt x="375" y="181"/>
                    <a:pt x="376" y="180"/>
                    <a:pt x="375" y="178"/>
                  </a:cubicBezTo>
                  <a:close/>
                  <a:moveTo>
                    <a:pt x="378" y="140"/>
                  </a:moveTo>
                  <a:cubicBezTo>
                    <a:pt x="380" y="141"/>
                    <a:pt x="379" y="143"/>
                    <a:pt x="380" y="144"/>
                  </a:cubicBezTo>
                  <a:cubicBezTo>
                    <a:pt x="379" y="146"/>
                    <a:pt x="378" y="142"/>
                    <a:pt x="378" y="140"/>
                  </a:cubicBezTo>
                  <a:close/>
                  <a:moveTo>
                    <a:pt x="381" y="197"/>
                  </a:moveTo>
                  <a:cubicBezTo>
                    <a:pt x="383" y="198"/>
                    <a:pt x="383" y="200"/>
                    <a:pt x="383" y="202"/>
                  </a:cubicBezTo>
                  <a:cubicBezTo>
                    <a:pt x="381" y="202"/>
                    <a:pt x="382" y="198"/>
                    <a:pt x="381" y="197"/>
                  </a:cubicBezTo>
                  <a:close/>
                  <a:moveTo>
                    <a:pt x="408" y="241"/>
                  </a:moveTo>
                  <a:cubicBezTo>
                    <a:pt x="404" y="239"/>
                    <a:pt x="402" y="235"/>
                    <a:pt x="400" y="232"/>
                  </a:cubicBezTo>
                  <a:cubicBezTo>
                    <a:pt x="403" y="228"/>
                    <a:pt x="406" y="231"/>
                    <a:pt x="410" y="231"/>
                  </a:cubicBezTo>
                  <a:cubicBezTo>
                    <a:pt x="412" y="234"/>
                    <a:pt x="411" y="239"/>
                    <a:pt x="408" y="241"/>
                  </a:cubicBezTo>
                  <a:close/>
                  <a:moveTo>
                    <a:pt x="415" y="229"/>
                  </a:moveTo>
                  <a:cubicBezTo>
                    <a:pt x="414" y="226"/>
                    <a:pt x="412" y="225"/>
                    <a:pt x="411" y="222"/>
                  </a:cubicBezTo>
                  <a:cubicBezTo>
                    <a:pt x="414" y="222"/>
                    <a:pt x="416" y="226"/>
                    <a:pt x="415" y="229"/>
                  </a:cubicBezTo>
                  <a:close/>
                  <a:moveTo>
                    <a:pt x="418" y="216"/>
                  </a:moveTo>
                  <a:cubicBezTo>
                    <a:pt x="415" y="217"/>
                    <a:pt x="417" y="214"/>
                    <a:pt x="414" y="214"/>
                  </a:cubicBezTo>
                  <a:cubicBezTo>
                    <a:pt x="415" y="213"/>
                    <a:pt x="416" y="213"/>
                    <a:pt x="416" y="211"/>
                  </a:cubicBezTo>
                  <a:cubicBezTo>
                    <a:pt x="418" y="210"/>
                    <a:pt x="418" y="210"/>
                    <a:pt x="420" y="210"/>
                  </a:cubicBezTo>
                  <a:cubicBezTo>
                    <a:pt x="419" y="206"/>
                    <a:pt x="423" y="204"/>
                    <a:pt x="425" y="201"/>
                  </a:cubicBezTo>
                  <a:cubicBezTo>
                    <a:pt x="425" y="206"/>
                    <a:pt x="421" y="212"/>
                    <a:pt x="418" y="216"/>
                  </a:cubicBezTo>
                  <a:close/>
                  <a:moveTo>
                    <a:pt x="428" y="222"/>
                  </a:moveTo>
                  <a:cubicBezTo>
                    <a:pt x="426" y="221"/>
                    <a:pt x="429" y="218"/>
                    <a:pt x="429" y="217"/>
                  </a:cubicBezTo>
                  <a:cubicBezTo>
                    <a:pt x="431" y="218"/>
                    <a:pt x="428" y="221"/>
                    <a:pt x="428" y="222"/>
                  </a:cubicBezTo>
                  <a:close/>
                  <a:moveTo>
                    <a:pt x="461" y="154"/>
                  </a:moveTo>
                  <a:cubicBezTo>
                    <a:pt x="464" y="146"/>
                    <a:pt x="466" y="139"/>
                    <a:pt x="470" y="134"/>
                  </a:cubicBezTo>
                  <a:cubicBezTo>
                    <a:pt x="469" y="139"/>
                    <a:pt x="465" y="148"/>
                    <a:pt x="461" y="154"/>
                  </a:cubicBezTo>
                  <a:close/>
                  <a:moveTo>
                    <a:pt x="490" y="105"/>
                  </a:moveTo>
                  <a:cubicBezTo>
                    <a:pt x="489" y="106"/>
                    <a:pt x="487" y="106"/>
                    <a:pt x="486" y="108"/>
                  </a:cubicBezTo>
                  <a:cubicBezTo>
                    <a:pt x="488" y="99"/>
                    <a:pt x="494" y="93"/>
                    <a:pt x="498" y="85"/>
                  </a:cubicBezTo>
                  <a:cubicBezTo>
                    <a:pt x="499" y="90"/>
                    <a:pt x="492" y="98"/>
                    <a:pt x="490" y="105"/>
                  </a:cubicBezTo>
                  <a:close/>
                  <a:moveTo>
                    <a:pt x="484" y="101"/>
                  </a:moveTo>
                  <a:cubicBezTo>
                    <a:pt x="481" y="107"/>
                    <a:pt x="480" y="112"/>
                    <a:pt x="474" y="111"/>
                  </a:cubicBezTo>
                  <a:cubicBezTo>
                    <a:pt x="478" y="110"/>
                    <a:pt x="476" y="108"/>
                    <a:pt x="477" y="106"/>
                  </a:cubicBezTo>
                  <a:cubicBezTo>
                    <a:pt x="478" y="104"/>
                    <a:pt x="483" y="102"/>
                    <a:pt x="484" y="99"/>
                  </a:cubicBezTo>
                  <a:cubicBezTo>
                    <a:pt x="484" y="98"/>
                    <a:pt x="482" y="98"/>
                    <a:pt x="484" y="97"/>
                  </a:cubicBezTo>
                  <a:cubicBezTo>
                    <a:pt x="495" y="80"/>
                    <a:pt x="505" y="61"/>
                    <a:pt x="516" y="44"/>
                  </a:cubicBezTo>
                  <a:cubicBezTo>
                    <a:pt x="508" y="62"/>
                    <a:pt x="496" y="82"/>
                    <a:pt x="484" y="101"/>
                  </a:cubicBezTo>
                  <a:close/>
                  <a:moveTo>
                    <a:pt x="528" y="21"/>
                  </a:moveTo>
                  <a:cubicBezTo>
                    <a:pt x="527" y="18"/>
                    <a:pt x="531" y="20"/>
                    <a:pt x="530" y="16"/>
                  </a:cubicBezTo>
                  <a:cubicBezTo>
                    <a:pt x="533" y="16"/>
                    <a:pt x="533" y="17"/>
                    <a:pt x="535" y="17"/>
                  </a:cubicBezTo>
                  <a:cubicBezTo>
                    <a:pt x="532" y="18"/>
                    <a:pt x="531" y="21"/>
                    <a:pt x="528" y="21"/>
                  </a:cubicBezTo>
                  <a:close/>
                  <a:moveTo>
                    <a:pt x="570" y="21"/>
                  </a:moveTo>
                  <a:cubicBezTo>
                    <a:pt x="567" y="22"/>
                    <a:pt x="567" y="20"/>
                    <a:pt x="565" y="19"/>
                  </a:cubicBezTo>
                  <a:cubicBezTo>
                    <a:pt x="567" y="18"/>
                    <a:pt x="570" y="19"/>
                    <a:pt x="570" y="21"/>
                  </a:cubicBezTo>
                  <a:close/>
                  <a:moveTo>
                    <a:pt x="564" y="13"/>
                  </a:moveTo>
                  <a:cubicBezTo>
                    <a:pt x="564" y="14"/>
                    <a:pt x="560" y="13"/>
                    <a:pt x="561" y="12"/>
                  </a:cubicBezTo>
                  <a:cubicBezTo>
                    <a:pt x="563" y="11"/>
                    <a:pt x="563" y="13"/>
                    <a:pt x="564" y="13"/>
                  </a:cubicBezTo>
                  <a:close/>
                  <a:moveTo>
                    <a:pt x="555" y="10"/>
                  </a:moveTo>
                  <a:cubicBezTo>
                    <a:pt x="552" y="10"/>
                    <a:pt x="550" y="10"/>
                    <a:pt x="549" y="11"/>
                  </a:cubicBezTo>
                  <a:cubicBezTo>
                    <a:pt x="547" y="10"/>
                    <a:pt x="554" y="6"/>
                    <a:pt x="555" y="10"/>
                  </a:cubicBezTo>
                  <a:close/>
                  <a:moveTo>
                    <a:pt x="544" y="26"/>
                  </a:moveTo>
                  <a:cubicBezTo>
                    <a:pt x="546" y="22"/>
                    <a:pt x="553" y="21"/>
                    <a:pt x="557" y="23"/>
                  </a:cubicBezTo>
                  <a:cubicBezTo>
                    <a:pt x="554" y="25"/>
                    <a:pt x="548" y="28"/>
                    <a:pt x="544" y="26"/>
                  </a:cubicBezTo>
                  <a:close/>
                  <a:moveTo>
                    <a:pt x="593" y="44"/>
                  </a:moveTo>
                  <a:cubicBezTo>
                    <a:pt x="593" y="46"/>
                    <a:pt x="592" y="49"/>
                    <a:pt x="594" y="49"/>
                  </a:cubicBezTo>
                  <a:cubicBezTo>
                    <a:pt x="581" y="48"/>
                    <a:pt x="569" y="42"/>
                    <a:pt x="558" y="36"/>
                  </a:cubicBezTo>
                  <a:cubicBezTo>
                    <a:pt x="560" y="33"/>
                    <a:pt x="565" y="33"/>
                    <a:pt x="567" y="33"/>
                  </a:cubicBezTo>
                  <a:cubicBezTo>
                    <a:pt x="566" y="34"/>
                    <a:pt x="568" y="35"/>
                    <a:pt x="568" y="36"/>
                  </a:cubicBezTo>
                  <a:cubicBezTo>
                    <a:pt x="575" y="37"/>
                    <a:pt x="582" y="34"/>
                    <a:pt x="586" y="32"/>
                  </a:cubicBezTo>
                  <a:cubicBezTo>
                    <a:pt x="587" y="34"/>
                    <a:pt x="580" y="35"/>
                    <a:pt x="579" y="38"/>
                  </a:cubicBezTo>
                  <a:cubicBezTo>
                    <a:pt x="579" y="40"/>
                    <a:pt x="580" y="39"/>
                    <a:pt x="580" y="41"/>
                  </a:cubicBezTo>
                  <a:cubicBezTo>
                    <a:pt x="589" y="42"/>
                    <a:pt x="596" y="38"/>
                    <a:pt x="601" y="38"/>
                  </a:cubicBezTo>
                  <a:cubicBezTo>
                    <a:pt x="600" y="42"/>
                    <a:pt x="596" y="43"/>
                    <a:pt x="593" y="44"/>
                  </a:cubicBezTo>
                  <a:close/>
                  <a:moveTo>
                    <a:pt x="616" y="38"/>
                  </a:moveTo>
                  <a:cubicBezTo>
                    <a:pt x="614" y="37"/>
                    <a:pt x="619" y="36"/>
                    <a:pt x="618" y="34"/>
                  </a:cubicBezTo>
                  <a:cubicBezTo>
                    <a:pt x="615" y="34"/>
                    <a:pt x="612" y="35"/>
                    <a:pt x="611" y="37"/>
                  </a:cubicBezTo>
                  <a:cubicBezTo>
                    <a:pt x="606" y="32"/>
                    <a:pt x="600" y="35"/>
                    <a:pt x="593" y="35"/>
                  </a:cubicBezTo>
                  <a:cubicBezTo>
                    <a:pt x="594" y="34"/>
                    <a:pt x="595" y="33"/>
                    <a:pt x="595" y="31"/>
                  </a:cubicBezTo>
                  <a:cubicBezTo>
                    <a:pt x="601" y="34"/>
                    <a:pt x="607" y="31"/>
                    <a:pt x="611" y="35"/>
                  </a:cubicBezTo>
                  <a:cubicBezTo>
                    <a:pt x="615" y="32"/>
                    <a:pt x="621" y="31"/>
                    <a:pt x="623" y="26"/>
                  </a:cubicBezTo>
                  <a:cubicBezTo>
                    <a:pt x="633" y="21"/>
                    <a:pt x="645" y="20"/>
                    <a:pt x="654" y="14"/>
                  </a:cubicBezTo>
                  <a:cubicBezTo>
                    <a:pt x="654" y="14"/>
                    <a:pt x="654" y="15"/>
                    <a:pt x="654" y="16"/>
                  </a:cubicBezTo>
                  <a:cubicBezTo>
                    <a:pt x="642" y="24"/>
                    <a:pt x="630" y="35"/>
                    <a:pt x="6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1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How It Works </a:t>
            </a: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1469" y="4969155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Freeform 13"/>
          <p:cNvSpPr/>
          <p:nvPr/>
        </p:nvSpPr>
        <p:spPr bwMode="auto">
          <a:xfrm>
            <a:off x="3555895" y="2973203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87871" y="3542242"/>
            <a:ext cx="6529235" cy="1509935"/>
            <a:chOff x="4772921" y="2443483"/>
            <a:chExt cx="6529235" cy="1509935"/>
          </a:xfrm>
        </p:grpSpPr>
        <p:sp>
          <p:nvSpPr>
            <p:cNvPr id="32" name="矩形 31"/>
            <p:cNvSpPr/>
            <p:nvPr/>
          </p:nvSpPr>
          <p:spPr>
            <a:xfrm>
              <a:off x="5522626" y="2443483"/>
              <a:ext cx="57795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Setting 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Printer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72921" y="3657055"/>
              <a:ext cx="5552156" cy="296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A358023E-7335-8E4E-BE29-31142FC8C2AD}"/>
              </a:ext>
            </a:extLst>
          </p:cNvPr>
          <p:cNvGrpSpPr/>
          <p:nvPr/>
        </p:nvGrpSpPr>
        <p:grpSpPr>
          <a:xfrm>
            <a:off x="9993426" y="3525015"/>
            <a:ext cx="1925514" cy="3228314"/>
            <a:chOff x="3159126" y="2176463"/>
            <a:chExt cx="1438275" cy="2411413"/>
          </a:xfrm>
          <a:solidFill>
            <a:schemeClr val="accent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2138B65-628B-3245-88AA-35E25D145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026" y="2176463"/>
              <a:ext cx="366713" cy="525463"/>
            </a:xfrm>
            <a:custGeom>
              <a:avLst/>
              <a:gdLst>
                <a:gd name="T0" fmla="*/ 26 w 170"/>
                <a:gd name="T1" fmla="*/ 193 h 244"/>
                <a:gd name="T2" fmla="*/ 143 w 170"/>
                <a:gd name="T3" fmla="*/ 117 h 244"/>
                <a:gd name="T4" fmla="*/ 56 w 170"/>
                <a:gd name="T5" fmla="*/ 45 h 244"/>
                <a:gd name="T6" fmla="*/ 119 w 170"/>
                <a:gd name="T7" fmla="*/ 164 h 244"/>
                <a:gd name="T8" fmla="*/ 37 w 170"/>
                <a:gd name="T9" fmla="*/ 123 h 244"/>
                <a:gd name="T10" fmla="*/ 54 w 170"/>
                <a:gd name="T11" fmla="*/ 120 h 244"/>
                <a:gd name="T12" fmla="*/ 54 w 170"/>
                <a:gd name="T13" fmla="*/ 90 h 244"/>
                <a:gd name="T14" fmla="*/ 68 w 170"/>
                <a:gd name="T15" fmla="*/ 63 h 244"/>
                <a:gd name="T16" fmla="*/ 92 w 170"/>
                <a:gd name="T17" fmla="*/ 89 h 244"/>
                <a:gd name="T18" fmla="*/ 89 w 170"/>
                <a:gd name="T19" fmla="*/ 113 h 244"/>
                <a:gd name="T20" fmla="*/ 98 w 170"/>
                <a:gd name="T21" fmla="*/ 142 h 244"/>
                <a:gd name="T22" fmla="*/ 102 w 170"/>
                <a:gd name="T23" fmla="*/ 153 h 244"/>
                <a:gd name="T24" fmla="*/ 94 w 170"/>
                <a:gd name="T25" fmla="*/ 102 h 244"/>
                <a:gd name="T26" fmla="*/ 94 w 170"/>
                <a:gd name="T27" fmla="*/ 78 h 244"/>
                <a:gd name="T28" fmla="*/ 76 w 170"/>
                <a:gd name="T29" fmla="*/ 121 h 244"/>
                <a:gd name="T30" fmla="*/ 71 w 170"/>
                <a:gd name="T31" fmla="*/ 102 h 244"/>
                <a:gd name="T32" fmla="*/ 70 w 170"/>
                <a:gd name="T33" fmla="*/ 145 h 244"/>
                <a:gd name="T34" fmla="*/ 82 w 170"/>
                <a:gd name="T35" fmla="*/ 148 h 244"/>
                <a:gd name="T36" fmla="*/ 89 w 170"/>
                <a:gd name="T37" fmla="*/ 148 h 244"/>
                <a:gd name="T38" fmla="*/ 111 w 170"/>
                <a:gd name="T39" fmla="*/ 151 h 244"/>
                <a:gd name="T40" fmla="*/ 117 w 170"/>
                <a:gd name="T41" fmla="*/ 103 h 244"/>
                <a:gd name="T42" fmla="*/ 111 w 170"/>
                <a:gd name="T43" fmla="*/ 85 h 244"/>
                <a:gd name="T44" fmla="*/ 115 w 170"/>
                <a:gd name="T45" fmla="*/ 136 h 244"/>
                <a:gd name="T46" fmla="*/ 126 w 170"/>
                <a:gd name="T47" fmla="*/ 123 h 244"/>
                <a:gd name="T48" fmla="*/ 140 w 170"/>
                <a:gd name="T49" fmla="*/ 100 h 244"/>
                <a:gd name="T50" fmla="*/ 124 w 170"/>
                <a:gd name="T51" fmla="*/ 72 h 244"/>
                <a:gd name="T52" fmla="*/ 114 w 170"/>
                <a:gd name="T53" fmla="*/ 38 h 244"/>
                <a:gd name="T54" fmla="*/ 102 w 170"/>
                <a:gd name="T55" fmla="*/ 49 h 244"/>
                <a:gd name="T56" fmla="*/ 89 w 170"/>
                <a:gd name="T57" fmla="*/ 44 h 244"/>
                <a:gd name="T58" fmla="*/ 75 w 170"/>
                <a:gd name="T59" fmla="*/ 64 h 244"/>
                <a:gd name="T60" fmla="*/ 63 w 170"/>
                <a:gd name="T61" fmla="*/ 75 h 244"/>
                <a:gd name="T62" fmla="*/ 44 w 170"/>
                <a:gd name="T63" fmla="*/ 66 h 244"/>
                <a:gd name="T64" fmla="*/ 39 w 170"/>
                <a:gd name="T65" fmla="*/ 76 h 244"/>
                <a:gd name="T66" fmla="*/ 28 w 170"/>
                <a:gd name="T67" fmla="*/ 106 h 244"/>
                <a:gd name="T68" fmla="*/ 20 w 170"/>
                <a:gd name="T69" fmla="*/ 102 h 244"/>
                <a:gd name="T70" fmla="*/ 32 w 170"/>
                <a:gd name="T71" fmla="*/ 127 h 244"/>
                <a:gd name="T72" fmla="*/ 39 w 170"/>
                <a:gd name="T73" fmla="*/ 146 h 244"/>
                <a:gd name="T74" fmla="*/ 45 w 170"/>
                <a:gd name="T75" fmla="*/ 148 h 244"/>
                <a:gd name="T76" fmla="*/ 57 w 170"/>
                <a:gd name="T77" fmla="*/ 126 h 244"/>
                <a:gd name="T78" fmla="*/ 66 w 170"/>
                <a:gd name="T79" fmla="*/ 153 h 244"/>
                <a:gd name="T80" fmla="*/ 77 w 170"/>
                <a:gd name="T81" fmla="*/ 185 h 244"/>
                <a:gd name="T82" fmla="*/ 98 w 170"/>
                <a:gd name="T83" fmla="*/ 197 h 244"/>
                <a:gd name="T84" fmla="*/ 113 w 170"/>
                <a:gd name="T85" fmla="*/ 147 h 244"/>
                <a:gd name="T86" fmla="*/ 119 w 170"/>
                <a:gd name="T87" fmla="*/ 193 h 244"/>
                <a:gd name="T88" fmla="*/ 130 w 170"/>
                <a:gd name="T89" fmla="*/ 153 h 244"/>
                <a:gd name="T90" fmla="*/ 134 w 170"/>
                <a:gd name="T91" fmla="*/ 119 h 244"/>
                <a:gd name="T92" fmla="*/ 140 w 170"/>
                <a:gd name="T93" fmla="*/ 151 h 244"/>
                <a:gd name="T94" fmla="*/ 129 w 170"/>
                <a:gd name="T95" fmla="*/ 49 h 244"/>
                <a:gd name="T96" fmla="*/ 109 w 170"/>
                <a:gd name="T97" fmla="*/ 21 h 244"/>
                <a:gd name="T98" fmla="*/ 90 w 170"/>
                <a:gd name="T99" fmla="*/ 28 h 244"/>
                <a:gd name="T100" fmla="*/ 76 w 170"/>
                <a:gd name="T101" fmla="*/ 28 h 244"/>
                <a:gd name="T102" fmla="*/ 51 w 170"/>
                <a:gd name="T103" fmla="*/ 37 h 244"/>
                <a:gd name="T104" fmla="*/ 39 w 170"/>
                <a:gd name="T105" fmla="*/ 47 h 244"/>
                <a:gd name="T106" fmla="*/ 27 w 170"/>
                <a:gd name="T107" fmla="*/ 57 h 244"/>
                <a:gd name="T108" fmla="*/ 19 w 170"/>
                <a:gd name="T109" fmla="*/ 131 h 244"/>
                <a:gd name="T110" fmla="*/ 43 w 170"/>
                <a:gd name="T111" fmla="*/ 193 h 244"/>
                <a:gd name="T112" fmla="*/ 67 w 170"/>
                <a:gd name="T113" fmla="*/ 211 h 244"/>
                <a:gd name="T114" fmla="*/ 93 w 170"/>
                <a:gd name="T115" fmla="*/ 227 h 244"/>
                <a:gd name="T116" fmla="*/ 149 w 170"/>
                <a:gd name="T117" fmla="*/ 15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244">
                  <a:moveTo>
                    <a:pt x="149" y="59"/>
                  </a:moveTo>
                  <a:cubicBezTo>
                    <a:pt x="147" y="56"/>
                    <a:pt x="143" y="50"/>
                    <a:pt x="141" y="45"/>
                  </a:cubicBezTo>
                  <a:cubicBezTo>
                    <a:pt x="139" y="39"/>
                    <a:pt x="136" y="35"/>
                    <a:pt x="134" y="30"/>
                  </a:cubicBezTo>
                  <a:cubicBezTo>
                    <a:pt x="131" y="25"/>
                    <a:pt x="128" y="19"/>
                    <a:pt x="123" y="15"/>
                  </a:cubicBezTo>
                  <a:cubicBezTo>
                    <a:pt x="118" y="10"/>
                    <a:pt x="112" y="9"/>
                    <a:pt x="106" y="4"/>
                  </a:cubicBezTo>
                  <a:cubicBezTo>
                    <a:pt x="82" y="0"/>
                    <a:pt x="62" y="1"/>
                    <a:pt x="42" y="13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7" y="15"/>
                    <a:pt x="37" y="16"/>
                    <a:pt x="36" y="17"/>
                  </a:cubicBezTo>
                  <a:cubicBezTo>
                    <a:pt x="26" y="23"/>
                    <a:pt x="18" y="31"/>
                    <a:pt x="14" y="42"/>
                  </a:cubicBezTo>
                  <a:cubicBezTo>
                    <a:pt x="13" y="44"/>
                    <a:pt x="15" y="44"/>
                    <a:pt x="15" y="45"/>
                  </a:cubicBezTo>
                  <a:cubicBezTo>
                    <a:pt x="0" y="65"/>
                    <a:pt x="0" y="95"/>
                    <a:pt x="0" y="117"/>
                  </a:cubicBezTo>
                  <a:cubicBezTo>
                    <a:pt x="0" y="125"/>
                    <a:pt x="2" y="131"/>
                    <a:pt x="4" y="138"/>
                  </a:cubicBezTo>
                  <a:cubicBezTo>
                    <a:pt x="9" y="156"/>
                    <a:pt x="16" y="180"/>
                    <a:pt x="26" y="193"/>
                  </a:cubicBezTo>
                  <a:cubicBezTo>
                    <a:pt x="33" y="203"/>
                    <a:pt x="39" y="205"/>
                    <a:pt x="49" y="212"/>
                  </a:cubicBezTo>
                  <a:cubicBezTo>
                    <a:pt x="60" y="219"/>
                    <a:pt x="74" y="223"/>
                    <a:pt x="87" y="225"/>
                  </a:cubicBezTo>
                  <a:cubicBezTo>
                    <a:pt x="84" y="225"/>
                    <a:pt x="84" y="227"/>
                    <a:pt x="85" y="229"/>
                  </a:cubicBezTo>
                  <a:cubicBezTo>
                    <a:pt x="91" y="235"/>
                    <a:pt x="96" y="244"/>
                    <a:pt x="108" y="242"/>
                  </a:cubicBezTo>
                  <a:cubicBezTo>
                    <a:pt x="111" y="242"/>
                    <a:pt x="119" y="237"/>
                    <a:pt x="121" y="234"/>
                  </a:cubicBezTo>
                  <a:cubicBezTo>
                    <a:pt x="132" y="221"/>
                    <a:pt x="149" y="192"/>
                    <a:pt x="151" y="178"/>
                  </a:cubicBezTo>
                  <a:cubicBezTo>
                    <a:pt x="152" y="175"/>
                    <a:pt x="152" y="172"/>
                    <a:pt x="151" y="170"/>
                  </a:cubicBezTo>
                  <a:cubicBezTo>
                    <a:pt x="163" y="155"/>
                    <a:pt x="165" y="129"/>
                    <a:pt x="163" y="108"/>
                  </a:cubicBezTo>
                  <a:cubicBezTo>
                    <a:pt x="165" y="110"/>
                    <a:pt x="166" y="115"/>
                    <a:pt x="170" y="113"/>
                  </a:cubicBezTo>
                  <a:cubicBezTo>
                    <a:pt x="169" y="107"/>
                    <a:pt x="164" y="105"/>
                    <a:pt x="162" y="100"/>
                  </a:cubicBezTo>
                  <a:cubicBezTo>
                    <a:pt x="160" y="84"/>
                    <a:pt x="155" y="69"/>
                    <a:pt x="149" y="59"/>
                  </a:cubicBezTo>
                  <a:close/>
                  <a:moveTo>
                    <a:pt x="149" y="111"/>
                  </a:moveTo>
                  <a:cubicBezTo>
                    <a:pt x="147" y="114"/>
                    <a:pt x="145" y="115"/>
                    <a:pt x="143" y="117"/>
                  </a:cubicBezTo>
                  <a:cubicBezTo>
                    <a:pt x="141" y="116"/>
                    <a:pt x="139" y="115"/>
                    <a:pt x="138" y="112"/>
                  </a:cubicBezTo>
                  <a:cubicBezTo>
                    <a:pt x="140" y="109"/>
                    <a:pt x="142" y="108"/>
                    <a:pt x="143" y="105"/>
                  </a:cubicBezTo>
                  <a:cubicBezTo>
                    <a:pt x="146" y="106"/>
                    <a:pt x="145" y="110"/>
                    <a:pt x="149" y="111"/>
                  </a:cubicBezTo>
                  <a:close/>
                  <a:moveTo>
                    <a:pt x="58" y="63"/>
                  </a:moveTo>
                  <a:cubicBezTo>
                    <a:pt x="60" y="65"/>
                    <a:pt x="59" y="69"/>
                    <a:pt x="61" y="70"/>
                  </a:cubicBezTo>
                  <a:cubicBezTo>
                    <a:pt x="62" y="74"/>
                    <a:pt x="58" y="74"/>
                    <a:pt x="58" y="77"/>
                  </a:cubicBezTo>
                  <a:cubicBezTo>
                    <a:pt x="56" y="77"/>
                    <a:pt x="57" y="74"/>
                    <a:pt x="55" y="74"/>
                  </a:cubicBezTo>
                  <a:cubicBezTo>
                    <a:pt x="53" y="74"/>
                    <a:pt x="54" y="76"/>
                    <a:pt x="52" y="76"/>
                  </a:cubicBezTo>
                  <a:cubicBezTo>
                    <a:pt x="52" y="78"/>
                    <a:pt x="53" y="79"/>
                    <a:pt x="54" y="80"/>
                  </a:cubicBezTo>
                  <a:cubicBezTo>
                    <a:pt x="50" y="95"/>
                    <a:pt x="46" y="72"/>
                    <a:pt x="54" y="72"/>
                  </a:cubicBezTo>
                  <a:cubicBezTo>
                    <a:pt x="54" y="69"/>
                    <a:pt x="56" y="66"/>
                    <a:pt x="58" y="63"/>
                  </a:cubicBezTo>
                  <a:close/>
                  <a:moveTo>
                    <a:pt x="54" y="47"/>
                  </a:moveTo>
                  <a:cubicBezTo>
                    <a:pt x="56" y="48"/>
                    <a:pt x="57" y="47"/>
                    <a:pt x="56" y="45"/>
                  </a:cubicBezTo>
                  <a:cubicBezTo>
                    <a:pt x="59" y="48"/>
                    <a:pt x="62" y="53"/>
                    <a:pt x="57" y="55"/>
                  </a:cubicBezTo>
                  <a:cubicBezTo>
                    <a:pt x="58" y="51"/>
                    <a:pt x="55" y="51"/>
                    <a:pt x="54" y="47"/>
                  </a:cubicBezTo>
                  <a:close/>
                  <a:moveTo>
                    <a:pt x="106" y="47"/>
                  </a:moveTo>
                  <a:cubicBezTo>
                    <a:pt x="104" y="43"/>
                    <a:pt x="106" y="36"/>
                    <a:pt x="110" y="36"/>
                  </a:cubicBezTo>
                  <a:cubicBezTo>
                    <a:pt x="109" y="40"/>
                    <a:pt x="112" y="45"/>
                    <a:pt x="106" y="47"/>
                  </a:cubicBezTo>
                  <a:close/>
                  <a:moveTo>
                    <a:pt x="115" y="152"/>
                  </a:moveTo>
                  <a:cubicBezTo>
                    <a:pt x="116" y="150"/>
                    <a:pt x="117" y="148"/>
                    <a:pt x="119" y="148"/>
                  </a:cubicBezTo>
                  <a:cubicBezTo>
                    <a:pt x="118" y="150"/>
                    <a:pt x="122" y="153"/>
                    <a:pt x="124" y="155"/>
                  </a:cubicBezTo>
                  <a:cubicBezTo>
                    <a:pt x="124" y="157"/>
                    <a:pt x="122" y="158"/>
                    <a:pt x="122" y="160"/>
                  </a:cubicBezTo>
                  <a:cubicBezTo>
                    <a:pt x="119" y="158"/>
                    <a:pt x="118" y="155"/>
                    <a:pt x="115" y="152"/>
                  </a:cubicBezTo>
                  <a:close/>
                  <a:moveTo>
                    <a:pt x="119" y="164"/>
                  </a:moveTo>
                  <a:cubicBezTo>
                    <a:pt x="116" y="162"/>
                    <a:pt x="114" y="159"/>
                    <a:pt x="113" y="155"/>
                  </a:cubicBezTo>
                  <a:cubicBezTo>
                    <a:pt x="115" y="156"/>
                    <a:pt x="118" y="160"/>
                    <a:pt x="119" y="164"/>
                  </a:cubicBezTo>
                  <a:close/>
                  <a:moveTo>
                    <a:pt x="92" y="160"/>
                  </a:moveTo>
                  <a:cubicBezTo>
                    <a:pt x="94" y="161"/>
                    <a:pt x="95" y="163"/>
                    <a:pt x="97" y="165"/>
                  </a:cubicBezTo>
                  <a:cubicBezTo>
                    <a:pt x="100" y="163"/>
                    <a:pt x="94" y="161"/>
                    <a:pt x="98" y="158"/>
                  </a:cubicBezTo>
                  <a:cubicBezTo>
                    <a:pt x="101" y="159"/>
                    <a:pt x="102" y="162"/>
                    <a:pt x="104" y="164"/>
                  </a:cubicBezTo>
                  <a:cubicBezTo>
                    <a:pt x="103" y="167"/>
                    <a:pt x="100" y="167"/>
                    <a:pt x="100" y="171"/>
                  </a:cubicBezTo>
                  <a:cubicBezTo>
                    <a:pt x="98" y="170"/>
                    <a:pt x="98" y="166"/>
                    <a:pt x="94" y="166"/>
                  </a:cubicBezTo>
                  <a:cubicBezTo>
                    <a:pt x="97" y="163"/>
                    <a:pt x="91" y="163"/>
                    <a:pt x="92" y="160"/>
                  </a:cubicBezTo>
                  <a:close/>
                  <a:moveTo>
                    <a:pt x="35" y="106"/>
                  </a:moveTo>
                  <a:cubicBezTo>
                    <a:pt x="36" y="103"/>
                    <a:pt x="38" y="102"/>
                    <a:pt x="39" y="99"/>
                  </a:cubicBezTo>
                  <a:cubicBezTo>
                    <a:pt x="45" y="101"/>
                    <a:pt x="41" y="107"/>
                    <a:pt x="39" y="110"/>
                  </a:cubicBezTo>
                  <a:cubicBezTo>
                    <a:pt x="36" y="110"/>
                    <a:pt x="36" y="108"/>
                    <a:pt x="35" y="106"/>
                  </a:cubicBezTo>
                  <a:close/>
                  <a:moveTo>
                    <a:pt x="39" y="119"/>
                  </a:moveTo>
                  <a:cubicBezTo>
                    <a:pt x="39" y="121"/>
                    <a:pt x="38" y="121"/>
                    <a:pt x="37" y="123"/>
                  </a:cubicBezTo>
                  <a:cubicBezTo>
                    <a:pt x="36" y="123"/>
                    <a:pt x="36" y="120"/>
                    <a:pt x="37" y="119"/>
                  </a:cubicBezTo>
                  <a:cubicBezTo>
                    <a:pt x="38" y="119"/>
                    <a:pt x="38" y="119"/>
                    <a:pt x="39" y="119"/>
                  </a:cubicBezTo>
                  <a:close/>
                  <a:moveTo>
                    <a:pt x="34" y="98"/>
                  </a:moveTo>
                  <a:cubicBezTo>
                    <a:pt x="34" y="97"/>
                    <a:pt x="34" y="94"/>
                    <a:pt x="36" y="94"/>
                  </a:cubicBezTo>
                  <a:cubicBezTo>
                    <a:pt x="36" y="96"/>
                    <a:pt x="34" y="96"/>
                    <a:pt x="34" y="98"/>
                  </a:cubicBezTo>
                  <a:close/>
                  <a:moveTo>
                    <a:pt x="32" y="118"/>
                  </a:moveTo>
                  <a:cubicBezTo>
                    <a:pt x="31" y="116"/>
                    <a:pt x="31" y="115"/>
                    <a:pt x="32" y="112"/>
                  </a:cubicBezTo>
                  <a:cubicBezTo>
                    <a:pt x="35" y="112"/>
                    <a:pt x="36" y="118"/>
                    <a:pt x="32" y="118"/>
                  </a:cubicBezTo>
                  <a:close/>
                  <a:moveTo>
                    <a:pt x="44" y="106"/>
                  </a:moveTo>
                  <a:cubicBezTo>
                    <a:pt x="47" y="108"/>
                    <a:pt x="43" y="113"/>
                    <a:pt x="41" y="115"/>
                  </a:cubicBezTo>
                  <a:cubicBezTo>
                    <a:pt x="39" y="111"/>
                    <a:pt x="43" y="109"/>
                    <a:pt x="44" y="106"/>
                  </a:cubicBezTo>
                  <a:close/>
                  <a:moveTo>
                    <a:pt x="49" y="112"/>
                  </a:moveTo>
                  <a:cubicBezTo>
                    <a:pt x="51" y="114"/>
                    <a:pt x="52" y="118"/>
                    <a:pt x="54" y="120"/>
                  </a:cubicBezTo>
                  <a:cubicBezTo>
                    <a:pt x="53" y="123"/>
                    <a:pt x="52" y="126"/>
                    <a:pt x="49" y="127"/>
                  </a:cubicBezTo>
                  <a:cubicBezTo>
                    <a:pt x="50" y="125"/>
                    <a:pt x="46" y="122"/>
                    <a:pt x="45" y="120"/>
                  </a:cubicBezTo>
                  <a:cubicBezTo>
                    <a:pt x="45" y="117"/>
                    <a:pt x="48" y="115"/>
                    <a:pt x="49" y="112"/>
                  </a:cubicBezTo>
                  <a:close/>
                  <a:moveTo>
                    <a:pt x="47" y="101"/>
                  </a:moveTo>
                  <a:cubicBezTo>
                    <a:pt x="48" y="99"/>
                    <a:pt x="50" y="97"/>
                    <a:pt x="51" y="94"/>
                  </a:cubicBezTo>
                  <a:cubicBezTo>
                    <a:pt x="53" y="95"/>
                    <a:pt x="50" y="101"/>
                    <a:pt x="47" y="101"/>
                  </a:cubicBezTo>
                  <a:close/>
                  <a:moveTo>
                    <a:pt x="52" y="110"/>
                  </a:moveTo>
                  <a:cubicBezTo>
                    <a:pt x="53" y="108"/>
                    <a:pt x="52" y="108"/>
                    <a:pt x="51" y="107"/>
                  </a:cubicBezTo>
                  <a:cubicBezTo>
                    <a:pt x="51" y="103"/>
                    <a:pt x="55" y="103"/>
                    <a:pt x="55" y="100"/>
                  </a:cubicBezTo>
                  <a:cubicBezTo>
                    <a:pt x="59" y="105"/>
                    <a:pt x="65" y="110"/>
                    <a:pt x="56" y="114"/>
                  </a:cubicBezTo>
                  <a:cubicBezTo>
                    <a:pt x="56" y="112"/>
                    <a:pt x="54" y="110"/>
                    <a:pt x="52" y="110"/>
                  </a:cubicBezTo>
                  <a:close/>
                  <a:moveTo>
                    <a:pt x="56" y="84"/>
                  </a:moveTo>
                  <a:cubicBezTo>
                    <a:pt x="58" y="85"/>
                    <a:pt x="56" y="89"/>
                    <a:pt x="54" y="90"/>
                  </a:cubicBezTo>
                  <a:cubicBezTo>
                    <a:pt x="53" y="88"/>
                    <a:pt x="56" y="86"/>
                    <a:pt x="56" y="84"/>
                  </a:cubicBezTo>
                  <a:close/>
                  <a:moveTo>
                    <a:pt x="58" y="95"/>
                  </a:moveTo>
                  <a:cubicBezTo>
                    <a:pt x="58" y="93"/>
                    <a:pt x="60" y="91"/>
                    <a:pt x="60" y="89"/>
                  </a:cubicBezTo>
                  <a:cubicBezTo>
                    <a:pt x="63" y="92"/>
                    <a:pt x="65" y="95"/>
                    <a:pt x="67" y="98"/>
                  </a:cubicBezTo>
                  <a:cubicBezTo>
                    <a:pt x="66" y="101"/>
                    <a:pt x="64" y="102"/>
                    <a:pt x="64" y="104"/>
                  </a:cubicBezTo>
                  <a:cubicBezTo>
                    <a:pt x="62" y="101"/>
                    <a:pt x="60" y="98"/>
                    <a:pt x="58" y="95"/>
                  </a:cubicBezTo>
                  <a:close/>
                  <a:moveTo>
                    <a:pt x="67" y="78"/>
                  </a:moveTo>
                  <a:cubicBezTo>
                    <a:pt x="69" y="83"/>
                    <a:pt x="76" y="89"/>
                    <a:pt x="70" y="94"/>
                  </a:cubicBezTo>
                  <a:cubicBezTo>
                    <a:pt x="67" y="92"/>
                    <a:pt x="65" y="88"/>
                    <a:pt x="63" y="84"/>
                  </a:cubicBezTo>
                  <a:cubicBezTo>
                    <a:pt x="64" y="82"/>
                    <a:pt x="66" y="81"/>
                    <a:pt x="67" y="78"/>
                  </a:cubicBezTo>
                  <a:close/>
                  <a:moveTo>
                    <a:pt x="68" y="63"/>
                  </a:moveTo>
                  <a:cubicBezTo>
                    <a:pt x="71" y="64"/>
                    <a:pt x="67" y="67"/>
                    <a:pt x="67" y="69"/>
                  </a:cubicBezTo>
                  <a:cubicBezTo>
                    <a:pt x="64" y="68"/>
                    <a:pt x="68" y="66"/>
                    <a:pt x="68" y="63"/>
                  </a:cubicBezTo>
                  <a:close/>
                  <a:moveTo>
                    <a:pt x="79" y="79"/>
                  </a:moveTo>
                  <a:cubicBezTo>
                    <a:pt x="79" y="81"/>
                    <a:pt x="78" y="83"/>
                    <a:pt x="75" y="83"/>
                  </a:cubicBezTo>
                  <a:cubicBezTo>
                    <a:pt x="75" y="80"/>
                    <a:pt x="69" y="79"/>
                    <a:pt x="71" y="75"/>
                  </a:cubicBezTo>
                  <a:cubicBezTo>
                    <a:pt x="71" y="74"/>
                    <a:pt x="70" y="76"/>
                    <a:pt x="69" y="74"/>
                  </a:cubicBezTo>
                  <a:cubicBezTo>
                    <a:pt x="70" y="73"/>
                    <a:pt x="71" y="71"/>
                    <a:pt x="71" y="68"/>
                  </a:cubicBezTo>
                  <a:cubicBezTo>
                    <a:pt x="75" y="71"/>
                    <a:pt x="76" y="76"/>
                    <a:pt x="79" y="79"/>
                  </a:cubicBezTo>
                  <a:close/>
                  <a:moveTo>
                    <a:pt x="72" y="57"/>
                  </a:moveTo>
                  <a:cubicBezTo>
                    <a:pt x="72" y="55"/>
                    <a:pt x="74" y="55"/>
                    <a:pt x="75" y="53"/>
                  </a:cubicBezTo>
                  <a:cubicBezTo>
                    <a:pt x="75" y="53"/>
                    <a:pt x="74" y="58"/>
                    <a:pt x="72" y="57"/>
                  </a:cubicBezTo>
                  <a:close/>
                  <a:moveTo>
                    <a:pt x="96" y="81"/>
                  </a:moveTo>
                  <a:cubicBezTo>
                    <a:pt x="98" y="82"/>
                    <a:pt x="98" y="85"/>
                    <a:pt x="100" y="86"/>
                  </a:cubicBezTo>
                  <a:cubicBezTo>
                    <a:pt x="99" y="89"/>
                    <a:pt x="98" y="91"/>
                    <a:pt x="96" y="93"/>
                  </a:cubicBezTo>
                  <a:cubicBezTo>
                    <a:pt x="93" y="93"/>
                    <a:pt x="93" y="90"/>
                    <a:pt x="92" y="89"/>
                  </a:cubicBezTo>
                  <a:cubicBezTo>
                    <a:pt x="93" y="87"/>
                    <a:pt x="95" y="84"/>
                    <a:pt x="96" y="81"/>
                  </a:cubicBezTo>
                  <a:close/>
                  <a:moveTo>
                    <a:pt x="94" y="68"/>
                  </a:moveTo>
                  <a:cubicBezTo>
                    <a:pt x="95" y="60"/>
                    <a:pt x="103" y="69"/>
                    <a:pt x="96" y="73"/>
                  </a:cubicBezTo>
                  <a:cubicBezTo>
                    <a:pt x="96" y="70"/>
                    <a:pt x="93" y="70"/>
                    <a:pt x="94" y="68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7"/>
                    <a:pt x="105" y="125"/>
                  </a:cubicBezTo>
                  <a:cubicBezTo>
                    <a:pt x="104" y="122"/>
                    <a:pt x="107" y="123"/>
                    <a:pt x="106" y="119"/>
                  </a:cubicBezTo>
                  <a:cubicBezTo>
                    <a:pt x="108" y="121"/>
                    <a:pt x="108" y="123"/>
                    <a:pt x="110" y="125"/>
                  </a:cubicBezTo>
                  <a:cubicBezTo>
                    <a:pt x="111" y="127"/>
                    <a:pt x="108" y="126"/>
                    <a:pt x="109" y="128"/>
                  </a:cubicBezTo>
                  <a:close/>
                  <a:moveTo>
                    <a:pt x="108" y="140"/>
                  </a:moveTo>
                  <a:cubicBezTo>
                    <a:pt x="107" y="139"/>
                    <a:pt x="106" y="138"/>
                    <a:pt x="107" y="136"/>
                  </a:cubicBezTo>
                  <a:cubicBezTo>
                    <a:pt x="110" y="136"/>
                    <a:pt x="109" y="138"/>
                    <a:pt x="108" y="140"/>
                  </a:cubicBezTo>
                  <a:close/>
                  <a:moveTo>
                    <a:pt x="89" y="113"/>
                  </a:moveTo>
                  <a:cubicBezTo>
                    <a:pt x="92" y="117"/>
                    <a:pt x="98" y="124"/>
                    <a:pt x="96" y="130"/>
                  </a:cubicBezTo>
                  <a:cubicBezTo>
                    <a:pt x="91" y="128"/>
                    <a:pt x="89" y="123"/>
                    <a:pt x="88" y="117"/>
                  </a:cubicBezTo>
                  <a:cubicBezTo>
                    <a:pt x="87" y="118"/>
                    <a:pt x="87" y="119"/>
                    <a:pt x="85" y="118"/>
                  </a:cubicBezTo>
                  <a:cubicBezTo>
                    <a:pt x="86" y="116"/>
                    <a:pt x="88" y="115"/>
                    <a:pt x="89" y="113"/>
                  </a:cubicBezTo>
                  <a:close/>
                  <a:moveTo>
                    <a:pt x="84" y="113"/>
                  </a:moveTo>
                  <a:cubicBezTo>
                    <a:pt x="83" y="112"/>
                    <a:pt x="82" y="111"/>
                    <a:pt x="81" y="111"/>
                  </a:cubicBezTo>
                  <a:cubicBezTo>
                    <a:pt x="81" y="108"/>
                    <a:pt x="83" y="107"/>
                    <a:pt x="83" y="105"/>
                  </a:cubicBezTo>
                  <a:cubicBezTo>
                    <a:pt x="87" y="105"/>
                    <a:pt x="86" y="111"/>
                    <a:pt x="84" y="113"/>
                  </a:cubicBezTo>
                  <a:close/>
                  <a:moveTo>
                    <a:pt x="87" y="95"/>
                  </a:moveTo>
                  <a:cubicBezTo>
                    <a:pt x="92" y="91"/>
                    <a:pt x="94" y="102"/>
                    <a:pt x="89" y="102"/>
                  </a:cubicBezTo>
                  <a:cubicBezTo>
                    <a:pt x="88" y="101"/>
                    <a:pt x="87" y="98"/>
                    <a:pt x="87" y="95"/>
                  </a:cubicBezTo>
                  <a:close/>
                  <a:moveTo>
                    <a:pt x="96" y="140"/>
                  </a:moveTo>
                  <a:cubicBezTo>
                    <a:pt x="95" y="142"/>
                    <a:pt x="97" y="142"/>
                    <a:pt x="98" y="142"/>
                  </a:cubicBezTo>
                  <a:cubicBezTo>
                    <a:pt x="95" y="143"/>
                    <a:pt x="98" y="147"/>
                    <a:pt x="94" y="147"/>
                  </a:cubicBezTo>
                  <a:cubicBezTo>
                    <a:pt x="95" y="144"/>
                    <a:pt x="92" y="144"/>
                    <a:pt x="92" y="141"/>
                  </a:cubicBezTo>
                  <a:cubicBezTo>
                    <a:pt x="94" y="141"/>
                    <a:pt x="94" y="140"/>
                    <a:pt x="96" y="140"/>
                  </a:cubicBezTo>
                  <a:close/>
                  <a:moveTo>
                    <a:pt x="98" y="148"/>
                  </a:moveTo>
                  <a:cubicBezTo>
                    <a:pt x="99" y="148"/>
                    <a:pt x="100" y="148"/>
                    <a:pt x="100" y="148"/>
                  </a:cubicBezTo>
                  <a:cubicBezTo>
                    <a:pt x="100" y="150"/>
                    <a:pt x="99" y="151"/>
                    <a:pt x="98" y="151"/>
                  </a:cubicBezTo>
                  <a:cubicBezTo>
                    <a:pt x="98" y="150"/>
                    <a:pt x="98" y="149"/>
                    <a:pt x="98" y="148"/>
                  </a:cubicBezTo>
                  <a:close/>
                  <a:moveTo>
                    <a:pt x="98" y="135"/>
                  </a:moveTo>
                  <a:cubicBezTo>
                    <a:pt x="98" y="133"/>
                    <a:pt x="99" y="133"/>
                    <a:pt x="99" y="132"/>
                  </a:cubicBezTo>
                  <a:cubicBezTo>
                    <a:pt x="101" y="132"/>
                    <a:pt x="102" y="134"/>
                    <a:pt x="103" y="136"/>
                  </a:cubicBezTo>
                  <a:cubicBezTo>
                    <a:pt x="102" y="136"/>
                    <a:pt x="102" y="139"/>
                    <a:pt x="101" y="138"/>
                  </a:cubicBezTo>
                  <a:cubicBezTo>
                    <a:pt x="99" y="138"/>
                    <a:pt x="99" y="136"/>
                    <a:pt x="98" y="135"/>
                  </a:cubicBezTo>
                  <a:close/>
                  <a:moveTo>
                    <a:pt x="102" y="153"/>
                  </a:moveTo>
                  <a:cubicBezTo>
                    <a:pt x="104" y="153"/>
                    <a:pt x="105" y="155"/>
                    <a:pt x="105" y="157"/>
                  </a:cubicBezTo>
                  <a:cubicBezTo>
                    <a:pt x="104" y="156"/>
                    <a:pt x="99" y="155"/>
                    <a:pt x="102" y="153"/>
                  </a:cubicBezTo>
                  <a:close/>
                  <a:moveTo>
                    <a:pt x="104" y="144"/>
                  </a:moveTo>
                  <a:cubicBezTo>
                    <a:pt x="102" y="143"/>
                    <a:pt x="104" y="141"/>
                    <a:pt x="105" y="140"/>
                  </a:cubicBezTo>
                  <a:cubicBezTo>
                    <a:pt x="106" y="140"/>
                    <a:pt x="106" y="141"/>
                    <a:pt x="106" y="143"/>
                  </a:cubicBezTo>
                  <a:cubicBezTo>
                    <a:pt x="104" y="142"/>
                    <a:pt x="106" y="145"/>
                    <a:pt x="104" y="144"/>
                  </a:cubicBezTo>
                  <a:close/>
                  <a:moveTo>
                    <a:pt x="105" y="133"/>
                  </a:moveTo>
                  <a:cubicBezTo>
                    <a:pt x="102" y="133"/>
                    <a:pt x="102" y="130"/>
                    <a:pt x="102" y="128"/>
                  </a:cubicBezTo>
                  <a:cubicBezTo>
                    <a:pt x="104" y="128"/>
                    <a:pt x="105" y="130"/>
                    <a:pt x="105" y="133"/>
                  </a:cubicBezTo>
                  <a:close/>
                  <a:moveTo>
                    <a:pt x="102" y="119"/>
                  </a:moveTo>
                  <a:cubicBezTo>
                    <a:pt x="99" y="116"/>
                    <a:pt x="92" y="111"/>
                    <a:pt x="96" y="107"/>
                  </a:cubicBezTo>
                  <a:cubicBezTo>
                    <a:pt x="94" y="107"/>
                    <a:pt x="95" y="110"/>
                    <a:pt x="92" y="110"/>
                  </a:cubicBezTo>
                  <a:cubicBezTo>
                    <a:pt x="92" y="107"/>
                    <a:pt x="94" y="106"/>
                    <a:pt x="94" y="102"/>
                  </a:cubicBezTo>
                  <a:cubicBezTo>
                    <a:pt x="99" y="105"/>
                    <a:pt x="100" y="112"/>
                    <a:pt x="104" y="115"/>
                  </a:cubicBezTo>
                  <a:cubicBezTo>
                    <a:pt x="104" y="117"/>
                    <a:pt x="103" y="118"/>
                    <a:pt x="102" y="119"/>
                  </a:cubicBezTo>
                  <a:close/>
                  <a:moveTo>
                    <a:pt x="98" y="95"/>
                  </a:moveTo>
                  <a:cubicBezTo>
                    <a:pt x="100" y="95"/>
                    <a:pt x="99" y="91"/>
                    <a:pt x="103" y="91"/>
                  </a:cubicBezTo>
                  <a:cubicBezTo>
                    <a:pt x="105" y="94"/>
                    <a:pt x="100" y="95"/>
                    <a:pt x="100" y="98"/>
                  </a:cubicBezTo>
                  <a:cubicBezTo>
                    <a:pt x="98" y="99"/>
                    <a:pt x="97" y="97"/>
                    <a:pt x="98" y="95"/>
                  </a:cubicBezTo>
                  <a:close/>
                  <a:moveTo>
                    <a:pt x="103" y="81"/>
                  </a:moveTo>
                  <a:cubicBezTo>
                    <a:pt x="101" y="80"/>
                    <a:pt x="99" y="79"/>
                    <a:pt x="99" y="77"/>
                  </a:cubicBezTo>
                  <a:cubicBezTo>
                    <a:pt x="100" y="75"/>
                    <a:pt x="101" y="73"/>
                    <a:pt x="102" y="72"/>
                  </a:cubicBezTo>
                  <a:cubicBezTo>
                    <a:pt x="105" y="74"/>
                    <a:pt x="106" y="78"/>
                    <a:pt x="103" y="81"/>
                  </a:cubicBezTo>
                  <a:close/>
                  <a:moveTo>
                    <a:pt x="89" y="85"/>
                  </a:moveTo>
                  <a:cubicBezTo>
                    <a:pt x="84" y="81"/>
                    <a:pt x="86" y="75"/>
                    <a:pt x="89" y="71"/>
                  </a:cubicBezTo>
                  <a:cubicBezTo>
                    <a:pt x="92" y="72"/>
                    <a:pt x="92" y="76"/>
                    <a:pt x="94" y="78"/>
                  </a:cubicBezTo>
                  <a:cubicBezTo>
                    <a:pt x="93" y="80"/>
                    <a:pt x="91" y="83"/>
                    <a:pt x="89" y="85"/>
                  </a:cubicBezTo>
                  <a:close/>
                  <a:moveTo>
                    <a:pt x="87" y="89"/>
                  </a:moveTo>
                  <a:cubicBezTo>
                    <a:pt x="87" y="91"/>
                    <a:pt x="84" y="92"/>
                    <a:pt x="85" y="94"/>
                  </a:cubicBezTo>
                  <a:cubicBezTo>
                    <a:pt x="80" y="93"/>
                    <a:pt x="78" y="86"/>
                    <a:pt x="82" y="83"/>
                  </a:cubicBezTo>
                  <a:cubicBezTo>
                    <a:pt x="84" y="85"/>
                    <a:pt x="85" y="87"/>
                    <a:pt x="87" y="89"/>
                  </a:cubicBezTo>
                  <a:close/>
                  <a:moveTo>
                    <a:pt x="81" y="100"/>
                  </a:moveTo>
                  <a:cubicBezTo>
                    <a:pt x="80" y="102"/>
                    <a:pt x="79" y="103"/>
                    <a:pt x="78" y="105"/>
                  </a:cubicBezTo>
                  <a:cubicBezTo>
                    <a:pt x="76" y="104"/>
                    <a:pt x="76" y="102"/>
                    <a:pt x="73" y="102"/>
                  </a:cubicBezTo>
                  <a:cubicBezTo>
                    <a:pt x="72" y="98"/>
                    <a:pt x="75" y="96"/>
                    <a:pt x="76" y="93"/>
                  </a:cubicBezTo>
                  <a:cubicBezTo>
                    <a:pt x="78" y="94"/>
                    <a:pt x="79" y="98"/>
                    <a:pt x="81" y="10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19"/>
                    <a:pt x="78" y="121"/>
                  </a:cubicBezTo>
                  <a:cubicBezTo>
                    <a:pt x="77" y="122"/>
                    <a:pt x="76" y="119"/>
                    <a:pt x="76" y="121"/>
                  </a:cubicBezTo>
                  <a:cubicBezTo>
                    <a:pt x="74" y="119"/>
                    <a:pt x="78" y="117"/>
                    <a:pt x="77" y="115"/>
                  </a:cubicBezTo>
                  <a:cubicBezTo>
                    <a:pt x="79" y="114"/>
                    <a:pt x="79" y="116"/>
                    <a:pt x="80" y="116"/>
                  </a:cubicBezTo>
                  <a:close/>
                  <a:moveTo>
                    <a:pt x="77" y="149"/>
                  </a:moveTo>
                  <a:cubicBezTo>
                    <a:pt x="75" y="150"/>
                    <a:pt x="73" y="145"/>
                    <a:pt x="72" y="143"/>
                  </a:cubicBezTo>
                  <a:cubicBezTo>
                    <a:pt x="74" y="145"/>
                    <a:pt x="75" y="147"/>
                    <a:pt x="77" y="149"/>
                  </a:cubicBezTo>
                  <a:close/>
                  <a:moveTo>
                    <a:pt x="71" y="127"/>
                  </a:moveTo>
                  <a:cubicBezTo>
                    <a:pt x="70" y="125"/>
                    <a:pt x="72" y="126"/>
                    <a:pt x="72" y="125"/>
                  </a:cubicBezTo>
                  <a:cubicBezTo>
                    <a:pt x="73" y="125"/>
                    <a:pt x="73" y="126"/>
                    <a:pt x="73" y="126"/>
                  </a:cubicBezTo>
                  <a:cubicBezTo>
                    <a:pt x="73" y="127"/>
                    <a:pt x="72" y="127"/>
                    <a:pt x="71" y="127"/>
                  </a:cubicBezTo>
                  <a:close/>
                  <a:moveTo>
                    <a:pt x="72" y="115"/>
                  </a:moveTo>
                  <a:cubicBezTo>
                    <a:pt x="69" y="114"/>
                    <a:pt x="68" y="111"/>
                    <a:pt x="66" y="110"/>
                  </a:cubicBezTo>
                  <a:cubicBezTo>
                    <a:pt x="67" y="108"/>
                    <a:pt x="70" y="104"/>
                    <a:pt x="70" y="103"/>
                  </a:cubicBezTo>
                  <a:cubicBezTo>
                    <a:pt x="70" y="102"/>
                    <a:pt x="71" y="102"/>
                    <a:pt x="71" y="102"/>
                  </a:cubicBezTo>
                  <a:cubicBezTo>
                    <a:pt x="72" y="108"/>
                    <a:pt x="77" y="111"/>
                    <a:pt x="72" y="115"/>
                  </a:cubicBezTo>
                  <a:close/>
                  <a:moveTo>
                    <a:pt x="66" y="112"/>
                  </a:moveTo>
                  <a:cubicBezTo>
                    <a:pt x="66" y="112"/>
                    <a:pt x="66" y="116"/>
                    <a:pt x="69" y="119"/>
                  </a:cubicBezTo>
                  <a:cubicBezTo>
                    <a:pt x="69" y="122"/>
                    <a:pt x="67" y="124"/>
                    <a:pt x="66" y="127"/>
                  </a:cubicBezTo>
                  <a:cubicBezTo>
                    <a:pt x="64" y="126"/>
                    <a:pt x="64" y="122"/>
                    <a:pt x="62" y="122"/>
                  </a:cubicBezTo>
                  <a:cubicBezTo>
                    <a:pt x="61" y="117"/>
                    <a:pt x="63" y="114"/>
                    <a:pt x="66" y="112"/>
                  </a:cubicBezTo>
                  <a:close/>
                  <a:moveTo>
                    <a:pt x="71" y="128"/>
                  </a:moveTo>
                  <a:cubicBezTo>
                    <a:pt x="71" y="129"/>
                    <a:pt x="69" y="131"/>
                    <a:pt x="68" y="130"/>
                  </a:cubicBezTo>
                  <a:cubicBezTo>
                    <a:pt x="68" y="129"/>
                    <a:pt x="70" y="128"/>
                    <a:pt x="71" y="128"/>
                  </a:cubicBezTo>
                  <a:close/>
                  <a:moveTo>
                    <a:pt x="70" y="145"/>
                  </a:moveTo>
                  <a:cubicBezTo>
                    <a:pt x="73" y="149"/>
                    <a:pt x="76" y="152"/>
                    <a:pt x="77" y="157"/>
                  </a:cubicBezTo>
                  <a:cubicBezTo>
                    <a:pt x="74" y="155"/>
                    <a:pt x="72" y="150"/>
                    <a:pt x="68" y="151"/>
                  </a:cubicBezTo>
                  <a:cubicBezTo>
                    <a:pt x="69" y="149"/>
                    <a:pt x="69" y="147"/>
                    <a:pt x="70" y="145"/>
                  </a:cubicBezTo>
                  <a:close/>
                  <a:moveTo>
                    <a:pt x="81" y="168"/>
                  </a:moveTo>
                  <a:cubicBezTo>
                    <a:pt x="82" y="171"/>
                    <a:pt x="79" y="171"/>
                    <a:pt x="79" y="173"/>
                  </a:cubicBezTo>
                  <a:cubicBezTo>
                    <a:pt x="78" y="170"/>
                    <a:pt x="76" y="169"/>
                    <a:pt x="76" y="166"/>
                  </a:cubicBezTo>
                  <a:cubicBezTo>
                    <a:pt x="78" y="164"/>
                    <a:pt x="78" y="168"/>
                    <a:pt x="81" y="168"/>
                  </a:cubicBezTo>
                  <a:close/>
                  <a:moveTo>
                    <a:pt x="82" y="178"/>
                  </a:moveTo>
                  <a:cubicBezTo>
                    <a:pt x="83" y="180"/>
                    <a:pt x="85" y="181"/>
                    <a:pt x="85" y="183"/>
                  </a:cubicBezTo>
                  <a:cubicBezTo>
                    <a:pt x="82" y="184"/>
                    <a:pt x="83" y="181"/>
                    <a:pt x="81" y="181"/>
                  </a:cubicBezTo>
                  <a:cubicBezTo>
                    <a:pt x="81" y="180"/>
                    <a:pt x="82" y="179"/>
                    <a:pt x="82" y="178"/>
                  </a:cubicBezTo>
                  <a:close/>
                  <a:moveTo>
                    <a:pt x="82" y="148"/>
                  </a:moveTo>
                  <a:cubicBezTo>
                    <a:pt x="79" y="146"/>
                    <a:pt x="79" y="141"/>
                    <a:pt x="75" y="140"/>
                  </a:cubicBezTo>
                  <a:cubicBezTo>
                    <a:pt x="76" y="137"/>
                    <a:pt x="75" y="136"/>
                    <a:pt x="77" y="132"/>
                  </a:cubicBezTo>
                  <a:cubicBezTo>
                    <a:pt x="81" y="134"/>
                    <a:pt x="83" y="140"/>
                    <a:pt x="86" y="143"/>
                  </a:cubicBezTo>
                  <a:cubicBezTo>
                    <a:pt x="85" y="145"/>
                    <a:pt x="85" y="148"/>
                    <a:pt x="82" y="148"/>
                  </a:cubicBezTo>
                  <a:close/>
                  <a:moveTo>
                    <a:pt x="85" y="163"/>
                  </a:moveTo>
                  <a:cubicBezTo>
                    <a:pt x="83" y="162"/>
                    <a:pt x="85" y="158"/>
                    <a:pt x="82" y="159"/>
                  </a:cubicBezTo>
                  <a:cubicBezTo>
                    <a:pt x="83" y="156"/>
                    <a:pt x="87" y="161"/>
                    <a:pt x="85" y="163"/>
                  </a:cubicBezTo>
                  <a:close/>
                  <a:moveTo>
                    <a:pt x="80" y="127"/>
                  </a:moveTo>
                  <a:cubicBezTo>
                    <a:pt x="80" y="126"/>
                    <a:pt x="83" y="124"/>
                    <a:pt x="81" y="123"/>
                  </a:cubicBezTo>
                  <a:cubicBezTo>
                    <a:pt x="81" y="121"/>
                    <a:pt x="83" y="124"/>
                    <a:pt x="83" y="121"/>
                  </a:cubicBezTo>
                  <a:cubicBezTo>
                    <a:pt x="84" y="122"/>
                    <a:pt x="85" y="124"/>
                    <a:pt x="83" y="125"/>
                  </a:cubicBezTo>
                  <a:cubicBezTo>
                    <a:pt x="86" y="126"/>
                    <a:pt x="94" y="135"/>
                    <a:pt x="90" y="138"/>
                  </a:cubicBezTo>
                  <a:cubicBezTo>
                    <a:pt x="85" y="136"/>
                    <a:pt x="84" y="131"/>
                    <a:pt x="80" y="127"/>
                  </a:cubicBezTo>
                  <a:close/>
                  <a:moveTo>
                    <a:pt x="87" y="149"/>
                  </a:moveTo>
                  <a:cubicBezTo>
                    <a:pt x="88" y="151"/>
                    <a:pt x="92" y="157"/>
                    <a:pt x="87" y="157"/>
                  </a:cubicBezTo>
                  <a:cubicBezTo>
                    <a:pt x="87" y="152"/>
                    <a:pt x="85" y="153"/>
                    <a:pt x="87" y="149"/>
                  </a:cubicBezTo>
                  <a:close/>
                  <a:moveTo>
                    <a:pt x="89" y="148"/>
                  </a:moveTo>
                  <a:cubicBezTo>
                    <a:pt x="91" y="148"/>
                    <a:pt x="92" y="150"/>
                    <a:pt x="92" y="153"/>
                  </a:cubicBezTo>
                  <a:cubicBezTo>
                    <a:pt x="90" y="152"/>
                    <a:pt x="89" y="150"/>
                    <a:pt x="89" y="148"/>
                  </a:cubicBezTo>
                  <a:close/>
                  <a:moveTo>
                    <a:pt x="105" y="187"/>
                  </a:moveTo>
                  <a:cubicBezTo>
                    <a:pt x="103" y="185"/>
                    <a:pt x="100" y="183"/>
                    <a:pt x="100" y="180"/>
                  </a:cubicBezTo>
                  <a:cubicBezTo>
                    <a:pt x="102" y="182"/>
                    <a:pt x="104" y="184"/>
                    <a:pt x="105" y="187"/>
                  </a:cubicBezTo>
                  <a:close/>
                  <a:moveTo>
                    <a:pt x="104" y="176"/>
                  </a:moveTo>
                  <a:cubicBezTo>
                    <a:pt x="101" y="174"/>
                    <a:pt x="106" y="170"/>
                    <a:pt x="107" y="168"/>
                  </a:cubicBezTo>
                  <a:cubicBezTo>
                    <a:pt x="109" y="169"/>
                    <a:pt x="110" y="172"/>
                    <a:pt x="112" y="174"/>
                  </a:cubicBezTo>
                  <a:cubicBezTo>
                    <a:pt x="112" y="177"/>
                    <a:pt x="110" y="178"/>
                    <a:pt x="109" y="180"/>
                  </a:cubicBezTo>
                  <a:cubicBezTo>
                    <a:pt x="108" y="179"/>
                    <a:pt x="106" y="176"/>
                    <a:pt x="106" y="174"/>
                  </a:cubicBezTo>
                  <a:cubicBezTo>
                    <a:pt x="104" y="174"/>
                    <a:pt x="104" y="175"/>
                    <a:pt x="104" y="176"/>
                  </a:cubicBezTo>
                  <a:close/>
                  <a:moveTo>
                    <a:pt x="107" y="146"/>
                  </a:moveTo>
                  <a:cubicBezTo>
                    <a:pt x="110" y="146"/>
                    <a:pt x="111" y="148"/>
                    <a:pt x="111" y="151"/>
                  </a:cubicBezTo>
                  <a:cubicBezTo>
                    <a:pt x="108" y="151"/>
                    <a:pt x="106" y="147"/>
                    <a:pt x="107" y="146"/>
                  </a:cubicBezTo>
                  <a:close/>
                  <a:moveTo>
                    <a:pt x="108" y="110"/>
                  </a:moveTo>
                  <a:cubicBezTo>
                    <a:pt x="104" y="107"/>
                    <a:pt x="101" y="104"/>
                    <a:pt x="100" y="99"/>
                  </a:cubicBezTo>
                  <a:cubicBezTo>
                    <a:pt x="102" y="97"/>
                    <a:pt x="103" y="95"/>
                    <a:pt x="106" y="94"/>
                  </a:cubicBezTo>
                  <a:cubicBezTo>
                    <a:pt x="107" y="98"/>
                    <a:pt x="110" y="100"/>
                    <a:pt x="111" y="104"/>
                  </a:cubicBezTo>
                  <a:cubicBezTo>
                    <a:pt x="111" y="106"/>
                    <a:pt x="108" y="107"/>
                    <a:pt x="108" y="110"/>
                  </a:cubicBezTo>
                  <a:close/>
                  <a:moveTo>
                    <a:pt x="115" y="84"/>
                  </a:moveTo>
                  <a:cubicBezTo>
                    <a:pt x="116" y="80"/>
                    <a:pt x="121" y="76"/>
                    <a:pt x="124" y="81"/>
                  </a:cubicBezTo>
                  <a:cubicBezTo>
                    <a:pt x="123" y="84"/>
                    <a:pt x="120" y="86"/>
                    <a:pt x="120" y="90"/>
                  </a:cubicBezTo>
                  <a:cubicBezTo>
                    <a:pt x="118" y="89"/>
                    <a:pt x="117" y="86"/>
                    <a:pt x="115" y="84"/>
                  </a:cubicBezTo>
                  <a:close/>
                  <a:moveTo>
                    <a:pt x="123" y="105"/>
                  </a:moveTo>
                  <a:cubicBezTo>
                    <a:pt x="122" y="106"/>
                    <a:pt x="122" y="107"/>
                    <a:pt x="121" y="108"/>
                  </a:cubicBezTo>
                  <a:cubicBezTo>
                    <a:pt x="119" y="107"/>
                    <a:pt x="119" y="104"/>
                    <a:pt x="117" y="103"/>
                  </a:cubicBezTo>
                  <a:cubicBezTo>
                    <a:pt x="117" y="101"/>
                    <a:pt x="119" y="100"/>
                    <a:pt x="119" y="99"/>
                  </a:cubicBezTo>
                  <a:cubicBezTo>
                    <a:pt x="121" y="100"/>
                    <a:pt x="122" y="102"/>
                    <a:pt x="123" y="105"/>
                  </a:cubicBezTo>
                  <a:close/>
                  <a:moveTo>
                    <a:pt x="114" y="81"/>
                  </a:moveTo>
                  <a:cubicBezTo>
                    <a:pt x="108" y="78"/>
                    <a:pt x="111" y="73"/>
                    <a:pt x="115" y="69"/>
                  </a:cubicBezTo>
                  <a:cubicBezTo>
                    <a:pt x="118" y="69"/>
                    <a:pt x="117" y="74"/>
                    <a:pt x="120" y="74"/>
                  </a:cubicBezTo>
                  <a:cubicBezTo>
                    <a:pt x="119" y="78"/>
                    <a:pt x="115" y="79"/>
                    <a:pt x="114" y="81"/>
                  </a:cubicBezTo>
                  <a:close/>
                  <a:moveTo>
                    <a:pt x="113" y="98"/>
                  </a:moveTo>
                  <a:cubicBezTo>
                    <a:pt x="112" y="95"/>
                    <a:pt x="110" y="93"/>
                    <a:pt x="109" y="91"/>
                  </a:cubicBezTo>
                  <a:cubicBezTo>
                    <a:pt x="108" y="89"/>
                    <a:pt x="110" y="89"/>
                    <a:pt x="110" y="87"/>
                  </a:cubicBezTo>
                  <a:cubicBezTo>
                    <a:pt x="114" y="88"/>
                    <a:pt x="120" y="96"/>
                    <a:pt x="113" y="98"/>
                  </a:cubicBezTo>
                  <a:close/>
                  <a:moveTo>
                    <a:pt x="108" y="88"/>
                  </a:moveTo>
                  <a:cubicBezTo>
                    <a:pt x="105" y="88"/>
                    <a:pt x="105" y="84"/>
                    <a:pt x="106" y="81"/>
                  </a:cubicBezTo>
                  <a:cubicBezTo>
                    <a:pt x="109" y="81"/>
                    <a:pt x="109" y="84"/>
                    <a:pt x="111" y="85"/>
                  </a:cubicBezTo>
                  <a:cubicBezTo>
                    <a:pt x="110" y="86"/>
                    <a:pt x="108" y="86"/>
                    <a:pt x="108" y="88"/>
                  </a:cubicBezTo>
                  <a:close/>
                  <a:moveTo>
                    <a:pt x="114" y="108"/>
                  </a:moveTo>
                  <a:cubicBezTo>
                    <a:pt x="120" y="109"/>
                    <a:pt x="117" y="116"/>
                    <a:pt x="114" y="119"/>
                  </a:cubicBezTo>
                  <a:cubicBezTo>
                    <a:pt x="109" y="116"/>
                    <a:pt x="111" y="110"/>
                    <a:pt x="114" y="108"/>
                  </a:cubicBezTo>
                  <a:close/>
                  <a:moveTo>
                    <a:pt x="114" y="133"/>
                  </a:moveTo>
                  <a:cubicBezTo>
                    <a:pt x="113" y="134"/>
                    <a:pt x="111" y="132"/>
                    <a:pt x="111" y="130"/>
                  </a:cubicBezTo>
                  <a:cubicBezTo>
                    <a:pt x="112" y="130"/>
                    <a:pt x="112" y="129"/>
                    <a:pt x="113" y="129"/>
                  </a:cubicBezTo>
                  <a:cubicBezTo>
                    <a:pt x="113" y="131"/>
                    <a:pt x="114" y="131"/>
                    <a:pt x="114" y="133"/>
                  </a:cubicBezTo>
                  <a:close/>
                  <a:moveTo>
                    <a:pt x="117" y="120"/>
                  </a:moveTo>
                  <a:cubicBezTo>
                    <a:pt x="119" y="122"/>
                    <a:pt x="122" y="124"/>
                    <a:pt x="119" y="126"/>
                  </a:cubicBezTo>
                  <a:cubicBezTo>
                    <a:pt x="117" y="125"/>
                    <a:pt x="116" y="122"/>
                    <a:pt x="117" y="120"/>
                  </a:cubicBezTo>
                  <a:close/>
                  <a:moveTo>
                    <a:pt x="117" y="139"/>
                  </a:moveTo>
                  <a:cubicBezTo>
                    <a:pt x="116" y="137"/>
                    <a:pt x="116" y="137"/>
                    <a:pt x="115" y="136"/>
                  </a:cubicBezTo>
                  <a:cubicBezTo>
                    <a:pt x="116" y="133"/>
                    <a:pt x="118" y="138"/>
                    <a:pt x="118" y="136"/>
                  </a:cubicBezTo>
                  <a:cubicBezTo>
                    <a:pt x="119" y="136"/>
                    <a:pt x="119" y="140"/>
                    <a:pt x="117" y="139"/>
                  </a:cubicBezTo>
                  <a:close/>
                  <a:moveTo>
                    <a:pt x="121" y="128"/>
                  </a:moveTo>
                  <a:cubicBezTo>
                    <a:pt x="123" y="128"/>
                    <a:pt x="124" y="130"/>
                    <a:pt x="122" y="131"/>
                  </a:cubicBezTo>
                  <a:cubicBezTo>
                    <a:pt x="122" y="131"/>
                    <a:pt x="121" y="129"/>
                    <a:pt x="121" y="128"/>
                  </a:cubicBezTo>
                  <a:close/>
                  <a:moveTo>
                    <a:pt x="121" y="122"/>
                  </a:moveTo>
                  <a:cubicBezTo>
                    <a:pt x="120" y="121"/>
                    <a:pt x="121" y="119"/>
                    <a:pt x="119" y="119"/>
                  </a:cubicBezTo>
                  <a:cubicBezTo>
                    <a:pt x="118" y="117"/>
                    <a:pt x="121" y="118"/>
                    <a:pt x="121" y="116"/>
                  </a:cubicBezTo>
                  <a:cubicBezTo>
                    <a:pt x="122" y="117"/>
                    <a:pt x="123" y="119"/>
                    <a:pt x="124" y="120"/>
                  </a:cubicBezTo>
                  <a:cubicBezTo>
                    <a:pt x="124" y="121"/>
                    <a:pt x="123" y="122"/>
                    <a:pt x="121" y="122"/>
                  </a:cubicBezTo>
                  <a:close/>
                  <a:moveTo>
                    <a:pt x="126" y="123"/>
                  </a:moveTo>
                  <a:cubicBezTo>
                    <a:pt x="127" y="125"/>
                    <a:pt x="125" y="125"/>
                    <a:pt x="125" y="127"/>
                  </a:cubicBezTo>
                  <a:cubicBezTo>
                    <a:pt x="123" y="127"/>
                    <a:pt x="125" y="123"/>
                    <a:pt x="126" y="123"/>
                  </a:cubicBezTo>
                  <a:close/>
                  <a:moveTo>
                    <a:pt x="124" y="112"/>
                  </a:moveTo>
                  <a:cubicBezTo>
                    <a:pt x="124" y="110"/>
                    <a:pt x="126" y="110"/>
                    <a:pt x="125" y="108"/>
                  </a:cubicBezTo>
                  <a:cubicBezTo>
                    <a:pt x="129" y="110"/>
                    <a:pt x="126" y="112"/>
                    <a:pt x="130" y="112"/>
                  </a:cubicBezTo>
                  <a:cubicBezTo>
                    <a:pt x="130" y="114"/>
                    <a:pt x="128" y="113"/>
                    <a:pt x="128" y="115"/>
                  </a:cubicBezTo>
                  <a:cubicBezTo>
                    <a:pt x="125" y="116"/>
                    <a:pt x="125" y="113"/>
                    <a:pt x="124" y="112"/>
                  </a:cubicBezTo>
                  <a:close/>
                  <a:moveTo>
                    <a:pt x="129" y="128"/>
                  </a:moveTo>
                  <a:cubicBezTo>
                    <a:pt x="133" y="128"/>
                    <a:pt x="131" y="133"/>
                    <a:pt x="127" y="132"/>
                  </a:cubicBezTo>
                  <a:cubicBezTo>
                    <a:pt x="127" y="130"/>
                    <a:pt x="129" y="130"/>
                    <a:pt x="129" y="128"/>
                  </a:cubicBezTo>
                  <a:close/>
                  <a:moveTo>
                    <a:pt x="130" y="100"/>
                  </a:moveTo>
                  <a:cubicBezTo>
                    <a:pt x="131" y="104"/>
                    <a:pt x="134" y="105"/>
                    <a:pt x="134" y="109"/>
                  </a:cubicBezTo>
                  <a:cubicBezTo>
                    <a:pt x="131" y="107"/>
                    <a:pt x="128" y="104"/>
                    <a:pt x="130" y="100"/>
                  </a:cubicBezTo>
                  <a:close/>
                  <a:moveTo>
                    <a:pt x="134" y="95"/>
                  </a:moveTo>
                  <a:cubicBezTo>
                    <a:pt x="138" y="95"/>
                    <a:pt x="137" y="98"/>
                    <a:pt x="140" y="100"/>
                  </a:cubicBezTo>
                  <a:cubicBezTo>
                    <a:pt x="139" y="102"/>
                    <a:pt x="137" y="103"/>
                    <a:pt x="136" y="104"/>
                  </a:cubicBezTo>
                  <a:cubicBezTo>
                    <a:pt x="131" y="103"/>
                    <a:pt x="131" y="99"/>
                    <a:pt x="134" y="95"/>
                  </a:cubicBezTo>
                  <a:close/>
                  <a:moveTo>
                    <a:pt x="135" y="87"/>
                  </a:moveTo>
                  <a:cubicBezTo>
                    <a:pt x="132" y="86"/>
                    <a:pt x="132" y="83"/>
                    <a:pt x="130" y="81"/>
                  </a:cubicBezTo>
                  <a:cubicBezTo>
                    <a:pt x="130" y="78"/>
                    <a:pt x="132" y="78"/>
                    <a:pt x="132" y="76"/>
                  </a:cubicBezTo>
                  <a:cubicBezTo>
                    <a:pt x="135" y="76"/>
                    <a:pt x="134" y="81"/>
                    <a:pt x="137" y="82"/>
                  </a:cubicBezTo>
                  <a:cubicBezTo>
                    <a:pt x="136" y="83"/>
                    <a:pt x="136" y="85"/>
                    <a:pt x="135" y="87"/>
                  </a:cubicBezTo>
                  <a:close/>
                  <a:moveTo>
                    <a:pt x="132" y="91"/>
                  </a:moveTo>
                  <a:cubicBezTo>
                    <a:pt x="130" y="95"/>
                    <a:pt x="129" y="96"/>
                    <a:pt x="127" y="100"/>
                  </a:cubicBezTo>
                  <a:cubicBezTo>
                    <a:pt x="124" y="99"/>
                    <a:pt x="124" y="96"/>
                    <a:pt x="122" y="95"/>
                  </a:cubicBezTo>
                  <a:cubicBezTo>
                    <a:pt x="124" y="90"/>
                    <a:pt x="125" y="88"/>
                    <a:pt x="127" y="85"/>
                  </a:cubicBezTo>
                  <a:cubicBezTo>
                    <a:pt x="129" y="87"/>
                    <a:pt x="130" y="90"/>
                    <a:pt x="132" y="91"/>
                  </a:cubicBezTo>
                  <a:close/>
                  <a:moveTo>
                    <a:pt x="124" y="72"/>
                  </a:moveTo>
                  <a:cubicBezTo>
                    <a:pt x="121" y="70"/>
                    <a:pt x="120" y="67"/>
                    <a:pt x="118" y="64"/>
                  </a:cubicBezTo>
                  <a:cubicBezTo>
                    <a:pt x="119" y="63"/>
                    <a:pt x="120" y="61"/>
                    <a:pt x="121" y="59"/>
                  </a:cubicBezTo>
                  <a:cubicBezTo>
                    <a:pt x="124" y="61"/>
                    <a:pt x="125" y="65"/>
                    <a:pt x="128" y="68"/>
                  </a:cubicBezTo>
                  <a:cubicBezTo>
                    <a:pt x="127" y="70"/>
                    <a:pt x="125" y="70"/>
                    <a:pt x="124" y="72"/>
                  </a:cubicBezTo>
                  <a:close/>
                  <a:moveTo>
                    <a:pt x="115" y="60"/>
                  </a:moveTo>
                  <a:cubicBezTo>
                    <a:pt x="113" y="60"/>
                    <a:pt x="113" y="56"/>
                    <a:pt x="111" y="56"/>
                  </a:cubicBezTo>
                  <a:cubicBezTo>
                    <a:pt x="112" y="53"/>
                    <a:pt x="114" y="52"/>
                    <a:pt x="115" y="49"/>
                  </a:cubicBezTo>
                  <a:cubicBezTo>
                    <a:pt x="119" y="52"/>
                    <a:pt x="119" y="57"/>
                    <a:pt x="115" y="60"/>
                  </a:cubicBezTo>
                  <a:close/>
                  <a:moveTo>
                    <a:pt x="114" y="38"/>
                  </a:moveTo>
                  <a:cubicBezTo>
                    <a:pt x="113" y="36"/>
                    <a:pt x="111" y="34"/>
                    <a:pt x="111" y="31"/>
                  </a:cubicBezTo>
                  <a:cubicBezTo>
                    <a:pt x="112" y="29"/>
                    <a:pt x="114" y="27"/>
                    <a:pt x="115" y="25"/>
                  </a:cubicBezTo>
                  <a:cubicBezTo>
                    <a:pt x="117" y="26"/>
                    <a:pt x="119" y="28"/>
                    <a:pt x="122" y="29"/>
                  </a:cubicBezTo>
                  <a:cubicBezTo>
                    <a:pt x="120" y="33"/>
                    <a:pt x="118" y="37"/>
                    <a:pt x="114" y="38"/>
                  </a:cubicBezTo>
                  <a:close/>
                  <a:moveTo>
                    <a:pt x="109" y="73"/>
                  </a:moveTo>
                  <a:cubicBezTo>
                    <a:pt x="106" y="72"/>
                    <a:pt x="106" y="69"/>
                    <a:pt x="104" y="67"/>
                  </a:cubicBezTo>
                  <a:cubicBezTo>
                    <a:pt x="106" y="65"/>
                    <a:pt x="108" y="62"/>
                    <a:pt x="109" y="60"/>
                  </a:cubicBezTo>
                  <a:cubicBezTo>
                    <a:pt x="114" y="64"/>
                    <a:pt x="110" y="68"/>
                    <a:pt x="109" y="73"/>
                  </a:cubicBezTo>
                  <a:close/>
                  <a:moveTo>
                    <a:pt x="101" y="63"/>
                  </a:moveTo>
                  <a:cubicBezTo>
                    <a:pt x="101" y="61"/>
                    <a:pt x="100" y="62"/>
                    <a:pt x="100" y="61"/>
                  </a:cubicBezTo>
                  <a:cubicBezTo>
                    <a:pt x="101" y="58"/>
                    <a:pt x="103" y="56"/>
                    <a:pt x="104" y="54"/>
                  </a:cubicBezTo>
                  <a:cubicBezTo>
                    <a:pt x="109" y="56"/>
                    <a:pt x="104" y="62"/>
                    <a:pt x="101" y="63"/>
                  </a:cubicBezTo>
                  <a:close/>
                  <a:moveTo>
                    <a:pt x="102" y="49"/>
                  </a:moveTo>
                  <a:cubicBezTo>
                    <a:pt x="103" y="49"/>
                    <a:pt x="103" y="50"/>
                    <a:pt x="104" y="51"/>
                  </a:cubicBezTo>
                  <a:cubicBezTo>
                    <a:pt x="101" y="53"/>
                    <a:pt x="100" y="55"/>
                    <a:pt x="98" y="57"/>
                  </a:cubicBezTo>
                  <a:cubicBezTo>
                    <a:pt x="97" y="56"/>
                    <a:pt x="99" y="55"/>
                    <a:pt x="98" y="53"/>
                  </a:cubicBezTo>
                  <a:cubicBezTo>
                    <a:pt x="100" y="53"/>
                    <a:pt x="100" y="50"/>
                    <a:pt x="102" y="49"/>
                  </a:cubicBezTo>
                  <a:close/>
                  <a:moveTo>
                    <a:pt x="101" y="38"/>
                  </a:moveTo>
                  <a:cubicBezTo>
                    <a:pt x="101" y="36"/>
                    <a:pt x="102" y="34"/>
                    <a:pt x="104" y="33"/>
                  </a:cubicBezTo>
                  <a:cubicBezTo>
                    <a:pt x="104" y="34"/>
                    <a:pt x="103" y="38"/>
                    <a:pt x="101" y="38"/>
                  </a:cubicBezTo>
                  <a:close/>
                  <a:moveTo>
                    <a:pt x="95" y="52"/>
                  </a:moveTo>
                  <a:cubicBezTo>
                    <a:pt x="93" y="51"/>
                    <a:pt x="93" y="48"/>
                    <a:pt x="90" y="47"/>
                  </a:cubicBezTo>
                  <a:cubicBezTo>
                    <a:pt x="91" y="46"/>
                    <a:pt x="91" y="46"/>
                    <a:pt x="91" y="47"/>
                  </a:cubicBezTo>
                  <a:cubicBezTo>
                    <a:pt x="93" y="45"/>
                    <a:pt x="95" y="43"/>
                    <a:pt x="96" y="40"/>
                  </a:cubicBezTo>
                  <a:cubicBezTo>
                    <a:pt x="97" y="41"/>
                    <a:pt x="98" y="42"/>
                    <a:pt x="99" y="44"/>
                  </a:cubicBezTo>
                  <a:cubicBezTo>
                    <a:pt x="98" y="47"/>
                    <a:pt x="96" y="49"/>
                    <a:pt x="95" y="52"/>
                  </a:cubicBezTo>
                  <a:close/>
                  <a:moveTo>
                    <a:pt x="89" y="44"/>
                  </a:moveTo>
                  <a:cubicBezTo>
                    <a:pt x="87" y="39"/>
                    <a:pt x="91" y="37"/>
                    <a:pt x="92" y="33"/>
                  </a:cubicBezTo>
                  <a:cubicBezTo>
                    <a:pt x="94" y="34"/>
                    <a:pt x="95" y="36"/>
                    <a:pt x="95" y="38"/>
                  </a:cubicBezTo>
                  <a:cubicBezTo>
                    <a:pt x="93" y="40"/>
                    <a:pt x="92" y="43"/>
                    <a:pt x="89" y="44"/>
                  </a:cubicBezTo>
                  <a:close/>
                  <a:moveTo>
                    <a:pt x="90" y="61"/>
                  </a:moveTo>
                  <a:cubicBezTo>
                    <a:pt x="86" y="61"/>
                    <a:pt x="87" y="55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5" y="51"/>
                    <a:pt x="84" y="53"/>
                    <a:pt x="83" y="51"/>
                  </a:cubicBezTo>
                  <a:cubicBezTo>
                    <a:pt x="83" y="49"/>
                    <a:pt x="84" y="47"/>
                    <a:pt x="85" y="45"/>
                  </a:cubicBezTo>
                  <a:cubicBezTo>
                    <a:pt x="87" y="51"/>
                    <a:pt x="94" y="54"/>
                    <a:pt x="90" y="61"/>
                  </a:cubicBezTo>
                  <a:close/>
                  <a:moveTo>
                    <a:pt x="83" y="74"/>
                  </a:moveTo>
                  <a:cubicBezTo>
                    <a:pt x="78" y="74"/>
                    <a:pt x="79" y="68"/>
                    <a:pt x="75" y="67"/>
                  </a:cubicBezTo>
                  <a:cubicBezTo>
                    <a:pt x="76" y="64"/>
                    <a:pt x="79" y="63"/>
                    <a:pt x="80" y="59"/>
                  </a:cubicBezTo>
                  <a:cubicBezTo>
                    <a:pt x="88" y="61"/>
                    <a:pt x="87" y="70"/>
                    <a:pt x="83" y="74"/>
                  </a:cubicBezTo>
                  <a:close/>
                  <a:moveTo>
                    <a:pt x="75" y="64"/>
                  </a:moveTo>
                  <a:cubicBezTo>
                    <a:pt x="75" y="62"/>
                    <a:pt x="78" y="57"/>
                    <a:pt x="81" y="55"/>
                  </a:cubicBezTo>
                  <a:cubicBezTo>
                    <a:pt x="80" y="60"/>
                    <a:pt x="77" y="61"/>
                    <a:pt x="75" y="64"/>
                  </a:cubicBezTo>
                  <a:close/>
                  <a:moveTo>
                    <a:pt x="79" y="44"/>
                  </a:moveTo>
                  <a:cubicBezTo>
                    <a:pt x="77" y="43"/>
                    <a:pt x="77" y="39"/>
                    <a:pt x="75" y="38"/>
                  </a:cubicBezTo>
                  <a:cubicBezTo>
                    <a:pt x="76" y="36"/>
                    <a:pt x="76" y="33"/>
                    <a:pt x="79" y="33"/>
                  </a:cubicBezTo>
                  <a:cubicBezTo>
                    <a:pt x="80" y="38"/>
                    <a:pt x="82" y="39"/>
                    <a:pt x="79" y="44"/>
                  </a:cubicBezTo>
                  <a:close/>
                  <a:moveTo>
                    <a:pt x="76" y="51"/>
                  </a:moveTo>
                  <a:cubicBezTo>
                    <a:pt x="75" y="48"/>
                    <a:pt x="72" y="55"/>
                    <a:pt x="70" y="57"/>
                  </a:cubicBezTo>
                  <a:cubicBezTo>
                    <a:pt x="68" y="56"/>
                    <a:pt x="68" y="52"/>
                    <a:pt x="66" y="52"/>
                  </a:cubicBezTo>
                  <a:cubicBezTo>
                    <a:pt x="68" y="48"/>
                    <a:pt x="69" y="44"/>
                    <a:pt x="73" y="41"/>
                  </a:cubicBezTo>
                  <a:cubicBezTo>
                    <a:pt x="73" y="45"/>
                    <a:pt x="78" y="49"/>
                    <a:pt x="76" y="51"/>
                  </a:cubicBezTo>
                  <a:close/>
                  <a:moveTo>
                    <a:pt x="64" y="66"/>
                  </a:moveTo>
                  <a:cubicBezTo>
                    <a:pt x="62" y="63"/>
                    <a:pt x="60" y="59"/>
                    <a:pt x="63" y="55"/>
                  </a:cubicBezTo>
                  <a:cubicBezTo>
                    <a:pt x="66" y="58"/>
                    <a:pt x="68" y="63"/>
                    <a:pt x="64" y="66"/>
                  </a:cubicBezTo>
                  <a:close/>
                  <a:moveTo>
                    <a:pt x="63" y="75"/>
                  </a:moveTo>
                  <a:cubicBezTo>
                    <a:pt x="63" y="77"/>
                    <a:pt x="61" y="79"/>
                    <a:pt x="60" y="81"/>
                  </a:cubicBezTo>
                  <a:cubicBezTo>
                    <a:pt x="60" y="79"/>
                    <a:pt x="59" y="75"/>
                    <a:pt x="63" y="75"/>
                  </a:cubicBezTo>
                  <a:close/>
                  <a:moveTo>
                    <a:pt x="49" y="64"/>
                  </a:moveTo>
                  <a:cubicBezTo>
                    <a:pt x="50" y="62"/>
                    <a:pt x="50" y="62"/>
                    <a:pt x="47" y="62"/>
                  </a:cubicBezTo>
                  <a:cubicBezTo>
                    <a:pt x="48" y="60"/>
                    <a:pt x="50" y="58"/>
                    <a:pt x="51" y="55"/>
                  </a:cubicBezTo>
                  <a:cubicBezTo>
                    <a:pt x="52" y="55"/>
                    <a:pt x="52" y="57"/>
                    <a:pt x="54" y="58"/>
                  </a:cubicBezTo>
                  <a:cubicBezTo>
                    <a:pt x="52" y="60"/>
                    <a:pt x="52" y="64"/>
                    <a:pt x="49" y="64"/>
                  </a:cubicBezTo>
                  <a:close/>
                  <a:moveTo>
                    <a:pt x="45" y="58"/>
                  </a:moveTo>
                  <a:cubicBezTo>
                    <a:pt x="42" y="58"/>
                    <a:pt x="45" y="55"/>
                    <a:pt x="43" y="54"/>
                  </a:cubicBezTo>
                  <a:cubicBezTo>
                    <a:pt x="45" y="52"/>
                    <a:pt x="45" y="51"/>
                    <a:pt x="47" y="49"/>
                  </a:cubicBezTo>
                  <a:cubicBezTo>
                    <a:pt x="48" y="49"/>
                    <a:pt x="48" y="50"/>
                    <a:pt x="49" y="51"/>
                  </a:cubicBezTo>
                  <a:cubicBezTo>
                    <a:pt x="48" y="53"/>
                    <a:pt x="46" y="56"/>
                    <a:pt x="45" y="58"/>
                  </a:cubicBezTo>
                  <a:close/>
                  <a:moveTo>
                    <a:pt x="44" y="66"/>
                  </a:moveTo>
                  <a:cubicBezTo>
                    <a:pt x="46" y="66"/>
                    <a:pt x="45" y="68"/>
                    <a:pt x="47" y="68"/>
                  </a:cubicBezTo>
                  <a:cubicBezTo>
                    <a:pt x="47" y="71"/>
                    <a:pt x="45" y="73"/>
                    <a:pt x="43" y="74"/>
                  </a:cubicBezTo>
                  <a:cubicBezTo>
                    <a:pt x="40" y="71"/>
                    <a:pt x="44" y="69"/>
                    <a:pt x="44" y="66"/>
                  </a:cubicBezTo>
                  <a:close/>
                  <a:moveTo>
                    <a:pt x="46" y="86"/>
                  </a:moveTo>
                  <a:cubicBezTo>
                    <a:pt x="48" y="87"/>
                    <a:pt x="48" y="90"/>
                    <a:pt x="49" y="91"/>
                  </a:cubicBezTo>
                  <a:cubicBezTo>
                    <a:pt x="49" y="94"/>
                    <a:pt x="46" y="95"/>
                    <a:pt x="46" y="98"/>
                  </a:cubicBezTo>
                  <a:cubicBezTo>
                    <a:pt x="44" y="97"/>
                    <a:pt x="43" y="95"/>
                    <a:pt x="42" y="93"/>
                  </a:cubicBezTo>
                  <a:cubicBezTo>
                    <a:pt x="43" y="91"/>
                    <a:pt x="45" y="89"/>
                    <a:pt x="46" y="86"/>
                  </a:cubicBezTo>
                  <a:close/>
                  <a:moveTo>
                    <a:pt x="39" y="66"/>
                  </a:moveTo>
                  <a:cubicBezTo>
                    <a:pt x="37" y="65"/>
                    <a:pt x="40" y="63"/>
                    <a:pt x="39" y="60"/>
                  </a:cubicBezTo>
                  <a:cubicBezTo>
                    <a:pt x="42" y="59"/>
                    <a:pt x="40" y="62"/>
                    <a:pt x="42" y="61"/>
                  </a:cubicBezTo>
                  <a:cubicBezTo>
                    <a:pt x="42" y="64"/>
                    <a:pt x="40" y="64"/>
                    <a:pt x="39" y="66"/>
                  </a:cubicBezTo>
                  <a:close/>
                  <a:moveTo>
                    <a:pt x="39" y="76"/>
                  </a:moveTo>
                  <a:cubicBezTo>
                    <a:pt x="40" y="77"/>
                    <a:pt x="41" y="77"/>
                    <a:pt x="41" y="79"/>
                  </a:cubicBezTo>
                  <a:cubicBezTo>
                    <a:pt x="40" y="81"/>
                    <a:pt x="38" y="83"/>
                    <a:pt x="37" y="85"/>
                  </a:cubicBezTo>
                  <a:cubicBezTo>
                    <a:pt x="33" y="83"/>
                    <a:pt x="38" y="79"/>
                    <a:pt x="39" y="76"/>
                  </a:cubicBezTo>
                  <a:close/>
                  <a:moveTo>
                    <a:pt x="33" y="78"/>
                  </a:moveTo>
                  <a:cubicBezTo>
                    <a:pt x="31" y="75"/>
                    <a:pt x="34" y="73"/>
                    <a:pt x="35" y="70"/>
                  </a:cubicBezTo>
                  <a:cubicBezTo>
                    <a:pt x="38" y="72"/>
                    <a:pt x="33" y="75"/>
                    <a:pt x="33" y="78"/>
                  </a:cubicBezTo>
                  <a:close/>
                  <a:moveTo>
                    <a:pt x="34" y="90"/>
                  </a:moveTo>
                  <a:cubicBezTo>
                    <a:pt x="32" y="92"/>
                    <a:pt x="32" y="96"/>
                    <a:pt x="28" y="97"/>
                  </a:cubicBezTo>
                  <a:cubicBezTo>
                    <a:pt x="30" y="93"/>
                    <a:pt x="31" y="92"/>
                    <a:pt x="32" y="88"/>
                  </a:cubicBezTo>
                  <a:cubicBezTo>
                    <a:pt x="34" y="88"/>
                    <a:pt x="33" y="90"/>
                    <a:pt x="34" y="90"/>
                  </a:cubicBezTo>
                  <a:close/>
                  <a:moveTo>
                    <a:pt x="28" y="111"/>
                  </a:moveTo>
                  <a:cubicBezTo>
                    <a:pt x="27" y="110"/>
                    <a:pt x="27" y="109"/>
                    <a:pt x="26" y="110"/>
                  </a:cubicBezTo>
                  <a:cubicBezTo>
                    <a:pt x="26" y="108"/>
                    <a:pt x="28" y="108"/>
                    <a:pt x="28" y="106"/>
                  </a:cubicBezTo>
                  <a:cubicBezTo>
                    <a:pt x="31" y="107"/>
                    <a:pt x="28" y="109"/>
                    <a:pt x="28" y="111"/>
                  </a:cubicBezTo>
                  <a:close/>
                  <a:moveTo>
                    <a:pt x="26" y="91"/>
                  </a:moveTo>
                  <a:cubicBezTo>
                    <a:pt x="23" y="89"/>
                    <a:pt x="29" y="86"/>
                    <a:pt x="28" y="82"/>
                  </a:cubicBezTo>
                  <a:cubicBezTo>
                    <a:pt x="30" y="85"/>
                    <a:pt x="27" y="89"/>
                    <a:pt x="26" y="91"/>
                  </a:cubicBezTo>
                  <a:close/>
                  <a:moveTo>
                    <a:pt x="21" y="87"/>
                  </a:moveTo>
                  <a:cubicBezTo>
                    <a:pt x="22" y="83"/>
                    <a:pt x="25" y="81"/>
                    <a:pt x="26" y="78"/>
                  </a:cubicBezTo>
                  <a:cubicBezTo>
                    <a:pt x="28" y="80"/>
                    <a:pt x="24" y="85"/>
                    <a:pt x="21" y="87"/>
                  </a:cubicBezTo>
                  <a:close/>
                  <a:moveTo>
                    <a:pt x="20" y="80"/>
                  </a:moveTo>
                  <a:cubicBezTo>
                    <a:pt x="10" y="79"/>
                    <a:pt x="22" y="63"/>
                    <a:pt x="23" y="73"/>
                  </a:cubicBezTo>
                  <a:cubicBezTo>
                    <a:pt x="23" y="76"/>
                    <a:pt x="21" y="76"/>
                    <a:pt x="20" y="80"/>
                  </a:cubicBezTo>
                  <a:close/>
                  <a:moveTo>
                    <a:pt x="20" y="96"/>
                  </a:moveTo>
                  <a:cubicBezTo>
                    <a:pt x="22" y="96"/>
                    <a:pt x="22" y="98"/>
                    <a:pt x="22" y="98"/>
                  </a:cubicBezTo>
                  <a:cubicBezTo>
                    <a:pt x="23" y="101"/>
                    <a:pt x="21" y="100"/>
                    <a:pt x="20" y="102"/>
                  </a:cubicBezTo>
                  <a:cubicBezTo>
                    <a:pt x="18" y="101"/>
                    <a:pt x="20" y="98"/>
                    <a:pt x="20" y="96"/>
                  </a:cubicBezTo>
                  <a:close/>
                  <a:moveTo>
                    <a:pt x="22" y="114"/>
                  </a:moveTo>
                  <a:cubicBezTo>
                    <a:pt x="24" y="114"/>
                    <a:pt x="23" y="115"/>
                    <a:pt x="24" y="115"/>
                  </a:cubicBezTo>
                  <a:cubicBezTo>
                    <a:pt x="24" y="119"/>
                    <a:pt x="23" y="121"/>
                    <a:pt x="22" y="123"/>
                  </a:cubicBezTo>
                  <a:cubicBezTo>
                    <a:pt x="18" y="121"/>
                    <a:pt x="23" y="118"/>
                    <a:pt x="22" y="114"/>
                  </a:cubicBezTo>
                  <a:close/>
                  <a:moveTo>
                    <a:pt x="25" y="138"/>
                  </a:moveTo>
                  <a:cubicBezTo>
                    <a:pt x="28" y="138"/>
                    <a:pt x="27" y="141"/>
                    <a:pt x="26" y="142"/>
                  </a:cubicBezTo>
                  <a:cubicBezTo>
                    <a:pt x="24" y="142"/>
                    <a:pt x="23" y="139"/>
                    <a:pt x="25" y="138"/>
                  </a:cubicBezTo>
                  <a:close/>
                  <a:moveTo>
                    <a:pt x="26" y="130"/>
                  </a:moveTo>
                  <a:cubicBezTo>
                    <a:pt x="22" y="127"/>
                    <a:pt x="27" y="124"/>
                    <a:pt x="28" y="120"/>
                  </a:cubicBezTo>
                  <a:cubicBezTo>
                    <a:pt x="29" y="121"/>
                    <a:pt x="30" y="121"/>
                    <a:pt x="30" y="123"/>
                  </a:cubicBezTo>
                  <a:cubicBezTo>
                    <a:pt x="29" y="125"/>
                    <a:pt x="27" y="128"/>
                    <a:pt x="26" y="130"/>
                  </a:cubicBezTo>
                  <a:close/>
                  <a:moveTo>
                    <a:pt x="32" y="127"/>
                  </a:moveTo>
                  <a:cubicBezTo>
                    <a:pt x="33" y="126"/>
                    <a:pt x="33" y="127"/>
                    <a:pt x="34" y="127"/>
                  </a:cubicBezTo>
                  <a:cubicBezTo>
                    <a:pt x="33" y="130"/>
                    <a:pt x="32" y="133"/>
                    <a:pt x="30" y="135"/>
                  </a:cubicBezTo>
                  <a:cubicBezTo>
                    <a:pt x="30" y="135"/>
                    <a:pt x="29" y="134"/>
                    <a:pt x="28" y="134"/>
                  </a:cubicBezTo>
                  <a:cubicBezTo>
                    <a:pt x="28" y="130"/>
                    <a:pt x="32" y="130"/>
                    <a:pt x="32" y="127"/>
                  </a:cubicBezTo>
                  <a:close/>
                  <a:moveTo>
                    <a:pt x="31" y="145"/>
                  </a:moveTo>
                  <a:cubicBezTo>
                    <a:pt x="33" y="147"/>
                    <a:pt x="37" y="150"/>
                    <a:pt x="35" y="154"/>
                  </a:cubicBezTo>
                  <a:cubicBezTo>
                    <a:pt x="32" y="154"/>
                    <a:pt x="33" y="150"/>
                    <a:pt x="30" y="151"/>
                  </a:cubicBezTo>
                  <a:cubicBezTo>
                    <a:pt x="29" y="148"/>
                    <a:pt x="30" y="146"/>
                    <a:pt x="31" y="145"/>
                  </a:cubicBezTo>
                  <a:close/>
                  <a:moveTo>
                    <a:pt x="34" y="141"/>
                  </a:moveTo>
                  <a:cubicBezTo>
                    <a:pt x="35" y="138"/>
                    <a:pt x="37" y="136"/>
                    <a:pt x="38" y="133"/>
                  </a:cubicBezTo>
                  <a:cubicBezTo>
                    <a:pt x="40" y="135"/>
                    <a:pt x="43" y="136"/>
                    <a:pt x="43" y="140"/>
                  </a:cubicBezTo>
                  <a:cubicBezTo>
                    <a:pt x="42" y="140"/>
                    <a:pt x="41" y="140"/>
                    <a:pt x="40" y="140"/>
                  </a:cubicBezTo>
                  <a:cubicBezTo>
                    <a:pt x="42" y="143"/>
                    <a:pt x="40" y="144"/>
                    <a:pt x="39" y="146"/>
                  </a:cubicBezTo>
                  <a:cubicBezTo>
                    <a:pt x="37" y="145"/>
                    <a:pt x="36" y="143"/>
                    <a:pt x="34" y="141"/>
                  </a:cubicBezTo>
                  <a:close/>
                  <a:moveTo>
                    <a:pt x="38" y="160"/>
                  </a:moveTo>
                  <a:cubicBezTo>
                    <a:pt x="37" y="157"/>
                    <a:pt x="41" y="159"/>
                    <a:pt x="40" y="157"/>
                  </a:cubicBezTo>
                  <a:cubicBezTo>
                    <a:pt x="43" y="156"/>
                    <a:pt x="42" y="159"/>
                    <a:pt x="43" y="159"/>
                  </a:cubicBezTo>
                  <a:cubicBezTo>
                    <a:pt x="42" y="160"/>
                    <a:pt x="40" y="161"/>
                    <a:pt x="38" y="160"/>
                  </a:cubicBezTo>
                  <a:close/>
                  <a:moveTo>
                    <a:pt x="43" y="180"/>
                  </a:moveTo>
                  <a:cubicBezTo>
                    <a:pt x="40" y="180"/>
                    <a:pt x="39" y="177"/>
                    <a:pt x="37" y="176"/>
                  </a:cubicBezTo>
                  <a:cubicBezTo>
                    <a:pt x="38" y="175"/>
                    <a:pt x="39" y="173"/>
                    <a:pt x="39" y="171"/>
                  </a:cubicBezTo>
                  <a:cubicBezTo>
                    <a:pt x="41" y="174"/>
                    <a:pt x="44" y="176"/>
                    <a:pt x="43" y="180"/>
                  </a:cubicBezTo>
                  <a:close/>
                  <a:moveTo>
                    <a:pt x="41" y="125"/>
                  </a:moveTo>
                  <a:cubicBezTo>
                    <a:pt x="45" y="126"/>
                    <a:pt x="49" y="131"/>
                    <a:pt x="46" y="134"/>
                  </a:cubicBezTo>
                  <a:cubicBezTo>
                    <a:pt x="43" y="133"/>
                    <a:pt x="39" y="129"/>
                    <a:pt x="41" y="125"/>
                  </a:cubicBezTo>
                  <a:close/>
                  <a:moveTo>
                    <a:pt x="45" y="148"/>
                  </a:moveTo>
                  <a:cubicBezTo>
                    <a:pt x="46" y="151"/>
                    <a:pt x="50" y="154"/>
                    <a:pt x="49" y="157"/>
                  </a:cubicBezTo>
                  <a:cubicBezTo>
                    <a:pt x="46" y="156"/>
                    <a:pt x="45" y="153"/>
                    <a:pt x="43" y="151"/>
                  </a:cubicBezTo>
                  <a:cubicBezTo>
                    <a:pt x="44" y="150"/>
                    <a:pt x="45" y="150"/>
                    <a:pt x="45" y="148"/>
                  </a:cubicBezTo>
                  <a:close/>
                  <a:moveTo>
                    <a:pt x="46" y="147"/>
                  </a:moveTo>
                  <a:cubicBezTo>
                    <a:pt x="45" y="145"/>
                    <a:pt x="47" y="145"/>
                    <a:pt x="47" y="144"/>
                  </a:cubicBezTo>
                  <a:cubicBezTo>
                    <a:pt x="49" y="146"/>
                    <a:pt x="50" y="149"/>
                    <a:pt x="52" y="151"/>
                  </a:cubicBezTo>
                  <a:cubicBezTo>
                    <a:pt x="49" y="153"/>
                    <a:pt x="48" y="148"/>
                    <a:pt x="46" y="147"/>
                  </a:cubicBezTo>
                  <a:close/>
                  <a:moveTo>
                    <a:pt x="49" y="142"/>
                  </a:moveTo>
                  <a:cubicBezTo>
                    <a:pt x="49" y="140"/>
                    <a:pt x="50" y="138"/>
                    <a:pt x="51" y="137"/>
                  </a:cubicBezTo>
                  <a:cubicBezTo>
                    <a:pt x="54" y="138"/>
                    <a:pt x="58" y="145"/>
                    <a:pt x="53" y="146"/>
                  </a:cubicBezTo>
                  <a:cubicBezTo>
                    <a:pt x="53" y="144"/>
                    <a:pt x="52" y="142"/>
                    <a:pt x="49" y="142"/>
                  </a:cubicBezTo>
                  <a:close/>
                  <a:moveTo>
                    <a:pt x="54" y="132"/>
                  </a:moveTo>
                  <a:cubicBezTo>
                    <a:pt x="55" y="129"/>
                    <a:pt x="57" y="128"/>
                    <a:pt x="57" y="126"/>
                  </a:cubicBezTo>
                  <a:cubicBezTo>
                    <a:pt x="61" y="129"/>
                    <a:pt x="64" y="133"/>
                    <a:pt x="60" y="136"/>
                  </a:cubicBezTo>
                  <a:cubicBezTo>
                    <a:pt x="57" y="136"/>
                    <a:pt x="56" y="134"/>
                    <a:pt x="54" y="132"/>
                  </a:cubicBezTo>
                  <a:close/>
                  <a:moveTo>
                    <a:pt x="60" y="169"/>
                  </a:moveTo>
                  <a:cubicBezTo>
                    <a:pt x="63" y="168"/>
                    <a:pt x="58" y="166"/>
                    <a:pt x="59" y="163"/>
                  </a:cubicBezTo>
                  <a:cubicBezTo>
                    <a:pt x="64" y="163"/>
                    <a:pt x="65" y="169"/>
                    <a:pt x="68" y="172"/>
                  </a:cubicBezTo>
                  <a:cubicBezTo>
                    <a:pt x="68" y="174"/>
                    <a:pt x="66" y="174"/>
                    <a:pt x="66" y="176"/>
                  </a:cubicBezTo>
                  <a:cubicBezTo>
                    <a:pt x="61" y="175"/>
                    <a:pt x="58" y="169"/>
                    <a:pt x="56" y="167"/>
                  </a:cubicBezTo>
                  <a:cubicBezTo>
                    <a:pt x="56" y="164"/>
                    <a:pt x="58" y="169"/>
                    <a:pt x="60" y="169"/>
                  </a:cubicBezTo>
                  <a:close/>
                  <a:moveTo>
                    <a:pt x="64" y="186"/>
                  </a:moveTo>
                  <a:cubicBezTo>
                    <a:pt x="67" y="188"/>
                    <a:pt x="69" y="192"/>
                    <a:pt x="66" y="195"/>
                  </a:cubicBezTo>
                  <a:cubicBezTo>
                    <a:pt x="64" y="193"/>
                    <a:pt x="61" y="190"/>
                    <a:pt x="64" y="186"/>
                  </a:cubicBezTo>
                  <a:close/>
                  <a:moveTo>
                    <a:pt x="63" y="157"/>
                  </a:moveTo>
                  <a:cubicBezTo>
                    <a:pt x="65" y="156"/>
                    <a:pt x="66" y="156"/>
                    <a:pt x="66" y="153"/>
                  </a:cubicBezTo>
                  <a:cubicBezTo>
                    <a:pt x="69" y="155"/>
                    <a:pt x="75" y="158"/>
                    <a:pt x="73" y="163"/>
                  </a:cubicBezTo>
                  <a:cubicBezTo>
                    <a:pt x="69" y="163"/>
                    <a:pt x="70" y="157"/>
                    <a:pt x="68" y="157"/>
                  </a:cubicBezTo>
                  <a:cubicBezTo>
                    <a:pt x="65" y="161"/>
                    <a:pt x="71" y="163"/>
                    <a:pt x="71" y="167"/>
                  </a:cubicBezTo>
                  <a:cubicBezTo>
                    <a:pt x="68" y="167"/>
                    <a:pt x="65" y="160"/>
                    <a:pt x="63" y="157"/>
                  </a:cubicBezTo>
                  <a:close/>
                  <a:moveTo>
                    <a:pt x="70" y="176"/>
                  </a:moveTo>
                  <a:cubicBezTo>
                    <a:pt x="73" y="176"/>
                    <a:pt x="73" y="179"/>
                    <a:pt x="74" y="180"/>
                  </a:cubicBezTo>
                  <a:cubicBezTo>
                    <a:pt x="75" y="182"/>
                    <a:pt x="72" y="181"/>
                    <a:pt x="73" y="183"/>
                  </a:cubicBezTo>
                  <a:cubicBezTo>
                    <a:pt x="71" y="183"/>
                    <a:pt x="70" y="182"/>
                    <a:pt x="68" y="181"/>
                  </a:cubicBezTo>
                  <a:cubicBezTo>
                    <a:pt x="69" y="179"/>
                    <a:pt x="70" y="178"/>
                    <a:pt x="70" y="176"/>
                  </a:cubicBezTo>
                  <a:close/>
                  <a:moveTo>
                    <a:pt x="73" y="171"/>
                  </a:moveTo>
                  <a:cubicBezTo>
                    <a:pt x="76" y="171"/>
                    <a:pt x="78" y="174"/>
                    <a:pt x="77" y="176"/>
                  </a:cubicBezTo>
                  <a:cubicBezTo>
                    <a:pt x="76" y="174"/>
                    <a:pt x="73" y="174"/>
                    <a:pt x="73" y="171"/>
                  </a:cubicBezTo>
                  <a:close/>
                  <a:moveTo>
                    <a:pt x="77" y="185"/>
                  </a:moveTo>
                  <a:cubicBezTo>
                    <a:pt x="82" y="186"/>
                    <a:pt x="82" y="192"/>
                    <a:pt x="87" y="194"/>
                  </a:cubicBezTo>
                  <a:cubicBezTo>
                    <a:pt x="87" y="196"/>
                    <a:pt x="85" y="196"/>
                    <a:pt x="85" y="199"/>
                  </a:cubicBezTo>
                  <a:cubicBezTo>
                    <a:pt x="81" y="196"/>
                    <a:pt x="80" y="192"/>
                    <a:pt x="76" y="189"/>
                  </a:cubicBezTo>
                  <a:cubicBezTo>
                    <a:pt x="76" y="188"/>
                    <a:pt x="77" y="187"/>
                    <a:pt x="77" y="185"/>
                  </a:cubicBezTo>
                  <a:close/>
                  <a:moveTo>
                    <a:pt x="83" y="173"/>
                  </a:moveTo>
                  <a:cubicBezTo>
                    <a:pt x="87" y="176"/>
                    <a:pt x="94" y="181"/>
                    <a:pt x="91" y="187"/>
                  </a:cubicBezTo>
                  <a:cubicBezTo>
                    <a:pt x="86" y="184"/>
                    <a:pt x="82" y="178"/>
                    <a:pt x="83" y="173"/>
                  </a:cubicBezTo>
                  <a:close/>
                  <a:moveTo>
                    <a:pt x="88" y="165"/>
                  </a:moveTo>
                  <a:cubicBezTo>
                    <a:pt x="92" y="168"/>
                    <a:pt x="95" y="171"/>
                    <a:pt x="96" y="177"/>
                  </a:cubicBezTo>
                  <a:cubicBezTo>
                    <a:pt x="92" y="174"/>
                    <a:pt x="90" y="170"/>
                    <a:pt x="88" y="165"/>
                  </a:cubicBezTo>
                  <a:close/>
                  <a:moveTo>
                    <a:pt x="96" y="187"/>
                  </a:moveTo>
                  <a:cubicBezTo>
                    <a:pt x="99" y="188"/>
                    <a:pt x="99" y="192"/>
                    <a:pt x="102" y="193"/>
                  </a:cubicBezTo>
                  <a:cubicBezTo>
                    <a:pt x="101" y="195"/>
                    <a:pt x="100" y="197"/>
                    <a:pt x="98" y="197"/>
                  </a:cubicBezTo>
                  <a:cubicBezTo>
                    <a:pt x="97" y="195"/>
                    <a:pt x="95" y="193"/>
                    <a:pt x="94" y="191"/>
                  </a:cubicBezTo>
                  <a:cubicBezTo>
                    <a:pt x="94" y="189"/>
                    <a:pt x="95" y="189"/>
                    <a:pt x="96" y="187"/>
                  </a:cubicBezTo>
                  <a:close/>
                  <a:moveTo>
                    <a:pt x="102" y="207"/>
                  </a:moveTo>
                  <a:cubicBezTo>
                    <a:pt x="102" y="203"/>
                    <a:pt x="103" y="201"/>
                    <a:pt x="104" y="199"/>
                  </a:cubicBezTo>
                  <a:cubicBezTo>
                    <a:pt x="108" y="198"/>
                    <a:pt x="107" y="202"/>
                    <a:pt x="110" y="201"/>
                  </a:cubicBezTo>
                  <a:cubicBezTo>
                    <a:pt x="109" y="209"/>
                    <a:pt x="103" y="212"/>
                    <a:pt x="96" y="213"/>
                  </a:cubicBezTo>
                  <a:cubicBezTo>
                    <a:pt x="97" y="210"/>
                    <a:pt x="98" y="206"/>
                    <a:pt x="102" y="207"/>
                  </a:cubicBezTo>
                  <a:close/>
                  <a:moveTo>
                    <a:pt x="109" y="192"/>
                  </a:moveTo>
                  <a:cubicBezTo>
                    <a:pt x="111" y="192"/>
                    <a:pt x="111" y="195"/>
                    <a:pt x="113" y="195"/>
                  </a:cubicBezTo>
                  <a:cubicBezTo>
                    <a:pt x="112" y="196"/>
                    <a:pt x="112" y="196"/>
                    <a:pt x="112" y="197"/>
                  </a:cubicBezTo>
                  <a:cubicBezTo>
                    <a:pt x="111" y="196"/>
                    <a:pt x="111" y="194"/>
                    <a:pt x="109" y="192"/>
                  </a:cubicBezTo>
                  <a:close/>
                  <a:moveTo>
                    <a:pt x="111" y="142"/>
                  </a:moveTo>
                  <a:cubicBezTo>
                    <a:pt x="114" y="141"/>
                    <a:pt x="116" y="145"/>
                    <a:pt x="113" y="147"/>
                  </a:cubicBezTo>
                  <a:cubicBezTo>
                    <a:pt x="112" y="146"/>
                    <a:pt x="110" y="145"/>
                    <a:pt x="111" y="142"/>
                  </a:cubicBezTo>
                  <a:close/>
                  <a:moveTo>
                    <a:pt x="115" y="178"/>
                  </a:moveTo>
                  <a:cubicBezTo>
                    <a:pt x="116" y="178"/>
                    <a:pt x="117" y="178"/>
                    <a:pt x="117" y="180"/>
                  </a:cubicBezTo>
                  <a:cubicBezTo>
                    <a:pt x="116" y="182"/>
                    <a:pt x="114" y="183"/>
                    <a:pt x="113" y="185"/>
                  </a:cubicBezTo>
                  <a:cubicBezTo>
                    <a:pt x="112" y="183"/>
                    <a:pt x="114" y="180"/>
                    <a:pt x="115" y="178"/>
                  </a:cubicBezTo>
                  <a:close/>
                  <a:moveTo>
                    <a:pt x="117" y="181"/>
                  </a:moveTo>
                  <a:cubicBezTo>
                    <a:pt x="119" y="180"/>
                    <a:pt x="119" y="183"/>
                    <a:pt x="120" y="183"/>
                  </a:cubicBezTo>
                  <a:cubicBezTo>
                    <a:pt x="120" y="186"/>
                    <a:pt x="117" y="186"/>
                    <a:pt x="117" y="189"/>
                  </a:cubicBezTo>
                  <a:cubicBezTo>
                    <a:pt x="115" y="189"/>
                    <a:pt x="115" y="187"/>
                    <a:pt x="114" y="187"/>
                  </a:cubicBezTo>
                  <a:cubicBezTo>
                    <a:pt x="114" y="184"/>
                    <a:pt x="116" y="183"/>
                    <a:pt x="117" y="181"/>
                  </a:cubicBezTo>
                  <a:close/>
                  <a:moveTo>
                    <a:pt x="123" y="187"/>
                  </a:moveTo>
                  <a:cubicBezTo>
                    <a:pt x="126" y="190"/>
                    <a:pt x="123" y="194"/>
                    <a:pt x="120" y="195"/>
                  </a:cubicBezTo>
                  <a:cubicBezTo>
                    <a:pt x="120" y="194"/>
                    <a:pt x="120" y="193"/>
                    <a:pt x="119" y="193"/>
                  </a:cubicBezTo>
                  <a:cubicBezTo>
                    <a:pt x="120" y="191"/>
                    <a:pt x="122" y="189"/>
                    <a:pt x="123" y="187"/>
                  </a:cubicBezTo>
                  <a:close/>
                  <a:moveTo>
                    <a:pt x="123" y="165"/>
                  </a:moveTo>
                  <a:cubicBezTo>
                    <a:pt x="125" y="163"/>
                    <a:pt x="126" y="162"/>
                    <a:pt x="126" y="159"/>
                  </a:cubicBezTo>
                  <a:cubicBezTo>
                    <a:pt x="129" y="158"/>
                    <a:pt x="128" y="162"/>
                    <a:pt x="126" y="163"/>
                  </a:cubicBezTo>
                  <a:cubicBezTo>
                    <a:pt x="127" y="163"/>
                    <a:pt x="128" y="163"/>
                    <a:pt x="129" y="163"/>
                  </a:cubicBezTo>
                  <a:cubicBezTo>
                    <a:pt x="129" y="164"/>
                    <a:pt x="128" y="165"/>
                    <a:pt x="127" y="166"/>
                  </a:cubicBezTo>
                  <a:cubicBezTo>
                    <a:pt x="128" y="167"/>
                    <a:pt x="129" y="163"/>
                    <a:pt x="130" y="163"/>
                  </a:cubicBezTo>
                  <a:cubicBezTo>
                    <a:pt x="134" y="165"/>
                    <a:pt x="130" y="170"/>
                    <a:pt x="127" y="170"/>
                  </a:cubicBezTo>
                  <a:cubicBezTo>
                    <a:pt x="127" y="167"/>
                    <a:pt x="124" y="167"/>
                    <a:pt x="123" y="165"/>
                  </a:cubicBezTo>
                  <a:close/>
                  <a:moveTo>
                    <a:pt x="130" y="153"/>
                  </a:moveTo>
                  <a:cubicBezTo>
                    <a:pt x="130" y="152"/>
                    <a:pt x="132" y="153"/>
                    <a:pt x="131" y="151"/>
                  </a:cubicBezTo>
                  <a:cubicBezTo>
                    <a:pt x="133" y="151"/>
                    <a:pt x="133" y="152"/>
                    <a:pt x="133" y="153"/>
                  </a:cubicBezTo>
                  <a:cubicBezTo>
                    <a:pt x="131" y="155"/>
                    <a:pt x="131" y="155"/>
                    <a:pt x="130" y="153"/>
                  </a:cubicBezTo>
                  <a:close/>
                  <a:moveTo>
                    <a:pt x="134" y="170"/>
                  </a:moveTo>
                  <a:cubicBezTo>
                    <a:pt x="134" y="171"/>
                    <a:pt x="134" y="172"/>
                    <a:pt x="135" y="172"/>
                  </a:cubicBezTo>
                  <a:cubicBezTo>
                    <a:pt x="134" y="173"/>
                    <a:pt x="133" y="174"/>
                    <a:pt x="132" y="174"/>
                  </a:cubicBezTo>
                  <a:cubicBezTo>
                    <a:pt x="130" y="176"/>
                    <a:pt x="133" y="172"/>
                    <a:pt x="134" y="170"/>
                  </a:cubicBezTo>
                  <a:close/>
                  <a:moveTo>
                    <a:pt x="131" y="142"/>
                  </a:moveTo>
                  <a:cubicBezTo>
                    <a:pt x="133" y="138"/>
                    <a:pt x="129" y="142"/>
                    <a:pt x="130" y="140"/>
                  </a:cubicBezTo>
                  <a:cubicBezTo>
                    <a:pt x="131" y="140"/>
                    <a:pt x="131" y="139"/>
                    <a:pt x="132" y="139"/>
                  </a:cubicBezTo>
                  <a:cubicBezTo>
                    <a:pt x="132" y="137"/>
                    <a:pt x="130" y="138"/>
                    <a:pt x="130" y="136"/>
                  </a:cubicBezTo>
                  <a:cubicBezTo>
                    <a:pt x="132" y="135"/>
                    <a:pt x="131" y="133"/>
                    <a:pt x="133" y="132"/>
                  </a:cubicBezTo>
                  <a:cubicBezTo>
                    <a:pt x="134" y="133"/>
                    <a:pt x="134" y="134"/>
                    <a:pt x="136" y="134"/>
                  </a:cubicBezTo>
                  <a:cubicBezTo>
                    <a:pt x="135" y="137"/>
                    <a:pt x="134" y="140"/>
                    <a:pt x="131" y="142"/>
                  </a:cubicBezTo>
                  <a:close/>
                  <a:moveTo>
                    <a:pt x="132" y="124"/>
                  </a:moveTo>
                  <a:cubicBezTo>
                    <a:pt x="132" y="122"/>
                    <a:pt x="134" y="121"/>
                    <a:pt x="134" y="119"/>
                  </a:cubicBezTo>
                  <a:cubicBezTo>
                    <a:pt x="135" y="119"/>
                    <a:pt x="136" y="119"/>
                    <a:pt x="136" y="119"/>
                  </a:cubicBezTo>
                  <a:cubicBezTo>
                    <a:pt x="136" y="121"/>
                    <a:pt x="137" y="121"/>
                    <a:pt x="138" y="123"/>
                  </a:cubicBezTo>
                  <a:cubicBezTo>
                    <a:pt x="136" y="124"/>
                    <a:pt x="136" y="122"/>
                    <a:pt x="135" y="122"/>
                  </a:cubicBezTo>
                  <a:cubicBezTo>
                    <a:pt x="133" y="123"/>
                    <a:pt x="138" y="125"/>
                    <a:pt x="136" y="126"/>
                  </a:cubicBezTo>
                  <a:cubicBezTo>
                    <a:pt x="133" y="126"/>
                    <a:pt x="134" y="124"/>
                    <a:pt x="132" y="124"/>
                  </a:cubicBezTo>
                  <a:close/>
                  <a:moveTo>
                    <a:pt x="138" y="139"/>
                  </a:moveTo>
                  <a:cubicBezTo>
                    <a:pt x="140" y="138"/>
                    <a:pt x="139" y="141"/>
                    <a:pt x="141" y="142"/>
                  </a:cubicBezTo>
                  <a:cubicBezTo>
                    <a:pt x="140" y="144"/>
                    <a:pt x="138" y="144"/>
                    <a:pt x="138" y="148"/>
                  </a:cubicBezTo>
                  <a:cubicBezTo>
                    <a:pt x="133" y="145"/>
                    <a:pt x="137" y="144"/>
                    <a:pt x="138" y="139"/>
                  </a:cubicBezTo>
                  <a:close/>
                  <a:moveTo>
                    <a:pt x="140" y="175"/>
                  </a:moveTo>
                  <a:cubicBezTo>
                    <a:pt x="142" y="176"/>
                    <a:pt x="140" y="182"/>
                    <a:pt x="138" y="182"/>
                  </a:cubicBezTo>
                  <a:cubicBezTo>
                    <a:pt x="137" y="179"/>
                    <a:pt x="139" y="177"/>
                    <a:pt x="140" y="175"/>
                  </a:cubicBezTo>
                  <a:close/>
                  <a:moveTo>
                    <a:pt x="140" y="151"/>
                  </a:moveTo>
                  <a:cubicBezTo>
                    <a:pt x="137" y="148"/>
                    <a:pt x="142" y="147"/>
                    <a:pt x="143" y="146"/>
                  </a:cubicBezTo>
                  <a:cubicBezTo>
                    <a:pt x="144" y="147"/>
                    <a:pt x="142" y="150"/>
                    <a:pt x="140" y="151"/>
                  </a:cubicBezTo>
                  <a:close/>
                  <a:moveTo>
                    <a:pt x="142" y="131"/>
                  </a:moveTo>
                  <a:cubicBezTo>
                    <a:pt x="143" y="131"/>
                    <a:pt x="143" y="131"/>
                    <a:pt x="143" y="130"/>
                  </a:cubicBezTo>
                  <a:cubicBezTo>
                    <a:pt x="146" y="130"/>
                    <a:pt x="147" y="132"/>
                    <a:pt x="147" y="135"/>
                  </a:cubicBezTo>
                  <a:cubicBezTo>
                    <a:pt x="143" y="136"/>
                    <a:pt x="143" y="134"/>
                    <a:pt x="142" y="131"/>
                  </a:cubicBezTo>
                  <a:close/>
                  <a:moveTo>
                    <a:pt x="144" y="64"/>
                  </a:moveTo>
                  <a:cubicBezTo>
                    <a:pt x="143" y="64"/>
                    <a:pt x="141" y="61"/>
                    <a:pt x="141" y="59"/>
                  </a:cubicBezTo>
                  <a:cubicBezTo>
                    <a:pt x="142" y="60"/>
                    <a:pt x="143" y="62"/>
                    <a:pt x="144" y="64"/>
                  </a:cubicBezTo>
                  <a:close/>
                  <a:moveTo>
                    <a:pt x="141" y="93"/>
                  </a:moveTo>
                  <a:cubicBezTo>
                    <a:pt x="138" y="93"/>
                    <a:pt x="138" y="90"/>
                    <a:pt x="139" y="88"/>
                  </a:cubicBezTo>
                  <a:cubicBezTo>
                    <a:pt x="141" y="88"/>
                    <a:pt x="141" y="90"/>
                    <a:pt x="141" y="93"/>
                  </a:cubicBezTo>
                  <a:close/>
                  <a:moveTo>
                    <a:pt x="129" y="49"/>
                  </a:moveTo>
                  <a:cubicBezTo>
                    <a:pt x="129" y="52"/>
                    <a:pt x="145" y="75"/>
                    <a:pt x="139" y="76"/>
                  </a:cubicBezTo>
                  <a:cubicBezTo>
                    <a:pt x="137" y="76"/>
                    <a:pt x="137" y="72"/>
                    <a:pt x="135" y="71"/>
                  </a:cubicBezTo>
                  <a:cubicBezTo>
                    <a:pt x="138" y="67"/>
                    <a:pt x="137" y="62"/>
                    <a:pt x="132" y="66"/>
                  </a:cubicBezTo>
                  <a:cubicBezTo>
                    <a:pt x="129" y="63"/>
                    <a:pt x="127" y="59"/>
                    <a:pt x="124" y="55"/>
                  </a:cubicBezTo>
                  <a:cubicBezTo>
                    <a:pt x="125" y="52"/>
                    <a:pt x="127" y="50"/>
                    <a:pt x="129" y="49"/>
                  </a:cubicBezTo>
                  <a:close/>
                  <a:moveTo>
                    <a:pt x="122" y="50"/>
                  </a:moveTo>
                  <a:cubicBezTo>
                    <a:pt x="120" y="49"/>
                    <a:pt x="119" y="47"/>
                    <a:pt x="118" y="44"/>
                  </a:cubicBezTo>
                  <a:cubicBezTo>
                    <a:pt x="120" y="43"/>
                    <a:pt x="121" y="40"/>
                    <a:pt x="122" y="38"/>
                  </a:cubicBezTo>
                  <a:cubicBezTo>
                    <a:pt x="128" y="40"/>
                    <a:pt x="125" y="47"/>
                    <a:pt x="122" y="50"/>
                  </a:cubicBezTo>
                  <a:close/>
                  <a:moveTo>
                    <a:pt x="123" y="23"/>
                  </a:moveTo>
                  <a:cubicBezTo>
                    <a:pt x="117" y="23"/>
                    <a:pt x="112" y="15"/>
                    <a:pt x="107" y="12"/>
                  </a:cubicBezTo>
                  <a:cubicBezTo>
                    <a:pt x="112" y="13"/>
                    <a:pt x="119" y="19"/>
                    <a:pt x="123" y="23"/>
                  </a:cubicBezTo>
                  <a:close/>
                  <a:moveTo>
                    <a:pt x="109" y="21"/>
                  </a:moveTo>
                  <a:cubicBezTo>
                    <a:pt x="109" y="23"/>
                    <a:pt x="108" y="24"/>
                    <a:pt x="107" y="25"/>
                  </a:cubicBezTo>
                  <a:cubicBezTo>
                    <a:pt x="104" y="22"/>
                    <a:pt x="105" y="19"/>
                    <a:pt x="102" y="16"/>
                  </a:cubicBezTo>
                  <a:cubicBezTo>
                    <a:pt x="105" y="17"/>
                    <a:pt x="107" y="19"/>
                    <a:pt x="109" y="21"/>
                  </a:cubicBezTo>
                  <a:close/>
                  <a:moveTo>
                    <a:pt x="104" y="28"/>
                  </a:moveTo>
                  <a:cubicBezTo>
                    <a:pt x="102" y="31"/>
                    <a:pt x="101" y="33"/>
                    <a:pt x="98" y="34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7" y="28"/>
                    <a:pt x="100" y="27"/>
                    <a:pt x="101" y="25"/>
                  </a:cubicBezTo>
                  <a:cubicBezTo>
                    <a:pt x="103" y="25"/>
                    <a:pt x="102" y="27"/>
                    <a:pt x="104" y="28"/>
                  </a:cubicBezTo>
                  <a:close/>
                  <a:moveTo>
                    <a:pt x="98" y="18"/>
                  </a:moveTo>
                  <a:cubicBezTo>
                    <a:pt x="96" y="20"/>
                    <a:pt x="96" y="23"/>
                    <a:pt x="93" y="23"/>
                  </a:cubicBezTo>
                  <a:cubicBezTo>
                    <a:pt x="91" y="22"/>
                    <a:pt x="91" y="20"/>
                    <a:pt x="90" y="17"/>
                  </a:cubicBezTo>
                  <a:cubicBezTo>
                    <a:pt x="92" y="13"/>
                    <a:pt x="97" y="12"/>
                    <a:pt x="98" y="18"/>
                  </a:cubicBezTo>
                  <a:close/>
                  <a:moveTo>
                    <a:pt x="90" y="28"/>
                  </a:moveTo>
                  <a:cubicBezTo>
                    <a:pt x="89" y="30"/>
                    <a:pt x="87" y="31"/>
                    <a:pt x="86" y="34"/>
                  </a:cubicBezTo>
                  <a:cubicBezTo>
                    <a:pt x="83" y="33"/>
                    <a:pt x="82" y="30"/>
                    <a:pt x="82" y="27"/>
                  </a:cubicBezTo>
                  <a:cubicBezTo>
                    <a:pt x="84" y="26"/>
                    <a:pt x="85" y="24"/>
                    <a:pt x="87" y="22"/>
                  </a:cubicBezTo>
                  <a:cubicBezTo>
                    <a:pt x="88" y="24"/>
                    <a:pt x="89" y="25"/>
                    <a:pt x="90" y="28"/>
                  </a:cubicBezTo>
                  <a:close/>
                  <a:moveTo>
                    <a:pt x="82" y="11"/>
                  </a:moveTo>
                  <a:cubicBezTo>
                    <a:pt x="83" y="12"/>
                    <a:pt x="84" y="15"/>
                    <a:pt x="85" y="17"/>
                  </a:cubicBezTo>
                  <a:cubicBezTo>
                    <a:pt x="83" y="19"/>
                    <a:pt x="82" y="21"/>
                    <a:pt x="80" y="23"/>
                  </a:cubicBezTo>
                  <a:cubicBezTo>
                    <a:pt x="78" y="21"/>
                    <a:pt x="76" y="19"/>
                    <a:pt x="73" y="18"/>
                  </a:cubicBezTo>
                  <a:cubicBezTo>
                    <a:pt x="75" y="15"/>
                    <a:pt x="76" y="10"/>
                    <a:pt x="82" y="11"/>
                  </a:cubicBezTo>
                  <a:close/>
                  <a:moveTo>
                    <a:pt x="76" y="28"/>
                  </a:moveTo>
                  <a:cubicBezTo>
                    <a:pt x="76" y="29"/>
                    <a:pt x="73" y="28"/>
                    <a:pt x="74" y="31"/>
                  </a:cubicBezTo>
                  <a:cubicBezTo>
                    <a:pt x="71" y="31"/>
                    <a:pt x="71" y="29"/>
                    <a:pt x="70" y="27"/>
                  </a:cubicBezTo>
                  <a:cubicBezTo>
                    <a:pt x="73" y="26"/>
                    <a:pt x="73" y="28"/>
                    <a:pt x="76" y="28"/>
                  </a:cubicBezTo>
                  <a:close/>
                  <a:moveTo>
                    <a:pt x="64" y="45"/>
                  </a:moveTo>
                  <a:cubicBezTo>
                    <a:pt x="55" y="41"/>
                    <a:pt x="64" y="34"/>
                    <a:pt x="66" y="28"/>
                  </a:cubicBezTo>
                  <a:cubicBezTo>
                    <a:pt x="68" y="30"/>
                    <a:pt x="68" y="34"/>
                    <a:pt x="70" y="36"/>
                  </a:cubicBezTo>
                  <a:cubicBezTo>
                    <a:pt x="68" y="40"/>
                    <a:pt x="65" y="42"/>
                    <a:pt x="64" y="45"/>
                  </a:cubicBezTo>
                  <a:close/>
                  <a:moveTo>
                    <a:pt x="69" y="11"/>
                  </a:moveTo>
                  <a:cubicBezTo>
                    <a:pt x="68" y="12"/>
                    <a:pt x="67" y="13"/>
                    <a:pt x="68" y="15"/>
                  </a:cubicBezTo>
                  <a:cubicBezTo>
                    <a:pt x="65" y="15"/>
                    <a:pt x="63" y="15"/>
                    <a:pt x="63" y="12"/>
                  </a:cubicBezTo>
                  <a:cubicBezTo>
                    <a:pt x="65" y="12"/>
                    <a:pt x="66" y="11"/>
                    <a:pt x="69" y="11"/>
                  </a:cubicBezTo>
                  <a:close/>
                  <a:moveTo>
                    <a:pt x="63" y="25"/>
                  </a:moveTo>
                  <a:cubicBezTo>
                    <a:pt x="63" y="30"/>
                    <a:pt x="60" y="31"/>
                    <a:pt x="58" y="35"/>
                  </a:cubicBezTo>
                  <a:cubicBezTo>
                    <a:pt x="56" y="35"/>
                    <a:pt x="56" y="33"/>
                    <a:pt x="56" y="31"/>
                  </a:cubicBezTo>
                  <a:cubicBezTo>
                    <a:pt x="61" y="30"/>
                    <a:pt x="57" y="25"/>
                    <a:pt x="63" y="25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3" y="37"/>
                  </a:cubicBezTo>
                  <a:cubicBezTo>
                    <a:pt x="51" y="40"/>
                    <a:pt x="52" y="39"/>
                    <a:pt x="54" y="40"/>
                  </a:cubicBezTo>
                  <a:cubicBezTo>
                    <a:pt x="55" y="42"/>
                    <a:pt x="54" y="43"/>
                    <a:pt x="52" y="44"/>
                  </a:cubicBezTo>
                  <a:cubicBezTo>
                    <a:pt x="51" y="42"/>
                    <a:pt x="49" y="39"/>
                    <a:pt x="51" y="37"/>
                  </a:cubicBezTo>
                  <a:close/>
                  <a:moveTo>
                    <a:pt x="49" y="29"/>
                  </a:moveTo>
                  <a:cubicBezTo>
                    <a:pt x="50" y="32"/>
                    <a:pt x="47" y="34"/>
                    <a:pt x="47" y="36"/>
                  </a:cubicBezTo>
                  <a:cubicBezTo>
                    <a:pt x="46" y="34"/>
                    <a:pt x="44" y="35"/>
                    <a:pt x="44" y="32"/>
                  </a:cubicBezTo>
                  <a:cubicBezTo>
                    <a:pt x="46" y="31"/>
                    <a:pt x="48" y="31"/>
                    <a:pt x="49" y="29"/>
                  </a:cubicBezTo>
                  <a:close/>
                  <a:moveTo>
                    <a:pt x="39" y="45"/>
                  </a:moveTo>
                  <a:cubicBezTo>
                    <a:pt x="41" y="44"/>
                    <a:pt x="37" y="43"/>
                    <a:pt x="38" y="42"/>
                  </a:cubicBezTo>
                  <a:cubicBezTo>
                    <a:pt x="40" y="41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ubicBezTo>
                    <a:pt x="42" y="43"/>
                    <a:pt x="40" y="44"/>
                    <a:pt x="39" y="47"/>
                  </a:cubicBezTo>
                  <a:cubicBezTo>
                    <a:pt x="37" y="47"/>
                    <a:pt x="38" y="44"/>
                    <a:pt x="37" y="44"/>
                  </a:cubicBezTo>
                  <a:cubicBezTo>
                    <a:pt x="38" y="41"/>
                    <a:pt x="38" y="45"/>
                    <a:pt x="39" y="45"/>
                  </a:cubicBezTo>
                  <a:close/>
                  <a:moveTo>
                    <a:pt x="36" y="53"/>
                  </a:moveTo>
                  <a:cubicBezTo>
                    <a:pt x="35" y="54"/>
                    <a:pt x="32" y="52"/>
                    <a:pt x="33" y="49"/>
                  </a:cubicBezTo>
                  <a:cubicBezTo>
                    <a:pt x="35" y="50"/>
                    <a:pt x="36" y="51"/>
                    <a:pt x="36" y="53"/>
                  </a:cubicBezTo>
                  <a:close/>
                  <a:moveTo>
                    <a:pt x="30" y="73"/>
                  </a:moveTo>
                  <a:cubicBezTo>
                    <a:pt x="29" y="70"/>
                    <a:pt x="32" y="69"/>
                    <a:pt x="32" y="66"/>
                  </a:cubicBezTo>
                  <a:cubicBezTo>
                    <a:pt x="34" y="67"/>
                    <a:pt x="32" y="72"/>
                    <a:pt x="30" y="73"/>
                  </a:cubicBezTo>
                  <a:close/>
                  <a:moveTo>
                    <a:pt x="31" y="45"/>
                  </a:moveTo>
                  <a:cubicBezTo>
                    <a:pt x="33" y="47"/>
                    <a:pt x="27" y="52"/>
                    <a:pt x="26" y="55"/>
                  </a:cubicBezTo>
                  <a:cubicBezTo>
                    <a:pt x="26" y="57"/>
                    <a:pt x="26" y="58"/>
                    <a:pt x="28" y="58"/>
                  </a:cubicBezTo>
                  <a:cubicBezTo>
                    <a:pt x="28" y="58"/>
                    <a:pt x="28" y="58"/>
                    <a:pt x="28" y="57"/>
                  </a:cubicBezTo>
                  <a:cubicBezTo>
                    <a:pt x="28" y="57"/>
                    <a:pt x="28" y="57"/>
                    <a:pt x="27" y="57"/>
                  </a:cubicBezTo>
                  <a:cubicBezTo>
                    <a:pt x="27" y="57"/>
                    <a:pt x="28" y="57"/>
                    <a:pt x="28" y="57"/>
                  </a:cubicBezTo>
                  <a:cubicBezTo>
                    <a:pt x="32" y="58"/>
                    <a:pt x="29" y="66"/>
                    <a:pt x="27" y="68"/>
                  </a:cubicBezTo>
                  <a:cubicBezTo>
                    <a:pt x="25" y="67"/>
                    <a:pt x="25" y="65"/>
                    <a:pt x="24" y="64"/>
                  </a:cubicBezTo>
                  <a:cubicBezTo>
                    <a:pt x="20" y="65"/>
                    <a:pt x="20" y="70"/>
                    <a:pt x="15" y="71"/>
                  </a:cubicBezTo>
                  <a:cubicBezTo>
                    <a:pt x="19" y="61"/>
                    <a:pt x="25" y="53"/>
                    <a:pt x="31" y="45"/>
                  </a:cubicBezTo>
                  <a:close/>
                  <a:moveTo>
                    <a:pt x="10" y="93"/>
                  </a:moveTo>
                  <a:cubicBezTo>
                    <a:pt x="9" y="88"/>
                    <a:pt x="11" y="85"/>
                    <a:pt x="11" y="82"/>
                  </a:cubicBezTo>
                  <a:cubicBezTo>
                    <a:pt x="15" y="82"/>
                    <a:pt x="17" y="92"/>
                    <a:pt x="10" y="93"/>
                  </a:cubicBezTo>
                  <a:close/>
                  <a:moveTo>
                    <a:pt x="15" y="104"/>
                  </a:moveTo>
                  <a:cubicBezTo>
                    <a:pt x="18" y="105"/>
                    <a:pt x="19" y="109"/>
                    <a:pt x="17" y="111"/>
                  </a:cubicBezTo>
                  <a:cubicBezTo>
                    <a:pt x="14" y="110"/>
                    <a:pt x="15" y="107"/>
                    <a:pt x="15" y="104"/>
                  </a:cubicBezTo>
                  <a:close/>
                  <a:moveTo>
                    <a:pt x="17" y="127"/>
                  </a:moveTo>
                  <a:cubicBezTo>
                    <a:pt x="19" y="126"/>
                    <a:pt x="19" y="128"/>
                    <a:pt x="19" y="131"/>
                  </a:cubicBezTo>
                  <a:cubicBezTo>
                    <a:pt x="17" y="130"/>
                    <a:pt x="16" y="128"/>
                    <a:pt x="17" y="127"/>
                  </a:cubicBezTo>
                  <a:close/>
                  <a:moveTo>
                    <a:pt x="20" y="144"/>
                  </a:moveTo>
                  <a:cubicBezTo>
                    <a:pt x="22" y="144"/>
                    <a:pt x="21" y="147"/>
                    <a:pt x="22" y="147"/>
                  </a:cubicBezTo>
                  <a:cubicBezTo>
                    <a:pt x="21" y="148"/>
                    <a:pt x="21" y="151"/>
                    <a:pt x="20" y="152"/>
                  </a:cubicBezTo>
                  <a:cubicBezTo>
                    <a:pt x="16" y="150"/>
                    <a:pt x="20" y="148"/>
                    <a:pt x="20" y="144"/>
                  </a:cubicBezTo>
                  <a:close/>
                  <a:moveTo>
                    <a:pt x="31" y="167"/>
                  </a:moveTo>
                  <a:cubicBezTo>
                    <a:pt x="27" y="165"/>
                    <a:pt x="24" y="158"/>
                    <a:pt x="22" y="156"/>
                  </a:cubicBezTo>
                  <a:cubicBezTo>
                    <a:pt x="27" y="149"/>
                    <a:pt x="30" y="158"/>
                    <a:pt x="34" y="162"/>
                  </a:cubicBezTo>
                  <a:cubicBezTo>
                    <a:pt x="33" y="164"/>
                    <a:pt x="31" y="165"/>
                    <a:pt x="31" y="167"/>
                  </a:cubicBezTo>
                  <a:close/>
                  <a:moveTo>
                    <a:pt x="39" y="188"/>
                  </a:moveTo>
                  <a:cubicBezTo>
                    <a:pt x="37" y="187"/>
                    <a:pt x="35" y="185"/>
                    <a:pt x="35" y="182"/>
                  </a:cubicBezTo>
                  <a:cubicBezTo>
                    <a:pt x="38" y="182"/>
                    <a:pt x="41" y="185"/>
                    <a:pt x="39" y="188"/>
                  </a:cubicBezTo>
                  <a:close/>
                  <a:moveTo>
                    <a:pt x="43" y="193"/>
                  </a:moveTo>
                  <a:cubicBezTo>
                    <a:pt x="48" y="190"/>
                    <a:pt x="51" y="198"/>
                    <a:pt x="54" y="201"/>
                  </a:cubicBezTo>
                  <a:cubicBezTo>
                    <a:pt x="50" y="201"/>
                    <a:pt x="44" y="198"/>
                    <a:pt x="43" y="193"/>
                  </a:cubicBezTo>
                  <a:close/>
                  <a:moveTo>
                    <a:pt x="47" y="185"/>
                  </a:moveTo>
                  <a:cubicBezTo>
                    <a:pt x="49" y="188"/>
                    <a:pt x="53" y="188"/>
                    <a:pt x="54" y="192"/>
                  </a:cubicBezTo>
                  <a:cubicBezTo>
                    <a:pt x="51" y="193"/>
                    <a:pt x="48" y="188"/>
                    <a:pt x="47" y="185"/>
                  </a:cubicBezTo>
                  <a:close/>
                  <a:moveTo>
                    <a:pt x="53" y="172"/>
                  </a:moveTo>
                  <a:cubicBezTo>
                    <a:pt x="57" y="174"/>
                    <a:pt x="58" y="178"/>
                    <a:pt x="61" y="181"/>
                  </a:cubicBezTo>
                  <a:cubicBezTo>
                    <a:pt x="60" y="183"/>
                    <a:pt x="60" y="185"/>
                    <a:pt x="58" y="187"/>
                  </a:cubicBezTo>
                  <a:cubicBezTo>
                    <a:pt x="56" y="182"/>
                    <a:pt x="51" y="178"/>
                    <a:pt x="53" y="172"/>
                  </a:cubicBezTo>
                  <a:close/>
                  <a:moveTo>
                    <a:pt x="67" y="211"/>
                  </a:moveTo>
                  <a:cubicBezTo>
                    <a:pt x="66" y="204"/>
                    <a:pt x="61" y="200"/>
                    <a:pt x="59" y="195"/>
                  </a:cubicBezTo>
                  <a:cubicBezTo>
                    <a:pt x="64" y="200"/>
                    <a:pt x="69" y="206"/>
                    <a:pt x="73" y="212"/>
                  </a:cubicBezTo>
                  <a:cubicBezTo>
                    <a:pt x="71" y="212"/>
                    <a:pt x="69" y="212"/>
                    <a:pt x="67" y="211"/>
                  </a:cubicBezTo>
                  <a:close/>
                  <a:moveTo>
                    <a:pt x="71" y="198"/>
                  </a:moveTo>
                  <a:cubicBezTo>
                    <a:pt x="75" y="200"/>
                    <a:pt x="75" y="205"/>
                    <a:pt x="79" y="206"/>
                  </a:cubicBezTo>
                  <a:cubicBezTo>
                    <a:pt x="76" y="211"/>
                    <a:pt x="70" y="202"/>
                    <a:pt x="71" y="198"/>
                  </a:cubicBezTo>
                  <a:close/>
                  <a:moveTo>
                    <a:pt x="87" y="214"/>
                  </a:moveTo>
                  <a:cubicBezTo>
                    <a:pt x="85" y="212"/>
                    <a:pt x="83" y="210"/>
                    <a:pt x="85" y="207"/>
                  </a:cubicBezTo>
                  <a:cubicBezTo>
                    <a:pt x="86" y="208"/>
                    <a:pt x="86" y="208"/>
                    <a:pt x="87" y="207"/>
                  </a:cubicBezTo>
                  <a:cubicBezTo>
                    <a:pt x="86" y="202"/>
                    <a:pt x="89" y="202"/>
                    <a:pt x="89" y="198"/>
                  </a:cubicBezTo>
                  <a:cubicBezTo>
                    <a:pt x="93" y="198"/>
                    <a:pt x="92" y="202"/>
                    <a:pt x="95" y="203"/>
                  </a:cubicBezTo>
                  <a:cubicBezTo>
                    <a:pt x="93" y="207"/>
                    <a:pt x="91" y="212"/>
                    <a:pt x="87" y="214"/>
                  </a:cubicBezTo>
                  <a:close/>
                  <a:moveTo>
                    <a:pt x="93" y="227"/>
                  </a:moveTo>
                  <a:cubicBezTo>
                    <a:pt x="97" y="227"/>
                    <a:pt x="98" y="224"/>
                    <a:pt x="103" y="225"/>
                  </a:cubicBezTo>
                  <a:cubicBezTo>
                    <a:pt x="103" y="229"/>
                    <a:pt x="99" y="229"/>
                    <a:pt x="99" y="234"/>
                  </a:cubicBezTo>
                  <a:cubicBezTo>
                    <a:pt x="95" y="233"/>
                    <a:pt x="94" y="230"/>
                    <a:pt x="93" y="227"/>
                  </a:cubicBezTo>
                  <a:close/>
                  <a:moveTo>
                    <a:pt x="140" y="195"/>
                  </a:moveTo>
                  <a:cubicBezTo>
                    <a:pt x="134" y="207"/>
                    <a:pt x="126" y="224"/>
                    <a:pt x="118" y="231"/>
                  </a:cubicBezTo>
                  <a:cubicBezTo>
                    <a:pt x="114" y="235"/>
                    <a:pt x="107" y="239"/>
                    <a:pt x="100" y="235"/>
                  </a:cubicBezTo>
                  <a:cubicBezTo>
                    <a:pt x="103" y="231"/>
                    <a:pt x="107" y="228"/>
                    <a:pt x="109" y="223"/>
                  </a:cubicBezTo>
                  <a:cubicBezTo>
                    <a:pt x="115" y="223"/>
                    <a:pt x="119" y="221"/>
                    <a:pt x="123" y="219"/>
                  </a:cubicBezTo>
                  <a:cubicBezTo>
                    <a:pt x="123" y="217"/>
                    <a:pt x="122" y="219"/>
                    <a:pt x="121" y="219"/>
                  </a:cubicBezTo>
                  <a:cubicBezTo>
                    <a:pt x="133" y="213"/>
                    <a:pt x="137" y="191"/>
                    <a:pt x="147" y="179"/>
                  </a:cubicBezTo>
                  <a:cubicBezTo>
                    <a:pt x="147" y="177"/>
                    <a:pt x="147" y="177"/>
                    <a:pt x="148" y="176"/>
                  </a:cubicBezTo>
                  <a:cubicBezTo>
                    <a:pt x="148" y="182"/>
                    <a:pt x="144" y="188"/>
                    <a:pt x="140" y="195"/>
                  </a:cubicBezTo>
                  <a:close/>
                  <a:moveTo>
                    <a:pt x="147" y="159"/>
                  </a:moveTo>
                  <a:cubicBezTo>
                    <a:pt x="144" y="160"/>
                    <a:pt x="145" y="156"/>
                    <a:pt x="143" y="156"/>
                  </a:cubicBezTo>
                  <a:cubicBezTo>
                    <a:pt x="144" y="153"/>
                    <a:pt x="145" y="152"/>
                    <a:pt x="146" y="149"/>
                  </a:cubicBezTo>
                  <a:cubicBezTo>
                    <a:pt x="148" y="149"/>
                    <a:pt x="147" y="151"/>
                    <a:pt x="149" y="150"/>
                  </a:cubicBezTo>
                  <a:cubicBezTo>
                    <a:pt x="149" y="154"/>
                    <a:pt x="147" y="155"/>
                    <a:pt x="147" y="159"/>
                  </a:cubicBezTo>
                  <a:close/>
                  <a:moveTo>
                    <a:pt x="152" y="129"/>
                  </a:moveTo>
                  <a:cubicBezTo>
                    <a:pt x="150" y="128"/>
                    <a:pt x="149" y="123"/>
                    <a:pt x="147" y="125"/>
                  </a:cubicBezTo>
                  <a:cubicBezTo>
                    <a:pt x="147" y="123"/>
                    <a:pt x="149" y="117"/>
                    <a:pt x="153" y="117"/>
                  </a:cubicBezTo>
                  <a:cubicBezTo>
                    <a:pt x="153" y="120"/>
                    <a:pt x="152" y="125"/>
                    <a:pt x="152" y="129"/>
                  </a:cubicBezTo>
                  <a:close/>
                  <a:moveTo>
                    <a:pt x="154" y="156"/>
                  </a:moveTo>
                  <a:cubicBezTo>
                    <a:pt x="154" y="150"/>
                    <a:pt x="156" y="139"/>
                    <a:pt x="158" y="131"/>
                  </a:cubicBezTo>
                  <a:cubicBezTo>
                    <a:pt x="160" y="140"/>
                    <a:pt x="156" y="148"/>
                    <a:pt x="15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FDC7CDC-C43C-3747-B018-13FC33E24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6" y="2679701"/>
              <a:ext cx="1438275" cy="1908175"/>
            </a:xfrm>
            <a:custGeom>
              <a:avLst/>
              <a:gdLst>
                <a:gd name="T0" fmla="*/ 16 w 666"/>
                <a:gd name="T1" fmla="*/ 195 h 887"/>
                <a:gd name="T2" fmla="*/ 204 w 666"/>
                <a:gd name="T3" fmla="*/ 880 h 887"/>
                <a:gd name="T4" fmla="*/ 359 w 666"/>
                <a:gd name="T5" fmla="*/ 824 h 887"/>
                <a:gd name="T6" fmla="*/ 215 w 666"/>
                <a:gd name="T7" fmla="*/ 868 h 887"/>
                <a:gd name="T8" fmla="*/ 284 w 666"/>
                <a:gd name="T9" fmla="*/ 441 h 887"/>
                <a:gd name="T10" fmla="*/ 219 w 666"/>
                <a:gd name="T11" fmla="*/ 55 h 887"/>
                <a:gd name="T12" fmla="*/ 260 w 666"/>
                <a:gd name="T13" fmla="*/ 374 h 887"/>
                <a:gd name="T14" fmla="*/ 162 w 666"/>
                <a:gd name="T15" fmla="*/ 704 h 887"/>
                <a:gd name="T16" fmla="*/ 162 w 666"/>
                <a:gd name="T17" fmla="*/ 461 h 887"/>
                <a:gd name="T18" fmla="*/ 244 w 666"/>
                <a:gd name="T19" fmla="*/ 204 h 887"/>
                <a:gd name="T20" fmla="*/ 193 w 666"/>
                <a:gd name="T21" fmla="*/ 276 h 887"/>
                <a:gd name="T22" fmla="*/ 193 w 666"/>
                <a:gd name="T23" fmla="*/ 267 h 887"/>
                <a:gd name="T24" fmla="*/ 185 w 666"/>
                <a:gd name="T25" fmla="*/ 186 h 887"/>
                <a:gd name="T26" fmla="*/ 224 w 666"/>
                <a:gd name="T27" fmla="*/ 238 h 887"/>
                <a:gd name="T28" fmla="*/ 183 w 666"/>
                <a:gd name="T29" fmla="*/ 216 h 887"/>
                <a:gd name="T30" fmla="*/ 208 w 666"/>
                <a:gd name="T31" fmla="*/ 344 h 887"/>
                <a:gd name="T32" fmla="*/ 227 w 666"/>
                <a:gd name="T33" fmla="*/ 126 h 887"/>
                <a:gd name="T34" fmla="*/ 171 w 666"/>
                <a:gd name="T35" fmla="*/ 261 h 887"/>
                <a:gd name="T36" fmla="*/ 196 w 666"/>
                <a:gd name="T37" fmla="*/ 430 h 887"/>
                <a:gd name="T38" fmla="*/ 237 w 666"/>
                <a:gd name="T39" fmla="*/ 279 h 887"/>
                <a:gd name="T40" fmla="*/ 232 w 666"/>
                <a:gd name="T41" fmla="*/ 111 h 887"/>
                <a:gd name="T42" fmla="*/ 167 w 666"/>
                <a:gd name="T43" fmla="*/ 145 h 887"/>
                <a:gd name="T44" fmla="*/ 178 w 666"/>
                <a:gd name="T45" fmla="*/ 473 h 887"/>
                <a:gd name="T46" fmla="*/ 240 w 666"/>
                <a:gd name="T47" fmla="*/ 305 h 887"/>
                <a:gd name="T48" fmla="*/ 249 w 666"/>
                <a:gd name="T49" fmla="*/ 318 h 887"/>
                <a:gd name="T50" fmla="*/ 268 w 666"/>
                <a:gd name="T51" fmla="*/ 180 h 887"/>
                <a:gd name="T52" fmla="*/ 249 w 666"/>
                <a:gd name="T53" fmla="*/ 89 h 887"/>
                <a:gd name="T54" fmla="*/ 183 w 666"/>
                <a:gd name="T55" fmla="*/ 82 h 887"/>
                <a:gd name="T56" fmla="*/ 165 w 666"/>
                <a:gd name="T57" fmla="*/ 576 h 887"/>
                <a:gd name="T58" fmla="*/ 200 w 666"/>
                <a:gd name="T59" fmla="*/ 457 h 887"/>
                <a:gd name="T60" fmla="*/ 263 w 666"/>
                <a:gd name="T61" fmla="*/ 261 h 887"/>
                <a:gd name="T62" fmla="*/ 303 w 666"/>
                <a:gd name="T63" fmla="*/ 188 h 887"/>
                <a:gd name="T64" fmla="*/ 308 w 666"/>
                <a:gd name="T65" fmla="*/ 667 h 887"/>
                <a:gd name="T66" fmla="*/ 300 w 666"/>
                <a:gd name="T67" fmla="*/ 115 h 887"/>
                <a:gd name="T68" fmla="*/ 317 w 666"/>
                <a:gd name="T69" fmla="*/ 293 h 887"/>
                <a:gd name="T70" fmla="*/ 296 w 666"/>
                <a:gd name="T71" fmla="*/ 139 h 887"/>
                <a:gd name="T72" fmla="*/ 290 w 666"/>
                <a:gd name="T73" fmla="*/ 414 h 887"/>
                <a:gd name="T74" fmla="*/ 286 w 666"/>
                <a:gd name="T75" fmla="*/ 173 h 887"/>
                <a:gd name="T76" fmla="*/ 265 w 666"/>
                <a:gd name="T77" fmla="*/ 286 h 887"/>
                <a:gd name="T78" fmla="*/ 290 w 666"/>
                <a:gd name="T79" fmla="*/ 424 h 887"/>
                <a:gd name="T80" fmla="*/ 308 w 666"/>
                <a:gd name="T81" fmla="*/ 46 h 887"/>
                <a:gd name="T82" fmla="*/ 278 w 666"/>
                <a:gd name="T83" fmla="*/ 174 h 887"/>
                <a:gd name="T84" fmla="*/ 214 w 666"/>
                <a:gd name="T85" fmla="*/ 69 h 887"/>
                <a:gd name="T86" fmla="*/ 152 w 666"/>
                <a:gd name="T87" fmla="*/ 154 h 887"/>
                <a:gd name="T88" fmla="*/ 181 w 666"/>
                <a:gd name="T89" fmla="*/ 652 h 887"/>
                <a:gd name="T90" fmla="*/ 217 w 666"/>
                <a:gd name="T91" fmla="*/ 452 h 887"/>
                <a:gd name="T92" fmla="*/ 278 w 666"/>
                <a:gd name="T93" fmla="*/ 431 h 887"/>
                <a:gd name="T94" fmla="*/ 294 w 666"/>
                <a:gd name="T95" fmla="*/ 560 h 887"/>
                <a:gd name="T96" fmla="*/ 301 w 666"/>
                <a:gd name="T97" fmla="*/ 811 h 887"/>
                <a:gd name="T98" fmla="*/ 321 w 666"/>
                <a:gd name="T99" fmla="*/ 827 h 887"/>
                <a:gd name="T100" fmla="*/ 319 w 666"/>
                <a:gd name="T101" fmla="*/ 15 h 887"/>
                <a:gd name="T102" fmla="*/ 214 w 666"/>
                <a:gd name="T103" fmla="*/ 27 h 887"/>
                <a:gd name="T104" fmla="*/ 134 w 666"/>
                <a:gd name="T105" fmla="*/ 48 h 887"/>
                <a:gd name="T106" fmla="*/ 136 w 666"/>
                <a:gd name="T107" fmla="*/ 98 h 887"/>
                <a:gd name="T108" fmla="*/ 138 w 666"/>
                <a:gd name="T109" fmla="*/ 861 h 887"/>
                <a:gd name="T110" fmla="*/ 175 w 666"/>
                <a:gd name="T111" fmla="*/ 851 h 887"/>
                <a:gd name="T112" fmla="*/ 189 w 666"/>
                <a:gd name="T113" fmla="*/ 778 h 887"/>
                <a:gd name="T114" fmla="*/ 235 w 666"/>
                <a:gd name="T115" fmla="*/ 423 h 887"/>
                <a:gd name="T116" fmla="*/ 277 w 666"/>
                <a:gd name="T117" fmla="*/ 585 h 887"/>
                <a:gd name="T118" fmla="*/ 334 w 666"/>
                <a:gd name="T119" fmla="*/ 852 h 887"/>
                <a:gd name="T120" fmla="*/ 371 w 666"/>
                <a:gd name="T121" fmla="*/ 120 h 887"/>
                <a:gd name="T122" fmla="*/ 416 w 666"/>
                <a:gd name="T123" fmla="*/ 211 h 887"/>
                <a:gd name="T124" fmla="*/ 611 w 666"/>
                <a:gd name="T125" fmla="*/ 3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" h="887">
                  <a:moveTo>
                    <a:pt x="649" y="14"/>
                  </a:moveTo>
                  <a:cubicBezTo>
                    <a:pt x="643" y="16"/>
                    <a:pt x="636" y="16"/>
                    <a:pt x="631" y="20"/>
                  </a:cubicBezTo>
                  <a:cubicBezTo>
                    <a:pt x="628" y="20"/>
                    <a:pt x="627" y="21"/>
                    <a:pt x="624" y="21"/>
                  </a:cubicBezTo>
                  <a:cubicBezTo>
                    <a:pt x="623" y="22"/>
                    <a:pt x="622" y="24"/>
                    <a:pt x="621" y="25"/>
                  </a:cubicBezTo>
                  <a:cubicBezTo>
                    <a:pt x="616" y="24"/>
                    <a:pt x="611" y="28"/>
                    <a:pt x="606" y="29"/>
                  </a:cubicBezTo>
                  <a:cubicBezTo>
                    <a:pt x="601" y="26"/>
                    <a:pt x="598" y="28"/>
                    <a:pt x="593" y="27"/>
                  </a:cubicBezTo>
                  <a:cubicBezTo>
                    <a:pt x="590" y="26"/>
                    <a:pt x="586" y="21"/>
                    <a:pt x="581" y="18"/>
                  </a:cubicBezTo>
                  <a:cubicBezTo>
                    <a:pt x="580" y="17"/>
                    <a:pt x="578" y="18"/>
                    <a:pt x="577" y="17"/>
                  </a:cubicBezTo>
                  <a:cubicBezTo>
                    <a:pt x="573" y="14"/>
                    <a:pt x="570" y="10"/>
                    <a:pt x="567" y="8"/>
                  </a:cubicBezTo>
                  <a:cubicBezTo>
                    <a:pt x="556" y="1"/>
                    <a:pt x="544" y="0"/>
                    <a:pt x="540" y="11"/>
                  </a:cubicBezTo>
                  <a:cubicBezTo>
                    <a:pt x="536" y="11"/>
                    <a:pt x="534" y="10"/>
                    <a:pt x="531" y="9"/>
                  </a:cubicBezTo>
                  <a:cubicBezTo>
                    <a:pt x="529" y="10"/>
                    <a:pt x="528" y="13"/>
                    <a:pt x="524" y="13"/>
                  </a:cubicBezTo>
                  <a:cubicBezTo>
                    <a:pt x="525" y="38"/>
                    <a:pt x="503" y="46"/>
                    <a:pt x="499" y="67"/>
                  </a:cubicBezTo>
                  <a:cubicBezTo>
                    <a:pt x="492" y="74"/>
                    <a:pt x="488" y="82"/>
                    <a:pt x="484" y="91"/>
                  </a:cubicBezTo>
                  <a:cubicBezTo>
                    <a:pt x="475" y="104"/>
                    <a:pt x="467" y="119"/>
                    <a:pt x="459" y="135"/>
                  </a:cubicBezTo>
                  <a:cubicBezTo>
                    <a:pt x="451" y="150"/>
                    <a:pt x="441" y="163"/>
                    <a:pt x="431" y="176"/>
                  </a:cubicBezTo>
                  <a:cubicBezTo>
                    <a:pt x="428" y="181"/>
                    <a:pt x="426" y="187"/>
                    <a:pt x="422" y="191"/>
                  </a:cubicBezTo>
                  <a:cubicBezTo>
                    <a:pt x="418" y="195"/>
                    <a:pt x="409" y="201"/>
                    <a:pt x="416" y="206"/>
                  </a:cubicBezTo>
                  <a:cubicBezTo>
                    <a:pt x="414" y="206"/>
                    <a:pt x="414" y="208"/>
                    <a:pt x="412" y="209"/>
                  </a:cubicBezTo>
                  <a:cubicBezTo>
                    <a:pt x="405" y="194"/>
                    <a:pt x="402" y="180"/>
                    <a:pt x="395" y="169"/>
                  </a:cubicBezTo>
                  <a:cubicBezTo>
                    <a:pt x="395" y="168"/>
                    <a:pt x="397" y="168"/>
                    <a:pt x="397" y="167"/>
                  </a:cubicBezTo>
                  <a:cubicBezTo>
                    <a:pt x="394" y="163"/>
                    <a:pt x="395" y="149"/>
                    <a:pt x="389" y="144"/>
                  </a:cubicBezTo>
                  <a:cubicBezTo>
                    <a:pt x="391" y="143"/>
                    <a:pt x="389" y="143"/>
                    <a:pt x="391" y="142"/>
                  </a:cubicBezTo>
                  <a:cubicBezTo>
                    <a:pt x="378" y="105"/>
                    <a:pt x="371" y="72"/>
                    <a:pt x="359" y="31"/>
                  </a:cubicBezTo>
                  <a:cubicBezTo>
                    <a:pt x="357" y="31"/>
                    <a:pt x="355" y="31"/>
                    <a:pt x="353" y="31"/>
                  </a:cubicBezTo>
                  <a:cubicBezTo>
                    <a:pt x="352" y="33"/>
                    <a:pt x="353" y="37"/>
                    <a:pt x="353" y="40"/>
                  </a:cubicBezTo>
                  <a:cubicBezTo>
                    <a:pt x="358" y="46"/>
                    <a:pt x="359" y="54"/>
                    <a:pt x="360" y="63"/>
                  </a:cubicBezTo>
                  <a:cubicBezTo>
                    <a:pt x="358" y="61"/>
                    <a:pt x="356" y="59"/>
                    <a:pt x="357" y="55"/>
                  </a:cubicBezTo>
                  <a:cubicBezTo>
                    <a:pt x="352" y="45"/>
                    <a:pt x="349" y="33"/>
                    <a:pt x="346" y="19"/>
                  </a:cubicBezTo>
                  <a:cubicBezTo>
                    <a:pt x="344" y="19"/>
                    <a:pt x="343" y="20"/>
                    <a:pt x="340" y="19"/>
                  </a:cubicBezTo>
                  <a:cubicBezTo>
                    <a:pt x="340" y="30"/>
                    <a:pt x="347" y="43"/>
                    <a:pt x="348" y="54"/>
                  </a:cubicBezTo>
                  <a:cubicBezTo>
                    <a:pt x="344" y="49"/>
                    <a:pt x="344" y="40"/>
                    <a:pt x="340" y="35"/>
                  </a:cubicBezTo>
                  <a:cubicBezTo>
                    <a:pt x="339" y="36"/>
                    <a:pt x="337" y="36"/>
                    <a:pt x="336" y="37"/>
                  </a:cubicBezTo>
                  <a:cubicBezTo>
                    <a:pt x="336" y="42"/>
                    <a:pt x="343" y="47"/>
                    <a:pt x="339" y="51"/>
                  </a:cubicBezTo>
                  <a:cubicBezTo>
                    <a:pt x="335" y="43"/>
                    <a:pt x="335" y="29"/>
                    <a:pt x="329" y="25"/>
                  </a:cubicBezTo>
                  <a:cubicBezTo>
                    <a:pt x="333" y="21"/>
                    <a:pt x="339" y="16"/>
                    <a:pt x="336" y="8"/>
                  </a:cubicBezTo>
                  <a:cubicBezTo>
                    <a:pt x="325" y="7"/>
                    <a:pt x="315" y="14"/>
                    <a:pt x="304" y="13"/>
                  </a:cubicBezTo>
                  <a:cubicBezTo>
                    <a:pt x="293" y="12"/>
                    <a:pt x="288" y="14"/>
                    <a:pt x="281" y="16"/>
                  </a:cubicBezTo>
                  <a:cubicBezTo>
                    <a:pt x="269" y="19"/>
                    <a:pt x="261" y="13"/>
                    <a:pt x="249" y="13"/>
                  </a:cubicBezTo>
                  <a:cubicBezTo>
                    <a:pt x="244" y="13"/>
                    <a:pt x="239" y="14"/>
                    <a:pt x="233" y="14"/>
                  </a:cubicBezTo>
                  <a:cubicBezTo>
                    <a:pt x="219" y="14"/>
                    <a:pt x="211" y="16"/>
                    <a:pt x="199" y="15"/>
                  </a:cubicBezTo>
                  <a:cubicBezTo>
                    <a:pt x="199" y="12"/>
                    <a:pt x="202" y="12"/>
                    <a:pt x="202" y="9"/>
                  </a:cubicBezTo>
                  <a:cubicBezTo>
                    <a:pt x="196" y="7"/>
                    <a:pt x="192" y="9"/>
                    <a:pt x="190" y="14"/>
                  </a:cubicBezTo>
                  <a:cubicBezTo>
                    <a:pt x="183" y="7"/>
                    <a:pt x="170" y="13"/>
                    <a:pt x="162" y="12"/>
                  </a:cubicBezTo>
                  <a:cubicBezTo>
                    <a:pt x="157" y="14"/>
                    <a:pt x="152" y="16"/>
                    <a:pt x="147" y="18"/>
                  </a:cubicBezTo>
                  <a:cubicBezTo>
                    <a:pt x="141" y="27"/>
                    <a:pt x="131" y="32"/>
                    <a:pt x="128" y="43"/>
                  </a:cubicBezTo>
                  <a:cubicBezTo>
                    <a:pt x="120" y="51"/>
                    <a:pt x="113" y="61"/>
                    <a:pt x="108" y="72"/>
                  </a:cubicBezTo>
                  <a:cubicBezTo>
                    <a:pt x="93" y="92"/>
                    <a:pt x="82" y="114"/>
                    <a:pt x="67" y="133"/>
                  </a:cubicBezTo>
                  <a:cubicBezTo>
                    <a:pt x="50" y="154"/>
                    <a:pt x="31" y="174"/>
                    <a:pt x="16" y="195"/>
                  </a:cubicBezTo>
                  <a:cubicBezTo>
                    <a:pt x="17" y="199"/>
                    <a:pt x="14" y="199"/>
                    <a:pt x="14" y="201"/>
                  </a:cubicBezTo>
                  <a:cubicBezTo>
                    <a:pt x="9" y="205"/>
                    <a:pt x="0" y="207"/>
                    <a:pt x="2" y="216"/>
                  </a:cubicBezTo>
                  <a:cubicBezTo>
                    <a:pt x="6" y="217"/>
                    <a:pt x="6" y="214"/>
                    <a:pt x="9" y="213"/>
                  </a:cubicBezTo>
                  <a:cubicBezTo>
                    <a:pt x="12" y="216"/>
                    <a:pt x="15" y="219"/>
                    <a:pt x="16" y="223"/>
                  </a:cubicBezTo>
                  <a:cubicBezTo>
                    <a:pt x="18" y="224"/>
                    <a:pt x="20" y="226"/>
                    <a:pt x="22" y="227"/>
                  </a:cubicBezTo>
                  <a:cubicBezTo>
                    <a:pt x="35" y="243"/>
                    <a:pt x="51" y="257"/>
                    <a:pt x="65" y="273"/>
                  </a:cubicBezTo>
                  <a:cubicBezTo>
                    <a:pt x="67" y="275"/>
                    <a:pt x="69" y="281"/>
                    <a:pt x="72" y="280"/>
                  </a:cubicBezTo>
                  <a:cubicBezTo>
                    <a:pt x="71" y="279"/>
                    <a:pt x="75" y="282"/>
                    <a:pt x="75" y="283"/>
                  </a:cubicBezTo>
                  <a:cubicBezTo>
                    <a:pt x="74" y="283"/>
                    <a:pt x="74" y="282"/>
                    <a:pt x="73" y="282"/>
                  </a:cubicBezTo>
                  <a:cubicBezTo>
                    <a:pt x="77" y="288"/>
                    <a:pt x="80" y="297"/>
                    <a:pt x="88" y="296"/>
                  </a:cubicBezTo>
                  <a:cubicBezTo>
                    <a:pt x="96" y="309"/>
                    <a:pt x="108" y="317"/>
                    <a:pt x="115" y="330"/>
                  </a:cubicBezTo>
                  <a:cubicBezTo>
                    <a:pt x="119" y="342"/>
                    <a:pt x="120" y="365"/>
                    <a:pt x="110" y="378"/>
                  </a:cubicBezTo>
                  <a:cubicBezTo>
                    <a:pt x="110" y="382"/>
                    <a:pt x="113" y="383"/>
                    <a:pt x="113" y="386"/>
                  </a:cubicBezTo>
                  <a:cubicBezTo>
                    <a:pt x="112" y="392"/>
                    <a:pt x="110" y="398"/>
                    <a:pt x="113" y="401"/>
                  </a:cubicBezTo>
                  <a:cubicBezTo>
                    <a:pt x="117" y="402"/>
                    <a:pt x="116" y="397"/>
                    <a:pt x="119" y="396"/>
                  </a:cubicBezTo>
                  <a:cubicBezTo>
                    <a:pt x="122" y="399"/>
                    <a:pt x="121" y="406"/>
                    <a:pt x="122" y="411"/>
                  </a:cubicBezTo>
                  <a:cubicBezTo>
                    <a:pt x="125" y="411"/>
                    <a:pt x="125" y="408"/>
                    <a:pt x="125" y="407"/>
                  </a:cubicBezTo>
                  <a:cubicBezTo>
                    <a:pt x="130" y="412"/>
                    <a:pt x="133" y="418"/>
                    <a:pt x="139" y="422"/>
                  </a:cubicBezTo>
                  <a:cubicBezTo>
                    <a:pt x="142" y="425"/>
                    <a:pt x="142" y="431"/>
                    <a:pt x="144" y="436"/>
                  </a:cubicBezTo>
                  <a:cubicBezTo>
                    <a:pt x="145" y="439"/>
                    <a:pt x="148" y="441"/>
                    <a:pt x="149" y="443"/>
                  </a:cubicBezTo>
                  <a:cubicBezTo>
                    <a:pt x="150" y="450"/>
                    <a:pt x="149" y="460"/>
                    <a:pt x="149" y="468"/>
                  </a:cubicBezTo>
                  <a:cubicBezTo>
                    <a:pt x="153" y="523"/>
                    <a:pt x="156" y="591"/>
                    <a:pt x="153" y="655"/>
                  </a:cubicBezTo>
                  <a:cubicBezTo>
                    <a:pt x="152" y="676"/>
                    <a:pt x="150" y="695"/>
                    <a:pt x="151" y="718"/>
                  </a:cubicBezTo>
                  <a:cubicBezTo>
                    <a:pt x="151" y="728"/>
                    <a:pt x="154" y="745"/>
                    <a:pt x="154" y="754"/>
                  </a:cubicBezTo>
                  <a:cubicBezTo>
                    <a:pt x="154" y="764"/>
                    <a:pt x="150" y="774"/>
                    <a:pt x="151" y="785"/>
                  </a:cubicBezTo>
                  <a:cubicBezTo>
                    <a:pt x="151" y="789"/>
                    <a:pt x="154" y="793"/>
                    <a:pt x="151" y="797"/>
                  </a:cubicBezTo>
                  <a:cubicBezTo>
                    <a:pt x="145" y="803"/>
                    <a:pt x="127" y="801"/>
                    <a:pt x="120" y="807"/>
                  </a:cubicBezTo>
                  <a:cubicBezTo>
                    <a:pt x="116" y="810"/>
                    <a:pt x="117" y="815"/>
                    <a:pt x="123" y="816"/>
                  </a:cubicBezTo>
                  <a:cubicBezTo>
                    <a:pt x="128" y="807"/>
                    <a:pt x="142" y="808"/>
                    <a:pt x="151" y="804"/>
                  </a:cubicBezTo>
                  <a:cubicBezTo>
                    <a:pt x="150" y="807"/>
                    <a:pt x="150" y="811"/>
                    <a:pt x="147" y="812"/>
                  </a:cubicBezTo>
                  <a:cubicBezTo>
                    <a:pt x="146" y="811"/>
                    <a:pt x="144" y="811"/>
                    <a:pt x="142" y="811"/>
                  </a:cubicBezTo>
                  <a:cubicBezTo>
                    <a:pt x="142" y="816"/>
                    <a:pt x="137" y="816"/>
                    <a:pt x="136" y="820"/>
                  </a:cubicBezTo>
                  <a:cubicBezTo>
                    <a:pt x="135" y="823"/>
                    <a:pt x="137" y="825"/>
                    <a:pt x="137" y="828"/>
                  </a:cubicBezTo>
                  <a:cubicBezTo>
                    <a:pt x="137" y="831"/>
                    <a:pt x="134" y="835"/>
                    <a:pt x="131" y="836"/>
                  </a:cubicBezTo>
                  <a:cubicBezTo>
                    <a:pt x="129" y="832"/>
                    <a:pt x="128" y="826"/>
                    <a:pt x="124" y="824"/>
                  </a:cubicBezTo>
                  <a:cubicBezTo>
                    <a:pt x="119" y="828"/>
                    <a:pt x="124" y="838"/>
                    <a:pt x="118" y="842"/>
                  </a:cubicBezTo>
                  <a:cubicBezTo>
                    <a:pt x="116" y="840"/>
                    <a:pt x="115" y="834"/>
                    <a:pt x="111" y="836"/>
                  </a:cubicBezTo>
                  <a:cubicBezTo>
                    <a:pt x="106" y="845"/>
                    <a:pt x="117" y="859"/>
                    <a:pt x="113" y="869"/>
                  </a:cubicBezTo>
                  <a:cubicBezTo>
                    <a:pt x="111" y="865"/>
                    <a:pt x="109" y="856"/>
                    <a:pt x="103" y="861"/>
                  </a:cubicBezTo>
                  <a:cubicBezTo>
                    <a:pt x="104" y="867"/>
                    <a:pt x="109" y="873"/>
                    <a:pt x="112" y="878"/>
                  </a:cubicBezTo>
                  <a:cubicBezTo>
                    <a:pt x="114" y="881"/>
                    <a:pt x="115" y="887"/>
                    <a:pt x="121" y="886"/>
                  </a:cubicBezTo>
                  <a:cubicBezTo>
                    <a:pt x="122" y="883"/>
                    <a:pt x="121" y="879"/>
                    <a:pt x="122" y="876"/>
                  </a:cubicBezTo>
                  <a:cubicBezTo>
                    <a:pt x="127" y="875"/>
                    <a:pt x="124" y="881"/>
                    <a:pt x="128" y="881"/>
                  </a:cubicBezTo>
                  <a:cubicBezTo>
                    <a:pt x="133" y="880"/>
                    <a:pt x="133" y="876"/>
                    <a:pt x="138" y="875"/>
                  </a:cubicBezTo>
                  <a:cubicBezTo>
                    <a:pt x="141" y="875"/>
                    <a:pt x="143" y="877"/>
                    <a:pt x="145" y="877"/>
                  </a:cubicBezTo>
                  <a:cubicBezTo>
                    <a:pt x="149" y="877"/>
                    <a:pt x="152" y="873"/>
                    <a:pt x="155" y="876"/>
                  </a:cubicBezTo>
                  <a:cubicBezTo>
                    <a:pt x="153" y="879"/>
                    <a:pt x="155" y="880"/>
                    <a:pt x="157" y="882"/>
                  </a:cubicBezTo>
                  <a:cubicBezTo>
                    <a:pt x="161" y="882"/>
                    <a:pt x="163" y="878"/>
                    <a:pt x="166" y="876"/>
                  </a:cubicBezTo>
                  <a:cubicBezTo>
                    <a:pt x="178" y="878"/>
                    <a:pt x="192" y="884"/>
                    <a:pt x="204" y="880"/>
                  </a:cubicBezTo>
                  <a:cubicBezTo>
                    <a:pt x="206" y="879"/>
                    <a:pt x="208" y="875"/>
                    <a:pt x="210" y="874"/>
                  </a:cubicBezTo>
                  <a:cubicBezTo>
                    <a:pt x="217" y="870"/>
                    <a:pt x="224" y="874"/>
                    <a:pt x="231" y="871"/>
                  </a:cubicBezTo>
                  <a:cubicBezTo>
                    <a:pt x="231" y="869"/>
                    <a:pt x="233" y="868"/>
                    <a:pt x="234" y="866"/>
                  </a:cubicBezTo>
                  <a:cubicBezTo>
                    <a:pt x="228" y="850"/>
                    <a:pt x="223" y="835"/>
                    <a:pt x="215" y="822"/>
                  </a:cubicBezTo>
                  <a:cubicBezTo>
                    <a:pt x="212" y="821"/>
                    <a:pt x="213" y="825"/>
                    <a:pt x="210" y="825"/>
                  </a:cubicBezTo>
                  <a:cubicBezTo>
                    <a:pt x="205" y="815"/>
                    <a:pt x="194" y="809"/>
                    <a:pt x="187" y="800"/>
                  </a:cubicBezTo>
                  <a:cubicBezTo>
                    <a:pt x="187" y="797"/>
                    <a:pt x="190" y="796"/>
                    <a:pt x="191" y="793"/>
                  </a:cubicBezTo>
                  <a:cubicBezTo>
                    <a:pt x="193" y="791"/>
                    <a:pt x="190" y="791"/>
                    <a:pt x="191" y="789"/>
                  </a:cubicBezTo>
                  <a:cubicBezTo>
                    <a:pt x="197" y="764"/>
                    <a:pt x="197" y="740"/>
                    <a:pt x="196" y="717"/>
                  </a:cubicBezTo>
                  <a:cubicBezTo>
                    <a:pt x="196" y="714"/>
                    <a:pt x="199" y="705"/>
                    <a:pt x="199" y="699"/>
                  </a:cubicBezTo>
                  <a:cubicBezTo>
                    <a:pt x="199" y="697"/>
                    <a:pt x="198" y="696"/>
                    <a:pt x="198" y="694"/>
                  </a:cubicBezTo>
                  <a:cubicBezTo>
                    <a:pt x="198" y="688"/>
                    <a:pt x="201" y="682"/>
                    <a:pt x="201" y="676"/>
                  </a:cubicBezTo>
                  <a:cubicBezTo>
                    <a:pt x="201" y="671"/>
                    <a:pt x="202" y="670"/>
                    <a:pt x="202" y="667"/>
                  </a:cubicBezTo>
                  <a:cubicBezTo>
                    <a:pt x="204" y="662"/>
                    <a:pt x="203" y="657"/>
                    <a:pt x="203" y="652"/>
                  </a:cubicBezTo>
                  <a:cubicBezTo>
                    <a:pt x="203" y="651"/>
                    <a:pt x="206" y="651"/>
                    <a:pt x="205" y="649"/>
                  </a:cubicBezTo>
                  <a:cubicBezTo>
                    <a:pt x="205" y="639"/>
                    <a:pt x="209" y="634"/>
                    <a:pt x="208" y="623"/>
                  </a:cubicBezTo>
                  <a:cubicBezTo>
                    <a:pt x="212" y="614"/>
                    <a:pt x="212" y="604"/>
                    <a:pt x="213" y="594"/>
                  </a:cubicBezTo>
                  <a:cubicBezTo>
                    <a:pt x="216" y="576"/>
                    <a:pt x="221" y="560"/>
                    <a:pt x="221" y="541"/>
                  </a:cubicBezTo>
                  <a:cubicBezTo>
                    <a:pt x="226" y="522"/>
                    <a:pt x="227" y="503"/>
                    <a:pt x="231" y="482"/>
                  </a:cubicBezTo>
                  <a:cubicBezTo>
                    <a:pt x="233" y="482"/>
                    <a:pt x="234" y="482"/>
                    <a:pt x="234" y="481"/>
                  </a:cubicBezTo>
                  <a:cubicBezTo>
                    <a:pt x="232" y="474"/>
                    <a:pt x="232" y="468"/>
                    <a:pt x="236" y="460"/>
                  </a:cubicBezTo>
                  <a:cubicBezTo>
                    <a:pt x="239" y="461"/>
                    <a:pt x="238" y="465"/>
                    <a:pt x="243" y="464"/>
                  </a:cubicBezTo>
                  <a:cubicBezTo>
                    <a:pt x="245" y="459"/>
                    <a:pt x="240" y="454"/>
                    <a:pt x="239" y="450"/>
                  </a:cubicBezTo>
                  <a:cubicBezTo>
                    <a:pt x="242" y="447"/>
                    <a:pt x="244" y="443"/>
                    <a:pt x="248" y="441"/>
                  </a:cubicBezTo>
                  <a:cubicBezTo>
                    <a:pt x="247" y="444"/>
                    <a:pt x="250" y="443"/>
                    <a:pt x="250" y="444"/>
                  </a:cubicBezTo>
                  <a:cubicBezTo>
                    <a:pt x="253" y="448"/>
                    <a:pt x="253" y="455"/>
                    <a:pt x="255" y="460"/>
                  </a:cubicBezTo>
                  <a:cubicBezTo>
                    <a:pt x="252" y="459"/>
                    <a:pt x="252" y="464"/>
                    <a:pt x="253" y="464"/>
                  </a:cubicBezTo>
                  <a:cubicBezTo>
                    <a:pt x="253" y="463"/>
                    <a:pt x="254" y="462"/>
                    <a:pt x="255" y="462"/>
                  </a:cubicBezTo>
                  <a:cubicBezTo>
                    <a:pt x="258" y="468"/>
                    <a:pt x="258" y="478"/>
                    <a:pt x="257" y="486"/>
                  </a:cubicBezTo>
                  <a:cubicBezTo>
                    <a:pt x="259" y="487"/>
                    <a:pt x="259" y="483"/>
                    <a:pt x="259" y="485"/>
                  </a:cubicBezTo>
                  <a:cubicBezTo>
                    <a:pt x="257" y="488"/>
                    <a:pt x="260" y="486"/>
                    <a:pt x="261" y="487"/>
                  </a:cubicBezTo>
                  <a:cubicBezTo>
                    <a:pt x="265" y="546"/>
                    <a:pt x="269" y="600"/>
                    <a:pt x="273" y="657"/>
                  </a:cubicBezTo>
                  <a:cubicBezTo>
                    <a:pt x="274" y="678"/>
                    <a:pt x="278" y="699"/>
                    <a:pt x="279" y="721"/>
                  </a:cubicBezTo>
                  <a:cubicBezTo>
                    <a:pt x="279" y="732"/>
                    <a:pt x="283" y="742"/>
                    <a:pt x="280" y="753"/>
                  </a:cubicBezTo>
                  <a:cubicBezTo>
                    <a:pt x="286" y="762"/>
                    <a:pt x="279" y="783"/>
                    <a:pt x="283" y="791"/>
                  </a:cubicBezTo>
                  <a:cubicBezTo>
                    <a:pt x="281" y="792"/>
                    <a:pt x="281" y="796"/>
                    <a:pt x="279" y="797"/>
                  </a:cubicBezTo>
                  <a:cubicBezTo>
                    <a:pt x="277" y="798"/>
                    <a:pt x="277" y="796"/>
                    <a:pt x="275" y="797"/>
                  </a:cubicBezTo>
                  <a:cubicBezTo>
                    <a:pt x="276" y="802"/>
                    <a:pt x="283" y="804"/>
                    <a:pt x="287" y="800"/>
                  </a:cubicBezTo>
                  <a:cubicBezTo>
                    <a:pt x="287" y="806"/>
                    <a:pt x="281" y="808"/>
                    <a:pt x="278" y="812"/>
                  </a:cubicBezTo>
                  <a:cubicBezTo>
                    <a:pt x="266" y="827"/>
                    <a:pt x="256" y="844"/>
                    <a:pt x="252" y="865"/>
                  </a:cubicBezTo>
                  <a:cubicBezTo>
                    <a:pt x="255" y="869"/>
                    <a:pt x="254" y="870"/>
                    <a:pt x="255" y="874"/>
                  </a:cubicBezTo>
                  <a:cubicBezTo>
                    <a:pt x="258" y="876"/>
                    <a:pt x="262" y="873"/>
                    <a:pt x="265" y="873"/>
                  </a:cubicBezTo>
                  <a:cubicBezTo>
                    <a:pt x="273" y="873"/>
                    <a:pt x="283" y="879"/>
                    <a:pt x="293" y="880"/>
                  </a:cubicBezTo>
                  <a:cubicBezTo>
                    <a:pt x="306" y="880"/>
                    <a:pt x="320" y="871"/>
                    <a:pt x="332" y="871"/>
                  </a:cubicBezTo>
                  <a:cubicBezTo>
                    <a:pt x="342" y="871"/>
                    <a:pt x="349" y="875"/>
                    <a:pt x="355" y="879"/>
                  </a:cubicBezTo>
                  <a:cubicBezTo>
                    <a:pt x="356" y="877"/>
                    <a:pt x="357" y="875"/>
                    <a:pt x="358" y="874"/>
                  </a:cubicBezTo>
                  <a:cubicBezTo>
                    <a:pt x="356" y="871"/>
                    <a:pt x="353" y="869"/>
                    <a:pt x="353" y="865"/>
                  </a:cubicBezTo>
                  <a:cubicBezTo>
                    <a:pt x="359" y="859"/>
                    <a:pt x="355" y="851"/>
                    <a:pt x="355" y="844"/>
                  </a:cubicBezTo>
                  <a:cubicBezTo>
                    <a:pt x="356" y="836"/>
                    <a:pt x="363" y="830"/>
                    <a:pt x="359" y="824"/>
                  </a:cubicBezTo>
                  <a:cubicBezTo>
                    <a:pt x="353" y="822"/>
                    <a:pt x="351" y="827"/>
                    <a:pt x="347" y="828"/>
                  </a:cubicBezTo>
                  <a:cubicBezTo>
                    <a:pt x="344" y="824"/>
                    <a:pt x="344" y="818"/>
                    <a:pt x="336" y="819"/>
                  </a:cubicBezTo>
                  <a:cubicBezTo>
                    <a:pt x="335" y="821"/>
                    <a:pt x="337" y="824"/>
                    <a:pt x="336" y="824"/>
                  </a:cubicBezTo>
                  <a:cubicBezTo>
                    <a:pt x="324" y="821"/>
                    <a:pt x="326" y="802"/>
                    <a:pt x="326" y="791"/>
                  </a:cubicBezTo>
                  <a:cubicBezTo>
                    <a:pt x="321" y="776"/>
                    <a:pt x="325" y="765"/>
                    <a:pt x="329" y="752"/>
                  </a:cubicBezTo>
                  <a:cubicBezTo>
                    <a:pt x="328" y="750"/>
                    <a:pt x="326" y="750"/>
                    <a:pt x="325" y="749"/>
                  </a:cubicBezTo>
                  <a:cubicBezTo>
                    <a:pt x="326" y="737"/>
                    <a:pt x="321" y="719"/>
                    <a:pt x="326" y="712"/>
                  </a:cubicBezTo>
                  <a:cubicBezTo>
                    <a:pt x="328" y="714"/>
                    <a:pt x="325" y="723"/>
                    <a:pt x="330" y="722"/>
                  </a:cubicBezTo>
                  <a:cubicBezTo>
                    <a:pt x="331" y="716"/>
                    <a:pt x="330" y="710"/>
                    <a:pt x="330" y="703"/>
                  </a:cubicBezTo>
                  <a:cubicBezTo>
                    <a:pt x="328" y="661"/>
                    <a:pt x="328" y="622"/>
                    <a:pt x="329" y="573"/>
                  </a:cubicBezTo>
                  <a:cubicBezTo>
                    <a:pt x="329" y="572"/>
                    <a:pt x="330" y="570"/>
                    <a:pt x="331" y="569"/>
                  </a:cubicBezTo>
                  <a:cubicBezTo>
                    <a:pt x="328" y="549"/>
                    <a:pt x="330" y="531"/>
                    <a:pt x="331" y="512"/>
                  </a:cubicBezTo>
                  <a:cubicBezTo>
                    <a:pt x="333" y="508"/>
                    <a:pt x="337" y="505"/>
                    <a:pt x="338" y="500"/>
                  </a:cubicBezTo>
                  <a:cubicBezTo>
                    <a:pt x="337" y="498"/>
                    <a:pt x="334" y="498"/>
                    <a:pt x="332" y="496"/>
                  </a:cubicBezTo>
                  <a:cubicBezTo>
                    <a:pt x="336" y="438"/>
                    <a:pt x="339" y="389"/>
                    <a:pt x="338" y="345"/>
                  </a:cubicBezTo>
                  <a:cubicBezTo>
                    <a:pt x="342" y="322"/>
                    <a:pt x="338" y="287"/>
                    <a:pt x="340" y="261"/>
                  </a:cubicBezTo>
                  <a:cubicBezTo>
                    <a:pt x="340" y="234"/>
                    <a:pt x="344" y="221"/>
                    <a:pt x="342" y="193"/>
                  </a:cubicBezTo>
                  <a:cubicBezTo>
                    <a:pt x="346" y="183"/>
                    <a:pt x="343" y="168"/>
                    <a:pt x="346" y="157"/>
                  </a:cubicBezTo>
                  <a:cubicBezTo>
                    <a:pt x="348" y="148"/>
                    <a:pt x="353" y="138"/>
                    <a:pt x="347" y="131"/>
                  </a:cubicBezTo>
                  <a:cubicBezTo>
                    <a:pt x="344" y="130"/>
                    <a:pt x="344" y="133"/>
                    <a:pt x="343" y="134"/>
                  </a:cubicBezTo>
                  <a:cubicBezTo>
                    <a:pt x="342" y="131"/>
                    <a:pt x="342" y="128"/>
                    <a:pt x="342" y="124"/>
                  </a:cubicBezTo>
                  <a:cubicBezTo>
                    <a:pt x="343" y="122"/>
                    <a:pt x="345" y="121"/>
                    <a:pt x="346" y="120"/>
                  </a:cubicBezTo>
                  <a:cubicBezTo>
                    <a:pt x="359" y="152"/>
                    <a:pt x="370" y="187"/>
                    <a:pt x="385" y="218"/>
                  </a:cubicBezTo>
                  <a:cubicBezTo>
                    <a:pt x="389" y="229"/>
                    <a:pt x="398" y="235"/>
                    <a:pt x="402" y="245"/>
                  </a:cubicBezTo>
                  <a:cubicBezTo>
                    <a:pt x="402" y="246"/>
                    <a:pt x="403" y="250"/>
                    <a:pt x="403" y="252"/>
                  </a:cubicBezTo>
                  <a:cubicBezTo>
                    <a:pt x="410" y="254"/>
                    <a:pt x="413" y="243"/>
                    <a:pt x="416" y="241"/>
                  </a:cubicBezTo>
                  <a:cubicBezTo>
                    <a:pt x="417" y="246"/>
                    <a:pt x="412" y="245"/>
                    <a:pt x="412" y="250"/>
                  </a:cubicBezTo>
                  <a:cubicBezTo>
                    <a:pt x="413" y="251"/>
                    <a:pt x="414" y="252"/>
                    <a:pt x="416" y="252"/>
                  </a:cubicBezTo>
                  <a:cubicBezTo>
                    <a:pt x="422" y="248"/>
                    <a:pt x="426" y="241"/>
                    <a:pt x="427" y="232"/>
                  </a:cubicBezTo>
                  <a:cubicBezTo>
                    <a:pt x="438" y="209"/>
                    <a:pt x="452" y="189"/>
                    <a:pt x="462" y="165"/>
                  </a:cubicBezTo>
                  <a:cubicBezTo>
                    <a:pt x="473" y="146"/>
                    <a:pt x="485" y="129"/>
                    <a:pt x="492" y="108"/>
                  </a:cubicBezTo>
                  <a:cubicBezTo>
                    <a:pt x="505" y="85"/>
                    <a:pt x="516" y="56"/>
                    <a:pt x="529" y="35"/>
                  </a:cubicBezTo>
                  <a:cubicBezTo>
                    <a:pt x="532" y="34"/>
                    <a:pt x="530" y="38"/>
                    <a:pt x="532" y="39"/>
                  </a:cubicBezTo>
                  <a:cubicBezTo>
                    <a:pt x="541" y="39"/>
                    <a:pt x="543" y="38"/>
                    <a:pt x="550" y="36"/>
                  </a:cubicBezTo>
                  <a:cubicBezTo>
                    <a:pt x="560" y="43"/>
                    <a:pt x="569" y="44"/>
                    <a:pt x="580" y="50"/>
                  </a:cubicBezTo>
                  <a:cubicBezTo>
                    <a:pt x="581" y="49"/>
                    <a:pt x="579" y="48"/>
                    <a:pt x="582" y="48"/>
                  </a:cubicBezTo>
                  <a:cubicBezTo>
                    <a:pt x="582" y="49"/>
                    <a:pt x="581" y="49"/>
                    <a:pt x="581" y="50"/>
                  </a:cubicBezTo>
                  <a:cubicBezTo>
                    <a:pt x="589" y="52"/>
                    <a:pt x="597" y="58"/>
                    <a:pt x="607" y="54"/>
                  </a:cubicBezTo>
                  <a:cubicBezTo>
                    <a:pt x="623" y="36"/>
                    <a:pt x="652" y="30"/>
                    <a:pt x="666" y="10"/>
                  </a:cubicBezTo>
                  <a:cubicBezTo>
                    <a:pt x="661" y="6"/>
                    <a:pt x="655" y="12"/>
                    <a:pt x="649" y="14"/>
                  </a:cubicBezTo>
                  <a:close/>
                  <a:moveTo>
                    <a:pt x="115" y="849"/>
                  </a:moveTo>
                  <a:cubicBezTo>
                    <a:pt x="116" y="850"/>
                    <a:pt x="117" y="852"/>
                    <a:pt x="117" y="854"/>
                  </a:cubicBezTo>
                  <a:cubicBezTo>
                    <a:pt x="115" y="854"/>
                    <a:pt x="116" y="851"/>
                    <a:pt x="115" y="849"/>
                  </a:cubicBezTo>
                  <a:close/>
                  <a:moveTo>
                    <a:pt x="119" y="869"/>
                  </a:moveTo>
                  <a:cubicBezTo>
                    <a:pt x="119" y="866"/>
                    <a:pt x="122" y="865"/>
                    <a:pt x="125" y="865"/>
                  </a:cubicBezTo>
                  <a:cubicBezTo>
                    <a:pt x="123" y="866"/>
                    <a:pt x="123" y="869"/>
                    <a:pt x="119" y="869"/>
                  </a:cubicBezTo>
                  <a:close/>
                  <a:moveTo>
                    <a:pt x="218" y="842"/>
                  </a:moveTo>
                  <a:cubicBezTo>
                    <a:pt x="223" y="849"/>
                    <a:pt x="225" y="858"/>
                    <a:pt x="227" y="865"/>
                  </a:cubicBezTo>
                  <a:cubicBezTo>
                    <a:pt x="224" y="867"/>
                    <a:pt x="220" y="868"/>
                    <a:pt x="215" y="868"/>
                  </a:cubicBezTo>
                  <a:cubicBezTo>
                    <a:pt x="217" y="861"/>
                    <a:pt x="219" y="851"/>
                    <a:pt x="218" y="842"/>
                  </a:cubicBezTo>
                  <a:close/>
                  <a:moveTo>
                    <a:pt x="274" y="826"/>
                  </a:moveTo>
                  <a:cubicBezTo>
                    <a:pt x="274" y="829"/>
                    <a:pt x="271" y="833"/>
                    <a:pt x="268" y="835"/>
                  </a:cubicBezTo>
                  <a:cubicBezTo>
                    <a:pt x="269" y="831"/>
                    <a:pt x="272" y="829"/>
                    <a:pt x="274" y="826"/>
                  </a:cubicBezTo>
                  <a:close/>
                  <a:moveTo>
                    <a:pt x="274" y="867"/>
                  </a:moveTo>
                  <a:cubicBezTo>
                    <a:pt x="272" y="866"/>
                    <a:pt x="272" y="867"/>
                    <a:pt x="270" y="867"/>
                  </a:cubicBezTo>
                  <a:cubicBezTo>
                    <a:pt x="271" y="863"/>
                    <a:pt x="273" y="862"/>
                    <a:pt x="275" y="859"/>
                  </a:cubicBezTo>
                  <a:cubicBezTo>
                    <a:pt x="277" y="861"/>
                    <a:pt x="274" y="864"/>
                    <a:pt x="274" y="867"/>
                  </a:cubicBezTo>
                  <a:close/>
                  <a:moveTo>
                    <a:pt x="266" y="861"/>
                  </a:moveTo>
                  <a:cubicBezTo>
                    <a:pt x="269" y="853"/>
                    <a:pt x="273" y="848"/>
                    <a:pt x="276" y="842"/>
                  </a:cubicBezTo>
                  <a:cubicBezTo>
                    <a:pt x="277" y="843"/>
                    <a:pt x="276" y="846"/>
                    <a:pt x="278" y="849"/>
                  </a:cubicBezTo>
                  <a:cubicBezTo>
                    <a:pt x="274" y="853"/>
                    <a:pt x="272" y="858"/>
                    <a:pt x="266" y="861"/>
                  </a:cubicBezTo>
                  <a:close/>
                  <a:moveTo>
                    <a:pt x="332" y="51"/>
                  </a:moveTo>
                  <a:cubicBezTo>
                    <a:pt x="334" y="52"/>
                    <a:pt x="335" y="56"/>
                    <a:pt x="332" y="55"/>
                  </a:cubicBezTo>
                  <a:cubicBezTo>
                    <a:pt x="331" y="53"/>
                    <a:pt x="332" y="52"/>
                    <a:pt x="332" y="51"/>
                  </a:cubicBezTo>
                  <a:close/>
                  <a:moveTo>
                    <a:pt x="332" y="101"/>
                  </a:moveTo>
                  <a:cubicBezTo>
                    <a:pt x="328" y="101"/>
                    <a:pt x="330" y="93"/>
                    <a:pt x="329" y="90"/>
                  </a:cubicBezTo>
                  <a:cubicBezTo>
                    <a:pt x="332" y="89"/>
                    <a:pt x="333" y="97"/>
                    <a:pt x="332" y="101"/>
                  </a:cubicBezTo>
                  <a:close/>
                  <a:moveTo>
                    <a:pt x="332" y="130"/>
                  </a:moveTo>
                  <a:cubicBezTo>
                    <a:pt x="329" y="130"/>
                    <a:pt x="329" y="125"/>
                    <a:pt x="329" y="122"/>
                  </a:cubicBezTo>
                  <a:cubicBezTo>
                    <a:pt x="332" y="122"/>
                    <a:pt x="330" y="127"/>
                    <a:pt x="332" y="130"/>
                  </a:cubicBezTo>
                  <a:close/>
                  <a:moveTo>
                    <a:pt x="330" y="201"/>
                  </a:moveTo>
                  <a:cubicBezTo>
                    <a:pt x="326" y="199"/>
                    <a:pt x="327" y="192"/>
                    <a:pt x="327" y="186"/>
                  </a:cubicBezTo>
                  <a:cubicBezTo>
                    <a:pt x="333" y="188"/>
                    <a:pt x="329" y="195"/>
                    <a:pt x="330" y="201"/>
                  </a:cubicBezTo>
                  <a:close/>
                  <a:moveTo>
                    <a:pt x="315" y="814"/>
                  </a:moveTo>
                  <a:cubicBezTo>
                    <a:pt x="318" y="815"/>
                    <a:pt x="320" y="818"/>
                    <a:pt x="321" y="821"/>
                  </a:cubicBezTo>
                  <a:cubicBezTo>
                    <a:pt x="320" y="824"/>
                    <a:pt x="318" y="826"/>
                    <a:pt x="316" y="827"/>
                  </a:cubicBezTo>
                  <a:cubicBezTo>
                    <a:pt x="318" y="822"/>
                    <a:pt x="318" y="818"/>
                    <a:pt x="315" y="814"/>
                  </a:cubicBezTo>
                  <a:close/>
                  <a:moveTo>
                    <a:pt x="288" y="780"/>
                  </a:moveTo>
                  <a:cubicBezTo>
                    <a:pt x="288" y="777"/>
                    <a:pt x="290" y="770"/>
                    <a:pt x="293" y="774"/>
                  </a:cubicBezTo>
                  <a:cubicBezTo>
                    <a:pt x="291" y="775"/>
                    <a:pt x="292" y="779"/>
                    <a:pt x="288" y="780"/>
                  </a:cubicBezTo>
                  <a:close/>
                  <a:moveTo>
                    <a:pt x="291" y="799"/>
                  </a:moveTo>
                  <a:cubicBezTo>
                    <a:pt x="290" y="799"/>
                    <a:pt x="291" y="796"/>
                    <a:pt x="291" y="795"/>
                  </a:cubicBezTo>
                  <a:cubicBezTo>
                    <a:pt x="293" y="795"/>
                    <a:pt x="293" y="798"/>
                    <a:pt x="291" y="799"/>
                  </a:cubicBezTo>
                  <a:close/>
                  <a:moveTo>
                    <a:pt x="280" y="486"/>
                  </a:moveTo>
                  <a:cubicBezTo>
                    <a:pt x="278" y="484"/>
                    <a:pt x="277" y="481"/>
                    <a:pt x="276" y="479"/>
                  </a:cubicBezTo>
                  <a:cubicBezTo>
                    <a:pt x="275" y="477"/>
                    <a:pt x="277" y="477"/>
                    <a:pt x="278" y="475"/>
                  </a:cubicBezTo>
                  <a:cubicBezTo>
                    <a:pt x="281" y="478"/>
                    <a:pt x="278" y="482"/>
                    <a:pt x="280" y="486"/>
                  </a:cubicBezTo>
                  <a:close/>
                  <a:moveTo>
                    <a:pt x="280" y="502"/>
                  </a:moveTo>
                  <a:cubicBezTo>
                    <a:pt x="281" y="503"/>
                    <a:pt x="281" y="504"/>
                    <a:pt x="281" y="505"/>
                  </a:cubicBezTo>
                  <a:cubicBezTo>
                    <a:pt x="279" y="506"/>
                    <a:pt x="280" y="504"/>
                    <a:pt x="279" y="503"/>
                  </a:cubicBezTo>
                  <a:cubicBezTo>
                    <a:pt x="279" y="503"/>
                    <a:pt x="280" y="503"/>
                    <a:pt x="280" y="502"/>
                  </a:cubicBezTo>
                  <a:close/>
                  <a:moveTo>
                    <a:pt x="282" y="522"/>
                  </a:moveTo>
                  <a:cubicBezTo>
                    <a:pt x="281" y="524"/>
                    <a:pt x="279" y="520"/>
                    <a:pt x="280" y="518"/>
                  </a:cubicBezTo>
                  <a:cubicBezTo>
                    <a:pt x="283" y="518"/>
                    <a:pt x="280" y="521"/>
                    <a:pt x="282" y="522"/>
                  </a:cubicBezTo>
                  <a:close/>
                  <a:moveTo>
                    <a:pt x="280" y="445"/>
                  </a:moveTo>
                  <a:cubicBezTo>
                    <a:pt x="278" y="445"/>
                    <a:pt x="279" y="441"/>
                    <a:pt x="276" y="442"/>
                  </a:cubicBezTo>
                  <a:cubicBezTo>
                    <a:pt x="278" y="439"/>
                    <a:pt x="279" y="433"/>
                    <a:pt x="284" y="435"/>
                  </a:cubicBezTo>
                  <a:cubicBezTo>
                    <a:pt x="283" y="438"/>
                    <a:pt x="284" y="439"/>
                    <a:pt x="284" y="441"/>
                  </a:cubicBezTo>
                  <a:cubicBezTo>
                    <a:pt x="282" y="442"/>
                    <a:pt x="280" y="442"/>
                    <a:pt x="280" y="445"/>
                  </a:cubicBezTo>
                  <a:close/>
                  <a:moveTo>
                    <a:pt x="243" y="394"/>
                  </a:moveTo>
                  <a:cubicBezTo>
                    <a:pt x="241" y="394"/>
                    <a:pt x="241" y="393"/>
                    <a:pt x="239" y="392"/>
                  </a:cubicBezTo>
                  <a:cubicBezTo>
                    <a:pt x="241" y="389"/>
                    <a:pt x="244" y="384"/>
                    <a:pt x="247" y="388"/>
                  </a:cubicBezTo>
                  <a:cubicBezTo>
                    <a:pt x="246" y="391"/>
                    <a:pt x="243" y="391"/>
                    <a:pt x="243" y="394"/>
                  </a:cubicBezTo>
                  <a:close/>
                  <a:moveTo>
                    <a:pt x="240" y="408"/>
                  </a:moveTo>
                  <a:cubicBezTo>
                    <a:pt x="247" y="411"/>
                    <a:pt x="240" y="413"/>
                    <a:pt x="240" y="408"/>
                  </a:cubicBezTo>
                  <a:close/>
                  <a:moveTo>
                    <a:pt x="203" y="482"/>
                  </a:moveTo>
                  <a:cubicBezTo>
                    <a:pt x="204" y="479"/>
                    <a:pt x="199" y="474"/>
                    <a:pt x="203" y="471"/>
                  </a:cubicBezTo>
                  <a:cubicBezTo>
                    <a:pt x="206" y="471"/>
                    <a:pt x="206" y="474"/>
                    <a:pt x="208" y="475"/>
                  </a:cubicBezTo>
                  <a:cubicBezTo>
                    <a:pt x="207" y="478"/>
                    <a:pt x="205" y="480"/>
                    <a:pt x="203" y="482"/>
                  </a:cubicBezTo>
                  <a:close/>
                  <a:moveTo>
                    <a:pt x="206" y="502"/>
                  </a:moveTo>
                  <a:cubicBezTo>
                    <a:pt x="204" y="502"/>
                    <a:pt x="200" y="497"/>
                    <a:pt x="203" y="494"/>
                  </a:cubicBezTo>
                  <a:cubicBezTo>
                    <a:pt x="205" y="495"/>
                    <a:pt x="205" y="499"/>
                    <a:pt x="206" y="502"/>
                  </a:cubicBezTo>
                  <a:close/>
                  <a:moveTo>
                    <a:pt x="197" y="555"/>
                  </a:moveTo>
                  <a:cubicBezTo>
                    <a:pt x="194" y="554"/>
                    <a:pt x="193" y="550"/>
                    <a:pt x="195" y="547"/>
                  </a:cubicBezTo>
                  <a:cubicBezTo>
                    <a:pt x="195" y="547"/>
                    <a:pt x="196" y="547"/>
                    <a:pt x="197" y="547"/>
                  </a:cubicBezTo>
                  <a:cubicBezTo>
                    <a:pt x="198" y="550"/>
                    <a:pt x="199" y="553"/>
                    <a:pt x="197" y="555"/>
                  </a:cubicBezTo>
                  <a:close/>
                  <a:moveTo>
                    <a:pt x="196" y="608"/>
                  </a:moveTo>
                  <a:cubicBezTo>
                    <a:pt x="195" y="606"/>
                    <a:pt x="195" y="602"/>
                    <a:pt x="196" y="600"/>
                  </a:cubicBezTo>
                  <a:cubicBezTo>
                    <a:pt x="198" y="602"/>
                    <a:pt x="200" y="607"/>
                    <a:pt x="196" y="608"/>
                  </a:cubicBezTo>
                  <a:close/>
                  <a:moveTo>
                    <a:pt x="153" y="366"/>
                  </a:moveTo>
                  <a:cubicBezTo>
                    <a:pt x="154" y="367"/>
                    <a:pt x="157" y="367"/>
                    <a:pt x="158" y="365"/>
                  </a:cubicBezTo>
                  <a:cubicBezTo>
                    <a:pt x="160" y="367"/>
                    <a:pt x="160" y="370"/>
                    <a:pt x="161" y="373"/>
                  </a:cubicBezTo>
                  <a:cubicBezTo>
                    <a:pt x="159" y="372"/>
                    <a:pt x="158" y="370"/>
                    <a:pt x="157" y="369"/>
                  </a:cubicBezTo>
                  <a:cubicBezTo>
                    <a:pt x="155" y="370"/>
                    <a:pt x="154" y="371"/>
                    <a:pt x="154" y="373"/>
                  </a:cubicBezTo>
                  <a:cubicBezTo>
                    <a:pt x="152" y="371"/>
                    <a:pt x="154" y="369"/>
                    <a:pt x="153" y="366"/>
                  </a:cubicBezTo>
                  <a:close/>
                  <a:moveTo>
                    <a:pt x="142" y="161"/>
                  </a:moveTo>
                  <a:cubicBezTo>
                    <a:pt x="147" y="181"/>
                    <a:pt x="148" y="211"/>
                    <a:pt x="151" y="229"/>
                  </a:cubicBezTo>
                  <a:cubicBezTo>
                    <a:pt x="149" y="232"/>
                    <a:pt x="149" y="233"/>
                    <a:pt x="147" y="236"/>
                  </a:cubicBezTo>
                  <a:cubicBezTo>
                    <a:pt x="144" y="231"/>
                    <a:pt x="146" y="225"/>
                    <a:pt x="145" y="220"/>
                  </a:cubicBezTo>
                  <a:cubicBezTo>
                    <a:pt x="144" y="199"/>
                    <a:pt x="142" y="183"/>
                    <a:pt x="142" y="161"/>
                  </a:cubicBezTo>
                  <a:close/>
                  <a:moveTo>
                    <a:pt x="146" y="144"/>
                  </a:moveTo>
                  <a:cubicBezTo>
                    <a:pt x="143" y="134"/>
                    <a:pt x="145" y="123"/>
                    <a:pt x="143" y="111"/>
                  </a:cubicBezTo>
                  <a:cubicBezTo>
                    <a:pt x="145" y="111"/>
                    <a:pt x="146" y="110"/>
                    <a:pt x="147" y="109"/>
                  </a:cubicBezTo>
                  <a:cubicBezTo>
                    <a:pt x="146" y="120"/>
                    <a:pt x="148" y="132"/>
                    <a:pt x="146" y="144"/>
                  </a:cubicBezTo>
                  <a:close/>
                  <a:moveTo>
                    <a:pt x="165" y="67"/>
                  </a:moveTo>
                  <a:cubicBezTo>
                    <a:pt x="162" y="70"/>
                    <a:pt x="160" y="73"/>
                    <a:pt x="158" y="76"/>
                  </a:cubicBezTo>
                  <a:cubicBezTo>
                    <a:pt x="156" y="75"/>
                    <a:pt x="155" y="73"/>
                    <a:pt x="155" y="71"/>
                  </a:cubicBezTo>
                  <a:cubicBezTo>
                    <a:pt x="157" y="68"/>
                    <a:pt x="160" y="66"/>
                    <a:pt x="162" y="63"/>
                  </a:cubicBezTo>
                  <a:cubicBezTo>
                    <a:pt x="163" y="64"/>
                    <a:pt x="165" y="65"/>
                    <a:pt x="165" y="67"/>
                  </a:cubicBezTo>
                  <a:close/>
                  <a:moveTo>
                    <a:pt x="163" y="55"/>
                  </a:moveTo>
                  <a:cubicBezTo>
                    <a:pt x="162" y="52"/>
                    <a:pt x="167" y="49"/>
                    <a:pt x="168" y="46"/>
                  </a:cubicBezTo>
                  <a:cubicBezTo>
                    <a:pt x="170" y="46"/>
                    <a:pt x="169" y="48"/>
                    <a:pt x="170" y="48"/>
                  </a:cubicBezTo>
                  <a:cubicBezTo>
                    <a:pt x="168" y="50"/>
                    <a:pt x="166" y="54"/>
                    <a:pt x="163" y="55"/>
                  </a:cubicBezTo>
                  <a:close/>
                  <a:moveTo>
                    <a:pt x="222" y="55"/>
                  </a:moveTo>
                  <a:cubicBezTo>
                    <a:pt x="224" y="59"/>
                    <a:pt x="218" y="60"/>
                    <a:pt x="218" y="63"/>
                  </a:cubicBezTo>
                  <a:cubicBezTo>
                    <a:pt x="217" y="63"/>
                    <a:pt x="217" y="61"/>
                    <a:pt x="215" y="61"/>
                  </a:cubicBezTo>
                  <a:cubicBezTo>
                    <a:pt x="217" y="59"/>
                    <a:pt x="220" y="59"/>
                    <a:pt x="219" y="55"/>
                  </a:cubicBezTo>
                  <a:cubicBezTo>
                    <a:pt x="220" y="55"/>
                    <a:pt x="221" y="55"/>
                    <a:pt x="222" y="55"/>
                  </a:cubicBezTo>
                  <a:close/>
                  <a:moveTo>
                    <a:pt x="220" y="33"/>
                  </a:moveTo>
                  <a:cubicBezTo>
                    <a:pt x="222" y="32"/>
                    <a:pt x="224" y="30"/>
                    <a:pt x="228" y="31"/>
                  </a:cubicBezTo>
                  <a:cubicBezTo>
                    <a:pt x="226" y="33"/>
                    <a:pt x="224" y="36"/>
                    <a:pt x="220" y="33"/>
                  </a:cubicBezTo>
                  <a:close/>
                  <a:moveTo>
                    <a:pt x="280" y="113"/>
                  </a:moveTo>
                  <a:cubicBezTo>
                    <a:pt x="281" y="115"/>
                    <a:pt x="284" y="116"/>
                    <a:pt x="283" y="119"/>
                  </a:cubicBezTo>
                  <a:cubicBezTo>
                    <a:pt x="283" y="120"/>
                    <a:pt x="282" y="120"/>
                    <a:pt x="281" y="121"/>
                  </a:cubicBezTo>
                  <a:cubicBezTo>
                    <a:pt x="279" y="120"/>
                    <a:pt x="281" y="116"/>
                    <a:pt x="280" y="113"/>
                  </a:cubicBezTo>
                  <a:close/>
                  <a:moveTo>
                    <a:pt x="289" y="53"/>
                  </a:moveTo>
                  <a:cubicBezTo>
                    <a:pt x="296" y="58"/>
                    <a:pt x="287" y="63"/>
                    <a:pt x="285" y="68"/>
                  </a:cubicBezTo>
                  <a:cubicBezTo>
                    <a:pt x="279" y="63"/>
                    <a:pt x="285" y="57"/>
                    <a:pt x="289" y="53"/>
                  </a:cubicBezTo>
                  <a:close/>
                  <a:moveTo>
                    <a:pt x="284" y="55"/>
                  </a:moveTo>
                  <a:cubicBezTo>
                    <a:pt x="284" y="52"/>
                    <a:pt x="286" y="50"/>
                    <a:pt x="289" y="50"/>
                  </a:cubicBezTo>
                  <a:cubicBezTo>
                    <a:pt x="288" y="53"/>
                    <a:pt x="287" y="54"/>
                    <a:pt x="284" y="55"/>
                  </a:cubicBezTo>
                  <a:close/>
                  <a:moveTo>
                    <a:pt x="316" y="87"/>
                  </a:moveTo>
                  <a:cubicBezTo>
                    <a:pt x="318" y="89"/>
                    <a:pt x="320" y="92"/>
                    <a:pt x="319" y="95"/>
                  </a:cubicBezTo>
                  <a:cubicBezTo>
                    <a:pt x="317" y="93"/>
                    <a:pt x="313" y="89"/>
                    <a:pt x="316" y="87"/>
                  </a:cubicBezTo>
                  <a:close/>
                  <a:moveTo>
                    <a:pt x="316" y="66"/>
                  </a:moveTo>
                  <a:cubicBezTo>
                    <a:pt x="318" y="68"/>
                    <a:pt x="319" y="71"/>
                    <a:pt x="320" y="73"/>
                  </a:cubicBezTo>
                  <a:cubicBezTo>
                    <a:pt x="320" y="75"/>
                    <a:pt x="318" y="74"/>
                    <a:pt x="317" y="76"/>
                  </a:cubicBezTo>
                  <a:cubicBezTo>
                    <a:pt x="314" y="73"/>
                    <a:pt x="316" y="70"/>
                    <a:pt x="316" y="66"/>
                  </a:cubicBezTo>
                  <a:close/>
                  <a:moveTo>
                    <a:pt x="317" y="118"/>
                  </a:moveTo>
                  <a:cubicBezTo>
                    <a:pt x="315" y="117"/>
                    <a:pt x="315" y="113"/>
                    <a:pt x="312" y="113"/>
                  </a:cubicBezTo>
                  <a:cubicBezTo>
                    <a:pt x="314" y="110"/>
                    <a:pt x="313" y="109"/>
                    <a:pt x="315" y="106"/>
                  </a:cubicBezTo>
                  <a:cubicBezTo>
                    <a:pt x="320" y="108"/>
                    <a:pt x="319" y="113"/>
                    <a:pt x="317" y="118"/>
                  </a:cubicBezTo>
                  <a:close/>
                  <a:moveTo>
                    <a:pt x="322" y="213"/>
                  </a:moveTo>
                  <a:cubicBezTo>
                    <a:pt x="321" y="213"/>
                    <a:pt x="322" y="211"/>
                    <a:pt x="320" y="211"/>
                  </a:cubicBezTo>
                  <a:cubicBezTo>
                    <a:pt x="320" y="210"/>
                    <a:pt x="322" y="210"/>
                    <a:pt x="322" y="209"/>
                  </a:cubicBezTo>
                  <a:cubicBezTo>
                    <a:pt x="323" y="209"/>
                    <a:pt x="322" y="209"/>
                    <a:pt x="322" y="209"/>
                  </a:cubicBezTo>
                  <a:cubicBezTo>
                    <a:pt x="322" y="211"/>
                    <a:pt x="323" y="212"/>
                    <a:pt x="322" y="213"/>
                  </a:cubicBezTo>
                  <a:close/>
                  <a:moveTo>
                    <a:pt x="311" y="740"/>
                  </a:moveTo>
                  <a:cubicBezTo>
                    <a:pt x="309" y="732"/>
                    <a:pt x="315" y="728"/>
                    <a:pt x="317" y="723"/>
                  </a:cubicBezTo>
                  <a:cubicBezTo>
                    <a:pt x="322" y="730"/>
                    <a:pt x="313" y="735"/>
                    <a:pt x="311" y="740"/>
                  </a:cubicBezTo>
                  <a:close/>
                  <a:moveTo>
                    <a:pt x="312" y="761"/>
                  </a:moveTo>
                  <a:cubicBezTo>
                    <a:pt x="311" y="761"/>
                    <a:pt x="311" y="758"/>
                    <a:pt x="312" y="755"/>
                  </a:cubicBezTo>
                  <a:cubicBezTo>
                    <a:pt x="314" y="756"/>
                    <a:pt x="315" y="760"/>
                    <a:pt x="312" y="761"/>
                  </a:cubicBezTo>
                  <a:close/>
                  <a:moveTo>
                    <a:pt x="309" y="821"/>
                  </a:moveTo>
                  <a:cubicBezTo>
                    <a:pt x="309" y="822"/>
                    <a:pt x="307" y="821"/>
                    <a:pt x="307" y="822"/>
                  </a:cubicBezTo>
                  <a:cubicBezTo>
                    <a:pt x="306" y="821"/>
                    <a:pt x="309" y="815"/>
                    <a:pt x="311" y="817"/>
                  </a:cubicBezTo>
                  <a:cubicBezTo>
                    <a:pt x="310" y="817"/>
                    <a:pt x="308" y="820"/>
                    <a:pt x="309" y="821"/>
                  </a:cubicBezTo>
                  <a:close/>
                  <a:moveTo>
                    <a:pt x="278" y="399"/>
                  </a:moveTo>
                  <a:cubicBezTo>
                    <a:pt x="278" y="396"/>
                    <a:pt x="282" y="398"/>
                    <a:pt x="283" y="396"/>
                  </a:cubicBezTo>
                  <a:cubicBezTo>
                    <a:pt x="285" y="398"/>
                    <a:pt x="283" y="402"/>
                    <a:pt x="283" y="404"/>
                  </a:cubicBezTo>
                  <a:cubicBezTo>
                    <a:pt x="281" y="403"/>
                    <a:pt x="280" y="401"/>
                    <a:pt x="278" y="399"/>
                  </a:cubicBezTo>
                  <a:close/>
                  <a:moveTo>
                    <a:pt x="283" y="413"/>
                  </a:moveTo>
                  <a:cubicBezTo>
                    <a:pt x="284" y="415"/>
                    <a:pt x="283" y="416"/>
                    <a:pt x="281" y="416"/>
                  </a:cubicBezTo>
                  <a:cubicBezTo>
                    <a:pt x="279" y="414"/>
                    <a:pt x="281" y="412"/>
                    <a:pt x="283" y="413"/>
                  </a:cubicBezTo>
                  <a:close/>
                  <a:moveTo>
                    <a:pt x="259" y="373"/>
                  </a:moveTo>
                  <a:cubicBezTo>
                    <a:pt x="259" y="373"/>
                    <a:pt x="259" y="374"/>
                    <a:pt x="260" y="374"/>
                  </a:cubicBezTo>
                  <a:cubicBezTo>
                    <a:pt x="259" y="372"/>
                    <a:pt x="257" y="374"/>
                    <a:pt x="257" y="371"/>
                  </a:cubicBezTo>
                  <a:cubicBezTo>
                    <a:pt x="258" y="369"/>
                    <a:pt x="259" y="366"/>
                    <a:pt x="262" y="365"/>
                  </a:cubicBezTo>
                  <a:cubicBezTo>
                    <a:pt x="262" y="368"/>
                    <a:pt x="262" y="368"/>
                    <a:pt x="263" y="372"/>
                  </a:cubicBezTo>
                  <a:cubicBezTo>
                    <a:pt x="261" y="372"/>
                    <a:pt x="259" y="377"/>
                    <a:pt x="259" y="373"/>
                  </a:cubicBezTo>
                  <a:close/>
                  <a:moveTo>
                    <a:pt x="263" y="388"/>
                  </a:moveTo>
                  <a:cubicBezTo>
                    <a:pt x="262" y="388"/>
                    <a:pt x="261" y="388"/>
                    <a:pt x="261" y="389"/>
                  </a:cubicBezTo>
                  <a:cubicBezTo>
                    <a:pt x="258" y="388"/>
                    <a:pt x="259" y="385"/>
                    <a:pt x="259" y="383"/>
                  </a:cubicBezTo>
                  <a:cubicBezTo>
                    <a:pt x="261" y="384"/>
                    <a:pt x="262" y="386"/>
                    <a:pt x="263" y="388"/>
                  </a:cubicBezTo>
                  <a:close/>
                  <a:moveTo>
                    <a:pt x="252" y="366"/>
                  </a:moveTo>
                  <a:cubicBezTo>
                    <a:pt x="249" y="362"/>
                    <a:pt x="246" y="358"/>
                    <a:pt x="242" y="354"/>
                  </a:cubicBezTo>
                  <a:cubicBezTo>
                    <a:pt x="243" y="350"/>
                    <a:pt x="246" y="349"/>
                    <a:pt x="248" y="347"/>
                  </a:cubicBezTo>
                  <a:cubicBezTo>
                    <a:pt x="252" y="350"/>
                    <a:pt x="254" y="355"/>
                    <a:pt x="258" y="360"/>
                  </a:cubicBezTo>
                  <a:cubicBezTo>
                    <a:pt x="257" y="363"/>
                    <a:pt x="255" y="365"/>
                    <a:pt x="252" y="366"/>
                  </a:cubicBezTo>
                  <a:close/>
                  <a:moveTo>
                    <a:pt x="255" y="380"/>
                  </a:moveTo>
                  <a:cubicBezTo>
                    <a:pt x="254" y="378"/>
                    <a:pt x="253" y="377"/>
                    <a:pt x="253" y="375"/>
                  </a:cubicBezTo>
                  <a:cubicBezTo>
                    <a:pt x="254" y="376"/>
                    <a:pt x="256" y="378"/>
                    <a:pt x="255" y="380"/>
                  </a:cubicBezTo>
                  <a:close/>
                  <a:moveTo>
                    <a:pt x="251" y="384"/>
                  </a:moveTo>
                  <a:cubicBezTo>
                    <a:pt x="251" y="381"/>
                    <a:pt x="249" y="382"/>
                    <a:pt x="249" y="379"/>
                  </a:cubicBezTo>
                  <a:cubicBezTo>
                    <a:pt x="252" y="378"/>
                    <a:pt x="254" y="384"/>
                    <a:pt x="251" y="384"/>
                  </a:cubicBezTo>
                  <a:close/>
                  <a:moveTo>
                    <a:pt x="221" y="413"/>
                  </a:moveTo>
                  <a:cubicBezTo>
                    <a:pt x="222" y="414"/>
                    <a:pt x="223" y="415"/>
                    <a:pt x="223" y="417"/>
                  </a:cubicBezTo>
                  <a:cubicBezTo>
                    <a:pt x="222" y="416"/>
                    <a:pt x="221" y="415"/>
                    <a:pt x="221" y="413"/>
                  </a:cubicBezTo>
                  <a:close/>
                  <a:moveTo>
                    <a:pt x="225" y="435"/>
                  </a:moveTo>
                  <a:cubicBezTo>
                    <a:pt x="224" y="435"/>
                    <a:pt x="223" y="435"/>
                    <a:pt x="222" y="435"/>
                  </a:cubicBezTo>
                  <a:cubicBezTo>
                    <a:pt x="222" y="433"/>
                    <a:pt x="221" y="432"/>
                    <a:pt x="223" y="431"/>
                  </a:cubicBezTo>
                  <a:cubicBezTo>
                    <a:pt x="224" y="431"/>
                    <a:pt x="226" y="434"/>
                    <a:pt x="225" y="435"/>
                  </a:cubicBezTo>
                  <a:close/>
                  <a:moveTo>
                    <a:pt x="220" y="405"/>
                  </a:moveTo>
                  <a:cubicBezTo>
                    <a:pt x="219" y="404"/>
                    <a:pt x="219" y="402"/>
                    <a:pt x="217" y="403"/>
                  </a:cubicBezTo>
                  <a:cubicBezTo>
                    <a:pt x="219" y="400"/>
                    <a:pt x="215" y="399"/>
                    <a:pt x="214" y="396"/>
                  </a:cubicBezTo>
                  <a:cubicBezTo>
                    <a:pt x="214" y="394"/>
                    <a:pt x="216" y="393"/>
                    <a:pt x="217" y="391"/>
                  </a:cubicBezTo>
                  <a:cubicBezTo>
                    <a:pt x="220" y="393"/>
                    <a:pt x="222" y="397"/>
                    <a:pt x="225" y="399"/>
                  </a:cubicBezTo>
                  <a:cubicBezTo>
                    <a:pt x="224" y="402"/>
                    <a:pt x="223" y="404"/>
                    <a:pt x="220" y="405"/>
                  </a:cubicBezTo>
                  <a:close/>
                  <a:moveTo>
                    <a:pt x="181" y="605"/>
                  </a:moveTo>
                  <a:cubicBezTo>
                    <a:pt x="179" y="603"/>
                    <a:pt x="183" y="601"/>
                    <a:pt x="183" y="599"/>
                  </a:cubicBezTo>
                  <a:cubicBezTo>
                    <a:pt x="185" y="601"/>
                    <a:pt x="181" y="603"/>
                    <a:pt x="181" y="605"/>
                  </a:cubicBezTo>
                  <a:close/>
                  <a:moveTo>
                    <a:pt x="183" y="626"/>
                  </a:moveTo>
                  <a:cubicBezTo>
                    <a:pt x="181" y="629"/>
                    <a:pt x="183" y="631"/>
                    <a:pt x="179" y="632"/>
                  </a:cubicBezTo>
                  <a:cubicBezTo>
                    <a:pt x="177" y="629"/>
                    <a:pt x="180" y="627"/>
                    <a:pt x="181" y="625"/>
                  </a:cubicBezTo>
                  <a:cubicBezTo>
                    <a:pt x="182" y="625"/>
                    <a:pt x="182" y="626"/>
                    <a:pt x="183" y="626"/>
                  </a:cubicBezTo>
                  <a:close/>
                  <a:moveTo>
                    <a:pt x="178" y="598"/>
                  </a:moveTo>
                  <a:cubicBezTo>
                    <a:pt x="175" y="594"/>
                    <a:pt x="180" y="592"/>
                    <a:pt x="181" y="589"/>
                  </a:cubicBezTo>
                  <a:cubicBezTo>
                    <a:pt x="184" y="592"/>
                    <a:pt x="181" y="597"/>
                    <a:pt x="178" y="598"/>
                  </a:cubicBezTo>
                  <a:close/>
                  <a:moveTo>
                    <a:pt x="162" y="682"/>
                  </a:moveTo>
                  <a:cubicBezTo>
                    <a:pt x="163" y="681"/>
                    <a:pt x="163" y="679"/>
                    <a:pt x="164" y="677"/>
                  </a:cubicBezTo>
                  <a:cubicBezTo>
                    <a:pt x="165" y="678"/>
                    <a:pt x="164" y="680"/>
                    <a:pt x="166" y="681"/>
                  </a:cubicBezTo>
                  <a:cubicBezTo>
                    <a:pt x="165" y="682"/>
                    <a:pt x="163" y="683"/>
                    <a:pt x="162" y="682"/>
                  </a:cubicBezTo>
                  <a:close/>
                  <a:moveTo>
                    <a:pt x="162" y="704"/>
                  </a:moveTo>
                  <a:cubicBezTo>
                    <a:pt x="161" y="702"/>
                    <a:pt x="163" y="698"/>
                    <a:pt x="164" y="696"/>
                  </a:cubicBezTo>
                  <a:cubicBezTo>
                    <a:pt x="168" y="698"/>
                    <a:pt x="163" y="702"/>
                    <a:pt x="162" y="704"/>
                  </a:cubicBezTo>
                  <a:close/>
                  <a:moveTo>
                    <a:pt x="164" y="589"/>
                  </a:moveTo>
                  <a:cubicBezTo>
                    <a:pt x="167" y="577"/>
                    <a:pt x="176" y="598"/>
                    <a:pt x="167" y="600"/>
                  </a:cubicBezTo>
                  <a:cubicBezTo>
                    <a:pt x="168" y="596"/>
                    <a:pt x="164" y="592"/>
                    <a:pt x="164" y="589"/>
                  </a:cubicBezTo>
                  <a:close/>
                  <a:moveTo>
                    <a:pt x="162" y="509"/>
                  </a:moveTo>
                  <a:cubicBezTo>
                    <a:pt x="166" y="512"/>
                    <a:pt x="166" y="520"/>
                    <a:pt x="167" y="525"/>
                  </a:cubicBezTo>
                  <a:cubicBezTo>
                    <a:pt x="158" y="525"/>
                    <a:pt x="170" y="539"/>
                    <a:pt x="162" y="543"/>
                  </a:cubicBezTo>
                  <a:cubicBezTo>
                    <a:pt x="162" y="537"/>
                    <a:pt x="161" y="517"/>
                    <a:pt x="162" y="509"/>
                  </a:cubicBezTo>
                  <a:close/>
                  <a:moveTo>
                    <a:pt x="151" y="171"/>
                  </a:moveTo>
                  <a:cubicBezTo>
                    <a:pt x="155" y="176"/>
                    <a:pt x="157" y="188"/>
                    <a:pt x="151" y="191"/>
                  </a:cubicBezTo>
                  <a:cubicBezTo>
                    <a:pt x="152" y="185"/>
                    <a:pt x="151" y="177"/>
                    <a:pt x="151" y="171"/>
                  </a:cubicBezTo>
                  <a:close/>
                  <a:moveTo>
                    <a:pt x="153" y="199"/>
                  </a:moveTo>
                  <a:cubicBezTo>
                    <a:pt x="156" y="199"/>
                    <a:pt x="155" y="207"/>
                    <a:pt x="155" y="211"/>
                  </a:cubicBezTo>
                  <a:cubicBezTo>
                    <a:pt x="152" y="211"/>
                    <a:pt x="153" y="201"/>
                    <a:pt x="153" y="199"/>
                  </a:cubicBezTo>
                  <a:close/>
                  <a:moveTo>
                    <a:pt x="155" y="87"/>
                  </a:moveTo>
                  <a:cubicBezTo>
                    <a:pt x="156" y="87"/>
                    <a:pt x="157" y="86"/>
                    <a:pt x="157" y="85"/>
                  </a:cubicBezTo>
                  <a:cubicBezTo>
                    <a:pt x="162" y="85"/>
                    <a:pt x="161" y="91"/>
                    <a:pt x="158" y="93"/>
                  </a:cubicBezTo>
                  <a:cubicBezTo>
                    <a:pt x="156" y="92"/>
                    <a:pt x="156" y="90"/>
                    <a:pt x="155" y="87"/>
                  </a:cubicBezTo>
                  <a:close/>
                  <a:moveTo>
                    <a:pt x="246" y="332"/>
                  </a:moveTo>
                  <a:cubicBezTo>
                    <a:pt x="246" y="331"/>
                    <a:pt x="247" y="330"/>
                    <a:pt x="248" y="329"/>
                  </a:cubicBezTo>
                  <a:cubicBezTo>
                    <a:pt x="250" y="329"/>
                    <a:pt x="251" y="332"/>
                    <a:pt x="251" y="334"/>
                  </a:cubicBezTo>
                  <a:cubicBezTo>
                    <a:pt x="250" y="335"/>
                    <a:pt x="249" y="337"/>
                    <a:pt x="248" y="338"/>
                  </a:cubicBezTo>
                  <a:cubicBezTo>
                    <a:pt x="245" y="337"/>
                    <a:pt x="248" y="333"/>
                    <a:pt x="246" y="332"/>
                  </a:cubicBezTo>
                  <a:close/>
                  <a:moveTo>
                    <a:pt x="210" y="399"/>
                  </a:moveTo>
                  <a:cubicBezTo>
                    <a:pt x="214" y="398"/>
                    <a:pt x="217" y="406"/>
                    <a:pt x="217" y="409"/>
                  </a:cubicBezTo>
                  <a:cubicBezTo>
                    <a:pt x="213" y="407"/>
                    <a:pt x="211" y="404"/>
                    <a:pt x="210" y="399"/>
                  </a:cubicBezTo>
                  <a:close/>
                  <a:moveTo>
                    <a:pt x="215" y="426"/>
                  </a:moveTo>
                  <a:cubicBezTo>
                    <a:pt x="214" y="424"/>
                    <a:pt x="213" y="421"/>
                    <a:pt x="214" y="420"/>
                  </a:cubicBezTo>
                  <a:cubicBezTo>
                    <a:pt x="217" y="420"/>
                    <a:pt x="219" y="426"/>
                    <a:pt x="215" y="426"/>
                  </a:cubicBezTo>
                  <a:close/>
                  <a:moveTo>
                    <a:pt x="173" y="662"/>
                  </a:moveTo>
                  <a:cubicBezTo>
                    <a:pt x="175" y="664"/>
                    <a:pt x="176" y="668"/>
                    <a:pt x="174" y="670"/>
                  </a:cubicBezTo>
                  <a:cubicBezTo>
                    <a:pt x="171" y="669"/>
                    <a:pt x="170" y="664"/>
                    <a:pt x="173" y="662"/>
                  </a:cubicBezTo>
                  <a:close/>
                  <a:moveTo>
                    <a:pt x="171" y="692"/>
                  </a:moveTo>
                  <a:cubicBezTo>
                    <a:pt x="168" y="690"/>
                    <a:pt x="171" y="684"/>
                    <a:pt x="172" y="683"/>
                  </a:cubicBezTo>
                  <a:cubicBezTo>
                    <a:pt x="175" y="685"/>
                    <a:pt x="173" y="690"/>
                    <a:pt x="171" y="692"/>
                  </a:cubicBezTo>
                  <a:close/>
                  <a:moveTo>
                    <a:pt x="170" y="608"/>
                  </a:moveTo>
                  <a:cubicBezTo>
                    <a:pt x="171" y="606"/>
                    <a:pt x="172" y="604"/>
                    <a:pt x="173" y="602"/>
                  </a:cubicBezTo>
                  <a:cubicBezTo>
                    <a:pt x="175" y="604"/>
                    <a:pt x="173" y="607"/>
                    <a:pt x="170" y="608"/>
                  </a:cubicBezTo>
                  <a:close/>
                  <a:moveTo>
                    <a:pt x="174" y="636"/>
                  </a:moveTo>
                  <a:cubicBezTo>
                    <a:pt x="177" y="638"/>
                    <a:pt x="174" y="641"/>
                    <a:pt x="173" y="642"/>
                  </a:cubicBezTo>
                  <a:cubicBezTo>
                    <a:pt x="171" y="641"/>
                    <a:pt x="173" y="638"/>
                    <a:pt x="174" y="636"/>
                  </a:cubicBezTo>
                  <a:close/>
                  <a:moveTo>
                    <a:pt x="173" y="616"/>
                  </a:moveTo>
                  <a:cubicBezTo>
                    <a:pt x="173" y="613"/>
                    <a:pt x="174" y="611"/>
                    <a:pt x="177" y="610"/>
                  </a:cubicBezTo>
                  <a:cubicBezTo>
                    <a:pt x="176" y="613"/>
                    <a:pt x="175" y="615"/>
                    <a:pt x="173" y="616"/>
                  </a:cubicBezTo>
                  <a:close/>
                  <a:moveTo>
                    <a:pt x="174" y="589"/>
                  </a:moveTo>
                  <a:cubicBezTo>
                    <a:pt x="173" y="585"/>
                    <a:pt x="172" y="582"/>
                    <a:pt x="172" y="580"/>
                  </a:cubicBezTo>
                  <a:cubicBezTo>
                    <a:pt x="172" y="578"/>
                    <a:pt x="175" y="577"/>
                    <a:pt x="175" y="575"/>
                  </a:cubicBezTo>
                  <a:cubicBezTo>
                    <a:pt x="181" y="577"/>
                    <a:pt x="179" y="586"/>
                    <a:pt x="174" y="589"/>
                  </a:cubicBezTo>
                  <a:close/>
                  <a:moveTo>
                    <a:pt x="161" y="442"/>
                  </a:moveTo>
                  <a:cubicBezTo>
                    <a:pt x="166" y="447"/>
                    <a:pt x="162" y="453"/>
                    <a:pt x="162" y="461"/>
                  </a:cubicBezTo>
                  <a:cubicBezTo>
                    <a:pt x="165" y="461"/>
                    <a:pt x="166" y="460"/>
                    <a:pt x="167" y="458"/>
                  </a:cubicBezTo>
                  <a:cubicBezTo>
                    <a:pt x="171" y="461"/>
                    <a:pt x="166" y="464"/>
                    <a:pt x="165" y="467"/>
                  </a:cubicBezTo>
                  <a:cubicBezTo>
                    <a:pt x="165" y="468"/>
                    <a:pt x="166" y="468"/>
                    <a:pt x="166" y="470"/>
                  </a:cubicBezTo>
                  <a:cubicBezTo>
                    <a:pt x="168" y="471"/>
                    <a:pt x="169" y="471"/>
                    <a:pt x="170" y="469"/>
                  </a:cubicBezTo>
                  <a:cubicBezTo>
                    <a:pt x="173" y="471"/>
                    <a:pt x="173" y="476"/>
                    <a:pt x="175" y="479"/>
                  </a:cubicBezTo>
                  <a:cubicBezTo>
                    <a:pt x="174" y="482"/>
                    <a:pt x="172" y="484"/>
                    <a:pt x="170" y="486"/>
                  </a:cubicBezTo>
                  <a:cubicBezTo>
                    <a:pt x="166" y="482"/>
                    <a:pt x="168" y="476"/>
                    <a:pt x="165" y="471"/>
                  </a:cubicBezTo>
                  <a:cubicBezTo>
                    <a:pt x="163" y="470"/>
                    <a:pt x="163" y="471"/>
                    <a:pt x="161" y="471"/>
                  </a:cubicBezTo>
                  <a:cubicBezTo>
                    <a:pt x="161" y="464"/>
                    <a:pt x="162" y="451"/>
                    <a:pt x="161" y="442"/>
                  </a:cubicBezTo>
                  <a:close/>
                  <a:moveTo>
                    <a:pt x="162" y="385"/>
                  </a:moveTo>
                  <a:cubicBezTo>
                    <a:pt x="168" y="390"/>
                    <a:pt x="169" y="400"/>
                    <a:pt x="172" y="407"/>
                  </a:cubicBezTo>
                  <a:cubicBezTo>
                    <a:pt x="172" y="410"/>
                    <a:pt x="169" y="413"/>
                    <a:pt x="167" y="415"/>
                  </a:cubicBezTo>
                  <a:cubicBezTo>
                    <a:pt x="165" y="418"/>
                    <a:pt x="164" y="422"/>
                    <a:pt x="162" y="421"/>
                  </a:cubicBezTo>
                  <a:cubicBezTo>
                    <a:pt x="163" y="407"/>
                    <a:pt x="165" y="398"/>
                    <a:pt x="162" y="385"/>
                  </a:cubicBezTo>
                  <a:close/>
                  <a:moveTo>
                    <a:pt x="242" y="176"/>
                  </a:moveTo>
                  <a:cubicBezTo>
                    <a:pt x="244" y="177"/>
                    <a:pt x="245" y="179"/>
                    <a:pt x="246" y="182"/>
                  </a:cubicBezTo>
                  <a:cubicBezTo>
                    <a:pt x="244" y="184"/>
                    <a:pt x="242" y="187"/>
                    <a:pt x="239" y="188"/>
                  </a:cubicBezTo>
                  <a:cubicBezTo>
                    <a:pt x="240" y="185"/>
                    <a:pt x="238" y="179"/>
                    <a:pt x="242" y="176"/>
                  </a:cubicBezTo>
                  <a:close/>
                  <a:moveTo>
                    <a:pt x="249" y="177"/>
                  </a:moveTo>
                  <a:cubicBezTo>
                    <a:pt x="246" y="176"/>
                    <a:pt x="248" y="174"/>
                    <a:pt x="246" y="173"/>
                  </a:cubicBezTo>
                  <a:cubicBezTo>
                    <a:pt x="246" y="168"/>
                    <a:pt x="251" y="168"/>
                    <a:pt x="252" y="163"/>
                  </a:cubicBezTo>
                  <a:cubicBezTo>
                    <a:pt x="255" y="164"/>
                    <a:pt x="254" y="167"/>
                    <a:pt x="256" y="168"/>
                  </a:cubicBezTo>
                  <a:cubicBezTo>
                    <a:pt x="254" y="172"/>
                    <a:pt x="251" y="174"/>
                    <a:pt x="249" y="177"/>
                  </a:cubicBezTo>
                  <a:close/>
                  <a:moveTo>
                    <a:pt x="253" y="191"/>
                  </a:moveTo>
                  <a:cubicBezTo>
                    <a:pt x="252" y="194"/>
                    <a:pt x="249" y="196"/>
                    <a:pt x="248" y="199"/>
                  </a:cubicBezTo>
                  <a:cubicBezTo>
                    <a:pt x="240" y="196"/>
                    <a:pt x="244" y="190"/>
                    <a:pt x="248" y="185"/>
                  </a:cubicBezTo>
                  <a:cubicBezTo>
                    <a:pt x="251" y="185"/>
                    <a:pt x="251" y="190"/>
                    <a:pt x="253" y="191"/>
                  </a:cubicBezTo>
                  <a:close/>
                  <a:moveTo>
                    <a:pt x="253" y="156"/>
                  </a:moveTo>
                  <a:cubicBezTo>
                    <a:pt x="250" y="155"/>
                    <a:pt x="250" y="150"/>
                    <a:pt x="248" y="148"/>
                  </a:cubicBezTo>
                  <a:cubicBezTo>
                    <a:pt x="247" y="147"/>
                    <a:pt x="249" y="147"/>
                    <a:pt x="249" y="146"/>
                  </a:cubicBezTo>
                  <a:cubicBezTo>
                    <a:pt x="252" y="147"/>
                    <a:pt x="252" y="151"/>
                    <a:pt x="255" y="154"/>
                  </a:cubicBezTo>
                  <a:cubicBezTo>
                    <a:pt x="255" y="155"/>
                    <a:pt x="253" y="154"/>
                    <a:pt x="253" y="156"/>
                  </a:cubicBezTo>
                  <a:close/>
                  <a:moveTo>
                    <a:pt x="244" y="127"/>
                  </a:moveTo>
                  <a:cubicBezTo>
                    <a:pt x="245" y="123"/>
                    <a:pt x="248" y="122"/>
                    <a:pt x="248" y="119"/>
                  </a:cubicBezTo>
                  <a:cubicBezTo>
                    <a:pt x="253" y="121"/>
                    <a:pt x="254" y="125"/>
                    <a:pt x="256" y="130"/>
                  </a:cubicBezTo>
                  <a:cubicBezTo>
                    <a:pt x="254" y="132"/>
                    <a:pt x="251" y="135"/>
                    <a:pt x="249" y="138"/>
                  </a:cubicBezTo>
                  <a:cubicBezTo>
                    <a:pt x="247" y="134"/>
                    <a:pt x="245" y="131"/>
                    <a:pt x="244" y="127"/>
                  </a:cubicBezTo>
                  <a:close/>
                  <a:moveTo>
                    <a:pt x="246" y="140"/>
                  </a:moveTo>
                  <a:cubicBezTo>
                    <a:pt x="247" y="142"/>
                    <a:pt x="244" y="142"/>
                    <a:pt x="245" y="144"/>
                  </a:cubicBezTo>
                  <a:cubicBezTo>
                    <a:pt x="242" y="142"/>
                    <a:pt x="241" y="139"/>
                    <a:pt x="242" y="135"/>
                  </a:cubicBezTo>
                  <a:cubicBezTo>
                    <a:pt x="244" y="136"/>
                    <a:pt x="244" y="139"/>
                    <a:pt x="246" y="140"/>
                  </a:cubicBezTo>
                  <a:close/>
                  <a:moveTo>
                    <a:pt x="244" y="152"/>
                  </a:moveTo>
                  <a:cubicBezTo>
                    <a:pt x="247" y="153"/>
                    <a:pt x="248" y="157"/>
                    <a:pt x="250" y="159"/>
                  </a:cubicBezTo>
                  <a:cubicBezTo>
                    <a:pt x="247" y="162"/>
                    <a:pt x="246" y="166"/>
                    <a:pt x="242" y="167"/>
                  </a:cubicBezTo>
                  <a:cubicBezTo>
                    <a:pt x="237" y="163"/>
                    <a:pt x="240" y="155"/>
                    <a:pt x="244" y="152"/>
                  </a:cubicBezTo>
                  <a:close/>
                  <a:moveTo>
                    <a:pt x="244" y="204"/>
                  </a:moveTo>
                  <a:cubicBezTo>
                    <a:pt x="243" y="205"/>
                    <a:pt x="241" y="206"/>
                    <a:pt x="240" y="208"/>
                  </a:cubicBezTo>
                  <a:cubicBezTo>
                    <a:pt x="238" y="205"/>
                    <a:pt x="239" y="200"/>
                    <a:pt x="239" y="198"/>
                  </a:cubicBezTo>
                  <a:cubicBezTo>
                    <a:pt x="241" y="199"/>
                    <a:pt x="243" y="201"/>
                    <a:pt x="244" y="204"/>
                  </a:cubicBezTo>
                  <a:close/>
                  <a:moveTo>
                    <a:pt x="240" y="267"/>
                  </a:moveTo>
                  <a:cubicBezTo>
                    <a:pt x="240" y="270"/>
                    <a:pt x="241" y="271"/>
                    <a:pt x="240" y="275"/>
                  </a:cubicBezTo>
                  <a:cubicBezTo>
                    <a:pt x="239" y="274"/>
                    <a:pt x="237" y="273"/>
                    <a:pt x="236" y="272"/>
                  </a:cubicBezTo>
                  <a:cubicBezTo>
                    <a:pt x="236" y="271"/>
                    <a:pt x="236" y="270"/>
                    <a:pt x="236" y="268"/>
                  </a:cubicBezTo>
                  <a:cubicBezTo>
                    <a:pt x="238" y="270"/>
                    <a:pt x="238" y="267"/>
                    <a:pt x="240" y="267"/>
                  </a:cubicBezTo>
                  <a:close/>
                  <a:moveTo>
                    <a:pt x="196" y="358"/>
                  </a:moveTo>
                  <a:cubicBezTo>
                    <a:pt x="193" y="357"/>
                    <a:pt x="192" y="354"/>
                    <a:pt x="189" y="352"/>
                  </a:cubicBezTo>
                  <a:cubicBezTo>
                    <a:pt x="189" y="350"/>
                    <a:pt x="192" y="351"/>
                    <a:pt x="192" y="348"/>
                  </a:cubicBezTo>
                  <a:cubicBezTo>
                    <a:pt x="196" y="350"/>
                    <a:pt x="200" y="355"/>
                    <a:pt x="196" y="358"/>
                  </a:cubicBezTo>
                  <a:close/>
                  <a:moveTo>
                    <a:pt x="195" y="382"/>
                  </a:moveTo>
                  <a:cubicBezTo>
                    <a:pt x="191" y="379"/>
                    <a:pt x="191" y="375"/>
                    <a:pt x="195" y="373"/>
                  </a:cubicBezTo>
                  <a:cubicBezTo>
                    <a:pt x="198" y="375"/>
                    <a:pt x="198" y="380"/>
                    <a:pt x="195" y="382"/>
                  </a:cubicBezTo>
                  <a:close/>
                  <a:moveTo>
                    <a:pt x="184" y="420"/>
                  </a:moveTo>
                  <a:cubicBezTo>
                    <a:pt x="182" y="419"/>
                    <a:pt x="180" y="415"/>
                    <a:pt x="181" y="412"/>
                  </a:cubicBezTo>
                  <a:cubicBezTo>
                    <a:pt x="184" y="413"/>
                    <a:pt x="185" y="415"/>
                    <a:pt x="187" y="416"/>
                  </a:cubicBezTo>
                  <a:cubicBezTo>
                    <a:pt x="186" y="419"/>
                    <a:pt x="186" y="420"/>
                    <a:pt x="184" y="420"/>
                  </a:cubicBezTo>
                  <a:close/>
                  <a:moveTo>
                    <a:pt x="189" y="422"/>
                  </a:moveTo>
                  <a:cubicBezTo>
                    <a:pt x="191" y="424"/>
                    <a:pt x="188" y="426"/>
                    <a:pt x="186" y="427"/>
                  </a:cubicBezTo>
                  <a:cubicBezTo>
                    <a:pt x="186" y="424"/>
                    <a:pt x="189" y="424"/>
                    <a:pt x="189" y="422"/>
                  </a:cubicBezTo>
                  <a:close/>
                  <a:moveTo>
                    <a:pt x="184" y="386"/>
                  </a:moveTo>
                  <a:cubicBezTo>
                    <a:pt x="185" y="385"/>
                    <a:pt x="186" y="384"/>
                    <a:pt x="187" y="382"/>
                  </a:cubicBezTo>
                  <a:cubicBezTo>
                    <a:pt x="189" y="382"/>
                    <a:pt x="190" y="384"/>
                    <a:pt x="191" y="386"/>
                  </a:cubicBezTo>
                  <a:cubicBezTo>
                    <a:pt x="189" y="387"/>
                    <a:pt x="188" y="388"/>
                    <a:pt x="188" y="389"/>
                  </a:cubicBezTo>
                  <a:cubicBezTo>
                    <a:pt x="185" y="389"/>
                    <a:pt x="186" y="386"/>
                    <a:pt x="184" y="386"/>
                  </a:cubicBezTo>
                  <a:close/>
                  <a:moveTo>
                    <a:pt x="174" y="350"/>
                  </a:moveTo>
                  <a:cubicBezTo>
                    <a:pt x="175" y="349"/>
                    <a:pt x="176" y="348"/>
                    <a:pt x="177" y="347"/>
                  </a:cubicBezTo>
                  <a:cubicBezTo>
                    <a:pt x="181" y="349"/>
                    <a:pt x="180" y="355"/>
                    <a:pt x="176" y="356"/>
                  </a:cubicBezTo>
                  <a:cubicBezTo>
                    <a:pt x="176" y="353"/>
                    <a:pt x="173" y="353"/>
                    <a:pt x="174" y="350"/>
                  </a:cubicBezTo>
                  <a:close/>
                  <a:moveTo>
                    <a:pt x="193" y="161"/>
                  </a:moveTo>
                  <a:cubicBezTo>
                    <a:pt x="190" y="162"/>
                    <a:pt x="190" y="166"/>
                    <a:pt x="187" y="166"/>
                  </a:cubicBezTo>
                  <a:cubicBezTo>
                    <a:pt x="187" y="163"/>
                    <a:pt x="184" y="163"/>
                    <a:pt x="183" y="162"/>
                  </a:cubicBezTo>
                  <a:cubicBezTo>
                    <a:pt x="185" y="159"/>
                    <a:pt x="185" y="154"/>
                    <a:pt x="191" y="154"/>
                  </a:cubicBezTo>
                  <a:cubicBezTo>
                    <a:pt x="189" y="157"/>
                    <a:pt x="192" y="158"/>
                    <a:pt x="193" y="161"/>
                  </a:cubicBezTo>
                  <a:close/>
                  <a:moveTo>
                    <a:pt x="183" y="330"/>
                  </a:moveTo>
                  <a:cubicBezTo>
                    <a:pt x="184" y="327"/>
                    <a:pt x="188" y="322"/>
                    <a:pt x="190" y="326"/>
                  </a:cubicBezTo>
                  <a:cubicBezTo>
                    <a:pt x="189" y="328"/>
                    <a:pt x="187" y="332"/>
                    <a:pt x="183" y="330"/>
                  </a:cubicBezTo>
                  <a:close/>
                  <a:moveTo>
                    <a:pt x="187" y="342"/>
                  </a:moveTo>
                  <a:cubicBezTo>
                    <a:pt x="186" y="343"/>
                    <a:pt x="186" y="345"/>
                    <a:pt x="184" y="345"/>
                  </a:cubicBezTo>
                  <a:cubicBezTo>
                    <a:pt x="182" y="345"/>
                    <a:pt x="182" y="343"/>
                    <a:pt x="181" y="342"/>
                  </a:cubicBezTo>
                  <a:cubicBezTo>
                    <a:pt x="182" y="338"/>
                    <a:pt x="187" y="338"/>
                    <a:pt x="187" y="342"/>
                  </a:cubicBezTo>
                  <a:close/>
                  <a:moveTo>
                    <a:pt x="183" y="289"/>
                  </a:moveTo>
                  <a:cubicBezTo>
                    <a:pt x="184" y="289"/>
                    <a:pt x="185" y="287"/>
                    <a:pt x="188" y="288"/>
                  </a:cubicBezTo>
                  <a:cubicBezTo>
                    <a:pt x="188" y="289"/>
                    <a:pt x="190" y="290"/>
                    <a:pt x="190" y="292"/>
                  </a:cubicBezTo>
                  <a:cubicBezTo>
                    <a:pt x="188" y="294"/>
                    <a:pt x="186" y="296"/>
                    <a:pt x="184" y="299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1" y="293"/>
                    <a:pt x="186" y="292"/>
                    <a:pt x="183" y="289"/>
                  </a:cubicBezTo>
                  <a:close/>
                  <a:moveTo>
                    <a:pt x="194" y="287"/>
                  </a:moveTo>
                  <a:cubicBezTo>
                    <a:pt x="190" y="286"/>
                    <a:pt x="191" y="283"/>
                    <a:pt x="189" y="282"/>
                  </a:cubicBezTo>
                  <a:cubicBezTo>
                    <a:pt x="189" y="279"/>
                    <a:pt x="192" y="278"/>
                    <a:pt x="193" y="276"/>
                  </a:cubicBezTo>
                  <a:cubicBezTo>
                    <a:pt x="196" y="277"/>
                    <a:pt x="197" y="280"/>
                    <a:pt x="198" y="283"/>
                  </a:cubicBezTo>
                  <a:cubicBezTo>
                    <a:pt x="195" y="283"/>
                    <a:pt x="195" y="286"/>
                    <a:pt x="194" y="287"/>
                  </a:cubicBezTo>
                  <a:close/>
                  <a:moveTo>
                    <a:pt x="198" y="303"/>
                  </a:moveTo>
                  <a:cubicBezTo>
                    <a:pt x="196" y="307"/>
                    <a:pt x="195" y="309"/>
                    <a:pt x="191" y="311"/>
                  </a:cubicBezTo>
                  <a:cubicBezTo>
                    <a:pt x="190" y="307"/>
                    <a:pt x="187" y="306"/>
                    <a:pt x="187" y="302"/>
                  </a:cubicBezTo>
                  <a:cubicBezTo>
                    <a:pt x="190" y="301"/>
                    <a:pt x="191" y="298"/>
                    <a:pt x="193" y="296"/>
                  </a:cubicBezTo>
                  <a:cubicBezTo>
                    <a:pt x="195" y="297"/>
                    <a:pt x="196" y="301"/>
                    <a:pt x="198" y="303"/>
                  </a:cubicBezTo>
                  <a:close/>
                  <a:moveTo>
                    <a:pt x="190" y="239"/>
                  </a:moveTo>
                  <a:cubicBezTo>
                    <a:pt x="193" y="239"/>
                    <a:pt x="192" y="243"/>
                    <a:pt x="195" y="244"/>
                  </a:cubicBezTo>
                  <a:cubicBezTo>
                    <a:pt x="194" y="246"/>
                    <a:pt x="193" y="248"/>
                    <a:pt x="191" y="248"/>
                  </a:cubicBezTo>
                  <a:cubicBezTo>
                    <a:pt x="192" y="246"/>
                    <a:pt x="188" y="245"/>
                    <a:pt x="187" y="243"/>
                  </a:cubicBezTo>
                  <a:cubicBezTo>
                    <a:pt x="188" y="241"/>
                    <a:pt x="189" y="239"/>
                    <a:pt x="190" y="239"/>
                  </a:cubicBezTo>
                  <a:close/>
                  <a:moveTo>
                    <a:pt x="186" y="226"/>
                  </a:moveTo>
                  <a:cubicBezTo>
                    <a:pt x="186" y="220"/>
                    <a:pt x="193" y="223"/>
                    <a:pt x="189" y="227"/>
                  </a:cubicBezTo>
                  <a:cubicBezTo>
                    <a:pt x="187" y="227"/>
                    <a:pt x="188" y="226"/>
                    <a:pt x="186" y="226"/>
                  </a:cubicBezTo>
                  <a:close/>
                  <a:moveTo>
                    <a:pt x="203" y="210"/>
                  </a:moveTo>
                  <a:cubicBezTo>
                    <a:pt x="202" y="209"/>
                    <a:pt x="201" y="207"/>
                    <a:pt x="200" y="207"/>
                  </a:cubicBezTo>
                  <a:cubicBezTo>
                    <a:pt x="201" y="204"/>
                    <a:pt x="204" y="203"/>
                    <a:pt x="205" y="200"/>
                  </a:cubicBezTo>
                  <a:cubicBezTo>
                    <a:pt x="208" y="200"/>
                    <a:pt x="208" y="203"/>
                    <a:pt x="209" y="204"/>
                  </a:cubicBezTo>
                  <a:cubicBezTo>
                    <a:pt x="207" y="206"/>
                    <a:pt x="206" y="209"/>
                    <a:pt x="203" y="210"/>
                  </a:cubicBezTo>
                  <a:close/>
                  <a:moveTo>
                    <a:pt x="212" y="209"/>
                  </a:moveTo>
                  <a:cubicBezTo>
                    <a:pt x="215" y="210"/>
                    <a:pt x="215" y="213"/>
                    <a:pt x="217" y="216"/>
                  </a:cubicBezTo>
                  <a:cubicBezTo>
                    <a:pt x="216" y="219"/>
                    <a:pt x="213" y="221"/>
                    <a:pt x="212" y="223"/>
                  </a:cubicBezTo>
                  <a:cubicBezTo>
                    <a:pt x="211" y="220"/>
                    <a:pt x="209" y="218"/>
                    <a:pt x="207" y="217"/>
                  </a:cubicBezTo>
                  <a:cubicBezTo>
                    <a:pt x="208" y="214"/>
                    <a:pt x="209" y="210"/>
                    <a:pt x="212" y="209"/>
                  </a:cubicBezTo>
                  <a:close/>
                  <a:moveTo>
                    <a:pt x="204" y="220"/>
                  </a:moveTo>
                  <a:cubicBezTo>
                    <a:pt x="207" y="220"/>
                    <a:pt x="208" y="224"/>
                    <a:pt x="209" y="226"/>
                  </a:cubicBezTo>
                  <a:cubicBezTo>
                    <a:pt x="208" y="229"/>
                    <a:pt x="206" y="230"/>
                    <a:pt x="204" y="232"/>
                  </a:cubicBezTo>
                  <a:cubicBezTo>
                    <a:pt x="201" y="232"/>
                    <a:pt x="202" y="228"/>
                    <a:pt x="198" y="228"/>
                  </a:cubicBezTo>
                  <a:cubicBezTo>
                    <a:pt x="200" y="225"/>
                    <a:pt x="202" y="223"/>
                    <a:pt x="204" y="220"/>
                  </a:cubicBezTo>
                  <a:close/>
                  <a:moveTo>
                    <a:pt x="202" y="236"/>
                  </a:moveTo>
                  <a:cubicBezTo>
                    <a:pt x="200" y="238"/>
                    <a:pt x="200" y="240"/>
                    <a:pt x="197" y="241"/>
                  </a:cubicBezTo>
                  <a:cubicBezTo>
                    <a:pt x="197" y="238"/>
                    <a:pt x="194" y="237"/>
                    <a:pt x="193" y="235"/>
                  </a:cubicBezTo>
                  <a:cubicBezTo>
                    <a:pt x="193" y="233"/>
                    <a:pt x="195" y="232"/>
                    <a:pt x="196" y="230"/>
                  </a:cubicBezTo>
                  <a:cubicBezTo>
                    <a:pt x="199" y="231"/>
                    <a:pt x="199" y="235"/>
                    <a:pt x="202" y="236"/>
                  </a:cubicBezTo>
                  <a:close/>
                  <a:moveTo>
                    <a:pt x="195" y="220"/>
                  </a:moveTo>
                  <a:cubicBezTo>
                    <a:pt x="193" y="220"/>
                    <a:pt x="191" y="219"/>
                    <a:pt x="191" y="217"/>
                  </a:cubicBezTo>
                  <a:cubicBezTo>
                    <a:pt x="193" y="214"/>
                    <a:pt x="196" y="214"/>
                    <a:pt x="197" y="210"/>
                  </a:cubicBezTo>
                  <a:cubicBezTo>
                    <a:pt x="199" y="210"/>
                    <a:pt x="199" y="212"/>
                    <a:pt x="200" y="213"/>
                  </a:cubicBezTo>
                  <a:cubicBezTo>
                    <a:pt x="199" y="216"/>
                    <a:pt x="196" y="218"/>
                    <a:pt x="195" y="220"/>
                  </a:cubicBezTo>
                  <a:close/>
                  <a:moveTo>
                    <a:pt x="185" y="277"/>
                  </a:moveTo>
                  <a:cubicBezTo>
                    <a:pt x="182" y="273"/>
                    <a:pt x="184" y="270"/>
                    <a:pt x="187" y="267"/>
                  </a:cubicBezTo>
                  <a:cubicBezTo>
                    <a:pt x="188" y="268"/>
                    <a:pt x="189" y="270"/>
                    <a:pt x="190" y="272"/>
                  </a:cubicBezTo>
                  <a:cubicBezTo>
                    <a:pt x="188" y="274"/>
                    <a:pt x="187" y="276"/>
                    <a:pt x="185" y="277"/>
                  </a:cubicBezTo>
                  <a:close/>
                  <a:moveTo>
                    <a:pt x="193" y="267"/>
                  </a:moveTo>
                  <a:cubicBezTo>
                    <a:pt x="190" y="267"/>
                    <a:pt x="191" y="264"/>
                    <a:pt x="190" y="262"/>
                  </a:cubicBezTo>
                  <a:cubicBezTo>
                    <a:pt x="192" y="261"/>
                    <a:pt x="193" y="260"/>
                    <a:pt x="193" y="258"/>
                  </a:cubicBezTo>
                  <a:cubicBezTo>
                    <a:pt x="195" y="259"/>
                    <a:pt x="197" y="261"/>
                    <a:pt x="197" y="264"/>
                  </a:cubicBezTo>
                  <a:cubicBezTo>
                    <a:pt x="195" y="265"/>
                    <a:pt x="194" y="266"/>
                    <a:pt x="193" y="267"/>
                  </a:cubicBezTo>
                  <a:close/>
                  <a:moveTo>
                    <a:pt x="196" y="256"/>
                  </a:moveTo>
                  <a:cubicBezTo>
                    <a:pt x="197" y="247"/>
                    <a:pt x="207" y="255"/>
                    <a:pt x="200" y="259"/>
                  </a:cubicBezTo>
                  <a:cubicBezTo>
                    <a:pt x="198" y="259"/>
                    <a:pt x="198" y="256"/>
                    <a:pt x="196" y="256"/>
                  </a:cubicBezTo>
                  <a:close/>
                  <a:moveTo>
                    <a:pt x="202" y="248"/>
                  </a:moveTo>
                  <a:cubicBezTo>
                    <a:pt x="203" y="245"/>
                    <a:pt x="204" y="243"/>
                    <a:pt x="206" y="241"/>
                  </a:cubicBezTo>
                  <a:cubicBezTo>
                    <a:pt x="208" y="242"/>
                    <a:pt x="209" y="245"/>
                    <a:pt x="210" y="246"/>
                  </a:cubicBezTo>
                  <a:cubicBezTo>
                    <a:pt x="209" y="248"/>
                    <a:pt x="207" y="249"/>
                    <a:pt x="207" y="251"/>
                  </a:cubicBezTo>
                  <a:cubicBezTo>
                    <a:pt x="204" y="251"/>
                    <a:pt x="204" y="249"/>
                    <a:pt x="202" y="248"/>
                  </a:cubicBezTo>
                  <a:close/>
                  <a:moveTo>
                    <a:pt x="209" y="239"/>
                  </a:moveTo>
                  <a:cubicBezTo>
                    <a:pt x="209" y="235"/>
                    <a:pt x="213" y="235"/>
                    <a:pt x="213" y="231"/>
                  </a:cubicBezTo>
                  <a:cubicBezTo>
                    <a:pt x="215" y="233"/>
                    <a:pt x="216" y="234"/>
                    <a:pt x="217" y="237"/>
                  </a:cubicBezTo>
                  <a:cubicBezTo>
                    <a:pt x="216" y="239"/>
                    <a:pt x="215" y="242"/>
                    <a:pt x="212" y="243"/>
                  </a:cubicBezTo>
                  <a:cubicBezTo>
                    <a:pt x="211" y="241"/>
                    <a:pt x="211" y="240"/>
                    <a:pt x="209" y="239"/>
                  </a:cubicBezTo>
                  <a:close/>
                  <a:moveTo>
                    <a:pt x="215" y="227"/>
                  </a:moveTo>
                  <a:cubicBezTo>
                    <a:pt x="217" y="225"/>
                    <a:pt x="218" y="222"/>
                    <a:pt x="220" y="220"/>
                  </a:cubicBezTo>
                  <a:cubicBezTo>
                    <a:pt x="224" y="221"/>
                    <a:pt x="222" y="226"/>
                    <a:pt x="225" y="227"/>
                  </a:cubicBezTo>
                  <a:cubicBezTo>
                    <a:pt x="225" y="230"/>
                    <a:pt x="222" y="231"/>
                    <a:pt x="221" y="233"/>
                  </a:cubicBezTo>
                  <a:cubicBezTo>
                    <a:pt x="218" y="233"/>
                    <a:pt x="218" y="228"/>
                    <a:pt x="215" y="227"/>
                  </a:cubicBezTo>
                  <a:close/>
                  <a:moveTo>
                    <a:pt x="219" y="212"/>
                  </a:moveTo>
                  <a:cubicBezTo>
                    <a:pt x="219" y="209"/>
                    <a:pt x="216" y="208"/>
                    <a:pt x="215" y="207"/>
                  </a:cubicBezTo>
                  <a:cubicBezTo>
                    <a:pt x="216" y="203"/>
                    <a:pt x="219" y="202"/>
                    <a:pt x="221" y="199"/>
                  </a:cubicBezTo>
                  <a:cubicBezTo>
                    <a:pt x="224" y="200"/>
                    <a:pt x="223" y="203"/>
                    <a:pt x="225" y="205"/>
                  </a:cubicBezTo>
                  <a:cubicBezTo>
                    <a:pt x="224" y="208"/>
                    <a:pt x="223" y="211"/>
                    <a:pt x="219" y="212"/>
                  </a:cubicBezTo>
                  <a:close/>
                  <a:moveTo>
                    <a:pt x="224" y="196"/>
                  </a:moveTo>
                  <a:cubicBezTo>
                    <a:pt x="226" y="193"/>
                    <a:pt x="229" y="191"/>
                    <a:pt x="231" y="188"/>
                  </a:cubicBezTo>
                  <a:cubicBezTo>
                    <a:pt x="234" y="188"/>
                    <a:pt x="234" y="191"/>
                    <a:pt x="236" y="193"/>
                  </a:cubicBezTo>
                  <a:cubicBezTo>
                    <a:pt x="234" y="196"/>
                    <a:pt x="232" y="199"/>
                    <a:pt x="229" y="201"/>
                  </a:cubicBezTo>
                  <a:cubicBezTo>
                    <a:pt x="226" y="201"/>
                    <a:pt x="226" y="197"/>
                    <a:pt x="224" y="196"/>
                  </a:cubicBezTo>
                  <a:close/>
                  <a:moveTo>
                    <a:pt x="221" y="191"/>
                  </a:moveTo>
                  <a:cubicBezTo>
                    <a:pt x="220" y="189"/>
                    <a:pt x="218" y="187"/>
                    <a:pt x="216" y="186"/>
                  </a:cubicBezTo>
                  <a:cubicBezTo>
                    <a:pt x="218" y="182"/>
                    <a:pt x="221" y="180"/>
                    <a:pt x="223" y="176"/>
                  </a:cubicBezTo>
                  <a:cubicBezTo>
                    <a:pt x="225" y="178"/>
                    <a:pt x="227" y="180"/>
                    <a:pt x="228" y="183"/>
                  </a:cubicBezTo>
                  <a:cubicBezTo>
                    <a:pt x="226" y="186"/>
                    <a:pt x="224" y="189"/>
                    <a:pt x="221" y="191"/>
                  </a:cubicBezTo>
                  <a:close/>
                  <a:moveTo>
                    <a:pt x="218" y="194"/>
                  </a:moveTo>
                  <a:cubicBezTo>
                    <a:pt x="217" y="197"/>
                    <a:pt x="215" y="199"/>
                    <a:pt x="213" y="201"/>
                  </a:cubicBezTo>
                  <a:cubicBezTo>
                    <a:pt x="211" y="200"/>
                    <a:pt x="210" y="198"/>
                    <a:pt x="208" y="197"/>
                  </a:cubicBezTo>
                  <a:cubicBezTo>
                    <a:pt x="209" y="192"/>
                    <a:pt x="212" y="192"/>
                    <a:pt x="213" y="188"/>
                  </a:cubicBezTo>
                  <a:cubicBezTo>
                    <a:pt x="215" y="190"/>
                    <a:pt x="217" y="192"/>
                    <a:pt x="218" y="194"/>
                  </a:cubicBezTo>
                  <a:close/>
                  <a:moveTo>
                    <a:pt x="205" y="190"/>
                  </a:moveTo>
                  <a:cubicBezTo>
                    <a:pt x="200" y="189"/>
                    <a:pt x="201" y="184"/>
                    <a:pt x="198" y="180"/>
                  </a:cubicBezTo>
                  <a:cubicBezTo>
                    <a:pt x="199" y="178"/>
                    <a:pt x="201" y="177"/>
                    <a:pt x="202" y="174"/>
                  </a:cubicBezTo>
                  <a:cubicBezTo>
                    <a:pt x="206" y="176"/>
                    <a:pt x="207" y="180"/>
                    <a:pt x="210" y="183"/>
                  </a:cubicBezTo>
                  <a:cubicBezTo>
                    <a:pt x="209" y="186"/>
                    <a:pt x="207" y="188"/>
                    <a:pt x="205" y="190"/>
                  </a:cubicBezTo>
                  <a:close/>
                  <a:moveTo>
                    <a:pt x="202" y="195"/>
                  </a:moveTo>
                  <a:cubicBezTo>
                    <a:pt x="199" y="196"/>
                    <a:pt x="199" y="199"/>
                    <a:pt x="196" y="200"/>
                  </a:cubicBezTo>
                  <a:cubicBezTo>
                    <a:pt x="193" y="198"/>
                    <a:pt x="193" y="194"/>
                    <a:pt x="189" y="192"/>
                  </a:cubicBezTo>
                  <a:cubicBezTo>
                    <a:pt x="191" y="189"/>
                    <a:pt x="192" y="185"/>
                    <a:pt x="196" y="185"/>
                  </a:cubicBezTo>
                  <a:cubicBezTo>
                    <a:pt x="197" y="189"/>
                    <a:pt x="200" y="191"/>
                    <a:pt x="202" y="195"/>
                  </a:cubicBezTo>
                  <a:close/>
                  <a:moveTo>
                    <a:pt x="185" y="186"/>
                  </a:moveTo>
                  <a:cubicBezTo>
                    <a:pt x="185" y="185"/>
                    <a:pt x="184" y="186"/>
                    <a:pt x="183" y="186"/>
                  </a:cubicBezTo>
                  <a:cubicBezTo>
                    <a:pt x="184" y="182"/>
                    <a:pt x="187" y="180"/>
                    <a:pt x="189" y="176"/>
                  </a:cubicBezTo>
                  <a:cubicBezTo>
                    <a:pt x="194" y="180"/>
                    <a:pt x="189" y="185"/>
                    <a:pt x="185" y="186"/>
                  </a:cubicBezTo>
                  <a:close/>
                  <a:moveTo>
                    <a:pt x="186" y="195"/>
                  </a:moveTo>
                  <a:cubicBezTo>
                    <a:pt x="192" y="200"/>
                    <a:pt x="195" y="206"/>
                    <a:pt x="187" y="211"/>
                  </a:cubicBezTo>
                  <a:cubicBezTo>
                    <a:pt x="183" y="210"/>
                    <a:pt x="183" y="206"/>
                    <a:pt x="180" y="205"/>
                  </a:cubicBezTo>
                  <a:cubicBezTo>
                    <a:pt x="181" y="200"/>
                    <a:pt x="184" y="198"/>
                    <a:pt x="186" y="195"/>
                  </a:cubicBezTo>
                  <a:close/>
                  <a:moveTo>
                    <a:pt x="185" y="231"/>
                  </a:moveTo>
                  <a:cubicBezTo>
                    <a:pt x="184" y="232"/>
                    <a:pt x="183" y="232"/>
                    <a:pt x="182" y="234"/>
                  </a:cubicBezTo>
                  <a:cubicBezTo>
                    <a:pt x="180" y="233"/>
                    <a:pt x="181" y="230"/>
                    <a:pt x="183" y="229"/>
                  </a:cubicBezTo>
                  <a:cubicBezTo>
                    <a:pt x="184" y="229"/>
                    <a:pt x="183" y="231"/>
                    <a:pt x="185" y="231"/>
                  </a:cubicBezTo>
                  <a:close/>
                  <a:moveTo>
                    <a:pt x="183" y="246"/>
                  </a:moveTo>
                  <a:cubicBezTo>
                    <a:pt x="186" y="246"/>
                    <a:pt x="186" y="249"/>
                    <a:pt x="189" y="249"/>
                  </a:cubicBezTo>
                  <a:cubicBezTo>
                    <a:pt x="190" y="253"/>
                    <a:pt x="187" y="254"/>
                    <a:pt x="185" y="256"/>
                  </a:cubicBezTo>
                  <a:cubicBezTo>
                    <a:pt x="182" y="256"/>
                    <a:pt x="183" y="252"/>
                    <a:pt x="179" y="252"/>
                  </a:cubicBezTo>
                  <a:cubicBezTo>
                    <a:pt x="181" y="250"/>
                    <a:pt x="182" y="248"/>
                    <a:pt x="183" y="246"/>
                  </a:cubicBezTo>
                  <a:close/>
                  <a:moveTo>
                    <a:pt x="191" y="329"/>
                  </a:moveTo>
                  <a:cubicBezTo>
                    <a:pt x="194" y="330"/>
                    <a:pt x="194" y="335"/>
                    <a:pt x="191" y="337"/>
                  </a:cubicBezTo>
                  <a:cubicBezTo>
                    <a:pt x="188" y="336"/>
                    <a:pt x="188" y="334"/>
                    <a:pt x="188" y="332"/>
                  </a:cubicBezTo>
                  <a:cubicBezTo>
                    <a:pt x="189" y="331"/>
                    <a:pt x="191" y="331"/>
                    <a:pt x="191" y="329"/>
                  </a:cubicBezTo>
                  <a:close/>
                  <a:moveTo>
                    <a:pt x="193" y="326"/>
                  </a:moveTo>
                  <a:cubicBezTo>
                    <a:pt x="196" y="326"/>
                    <a:pt x="198" y="329"/>
                    <a:pt x="196" y="331"/>
                  </a:cubicBezTo>
                  <a:cubicBezTo>
                    <a:pt x="195" y="330"/>
                    <a:pt x="193" y="329"/>
                    <a:pt x="193" y="326"/>
                  </a:cubicBezTo>
                  <a:close/>
                  <a:moveTo>
                    <a:pt x="196" y="316"/>
                  </a:moveTo>
                  <a:cubicBezTo>
                    <a:pt x="195" y="313"/>
                    <a:pt x="200" y="311"/>
                    <a:pt x="201" y="308"/>
                  </a:cubicBezTo>
                  <a:cubicBezTo>
                    <a:pt x="204" y="310"/>
                    <a:pt x="198" y="317"/>
                    <a:pt x="196" y="316"/>
                  </a:cubicBezTo>
                  <a:close/>
                  <a:moveTo>
                    <a:pt x="200" y="300"/>
                  </a:moveTo>
                  <a:cubicBezTo>
                    <a:pt x="200" y="296"/>
                    <a:pt x="197" y="295"/>
                    <a:pt x="196" y="293"/>
                  </a:cubicBezTo>
                  <a:cubicBezTo>
                    <a:pt x="201" y="279"/>
                    <a:pt x="214" y="299"/>
                    <a:pt x="200" y="300"/>
                  </a:cubicBezTo>
                  <a:close/>
                  <a:moveTo>
                    <a:pt x="204" y="270"/>
                  </a:moveTo>
                  <a:cubicBezTo>
                    <a:pt x="204" y="272"/>
                    <a:pt x="204" y="276"/>
                    <a:pt x="201" y="277"/>
                  </a:cubicBezTo>
                  <a:cubicBezTo>
                    <a:pt x="196" y="276"/>
                    <a:pt x="196" y="270"/>
                    <a:pt x="200" y="267"/>
                  </a:cubicBezTo>
                  <a:cubicBezTo>
                    <a:pt x="202" y="268"/>
                    <a:pt x="203" y="270"/>
                    <a:pt x="205" y="270"/>
                  </a:cubicBezTo>
                  <a:cubicBezTo>
                    <a:pt x="205" y="271"/>
                    <a:pt x="204" y="270"/>
                    <a:pt x="204" y="270"/>
                  </a:cubicBezTo>
                  <a:close/>
                  <a:moveTo>
                    <a:pt x="203" y="265"/>
                  </a:moveTo>
                  <a:cubicBezTo>
                    <a:pt x="203" y="262"/>
                    <a:pt x="205" y="262"/>
                    <a:pt x="206" y="260"/>
                  </a:cubicBezTo>
                  <a:cubicBezTo>
                    <a:pt x="210" y="260"/>
                    <a:pt x="213" y="267"/>
                    <a:pt x="208" y="269"/>
                  </a:cubicBezTo>
                  <a:cubicBezTo>
                    <a:pt x="205" y="269"/>
                    <a:pt x="206" y="265"/>
                    <a:pt x="203" y="265"/>
                  </a:cubicBezTo>
                  <a:close/>
                  <a:moveTo>
                    <a:pt x="210" y="257"/>
                  </a:moveTo>
                  <a:cubicBezTo>
                    <a:pt x="210" y="254"/>
                    <a:pt x="212" y="252"/>
                    <a:pt x="213" y="250"/>
                  </a:cubicBezTo>
                  <a:cubicBezTo>
                    <a:pt x="216" y="252"/>
                    <a:pt x="217" y="255"/>
                    <a:pt x="219" y="258"/>
                  </a:cubicBezTo>
                  <a:cubicBezTo>
                    <a:pt x="218" y="259"/>
                    <a:pt x="216" y="260"/>
                    <a:pt x="214" y="261"/>
                  </a:cubicBezTo>
                  <a:cubicBezTo>
                    <a:pt x="212" y="261"/>
                    <a:pt x="211" y="258"/>
                    <a:pt x="210" y="257"/>
                  </a:cubicBezTo>
                  <a:close/>
                  <a:moveTo>
                    <a:pt x="217" y="248"/>
                  </a:moveTo>
                  <a:cubicBezTo>
                    <a:pt x="217" y="245"/>
                    <a:pt x="220" y="244"/>
                    <a:pt x="220" y="241"/>
                  </a:cubicBezTo>
                  <a:cubicBezTo>
                    <a:pt x="224" y="242"/>
                    <a:pt x="224" y="246"/>
                    <a:pt x="227" y="248"/>
                  </a:cubicBezTo>
                  <a:cubicBezTo>
                    <a:pt x="227" y="251"/>
                    <a:pt x="224" y="251"/>
                    <a:pt x="223" y="254"/>
                  </a:cubicBezTo>
                  <a:cubicBezTo>
                    <a:pt x="220" y="253"/>
                    <a:pt x="219" y="250"/>
                    <a:pt x="217" y="248"/>
                  </a:cubicBezTo>
                  <a:close/>
                  <a:moveTo>
                    <a:pt x="224" y="238"/>
                  </a:moveTo>
                  <a:cubicBezTo>
                    <a:pt x="225" y="235"/>
                    <a:pt x="227" y="234"/>
                    <a:pt x="228" y="232"/>
                  </a:cubicBezTo>
                  <a:cubicBezTo>
                    <a:pt x="231" y="234"/>
                    <a:pt x="231" y="237"/>
                    <a:pt x="234" y="239"/>
                  </a:cubicBezTo>
                  <a:cubicBezTo>
                    <a:pt x="233" y="241"/>
                    <a:pt x="231" y="243"/>
                    <a:pt x="230" y="245"/>
                  </a:cubicBezTo>
                  <a:cubicBezTo>
                    <a:pt x="229" y="243"/>
                    <a:pt x="226" y="241"/>
                    <a:pt x="224" y="238"/>
                  </a:cubicBezTo>
                  <a:close/>
                  <a:moveTo>
                    <a:pt x="228" y="223"/>
                  </a:moveTo>
                  <a:cubicBezTo>
                    <a:pt x="221" y="219"/>
                    <a:pt x="224" y="215"/>
                    <a:pt x="228" y="210"/>
                  </a:cubicBezTo>
                  <a:cubicBezTo>
                    <a:pt x="231" y="211"/>
                    <a:pt x="232" y="214"/>
                    <a:pt x="234" y="217"/>
                  </a:cubicBezTo>
                  <a:cubicBezTo>
                    <a:pt x="231" y="219"/>
                    <a:pt x="231" y="222"/>
                    <a:pt x="228" y="223"/>
                  </a:cubicBezTo>
                  <a:close/>
                  <a:moveTo>
                    <a:pt x="233" y="210"/>
                  </a:moveTo>
                  <a:cubicBezTo>
                    <a:pt x="235" y="207"/>
                    <a:pt x="231" y="208"/>
                    <a:pt x="232" y="205"/>
                  </a:cubicBezTo>
                  <a:cubicBezTo>
                    <a:pt x="234" y="204"/>
                    <a:pt x="234" y="201"/>
                    <a:pt x="236" y="201"/>
                  </a:cubicBezTo>
                  <a:cubicBezTo>
                    <a:pt x="236" y="206"/>
                    <a:pt x="236" y="207"/>
                    <a:pt x="236" y="212"/>
                  </a:cubicBezTo>
                  <a:cubicBezTo>
                    <a:pt x="234" y="213"/>
                    <a:pt x="235" y="210"/>
                    <a:pt x="233" y="210"/>
                  </a:cubicBezTo>
                  <a:close/>
                  <a:moveTo>
                    <a:pt x="232" y="179"/>
                  </a:moveTo>
                  <a:cubicBezTo>
                    <a:pt x="229" y="178"/>
                    <a:pt x="229" y="175"/>
                    <a:pt x="227" y="174"/>
                  </a:cubicBezTo>
                  <a:cubicBezTo>
                    <a:pt x="227" y="170"/>
                    <a:pt x="231" y="168"/>
                    <a:pt x="233" y="165"/>
                  </a:cubicBezTo>
                  <a:cubicBezTo>
                    <a:pt x="238" y="167"/>
                    <a:pt x="236" y="178"/>
                    <a:pt x="232" y="179"/>
                  </a:cubicBezTo>
                  <a:close/>
                  <a:moveTo>
                    <a:pt x="223" y="169"/>
                  </a:moveTo>
                  <a:cubicBezTo>
                    <a:pt x="220" y="166"/>
                    <a:pt x="218" y="163"/>
                    <a:pt x="216" y="159"/>
                  </a:cubicBezTo>
                  <a:cubicBezTo>
                    <a:pt x="217" y="156"/>
                    <a:pt x="221" y="155"/>
                    <a:pt x="223" y="151"/>
                  </a:cubicBezTo>
                  <a:cubicBezTo>
                    <a:pt x="226" y="153"/>
                    <a:pt x="227" y="158"/>
                    <a:pt x="230" y="160"/>
                  </a:cubicBezTo>
                  <a:cubicBezTo>
                    <a:pt x="229" y="163"/>
                    <a:pt x="227" y="167"/>
                    <a:pt x="223" y="169"/>
                  </a:cubicBezTo>
                  <a:close/>
                  <a:moveTo>
                    <a:pt x="220" y="172"/>
                  </a:moveTo>
                  <a:cubicBezTo>
                    <a:pt x="218" y="175"/>
                    <a:pt x="216" y="178"/>
                    <a:pt x="213" y="180"/>
                  </a:cubicBezTo>
                  <a:cubicBezTo>
                    <a:pt x="210" y="177"/>
                    <a:pt x="209" y="174"/>
                    <a:pt x="206" y="171"/>
                  </a:cubicBezTo>
                  <a:cubicBezTo>
                    <a:pt x="207" y="167"/>
                    <a:pt x="211" y="166"/>
                    <a:pt x="212" y="163"/>
                  </a:cubicBezTo>
                  <a:cubicBezTo>
                    <a:pt x="216" y="165"/>
                    <a:pt x="218" y="168"/>
                    <a:pt x="220" y="172"/>
                  </a:cubicBezTo>
                  <a:close/>
                  <a:moveTo>
                    <a:pt x="203" y="167"/>
                  </a:moveTo>
                  <a:cubicBezTo>
                    <a:pt x="201" y="166"/>
                    <a:pt x="200" y="164"/>
                    <a:pt x="199" y="163"/>
                  </a:cubicBezTo>
                  <a:cubicBezTo>
                    <a:pt x="200" y="159"/>
                    <a:pt x="202" y="156"/>
                    <a:pt x="204" y="153"/>
                  </a:cubicBezTo>
                  <a:cubicBezTo>
                    <a:pt x="213" y="157"/>
                    <a:pt x="207" y="162"/>
                    <a:pt x="203" y="167"/>
                  </a:cubicBezTo>
                  <a:close/>
                  <a:moveTo>
                    <a:pt x="200" y="171"/>
                  </a:moveTo>
                  <a:cubicBezTo>
                    <a:pt x="198" y="172"/>
                    <a:pt x="196" y="173"/>
                    <a:pt x="196" y="176"/>
                  </a:cubicBezTo>
                  <a:cubicBezTo>
                    <a:pt x="194" y="176"/>
                    <a:pt x="193" y="175"/>
                    <a:pt x="192" y="174"/>
                  </a:cubicBezTo>
                  <a:cubicBezTo>
                    <a:pt x="192" y="168"/>
                    <a:pt x="199" y="163"/>
                    <a:pt x="200" y="171"/>
                  </a:cubicBezTo>
                  <a:close/>
                  <a:moveTo>
                    <a:pt x="179" y="155"/>
                  </a:moveTo>
                  <a:cubicBezTo>
                    <a:pt x="180" y="152"/>
                    <a:pt x="181" y="147"/>
                    <a:pt x="185" y="149"/>
                  </a:cubicBezTo>
                  <a:cubicBezTo>
                    <a:pt x="184" y="152"/>
                    <a:pt x="183" y="155"/>
                    <a:pt x="179" y="155"/>
                  </a:cubicBezTo>
                  <a:close/>
                  <a:moveTo>
                    <a:pt x="180" y="164"/>
                  </a:moveTo>
                  <a:cubicBezTo>
                    <a:pt x="183" y="164"/>
                    <a:pt x="183" y="168"/>
                    <a:pt x="185" y="169"/>
                  </a:cubicBezTo>
                  <a:cubicBezTo>
                    <a:pt x="185" y="173"/>
                    <a:pt x="181" y="174"/>
                    <a:pt x="179" y="177"/>
                  </a:cubicBezTo>
                  <a:cubicBezTo>
                    <a:pt x="177" y="176"/>
                    <a:pt x="177" y="174"/>
                    <a:pt x="175" y="173"/>
                  </a:cubicBezTo>
                  <a:cubicBezTo>
                    <a:pt x="176" y="169"/>
                    <a:pt x="178" y="167"/>
                    <a:pt x="180" y="164"/>
                  </a:cubicBezTo>
                  <a:close/>
                  <a:moveTo>
                    <a:pt x="181" y="188"/>
                  </a:moveTo>
                  <a:cubicBezTo>
                    <a:pt x="182" y="188"/>
                    <a:pt x="183" y="190"/>
                    <a:pt x="183" y="191"/>
                  </a:cubicBezTo>
                  <a:cubicBezTo>
                    <a:pt x="180" y="193"/>
                    <a:pt x="179" y="197"/>
                    <a:pt x="176" y="198"/>
                  </a:cubicBezTo>
                  <a:cubicBezTo>
                    <a:pt x="175" y="194"/>
                    <a:pt x="181" y="192"/>
                    <a:pt x="181" y="188"/>
                  </a:cubicBezTo>
                  <a:close/>
                  <a:moveTo>
                    <a:pt x="177" y="207"/>
                  </a:moveTo>
                  <a:cubicBezTo>
                    <a:pt x="179" y="209"/>
                    <a:pt x="182" y="212"/>
                    <a:pt x="183" y="216"/>
                  </a:cubicBezTo>
                  <a:cubicBezTo>
                    <a:pt x="183" y="216"/>
                    <a:pt x="182" y="216"/>
                    <a:pt x="182" y="217"/>
                  </a:cubicBezTo>
                  <a:cubicBezTo>
                    <a:pt x="178" y="216"/>
                    <a:pt x="174" y="211"/>
                    <a:pt x="177" y="207"/>
                  </a:cubicBezTo>
                  <a:close/>
                  <a:moveTo>
                    <a:pt x="175" y="241"/>
                  </a:moveTo>
                  <a:cubicBezTo>
                    <a:pt x="175" y="241"/>
                    <a:pt x="174" y="240"/>
                    <a:pt x="174" y="240"/>
                  </a:cubicBezTo>
                  <a:cubicBezTo>
                    <a:pt x="174" y="238"/>
                    <a:pt x="175" y="236"/>
                    <a:pt x="178" y="236"/>
                  </a:cubicBezTo>
                  <a:cubicBezTo>
                    <a:pt x="179" y="238"/>
                    <a:pt x="177" y="241"/>
                    <a:pt x="175" y="241"/>
                  </a:cubicBezTo>
                  <a:close/>
                  <a:moveTo>
                    <a:pt x="177" y="254"/>
                  </a:moveTo>
                  <a:cubicBezTo>
                    <a:pt x="179" y="255"/>
                    <a:pt x="180" y="258"/>
                    <a:pt x="182" y="260"/>
                  </a:cubicBezTo>
                  <a:cubicBezTo>
                    <a:pt x="181" y="262"/>
                    <a:pt x="180" y="263"/>
                    <a:pt x="178" y="264"/>
                  </a:cubicBezTo>
                  <a:cubicBezTo>
                    <a:pt x="176" y="262"/>
                    <a:pt x="176" y="259"/>
                    <a:pt x="174" y="258"/>
                  </a:cubicBezTo>
                  <a:cubicBezTo>
                    <a:pt x="175" y="256"/>
                    <a:pt x="176" y="255"/>
                    <a:pt x="177" y="254"/>
                  </a:cubicBezTo>
                  <a:close/>
                  <a:moveTo>
                    <a:pt x="179" y="277"/>
                  </a:moveTo>
                  <a:cubicBezTo>
                    <a:pt x="182" y="277"/>
                    <a:pt x="182" y="279"/>
                    <a:pt x="183" y="280"/>
                  </a:cubicBezTo>
                  <a:cubicBezTo>
                    <a:pt x="181" y="284"/>
                    <a:pt x="179" y="286"/>
                    <a:pt x="177" y="288"/>
                  </a:cubicBezTo>
                  <a:cubicBezTo>
                    <a:pt x="174" y="289"/>
                    <a:pt x="175" y="286"/>
                    <a:pt x="174" y="285"/>
                  </a:cubicBezTo>
                  <a:cubicBezTo>
                    <a:pt x="176" y="282"/>
                    <a:pt x="178" y="280"/>
                    <a:pt x="179" y="277"/>
                  </a:cubicBezTo>
                  <a:close/>
                  <a:moveTo>
                    <a:pt x="175" y="303"/>
                  </a:moveTo>
                  <a:cubicBezTo>
                    <a:pt x="176" y="304"/>
                    <a:pt x="176" y="306"/>
                    <a:pt x="177" y="307"/>
                  </a:cubicBezTo>
                  <a:cubicBezTo>
                    <a:pt x="175" y="308"/>
                    <a:pt x="174" y="310"/>
                    <a:pt x="173" y="311"/>
                  </a:cubicBezTo>
                  <a:cubicBezTo>
                    <a:pt x="169" y="309"/>
                    <a:pt x="174" y="305"/>
                    <a:pt x="175" y="303"/>
                  </a:cubicBezTo>
                  <a:close/>
                  <a:moveTo>
                    <a:pt x="180" y="311"/>
                  </a:moveTo>
                  <a:cubicBezTo>
                    <a:pt x="182" y="313"/>
                    <a:pt x="183" y="316"/>
                    <a:pt x="185" y="318"/>
                  </a:cubicBezTo>
                  <a:cubicBezTo>
                    <a:pt x="184" y="321"/>
                    <a:pt x="182" y="323"/>
                    <a:pt x="179" y="324"/>
                  </a:cubicBezTo>
                  <a:cubicBezTo>
                    <a:pt x="178" y="321"/>
                    <a:pt x="177" y="318"/>
                    <a:pt x="176" y="316"/>
                  </a:cubicBezTo>
                  <a:cubicBezTo>
                    <a:pt x="178" y="315"/>
                    <a:pt x="179" y="313"/>
                    <a:pt x="180" y="311"/>
                  </a:cubicBezTo>
                  <a:close/>
                  <a:moveTo>
                    <a:pt x="178" y="339"/>
                  </a:moveTo>
                  <a:cubicBezTo>
                    <a:pt x="178" y="337"/>
                    <a:pt x="177" y="337"/>
                    <a:pt x="177" y="335"/>
                  </a:cubicBezTo>
                  <a:cubicBezTo>
                    <a:pt x="178" y="334"/>
                    <a:pt x="179" y="333"/>
                    <a:pt x="179" y="332"/>
                  </a:cubicBezTo>
                  <a:cubicBezTo>
                    <a:pt x="181" y="333"/>
                    <a:pt x="181" y="334"/>
                    <a:pt x="182" y="335"/>
                  </a:cubicBezTo>
                  <a:cubicBezTo>
                    <a:pt x="181" y="337"/>
                    <a:pt x="180" y="338"/>
                    <a:pt x="178" y="339"/>
                  </a:cubicBezTo>
                  <a:close/>
                  <a:moveTo>
                    <a:pt x="184" y="358"/>
                  </a:moveTo>
                  <a:cubicBezTo>
                    <a:pt x="189" y="360"/>
                    <a:pt x="190" y="367"/>
                    <a:pt x="186" y="370"/>
                  </a:cubicBezTo>
                  <a:cubicBezTo>
                    <a:pt x="183" y="369"/>
                    <a:pt x="183" y="366"/>
                    <a:pt x="181" y="364"/>
                  </a:cubicBezTo>
                  <a:cubicBezTo>
                    <a:pt x="181" y="361"/>
                    <a:pt x="184" y="361"/>
                    <a:pt x="184" y="358"/>
                  </a:cubicBezTo>
                  <a:close/>
                  <a:moveTo>
                    <a:pt x="188" y="358"/>
                  </a:moveTo>
                  <a:cubicBezTo>
                    <a:pt x="190" y="358"/>
                    <a:pt x="190" y="360"/>
                    <a:pt x="191" y="362"/>
                  </a:cubicBezTo>
                  <a:cubicBezTo>
                    <a:pt x="191" y="362"/>
                    <a:pt x="188" y="360"/>
                    <a:pt x="188" y="358"/>
                  </a:cubicBezTo>
                  <a:close/>
                  <a:moveTo>
                    <a:pt x="196" y="344"/>
                  </a:moveTo>
                  <a:cubicBezTo>
                    <a:pt x="197" y="343"/>
                    <a:pt x="198" y="342"/>
                    <a:pt x="198" y="341"/>
                  </a:cubicBezTo>
                  <a:cubicBezTo>
                    <a:pt x="201" y="342"/>
                    <a:pt x="203" y="345"/>
                    <a:pt x="204" y="348"/>
                  </a:cubicBezTo>
                  <a:cubicBezTo>
                    <a:pt x="203" y="348"/>
                    <a:pt x="203" y="350"/>
                    <a:pt x="202" y="350"/>
                  </a:cubicBezTo>
                  <a:cubicBezTo>
                    <a:pt x="198" y="350"/>
                    <a:pt x="199" y="345"/>
                    <a:pt x="196" y="344"/>
                  </a:cubicBezTo>
                  <a:close/>
                  <a:moveTo>
                    <a:pt x="202" y="362"/>
                  </a:moveTo>
                  <a:cubicBezTo>
                    <a:pt x="206" y="362"/>
                    <a:pt x="205" y="366"/>
                    <a:pt x="208" y="367"/>
                  </a:cubicBezTo>
                  <a:cubicBezTo>
                    <a:pt x="208" y="368"/>
                    <a:pt x="207" y="369"/>
                    <a:pt x="206" y="369"/>
                  </a:cubicBezTo>
                  <a:cubicBezTo>
                    <a:pt x="202" y="369"/>
                    <a:pt x="204" y="366"/>
                    <a:pt x="201" y="365"/>
                  </a:cubicBezTo>
                  <a:cubicBezTo>
                    <a:pt x="201" y="364"/>
                    <a:pt x="202" y="364"/>
                    <a:pt x="202" y="362"/>
                  </a:cubicBezTo>
                  <a:close/>
                  <a:moveTo>
                    <a:pt x="202" y="336"/>
                  </a:moveTo>
                  <a:cubicBezTo>
                    <a:pt x="205" y="338"/>
                    <a:pt x="208" y="339"/>
                    <a:pt x="208" y="344"/>
                  </a:cubicBezTo>
                  <a:cubicBezTo>
                    <a:pt x="207" y="344"/>
                    <a:pt x="207" y="345"/>
                    <a:pt x="206" y="346"/>
                  </a:cubicBezTo>
                  <a:cubicBezTo>
                    <a:pt x="204" y="343"/>
                    <a:pt x="199" y="340"/>
                    <a:pt x="202" y="336"/>
                  </a:cubicBezTo>
                  <a:close/>
                  <a:moveTo>
                    <a:pt x="203" y="323"/>
                  </a:moveTo>
                  <a:cubicBezTo>
                    <a:pt x="201" y="322"/>
                    <a:pt x="200" y="321"/>
                    <a:pt x="199" y="319"/>
                  </a:cubicBezTo>
                  <a:cubicBezTo>
                    <a:pt x="199" y="316"/>
                    <a:pt x="203" y="316"/>
                    <a:pt x="203" y="312"/>
                  </a:cubicBezTo>
                  <a:cubicBezTo>
                    <a:pt x="210" y="315"/>
                    <a:pt x="206" y="319"/>
                    <a:pt x="203" y="323"/>
                  </a:cubicBezTo>
                  <a:close/>
                  <a:moveTo>
                    <a:pt x="206" y="305"/>
                  </a:moveTo>
                  <a:cubicBezTo>
                    <a:pt x="206" y="305"/>
                    <a:pt x="206" y="305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ubicBezTo>
                    <a:pt x="205" y="303"/>
                    <a:pt x="209" y="299"/>
                    <a:pt x="212" y="298"/>
                  </a:cubicBezTo>
                  <a:cubicBezTo>
                    <a:pt x="210" y="301"/>
                    <a:pt x="208" y="303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lose/>
                  <a:moveTo>
                    <a:pt x="209" y="291"/>
                  </a:moveTo>
                  <a:cubicBezTo>
                    <a:pt x="210" y="288"/>
                    <a:pt x="205" y="286"/>
                    <a:pt x="205" y="282"/>
                  </a:cubicBezTo>
                  <a:cubicBezTo>
                    <a:pt x="206" y="281"/>
                    <a:pt x="207" y="280"/>
                    <a:pt x="208" y="278"/>
                  </a:cubicBezTo>
                  <a:cubicBezTo>
                    <a:pt x="211" y="280"/>
                    <a:pt x="213" y="283"/>
                    <a:pt x="215" y="286"/>
                  </a:cubicBezTo>
                  <a:cubicBezTo>
                    <a:pt x="214" y="288"/>
                    <a:pt x="212" y="290"/>
                    <a:pt x="209" y="291"/>
                  </a:cubicBezTo>
                  <a:close/>
                  <a:moveTo>
                    <a:pt x="212" y="276"/>
                  </a:moveTo>
                  <a:cubicBezTo>
                    <a:pt x="211" y="273"/>
                    <a:pt x="215" y="273"/>
                    <a:pt x="215" y="271"/>
                  </a:cubicBezTo>
                  <a:cubicBezTo>
                    <a:pt x="218" y="272"/>
                    <a:pt x="220" y="275"/>
                    <a:pt x="221" y="278"/>
                  </a:cubicBezTo>
                  <a:cubicBezTo>
                    <a:pt x="220" y="280"/>
                    <a:pt x="220" y="283"/>
                    <a:pt x="217" y="283"/>
                  </a:cubicBezTo>
                  <a:cubicBezTo>
                    <a:pt x="217" y="281"/>
                    <a:pt x="214" y="279"/>
                    <a:pt x="212" y="276"/>
                  </a:cubicBezTo>
                  <a:close/>
                  <a:moveTo>
                    <a:pt x="218" y="269"/>
                  </a:moveTo>
                  <a:cubicBezTo>
                    <a:pt x="220" y="260"/>
                    <a:pt x="227" y="263"/>
                    <a:pt x="229" y="269"/>
                  </a:cubicBezTo>
                  <a:cubicBezTo>
                    <a:pt x="228" y="272"/>
                    <a:pt x="227" y="273"/>
                    <a:pt x="225" y="275"/>
                  </a:cubicBezTo>
                  <a:cubicBezTo>
                    <a:pt x="222" y="274"/>
                    <a:pt x="221" y="270"/>
                    <a:pt x="218" y="269"/>
                  </a:cubicBezTo>
                  <a:close/>
                  <a:moveTo>
                    <a:pt x="227" y="258"/>
                  </a:moveTo>
                  <a:cubicBezTo>
                    <a:pt x="229" y="250"/>
                    <a:pt x="234" y="257"/>
                    <a:pt x="237" y="261"/>
                  </a:cubicBezTo>
                  <a:cubicBezTo>
                    <a:pt x="237" y="264"/>
                    <a:pt x="234" y="264"/>
                    <a:pt x="233" y="267"/>
                  </a:cubicBezTo>
                  <a:cubicBezTo>
                    <a:pt x="230" y="265"/>
                    <a:pt x="228" y="261"/>
                    <a:pt x="227" y="258"/>
                  </a:cubicBezTo>
                  <a:close/>
                  <a:moveTo>
                    <a:pt x="233" y="250"/>
                  </a:moveTo>
                  <a:cubicBezTo>
                    <a:pt x="234" y="247"/>
                    <a:pt x="236" y="247"/>
                    <a:pt x="237" y="245"/>
                  </a:cubicBezTo>
                  <a:cubicBezTo>
                    <a:pt x="238" y="249"/>
                    <a:pt x="238" y="250"/>
                    <a:pt x="239" y="256"/>
                  </a:cubicBezTo>
                  <a:cubicBezTo>
                    <a:pt x="237" y="255"/>
                    <a:pt x="236" y="252"/>
                    <a:pt x="233" y="250"/>
                  </a:cubicBezTo>
                  <a:close/>
                  <a:moveTo>
                    <a:pt x="231" y="229"/>
                  </a:moveTo>
                  <a:cubicBezTo>
                    <a:pt x="232" y="226"/>
                    <a:pt x="235" y="224"/>
                    <a:pt x="236" y="222"/>
                  </a:cubicBezTo>
                  <a:cubicBezTo>
                    <a:pt x="238" y="224"/>
                    <a:pt x="236" y="232"/>
                    <a:pt x="238" y="236"/>
                  </a:cubicBezTo>
                  <a:cubicBezTo>
                    <a:pt x="234" y="235"/>
                    <a:pt x="234" y="231"/>
                    <a:pt x="231" y="229"/>
                  </a:cubicBezTo>
                  <a:close/>
                  <a:moveTo>
                    <a:pt x="234" y="157"/>
                  </a:moveTo>
                  <a:cubicBezTo>
                    <a:pt x="231" y="154"/>
                    <a:pt x="228" y="151"/>
                    <a:pt x="227" y="148"/>
                  </a:cubicBezTo>
                  <a:cubicBezTo>
                    <a:pt x="228" y="143"/>
                    <a:pt x="232" y="141"/>
                    <a:pt x="234" y="137"/>
                  </a:cubicBezTo>
                  <a:cubicBezTo>
                    <a:pt x="240" y="139"/>
                    <a:pt x="237" y="154"/>
                    <a:pt x="234" y="157"/>
                  </a:cubicBezTo>
                  <a:close/>
                  <a:moveTo>
                    <a:pt x="236" y="129"/>
                  </a:moveTo>
                  <a:cubicBezTo>
                    <a:pt x="232" y="129"/>
                    <a:pt x="232" y="125"/>
                    <a:pt x="230" y="123"/>
                  </a:cubicBezTo>
                  <a:cubicBezTo>
                    <a:pt x="230" y="121"/>
                    <a:pt x="232" y="121"/>
                    <a:pt x="232" y="119"/>
                  </a:cubicBezTo>
                  <a:cubicBezTo>
                    <a:pt x="235" y="121"/>
                    <a:pt x="238" y="125"/>
                    <a:pt x="236" y="129"/>
                  </a:cubicBezTo>
                  <a:close/>
                  <a:moveTo>
                    <a:pt x="232" y="133"/>
                  </a:moveTo>
                  <a:cubicBezTo>
                    <a:pt x="229" y="136"/>
                    <a:pt x="225" y="138"/>
                    <a:pt x="224" y="143"/>
                  </a:cubicBezTo>
                  <a:cubicBezTo>
                    <a:pt x="213" y="139"/>
                    <a:pt x="223" y="131"/>
                    <a:pt x="227" y="126"/>
                  </a:cubicBezTo>
                  <a:cubicBezTo>
                    <a:pt x="229" y="128"/>
                    <a:pt x="230" y="130"/>
                    <a:pt x="232" y="133"/>
                  </a:cubicBezTo>
                  <a:close/>
                  <a:moveTo>
                    <a:pt x="220" y="147"/>
                  </a:moveTo>
                  <a:cubicBezTo>
                    <a:pt x="218" y="150"/>
                    <a:pt x="215" y="151"/>
                    <a:pt x="213" y="155"/>
                  </a:cubicBezTo>
                  <a:cubicBezTo>
                    <a:pt x="211" y="154"/>
                    <a:pt x="211" y="152"/>
                    <a:pt x="209" y="151"/>
                  </a:cubicBezTo>
                  <a:cubicBezTo>
                    <a:pt x="208" y="145"/>
                    <a:pt x="213" y="144"/>
                    <a:pt x="215" y="140"/>
                  </a:cubicBezTo>
                  <a:cubicBezTo>
                    <a:pt x="218" y="141"/>
                    <a:pt x="218" y="145"/>
                    <a:pt x="220" y="147"/>
                  </a:cubicBezTo>
                  <a:close/>
                  <a:moveTo>
                    <a:pt x="204" y="144"/>
                  </a:moveTo>
                  <a:cubicBezTo>
                    <a:pt x="198" y="141"/>
                    <a:pt x="204" y="134"/>
                    <a:pt x="207" y="130"/>
                  </a:cubicBezTo>
                  <a:cubicBezTo>
                    <a:pt x="209" y="131"/>
                    <a:pt x="211" y="134"/>
                    <a:pt x="212" y="137"/>
                  </a:cubicBezTo>
                  <a:cubicBezTo>
                    <a:pt x="210" y="139"/>
                    <a:pt x="208" y="143"/>
                    <a:pt x="204" y="144"/>
                  </a:cubicBezTo>
                  <a:close/>
                  <a:moveTo>
                    <a:pt x="198" y="135"/>
                  </a:moveTo>
                  <a:cubicBezTo>
                    <a:pt x="191" y="131"/>
                    <a:pt x="198" y="124"/>
                    <a:pt x="200" y="120"/>
                  </a:cubicBezTo>
                  <a:cubicBezTo>
                    <a:pt x="202" y="121"/>
                    <a:pt x="203" y="124"/>
                    <a:pt x="204" y="125"/>
                  </a:cubicBezTo>
                  <a:cubicBezTo>
                    <a:pt x="203" y="129"/>
                    <a:pt x="199" y="131"/>
                    <a:pt x="198" y="135"/>
                  </a:cubicBezTo>
                  <a:close/>
                  <a:moveTo>
                    <a:pt x="202" y="148"/>
                  </a:moveTo>
                  <a:cubicBezTo>
                    <a:pt x="200" y="152"/>
                    <a:pt x="198" y="154"/>
                    <a:pt x="196" y="156"/>
                  </a:cubicBezTo>
                  <a:cubicBezTo>
                    <a:pt x="194" y="155"/>
                    <a:pt x="193" y="154"/>
                    <a:pt x="191" y="152"/>
                  </a:cubicBezTo>
                  <a:cubicBezTo>
                    <a:pt x="192" y="146"/>
                    <a:pt x="199" y="140"/>
                    <a:pt x="202" y="148"/>
                  </a:cubicBezTo>
                  <a:close/>
                  <a:moveTo>
                    <a:pt x="189" y="146"/>
                  </a:moveTo>
                  <a:cubicBezTo>
                    <a:pt x="188" y="146"/>
                    <a:pt x="187" y="145"/>
                    <a:pt x="186" y="144"/>
                  </a:cubicBezTo>
                  <a:cubicBezTo>
                    <a:pt x="187" y="141"/>
                    <a:pt x="191" y="133"/>
                    <a:pt x="195" y="138"/>
                  </a:cubicBezTo>
                  <a:cubicBezTo>
                    <a:pt x="193" y="141"/>
                    <a:pt x="190" y="142"/>
                    <a:pt x="189" y="146"/>
                  </a:cubicBezTo>
                  <a:close/>
                  <a:moveTo>
                    <a:pt x="182" y="137"/>
                  </a:moveTo>
                  <a:cubicBezTo>
                    <a:pt x="179" y="137"/>
                    <a:pt x="180" y="133"/>
                    <a:pt x="177" y="133"/>
                  </a:cubicBezTo>
                  <a:cubicBezTo>
                    <a:pt x="178" y="129"/>
                    <a:pt x="181" y="127"/>
                    <a:pt x="183" y="124"/>
                  </a:cubicBezTo>
                  <a:cubicBezTo>
                    <a:pt x="186" y="124"/>
                    <a:pt x="186" y="127"/>
                    <a:pt x="187" y="129"/>
                  </a:cubicBezTo>
                  <a:cubicBezTo>
                    <a:pt x="186" y="132"/>
                    <a:pt x="183" y="134"/>
                    <a:pt x="182" y="137"/>
                  </a:cubicBezTo>
                  <a:close/>
                  <a:moveTo>
                    <a:pt x="174" y="146"/>
                  </a:moveTo>
                  <a:cubicBezTo>
                    <a:pt x="171" y="142"/>
                    <a:pt x="172" y="139"/>
                    <a:pt x="174" y="135"/>
                  </a:cubicBezTo>
                  <a:cubicBezTo>
                    <a:pt x="179" y="137"/>
                    <a:pt x="179" y="145"/>
                    <a:pt x="174" y="146"/>
                  </a:cubicBezTo>
                  <a:close/>
                  <a:moveTo>
                    <a:pt x="176" y="157"/>
                  </a:moveTo>
                  <a:cubicBezTo>
                    <a:pt x="179" y="159"/>
                    <a:pt x="173" y="165"/>
                    <a:pt x="171" y="167"/>
                  </a:cubicBezTo>
                  <a:cubicBezTo>
                    <a:pt x="170" y="164"/>
                    <a:pt x="175" y="161"/>
                    <a:pt x="176" y="157"/>
                  </a:cubicBezTo>
                  <a:close/>
                  <a:moveTo>
                    <a:pt x="172" y="176"/>
                  </a:moveTo>
                  <a:cubicBezTo>
                    <a:pt x="174" y="176"/>
                    <a:pt x="174" y="180"/>
                    <a:pt x="176" y="181"/>
                  </a:cubicBezTo>
                  <a:cubicBezTo>
                    <a:pt x="175" y="184"/>
                    <a:pt x="172" y="186"/>
                    <a:pt x="171" y="189"/>
                  </a:cubicBezTo>
                  <a:cubicBezTo>
                    <a:pt x="167" y="189"/>
                    <a:pt x="168" y="185"/>
                    <a:pt x="166" y="184"/>
                  </a:cubicBezTo>
                  <a:cubicBezTo>
                    <a:pt x="167" y="181"/>
                    <a:pt x="170" y="179"/>
                    <a:pt x="172" y="176"/>
                  </a:cubicBezTo>
                  <a:close/>
                  <a:moveTo>
                    <a:pt x="172" y="214"/>
                  </a:moveTo>
                  <a:cubicBezTo>
                    <a:pt x="175" y="216"/>
                    <a:pt x="180" y="222"/>
                    <a:pt x="174" y="224"/>
                  </a:cubicBezTo>
                  <a:cubicBezTo>
                    <a:pt x="172" y="222"/>
                    <a:pt x="171" y="219"/>
                    <a:pt x="170" y="216"/>
                  </a:cubicBezTo>
                  <a:cubicBezTo>
                    <a:pt x="171" y="215"/>
                    <a:pt x="171" y="215"/>
                    <a:pt x="172" y="214"/>
                  </a:cubicBezTo>
                  <a:close/>
                  <a:moveTo>
                    <a:pt x="169" y="242"/>
                  </a:moveTo>
                  <a:cubicBezTo>
                    <a:pt x="170" y="241"/>
                    <a:pt x="175" y="248"/>
                    <a:pt x="170" y="247"/>
                  </a:cubicBezTo>
                  <a:cubicBezTo>
                    <a:pt x="169" y="246"/>
                    <a:pt x="170" y="242"/>
                    <a:pt x="169" y="242"/>
                  </a:cubicBezTo>
                  <a:close/>
                  <a:moveTo>
                    <a:pt x="171" y="261"/>
                  </a:moveTo>
                  <a:cubicBezTo>
                    <a:pt x="173" y="262"/>
                    <a:pt x="173" y="267"/>
                    <a:pt x="176" y="268"/>
                  </a:cubicBezTo>
                  <a:cubicBezTo>
                    <a:pt x="173" y="271"/>
                    <a:pt x="172" y="276"/>
                    <a:pt x="168" y="277"/>
                  </a:cubicBezTo>
                  <a:cubicBezTo>
                    <a:pt x="164" y="272"/>
                    <a:pt x="165" y="265"/>
                    <a:pt x="171" y="261"/>
                  </a:cubicBezTo>
                  <a:close/>
                  <a:moveTo>
                    <a:pt x="166" y="332"/>
                  </a:moveTo>
                  <a:cubicBezTo>
                    <a:pt x="168" y="333"/>
                    <a:pt x="170" y="338"/>
                    <a:pt x="166" y="339"/>
                  </a:cubicBezTo>
                  <a:cubicBezTo>
                    <a:pt x="166" y="336"/>
                    <a:pt x="166" y="334"/>
                    <a:pt x="166" y="332"/>
                  </a:cubicBezTo>
                  <a:close/>
                  <a:moveTo>
                    <a:pt x="166" y="299"/>
                  </a:moveTo>
                  <a:cubicBezTo>
                    <a:pt x="168" y="298"/>
                    <a:pt x="166" y="296"/>
                    <a:pt x="166" y="294"/>
                  </a:cubicBezTo>
                  <a:cubicBezTo>
                    <a:pt x="169" y="292"/>
                    <a:pt x="169" y="294"/>
                    <a:pt x="170" y="296"/>
                  </a:cubicBezTo>
                  <a:cubicBezTo>
                    <a:pt x="170" y="298"/>
                    <a:pt x="169" y="299"/>
                    <a:pt x="166" y="299"/>
                  </a:cubicBezTo>
                  <a:close/>
                  <a:moveTo>
                    <a:pt x="170" y="356"/>
                  </a:moveTo>
                  <a:cubicBezTo>
                    <a:pt x="170" y="359"/>
                    <a:pt x="171" y="361"/>
                    <a:pt x="172" y="363"/>
                  </a:cubicBezTo>
                  <a:cubicBezTo>
                    <a:pt x="170" y="363"/>
                    <a:pt x="171" y="365"/>
                    <a:pt x="169" y="364"/>
                  </a:cubicBezTo>
                  <a:cubicBezTo>
                    <a:pt x="168" y="361"/>
                    <a:pt x="169" y="360"/>
                    <a:pt x="168" y="356"/>
                  </a:cubicBezTo>
                  <a:cubicBezTo>
                    <a:pt x="169" y="356"/>
                    <a:pt x="170" y="356"/>
                    <a:pt x="170" y="356"/>
                  </a:cubicBezTo>
                  <a:close/>
                  <a:moveTo>
                    <a:pt x="172" y="322"/>
                  </a:moveTo>
                  <a:cubicBezTo>
                    <a:pt x="175" y="323"/>
                    <a:pt x="178" y="330"/>
                    <a:pt x="174" y="331"/>
                  </a:cubicBezTo>
                  <a:cubicBezTo>
                    <a:pt x="172" y="332"/>
                    <a:pt x="168" y="325"/>
                    <a:pt x="172" y="322"/>
                  </a:cubicBezTo>
                  <a:close/>
                  <a:moveTo>
                    <a:pt x="174" y="345"/>
                  </a:moveTo>
                  <a:cubicBezTo>
                    <a:pt x="174" y="345"/>
                    <a:pt x="173" y="345"/>
                    <a:pt x="172" y="345"/>
                  </a:cubicBezTo>
                  <a:cubicBezTo>
                    <a:pt x="173" y="343"/>
                    <a:pt x="171" y="343"/>
                    <a:pt x="172" y="341"/>
                  </a:cubicBezTo>
                  <a:cubicBezTo>
                    <a:pt x="174" y="341"/>
                    <a:pt x="175" y="343"/>
                    <a:pt x="174" y="345"/>
                  </a:cubicBezTo>
                  <a:close/>
                  <a:moveTo>
                    <a:pt x="176" y="419"/>
                  </a:moveTo>
                  <a:cubicBezTo>
                    <a:pt x="178" y="420"/>
                    <a:pt x="178" y="424"/>
                    <a:pt x="179" y="427"/>
                  </a:cubicBezTo>
                  <a:cubicBezTo>
                    <a:pt x="180" y="429"/>
                    <a:pt x="177" y="429"/>
                    <a:pt x="177" y="431"/>
                  </a:cubicBezTo>
                  <a:cubicBezTo>
                    <a:pt x="175" y="429"/>
                    <a:pt x="173" y="423"/>
                    <a:pt x="176" y="419"/>
                  </a:cubicBezTo>
                  <a:close/>
                  <a:moveTo>
                    <a:pt x="176" y="454"/>
                  </a:moveTo>
                  <a:cubicBezTo>
                    <a:pt x="174" y="454"/>
                    <a:pt x="174" y="457"/>
                    <a:pt x="172" y="457"/>
                  </a:cubicBezTo>
                  <a:cubicBezTo>
                    <a:pt x="171" y="454"/>
                    <a:pt x="173" y="453"/>
                    <a:pt x="174" y="449"/>
                  </a:cubicBezTo>
                  <a:cubicBezTo>
                    <a:pt x="176" y="450"/>
                    <a:pt x="175" y="452"/>
                    <a:pt x="176" y="454"/>
                  </a:cubicBezTo>
                  <a:close/>
                  <a:moveTo>
                    <a:pt x="177" y="378"/>
                  </a:moveTo>
                  <a:cubicBezTo>
                    <a:pt x="176" y="375"/>
                    <a:pt x="174" y="374"/>
                    <a:pt x="174" y="371"/>
                  </a:cubicBezTo>
                  <a:cubicBezTo>
                    <a:pt x="175" y="370"/>
                    <a:pt x="176" y="369"/>
                    <a:pt x="177" y="367"/>
                  </a:cubicBezTo>
                  <a:cubicBezTo>
                    <a:pt x="180" y="368"/>
                    <a:pt x="180" y="372"/>
                    <a:pt x="182" y="374"/>
                  </a:cubicBezTo>
                  <a:cubicBezTo>
                    <a:pt x="181" y="376"/>
                    <a:pt x="180" y="378"/>
                    <a:pt x="177" y="378"/>
                  </a:cubicBezTo>
                  <a:close/>
                  <a:moveTo>
                    <a:pt x="180" y="390"/>
                  </a:moveTo>
                  <a:cubicBezTo>
                    <a:pt x="183" y="390"/>
                    <a:pt x="184" y="393"/>
                    <a:pt x="183" y="395"/>
                  </a:cubicBezTo>
                  <a:cubicBezTo>
                    <a:pt x="180" y="395"/>
                    <a:pt x="178" y="392"/>
                    <a:pt x="180" y="390"/>
                  </a:cubicBezTo>
                  <a:close/>
                  <a:moveTo>
                    <a:pt x="183" y="437"/>
                  </a:moveTo>
                  <a:cubicBezTo>
                    <a:pt x="188" y="440"/>
                    <a:pt x="185" y="446"/>
                    <a:pt x="181" y="448"/>
                  </a:cubicBezTo>
                  <a:cubicBezTo>
                    <a:pt x="178" y="444"/>
                    <a:pt x="181" y="440"/>
                    <a:pt x="183" y="437"/>
                  </a:cubicBezTo>
                  <a:close/>
                  <a:moveTo>
                    <a:pt x="188" y="451"/>
                  </a:moveTo>
                  <a:cubicBezTo>
                    <a:pt x="194" y="453"/>
                    <a:pt x="189" y="461"/>
                    <a:pt x="187" y="464"/>
                  </a:cubicBezTo>
                  <a:cubicBezTo>
                    <a:pt x="184" y="462"/>
                    <a:pt x="184" y="459"/>
                    <a:pt x="184" y="454"/>
                  </a:cubicBezTo>
                  <a:cubicBezTo>
                    <a:pt x="186" y="454"/>
                    <a:pt x="187" y="452"/>
                    <a:pt x="188" y="451"/>
                  </a:cubicBezTo>
                  <a:close/>
                  <a:moveTo>
                    <a:pt x="193" y="464"/>
                  </a:moveTo>
                  <a:cubicBezTo>
                    <a:pt x="195" y="466"/>
                    <a:pt x="191" y="469"/>
                    <a:pt x="189" y="470"/>
                  </a:cubicBezTo>
                  <a:cubicBezTo>
                    <a:pt x="189" y="466"/>
                    <a:pt x="192" y="466"/>
                    <a:pt x="193" y="464"/>
                  </a:cubicBezTo>
                  <a:close/>
                  <a:moveTo>
                    <a:pt x="190" y="437"/>
                  </a:moveTo>
                  <a:cubicBezTo>
                    <a:pt x="189" y="436"/>
                    <a:pt x="188" y="433"/>
                    <a:pt x="187" y="431"/>
                  </a:cubicBezTo>
                  <a:cubicBezTo>
                    <a:pt x="189" y="429"/>
                    <a:pt x="191" y="428"/>
                    <a:pt x="191" y="425"/>
                  </a:cubicBezTo>
                  <a:cubicBezTo>
                    <a:pt x="194" y="426"/>
                    <a:pt x="195" y="429"/>
                    <a:pt x="196" y="430"/>
                  </a:cubicBezTo>
                  <a:cubicBezTo>
                    <a:pt x="195" y="434"/>
                    <a:pt x="193" y="436"/>
                    <a:pt x="190" y="437"/>
                  </a:cubicBezTo>
                  <a:close/>
                  <a:moveTo>
                    <a:pt x="191" y="411"/>
                  </a:moveTo>
                  <a:cubicBezTo>
                    <a:pt x="189" y="410"/>
                    <a:pt x="187" y="411"/>
                    <a:pt x="185" y="409"/>
                  </a:cubicBezTo>
                  <a:cubicBezTo>
                    <a:pt x="186" y="406"/>
                    <a:pt x="188" y="404"/>
                    <a:pt x="190" y="401"/>
                  </a:cubicBezTo>
                  <a:cubicBezTo>
                    <a:pt x="193" y="402"/>
                    <a:pt x="193" y="405"/>
                    <a:pt x="195" y="406"/>
                  </a:cubicBezTo>
                  <a:cubicBezTo>
                    <a:pt x="194" y="408"/>
                    <a:pt x="192" y="409"/>
                    <a:pt x="191" y="411"/>
                  </a:cubicBezTo>
                  <a:close/>
                  <a:moveTo>
                    <a:pt x="195" y="394"/>
                  </a:moveTo>
                  <a:cubicBezTo>
                    <a:pt x="199" y="395"/>
                    <a:pt x="201" y="399"/>
                    <a:pt x="198" y="402"/>
                  </a:cubicBezTo>
                  <a:cubicBezTo>
                    <a:pt x="195" y="401"/>
                    <a:pt x="192" y="397"/>
                    <a:pt x="195" y="394"/>
                  </a:cubicBezTo>
                  <a:close/>
                  <a:moveTo>
                    <a:pt x="197" y="369"/>
                  </a:moveTo>
                  <a:cubicBezTo>
                    <a:pt x="200" y="370"/>
                    <a:pt x="202" y="373"/>
                    <a:pt x="201" y="375"/>
                  </a:cubicBezTo>
                  <a:cubicBezTo>
                    <a:pt x="198" y="375"/>
                    <a:pt x="196" y="372"/>
                    <a:pt x="197" y="369"/>
                  </a:cubicBezTo>
                  <a:close/>
                  <a:moveTo>
                    <a:pt x="202" y="385"/>
                  </a:moveTo>
                  <a:cubicBezTo>
                    <a:pt x="205" y="384"/>
                    <a:pt x="208" y="392"/>
                    <a:pt x="204" y="394"/>
                  </a:cubicBezTo>
                  <a:cubicBezTo>
                    <a:pt x="200" y="393"/>
                    <a:pt x="201" y="386"/>
                    <a:pt x="202" y="385"/>
                  </a:cubicBezTo>
                  <a:close/>
                  <a:moveTo>
                    <a:pt x="204" y="383"/>
                  </a:moveTo>
                  <a:cubicBezTo>
                    <a:pt x="208" y="373"/>
                    <a:pt x="215" y="389"/>
                    <a:pt x="207" y="386"/>
                  </a:cubicBezTo>
                  <a:cubicBezTo>
                    <a:pt x="205" y="386"/>
                    <a:pt x="207" y="383"/>
                    <a:pt x="204" y="383"/>
                  </a:cubicBezTo>
                  <a:close/>
                  <a:moveTo>
                    <a:pt x="210" y="363"/>
                  </a:moveTo>
                  <a:cubicBezTo>
                    <a:pt x="212" y="360"/>
                    <a:pt x="207" y="360"/>
                    <a:pt x="207" y="357"/>
                  </a:cubicBezTo>
                  <a:cubicBezTo>
                    <a:pt x="208" y="357"/>
                    <a:pt x="207" y="356"/>
                    <a:pt x="208" y="355"/>
                  </a:cubicBezTo>
                  <a:cubicBezTo>
                    <a:pt x="208" y="355"/>
                    <a:pt x="209" y="355"/>
                    <a:pt x="210" y="355"/>
                  </a:cubicBezTo>
                  <a:cubicBezTo>
                    <a:pt x="210" y="358"/>
                    <a:pt x="213" y="358"/>
                    <a:pt x="213" y="362"/>
                  </a:cubicBezTo>
                  <a:cubicBezTo>
                    <a:pt x="212" y="362"/>
                    <a:pt x="211" y="363"/>
                    <a:pt x="210" y="363"/>
                  </a:cubicBezTo>
                  <a:close/>
                  <a:moveTo>
                    <a:pt x="211" y="375"/>
                  </a:moveTo>
                  <a:cubicBezTo>
                    <a:pt x="214" y="375"/>
                    <a:pt x="214" y="378"/>
                    <a:pt x="215" y="380"/>
                  </a:cubicBezTo>
                  <a:cubicBezTo>
                    <a:pt x="213" y="378"/>
                    <a:pt x="210" y="377"/>
                    <a:pt x="211" y="375"/>
                  </a:cubicBezTo>
                  <a:close/>
                  <a:moveTo>
                    <a:pt x="214" y="358"/>
                  </a:moveTo>
                  <a:cubicBezTo>
                    <a:pt x="213" y="356"/>
                    <a:pt x="211" y="354"/>
                    <a:pt x="210" y="351"/>
                  </a:cubicBezTo>
                  <a:cubicBezTo>
                    <a:pt x="212" y="351"/>
                    <a:pt x="212" y="349"/>
                    <a:pt x="213" y="348"/>
                  </a:cubicBezTo>
                  <a:cubicBezTo>
                    <a:pt x="217" y="350"/>
                    <a:pt x="221" y="357"/>
                    <a:pt x="214" y="358"/>
                  </a:cubicBezTo>
                  <a:close/>
                  <a:moveTo>
                    <a:pt x="207" y="330"/>
                  </a:moveTo>
                  <a:cubicBezTo>
                    <a:pt x="208" y="327"/>
                    <a:pt x="210" y="325"/>
                    <a:pt x="212" y="324"/>
                  </a:cubicBezTo>
                  <a:cubicBezTo>
                    <a:pt x="215" y="325"/>
                    <a:pt x="216" y="329"/>
                    <a:pt x="218" y="331"/>
                  </a:cubicBezTo>
                  <a:cubicBezTo>
                    <a:pt x="214" y="339"/>
                    <a:pt x="211" y="334"/>
                    <a:pt x="207" y="330"/>
                  </a:cubicBezTo>
                  <a:close/>
                  <a:moveTo>
                    <a:pt x="212" y="311"/>
                  </a:moveTo>
                  <a:cubicBezTo>
                    <a:pt x="210" y="310"/>
                    <a:pt x="209" y="308"/>
                    <a:pt x="207" y="308"/>
                  </a:cubicBezTo>
                  <a:cubicBezTo>
                    <a:pt x="208" y="305"/>
                    <a:pt x="211" y="304"/>
                    <a:pt x="212" y="301"/>
                  </a:cubicBezTo>
                  <a:cubicBezTo>
                    <a:pt x="215" y="300"/>
                    <a:pt x="214" y="304"/>
                    <a:pt x="217" y="305"/>
                  </a:cubicBezTo>
                  <a:cubicBezTo>
                    <a:pt x="216" y="308"/>
                    <a:pt x="213" y="308"/>
                    <a:pt x="212" y="311"/>
                  </a:cubicBezTo>
                  <a:close/>
                  <a:moveTo>
                    <a:pt x="215" y="298"/>
                  </a:moveTo>
                  <a:cubicBezTo>
                    <a:pt x="215" y="294"/>
                    <a:pt x="218" y="295"/>
                    <a:pt x="219" y="292"/>
                  </a:cubicBezTo>
                  <a:cubicBezTo>
                    <a:pt x="221" y="293"/>
                    <a:pt x="222" y="295"/>
                    <a:pt x="223" y="296"/>
                  </a:cubicBezTo>
                  <a:cubicBezTo>
                    <a:pt x="222" y="298"/>
                    <a:pt x="221" y="301"/>
                    <a:pt x="219" y="302"/>
                  </a:cubicBezTo>
                  <a:cubicBezTo>
                    <a:pt x="219" y="299"/>
                    <a:pt x="217" y="299"/>
                    <a:pt x="215" y="298"/>
                  </a:cubicBezTo>
                  <a:close/>
                  <a:moveTo>
                    <a:pt x="226" y="283"/>
                  </a:moveTo>
                  <a:cubicBezTo>
                    <a:pt x="227" y="286"/>
                    <a:pt x="232" y="290"/>
                    <a:pt x="227" y="293"/>
                  </a:cubicBezTo>
                  <a:cubicBezTo>
                    <a:pt x="223" y="291"/>
                    <a:pt x="220" y="284"/>
                    <a:pt x="226" y="283"/>
                  </a:cubicBezTo>
                  <a:close/>
                  <a:moveTo>
                    <a:pt x="237" y="279"/>
                  </a:moveTo>
                  <a:cubicBezTo>
                    <a:pt x="237" y="282"/>
                    <a:pt x="235" y="283"/>
                    <a:pt x="233" y="285"/>
                  </a:cubicBezTo>
                  <a:cubicBezTo>
                    <a:pt x="220" y="282"/>
                    <a:pt x="237" y="268"/>
                    <a:pt x="237" y="279"/>
                  </a:cubicBezTo>
                  <a:close/>
                  <a:moveTo>
                    <a:pt x="240" y="284"/>
                  </a:moveTo>
                  <a:cubicBezTo>
                    <a:pt x="242" y="289"/>
                    <a:pt x="241" y="291"/>
                    <a:pt x="242" y="297"/>
                  </a:cubicBezTo>
                  <a:cubicBezTo>
                    <a:pt x="239" y="296"/>
                    <a:pt x="238" y="293"/>
                    <a:pt x="236" y="290"/>
                  </a:cubicBezTo>
                  <a:cubicBezTo>
                    <a:pt x="237" y="288"/>
                    <a:pt x="239" y="287"/>
                    <a:pt x="240" y="284"/>
                  </a:cubicBezTo>
                  <a:close/>
                  <a:moveTo>
                    <a:pt x="240" y="227"/>
                  </a:moveTo>
                  <a:cubicBezTo>
                    <a:pt x="242" y="227"/>
                    <a:pt x="241" y="229"/>
                    <a:pt x="243" y="229"/>
                  </a:cubicBezTo>
                  <a:cubicBezTo>
                    <a:pt x="243" y="230"/>
                    <a:pt x="242" y="230"/>
                    <a:pt x="242" y="231"/>
                  </a:cubicBezTo>
                  <a:cubicBezTo>
                    <a:pt x="240" y="230"/>
                    <a:pt x="240" y="228"/>
                    <a:pt x="240" y="227"/>
                  </a:cubicBezTo>
                  <a:close/>
                  <a:moveTo>
                    <a:pt x="246" y="234"/>
                  </a:moveTo>
                  <a:cubicBezTo>
                    <a:pt x="249" y="236"/>
                    <a:pt x="250" y="240"/>
                    <a:pt x="252" y="243"/>
                  </a:cubicBezTo>
                  <a:cubicBezTo>
                    <a:pt x="251" y="246"/>
                    <a:pt x="249" y="248"/>
                    <a:pt x="246" y="249"/>
                  </a:cubicBezTo>
                  <a:cubicBezTo>
                    <a:pt x="242" y="244"/>
                    <a:pt x="239" y="238"/>
                    <a:pt x="246" y="234"/>
                  </a:cubicBezTo>
                  <a:close/>
                  <a:moveTo>
                    <a:pt x="240" y="216"/>
                  </a:moveTo>
                  <a:cubicBezTo>
                    <a:pt x="243" y="214"/>
                    <a:pt x="244" y="211"/>
                    <a:pt x="246" y="208"/>
                  </a:cubicBezTo>
                  <a:cubicBezTo>
                    <a:pt x="255" y="211"/>
                    <a:pt x="253" y="222"/>
                    <a:pt x="246" y="225"/>
                  </a:cubicBezTo>
                  <a:cubicBezTo>
                    <a:pt x="242" y="224"/>
                    <a:pt x="242" y="219"/>
                    <a:pt x="240" y="216"/>
                  </a:cubicBezTo>
                  <a:close/>
                  <a:moveTo>
                    <a:pt x="250" y="204"/>
                  </a:moveTo>
                  <a:cubicBezTo>
                    <a:pt x="251" y="201"/>
                    <a:pt x="254" y="199"/>
                    <a:pt x="255" y="196"/>
                  </a:cubicBezTo>
                  <a:cubicBezTo>
                    <a:pt x="256" y="196"/>
                    <a:pt x="256" y="197"/>
                    <a:pt x="257" y="197"/>
                  </a:cubicBezTo>
                  <a:cubicBezTo>
                    <a:pt x="257" y="202"/>
                    <a:pt x="257" y="206"/>
                    <a:pt x="257" y="211"/>
                  </a:cubicBezTo>
                  <a:cubicBezTo>
                    <a:pt x="254" y="210"/>
                    <a:pt x="252" y="207"/>
                    <a:pt x="250" y="204"/>
                  </a:cubicBezTo>
                  <a:close/>
                  <a:moveTo>
                    <a:pt x="257" y="187"/>
                  </a:moveTo>
                  <a:cubicBezTo>
                    <a:pt x="250" y="186"/>
                    <a:pt x="253" y="179"/>
                    <a:pt x="256" y="176"/>
                  </a:cubicBezTo>
                  <a:cubicBezTo>
                    <a:pt x="259" y="177"/>
                    <a:pt x="257" y="185"/>
                    <a:pt x="257" y="187"/>
                  </a:cubicBezTo>
                  <a:close/>
                  <a:moveTo>
                    <a:pt x="256" y="147"/>
                  </a:moveTo>
                  <a:cubicBezTo>
                    <a:pt x="254" y="145"/>
                    <a:pt x="253" y="143"/>
                    <a:pt x="252" y="140"/>
                  </a:cubicBezTo>
                  <a:cubicBezTo>
                    <a:pt x="253" y="140"/>
                    <a:pt x="255" y="139"/>
                    <a:pt x="254" y="137"/>
                  </a:cubicBezTo>
                  <a:cubicBezTo>
                    <a:pt x="255" y="137"/>
                    <a:pt x="256" y="137"/>
                    <a:pt x="257" y="137"/>
                  </a:cubicBezTo>
                  <a:cubicBezTo>
                    <a:pt x="256" y="141"/>
                    <a:pt x="258" y="143"/>
                    <a:pt x="256" y="147"/>
                  </a:cubicBezTo>
                  <a:close/>
                  <a:moveTo>
                    <a:pt x="257" y="120"/>
                  </a:moveTo>
                  <a:cubicBezTo>
                    <a:pt x="255" y="119"/>
                    <a:pt x="255" y="117"/>
                    <a:pt x="253" y="116"/>
                  </a:cubicBezTo>
                  <a:cubicBezTo>
                    <a:pt x="253" y="114"/>
                    <a:pt x="255" y="113"/>
                    <a:pt x="255" y="112"/>
                  </a:cubicBezTo>
                  <a:cubicBezTo>
                    <a:pt x="258" y="112"/>
                    <a:pt x="256" y="117"/>
                    <a:pt x="257" y="120"/>
                  </a:cubicBezTo>
                  <a:close/>
                  <a:moveTo>
                    <a:pt x="249" y="110"/>
                  </a:moveTo>
                  <a:cubicBezTo>
                    <a:pt x="248" y="108"/>
                    <a:pt x="247" y="106"/>
                    <a:pt x="245" y="104"/>
                  </a:cubicBezTo>
                  <a:cubicBezTo>
                    <a:pt x="246" y="101"/>
                    <a:pt x="248" y="100"/>
                    <a:pt x="249" y="97"/>
                  </a:cubicBezTo>
                  <a:cubicBezTo>
                    <a:pt x="252" y="99"/>
                    <a:pt x="253" y="103"/>
                    <a:pt x="255" y="106"/>
                  </a:cubicBezTo>
                  <a:cubicBezTo>
                    <a:pt x="253" y="107"/>
                    <a:pt x="252" y="110"/>
                    <a:pt x="249" y="110"/>
                  </a:cubicBezTo>
                  <a:close/>
                  <a:moveTo>
                    <a:pt x="247" y="114"/>
                  </a:moveTo>
                  <a:cubicBezTo>
                    <a:pt x="246" y="118"/>
                    <a:pt x="242" y="119"/>
                    <a:pt x="241" y="122"/>
                  </a:cubicBezTo>
                  <a:cubicBezTo>
                    <a:pt x="237" y="121"/>
                    <a:pt x="238" y="119"/>
                    <a:pt x="236" y="116"/>
                  </a:cubicBezTo>
                  <a:cubicBezTo>
                    <a:pt x="237" y="112"/>
                    <a:pt x="240" y="111"/>
                    <a:pt x="242" y="108"/>
                  </a:cubicBezTo>
                  <a:cubicBezTo>
                    <a:pt x="244" y="109"/>
                    <a:pt x="244" y="113"/>
                    <a:pt x="247" y="114"/>
                  </a:cubicBezTo>
                  <a:close/>
                  <a:moveTo>
                    <a:pt x="232" y="111"/>
                  </a:moveTo>
                  <a:cubicBezTo>
                    <a:pt x="228" y="109"/>
                    <a:pt x="227" y="99"/>
                    <a:pt x="234" y="96"/>
                  </a:cubicBezTo>
                  <a:cubicBezTo>
                    <a:pt x="237" y="97"/>
                    <a:pt x="236" y="101"/>
                    <a:pt x="238" y="103"/>
                  </a:cubicBezTo>
                  <a:cubicBezTo>
                    <a:pt x="237" y="106"/>
                    <a:pt x="234" y="108"/>
                    <a:pt x="232" y="111"/>
                  </a:cubicBezTo>
                  <a:close/>
                  <a:moveTo>
                    <a:pt x="230" y="116"/>
                  </a:moveTo>
                  <a:cubicBezTo>
                    <a:pt x="229" y="116"/>
                    <a:pt x="227" y="116"/>
                    <a:pt x="228" y="118"/>
                  </a:cubicBezTo>
                  <a:cubicBezTo>
                    <a:pt x="223" y="116"/>
                    <a:pt x="218" y="109"/>
                    <a:pt x="227" y="108"/>
                  </a:cubicBezTo>
                  <a:cubicBezTo>
                    <a:pt x="227" y="111"/>
                    <a:pt x="230" y="112"/>
                    <a:pt x="230" y="116"/>
                  </a:cubicBezTo>
                  <a:close/>
                  <a:moveTo>
                    <a:pt x="224" y="121"/>
                  </a:moveTo>
                  <a:cubicBezTo>
                    <a:pt x="221" y="125"/>
                    <a:pt x="218" y="129"/>
                    <a:pt x="215" y="133"/>
                  </a:cubicBezTo>
                  <a:cubicBezTo>
                    <a:pt x="211" y="131"/>
                    <a:pt x="213" y="128"/>
                    <a:pt x="210" y="126"/>
                  </a:cubicBezTo>
                  <a:cubicBezTo>
                    <a:pt x="212" y="122"/>
                    <a:pt x="216" y="119"/>
                    <a:pt x="218" y="115"/>
                  </a:cubicBezTo>
                  <a:cubicBezTo>
                    <a:pt x="221" y="116"/>
                    <a:pt x="221" y="119"/>
                    <a:pt x="224" y="121"/>
                  </a:cubicBezTo>
                  <a:close/>
                  <a:moveTo>
                    <a:pt x="219" y="106"/>
                  </a:moveTo>
                  <a:cubicBezTo>
                    <a:pt x="217" y="106"/>
                    <a:pt x="216" y="104"/>
                    <a:pt x="215" y="103"/>
                  </a:cubicBezTo>
                  <a:cubicBezTo>
                    <a:pt x="216" y="92"/>
                    <a:pt x="226" y="102"/>
                    <a:pt x="219" y="106"/>
                  </a:cubicBezTo>
                  <a:close/>
                  <a:moveTo>
                    <a:pt x="216" y="111"/>
                  </a:moveTo>
                  <a:cubicBezTo>
                    <a:pt x="213" y="114"/>
                    <a:pt x="210" y="118"/>
                    <a:pt x="208" y="122"/>
                  </a:cubicBezTo>
                  <a:cubicBezTo>
                    <a:pt x="206" y="120"/>
                    <a:pt x="205" y="120"/>
                    <a:pt x="204" y="118"/>
                  </a:cubicBezTo>
                  <a:cubicBezTo>
                    <a:pt x="206" y="111"/>
                    <a:pt x="208" y="110"/>
                    <a:pt x="212" y="105"/>
                  </a:cubicBezTo>
                  <a:cubicBezTo>
                    <a:pt x="214" y="106"/>
                    <a:pt x="215" y="109"/>
                    <a:pt x="216" y="111"/>
                  </a:cubicBezTo>
                  <a:close/>
                  <a:moveTo>
                    <a:pt x="199" y="112"/>
                  </a:moveTo>
                  <a:cubicBezTo>
                    <a:pt x="200" y="109"/>
                    <a:pt x="198" y="109"/>
                    <a:pt x="196" y="108"/>
                  </a:cubicBezTo>
                  <a:cubicBezTo>
                    <a:pt x="197" y="101"/>
                    <a:pt x="203" y="100"/>
                    <a:pt x="204" y="95"/>
                  </a:cubicBezTo>
                  <a:cubicBezTo>
                    <a:pt x="206" y="96"/>
                    <a:pt x="208" y="99"/>
                    <a:pt x="209" y="101"/>
                  </a:cubicBezTo>
                  <a:cubicBezTo>
                    <a:pt x="205" y="104"/>
                    <a:pt x="204" y="110"/>
                    <a:pt x="199" y="112"/>
                  </a:cubicBezTo>
                  <a:close/>
                  <a:moveTo>
                    <a:pt x="191" y="125"/>
                  </a:moveTo>
                  <a:cubicBezTo>
                    <a:pt x="188" y="124"/>
                    <a:pt x="188" y="121"/>
                    <a:pt x="186" y="120"/>
                  </a:cubicBezTo>
                  <a:cubicBezTo>
                    <a:pt x="188" y="116"/>
                    <a:pt x="192" y="114"/>
                    <a:pt x="193" y="110"/>
                  </a:cubicBezTo>
                  <a:cubicBezTo>
                    <a:pt x="201" y="115"/>
                    <a:pt x="195" y="120"/>
                    <a:pt x="191" y="125"/>
                  </a:cubicBezTo>
                  <a:close/>
                  <a:moveTo>
                    <a:pt x="179" y="112"/>
                  </a:moveTo>
                  <a:cubicBezTo>
                    <a:pt x="180" y="106"/>
                    <a:pt x="185" y="105"/>
                    <a:pt x="186" y="100"/>
                  </a:cubicBezTo>
                  <a:cubicBezTo>
                    <a:pt x="188" y="100"/>
                    <a:pt x="187" y="102"/>
                    <a:pt x="189" y="103"/>
                  </a:cubicBezTo>
                  <a:cubicBezTo>
                    <a:pt x="185" y="105"/>
                    <a:pt x="184" y="113"/>
                    <a:pt x="179" y="112"/>
                  </a:cubicBezTo>
                  <a:close/>
                  <a:moveTo>
                    <a:pt x="178" y="107"/>
                  </a:moveTo>
                  <a:cubicBezTo>
                    <a:pt x="176" y="103"/>
                    <a:pt x="182" y="100"/>
                    <a:pt x="183" y="96"/>
                  </a:cubicBezTo>
                  <a:cubicBezTo>
                    <a:pt x="187" y="100"/>
                    <a:pt x="179" y="103"/>
                    <a:pt x="178" y="107"/>
                  </a:cubicBezTo>
                  <a:close/>
                  <a:moveTo>
                    <a:pt x="178" y="116"/>
                  </a:moveTo>
                  <a:cubicBezTo>
                    <a:pt x="178" y="119"/>
                    <a:pt x="174" y="119"/>
                    <a:pt x="174" y="123"/>
                  </a:cubicBezTo>
                  <a:cubicBezTo>
                    <a:pt x="171" y="123"/>
                    <a:pt x="172" y="122"/>
                    <a:pt x="170" y="122"/>
                  </a:cubicBezTo>
                  <a:cubicBezTo>
                    <a:pt x="173" y="120"/>
                    <a:pt x="174" y="116"/>
                    <a:pt x="176" y="114"/>
                  </a:cubicBezTo>
                  <a:cubicBezTo>
                    <a:pt x="178" y="114"/>
                    <a:pt x="177" y="116"/>
                    <a:pt x="178" y="116"/>
                  </a:cubicBezTo>
                  <a:close/>
                  <a:moveTo>
                    <a:pt x="170" y="118"/>
                  </a:moveTo>
                  <a:cubicBezTo>
                    <a:pt x="168" y="115"/>
                    <a:pt x="173" y="114"/>
                    <a:pt x="173" y="110"/>
                  </a:cubicBezTo>
                  <a:cubicBezTo>
                    <a:pt x="176" y="113"/>
                    <a:pt x="170" y="116"/>
                    <a:pt x="170" y="118"/>
                  </a:cubicBezTo>
                  <a:close/>
                  <a:moveTo>
                    <a:pt x="170" y="127"/>
                  </a:moveTo>
                  <a:cubicBezTo>
                    <a:pt x="169" y="128"/>
                    <a:pt x="169" y="129"/>
                    <a:pt x="167" y="129"/>
                  </a:cubicBezTo>
                  <a:cubicBezTo>
                    <a:pt x="167" y="127"/>
                    <a:pt x="167" y="127"/>
                    <a:pt x="168" y="126"/>
                  </a:cubicBezTo>
                  <a:cubicBezTo>
                    <a:pt x="169" y="126"/>
                    <a:pt x="169" y="127"/>
                    <a:pt x="170" y="127"/>
                  </a:cubicBezTo>
                  <a:close/>
                  <a:moveTo>
                    <a:pt x="172" y="150"/>
                  </a:moveTo>
                  <a:cubicBezTo>
                    <a:pt x="170" y="153"/>
                    <a:pt x="169" y="157"/>
                    <a:pt x="166" y="159"/>
                  </a:cubicBezTo>
                  <a:cubicBezTo>
                    <a:pt x="164" y="158"/>
                    <a:pt x="163" y="156"/>
                    <a:pt x="162" y="154"/>
                  </a:cubicBezTo>
                  <a:cubicBezTo>
                    <a:pt x="163" y="150"/>
                    <a:pt x="166" y="149"/>
                    <a:pt x="167" y="145"/>
                  </a:cubicBezTo>
                  <a:cubicBezTo>
                    <a:pt x="170" y="145"/>
                    <a:pt x="170" y="148"/>
                    <a:pt x="172" y="150"/>
                  </a:cubicBezTo>
                  <a:close/>
                  <a:moveTo>
                    <a:pt x="168" y="170"/>
                  </a:moveTo>
                  <a:cubicBezTo>
                    <a:pt x="168" y="173"/>
                    <a:pt x="164" y="177"/>
                    <a:pt x="161" y="179"/>
                  </a:cubicBezTo>
                  <a:cubicBezTo>
                    <a:pt x="160" y="176"/>
                    <a:pt x="166" y="173"/>
                    <a:pt x="168" y="170"/>
                  </a:cubicBezTo>
                  <a:close/>
                  <a:moveTo>
                    <a:pt x="162" y="188"/>
                  </a:moveTo>
                  <a:cubicBezTo>
                    <a:pt x="166" y="189"/>
                    <a:pt x="170" y="197"/>
                    <a:pt x="163" y="195"/>
                  </a:cubicBezTo>
                  <a:cubicBezTo>
                    <a:pt x="161" y="197"/>
                    <a:pt x="162" y="199"/>
                    <a:pt x="161" y="201"/>
                  </a:cubicBezTo>
                  <a:cubicBezTo>
                    <a:pt x="160" y="201"/>
                    <a:pt x="160" y="200"/>
                    <a:pt x="159" y="200"/>
                  </a:cubicBezTo>
                  <a:cubicBezTo>
                    <a:pt x="160" y="195"/>
                    <a:pt x="159" y="191"/>
                    <a:pt x="162" y="188"/>
                  </a:cubicBezTo>
                  <a:close/>
                  <a:moveTo>
                    <a:pt x="166" y="220"/>
                  </a:moveTo>
                  <a:cubicBezTo>
                    <a:pt x="168" y="223"/>
                    <a:pt x="171" y="225"/>
                    <a:pt x="172" y="229"/>
                  </a:cubicBezTo>
                  <a:cubicBezTo>
                    <a:pt x="169" y="229"/>
                    <a:pt x="169" y="225"/>
                    <a:pt x="166" y="225"/>
                  </a:cubicBezTo>
                  <a:cubicBezTo>
                    <a:pt x="166" y="225"/>
                    <a:pt x="165" y="226"/>
                    <a:pt x="164" y="225"/>
                  </a:cubicBezTo>
                  <a:cubicBezTo>
                    <a:pt x="167" y="236"/>
                    <a:pt x="166" y="242"/>
                    <a:pt x="167" y="251"/>
                  </a:cubicBezTo>
                  <a:cubicBezTo>
                    <a:pt x="167" y="254"/>
                    <a:pt x="164" y="254"/>
                    <a:pt x="164" y="257"/>
                  </a:cubicBezTo>
                  <a:cubicBezTo>
                    <a:pt x="163" y="243"/>
                    <a:pt x="157" y="231"/>
                    <a:pt x="166" y="220"/>
                  </a:cubicBezTo>
                  <a:close/>
                  <a:moveTo>
                    <a:pt x="165" y="427"/>
                  </a:moveTo>
                  <a:cubicBezTo>
                    <a:pt x="167" y="427"/>
                    <a:pt x="168" y="426"/>
                    <a:pt x="170" y="426"/>
                  </a:cubicBezTo>
                  <a:cubicBezTo>
                    <a:pt x="170" y="433"/>
                    <a:pt x="175" y="440"/>
                    <a:pt x="168" y="443"/>
                  </a:cubicBezTo>
                  <a:cubicBezTo>
                    <a:pt x="165" y="437"/>
                    <a:pt x="163" y="431"/>
                    <a:pt x="162" y="423"/>
                  </a:cubicBezTo>
                  <a:cubicBezTo>
                    <a:pt x="164" y="423"/>
                    <a:pt x="163" y="427"/>
                    <a:pt x="165" y="427"/>
                  </a:cubicBezTo>
                  <a:close/>
                  <a:moveTo>
                    <a:pt x="172" y="538"/>
                  </a:moveTo>
                  <a:cubicBezTo>
                    <a:pt x="174" y="538"/>
                    <a:pt x="175" y="542"/>
                    <a:pt x="174" y="544"/>
                  </a:cubicBezTo>
                  <a:cubicBezTo>
                    <a:pt x="171" y="543"/>
                    <a:pt x="170" y="539"/>
                    <a:pt x="172" y="538"/>
                  </a:cubicBezTo>
                  <a:close/>
                  <a:moveTo>
                    <a:pt x="168" y="503"/>
                  </a:moveTo>
                  <a:cubicBezTo>
                    <a:pt x="171" y="504"/>
                    <a:pt x="172" y="510"/>
                    <a:pt x="170" y="513"/>
                  </a:cubicBezTo>
                  <a:cubicBezTo>
                    <a:pt x="168" y="511"/>
                    <a:pt x="167" y="506"/>
                    <a:pt x="168" y="503"/>
                  </a:cubicBezTo>
                  <a:close/>
                  <a:moveTo>
                    <a:pt x="171" y="556"/>
                  </a:moveTo>
                  <a:cubicBezTo>
                    <a:pt x="171" y="560"/>
                    <a:pt x="169" y="562"/>
                    <a:pt x="166" y="562"/>
                  </a:cubicBezTo>
                  <a:cubicBezTo>
                    <a:pt x="166" y="558"/>
                    <a:pt x="168" y="555"/>
                    <a:pt x="171" y="556"/>
                  </a:cubicBezTo>
                  <a:close/>
                  <a:moveTo>
                    <a:pt x="173" y="564"/>
                  </a:moveTo>
                  <a:cubicBezTo>
                    <a:pt x="176" y="567"/>
                    <a:pt x="175" y="573"/>
                    <a:pt x="170" y="573"/>
                  </a:cubicBezTo>
                  <a:cubicBezTo>
                    <a:pt x="168" y="569"/>
                    <a:pt x="171" y="567"/>
                    <a:pt x="173" y="564"/>
                  </a:cubicBezTo>
                  <a:close/>
                  <a:moveTo>
                    <a:pt x="174" y="552"/>
                  </a:moveTo>
                  <a:cubicBezTo>
                    <a:pt x="174" y="550"/>
                    <a:pt x="174" y="549"/>
                    <a:pt x="175" y="549"/>
                  </a:cubicBezTo>
                  <a:cubicBezTo>
                    <a:pt x="176" y="548"/>
                    <a:pt x="176" y="549"/>
                    <a:pt x="177" y="549"/>
                  </a:cubicBezTo>
                  <a:cubicBezTo>
                    <a:pt x="176" y="550"/>
                    <a:pt x="176" y="552"/>
                    <a:pt x="174" y="552"/>
                  </a:cubicBezTo>
                  <a:close/>
                  <a:moveTo>
                    <a:pt x="177" y="529"/>
                  </a:moveTo>
                  <a:cubicBezTo>
                    <a:pt x="178" y="531"/>
                    <a:pt x="182" y="537"/>
                    <a:pt x="178" y="538"/>
                  </a:cubicBezTo>
                  <a:cubicBezTo>
                    <a:pt x="176" y="535"/>
                    <a:pt x="175" y="532"/>
                    <a:pt x="177" y="529"/>
                  </a:cubicBezTo>
                  <a:close/>
                  <a:moveTo>
                    <a:pt x="174" y="502"/>
                  </a:moveTo>
                  <a:cubicBezTo>
                    <a:pt x="175" y="499"/>
                    <a:pt x="173" y="499"/>
                    <a:pt x="173" y="497"/>
                  </a:cubicBezTo>
                  <a:cubicBezTo>
                    <a:pt x="175" y="496"/>
                    <a:pt x="176" y="493"/>
                    <a:pt x="178" y="491"/>
                  </a:cubicBezTo>
                  <a:cubicBezTo>
                    <a:pt x="181" y="494"/>
                    <a:pt x="177" y="500"/>
                    <a:pt x="174" y="502"/>
                  </a:cubicBezTo>
                  <a:close/>
                  <a:moveTo>
                    <a:pt x="178" y="473"/>
                  </a:moveTo>
                  <a:cubicBezTo>
                    <a:pt x="177" y="471"/>
                    <a:pt x="177" y="468"/>
                    <a:pt x="175" y="467"/>
                  </a:cubicBezTo>
                  <a:cubicBezTo>
                    <a:pt x="176" y="465"/>
                    <a:pt x="176" y="462"/>
                    <a:pt x="179" y="462"/>
                  </a:cubicBezTo>
                  <a:cubicBezTo>
                    <a:pt x="180" y="465"/>
                    <a:pt x="181" y="468"/>
                    <a:pt x="182" y="469"/>
                  </a:cubicBezTo>
                  <a:cubicBezTo>
                    <a:pt x="181" y="471"/>
                    <a:pt x="181" y="473"/>
                    <a:pt x="178" y="473"/>
                  </a:cubicBezTo>
                  <a:close/>
                  <a:moveTo>
                    <a:pt x="185" y="481"/>
                  </a:moveTo>
                  <a:cubicBezTo>
                    <a:pt x="187" y="480"/>
                    <a:pt x="186" y="482"/>
                    <a:pt x="187" y="482"/>
                  </a:cubicBezTo>
                  <a:cubicBezTo>
                    <a:pt x="188" y="486"/>
                    <a:pt x="185" y="486"/>
                    <a:pt x="184" y="488"/>
                  </a:cubicBezTo>
                  <a:cubicBezTo>
                    <a:pt x="183" y="488"/>
                    <a:pt x="182" y="486"/>
                    <a:pt x="182" y="485"/>
                  </a:cubicBezTo>
                  <a:cubicBezTo>
                    <a:pt x="184" y="484"/>
                    <a:pt x="185" y="482"/>
                    <a:pt x="185" y="481"/>
                  </a:cubicBezTo>
                  <a:close/>
                  <a:moveTo>
                    <a:pt x="191" y="490"/>
                  </a:moveTo>
                  <a:cubicBezTo>
                    <a:pt x="192" y="495"/>
                    <a:pt x="192" y="499"/>
                    <a:pt x="187" y="500"/>
                  </a:cubicBezTo>
                  <a:cubicBezTo>
                    <a:pt x="185" y="496"/>
                    <a:pt x="186" y="491"/>
                    <a:pt x="191" y="490"/>
                  </a:cubicBezTo>
                  <a:close/>
                  <a:moveTo>
                    <a:pt x="191" y="477"/>
                  </a:moveTo>
                  <a:cubicBezTo>
                    <a:pt x="190" y="473"/>
                    <a:pt x="194" y="474"/>
                    <a:pt x="194" y="470"/>
                  </a:cubicBezTo>
                  <a:cubicBezTo>
                    <a:pt x="195" y="470"/>
                    <a:pt x="195" y="470"/>
                    <a:pt x="196" y="470"/>
                  </a:cubicBezTo>
                  <a:cubicBezTo>
                    <a:pt x="196" y="474"/>
                    <a:pt x="193" y="477"/>
                    <a:pt x="191" y="477"/>
                  </a:cubicBezTo>
                  <a:close/>
                  <a:moveTo>
                    <a:pt x="200" y="436"/>
                  </a:moveTo>
                  <a:cubicBezTo>
                    <a:pt x="202" y="437"/>
                    <a:pt x="203" y="439"/>
                    <a:pt x="204" y="441"/>
                  </a:cubicBezTo>
                  <a:cubicBezTo>
                    <a:pt x="201" y="444"/>
                    <a:pt x="199" y="446"/>
                    <a:pt x="197" y="450"/>
                  </a:cubicBezTo>
                  <a:cubicBezTo>
                    <a:pt x="191" y="445"/>
                    <a:pt x="197" y="440"/>
                    <a:pt x="200" y="436"/>
                  </a:cubicBezTo>
                  <a:close/>
                  <a:moveTo>
                    <a:pt x="200" y="427"/>
                  </a:moveTo>
                  <a:cubicBezTo>
                    <a:pt x="198" y="425"/>
                    <a:pt x="197" y="423"/>
                    <a:pt x="195" y="421"/>
                  </a:cubicBezTo>
                  <a:cubicBezTo>
                    <a:pt x="196" y="418"/>
                    <a:pt x="199" y="417"/>
                    <a:pt x="200" y="414"/>
                  </a:cubicBezTo>
                  <a:cubicBezTo>
                    <a:pt x="203" y="415"/>
                    <a:pt x="204" y="419"/>
                    <a:pt x="206" y="420"/>
                  </a:cubicBezTo>
                  <a:cubicBezTo>
                    <a:pt x="205" y="423"/>
                    <a:pt x="203" y="426"/>
                    <a:pt x="200" y="427"/>
                  </a:cubicBezTo>
                  <a:close/>
                  <a:moveTo>
                    <a:pt x="204" y="407"/>
                  </a:moveTo>
                  <a:cubicBezTo>
                    <a:pt x="205" y="407"/>
                    <a:pt x="206" y="407"/>
                    <a:pt x="207" y="407"/>
                  </a:cubicBezTo>
                  <a:cubicBezTo>
                    <a:pt x="207" y="411"/>
                    <a:pt x="212" y="411"/>
                    <a:pt x="212" y="416"/>
                  </a:cubicBezTo>
                  <a:cubicBezTo>
                    <a:pt x="207" y="417"/>
                    <a:pt x="203" y="411"/>
                    <a:pt x="204" y="407"/>
                  </a:cubicBezTo>
                  <a:close/>
                  <a:moveTo>
                    <a:pt x="212" y="392"/>
                  </a:moveTo>
                  <a:cubicBezTo>
                    <a:pt x="212" y="391"/>
                    <a:pt x="214" y="391"/>
                    <a:pt x="214" y="389"/>
                  </a:cubicBezTo>
                  <a:cubicBezTo>
                    <a:pt x="215" y="389"/>
                    <a:pt x="215" y="389"/>
                    <a:pt x="216" y="389"/>
                  </a:cubicBezTo>
                  <a:cubicBezTo>
                    <a:pt x="214" y="390"/>
                    <a:pt x="215" y="392"/>
                    <a:pt x="212" y="392"/>
                  </a:cubicBezTo>
                  <a:close/>
                  <a:moveTo>
                    <a:pt x="215" y="369"/>
                  </a:moveTo>
                  <a:cubicBezTo>
                    <a:pt x="215" y="367"/>
                    <a:pt x="217" y="368"/>
                    <a:pt x="217" y="366"/>
                  </a:cubicBezTo>
                  <a:cubicBezTo>
                    <a:pt x="219" y="367"/>
                    <a:pt x="220" y="369"/>
                    <a:pt x="221" y="372"/>
                  </a:cubicBezTo>
                  <a:cubicBezTo>
                    <a:pt x="218" y="374"/>
                    <a:pt x="218" y="369"/>
                    <a:pt x="215" y="369"/>
                  </a:cubicBezTo>
                  <a:close/>
                  <a:moveTo>
                    <a:pt x="222" y="337"/>
                  </a:moveTo>
                  <a:cubicBezTo>
                    <a:pt x="225" y="338"/>
                    <a:pt x="225" y="341"/>
                    <a:pt x="227" y="343"/>
                  </a:cubicBezTo>
                  <a:cubicBezTo>
                    <a:pt x="228" y="346"/>
                    <a:pt x="225" y="347"/>
                    <a:pt x="224" y="349"/>
                  </a:cubicBezTo>
                  <a:cubicBezTo>
                    <a:pt x="218" y="347"/>
                    <a:pt x="218" y="341"/>
                    <a:pt x="222" y="337"/>
                  </a:cubicBezTo>
                  <a:close/>
                  <a:moveTo>
                    <a:pt x="221" y="326"/>
                  </a:moveTo>
                  <a:cubicBezTo>
                    <a:pt x="220" y="323"/>
                    <a:pt x="218" y="321"/>
                    <a:pt x="216" y="319"/>
                  </a:cubicBezTo>
                  <a:cubicBezTo>
                    <a:pt x="217" y="315"/>
                    <a:pt x="219" y="314"/>
                    <a:pt x="221" y="311"/>
                  </a:cubicBezTo>
                  <a:cubicBezTo>
                    <a:pt x="224" y="313"/>
                    <a:pt x="225" y="316"/>
                    <a:pt x="227" y="319"/>
                  </a:cubicBezTo>
                  <a:cubicBezTo>
                    <a:pt x="226" y="322"/>
                    <a:pt x="224" y="324"/>
                    <a:pt x="221" y="326"/>
                  </a:cubicBezTo>
                  <a:close/>
                  <a:moveTo>
                    <a:pt x="223" y="305"/>
                  </a:moveTo>
                  <a:cubicBezTo>
                    <a:pt x="225" y="304"/>
                    <a:pt x="226" y="303"/>
                    <a:pt x="227" y="301"/>
                  </a:cubicBezTo>
                  <a:cubicBezTo>
                    <a:pt x="230" y="303"/>
                    <a:pt x="231" y="307"/>
                    <a:pt x="234" y="310"/>
                  </a:cubicBezTo>
                  <a:cubicBezTo>
                    <a:pt x="234" y="312"/>
                    <a:pt x="232" y="313"/>
                    <a:pt x="231" y="315"/>
                  </a:cubicBezTo>
                  <a:cubicBezTo>
                    <a:pt x="228" y="313"/>
                    <a:pt x="224" y="310"/>
                    <a:pt x="223" y="305"/>
                  </a:cubicBezTo>
                  <a:close/>
                  <a:moveTo>
                    <a:pt x="230" y="297"/>
                  </a:moveTo>
                  <a:cubicBezTo>
                    <a:pt x="233" y="290"/>
                    <a:pt x="238" y="301"/>
                    <a:pt x="240" y="305"/>
                  </a:cubicBezTo>
                  <a:cubicBezTo>
                    <a:pt x="239" y="305"/>
                    <a:pt x="238" y="305"/>
                    <a:pt x="238" y="306"/>
                  </a:cubicBezTo>
                  <a:cubicBezTo>
                    <a:pt x="233" y="305"/>
                    <a:pt x="234" y="299"/>
                    <a:pt x="230" y="297"/>
                  </a:cubicBezTo>
                  <a:close/>
                  <a:moveTo>
                    <a:pt x="238" y="317"/>
                  </a:moveTo>
                  <a:cubicBezTo>
                    <a:pt x="242" y="319"/>
                    <a:pt x="246" y="326"/>
                    <a:pt x="240" y="328"/>
                  </a:cubicBezTo>
                  <a:cubicBezTo>
                    <a:pt x="238" y="327"/>
                    <a:pt x="237" y="324"/>
                    <a:pt x="235" y="322"/>
                  </a:cubicBezTo>
                  <a:cubicBezTo>
                    <a:pt x="236" y="320"/>
                    <a:pt x="237" y="319"/>
                    <a:pt x="238" y="317"/>
                  </a:cubicBezTo>
                  <a:close/>
                  <a:moveTo>
                    <a:pt x="239" y="348"/>
                  </a:moveTo>
                  <a:cubicBezTo>
                    <a:pt x="237" y="348"/>
                    <a:pt x="236" y="346"/>
                    <a:pt x="235" y="344"/>
                  </a:cubicBezTo>
                  <a:cubicBezTo>
                    <a:pt x="237" y="341"/>
                    <a:pt x="239" y="340"/>
                    <a:pt x="240" y="337"/>
                  </a:cubicBezTo>
                  <a:cubicBezTo>
                    <a:pt x="247" y="339"/>
                    <a:pt x="243" y="346"/>
                    <a:pt x="239" y="348"/>
                  </a:cubicBezTo>
                  <a:close/>
                  <a:moveTo>
                    <a:pt x="244" y="260"/>
                  </a:moveTo>
                  <a:cubicBezTo>
                    <a:pt x="246" y="261"/>
                    <a:pt x="245" y="260"/>
                    <a:pt x="246" y="258"/>
                  </a:cubicBezTo>
                  <a:cubicBezTo>
                    <a:pt x="249" y="258"/>
                    <a:pt x="249" y="261"/>
                    <a:pt x="251" y="263"/>
                  </a:cubicBezTo>
                  <a:cubicBezTo>
                    <a:pt x="251" y="264"/>
                    <a:pt x="250" y="264"/>
                    <a:pt x="250" y="265"/>
                  </a:cubicBezTo>
                  <a:cubicBezTo>
                    <a:pt x="248" y="265"/>
                    <a:pt x="248" y="262"/>
                    <a:pt x="246" y="262"/>
                  </a:cubicBezTo>
                  <a:cubicBezTo>
                    <a:pt x="247" y="263"/>
                    <a:pt x="247" y="265"/>
                    <a:pt x="249" y="265"/>
                  </a:cubicBezTo>
                  <a:cubicBezTo>
                    <a:pt x="249" y="266"/>
                    <a:pt x="248" y="267"/>
                    <a:pt x="248" y="268"/>
                  </a:cubicBezTo>
                  <a:cubicBezTo>
                    <a:pt x="246" y="265"/>
                    <a:pt x="242" y="264"/>
                    <a:pt x="244" y="260"/>
                  </a:cubicBezTo>
                  <a:close/>
                  <a:moveTo>
                    <a:pt x="258" y="282"/>
                  </a:moveTo>
                  <a:cubicBezTo>
                    <a:pt x="256" y="282"/>
                    <a:pt x="257" y="279"/>
                    <a:pt x="254" y="279"/>
                  </a:cubicBezTo>
                  <a:cubicBezTo>
                    <a:pt x="257" y="275"/>
                    <a:pt x="246" y="273"/>
                    <a:pt x="252" y="271"/>
                  </a:cubicBezTo>
                  <a:cubicBezTo>
                    <a:pt x="252" y="276"/>
                    <a:pt x="259" y="278"/>
                    <a:pt x="258" y="282"/>
                  </a:cubicBezTo>
                  <a:close/>
                  <a:moveTo>
                    <a:pt x="253" y="270"/>
                  </a:moveTo>
                  <a:cubicBezTo>
                    <a:pt x="253" y="269"/>
                    <a:pt x="254" y="269"/>
                    <a:pt x="253" y="267"/>
                  </a:cubicBezTo>
                  <a:cubicBezTo>
                    <a:pt x="257" y="270"/>
                    <a:pt x="259" y="274"/>
                    <a:pt x="260" y="278"/>
                  </a:cubicBezTo>
                  <a:cubicBezTo>
                    <a:pt x="256" y="277"/>
                    <a:pt x="255" y="273"/>
                    <a:pt x="253" y="270"/>
                  </a:cubicBezTo>
                  <a:close/>
                  <a:moveTo>
                    <a:pt x="253" y="312"/>
                  </a:moveTo>
                  <a:cubicBezTo>
                    <a:pt x="251" y="310"/>
                    <a:pt x="249" y="307"/>
                    <a:pt x="247" y="305"/>
                  </a:cubicBezTo>
                  <a:cubicBezTo>
                    <a:pt x="247" y="301"/>
                    <a:pt x="250" y="301"/>
                    <a:pt x="250" y="297"/>
                  </a:cubicBezTo>
                  <a:cubicBezTo>
                    <a:pt x="254" y="299"/>
                    <a:pt x="255" y="304"/>
                    <a:pt x="258" y="307"/>
                  </a:cubicBezTo>
                  <a:cubicBezTo>
                    <a:pt x="257" y="309"/>
                    <a:pt x="255" y="312"/>
                    <a:pt x="253" y="312"/>
                  </a:cubicBezTo>
                  <a:close/>
                  <a:moveTo>
                    <a:pt x="256" y="329"/>
                  </a:moveTo>
                  <a:cubicBezTo>
                    <a:pt x="252" y="329"/>
                    <a:pt x="253" y="326"/>
                    <a:pt x="251" y="325"/>
                  </a:cubicBezTo>
                  <a:cubicBezTo>
                    <a:pt x="251" y="324"/>
                    <a:pt x="252" y="323"/>
                    <a:pt x="253" y="322"/>
                  </a:cubicBezTo>
                  <a:cubicBezTo>
                    <a:pt x="254" y="324"/>
                    <a:pt x="257" y="326"/>
                    <a:pt x="256" y="329"/>
                  </a:cubicBezTo>
                  <a:close/>
                  <a:moveTo>
                    <a:pt x="244" y="281"/>
                  </a:moveTo>
                  <a:cubicBezTo>
                    <a:pt x="244" y="278"/>
                    <a:pt x="247" y="279"/>
                    <a:pt x="247" y="275"/>
                  </a:cubicBezTo>
                  <a:cubicBezTo>
                    <a:pt x="251" y="277"/>
                    <a:pt x="251" y="283"/>
                    <a:pt x="255" y="285"/>
                  </a:cubicBezTo>
                  <a:cubicBezTo>
                    <a:pt x="254" y="287"/>
                    <a:pt x="253" y="288"/>
                    <a:pt x="251" y="290"/>
                  </a:cubicBezTo>
                  <a:cubicBezTo>
                    <a:pt x="249" y="287"/>
                    <a:pt x="246" y="284"/>
                    <a:pt x="244" y="281"/>
                  </a:cubicBezTo>
                  <a:close/>
                  <a:moveTo>
                    <a:pt x="257" y="290"/>
                  </a:moveTo>
                  <a:cubicBezTo>
                    <a:pt x="259" y="291"/>
                    <a:pt x="255" y="295"/>
                    <a:pt x="253" y="295"/>
                  </a:cubicBezTo>
                  <a:cubicBezTo>
                    <a:pt x="254" y="293"/>
                    <a:pt x="257" y="293"/>
                    <a:pt x="257" y="290"/>
                  </a:cubicBezTo>
                  <a:close/>
                  <a:moveTo>
                    <a:pt x="244" y="288"/>
                  </a:moveTo>
                  <a:cubicBezTo>
                    <a:pt x="246" y="289"/>
                    <a:pt x="247" y="291"/>
                    <a:pt x="248" y="292"/>
                  </a:cubicBezTo>
                  <a:cubicBezTo>
                    <a:pt x="248" y="295"/>
                    <a:pt x="246" y="295"/>
                    <a:pt x="246" y="297"/>
                  </a:cubicBezTo>
                  <a:cubicBezTo>
                    <a:pt x="244" y="293"/>
                    <a:pt x="243" y="292"/>
                    <a:pt x="244" y="288"/>
                  </a:cubicBezTo>
                  <a:close/>
                  <a:moveTo>
                    <a:pt x="246" y="312"/>
                  </a:moveTo>
                  <a:cubicBezTo>
                    <a:pt x="248" y="314"/>
                    <a:pt x="249" y="316"/>
                    <a:pt x="249" y="318"/>
                  </a:cubicBezTo>
                  <a:cubicBezTo>
                    <a:pt x="249" y="319"/>
                    <a:pt x="248" y="319"/>
                    <a:pt x="248" y="320"/>
                  </a:cubicBezTo>
                  <a:cubicBezTo>
                    <a:pt x="246" y="319"/>
                    <a:pt x="245" y="314"/>
                    <a:pt x="246" y="312"/>
                  </a:cubicBezTo>
                  <a:close/>
                  <a:moveTo>
                    <a:pt x="262" y="356"/>
                  </a:moveTo>
                  <a:cubicBezTo>
                    <a:pt x="257" y="353"/>
                    <a:pt x="255" y="346"/>
                    <a:pt x="251" y="343"/>
                  </a:cubicBezTo>
                  <a:cubicBezTo>
                    <a:pt x="256" y="332"/>
                    <a:pt x="265" y="349"/>
                    <a:pt x="262" y="356"/>
                  </a:cubicBezTo>
                  <a:close/>
                  <a:moveTo>
                    <a:pt x="258" y="334"/>
                  </a:moveTo>
                  <a:cubicBezTo>
                    <a:pt x="259" y="333"/>
                    <a:pt x="259" y="332"/>
                    <a:pt x="261" y="332"/>
                  </a:cubicBezTo>
                  <a:cubicBezTo>
                    <a:pt x="261" y="333"/>
                    <a:pt x="261" y="336"/>
                    <a:pt x="262" y="337"/>
                  </a:cubicBezTo>
                  <a:cubicBezTo>
                    <a:pt x="259" y="337"/>
                    <a:pt x="259" y="335"/>
                    <a:pt x="258" y="334"/>
                  </a:cubicBezTo>
                  <a:close/>
                  <a:moveTo>
                    <a:pt x="261" y="322"/>
                  </a:moveTo>
                  <a:cubicBezTo>
                    <a:pt x="258" y="322"/>
                    <a:pt x="259" y="319"/>
                    <a:pt x="256" y="318"/>
                  </a:cubicBezTo>
                  <a:cubicBezTo>
                    <a:pt x="257" y="315"/>
                    <a:pt x="259" y="314"/>
                    <a:pt x="260" y="311"/>
                  </a:cubicBezTo>
                  <a:cubicBezTo>
                    <a:pt x="261" y="315"/>
                    <a:pt x="261" y="318"/>
                    <a:pt x="261" y="322"/>
                  </a:cubicBezTo>
                  <a:close/>
                  <a:moveTo>
                    <a:pt x="256" y="295"/>
                  </a:moveTo>
                  <a:cubicBezTo>
                    <a:pt x="258" y="295"/>
                    <a:pt x="258" y="293"/>
                    <a:pt x="260" y="293"/>
                  </a:cubicBezTo>
                  <a:cubicBezTo>
                    <a:pt x="260" y="296"/>
                    <a:pt x="260" y="297"/>
                    <a:pt x="261" y="300"/>
                  </a:cubicBezTo>
                  <a:cubicBezTo>
                    <a:pt x="258" y="302"/>
                    <a:pt x="257" y="297"/>
                    <a:pt x="256" y="295"/>
                  </a:cubicBezTo>
                  <a:close/>
                  <a:moveTo>
                    <a:pt x="261" y="176"/>
                  </a:moveTo>
                  <a:cubicBezTo>
                    <a:pt x="262" y="177"/>
                    <a:pt x="263" y="179"/>
                    <a:pt x="261" y="180"/>
                  </a:cubicBezTo>
                  <a:cubicBezTo>
                    <a:pt x="260" y="180"/>
                    <a:pt x="261" y="178"/>
                    <a:pt x="261" y="176"/>
                  </a:cubicBezTo>
                  <a:close/>
                  <a:moveTo>
                    <a:pt x="269" y="114"/>
                  </a:moveTo>
                  <a:cubicBezTo>
                    <a:pt x="265" y="112"/>
                    <a:pt x="263" y="108"/>
                    <a:pt x="261" y="104"/>
                  </a:cubicBezTo>
                  <a:cubicBezTo>
                    <a:pt x="264" y="102"/>
                    <a:pt x="266" y="99"/>
                    <a:pt x="268" y="96"/>
                  </a:cubicBezTo>
                  <a:cubicBezTo>
                    <a:pt x="276" y="99"/>
                    <a:pt x="276" y="109"/>
                    <a:pt x="269" y="114"/>
                  </a:cubicBezTo>
                  <a:close/>
                  <a:moveTo>
                    <a:pt x="276" y="114"/>
                  </a:moveTo>
                  <a:cubicBezTo>
                    <a:pt x="276" y="117"/>
                    <a:pt x="277" y="122"/>
                    <a:pt x="276" y="124"/>
                  </a:cubicBezTo>
                  <a:cubicBezTo>
                    <a:pt x="275" y="122"/>
                    <a:pt x="273" y="120"/>
                    <a:pt x="272" y="118"/>
                  </a:cubicBezTo>
                  <a:cubicBezTo>
                    <a:pt x="273" y="116"/>
                    <a:pt x="274" y="114"/>
                    <a:pt x="276" y="114"/>
                  </a:cubicBezTo>
                  <a:close/>
                  <a:moveTo>
                    <a:pt x="274" y="130"/>
                  </a:moveTo>
                  <a:cubicBezTo>
                    <a:pt x="273" y="133"/>
                    <a:pt x="270" y="134"/>
                    <a:pt x="269" y="137"/>
                  </a:cubicBezTo>
                  <a:cubicBezTo>
                    <a:pt x="266" y="135"/>
                    <a:pt x="265" y="132"/>
                    <a:pt x="263" y="129"/>
                  </a:cubicBezTo>
                  <a:cubicBezTo>
                    <a:pt x="265" y="122"/>
                    <a:pt x="272" y="122"/>
                    <a:pt x="274" y="130"/>
                  </a:cubicBezTo>
                  <a:close/>
                  <a:moveTo>
                    <a:pt x="271" y="150"/>
                  </a:moveTo>
                  <a:cubicBezTo>
                    <a:pt x="269" y="153"/>
                    <a:pt x="267" y="157"/>
                    <a:pt x="263" y="158"/>
                  </a:cubicBezTo>
                  <a:cubicBezTo>
                    <a:pt x="263" y="157"/>
                    <a:pt x="261" y="157"/>
                    <a:pt x="261" y="156"/>
                  </a:cubicBezTo>
                  <a:cubicBezTo>
                    <a:pt x="263" y="151"/>
                    <a:pt x="268" y="141"/>
                    <a:pt x="271" y="150"/>
                  </a:cubicBezTo>
                  <a:close/>
                  <a:moveTo>
                    <a:pt x="267" y="174"/>
                  </a:moveTo>
                  <a:cubicBezTo>
                    <a:pt x="264" y="175"/>
                    <a:pt x="265" y="171"/>
                    <a:pt x="261" y="171"/>
                  </a:cubicBezTo>
                  <a:cubicBezTo>
                    <a:pt x="263" y="165"/>
                    <a:pt x="267" y="171"/>
                    <a:pt x="267" y="174"/>
                  </a:cubicBezTo>
                  <a:close/>
                  <a:moveTo>
                    <a:pt x="266" y="184"/>
                  </a:moveTo>
                  <a:cubicBezTo>
                    <a:pt x="268" y="187"/>
                    <a:pt x="270" y="189"/>
                    <a:pt x="271" y="192"/>
                  </a:cubicBezTo>
                  <a:cubicBezTo>
                    <a:pt x="270" y="196"/>
                    <a:pt x="267" y="196"/>
                    <a:pt x="266" y="200"/>
                  </a:cubicBezTo>
                  <a:cubicBezTo>
                    <a:pt x="259" y="198"/>
                    <a:pt x="259" y="185"/>
                    <a:pt x="266" y="184"/>
                  </a:cubicBezTo>
                  <a:close/>
                  <a:moveTo>
                    <a:pt x="273" y="197"/>
                  </a:moveTo>
                  <a:cubicBezTo>
                    <a:pt x="279" y="199"/>
                    <a:pt x="280" y="211"/>
                    <a:pt x="275" y="215"/>
                  </a:cubicBezTo>
                  <a:cubicBezTo>
                    <a:pt x="273" y="212"/>
                    <a:pt x="271" y="208"/>
                    <a:pt x="268" y="205"/>
                  </a:cubicBezTo>
                  <a:cubicBezTo>
                    <a:pt x="269" y="202"/>
                    <a:pt x="272" y="200"/>
                    <a:pt x="273" y="197"/>
                  </a:cubicBezTo>
                  <a:close/>
                  <a:moveTo>
                    <a:pt x="275" y="188"/>
                  </a:moveTo>
                  <a:cubicBezTo>
                    <a:pt x="271" y="187"/>
                    <a:pt x="271" y="181"/>
                    <a:pt x="268" y="180"/>
                  </a:cubicBezTo>
                  <a:cubicBezTo>
                    <a:pt x="268" y="179"/>
                    <a:pt x="270" y="179"/>
                    <a:pt x="270" y="178"/>
                  </a:cubicBezTo>
                  <a:cubicBezTo>
                    <a:pt x="272" y="180"/>
                    <a:pt x="277" y="184"/>
                    <a:pt x="275" y="188"/>
                  </a:cubicBezTo>
                  <a:close/>
                  <a:moveTo>
                    <a:pt x="271" y="169"/>
                  </a:moveTo>
                  <a:cubicBezTo>
                    <a:pt x="263" y="165"/>
                    <a:pt x="271" y="158"/>
                    <a:pt x="274" y="154"/>
                  </a:cubicBezTo>
                  <a:cubicBezTo>
                    <a:pt x="281" y="159"/>
                    <a:pt x="274" y="165"/>
                    <a:pt x="271" y="169"/>
                  </a:cubicBezTo>
                  <a:close/>
                  <a:moveTo>
                    <a:pt x="276" y="145"/>
                  </a:moveTo>
                  <a:cubicBezTo>
                    <a:pt x="274" y="147"/>
                    <a:pt x="273" y="142"/>
                    <a:pt x="272" y="140"/>
                  </a:cubicBezTo>
                  <a:cubicBezTo>
                    <a:pt x="273" y="138"/>
                    <a:pt x="275" y="137"/>
                    <a:pt x="276" y="135"/>
                  </a:cubicBezTo>
                  <a:cubicBezTo>
                    <a:pt x="278" y="138"/>
                    <a:pt x="276" y="143"/>
                    <a:pt x="276" y="145"/>
                  </a:cubicBezTo>
                  <a:close/>
                  <a:moveTo>
                    <a:pt x="276" y="99"/>
                  </a:moveTo>
                  <a:cubicBezTo>
                    <a:pt x="275" y="96"/>
                    <a:pt x="273" y="95"/>
                    <a:pt x="272" y="92"/>
                  </a:cubicBezTo>
                  <a:cubicBezTo>
                    <a:pt x="273" y="90"/>
                    <a:pt x="273" y="88"/>
                    <a:pt x="276" y="89"/>
                  </a:cubicBezTo>
                  <a:cubicBezTo>
                    <a:pt x="276" y="93"/>
                    <a:pt x="277" y="97"/>
                    <a:pt x="276" y="99"/>
                  </a:cubicBezTo>
                  <a:close/>
                  <a:moveTo>
                    <a:pt x="269" y="87"/>
                  </a:moveTo>
                  <a:cubicBezTo>
                    <a:pt x="265" y="84"/>
                    <a:pt x="263" y="79"/>
                    <a:pt x="267" y="74"/>
                  </a:cubicBezTo>
                  <a:cubicBezTo>
                    <a:pt x="270" y="76"/>
                    <a:pt x="270" y="81"/>
                    <a:pt x="273" y="83"/>
                  </a:cubicBezTo>
                  <a:cubicBezTo>
                    <a:pt x="272" y="84"/>
                    <a:pt x="270" y="86"/>
                    <a:pt x="269" y="87"/>
                  </a:cubicBezTo>
                  <a:close/>
                  <a:moveTo>
                    <a:pt x="266" y="90"/>
                  </a:moveTo>
                  <a:cubicBezTo>
                    <a:pt x="265" y="93"/>
                    <a:pt x="263" y="94"/>
                    <a:pt x="261" y="97"/>
                  </a:cubicBezTo>
                  <a:cubicBezTo>
                    <a:pt x="260" y="95"/>
                    <a:pt x="261" y="90"/>
                    <a:pt x="263" y="87"/>
                  </a:cubicBezTo>
                  <a:cubicBezTo>
                    <a:pt x="264" y="87"/>
                    <a:pt x="265" y="89"/>
                    <a:pt x="266" y="90"/>
                  </a:cubicBezTo>
                  <a:close/>
                  <a:moveTo>
                    <a:pt x="265" y="118"/>
                  </a:moveTo>
                  <a:cubicBezTo>
                    <a:pt x="264" y="120"/>
                    <a:pt x="262" y="122"/>
                    <a:pt x="261" y="123"/>
                  </a:cubicBezTo>
                  <a:cubicBezTo>
                    <a:pt x="259" y="121"/>
                    <a:pt x="260" y="116"/>
                    <a:pt x="260" y="113"/>
                  </a:cubicBezTo>
                  <a:cubicBezTo>
                    <a:pt x="262" y="112"/>
                    <a:pt x="263" y="116"/>
                    <a:pt x="265" y="118"/>
                  </a:cubicBezTo>
                  <a:close/>
                  <a:moveTo>
                    <a:pt x="265" y="140"/>
                  </a:moveTo>
                  <a:cubicBezTo>
                    <a:pt x="265" y="143"/>
                    <a:pt x="262" y="144"/>
                    <a:pt x="261" y="146"/>
                  </a:cubicBezTo>
                  <a:cubicBezTo>
                    <a:pt x="258" y="144"/>
                    <a:pt x="261" y="140"/>
                    <a:pt x="259" y="135"/>
                  </a:cubicBezTo>
                  <a:cubicBezTo>
                    <a:pt x="263" y="135"/>
                    <a:pt x="263" y="139"/>
                    <a:pt x="265" y="140"/>
                  </a:cubicBezTo>
                  <a:close/>
                  <a:moveTo>
                    <a:pt x="259" y="267"/>
                  </a:moveTo>
                  <a:cubicBezTo>
                    <a:pt x="258" y="266"/>
                    <a:pt x="257" y="265"/>
                    <a:pt x="257" y="263"/>
                  </a:cubicBezTo>
                  <a:cubicBezTo>
                    <a:pt x="258" y="263"/>
                    <a:pt x="258" y="262"/>
                    <a:pt x="259" y="261"/>
                  </a:cubicBezTo>
                  <a:cubicBezTo>
                    <a:pt x="261" y="263"/>
                    <a:pt x="259" y="265"/>
                    <a:pt x="259" y="267"/>
                  </a:cubicBezTo>
                  <a:close/>
                  <a:moveTo>
                    <a:pt x="253" y="260"/>
                  </a:moveTo>
                  <a:cubicBezTo>
                    <a:pt x="253" y="256"/>
                    <a:pt x="250" y="257"/>
                    <a:pt x="250" y="254"/>
                  </a:cubicBezTo>
                  <a:cubicBezTo>
                    <a:pt x="251" y="251"/>
                    <a:pt x="253" y="251"/>
                    <a:pt x="254" y="248"/>
                  </a:cubicBezTo>
                  <a:cubicBezTo>
                    <a:pt x="257" y="248"/>
                    <a:pt x="256" y="251"/>
                    <a:pt x="259" y="250"/>
                  </a:cubicBezTo>
                  <a:cubicBezTo>
                    <a:pt x="259" y="254"/>
                    <a:pt x="256" y="258"/>
                    <a:pt x="253" y="260"/>
                  </a:cubicBezTo>
                  <a:close/>
                  <a:moveTo>
                    <a:pt x="255" y="239"/>
                  </a:moveTo>
                  <a:cubicBezTo>
                    <a:pt x="253" y="237"/>
                    <a:pt x="251" y="234"/>
                    <a:pt x="249" y="229"/>
                  </a:cubicBezTo>
                  <a:cubicBezTo>
                    <a:pt x="251" y="226"/>
                    <a:pt x="254" y="224"/>
                    <a:pt x="256" y="220"/>
                  </a:cubicBezTo>
                  <a:cubicBezTo>
                    <a:pt x="259" y="225"/>
                    <a:pt x="260" y="236"/>
                    <a:pt x="255" y="239"/>
                  </a:cubicBezTo>
                  <a:close/>
                  <a:moveTo>
                    <a:pt x="257" y="99"/>
                  </a:moveTo>
                  <a:cubicBezTo>
                    <a:pt x="255" y="98"/>
                    <a:pt x="254" y="97"/>
                    <a:pt x="253" y="96"/>
                  </a:cubicBezTo>
                  <a:cubicBezTo>
                    <a:pt x="252" y="91"/>
                    <a:pt x="256" y="90"/>
                    <a:pt x="257" y="86"/>
                  </a:cubicBezTo>
                  <a:cubicBezTo>
                    <a:pt x="259" y="90"/>
                    <a:pt x="257" y="95"/>
                    <a:pt x="257" y="99"/>
                  </a:cubicBezTo>
                  <a:close/>
                  <a:moveTo>
                    <a:pt x="249" y="89"/>
                  </a:moveTo>
                  <a:cubicBezTo>
                    <a:pt x="238" y="84"/>
                    <a:pt x="255" y="63"/>
                    <a:pt x="258" y="78"/>
                  </a:cubicBezTo>
                  <a:cubicBezTo>
                    <a:pt x="255" y="82"/>
                    <a:pt x="253" y="86"/>
                    <a:pt x="249" y="89"/>
                  </a:cubicBezTo>
                  <a:close/>
                  <a:moveTo>
                    <a:pt x="246" y="93"/>
                  </a:moveTo>
                  <a:cubicBezTo>
                    <a:pt x="246" y="96"/>
                    <a:pt x="243" y="98"/>
                    <a:pt x="241" y="99"/>
                  </a:cubicBezTo>
                  <a:cubicBezTo>
                    <a:pt x="237" y="97"/>
                    <a:pt x="236" y="89"/>
                    <a:pt x="241" y="86"/>
                  </a:cubicBezTo>
                  <a:cubicBezTo>
                    <a:pt x="244" y="87"/>
                    <a:pt x="245" y="91"/>
                    <a:pt x="246" y="93"/>
                  </a:cubicBezTo>
                  <a:close/>
                  <a:moveTo>
                    <a:pt x="234" y="87"/>
                  </a:moveTo>
                  <a:cubicBezTo>
                    <a:pt x="228" y="86"/>
                    <a:pt x="230" y="78"/>
                    <a:pt x="234" y="75"/>
                  </a:cubicBezTo>
                  <a:cubicBezTo>
                    <a:pt x="236" y="76"/>
                    <a:pt x="237" y="79"/>
                    <a:pt x="238" y="82"/>
                  </a:cubicBezTo>
                  <a:cubicBezTo>
                    <a:pt x="238" y="84"/>
                    <a:pt x="235" y="85"/>
                    <a:pt x="234" y="87"/>
                  </a:cubicBezTo>
                  <a:close/>
                  <a:moveTo>
                    <a:pt x="230" y="91"/>
                  </a:moveTo>
                  <a:cubicBezTo>
                    <a:pt x="229" y="94"/>
                    <a:pt x="228" y="97"/>
                    <a:pt x="224" y="98"/>
                  </a:cubicBezTo>
                  <a:cubicBezTo>
                    <a:pt x="223" y="96"/>
                    <a:pt x="222" y="94"/>
                    <a:pt x="221" y="92"/>
                  </a:cubicBezTo>
                  <a:cubicBezTo>
                    <a:pt x="223" y="90"/>
                    <a:pt x="225" y="88"/>
                    <a:pt x="227" y="86"/>
                  </a:cubicBezTo>
                  <a:cubicBezTo>
                    <a:pt x="228" y="87"/>
                    <a:pt x="230" y="89"/>
                    <a:pt x="230" y="91"/>
                  </a:cubicBezTo>
                  <a:close/>
                  <a:moveTo>
                    <a:pt x="218" y="89"/>
                  </a:moveTo>
                  <a:cubicBezTo>
                    <a:pt x="217" y="86"/>
                    <a:pt x="216" y="84"/>
                    <a:pt x="214" y="82"/>
                  </a:cubicBezTo>
                  <a:cubicBezTo>
                    <a:pt x="220" y="70"/>
                    <a:pt x="228" y="84"/>
                    <a:pt x="218" y="89"/>
                  </a:cubicBezTo>
                  <a:close/>
                  <a:moveTo>
                    <a:pt x="213" y="80"/>
                  </a:moveTo>
                  <a:cubicBezTo>
                    <a:pt x="213" y="78"/>
                    <a:pt x="215" y="73"/>
                    <a:pt x="219" y="72"/>
                  </a:cubicBezTo>
                  <a:cubicBezTo>
                    <a:pt x="218" y="76"/>
                    <a:pt x="214" y="77"/>
                    <a:pt x="213" y="80"/>
                  </a:cubicBezTo>
                  <a:close/>
                  <a:moveTo>
                    <a:pt x="215" y="91"/>
                  </a:moveTo>
                  <a:cubicBezTo>
                    <a:pt x="215" y="94"/>
                    <a:pt x="213" y="95"/>
                    <a:pt x="212" y="97"/>
                  </a:cubicBezTo>
                  <a:cubicBezTo>
                    <a:pt x="209" y="95"/>
                    <a:pt x="208" y="92"/>
                    <a:pt x="207" y="91"/>
                  </a:cubicBezTo>
                  <a:cubicBezTo>
                    <a:pt x="208" y="89"/>
                    <a:pt x="209" y="87"/>
                    <a:pt x="213" y="87"/>
                  </a:cubicBezTo>
                  <a:cubicBezTo>
                    <a:pt x="213" y="89"/>
                    <a:pt x="214" y="91"/>
                    <a:pt x="215" y="91"/>
                  </a:cubicBezTo>
                  <a:close/>
                  <a:moveTo>
                    <a:pt x="203" y="84"/>
                  </a:moveTo>
                  <a:cubicBezTo>
                    <a:pt x="201" y="84"/>
                    <a:pt x="201" y="82"/>
                    <a:pt x="200" y="81"/>
                  </a:cubicBezTo>
                  <a:cubicBezTo>
                    <a:pt x="200" y="78"/>
                    <a:pt x="203" y="77"/>
                    <a:pt x="204" y="75"/>
                  </a:cubicBezTo>
                  <a:cubicBezTo>
                    <a:pt x="206" y="75"/>
                    <a:pt x="205" y="78"/>
                    <a:pt x="207" y="78"/>
                  </a:cubicBezTo>
                  <a:cubicBezTo>
                    <a:pt x="206" y="81"/>
                    <a:pt x="204" y="82"/>
                    <a:pt x="203" y="84"/>
                  </a:cubicBezTo>
                  <a:close/>
                  <a:moveTo>
                    <a:pt x="197" y="78"/>
                  </a:moveTo>
                  <a:cubicBezTo>
                    <a:pt x="197" y="75"/>
                    <a:pt x="200" y="74"/>
                    <a:pt x="201" y="71"/>
                  </a:cubicBezTo>
                  <a:cubicBezTo>
                    <a:pt x="202" y="71"/>
                    <a:pt x="202" y="72"/>
                    <a:pt x="203" y="72"/>
                  </a:cubicBezTo>
                  <a:cubicBezTo>
                    <a:pt x="201" y="74"/>
                    <a:pt x="201" y="78"/>
                    <a:pt x="197" y="78"/>
                  </a:cubicBezTo>
                  <a:close/>
                  <a:moveTo>
                    <a:pt x="200" y="87"/>
                  </a:moveTo>
                  <a:cubicBezTo>
                    <a:pt x="197" y="91"/>
                    <a:pt x="195" y="96"/>
                    <a:pt x="191" y="99"/>
                  </a:cubicBezTo>
                  <a:cubicBezTo>
                    <a:pt x="188" y="93"/>
                    <a:pt x="195" y="90"/>
                    <a:pt x="196" y="85"/>
                  </a:cubicBezTo>
                  <a:cubicBezTo>
                    <a:pt x="199" y="85"/>
                    <a:pt x="198" y="87"/>
                    <a:pt x="200" y="87"/>
                  </a:cubicBezTo>
                  <a:close/>
                  <a:moveTo>
                    <a:pt x="187" y="93"/>
                  </a:moveTo>
                  <a:cubicBezTo>
                    <a:pt x="188" y="88"/>
                    <a:pt x="192" y="85"/>
                    <a:pt x="194" y="81"/>
                  </a:cubicBezTo>
                  <a:cubicBezTo>
                    <a:pt x="195" y="81"/>
                    <a:pt x="195" y="81"/>
                    <a:pt x="195" y="82"/>
                  </a:cubicBezTo>
                  <a:cubicBezTo>
                    <a:pt x="194" y="87"/>
                    <a:pt x="190" y="90"/>
                    <a:pt x="187" y="93"/>
                  </a:cubicBezTo>
                  <a:close/>
                  <a:moveTo>
                    <a:pt x="183" y="87"/>
                  </a:moveTo>
                  <a:cubicBezTo>
                    <a:pt x="183" y="83"/>
                    <a:pt x="188" y="79"/>
                    <a:pt x="190" y="76"/>
                  </a:cubicBezTo>
                  <a:cubicBezTo>
                    <a:pt x="191" y="80"/>
                    <a:pt x="185" y="83"/>
                    <a:pt x="183" y="87"/>
                  </a:cubicBezTo>
                  <a:close/>
                  <a:moveTo>
                    <a:pt x="183" y="82"/>
                  </a:moveTo>
                  <a:cubicBezTo>
                    <a:pt x="183" y="83"/>
                    <a:pt x="181" y="82"/>
                    <a:pt x="181" y="84"/>
                  </a:cubicBezTo>
                  <a:cubicBezTo>
                    <a:pt x="174" y="79"/>
                    <a:pt x="185" y="75"/>
                    <a:pt x="185" y="69"/>
                  </a:cubicBezTo>
                  <a:cubicBezTo>
                    <a:pt x="187" y="70"/>
                    <a:pt x="188" y="72"/>
                    <a:pt x="189" y="73"/>
                  </a:cubicBezTo>
                  <a:cubicBezTo>
                    <a:pt x="187" y="76"/>
                    <a:pt x="182" y="79"/>
                    <a:pt x="183" y="82"/>
                  </a:cubicBezTo>
                  <a:close/>
                  <a:moveTo>
                    <a:pt x="179" y="90"/>
                  </a:moveTo>
                  <a:cubicBezTo>
                    <a:pt x="182" y="94"/>
                    <a:pt x="175" y="99"/>
                    <a:pt x="173" y="101"/>
                  </a:cubicBezTo>
                  <a:cubicBezTo>
                    <a:pt x="171" y="97"/>
                    <a:pt x="177" y="95"/>
                    <a:pt x="179" y="90"/>
                  </a:cubicBezTo>
                  <a:close/>
                  <a:moveTo>
                    <a:pt x="169" y="97"/>
                  </a:moveTo>
                  <a:cubicBezTo>
                    <a:pt x="167" y="91"/>
                    <a:pt x="174" y="89"/>
                    <a:pt x="176" y="84"/>
                  </a:cubicBezTo>
                  <a:cubicBezTo>
                    <a:pt x="177" y="84"/>
                    <a:pt x="177" y="86"/>
                    <a:pt x="178" y="87"/>
                  </a:cubicBezTo>
                  <a:cubicBezTo>
                    <a:pt x="175" y="91"/>
                    <a:pt x="173" y="95"/>
                    <a:pt x="169" y="97"/>
                  </a:cubicBezTo>
                  <a:close/>
                  <a:moveTo>
                    <a:pt x="164" y="113"/>
                  </a:moveTo>
                  <a:cubicBezTo>
                    <a:pt x="164" y="108"/>
                    <a:pt x="167" y="106"/>
                    <a:pt x="169" y="103"/>
                  </a:cubicBezTo>
                  <a:cubicBezTo>
                    <a:pt x="173" y="106"/>
                    <a:pt x="167" y="111"/>
                    <a:pt x="164" y="113"/>
                  </a:cubicBezTo>
                  <a:close/>
                  <a:moveTo>
                    <a:pt x="161" y="106"/>
                  </a:moveTo>
                  <a:cubicBezTo>
                    <a:pt x="162" y="102"/>
                    <a:pt x="164" y="101"/>
                    <a:pt x="166" y="98"/>
                  </a:cubicBezTo>
                  <a:cubicBezTo>
                    <a:pt x="169" y="100"/>
                    <a:pt x="164" y="105"/>
                    <a:pt x="161" y="106"/>
                  </a:cubicBezTo>
                  <a:close/>
                  <a:moveTo>
                    <a:pt x="157" y="123"/>
                  </a:moveTo>
                  <a:cubicBezTo>
                    <a:pt x="158" y="119"/>
                    <a:pt x="158" y="116"/>
                    <a:pt x="161" y="114"/>
                  </a:cubicBezTo>
                  <a:cubicBezTo>
                    <a:pt x="165" y="116"/>
                    <a:pt x="160" y="122"/>
                    <a:pt x="157" y="123"/>
                  </a:cubicBezTo>
                  <a:close/>
                  <a:moveTo>
                    <a:pt x="161" y="134"/>
                  </a:moveTo>
                  <a:cubicBezTo>
                    <a:pt x="162" y="134"/>
                    <a:pt x="162" y="135"/>
                    <a:pt x="163" y="135"/>
                  </a:cubicBezTo>
                  <a:cubicBezTo>
                    <a:pt x="163" y="140"/>
                    <a:pt x="160" y="141"/>
                    <a:pt x="158" y="144"/>
                  </a:cubicBezTo>
                  <a:cubicBezTo>
                    <a:pt x="155" y="142"/>
                    <a:pt x="160" y="137"/>
                    <a:pt x="161" y="134"/>
                  </a:cubicBezTo>
                  <a:close/>
                  <a:moveTo>
                    <a:pt x="159" y="158"/>
                  </a:moveTo>
                  <a:cubicBezTo>
                    <a:pt x="161" y="160"/>
                    <a:pt x="162" y="161"/>
                    <a:pt x="163" y="164"/>
                  </a:cubicBezTo>
                  <a:cubicBezTo>
                    <a:pt x="162" y="165"/>
                    <a:pt x="160" y="167"/>
                    <a:pt x="160" y="169"/>
                  </a:cubicBezTo>
                  <a:cubicBezTo>
                    <a:pt x="156" y="167"/>
                    <a:pt x="157" y="163"/>
                    <a:pt x="159" y="158"/>
                  </a:cubicBezTo>
                  <a:close/>
                  <a:moveTo>
                    <a:pt x="160" y="322"/>
                  </a:moveTo>
                  <a:cubicBezTo>
                    <a:pt x="161" y="322"/>
                    <a:pt x="161" y="322"/>
                    <a:pt x="161" y="323"/>
                  </a:cubicBezTo>
                  <a:cubicBezTo>
                    <a:pt x="160" y="328"/>
                    <a:pt x="158" y="332"/>
                    <a:pt x="153" y="333"/>
                  </a:cubicBezTo>
                  <a:cubicBezTo>
                    <a:pt x="155" y="329"/>
                    <a:pt x="157" y="326"/>
                    <a:pt x="160" y="322"/>
                  </a:cubicBezTo>
                  <a:close/>
                  <a:moveTo>
                    <a:pt x="161" y="337"/>
                  </a:moveTo>
                  <a:cubicBezTo>
                    <a:pt x="163" y="344"/>
                    <a:pt x="158" y="350"/>
                    <a:pt x="155" y="354"/>
                  </a:cubicBezTo>
                  <a:cubicBezTo>
                    <a:pt x="153" y="348"/>
                    <a:pt x="156" y="340"/>
                    <a:pt x="161" y="337"/>
                  </a:cubicBezTo>
                  <a:close/>
                  <a:moveTo>
                    <a:pt x="162" y="356"/>
                  </a:moveTo>
                  <a:cubicBezTo>
                    <a:pt x="161" y="358"/>
                    <a:pt x="159" y="359"/>
                    <a:pt x="157" y="360"/>
                  </a:cubicBezTo>
                  <a:cubicBezTo>
                    <a:pt x="158" y="358"/>
                    <a:pt x="160" y="354"/>
                    <a:pt x="162" y="356"/>
                  </a:cubicBezTo>
                  <a:close/>
                  <a:moveTo>
                    <a:pt x="161" y="407"/>
                  </a:moveTo>
                  <a:cubicBezTo>
                    <a:pt x="160" y="404"/>
                    <a:pt x="161" y="403"/>
                    <a:pt x="162" y="401"/>
                  </a:cubicBezTo>
                  <a:cubicBezTo>
                    <a:pt x="162" y="401"/>
                    <a:pt x="163" y="406"/>
                    <a:pt x="161" y="407"/>
                  </a:cubicBezTo>
                  <a:close/>
                  <a:moveTo>
                    <a:pt x="159" y="618"/>
                  </a:moveTo>
                  <a:cubicBezTo>
                    <a:pt x="156" y="608"/>
                    <a:pt x="158" y="593"/>
                    <a:pt x="158" y="585"/>
                  </a:cubicBezTo>
                  <a:cubicBezTo>
                    <a:pt x="159" y="586"/>
                    <a:pt x="160" y="587"/>
                    <a:pt x="161" y="588"/>
                  </a:cubicBezTo>
                  <a:cubicBezTo>
                    <a:pt x="159" y="597"/>
                    <a:pt x="164" y="611"/>
                    <a:pt x="159" y="618"/>
                  </a:cubicBezTo>
                  <a:close/>
                  <a:moveTo>
                    <a:pt x="161" y="498"/>
                  </a:moveTo>
                  <a:cubicBezTo>
                    <a:pt x="162" y="493"/>
                    <a:pt x="162" y="487"/>
                    <a:pt x="161" y="479"/>
                  </a:cubicBezTo>
                  <a:cubicBezTo>
                    <a:pt x="164" y="482"/>
                    <a:pt x="164" y="489"/>
                    <a:pt x="166" y="492"/>
                  </a:cubicBezTo>
                  <a:cubicBezTo>
                    <a:pt x="164" y="494"/>
                    <a:pt x="164" y="498"/>
                    <a:pt x="161" y="498"/>
                  </a:cubicBezTo>
                  <a:close/>
                  <a:moveTo>
                    <a:pt x="166" y="545"/>
                  </a:moveTo>
                  <a:cubicBezTo>
                    <a:pt x="171" y="548"/>
                    <a:pt x="166" y="554"/>
                    <a:pt x="163" y="555"/>
                  </a:cubicBezTo>
                  <a:cubicBezTo>
                    <a:pt x="164" y="551"/>
                    <a:pt x="165" y="549"/>
                    <a:pt x="166" y="545"/>
                  </a:cubicBezTo>
                  <a:close/>
                  <a:moveTo>
                    <a:pt x="165" y="576"/>
                  </a:moveTo>
                  <a:cubicBezTo>
                    <a:pt x="168" y="577"/>
                    <a:pt x="166" y="581"/>
                    <a:pt x="164" y="581"/>
                  </a:cubicBezTo>
                  <a:cubicBezTo>
                    <a:pt x="163" y="580"/>
                    <a:pt x="165" y="578"/>
                    <a:pt x="165" y="576"/>
                  </a:cubicBezTo>
                  <a:close/>
                  <a:moveTo>
                    <a:pt x="168" y="620"/>
                  </a:moveTo>
                  <a:cubicBezTo>
                    <a:pt x="169" y="620"/>
                    <a:pt x="169" y="621"/>
                    <a:pt x="170" y="621"/>
                  </a:cubicBezTo>
                  <a:cubicBezTo>
                    <a:pt x="170" y="623"/>
                    <a:pt x="168" y="624"/>
                    <a:pt x="166" y="624"/>
                  </a:cubicBezTo>
                  <a:cubicBezTo>
                    <a:pt x="166" y="622"/>
                    <a:pt x="167" y="621"/>
                    <a:pt x="168" y="620"/>
                  </a:cubicBezTo>
                  <a:close/>
                  <a:moveTo>
                    <a:pt x="171" y="753"/>
                  </a:moveTo>
                  <a:cubicBezTo>
                    <a:pt x="174" y="754"/>
                    <a:pt x="171" y="760"/>
                    <a:pt x="169" y="760"/>
                  </a:cubicBezTo>
                  <a:cubicBezTo>
                    <a:pt x="167" y="758"/>
                    <a:pt x="170" y="755"/>
                    <a:pt x="171" y="753"/>
                  </a:cubicBezTo>
                  <a:close/>
                  <a:moveTo>
                    <a:pt x="173" y="717"/>
                  </a:moveTo>
                  <a:cubicBezTo>
                    <a:pt x="174" y="717"/>
                    <a:pt x="174" y="717"/>
                    <a:pt x="175" y="717"/>
                  </a:cubicBezTo>
                  <a:cubicBezTo>
                    <a:pt x="175" y="720"/>
                    <a:pt x="174" y="721"/>
                    <a:pt x="173" y="722"/>
                  </a:cubicBezTo>
                  <a:cubicBezTo>
                    <a:pt x="172" y="721"/>
                    <a:pt x="172" y="717"/>
                    <a:pt x="173" y="717"/>
                  </a:cubicBezTo>
                  <a:close/>
                  <a:moveTo>
                    <a:pt x="173" y="698"/>
                  </a:moveTo>
                  <a:cubicBezTo>
                    <a:pt x="173" y="697"/>
                    <a:pt x="173" y="693"/>
                    <a:pt x="176" y="693"/>
                  </a:cubicBezTo>
                  <a:cubicBezTo>
                    <a:pt x="175" y="695"/>
                    <a:pt x="175" y="698"/>
                    <a:pt x="173" y="698"/>
                  </a:cubicBezTo>
                  <a:close/>
                  <a:moveTo>
                    <a:pt x="178" y="674"/>
                  </a:moveTo>
                  <a:cubicBezTo>
                    <a:pt x="181" y="673"/>
                    <a:pt x="180" y="680"/>
                    <a:pt x="177" y="679"/>
                  </a:cubicBezTo>
                  <a:cubicBezTo>
                    <a:pt x="175" y="677"/>
                    <a:pt x="177" y="675"/>
                    <a:pt x="178" y="674"/>
                  </a:cubicBezTo>
                  <a:close/>
                  <a:moveTo>
                    <a:pt x="174" y="648"/>
                  </a:moveTo>
                  <a:cubicBezTo>
                    <a:pt x="175" y="646"/>
                    <a:pt x="177" y="646"/>
                    <a:pt x="177" y="643"/>
                  </a:cubicBezTo>
                  <a:cubicBezTo>
                    <a:pt x="180" y="644"/>
                    <a:pt x="177" y="648"/>
                    <a:pt x="174" y="648"/>
                  </a:cubicBezTo>
                  <a:close/>
                  <a:moveTo>
                    <a:pt x="178" y="563"/>
                  </a:moveTo>
                  <a:cubicBezTo>
                    <a:pt x="177" y="560"/>
                    <a:pt x="177" y="558"/>
                    <a:pt x="179" y="556"/>
                  </a:cubicBezTo>
                  <a:cubicBezTo>
                    <a:pt x="180" y="557"/>
                    <a:pt x="182" y="563"/>
                    <a:pt x="178" y="563"/>
                  </a:cubicBezTo>
                  <a:close/>
                  <a:moveTo>
                    <a:pt x="178" y="511"/>
                  </a:moveTo>
                  <a:cubicBezTo>
                    <a:pt x="176" y="507"/>
                    <a:pt x="180" y="505"/>
                    <a:pt x="181" y="502"/>
                  </a:cubicBezTo>
                  <a:cubicBezTo>
                    <a:pt x="186" y="505"/>
                    <a:pt x="181" y="511"/>
                    <a:pt x="178" y="511"/>
                  </a:cubicBezTo>
                  <a:close/>
                  <a:moveTo>
                    <a:pt x="186" y="515"/>
                  </a:moveTo>
                  <a:cubicBezTo>
                    <a:pt x="190" y="518"/>
                    <a:pt x="190" y="527"/>
                    <a:pt x="185" y="530"/>
                  </a:cubicBezTo>
                  <a:cubicBezTo>
                    <a:pt x="182" y="529"/>
                    <a:pt x="183" y="525"/>
                    <a:pt x="181" y="524"/>
                  </a:cubicBezTo>
                  <a:cubicBezTo>
                    <a:pt x="182" y="521"/>
                    <a:pt x="185" y="519"/>
                    <a:pt x="186" y="515"/>
                  </a:cubicBezTo>
                  <a:close/>
                  <a:moveTo>
                    <a:pt x="189" y="567"/>
                  </a:moveTo>
                  <a:cubicBezTo>
                    <a:pt x="187" y="565"/>
                    <a:pt x="185" y="561"/>
                    <a:pt x="187" y="558"/>
                  </a:cubicBezTo>
                  <a:cubicBezTo>
                    <a:pt x="190" y="559"/>
                    <a:pt x="190" y="564"/>
                    <a:pt x="189" y="567"/>
                  </a:cubicBezTo>
                  <a:close/>
                  <a:moveTo>
                    <a:pt x="195" y="534"/>
                  </a:moveTo>
                  <a:cubicBezTo>
                    <a:pt x="195" y="537"/>
                    <a:pt x="196" y="543"/>
                    <a:pt x="192" y="546"/>
                  </a:cubicBezTo>
                  <a:cubicBezTo>
                    <a:pt x="186" y="542"/>
                    <a:pt x="193" y="538"/>
                    <a:pt x="195" y="534"/>
                  </a:cubicBezTo>
                  <a:close/>
                  <a:moveTo>
                    <a:pt x="194" y="505"/>
                  </a:moveTo>
                  <a:cubicBezTo>
                    <a:pt x="196" y="507"/>
                    <a:pt x="196" y="511"/>
                    <a:pt x="197" y="513"/>
                  </a:cubicBezTo>
                  <a:cubicBezTo>
                    <a:pt x="198" y="515"/>
                    <a:pt x="195" y="515"/>
                    <a:pt x="196" y="517"/>
                  </a:cubicBezTo>
                  <a:cubicBezTo>
                    <a:pt x="194" y="514"/>
                    <a:pt x="189" y="508"/>
                    <a:pt x="194" y="505"/>
                  </a:cubicBezTo>
                  <a:close/>
                  <a:moveTo>
                    <a:pt x="198" y="478"/>
                  </a:moveTo>
                  <a:cubicBezTo>
                    <a:pt x="201" y="480"/>
                    <a:pt x="202" y="486"/>
                    <a:pt x="198" y="488"/>
                  </a:cubicBezTo>
                  <a:cubicBezTo>
                    <a:pt x="193" y="487"/>
                    <a:pt x="194" y="480"/>
                    <a:pt x="198" y="478"/>
                  </a:cubicBezTo>
                  <a:close/>
                  <a:moveTo>
                    <a:pt x="200" y="457"/>
                  </a:moveTo>
                  <a:cubicBezTo>
                    <a:pt x="197" y="453"/>
                    <a:pt x="205" y="450"/>
                    <a:pt x="206" y="446"/>
                  </a:cubicBezTo>
                  <a:cubicBezTo>
                    <a:pt x="207" y="446"/>
                    <a:pt x="207" y="447"/>
                    <a:pt x="208" y="447"/>
                  </a:cubicBezTo>
                  <a:cubicBezTo>
                    <a:pt x="205" y="450"/>
                    <a:pt x="202" y="453"/>
                    <a:pt x="200" y="457"/>
                  </a:cubicBezTo>
                  <a:close/>
                  <a:moveTo>
                    <a:pt x="209" y="450"/>
                  </a:moveTo>
                  <a:cubicBezTo>
                    <a:pt x="213" y="452"/>
                    <a:pt x="205" y="460"/>
                    <a:pt x="202" y="460"/>
                  </a:cubicBezTo>
                  <a:cubicBezTo>
                    <a:pt x="204" y="456"/>
                    <a:pt x="206" y="454"/>
                    <a:pt x="209" y="450"/>
                  </a:cubicBezTo>
                  <a:close/>
                  <a:moveTo>
                    <a:pt x="207" y="436"/>
                  </a:moveTo>
                  <a:cubicBezTo>
                    <a:pt x="205" y="436"/>
                    <a:pt x="205" y="434"/>
                    <a:pt x="204" y="434"/>
                  </a:cubicBezTo>
                  <a:cubicBezTo>
                    <a:pt x="205" y="430"/>
                    <a:pt x="208" y="429"/>
                    <a:pt x="210" y="426"/>
                  </a:cubicBezTo>
                  <a:cubicBezTo>
                    <a:pt x="211" y="426"/>
                    <a:pt x="211" y="428"/>
                    <a:pt x="212" y="429"/>
                  </a:cubicBezTo>
                  <a:cubicBezTo>
                    <a:pt x="211" y="432"/>
                    <a:pt x="209" y="434"/>
                    <a:pt x="207" y="436"/>
                  </a:cubicBezTo>
                  <a:close/>
                  <a:moveTo>
                    <a:pt x="217" y="435"/>
                  </a:moveTo>
                  <a:cubicBezTo>
                    <a:pt x="214" y="437"/>
                    <a:pt x="213" y="440"/>
                    <a:pt x="210" y="442"/>
                  </a:cubicBezTo>
                  <a:cubicBezTo>
                    <a:pt x="211" y="439"/>
                    <a:pt x="214" y="434"/>
                    <a:pt x="217" y="435"/>
                  </a:cubicBezTo>
                  <a:close/>
                  <a:moveTo>
                    <a:pt x="217" y="437"/>
                  </a:moveTo>
                  <a:cubicBezTo>
                    <a:pt x="219" y="437"/>
                    <a:pt x="219" y="439"/>
                    <a:pt x="220" y="439"/>
                  </a:cubicBezTo>
                  <a:cubicBezTo>
                    <a:pt x="218" y="442"/>
                    <a:pt x="216" y="447"/>
                    <a:pt x="213" y="447"/>
                  </a:cubicBezTo>
                  <a:cubicBezTo>
                    <a:pt x="213" y="442"/>
                    <a:pt x="217" y="441"/>
                    <a:pt x="217" y="437"/>
                  </a:cubicBezTo>
                  <a:close/>
                  <a:moveTo>
                    <a:pt x="222" y="369"/>
                  </a:moveTo>
                  <a:cubicBezTo>
                    <a:pt x="218" y="367"/>
                    <a:pt x="219" y="363"/>
                    <a:pt x="222" y="360"/>
                  </a:cubicBezTo>
                  <a:cubicBezTo>
                    <a:pt x="225" y="361"/>
                    <a:pt x="225" y="363"/>
                    <a:pt x="227" y="365"/>
                  </a:cubicBezTo>
                  <a:cubicBezTo>
                    <a:pt x="226" y="367"/>
                    <a:pt x="224" y="368"/>
                    <a:pt x="222" y="369"/>
                  </a:cubicBezTo>
                  <a:close/>
                  <a:moveTo>
                    <a:pt x="226" y="379"/>
                  </a:moveTo>
                  <a:cubicBezTo>
                    <a:pt x="230" y="382"/>
                    <a:pt x="232" y="384"/>
                    <a:pt x="234" y="390"/>
                  </a:cubicBezTo>
                  <a:cubicBezTo>
                    <a:pt x="230" y="389"/>
                    <a:pt x="231" y="385"/>
                    <a:pt x="227" y="385"/>
                  </a:cubicBezTo>
                  <a:cubicBezTo>
                    <a:pt x="228" y="382"/>
                    <a:pt x="224" y="381"/>
                    <a:pt x="226" y="379"/>
                  </a:cubicBezTo>
                  <a:close/>
                  <a:moveTo>
                    <a:pt x="229" y="369"/>
                  </a:moveTo>
                  <a:cubicBezTo>
                    <a:pt x="232" y="370"/>
                    <a:pt x="228" y="375"/>
                    <a:pt x="226" y="375"/>
                  </a:cubicBezTo>
                  <a:cubicBezTo>
                    <a:pt x="226" y="372"/>
                    <a:pt x="229" y="372"/>
                    <a:pt x="229" y="369"/>
                  </a:cubicBezTo>
                  <a:close/>
                  <a:moveTo>
                    <a:pt x="227" y="354"/>
                  </a:moveTo>
                  <a:cubicBezTo>
                    <a:pt x="229" y="344"/>
                    <a:pt x="239" y="354"/>
                    <a:pt x="231" y="358"/>
                  </a:cubicBezTo>
                  <a:cubicBezTo>
                    <a:pt x="229" y="357"/>
                    <a:pt x="229" y="356"/>
                    <a:pt x="227" y="354"/>
                  </a:cubicBezTo>
                  <a:close/>
                  <a:moveTo>
                    <a:pt x="232" y="339"/>
                  </a:moveTo>
                  <a:cubicBezTo>
                    <a:pt x="229" y="338"/>
                    <a:pt x="228" y="335"/>
                    <a:pt x="227" y="333"/>
                  </a:cubicBezTo>
                  <a:cubicBezTo>
                    <a:pt x="228" y="330"/>
                    <a:pt x="230" y="328"/>
                    <a:pt x="231" y="325"/>
                  </a:cubicBezTo>
                  <a:cubicBezTo>
                    <a:pt x="233" y="327"/>
                    <a:pt x="235" y="329"/>
                    <a:pt x="237" y="332"/>
                  </a:cubicBezTo>
                  <a:cubicBezTo>
                    <a:pt x="236" y="335"/>
                    <a:pt x="233" y="336"/>
                    <a:pt x="232" y="339"/>
                  </a:cubicBezTo>
                  <a:close/>
                  <a:moveTo>
                    <a:pt x="238" y="358"/>
                  </a:moveTo>
                  <a:cubicBezTo>
                    <a:pt x="242" y="362"/>
                    <a:pt x="243" y="369"/>
                    <a:pt x="247" y="374"/>
                  </a:cubicBezTo>
                  <a:cubicBezTo>
                    <a:pt x="246" y="374"/>
                    <a:pt x="246" y="375"/>
                    <a:pt x="246" y="376"/>
                  </a:cubicBezTo>
                  <a:cubicBezTo>
                    <a:pt x="241" y="373"/>
                    <a:pt x="239" y="367"/>
                    <a:pt x="234" y="364"/>
                  </a:cubicBezTo>
                  <a:cubicBezTo>
                    <a:pt x="235" y="361"/>
                    <a:pt x="236" y="359"/>
                    <a:pt x="238" y="358"/>
                  </a:cubicBezTo>
                  <a:close/>
                  <a:moveTo>
                    <a:pt x="261" y="215"/>
                  </a:moveTo>
                  <a:cubicBezTo>
                    <a:pt x="262" y="213"/>
                    <a:pt x="263" y="210"/>
                    <a:pt x="265" y="209"/>
                  </a:cubicBezTo>
                  <a:cubicBezTo>
                    <a:pt x="269" y="210"/>
                    <a:pt x="269" y="215"/>
                    <a:pt x="272" y="218"/>
                  </a:cubicBezTo>
                  <a:cubicBezTo>
                    <a:pt x="271" y="221"/>
                    <a:pt x="268" y="222"/>
                    <a:pt x="267" y="225"/>
                  </a:cubicBezTo>
                  <a:cubicBezTo>
                    <a:pt x="263" y="223"/>
                    <a:pt x="262" y="219"/>
                    <a:pt x="261" y="215"/>
                  </a:cubicBezTo>
                  <a:close/>
                  <a:moveTo>
                    <a:pt x="266" y="233"/>
                  </a:moveTo>
                  <a:cubicBezTo>
                    <a:pt x="269" y="235"/>
                    <a:pt x="270" y="237"/>
                    <a:pt x="270" y="239"/>
                  </a:cubicBezTo>
                  <a:cubicBezTo>
                    <a:pt x="268" y="242"/>
                    <a:pt x="266" y="246"/>
                    <a:pt x="263" y="248"/>
                  </a:cubicBezTo>
                  <a:cubicBezTo>
                    <a:pt x="263" y="242"/>
                    <a:pt x="261" y="237"/>
                    <a:pt x="266" y="233"/>
                  </a:cubicBezTo>
                  <a:close/>
                  <a:moveTo>
                    <a:pt x="263" y="261"/>
                  </a:moveTo>
                  <a:cubicBezTo>
                    <a:pt x="265" y="263"/>
                    <a:pt x="267" y="266"/>
                    <a:pt x="268" y="269"/>
                  </a:cubicBezTo>
                  <a:cubicBezTo>
                    <a:pt x="267" y="271"/>
                    <a:pt x="267" y="274"/>
                    <a:pt x="264" y="274"/>
                  </a:cubicBezTo>
                  <a:cubicBezTo>
                    <a:pt x="263" y="271"/>
                    <a:pt x="262" y="263"/>
                    <a:pt x="263" y="261"/>
                  </a:cubicBezTo>
                  <a:close/>
                  <a:moveTo>
                    <a:pt x="280" y="270"/>
                  </a:moveTo>
                  <a:cubicBezTo>
                    <a:pt x="281" y="273"/>
                    <a:pt x="280" y="275"/>
                    <a:pt x="280" y="278"/>
                  </a:cubicBezTo>
                  <a:cubicBezTo>
                    <a:pt x="277" y="277"/>
                    <a:pt x="276" y="273"/>
                    <a:pt x="274" y="269"/>
                  </a:cubicBezTo>
                  <a:cubicBezTo>
                    <a:pt x="276" y="268"/>
                    <a:pt x="277" y="266"/>
                    <a:pt x="279" y="263"/>
                  </a:cubicBezTo>
                  <a:cubicBezTo>
                    <a:pt x="283" y="266"/>
                    <a:pt x="276" y="269"/>
                    <a:pt x="276" y="272"/>
                  </a:cubicBezTo>
                  <a:cubicBezTo>
                    <a:pt x="278" y="272"/>
                    <a:pt x="278" y="270"/>
                    <a:pt x="280" y="270"/>
                  </a:cubicBezTo>
                  <a:close/>
                  <a:moveTo>
                    <a:pt x="287" y="105"/>
                  </a:moveTo>
                  <a:cubicBezTo>
                    <a:pt x="290" y="108"/>
                    <a:pt x="291" y="109"/>
                    <a:pt x="289" y="113"/>
                  </a:cubicBezTo>
                  <a:cubicBezTo>
                    <a:pt x="285" y="114"/>
                    <a:pt x="286" y="110"/>
                    <a:pt x="283" y="110"/>
                  </a:cubicBezTo>
                  <a:cubicBezTo>
                    <a:pt x="284" y="108"/>
                    <a:pt x="285" y="106"/>
                    <a:pt x="287" y="105"/>
                  </a:cubicBezTo>
                  <a:close/>
                  <a:moveTo>
                    <a:pt x="286" y="103"/>
                  </a:moveTo>
                  <a:cubicBezTo>
                    <a:pt x="285" y="104"/>
                    <a:pt x="283" y="105"/>
                    <a:pt x="283" y="106"/>
                  </a:cubicBezTo>
                  <a:cubicBezTo>
                    <a:pt x="280" y="106"/>
                    <a:pt x="284" y="100"/>
                    <a:pt x="286" y="103"/>
                  </a:cubicBezTo>
                  <a:close/>
                  <a:moveTo>
                    <a:pt x="311" y="161"/>
                  </a:moveTo>
                  <a:cubicBezTo>
                    <a:pt x="312" y="159"/>
                    <a:pt x="313" y="163"/>
                    <a:pt x="314" y="164"/>
                  </a:cubicBezTo>
                  <a:cubicBezTo>
                    <a:pt x="314" y="166"/>
                    <a:pt x="313" y="168"/>
                    <a:pt x="311" y="167"/>
                  </a:cubicBezTo>
                  <a:cubicBezTo>
                    <a:pt x="311" y="164"/>
                    <a:pt x="312" y="163"/>
                    <a:pt x="311" y="161"/>
                  </a:cubicBezTo>
                  <a:close/>
                  <a:moveTo>
                    <a:pt x="316" y="303"/>
                  </a:moveTo>
                  <a:cubicBezTo>
                    <a:pt x="319" y="303"/>
                    <a:pt x="319" y="306"/>
                    <a:pt x="320" y="307"/>
                  </a:cubicBezTo>
                  <a:cubicBezTo>
                    <a:pt x="320" y="309"/>
                    <a:pt x="317" y="311"/>
                    <a:pt x="316" y="310"/>
                  </a:cubicBezTo>
                  <a:cubicBezTo>
                    <a:pt x="317" y="307"/>
                    <a:pt x="317" y="307"/>
                    <a:pt x="316" y="303"/>
                  </a:cubicBezTo>
                  <a:close/>
                  <a:moveTo>
                    <a:pt x="306" y="741"/>
                  </a:moveTo>
                  <a:cubicBezTo>
                    <a:pt x="307" y="742"/>
                    <a:pt x="307" y="746"/>
                    <a:pt x="306" y="747"/>
                  </a:cubicBezTo>
                  <a:cubicBezTo>
                    <a:pt x="304" y="746"/>
                    <a:pt x="307" y="743"/>
                    <a:pt x="306" y="741"/>
                  </a:cubicBezTo>
                  <a:close/>
                  <a:moveTo>
                    <a:pt x="295" y="274"/>
                  </a:moveTo>
                  <a:cubicBezTo>
                    <a:pt x="297" y="274"/>
                    <a:pt x="297" y="277"/>
                    <a:pt x="298" y="279"/>
                  </a:cubicBezTo>
                  <a:cubicBezTo>
                    <a:pt x="297" y="280"/>
                    <a:pt x="295" y="281"/>
                    <a:pt x="295" y="282"/>
                  </a:cubicBezTo>
                  <a:cubicBezTo>
                    <a:pt x="294" y="279"/>
                    <a:pt x="296" y="277"/>
                    <a:pt x="295" y="274"/>
                  </a:cubicBezTo>
                  <a:close/>
                  <a:moveTo>
                    <a:pt x="295" y="255"/>
                  </a:moveTo>
                  <a:cubicBezTo>
                    <a:pt x="297" y="255"/>
                    <a:pt x="297" y="257"/>
                    <a:pt x="298" y="258"/>
                  </a:cubicBezTo>
                  <a:cubicBezTo>
                    <a:pt x="298" y="260"/>
                    <a:pt x="296" y="260"/>
                    <a:pt x="296" y="261"/>
                  </a:cubicBezTo>
                  <a:cubicBezTo>
                    <a:pt x="295" y="260"/>
                    <a:pt x="294" y="258"/>
                    <a:pt x="295" y="255"/>
                  </a:cubicBezTo>
                  <a:close/>
                  <a:moveTo>
                    <a:pt x="297" y="248"/>
                  </a:moveTo>
                  <a:cubicBezTo>
                    <a:pt x="293" y="245"/>
                    <a:pt x="296" y="240"/>
                    <a:pt x="299" y="237"/>
                  </a:cubicBezTo>
                  <a:cubicBezTo>
                    <a:pt x="301" y="239"/>
                    <a:pt x="302" y="242"/>
                    <a:pt x="303" y="244"/>
                  </a:cubicBezTo>
                  <a:cubicBezTo>
                    <a:pt x="301" y="245"/>
                    <a:pt x="301" y="248"/>
                    <a:pt x="297" y="248"/>
                  </a:cubicBezTo>
                  <a:close/>
                  <a:moveTo>
                    <a:pt x="300" y="229"/>
                  </a:moveTo>
                  <a:cubicBezTo>
                    <a:pt x="297" y="226"/>
                    <a:pt x="292" y="221"/>
                    <a:pt x="295" y="217"/>
                  </a:cubicBezTo>
                  <a:cubicBezTo>
                    <a:pt x="299" y="218"/>
                    <a:pt x="301" y="222"/>
                    <a:pt x="302" y="225"/>
                  </a:cubicBezTo>
                  <a:cubicBezTo>
                    <a:pt x="302" y="227"/>
                    <a:pt x="300" y="227"/>
                    <a:pt x="300" y="229"/>
                  </a:cubicBezTo>
                  <a:close/>
                  <a:moveTo>
                    <a:pt x="299" y="206"/>
                  </a:moveTo>
                  <a:cubicBezTo>
                    <a:pt x="296" y="204"/>
                    <a:pt x="298" y="206"/>
                    <a:pt x="297" y="208"/>
                  </a:cubicBezTo>
                  <a:cubicBezTo>
                    <a:pt x="296" y="207"/>
                    <a:pt x="295" y="207"/>
                    <a:pt x="295" y="205"/>
                  </a:cubicBezTo>
                  <a:cubicBezTo>
                    <a:pt x="298" y="204"/>
                    <a:pt x="302" y="199"/>
                    <a:pt x="305" y="199"/>
                  </a:cubicBezTo>
                  <a:cubicBezTo>
                    <a:pt x="303" y="201"/>
                    <a:pt x="300" y="203"/>
                    <a:pt x="299" y="206"/>
                  </a:cubicBezTo>
                  <a:close/>
                  <a:moveTo>
                    <a:pt x="303" y="188"/>
                  </a:moveTo>
                  <a:cubicBezTo>
                    <a:pt x="303" y="185"/>
                    <a:pt x="306" y="186"/>
                    <a:pt x="306" y="184"/>
                  </a:cubicBezTo>
                  <a:cubicBezTo>
                    <a:pt x="308" y="184"/>
                    <a:pt x="306" y="189"/>
                    <a:pt x="306" y="191"/>
                  </a:cubicBezTo>
                  <a:cubicBezTo>
                    <a:pt x="305" y="190"/>
                    <a:pt x="303" y="190"/>
                    <a:pt x="303" y="188"/>
                  </a:cubicBezTo>
                  <a:close/>
                  <a:moveTo>
                    <a:pt x="315" y="575"/>
                  </a:moveTo>
                  <a:cubicBezTo>
                    <a:pt x="311" y="578"/>
                    <a:pt x="309" y="569"/>
                    <a:pt x="307" y="566"/>
                  </a:cubicBezTo>
                  <a:cubicBezTo>
                    <a:pt x="309" y="566"/>
                    <a:pt x="307" y="561"/>
                    <a:pt x="308" y="560"/>
                  </a:cubicBezTo>
                  <a:cubicBezTo>
                    <a:pt x="311" y="562"/>
                    <a:pt x="311" y="570"/>
                    <a:pt x="314" y="570"/>
                  </a:cubicBezTo>
                  <a:cubicBezTo>
                    <a:pt x="315" y="570"/>
                    <a:pt x="313" y="573"/>
                    <a:pt x="315" y="575"/>
                  </a:cubicBezTo>
                  <a:close/>
                  <a:moveTo>
                    <a:pt x="316" y="360"/>
                  </a:moveTo>
                  <a:cubicBezTo>
                    <a:pt x="315" y="359"/>
                    <a:pt x="317" y="356"/>
                    <a:pt x="316" y="353"/>
                  </a:cubicBezTo>
                  <a:cubicBezTo>
                    <a:pt x="318" y="353"/>
                    <a:pt x="318" y="352"/>
                    <a:pt x="319" y="351"/>
                  </a:cubicBezTo>
                  <a:cubicBezTo>
                    <a:pt x="320" y="352"/>
                    <a:pt x="320" y="359"/>
                    <a:pt x="316" y="360"/>
                  </a:cubicBezTo>
                  <a:close/>
                  <a:moveTo>
                    <a:pt x="320" y="399"/>
                  </a:moveTo>
                  <a:cubicBezTo>
                    <a:pt x="317" y="400"/>
                    <a:pt x="320" y="394"/>
                    <a:pt x="317" y="395"/>
                  </a:cubicBezTo>
                  <a:cubicBezTo>
                    <a:pt x="317" y="393"/>
                    <a:pt x="320" y="394"/>
                    <a:pt x="319" y="392"/>
                  </a:cubicBezTo>
                  <a:cubicBezTo>
                    <a:pt x="321" y="393"/>
                    <a:pt x="320" y="397"/>
                    <a:pt x="320" y="399"/>
                  </a:cubicBezTo>
                  <a:close/>
                  <a:moveTo>
                    <a:pt x="316" y="545"/>
                  </a:moveTo>
                  <a:cubicBezTo>
                    <a:pt x="315" y="545"/>
                    <a:pt x="316" y="542"/>
                    <a:pt x="316" y="541"/>
                  </a:cubicBezTo>
                  <a:cubicBezTo>
                    <a:pt x="318" y="540"/>
                    <a:pt x="317" y="545"/>
                    <a:pt x="316" y="545"/>
                  </a:cubicBezTo>
                  <a:close/>
                  <a:moveTo>
                    <a:pt x="317" y="596"/>
                  </a:moveTo>
                  <a:cubicBezTo>
                    <a:pt x="316" y="594"/>
                    <a:pt x="317" y="591"/>
                    <a:pt x="315" y="590"/>
                  </a:cubicBezTo>
                  <a:cubicBezTo>
                    <a:pt x="317" y="589"/>
                    <a:pt x="323" y="595"/>
                    <a:pt x="317" y="596"/>
                  </a:cubicBezTo>
                  <a:close/>
                  <a:moveTo>
                    <a:pt x="316" y="502"/>
                  </a:moveTo>
                  <a:cubicBezTo>
                    <a:pt x="314" y="502"/>
                    <a:pt x="315" y="499"/>
                    <a:pt x="316" y="498"/>
                  </a:cubicBezTo>
                  <a:cubicBezTo>
                    <a:pt x="317" y="498"/>
                    <a:pt x="316" y="501"/>
                    <a:pt x="316" y="502"/>
                  </a:cubicBezTo>
                  <a:close/>
                  <a:moveTo>
                    <a:pt x="314" y="623"/>
                  </a:moveTo>
                  <a:cubicBezTo>
                    <a:pt x="314" y="625"/>
                    <a:pt x="315" y="625"/>
                    <a:pt x="315" y="627"/>
                  </a:cubicBezTo>
                  <a:cubicBezTo>
                    <a:pt x="313" y="628"/>
                    <a:pt x="311" y="626"/>
                    <a:pt x="311" y="624"/>
                  </a:cubicBezTo>
                  <a:cubicBezTo>
                    <a:pt x="312" y="624"/>
                    <a:pt x="312" y="622"/>
                    <a:pt x="314" y="623"/>
                  </a:cubicBezTo>
                  <a:close/>
                  <a:moveTo>
                    <a:pt x="312" y="608"/>
                  </a:moveTo>
                  <a:cubicBezTo>
                    <a:pt x="313" y="608"/>
                    <a:pt x="315" y="608"/>
                    <a:pt x="314" y="610"/>
                  </a:cubicBezTo>
                  <a:cubicBezTo>
                    <a:pt x="313" y="609"/>
                    <a:pt x="311" y="610"/>
                    <a:pt x="312" y="608"/>
                  </a:cubicBezTo>
                  <a:close/>
                  <a:moveTo>
                    <a:pt x="312" y="595"/>
                  </a:moveTo>
                  <a:cubicBezTo>
                    <a:pt x="314" y="595"/>
                    <a:pt x="314" y="597"/>
                    <a:pt x="315" y="599"/>
                  </a:cubicBezTo>
                  <a:cubicBezTo>
                    <a:pt x="313" y="599"/>
                    <a:pt x="312" y="598"/>
                    <a:pt x="312" y="595"/>
                  </a:cubicBezTo>
                  <a:close/>
                  <a:moveTo>
                    <a:pt x="317" y="685"/>
                  </a:moveTo>
                  <a:cubicBezTo>
                    <a:pt x="314" y="684"/>
                    <a:pt x="313" y="680"/>
                    <a:pt x="310" y="677"/>
                  </a:cubicBezTo>
                  <a:cubicBezTo>
                    <a:pt x="310" y="675"/>
                    <a:pt x="312" y="676"/>
                    <a:pt x="312" y="674"/>
                  </a:cubicBezTo>
                  <a:cubicBezTo>
                    <a:pt x="314" y="677"/>
                    <a:pt x="316" y="682"/>
                    <a:pt x="317" y="685"/>
                  </a:cubicBezTo>
                  <a:close/>
                  <a:moveTo>
                    <a:pt x="316" y="668"/>
                  </a:moveTo>
                  <a:cubicBezTo>
                    <a:pt x="319" y="668"/>
                    <a:pt x="319" y="674"/>
                    <a:pt x="318" y="676"/>
                  </a:cubicBezTo>
                  <a:cubicBezTo>
                    <a:pt x="317" y="674"/>
                    <a:pt x="314" y="671"/>
                    <a:pt x="316" y="668"/>
                  </a:cubicBezTo>
                  <a:close/>
                  <a:moveTo>
                    <a:pt x="312" y="693"/>
                  </a:moveTo>
                  <a:cubicBezTo>
                    <a:pt x="310" y="694"/>
                    <a:pt x="309" y="694"/>
                    <a:pt x="306" y="695"/>
                  </a:cubicBezTo>
                  <a:cubicBezTo>
                    <a:pt x="306" y="690"/>
                    <a:pt x="307" y="690"/>
                    <a:pt x="307" y="685"/>
                  </a:cubicBezTo>
                  <a:cubicBezTo>
                    <a:pt x="310" y="686"/>
                    <a:pt x="309" y="691"/>
                    <a:pt x="312" y="693"/>
                  </a:cubicBezTo>
                  <a:close/>
                  <a:moveTo>
                    <a:pt x="308" y="661"/>
                  </a:moveTo>
                  <a:cubicBezTo>
                    <a:pt x="309" y="661"/>
                    <a:pt x="309" y="663"/>
                    <a:pt x="310" y="664"/>
                  </a:cubicBezTo>
                  <a:cubicBezTo>
                    <a:pt x="310" y="666"/>
                    <a:pt x="308" y="665"/>
                    <a:pt x="308" y="667"/>
                  </a:cubicBezTo>
                  <a:cubicBezTo>
                    <a:pt x="307" y="665"/>
                    <a:pt x="308" y="663"/>
                    <a:pt x="308" y="661"/>
                  </a:cubicBezTo>
                  <a:close/>
                  <a:moveTo>
                    <a:pt x="308" y="619"/>
                  </a:moveTo>
                  <a:cubicBezTo>
                    <a:pt x="308" y="616"/>
                    <a:pt x="308" y="613"/>
                    <a:pt x="308" y="611"/>
                  </a:cubicBezTo>
                  <a:cubicBezTo>
                    <a:pt x="312" y="611"/>
                    <a:pt x="311" y="618"/>
                    <a:pt x="308" y="619"/>
                  </a:cubicBezTo>
                  <a:close/>
                  <a:moveTo>
                    <a:pt x="308" y="512"/>
                  </a:moveTo>
                  <a:cubicBezTo>
                    <a:pt x="312" y="513"/>
                    <a:pt x="309" y="519"/>
                    <a:pt x="309" y="522"/>
                  </a:cubicBezTo>
                  <a:cubicBezTo>
                    <a:pt x="307" y="519"/>
                    <a:pt x="309" y="514"/>
                    <a:pt x="308" y="512"/>
                  </a:cubicBezTo>
                  <a:close/>
                  <a:moveTo>
                    <a:pt x="308" y="144"/>
                  </a:moveTo>
                  <a:cubicBezTo>
                    <a:pt x="305" y="144"/>
                    <a:pt x="305" y="140"/>
                    <a:pt x="303" y="139"/>
                  </a:cubicBezTo>
                  <a:cubicBezTo>
                    <a:pt x="303" y="137"/>
                    <a:pt x="305" y="136"/>
                    <a:pt x="306" y="134"/>
                  </a:cubicBezTo>
                  <a:cubicBezTo>
                    <a:pt x="310" y="136"/>
                    <a:pt x="306" y="141"/>
                    <a:pt x="308" y="144"/>
                  </a:cubicBezTo>
                  <a:close/>
                  <a:moveTo>
                    <a:pt x="306" y="154"/>
                  </a:moveTo>
                  <a:cubicBezTo>
                    <a:pt x="308" y="158"/>
                    <a:pt x="308" y="167"/>
                    <a:pt x="305" y="170"/>
                  </a:cubicBezTo>
                  <a:cubicBezTo>
                    <a:pt x="306" y="168"/>
                    <a:pt x="303" y="164"/>
                    <a:pt x="301" y="161"/>
                  </a:cubicBezTo>
                  <a:cubicBezTo>
                    <a:pt x="302" y="157"/>
                    <a:pt x="305" y="156"/>
                    <a:pt x="306" y="154"/>
                  </a:cubicBezTo>
                  <a:close/>
                  <a:moveTo>
                    <a:pt x="308" y="234"/>
                  </a:moveTo>
                  <a:cubicBezTo>
                    <a:pt x="309" y="235"/>
                    <a:pt x="311" y="237"/>
                    <a:pt x="309" y="239"/>
                  </a:cubicBezTo>
                  <a:cubicBezTo>
                    <a:pt x="307" y="239"/>
                    <a:pt x="307" y="235"/>
                    <a:pt x="308" y="234"/>
                  </a:cubicBezTo>
                  <a:close/>
                  <a:moveTo>
                    <a:pt x="312" y="240"/>
                  </a:moveTo>
                  <a:cubicBezTo>
                    <a:pt x="312" y="242"/>
                    <a:pt x="311" y="243"/>
                    <a:pt x="310" y="244"/>
                  </a:cubicBezTo>
                  <a:cubicBezTo>
                    <a:pt x="307" y="244"/>
                    <a:pt x="309" y="239"/>
                    <a:pt x="312" y="240"/>
                  </a:cubicBezTo>
                  <a:close/>
                  <a:moveTo>
                    <a:pt x="309" y="254"/>
                  </a:moveTo>
                  <a:cubicBezTo>
                    <a:pt x="313" y="256"/>
                    <a:pt x="313" y="262"/>
                    <a:pt x="307" y="262"/>
                  </a:cubicBezTo>
                  <a:cubicBezTo>
                    <a:pt x="306" y="258"/>
                    <a:pt x="306" y="256"/>
                    <a:pt x="309" y="254"/>
                  </a:cubicBezTo>
                  <a:close/>
                  <a:moveTo>
                    <a:pt x="308" y="274"/>
                  </a:moveTo>
                  <a:cubicBezTo>
                    <a:pt x="313" y="276"/>
                    <a:pt x="313" y="283"/>
                    <a:pt x="312" y="287"/>
                  </a:cubicBezTo>
                  <a:cubicBezTo>
                    <a:pt x="308" y="285"/>
                    <a:pt x="304" y="278"/>
                    <a:pt x="308" y="274"/>
                  </a:cubicBezTo>
                  <a:close/>
                  <a:moveTo>
                    <a:pt x="313" y="330"/>
                  </a:moveTo>
                  <a:cubicBezTo>
                    <a:pt x="313" y="331"/>
                    <a:pt x="310" y="331"/>
                    <a:pt x="311" y="333"/>
                  </a:cubicBezTo>
                  <a:cubicBezTo>
                    <a:pt x="310" y="332"/>
                    <a:pt x="308" y="331"/>
                    <a:pt x="308" y="329"/>
                  </a:cubicBezTo>
                  <a:cubicBezTo>
                    <a:pt x="311" y="327"/>
                    <a:pt x="310" y="330"/>
                    <a:pt x="313" y="330"/>
                  </a:cubicBezTo>
                  <a:close/>
                  <a:moveTo>
                    <a:pt x="312" y="230"/>
                  </a:moveTo>
                  <a:cubicBezTo>
                    <a:pt x="310" y="229"/>
                    <a:pt x="309" y="227"/>
                    <a:pt x="308" y="225"/>
                  </a:cubicBezTo>
                  <a:cubicBezTo>
                    <a:pt x="310" y="224"/>
                    <a:pt x="310" y="222"/>
                    <a:pt x="312" y="221"/>
                  </a:cubicBezTo>
                  <a:cubicBezTo>
                    <a:pt x="315" y="222"/>
                    <a:pt x="312" y="228"/>
                    <a:pt x="312" y="230"/>
                  </a:cubicBezTo>
                  <a:close/>
                  <a:moveTo>
                    <a:pt x="308" y="217"/>
                  </a:moveTo>
                  <a:cubicBezTo>
                    <a:pt x="310" y="215"/>
                    <a:pt x="306" y="212"/>
                    <a:pt x="312" y="212"/>
                  </a:cubicBezTo>
                  <a:cubicBezTo>
                    <a:pt x="311" y="211"/>
                    <a:pt x="312" y="211"/>
                    <a:pt x="313" y="211"/>
                  </a:cubicBezTo>
                  <a:cubicBezTo>
                    <a:pt x="311" y="213"/>
                    <a:pt x="311" y="216"/>
                    <a:pt x="308" y="217"/>
                  </a:cubicBezTo>
                  <a:close/>
                  <a:moveTo>
                    <a:pt x="308" y="209"/>
                  </a:moveTo>
                  <a:cubicBezTo>
                    <a:pt x="309" y="208"/>
                    <a:pt x="309" y="207"/>
                    <a:pt x="310" y="207"/>
                  </a:cubicBezTo>
                  <a:cubicBezTo>
                    <a:pt x="312" y="207"/>
                    <a:pt x="310" y="211"/>
                    <a:pt x="308" y="209"/>
                  </a:cubicBezTo>
                  <a:close/>
                  <a:moveTo>
                    <a:pt x="308" y="126"/>
                  </a:moveTo>
                  <a:cubicBezTo>
                    <a:pt x="306" y="125"/>
                    <a:pt x="306" y="121"/>
                    <a:pt x="302" y="122"/>
                  </a:cubicBezTo>
                  <a:cubicBezTo>
                    <a:pt x="302" y="119"/>
                    <a:pt x="304" y="117"/>
                    <a:pt x="306" y="115"/>
                  </a:cubicBezTo>
                  <a:cubicBezTo>
                    <a:pt x="308" y="118"/>
                    <a:pt x="310" y="121"/>
                    <a:pt x="308" y="126"/>
                  </a:cubicBezTo>
                  <a:close/>
                  <a:moveTo>
                    <a:pt x="300" y="115"/>
                  </a:moveTo>
                  <a:cubicBezTo>
                    <a:pt x="292" y="112"/>
                    <a:pt x="301" y="101"/>
                    <a:pt x="304" y="110"/>
                  </a:cubicBezTo>
                  <a:cubicBezTo>
                    <a:pt x="303" y="112"/>
                    <a:pt x="301" y="113"/>
                    <a:pt x="300" y="115"/>
                  </a:cubicBezTo>
                  <a:close/>
                  <a:moveTo>
                    <a:pt x="299" y="123"/>
                  </a:moveTo>
                  <a:cubicBezTo>
                    <a:pt x="302" y="124"/>
                    <a:pt x="303" y="127"/>
                    <a:pt x="304" y="131"/>
                  </a:cubicBezTo>
                  <a:cubicBezTo>
                    <a:pt x="303" y="131"/>
                    <a:pt x="301" y="132"/>
                    <a:pt x="301" y="131"/>
                  </a:cubicBezTo>
                  <a:cubicBezTo>
                    <a:pt x="300" y="131"/>
                    <a:pt x="303" y="133"/>
                    <a:pt x="301" y="134"/>
                  </a:cubicBezTo>
                  <a:cubicBezTo>
                    <a:pt x="298" y="133"/>
                    <a:pt x="297" y="130"/>
                    <a:pt x="296" y="127"/>
                  </a:cubicBezTo>
                  <a:cubicBezTo>
                    <a:pt x="295" y="125"/>
                    <a:pt x="299" y="126"/>
                    <a:pt x="299" y="123"/>
                  </a:cubicBezTo>
                  <a:close/>
                  <a:moveTo>
                    <a:pt x="299" y="142"/>
                  </a:moveTo>
                  <a:cubicBezTo>
                    <a:pt x="302" y="143"/>
                    <a:pt x="302" y="146"/>
                    <a:pt x="304" y="149"/>
                  </a:cubicBezTo>
                  <a:cubicBezTo>
                    <a:pt x="302" y="152"/>
                    <a:pt x="300" y="154"/>
                    <a:pt x="299" y="156"/>
                  </a:cubicBezTo>
                  <a:cubicBezTo>
                    <a:pt x="293" y="153"/>
                    <a:pt x="295" y="145"/>
                    <a:pt x="299" y="142"/>
                  </a:cubicBezTo>
                  <a:close/>
                  <a:moveTo>
                    <a:pt x="297" y="165"/>
                  </a:moveTo>
                  <a:cubicBezTo>
                    <a:pt x="302" y="167"/>
                    <a:pt x="302" y="173"/>
                    <a:pt x="306" y="176"/>
                  </a:cubicBezTo>
                  <a:cubicBezTo>
                    <a:pt x="304" y="179"/>
                    <a:pt x="302" y="180"/>
                    <a:pt x="300" y="183"/>
                  </a:cubicBezTo>
                  <a:cubicBezTo>
                    <a:pt x="295" y="179"/>
                    <a:pt x="291" y="171"/>
                    <a:pt x="297" y="165"/>
                  </a:cubicBezTo>
                  <a:close/>
                  <a:moveTo>
                    <a:pt x="310" y="294"/>
                  </a:moveTo>
                  <a:cubicBezTo>
                    <a:pt x="308" y="295"/>
                    <a:pt x="308" y="297"/>
                    <a:pt x="306" y="297"/>
                  </a:cubicBezTo>
                  <a:cubicBezTo>
                    <a:pt x="306" y="297"/>
                    <a:pt x="306" y="296"/>
                    <a:pt x="305" y="296"/>
                  </a:cubicBezTo>
                  <a:cubicBezTo>
                    <a:pt x="306" y="295"/>
                    <a:pt x="307" y="294"/>
                    <a:pt x="310" y="294"/>
                  </a:cubicBezTo>
                  <a:close/>
                  <a:moveTo>
                    <a:pt x="311" y="300"/>
                  </a:moveTo>
                  <a:cubicBezTo>
                    <a:pt x="313" y="302"/>
                    <a:pt x="313" y="314"/>
                    <a:pt x="308" y="316"/>
                  </a:cubicBezTo>
                  <a:cubicBezTo>
                    <a:pt x="301" y="313"/>
                    <a:pt x="307" y="302"/>
                    <a:pt x="311" y="300"/>
                  </a:cubicBezTo>
                  <a:close/>
                  <a:moveTo>
                    <a:pt x="312" y="344"/>
                  </a:moveTo>
                  <a:cubicBezTo>
                    <a:pt x="309" y="345"/>
                    <a:pt x="310" y="349"/>
                    <a:pt x="310" y="353"/>
                  </a:cubicBezTo>
                  <a:cubicBezTo>
                    <a:pt x="308" y="352"/>
                    <a:pt x="307" y="350"/>
                    <a:pt x="306" y="348"/>
                  </a:cubicBezTo>
                  <a:cubicBezTo>
                    <a:pt x="307" y="346"/>
                    <a:pt x="308" y="344"/>
                    <a:pt x="312" y="344"/>
                  </a:cubicBezTo>
                  <a:close/>
                  <a:moveTo>
                    <a:pt x="306" y="709"/>
                  </a:moveTo>
                  <a:cubicBezTo>
                    <a:pt x="308" y="711"/>
                    <a:pt x="313" y="716"/>
                    <a:pt x="310" y="719"/>
                  </a:cubicBezTo>
                  <a:cubicBezTo>
                    <a:pt x="308" y="716"/>
                    <a:pt x="307" y="713"/>
                    <a:pt x="306" y="709"/>
                  </a:cubicBezTo>
                  <a:close/>
                  <a:moveTo>
                    <a:pt x="310" y="703"/>
                  </a:moveTo>
                  <a:cubicBezTo>
                    <a:pt x="311" y="702"/>
                    <a:pt x="312" y="700"/>
                    <a:pt x="313" y="698"/>
                  </a:cubicBezTo>
                  <a:cubicBezTo>
                    <a:pt x="314" y="702"/>
                    <a:pt x="319" y="707"/>
                    <a:pt x="316" y="712"/>
                  </a:cubicBezTo>
                  <a:cubicBezTo>
                    <a:pt x="312" y="710"/>
                    <a:pt x="312" y="706"/>
                    <a:pt x="310" y="703"/>
                  </a:cubicBezTo>
                  <a:close/>
                  <a:moveTo>
                    <a:pt x="314" y="693"/>
                  </a:moveTo>
                  <a:cubicBezTo>
                    <a:pt x="316" y="694"/>
                    <a:pt x="319" y="695"/>
                    <a:pt x="319" y="700"/>
                  </a:cubicBezTo>
                  <a:cubicBezTo>
                    <a:pt x="315" y="699"/>
                    <a:pt x="317" y="695"/>
                    <a:pt x="314" y="693"/>
                  </a:cubicBezTo>
                  <a:close/>
                  <a:moveTo>
                    <a:pt x="314" y="644"/>
                  </a:moveTo>
                  <a:cubicBezTo>
                    <a:pt x="312" y="651"/>
                    <a:pt x="320" y="654"/>
                    <a:pt x="319" y="662"/>
                  </a:cubicBezTo>
                  <a:cubicBezTo>
                    <a:pt x="316" y="658"/>
                    <a:pt x="305" y="648"/>
                    <a:pt x="314" y="644"/>
                  </a:cubicBezTo>
                  <a:close/>
                  <a:moveTo>
                    <a:pt x="318" y="647"/>
                  </a:moveTo>
                  <a:cubicBezTo>
                    <a:pt x="317" y="645"/>
                    <a:pt x="313" y="641"/>
                    <a:pt x="316" y="639"/>
                  </a:cubicBezTo>
                  <a:cubicBezTo>
                    <a:pt x="318" y="639"/>
                    <a:pt x="317" y="641"/>
                    <a:pt x="319" y="641"/>
                  </a:cubicBezTo>
                  <a:cubicBezTo>
                    <a:pt x="318" y="644"/>
                    <a:pt x="319" y="645"/>
                    <a:pt x="318" y="647"/>
                  </a:cubicBezTo>
                  <a:close/>
                  <a:moveTo>
                    <a:pt x="319" y="613"/>
                  </a:moveTo>
                  <a:cubicBezTo>
                    <a:pt x="320" y="615"/>
                    <a:pt x="319" y="620"/>
                    <a:pt x="319" y="622"/>
                  </a:cubicBezTo>
                  <a:cubicBezTo>
                    <a:pt x="315" y="620"/>
                    <a:pt x="317" y="616"/>
                    <a:pt x="319" y="613"/>
                  </a:cubicBezTo>
                  <a:close/>
                  <a:moveTo>
                    <a:pt x="319" y="407"/>
                  </a:moveTo>
                  <a:cubicBezTo>
                    <a:pt x="318" y="405"/>
                    <a:pt x="318" y="404"/>
                    <a:pt x="319" y="401"/>
                  </a:cubicBezTo>
                  <a:cubicBezTo>
                    <a:pt x="321" y="402"/>
                    <a:pt x="321" y="406"/>
                    <a:pt x="319" y="407"/>
                  </a:cubicBezTo>
                  <a:close/>
                  <a:moveTo>
                    <a:pt x="317" y="293"/>
                  </a:moveTo>
                  <a:cubicBezTo>
                    <a:pt x="318" y="292"/>
                    <a:pt x="319" y="291"/>
                    <a:pt x="319" y="290"/>
                  </a:cubicBezTo>
                  <a:cubicBezTo>
                    <a:pt x="321" y="291"/>
                    <a:pt x="321" y="295"/>
                    <a:pt x="321" y="298"/>
                  </a:cubicBezTo>
                  <a:cubicBezTo>
                    <a:pt x="318" y="298"/>
                    <a:pt x="318" y="295"/>
                    <a:pt x="317" y="293"/>
                  </a:cubicBezTo>
                  <a:close/>
                  <a:moveTo>
                    <a:pt x="319" y="318"/>
                  </a:moveTo>
                  <a:cubicBezTo>
                    <a:pt x="322" y="327"/>
                    <a:pt x="319" y="336"/>
                    <a:pt x="320" y="343"/>
                  </a:cubicBezTo>
                  <a:cubicBezTo>
                    <a:pt x="319" y="344"/>
                    <a:pt x="317" y="344"/>
                    <a:pt x="317" y="345"/>
                  </a:cubicBezTo>
                  <a:cubicBezTo>
                    <a:pt x="317" y="336"/>
                    <a:pt x="314" y="324"/>
                    <a:pt x="319" y="318"/>
                  </a:cubicBezTo>
                  <a:close/>
                  <a:moveTo>
                    <a:pt x="314" y="486"/>
                  </a:moveTo>
                  <a:cubicBezTo>
                    <a:pt x="314" y="480"/>
                    <a:pt x="313" y="475"/>
                    <a:pt x="315" y="469"/>
                  </a:cubicBezTo>
                  <a:cubicBezTo>
                    <a:pt x="315" y="475"/>
                    <a:pt x="319" y="482"/>
                    <a:pt x="314" y="486"/>
                  </a:cubicBezTo>
                  <a:close/>
                  <a:moveTo>
                    <a:pt x="312" y="177"/>
                  </a:moveTo>
                  <a:cubicBezTo>
                    <a:pt x="312" y="175"/>
                    <a:pt x="314" y="175"/>
                    <a:pt x="314" y="173"/>
                  </a:cubicBezTo>
                  <a:cubicBezTo>
                    <a:pt x="315" y="174"/>
                    <a:pt x="315" y="178"/>
                    <a:pt x="312" y="177"/>
                  </a:cubicBezTo>
                  <a:close/>
                  <a:moveTo>
                    <a:pt x="316" y="455"/>
                  </a:moveTo>
                  <a:cubicBezTo>
                    <a:pt x="314" y="454"/>
                    <a:pt x="314" y="451"/>
                    <a:pt x="315" y="449"/>
                  </a:cubicBezTo>
                  <a:cubicBezTo>
                    <a:pt x="316" y="450"/>
                    <a:pt x="315" y="453"/>
                    <a:pt x="316" y="455"/>
                  </a:cubicBezTo>
                  <a:close/>
                  <a:moveTo>
                    <a:pt x="313" y="129"/>
                  </a:moveTo>
                  <a:cubicBezTo>
                    <a:pt x="314" y="130"/>
                    <a:pt x="315" y="132"/>
                    <a:pt x="316" y="133"/>
                  </a:cubicBezTo>
                  <a:cubicBezTo>
                    <a:pt x="316" y="135"/>
                    <a:pt x="315" y="136"/>
                    <a:pt x="313" y="137"/>
                  </a:cubicBezTo>
                  <a:cubicBezTo>
                    <a:pt x="314" y="132"/>
                    <a:pt x="310" y="131"/>
                    <a:pt x="313" y="129"/>
                  </a:cubicBezTo>
                  <a:close/>
                  <a:moveTo>
                    <a:pt x="313" y="144"/>
                  </a:moveTo>
                  <a:cubicBezTo>
                    <a:pt x="317" y="144"/>
                    <a:pt x="315" y="149"/>
                    <a:pt x="316" y="153"/>
                  </a:cubicBezTo>
                  <a:cubicBezTo>
                    <a:pt x="315" y="153"/>
                    <a:pt x="314" y="152"/>
                    <a:pt x="314" y="151"/>
                  </a:cubicBezTo>
                  <a:cubicBezTo>
                    <a:pt x="312" y="152"/>
                    <a:pt x="315" y="153"/>
                    <a:pt x="315" y="155"/>
                  </a:cubicBezTo>
                  <a:cubicBezTo>
                    <a:pt x="310" y="152"/>
                    <a:pt x="314" y="149"/>
                    <a:pt x="311" y="148"/>
                  </a:cubicBezTo>
                  <a:cubicBezTo>
                    <a:pt x="311" y="147"/>
                    <a:pt x="313" y="146"/>
                    <a:pt x="313" y="144"/>
                  </a:cubicBezTo>
                  <a:close/>
                  <a:moveTo>
                    <a:pt x="314" y="189"/>
                  </a:moveTo>
                  <a:cubicBezTo>
                    <a:pt x="313" y="190"/>
                    <a:pt x="311" y="190"/>
                    <a:pt x="311" y="191"/>
                  </a:cubicBezTo>
                  <a:cubicBezTo>
                    <a:pt x="310" y="190"/>
                    <a:pt x="309" y="186"/>
                    <a:pt x="310" y="185"/>
                  </a:cubicBezTo>
                  <a:cubicBezTo>
                    <a:pt x="312" y="185"/>
                    <a:pt x="313" y="187"/>
                    <a:pt x="314" y="189"/>
                  </a:cubicBezTo>
                  <a:close/>
                  <a:moveTo>
                    <a:pt x="309" y="106"/>
                  </a:moveTo>
                  <a:cubicBezTo>
                    <a:pt x="306" y="105"/>
                    <a:pt x="305" y="103"/>
                    <a:pt x="304" y="101"/>
                  </a:cubicBezTo>
                  <a:cubicBezTo>
                    <a:pt x="305" y="98"/>
                    <a:pt x="308" y="97"/>
                    <a:pt x="309" y="95"/>
                  </a:cubicBezTo>
                  <a:cubicBezTo>
                    <a:pt x="311" y="97"/>
                    <a:pt x="310" y="102"/>
                    <a:pt x="309" y="106"/>
                  </a:cubicBezTo>
                  <a:close/>
                  <a:moveTo>
                    <a:pt x="300" y="96"/>
                  </a:moveTo>
                  <a:cubicBezTo>
                    <a:pt x="298" y="94"/>
                    <a:pt x="305" y="90"/>
                    <a:pt x="308" y="88"/>
                  </a:cubicBezTo>
                  <a:cubicBezTo>
                    <a:pt x="305" y="91"/>
                    <a:pt x="302" y="98"/>
                    <a:pt x="300" y="96"/>
                  </a:cubicBezTo>
                  <a:close/>
                  <a:moveTo>
                    <a:pt x="298" y="93"/>
                  </a:moveTo>
                  <a:cubicBezTo>
                    <a:pt x="297" y="92"/>
                    <a:pt x="296" y="90"/>
                    <a:pt x="295" y="89"/>
                  </a:cubicBezTo>
                  <a:cubicBezTo>
                    <a:pt x="297" y="85"/>
                    <a:pt x="300" y="83"/>
                    <a:pt x="302" y="80"/>
                  </a:cubicBezTo>
                  <a:cubicBezTo>
                    <a:pt x="304" y="80"/>
                    <a:pt x="304" y="83"/>
                    <a:pt x="306" y="85"/>
                  </a:cubicBezTo>
                  <a:cubicBezTo>
                    <a:pt x="304" y="89"/>
                    <a:pt x="300" y="90"/>
                    <a:pt x="298" y="93"/>
                  </a:cubicBezTo>
                  <a:close/>
                  <a:moveTo>
                    <a:pt x="297" y="101"/>
                  </a:moveTo>
                  <a:cubicBezTo>
                    <a:pt x="297" y="102"/>
                    <a:pt x="297" y="104"/>
                    <a:pt x="295" y="103"/>
                  </a:cubicBezTo>
                  <a:cubicBezTo>
                    <a:pt x="295" y="101"/>
                    <a:pt x="293" y="100"/>
                    <a:pt x="295" y="99"/>
                  </a:cubicBezTo>
                  <a:cubicBezTo>
                    <a:pt x="297" y="98"/>
                    <a:pt x="295" y="102"/>
                    <a:pt x="297" y="101"/>
                  </a:cubicBezTo>
                  <a:close/>
                  <a:moveTo>
                    <a:pt x="296" y="139"/>
                  </a:moveTo>
                  <a:cubicBezTo>
                    <a:pt x="294" y="138"/>
                    <a:pt x="295" y="136"/>
                    <a:pt x="294" y="134"/>
                  </a:cubicBezTo>
                  <a:cubicBezTo>
                    <a:pt x="295" y="136"/>
                    <a:pt x="299" y="137"/>
                    <a:pt x="296" y="139"/>
                  </a:cubicBezTo>
                  <a:close/>
                  <a:moveTo>
                    <a:pt x="296" y="189"/>
                  </a:moveTo>
                  <a:cubicBezTo>
                    <a:pt x="292" y="189"/>
                    <a:pt x="296" y="187"/>
                    <a:pt x="294" y="186"/>
                  </a:cubicBezTo>
                  <a:cubicBezTo>
                    <a:pt x="295" y="184"/>
                    <a:pt x="296" y="187"/>
                    <a:pt x="296" y="189"/>
                  </a:cubicBezTo>
                  <a:close/>
                  <a:moveTo>
                    <a:pt x="302" y="196"/>
                  </a:moveTo>
                  <a:cubicBezTo>
                    <a:pt x="300" y="199"/>
                    <a:pt x="297" y="203"/>
                    <a:pt x="294" y="203"/>
                  </a:cubicBezTo>
                  <a:cubicBezTo>
                    <a:pt x="294" y="199"/>
                    <a:pt x="298" y="188"/>
                    <a:pt x="302" y="196"/>
                  </a:cubicBezTo>
                  <a:close/>
                  <a:moveTo>
                    <a:pt x="302" y="282"/>
                  </a:moveTo>
                  <a:cubicBezTo>
                    <a:pt x="303" y="291"/>
                    <a:pt x="302" y="298"/>
                    <a:pt x="295" y="299"/>
                  </a:cubicBezTo>
                  <a:cubicBezTo>
                    <a:pt x="294" y="297"/>
                    <a:pt x="295" y="293"/>
                    <a:pt x="294" y="290"/>
                  </a:cubicBezTo>
                  <a:cubicBezTo>
                    <a:pt x="297" y="288"/>
                    <a:pt x="298" y="284"/>
                    <a:pt x="302" y="282"/>
                  </a:cubicBezTo>
                  <a:close/>
                  <a:moveTo>
                    <a:pt x="295" y="381"/>
                  </a:moveTo>
                  <a:cubicBezTo>
                    <a:pt x="299" y="381"/>
                    <a:pt x="299" y="384"/>
                    <a:pt x="300" y="385"/>
                  </a:cubicBezTo>
                  <a:cubicBezTo>
                    <a:pt x="301" y="387"/>
                    <a:pt x="299" y="387"/>
                    <a:pt x="299" y="388"/>
                  </a:cubicBezTo>
                  <a:cubicBezTo>
                    <a:pt x="296" y="387"/>
                    <a:pt x="293" y="384"/>
                    <a:pt x="295" y="381"/>
                  </a:cubicBezTo>
                  <a:close/>
                  <a:moveTo>
                    <a:pt x="299" y="398"/>
                  </a:moveTo>
                  <a:cubicBezTo>
                    <a:pt x="299" y="400"/>
                    <a:pt x="297" y="399"/>
                    <a:pt x="297" y="401"/>
                  </a:cubicBezTo>
                  <a:cubicBezTo>
                    <a:pt x="295" y="401"/>
                    <a:pt x="295" y="399"/>
                    <a:pt x="296" y="397"/>
                  </a:cubicBezTo>
                  <a:cubicBezTo>
                    <a:pt x="298" y="396"/>
                    <a:pt x="297" y="398"/>
                    <a:pt x="299" y="398"/>
                  </a:cubicBezTo>
                  <a:close/>
                  <a:moveTo>
                    <a:pt x="301" y="403"/>
                  </a:moveTo>
                  <a:cubicBezTo>
                    <a:pt x="303" y="404"/>
                    <a:pt x="300" y="405"/>
                    <a:pt x="300" y="406"/>
                  </a:cubicBezTo>
                  <a:cubicBezTo>
                    <a:pt x="298" y="405"/>
                    <a:pt x="301" y="403"/>
                    <a:pt x="301" y="403"/>
                  </a:cubicBezTo>
                  <a:close/>
                  <a:moveTo>
                    <a:pt x="298" y="373"/>
                  </a:moveTo>
                  <a:cubicBezTo>
                    <a:pt x="299" y="372"/>
                    <a:pt x="299" y="370"/>
                    <a:pt x="302" y="371"/>
                  </a:cubicBezTo>
                  <a:cubicBezTo>
                    <a:pt x="302" y="374"/>
                    <a:pt x="299" y="375"/>
                    <a:pt x="298" y="373"/>
                  </a:cubicBezTo>
                  <a:close/>
                  <a:moveTo>
                    <a:pt x="298" y="327"/>
                  </a:moveTo>
                  <a:cubicBezTo>
                    <a:pt x="300" y="327"/>
                    <a:pt x="300" y="329"/>
                    <a:pt x="300" y="330"/>
                  </a:cubicBezTo>
                  <a:cubicBezTo>
                    <a:pt x="299" y="332"/>
                    <a:pt x="297" y="334"/>
                    <a:pt x="296" y="335"/>
                  </a:cubicBezTo>
                  <a:cubicBezTo>
                    <a:pt x="293" y="332"/>
                    <a:pt x="295" y="330"/>
                    <a:pt x="298" y="327"/>
                  </a:cubicBezTo>
                  <a:close/>
                  <a:moveTo>
                    <a:pt x="297" y="317"/>
                  </a:moveTo>
                  <a:cubicBezTo>
                    <a:pt x="297" y="315"/>
                    <a:pt x="299" y="315"/>
                    <a:pt x="299" y="314"/>
                  </a:cubicBezTo>
                  <a:cubicBezTo>
                    <a:pt x="301" y="315"/>
                    <a:pt x="301" y="317"/>
                    <a:pt x="300" y="320"/>
                  </a:cubicBezTo>
                  <a:cubicBezTo>
                    <a:pt x="299" y="320"/>
                    <a:pt x="298" y="318"/>
                    <a:pt x="297" y="317"/>
                  </a:cubicBezTo>
                  <a:close/>
                  <a:moveTo>
                    <a:pt x="299" y="305"/>
                  </a:moveTo>
                  <a:cubicBezTo>
                    <a:pt x="298" y="304"/>
                    <a:pt x="298" y="304"/>
                    <a:pt x="297" y="303"/>
                  </a:cubicBezTo>
                  <a:cubicBezTo>
                    <a:pt x="298" y="300"/>
                    <a:pt x="299" y="299"/>
                    <a:pt x="302" y="299"/>
                  </a:cubicBezTo>
                  <a:cubicBezTo>
                    <a:pt x="301" y="301"/>
                    <a:pt x="302" y="305"/>
                    <a:pt x="299" y="305"/>
                  </a:cubicBezTo>
                  <a:close/>
                  <a:moveTo>
                    <a:pt x="297" y="325"/>
                  </a:moveTo>
                  <a:cubicBezTo>
                    <a:pt x="295" y="325"/>
                    <a:pt x="296" y="327"/>
                    <a:pt x="294" y="326"/>
                  </a:cubicBezTo>
                  <a:cubicBezTo>
                    <a:pt x="294" y="325"/>
                    <a:pt x="294" y="323"/>
                    <a:pt x="294" y="322"/>
                  </a:cubicBezTo>
                  <a:cubicBezTo>
                    <a:pt x="295" y="322"/>
                    <a:pt x="297" y="323"/>
                    <a:pt x="297" y="325"/>
                  </a:cubicBezTo>
                  <a:close/>
                  <a:moveTo>
                    <a:pt x="295" y="344"/>
                  </a:moveTo>
                  <a:cubicBezTo>
                    <a:pt x="298" y="343"/>
                    <a:pt x="297" y="348"/>
                    <a:pt x="294" y="347"/>
                  </a:cubicBezTo>
                  <a:cubicBezTo>
                    <a:pt x="293" y="345"/>
                    <a:pt x="295" y="345"/>
                    <a:pt x="295" y="344"/>
                  </a:cubicBezTo>
                  <a:close/>
                  <a:moveTo>
                    <a:pt x="295" y="359"/>
                  </a:moveTo>
                  <a:cubicBezTo>
                    <a:pt x="298" y="359"/>
                    <a:pt x="298" y="362"/>
                    <a:pt x="300" y="364"/>
                  </a:cubicBezTo>
                  <a:cubicBezTo>
                    <a:pt x="299" y="366"/>
                    <a:pt x="297" y="368"/>
                    <a:pt x="295" y="369"/>
                  </a:cubicBezTo>
                  <a:cubicBezTo>
                    <a:pt x="294" y="365"/>
                    <a:pt x="293" y="363"/>
                    <a:pt x="295" y="359"/>
                  </a:cubicBezTo>
                  <a:close/>
                  <a:moveTo>
                    <a:pt x="296" y="411"/>
                  </a:moveTo>
                  <a:cubicBezTo>
                    <a:pt x="294" y="412"/>
                    <a:pt x="292" y="415"/>
                    <a:pt x="290" y="414"/>
                  </a:cubicBezTo>
                  <a:cubicBezTo>
                    <a:pt x="290" y="411"/>
                    <a:pt x="293" y="410"/>
                    <a:pt x="296" y="411"/>
                  </a:cubicBezTo>
                  <a:close/>
                  <a:moveTo>
                    <a:pt x="292" y="82"/>
                  </a:moveTo>
                  <a:cubicBezTo>
                    <a:pt x="290" y="81"/>
                    <a:pt x="290" y="79"/>
                    <a:pt x="289" y="76"/>
                  </a:cubicBezTo>
                  <a:cubicBezTo>
                    <a:pt x="289" y="75"/>
                    <a:pt x="290" y="75"/>
                    <a:pt x="292" y="75"/>
                  </a:cubicBezTo>
                  <a:cubicBezTo>
                    <a:pt x="291" y="78"/>
                    <a:pt x="292" y="79"/>
                    <a:pt x="292" y="82"/>
                  </a:cubicBezTo>
                  <a:close/>
                  <a:moveTo>
                    <a:pt x="274" y="313"/>
                  </a:moveTo>
                  <a:cubicBezTo>
                    <a:pt x="278" y="317"/>
                    <a:pt x="283" y="321"/>
                    <a:pt x="281" y="329"/>
                  </a:cubicBezTo>
                  <a:cubicBezTo>
                    <a:pt x="277" y="326"/>
                    <a:pt x="275" y="321"/>
                    <a:pt x="272" y="317"/>
                  </a:cubicBezTo>
                  <a:cubicBezTo>
                    <a:pt x="272" y="315"/>
                    <a:pt x="273" y="315"/>
                    <a:pt x="274" y="313"/>
                  </a:cubicBezTo>
                  <a:close/>
                  <a:moveTo>
                    <a:pt x="272" y="299"/>
                  </a:moveTo>
                  <a:cubicBezTo>
                    <a:pt x="272" y="297"/>
                    <a:pt x="274" y="298"/>
                    <a:pt x="274" y="296"/>
                  </a:cubicBezTo>
                  <a:cubicBezTo>
                    <a:pt x="276" y="296"/>
                    <a:pt x="278" y="300"/>
                    <a:pt x="277" y="303"/>
                  </a:cubicBezTo>
                  <a:cubicBezTo>
                    <a:pt x="274" y="303"/>
                    <a:pt x="274" y="300"/>
                    <a:pt x="272" y="299"/>
                  </a:cubicBezTo>
                  <a:close/>
                  <a:moveTo>
                    <a:pt x="281" y="296"/>
                  </a:moveTo>
                  <a:cubicBezTo>
                    <a:pt x="279" y="296"/>
                    <a:pt x="279" y="293"/>
                    <a:pt x="278" y="292"/>
                  </a:cubicBezTo>
                  <a:cubicBezTo>
                    <a:pt x="277" y="290"/>
                    <a:pt x="279" y="291"/>
                    <a:pt x="279" y="289"/>
                  </a:cubicBezTo>
                  <a:cubicBezTo>
                    <a:pt x="280" y="289"/>
                    <a:pt x="280" y="290"/>
                    <a:pt x="281" y="290"/>
                  </a:cubicBezTo>
                  <a:cubicBezTo>
                    <a:pt x="280" y="292"/>
                    <a:pt x="282" y="294"/>
                    <a:pt x="281" y="296"/>
                  </a:cubicBezTo>
                  <a:close/>
                  <a:moveTo>
                    <a:pt x="282" y="143"/>
                  </a:moveTo>
                  <a:cubicBezTo>
                    <a:pt x="289" y="145"/>
                    <a:pt x="286" y="154"/>
                    <a:pt x="281" y="156"/>
                  </a:cubicBezTo>
                  <a:cubicBezTo>
                    <a:pt x="282" y="151"/>
                    <a:pt x="280" y="147"/>
                    <a:pt x="282" y="143"/>
                  </a:cubicBezTo>
                  <a:close/>
                  <a:moveTo>
                    <a:pt x="289" y="154"/>
                  </a:moveTo>
                  <a:cubicBezTo>
                    <a:pt x="291" y="156"/>
                    <a:pt x="291" y="164"/>
                    <a:pt x="289" y="168"/>
                  </a:cubicBezTo>
                  <a:cubicBezTo>
                    <a:pt x="287" y="166"/>
                    <a:pt x="286" y="163"/>
                    <a:pt x="284" y="161"/>
                  </a:cubicBezTo>
                  <a:cubicBezTo>
                    <a:pt x="285" y="158"/>
                    <a:pt x="288" y="156"/>
                    <a:pt x="289" y="154"/>
                  </a:cubicBezTo>
                  <a:close/>
                  <a:moveTo>
                    <a:pt x="290" y="134"/>
                  </a:moveTo>
                  <a:cubicBezTo>
                    <a:pt x="291" y="138"/>
                    <a:pt x="290" y="140"/>
                    <a:pt x="290" y="144"/>
                  </a:cubicBezTo>
                  <a:cubicBezTo>
                    <a:pt x="286" y="140"/>
                    <a:pt x="286" y="137"/>
                    <a:pt x="290" y="134"/>
                  </a:cubicBezTo>
                  <a:close/>
                  <a:moveTo>
                    <a:pt x="288" y="197"/>
                  </a:moveTo>
                  <a:cubicBezTo>
                    <a:pt x="288" y="193"/>
                    <a:pt x="285" y="191"/>
                    <a:pt x="283" y="188"/>
                  </a:cubicBezTo>
                  <a:cubicBezTo>
                    <a:pt x="283" y="187"/>
                    <a:pt x="285" y="190"/>
                    <a:pt x="286" y="190"/>
                  </a:cubicBezTo>
                  <a:cubicBezTo>
                    <a:pt x="287" y="189"/>
                    <a:pt x="285" y="186"/>
                    <a:pt x="284" y="184"/>
                  </a:cubicBezTo>
                  <a:cubicBezTo>
                    <a:pt x="285" y="181"/>
                    <a:pt x="287" y="179"/>
                    <a:pt x="289" y="176"/>
                  </a:cubicBezTo>
                  <a:cubicBezTo>
                    <a:pt x="292" y="182"/>
                    <a:pt x="291" y="193"/>
                    <a:pt x="288" y="197"/>
                  </a:cubicBezTo>
                  <a:close/>
                  <a:moveTo>
                    <a:pt x="290" y="212"/>
                  </a:moveTo>
                  <a:cubicBezTo>
                    <a:pt x="288" y="212"/>
                    <a:pt x="287" y="210"/>
                    <a:pt x="287" y="207"/>
                  </a:cubicBezTo>
                  <a:cubicBezTo>
                    <a:pt x="288" y="207"/>
                    <a:pt x="288" y="206"/>
                    <a:pt x="288" y="205"/>
                  </a:cubicBezTo>
                  <a:cubicBezTo>
                    <a:pt x="291" y="206"/>
                    <a:pt x="290" y="210"/>
                    <a:pt x="290" y="212"/>
                  </a:cubicBezTo>
                  <a:close/>
                  <a:moveTo>
                    <a:pt x="283" y="213"/>
                  </a:moveTo>
                  <a:cubicBezTo>
                    <a:pt x="287" y="216"/>
                    <a:pt x="287" y="221"/>
                    <a:pt x="283" y="224"/>
                  </a:cubicBezTo>
                  <a:cubicBezTo>
                    <a:pt x="282" y="221"/>
                    <a:pt x="283" y="215"/>
                    <a:pt x="283" y="213"/>
                  </a:cubicBezTo>
                  <a:close/>
                  <a:moveTo>
                    <a:pt x="283" y="363"/>
                  </a:moveTo>
                  <a:cubicBezTo>
                    <a:pt x="283" y="365"/>
                    <a:pt x="283" y="366"/>
                    <a:pt x="281" y="365"/>
                  </a:cubicBezTo>
                  <a:cubicBezTo>
                    <a:pt x="280" y="364"/>
                    <a:pt x="281" y="363"/>
                    <a:pt x="283" y="363"/>
                  </a:cubicBezTo>
                  <a:close/>
                  <a:moveTo>
                    <a:pt x="281" y="197"/>
                  </a:moveTo>
                  <a:cubicBezTo>
                    <a:pt x="283" y="196"/>
                    <a:pt x="286" y="199"/>
                    <a:pt x="285" y="202"/>
                  </a:cubicBezTo>
                  <a:cubicBezTo>
                    <a:pt x="284" y="202"/>
                    <a:pt x="284" y="204"/>
                    <a:pt x="282" y="203"/>
                  </a:cubicBezTo>
                  <a:cubicBezTo>
                    <a:pt x="282" y="202"/>
                    <a:pt x="283" y="198"/>
                    <a:pt x="281" y="197"/>
                  </a:cubicBezTo>
                  <a:close/>
                  <a:moveTo>
                    <a:pt x="286" y="173"/>
                  </a:moveTo>
                  <a:cubicBezTo>
                    <a:pt x="285" y="175"/>
                    <a:pt x="284" y="176"/>
                    <a:pt x="281" y="177"/>
                  </a:cubicBezTo>
                  <a:cubicBezTo>
                    <a:pt x="281" y="174"/>
                    <a:pt x="282" y="171"/>
                    <a:pt x="281" y="166"/>
                  </a:cubicBezTo>
                  <a:cubicBezTo>
                    <a:pt x="284" y="167"/>
                    <a:pt x="285" y="170"/>
                    <a:pt x="286" y="173"/>
                  </a:cubicBezTo>
                  <a:close/>
                  <a:moveTo>
                    <a:pt x="281" y="307"/>
                  </a:moveTo>
                  <a:cubicBezTo>
                    <a:pt x="281" y="308"/>
                    <a:pt x="281" y="309"/>
                    <a:pt x="281" y="311"/>
                  </a:cubicBezTo>
                  <a:cubicBezTo>
                    <a:pt x="279" y="310"/>
                    <a:pt x="277" y="307"/>
                    <a:pt x="281" y="307"/>
                  </a:cubicBezTo>
                  <a:close/>
                  <a:moveTo>
                    <a:pt x="280" y="342"/>
                  </a:moveTo>
                  <a:cubicBezTo>
                    <a:pt x="284" y="343"/>
                    <a:pt x="283" y="350"/>
                    <a:pt x="281" y="352"/>
                  </a:cubicBezTo>
                  <a:cubicBezTo>
                    <a:pt x="276" y="350"/>
                    <a:pt x="277" y="345"/>
                    <a:pt x="280" y="342"/>
                  </a:cubicBezTo>
                  <a:close/>
                  <a:moveTo>
                    <a:pt x="278" y="369"/>
                  </a:moveTo>
                  <a:cubicBezTo>
                    <a:pt x="277" y="371"/>
                    <a:pt x="275" y="374"/>
                    <a:pt x="274" y="373"/>
                  </a:cubicBezTo>
                  <a:cubicBezTo>
                    <a:pt x="273" y="370"/>
                    <a:pt x="276" y="368"/>
                    <a:pt x="278" y="369"/>
                  </a:cubicBezTo>
                  <a:close/>
                  <a:moveTo>
                    <a:pt x="280" y="390"/>
                  </a:moveTo>
                  <a:cubicBezTo>
                    <a:pt x="281" y="391"/>
                    <a:pt x="281" y="391"/>
                    <a:pt x="282" y="392"/>
                  </a:cubicBezTo>
                  <a:cubicBezTo>
                    <a:pt x="280" y="393"/>
                    <a:pt x="279" y="395"/>
                    <a:pt x="276" y="396"/>
                  </a:cubicBezTo>
                  <a:cubicBezTo>
                    <a:pt x="277" y="393"/>
                    <a:pt x="280" y="393"/>
                    <a:pt x="280" y="390"/>
                  </a:cubicBezTo>
                  <a:close/>
                  <a:moveTo>
                    <a:pt x="278" y="377"/>
                  </a:moveTo>
                  <a:cubicBezTo>
                    <a:pt x="279" y="377"/>
                    <a:pt x="280" y="376"/>
                    <a:pt x="280" y="375"/>
                  </a:cubicBezTo>
                  <a:cubicBezTo>
                    <a:pt x="284" y="375"/>
                    <a:pt x="284" y="380"/>
                    <a:pt x="283" y="383"/>
                  </a:cubicBezTo>
                  <a:cubicBezTo>
                    <a:pt x="280" y="382"/>
                    <a:pt x="279" y="379"/>
                    <a:pt x="278" y="377"/>
                  </a:cubicBezTo>
                  <a:close/>
                  <a:moveTo>
                    <a:pt x="283" y="236"/>
                  </a:moveTo>
                  <a:cubicBezTo>
                    <a:pt x="285" y="237"/>
                    <a:pt x="286" y="241"/>
                    <a:pt x="288" y="243"/>
                  </a:cubicBezTo>
                  <a:cubicBezTo>
                    <a:pt x="287" y="246"/>
                    <a:pt x="285" y="248"/>
                    <a:pt x="283" y="249"/>
                  </a:cubicBezTo>
                  <a:cubicBezTo>
                    <a:pt x="284" y="244"/>
                    <a:pt x="283" y="242"/>
                    <a:pt x="283" y="236"/>
                  </a:cubicBezTo>
                  <a:close/>
                  <a:moveTo>
                    <a:pt x="289" y="249"/>
                  </a:moveTo>
                  <a:cubicBezTo>
                    <a:pt x="292" y="250"/>
                    <a:pt x="291" y="256"/>
                    <a:pt x="289" y="257"/>
                  </a:cubicBezTo>
                  <a:cubicBezTo>
                    <a:pt x="288" y="256"/>
                    <a:pt x="287" y="255"/>
                    <a:pt x="286" y="255"/>
                  </a:cubicBezTo>
                  <a:cubicBezTo>
                    <a:pt x="286" y="252"/>
                    <a:pt x="289" y="252"/>
                    <a:pt x="289" y="249"/>
                  </a:cubicBezTo>
                  <a:close/>
                  <a:moveTo>
                    <a:pt x="291" y="237"/>
                  </a:moveTo>
                  <a:cubicBezTo>
                    <a:pt x="289" y="235"/>
                    <a:pt x="287" y="233"/>
                    <a:pt x="285" y="230"/>
                  </a:cubicBezTo>
                  <a:cubicBezTo>
                    <a:pt x="286" y="226"/>
                    <a:pt x="289" y="226"/>
                    <a:pt x="290" y="223"/>
                  </a:cubicBezTo>
                  <a:cubicBezTo>
                    <a:pt x="292" y="227"/>
                    <a:pt x="290" y="233"/>
                    <a:pt x="291" y="237"/>
                  </a:cubicBezTo>
                  <a:close/>
                  <a:moveTo>
                    <a:pt x="289" y="95"/>
                  </a:moveTo>
                  <a:cubicBezTo>
                    <a:pt x="292" y="95"/>
                    <a:pt x="291" y="100"/>
                    <a:pt x="289" y="99"/>
                  </a:cubicBezTo>
                  <a:cubicBezTo>
                    <a:pt x="288" y="97"/>
                    <a:pt x="289" y="97"/>
                    <a:pt x="289" y="95"/>
                  </a:cubicBezTo>
                  <a:close/>
                  <a:moveTo>
                    <a:pt x="286" y="122"/>
                  </a:moveTo>
                  <a:cubicBezTo>
                    <a:pt x="287" y="123"/>
                    <a:pt x="289" y="125"/>
                    <a:pt x="289" y="127"/>
                  </a:cubicBezTo>
                  <a:cubicBezTo>
                    <a:pt x="288" y="130"/>
                    <a:pt x="286" y="132"/>
                    <a:pt x="284" y="134"/>
                  </a:cubicBezTo>
                  <a:cubicBezTo>
                    <a:pt x="282" y="133"/>
                    <a:pt x="281" y="132"/>
                    <a:pt x="280" y="130"/>
                  </a:cubicBezTo>
                  <a:cubicBezTo>
                    <a:pt x="282" y="128"/>
                    <a:pt x="284" y="125"/>
                    <a:pt x="286" y="122"/>
                  </a:cubicBezTo>
                  <a:close/>
                  <a:moveTo>
                    <a:pt x="278" y="284"/>
                  </a:moveTo>
                  <a:cubicBezTo>
                    <a:pt x="276" y="284"/>
                    <a:pt x="277" y="287"/>
                    <a:pt x="275" y="287"/>
                  </a:cubicBezTo>
                  <a:cubicBezTo>
                    <a:pt x="273" y="286"/>
                    <a:pt x="271" y="284"/>
                    <a:pt x="270" y="282"/>
                  </a:cubicBezTo>
                  <a:cubicBezTo>
                    <a:pt x="270" y="279"/>
                    <a:pt x="272" y="279"/>
                    <a:pt x="272" y="277"/>
                  </a:cubicBezTo>
                  <a:cubicBezTo>
                    <a:pt x="275" y="278"/>
                    <a:pt x="277" y="281"/>
                    <a:pt x="278" y="284"/>
                  </a:cubicBezTo>
                  <a:close/>
                  <a:moveTo>
                    <a:pt x="268" y="312"/>
                  </a:moveTo>
                  <a:cubicBezTo>
                    <a:pt x="267" y="311"/>
                    <a:pt x="266" y="309"/>
                    <a:pt x="265" y="308"/>
                  </a:cubicBezTo>
                  <a:cubicBezTo>
                    <a:pt x="266" y="299"/>
                    <a:pt x="275" y="310"/>
                    <a:pt x="268" y="312"/>
                  </a:cubicBezTo>
                  <a:close/>
                  <a:moveTo>
                    <a:pt x="265" y="286"/>
                  </a:moveTo>
                  <a:cubicBezTo>
                    <a:pt x="268" y="284"/>
                    <a:pt x="272" y="290"/>
                    <a:pt x="270" y="293"/>
                  </a:cubicBezTo>
                  <a:cubicBezTo>
                    <a:pt x="266" y="293"/>
                    <a:pt x="266" y="288"/>
                    <a:pt x="265" y="286"/>
                  </a:cubicBezTo>
                  <a:close/>
                  <a:moveTo>
                    <a:pt x="268" y="279"/>
                  </a:moveTo>
                  <a:cubicBezTo>
                    <a:pt x="268" y="276"/>
                    <a:pt x="270" y="275"/>
                    <a:pt x="272" y="274"/>
                  </a:cubicBezTo>
                  <a:cubicBezTo>
                    <a:pt x="272" y="277"/>
                    <a:pt x="270" y="278"/>
                    <a:pt x="268" y="279"/>
                  </a:cubicBezTo>
                  <a:close/>
                  <a:moveTo>
                    <a:pt x="268" y="321"/>
                  </a:moveTo>
                  <a:cubicBezTo>
                    <a:pt x="271" y="325"/>
                    <a:pt x="273" y="330"/>
                    <a:pt x="277" y="333"/>
                  </a:cubicBezTo>
                  <a:cubicBezTo>
                    <a:pt x="277" y="337"/>
                    <a:pt x="274" y="338"/>
                    <a:pt x="273" y="341"/>
                  </a:cubicBezTo>
                  <a:cubicBezTo>
                    <a:pt x="268" y="337"/>
                    <a:pt x="264" y="331"/>
                    <a:pt x="265" y="324"/>
                  </a:cubicBezTo>
                  <a:cubicBezTo>
                    <a:pt x="267" y="324"/>
                    <a:pt x="267" y="322"/>
                    <a:pt x="268" y="321"/>
                  </a:cubicBezTo>
                  <a:close/>
                  <a:moveTo>
                    <a:pt x="272" y="351"/>
                  </a:moveTo>
                  <a:cubicBezTo>
                    <a:pt x="275" y="352"/>
                    <a:pt x="276" y="354"/>
                    <a:pt x="276" y="356"/>
                  </a:cubicBezTo>
                  <a:cubicBezTo>
                    <a:pt x="274" y="358"/>
                    <a:pt x="271" y="353"/>
                    <a:pt x="272" y="351"/>
                  </a:cubicBezTo>
                  <a:close/>
                  <a:moveTo>
                    <a:pt x="274" y="382"/>
                  </a:moveTo>
                  <a:cubicBezTo>
                    <a:pt x="279" y="385"/>
                    <a:pt x="278" y="389"/>
                    <a:pt x="274" y="392"/>
                  </a:cubicBezTo>
                  <a:cubicBezTo>
                    <a:pt x="272" y="391"/>
                    <a:pt x="271" y="389"/>
                    <a:pt x="270" y="388"/>
                  </a:cubicBezTo>
                  <a:cubicBezTo>
                    <a:pt x="270" y="385"/>
                    <a:pt x="273" y="384"/>
                    <a:pt x="274" y="382"/>
                  </a:cubicBezTo>
                  <a:close/>
                  <a:moveTo>
                    <a:pt x="279" y="409"/>
                  </a:moveTo>
                  <a:cubicBezTo>
                    <a:pt x="278" y="410"/>
                    <a:pt x="278" y="410"/>
                    <a:pt x="277" y="411"/>
                  </a:cubicBezTo>
                  <a:cubicBezTo>
                    <a:pt x="267" y="407"/>
                    <a:pt x="278" y="399"/>
                    <a:pt x="279" y="409"/>
                  </a:cubicBezTo>
                  <a:close/>
                  <a:moveTo>
                    <a:pt x="291" y="267"/>
                  </a:moveTo>
                  <a:cubicBezTo>
                    <a:pt x="289" y="271"/>
                    <a:pt x="287" y="273"/>
                    <a:pt x="284" y="275"/>
                  </a:cubicBezTo>
                  <a:cubicBezTo>
                    <a:pt x="281" y="267"/>
                    <a:pt x="287" y="258"/>
                    <a:pt x="291" y="267"/>
                  </a:cubicBezTo>
                  <a:close/>
                  <a:moveTo>
                    <a:pt x="288" y="290"/>
                  </a:moveTo>
                  <a:cubicBezTo>
                    <a:pt x="283" y="290"/>
                    <a:pt x="286" y="278"/>
                    <a:pt x="290" y="277"/>
                  </a:cubicBezTo>
                  <a:cubicBezTo>
                    <a:pt x="291" y="280"/>
                    <a:pt x="292" y="289"/>
                    <a:pt x="288" y="290"/>
                  </a:cubicBezTo>
                  <a:close/>
                  <a:moveTo>
                    <a:pt x="289" y="298"/>
                  </a:moveTo>
                  <a:cubicBezTo>
                    <a:pt x="288" y="301"/>
                    <a:pt x="291" y="301"/>
                    <a:pt x="291" y="304"/>
                  </a:cubicBezTo>
                  <a:cubicBezTo>
                    <a:pt x="290" y="305"/>
                    <a:pt x="289" y="304"/>
                    <a:pt x="289" y="305"/>
                  </a:cubicBezTo>
                  <a:cubicBezTo>
                    <a:pt x="286" y="305"/>
                    <a:pt x="286" y="302"/>
                    <a:pt x="285" y="300"/>
                  </a:cubicBezTo>
                  <a:cubicBezTo>
                    <a:pt x="286" y="299"/>
                    <a:pt x="286" y="298"/>
                    <a:pt x="289" y="298"/>
                  </a:cubicBezTo>
                  <a:close/>
                  <a:moveTo>
                    <a:pt x="285" y="311"/>
                  </a:moveTo>
                  <a:cubicBezTo>
                    <a:pt x="290" y="312"/>
                    <a:pt x="291" y="318"/>
                    <a:pt x="287" y="321"/>
                  </a:cubicBezTo>
                  <a:cubicBezTo>
                    <a:pt x="284" y="318"/>
                    <a:pt x="285" y="315"/>
                    <a:pt x="285" y="311"/>
                  </a:cubicBezTo>
                  <a:close/>
                  <a:moveTo>
                    <a:pt x="289" y="335"/>
                  </a:moveTo>
                  <a:cubicBezTo>
                    <a:pt x="290" y="336"/>
                    <a:pt x="291" y="340"/>
                    <a:pt x="290" y="341"/>
                  </a:cubicBezTo>
                  <a:cubicBezTo>
                    <a:pt x="289" y="340"/>
                    <a:pt x="287" y="339"/>
                    <a:pt x="287" y="337"/>
                  </a:cubicBezTo>
                  <a:cubicBezTo>
                    <a:pt x="288" y="336"/>
                    <a:pt x="288" y="336"/>
                    <a:pt x="289" y="335"/>
                  </a:cubicBezTo>
                  <a:close/>
                  <a:moveTo>
                    <a:pt x="291" y="388"/>
                  </a:moveTo>
                  <a:cubicBezTo>
                    <a:pt x="292" y="389"/>
                    <a:pt x="289" y="392"/>
                    <a:pt x="291" y="394"/>
                  </a:cubicBezTo>
                  <a:cubicBezTo>
                    <a:pt x="290" y="395"/>
                    <a:pt x="288" y="391"/>
                    <a:pt x="288" y="388"/>
                  </a:cubicBezTo>
                  <a:cubicBezTo>
                    <a:pt x="289" y="388"/>
                    <a:pt x="290" y="388"/>
                    <a:pt x="291" y="388"/>
                  </a:cubicBezTo>
                  <a:close/>
                  <a:moveTo>
                    <a:pt x="290" y="403"/>
                  </a:moveTo>
                  <a:cubicBezTo>
                    <a:pt x="293" y="405"/>
                    <a:pt x="291" y="408"/>
                    <a:pt x="288" y="409"/>
                  </a:cubicBezTo>
                  <a:cubicBezTo>
                    <a:pt x="288" y="406"/>
                    <a:pt x="289" y="405"/>
                    <a:pt x="290" y="403"/>
                  </a:cubicBezTo>
                  <a:close/>
                  <a:moveTo>
                    <a:pt x="290" y="424"/>
                  </a:moveTo>
                  <a:cubicBezTo>
                    <a:pt x="293" y="425"/>
                    <a:pt x="295" y="427"/>
                    <a:pt x="295" y="430"/>
                  </a:cubicBezTo>
                  <a:cubicBezTo>
                    <a:pt x="295" y="431"/>
                    <a:pt x="293" y="433"/>
                    <a:pt x="291" y="433"/>
                  </a:cubicBezTo>
                  <a:cubicBezTo>
                    <a:pt x="293" y="429"/>
                    <a:pt x="287" y="427"/>
                    <a:pt x="290" y="424"/>
                  </a:cubicBezTo>
                  <a:close/>
                  <a:moveTo>
                    <a:pt x="295" y="419"/>
                  </a:moveTo>
                  <a:cubicBezTo>
                    <a:pt x="295" y="417"/>
                    <a:pt x="297" y="417"/>
                    <a:pt x="298" y="415"/>
                  </a:cubicBezTo>
                  <a:cubicBezTo>
                    <a:pt x="301" y="415"/>
                    <a:pt x="301" y="419"/>
                    <a:pt x="303" y="420"/>
                  </a:cubicBezTo>
                  <a:cubicBezTo>
                    <a:pt x="303" y="423"/>
                    <a:pt x="301" y="423"/>
                    <a:pt x="300" y="426"/>
                  </a:cubicBezTo>
                  <a:cubicBezTo>
                    <a:pt x="298" y="424"/>
                    <a:pt x="297" y="421"/>
                    <a:pt x="295" y="419"/>
                  </a:cubicBezTo>
                  <a:close/>
                  <a:moveTo>
                    <a:pt x="302" y="274"/>
                  </a:moveTo>
                  <a:cubicBezTo>
                    <a:pt x="299" y="274"/>
                    <a:pt x="299" y="270"/>
                    <a:pt x="297" y="269"/>
                  </a:cubicBezTo>
                  <a:cubicBezTo>
                    <a:pt x="299" y="267"/>
                    <a:pt x="299" y="263"/>
                    <a:pt x="303" y="263"/>
                  </a:cubicBezTo>
                  <a:cubicBezTo>
                    <a:pt x="302" y="267"/>
                    <a:pt x="304" y="271"/>
                    <a:pt x="302" y="274"/>
                  </a:cubicBezTo>
                  <a:close/>
                  <a:moveTo>
                    <a:pt x="299" y="252"/>
                  </a:moveTo>
                  <a:cubicBezTo>
                    <a:pt x="299" y="249"/>
                    <a:pt x="302" y="249"/>
                    <a:pt x="302" y="246"/>
                  </a:cubicBezTo>
                  <a:cubicBezTo>
                    <a:pt x="305" y="248"/>
                    <a:pt x="303" y="251"/>
                    <a:pt x="303" y="254"/>
                  </a:cubicBezTo>
                  <a:cubicBezTo>
                    <a:pt x="300" y="255"/>
                    <a:pt x="302" y="251"/>
                    <a:pt x="299" y="252"/>
                  </a:cubicBezTo>
                  <a:close/>
                  <a:moveTo>
                    <a:pt x="303" y="231"/>
                  </a:moveTo>
                  <a:cubicBezTo>
                    <a:pt x="304" y="232"/>
                    <a:pt x="305" y="233"/>
                    <a:pt x="304" y="235"/>
                  </a:cubicBezTo>
                  <a:cubicBezTo>
                    <a:pt x="302" y="236"/>
                    <a:pt x="302" y="232"/>
                    <a:pt x="303" y="231"/>
                  </a:cubicBezTo>
                  <a:close/>
                  <a:moveTo>
                    <a:pt x="300" y="212"/>
                  </a:moveTo>
                  <a:cubicBezTo>
                    <a:pt x="301" y="209"/>
                    <a:pt x="304" y="209"/>
                    <a:pt x="305" y="206"/>
                  </a:cubicBezTo>
                  <a:cubicBezTo>
                    <a:pt x="305" y="209"/>
                    <a:pt x="305" y="217"/>
                    <a:pt x="304" y="220"/>
                  </a:cubicBezTo>
                  <a:cubicBezTo>
                    <a:pt x="302" y="218"/>
                    <a:pt x="301" y="215"/>
                    <a:pt x="300" y="212"/>
                  </a:cubicBezTo>
                  <a:close/>
                  <a:moveTo>
                    <a:pt x="305" y="337"/>
                  </a:moveTo>
                  <a:cubicBezTo>
                    <a:pt x="307" y="337"/>
                    <a:pt x="307" y="339"/>
                    <a:pt x="306" y="340"/>
                  </a:cubicBezTo>
                  <a:cubicBezTo>
                    <a:pt x="304" y="340"/>
                    <a:pt x="304" y="338"/>
                    <a:pt x="305" y="337"/>
                  </a:cubicBezTo>
                  <a:close/>
                  <a:moveTo>
                    <a:pt x="306" y="763"/>
                  </a:moveTo>
                  <a:cubicBezTo>
                    <a:pt x="309" y="764"/>
                    <a:pt x="306" y="767"/>
                    <a:pt x="308" y="768"/>
                  </a:cubicBezTo>
                  <a:cubicBezTo>
                    <a:pt x="304" y="769"/>
                    <a:pt x="305" y="765"/>
                    <a:pt x="306" y="763"/>
                  </a:cubicBezTo>
                  <a:close/>
                  <a:moveTo>
                    <a:pt x="318" y="744"/>
                  </a:moveTo>
                  <a:cubicBezTo>
                    <a:pt x="320" y="747"/>
                    <a:pt x="320" y="755"/>
                    <a:pt x="316" y="756"/>
                  </a:cubicBezTo>
                  <a:cubicBezTo>
                    <a:pt x="317" y="753"/>
                    <a:pt x="314" y="754"/>
                    <a:pt x="314" y="751"/>
                  </a:cubicBezTo>
                  <a:cubicBezTo>
                    <a:pt x="315" y="749"/>
                    <a:pt x="317" y="747"/>
                    <a:pt x="318" y="744"/>
                  </a:cubicBezTo>
                  <a:close/>
                  <a:moveTo>
                    <a:pt x="315" y="789"/>
                  </a:moveTo>
                  <a:cubicBezTo>
                    <a:pt x="316" y="786"/>
                    <a:pt x="317" y="784"/>
                    <a:pt x="318" y="782"/>
                  </a:cubicBezTo>
                  <a:cubicBezTo>
                    <a:pt x="321" y="784"/>
                    <a:pt x="318" y="789"/>
                    <a:pt x="315" y="789"/>
                  </a:cubicBezTo>
                  <a:close/>
                  <a:moveTo>
                    <a:pt x="321" y="810"/>
                  </a:moveTo>
                  <a:cubicBezTo>
                    <a:pt x="320" y="811"/>
                    <a:pt x="318" y="809"/>
                    <a:pt x="317" y="808"/>
                  </a:cubicBezTo>
                  <a:cubicBezTo>
                    <a:pt x="318" y="806"/>
                    <a:pt x="322" y="808"/>
                    <a:pt x="321" y="810"/>
                  </a:cubicBezTo>
                  <a:close/>
                  <a:moveTo>
                    <a:pt x="319" y="267"/>
                  </a:moveTo>
                  <a:cubicBezTo>
                    <a:pt x="322" y="269"/>
                    <a:pt x="321" y="275"/>
                    <a:pt x="321" y="280"/>
                  </a:cubicBezTo>
                  <a:cubicBezTo>
                    <a:pt x="316" y="280"/>
                    <a:pt x="318" y="272"/>
                    <a:pt x="319" y="267"/>
                  </a:cubicBezTo>
                  <a:close/>
                  <a:moveTo>
                    <a:pt x="317" y="231"/>
                  </a:moveTo>
                  <a:cubicBezTo>
                    <a:pt x="315" y="226"/>
                    <a:pt x="316" y="221"/>
                    <a:pt x="316" y="216"/>
                  </a:cubicBezTo>
                  <a:cubicBezTo>
                    <a:pt x="319" y="219"/>
                    <a:pt x="321" y="221"/>
                    <a:pt x="322" y="225"/>
                  </a:cubicBezTo>
                  <a:cubicBezTo>
                    <a:pt x="320" y="227"/>
                    <a:pt x="319" y="229"/>
                    <a:pt x="317" y="231"/>
                  </a:cubicBezTo>
                  <a:close/>
                  <a:moveTo>
                    <a:pt x="317" y="204"/>
                  </a:moveTo>
                  <a:cubicBezTo>
                    <a:pt x="316" y="200"/>
                    <a:pt x="316" y="198"/>
                    <a:pt x="317" y="195"/>
                  </a:cubicBezTo>
                  <a:cubicBezTo>
                    <a:pt x="320" y="196"/>
                    <a:pt x="322" y="199"/>
                    <a:pt x="322" y="203"/>
                  </a:cubicBezTo>
                  <a:cubicBezTo>
                    <a:pt x="320" y="203"/>
                    <a:pt x="318" y="204"/>
                    <a:pt x="317" y="204"/>
                  </a:cubicBezTo>
                  <a:close/>
                  <a:moveTo>
                    <a:pt x="308" y="57"/>
                  </a:moveTo>
                  <a:cubicBezTo>
                    <a:pt x="307" y="53"/>
                    <a:pt x="306" y="48"/>
                    <a:pt x="308" y="46"/>
                  </a:cubicBezTo>
                  <a:cubicBezTo>
                    <a:pt x="310" y="48"/>
                    <a:pt x="310" y="51"/>
                    <a:pt x="312" y="54"/>
                  </a:cubicBezTo>
                  <a:cubicBezTo>
                    <a:pt x="311" y="55"/>
                    <a:pt x="311" y="57"/>
                    <a:pt x="308" y="57"/>
                  </a:cubicBezTo>
                  <a:close/>
                  <a:moveTo>
                    <a:pt x="308" y="72"/>
                  </a:moveTo>
                  <a:cubicBezTo>
                    <a:pt x="312" y="72"/>
                    <a:pt x="311" y="78"/>
                    <a:pt x="310" y="81"/>
                  </a:cubicBezTo>
                  <a:cubicBezTo>
                    <a:pt x="308" y="79"/>
                    <a:pt x="307" y="77"/>
                    <a:pt x="306" y="74"/>
                  </a:cubicBezTo>
                  <a:cubicBezTo>
                    <a:pt x="307" y="73"/>
                    <a:pt x="309" y="74"/>
                    <a:pt x="308" y="72"/>
                  </a:cubicBezTo>
                  <a:close/>
                  <a:moveTo>
                    <a:pt x="303" y="70"/>
                  </a:moveTo>
                  <a:cubicBezTo>
                    <a:pt x="303" y="68"/>
                    <a:pt x="301" y="68"/>
                    <a:pt x="302" y="66"/>
                  </a:cubicBezTo>
                  <a:cubicBezTo>
                    <a:pt x="303" y="65"/>
                    <a:pt x="305" y="66"/>
                    <a:pt x="304" y="63"/>
                  </a:cubicBezTo>
                  <a:cubicBezTo>
                    <a:pt x="305" y="63"/>
                    <a:pt x="306" y="64"/>
                    <a:pt x="306" y="64"/>
                  </a:cubicBezTo>
                  <a:cubicBezTo>
                    <a:pt x="307" y="67"/>
                    <a:pt x="306" y="69"/>
                    <a:pt x="303" y="70"/>
                  </a:cubicBezTo>
                  <a:close/>
                  <a:moveTo>
                    <a:pt x="300" y="63"/>
                  </a:moveTo>
                  <a:cubicBezTo>
                    <a:pt x="299" y="62"/>
                    <a:pt x="299" y="62"/>
                    <a:pt x="298" y="61"/>
                  </a:cubicBezTo>
                  <a:cubicBezTo>
                    <a:pt x="297" y="57"/>
                    <a:pt x="300" y="57"/>
                    <a:pt x="301" y="55"/>
                  </a:cubicBezTo>
                  <a:cubicBezTo>
                    <a:pt x="304" y="55"/>
                    <a:pt x="303" y="59"/>
                    <a:pt x="304" y="60"/>
                  </a:cubicBezTo>
                  <a:cubicBezTo>
                    <a:pt x="303" y="61"/>
                    <a:pt x="302" y="63"/>
                    <a:pt x="300" y="63"/>
                  </a:cubicBezTo>
                  <a:close/>
                  <a:moveTo>
                    <a:pt x="297" y="79"/>
                  </a:moveTo>
                  <a:cubicBezTo>
                    <a:pt x="294" y="77"/>
                    <a:pt x="295" y="74"/>
                    <a:pt x="296" y="70"/>
                  </a:cubicBezTo>
                  <a:cubicBezTo>
                    <a:pt x="301" y="71"/>
                    <a:pt x="300" y="77"/>
                    <a:pt x="297" y="79"/>
                  </a:cubicBezTo>
                  <a:close/>
                  <a:moveTo>
                    <a:pt x="292" y="47"/>
                  </a:moveTo>
                  <a:cubicBezTo>
                    <a:pt x="293" y="46"/>
                    <a:pt x="293" y="44"/>
                    <a:pt x="295" y="44"/>
                  </a:cubicBezTo>
                  <a:cubicBezTo>
                    <a:pt x="295" y="46"/>
                    <a:pt x="294" y="47"/>
                    <a:pt x="292" y="47"/>
                  </a:cubicBezTo>
                  <a:close/>
                  <a:moveTo>
                    <a:pt x="293" y="67"/>
                  </a:moveTo>
                  <a:cubicBezTo>
                    <a:pt x="293" y="71"/>
                    <a:pt x="290" y="73"/>
                    <a:pt x="287" y="74"/>
                  </a:cubicBezTo>
                  <a:cubicBezTo>
                    <a:pt x="285" y="71"/>
                    <a:pt x="290" y="70"/>
                    <a:pt x="291" y="67"/>
                  </a:cubicBezTo>
                  <a:cubicBezTo>
                    <a:pt x="291" y="67"/>
                    <a:pt x="292" y="67"/>
                    <a:pt x="293" y="67"/>
                  </a:cubicBezTo>
                  <a:close/>
                  <a:moveTo>
                    <a:pt x="284" y="81"/>
                  </a:moveTo>
                  <a:cubicBezTo>
                    <a:pt x="287" y="82"/>
                    <a:pt x="287" y="86"/>
                    <a:pt x="289" y="88"/>
                  </a:cubicBezTo>
                  <a:cubicBezTo>
                    <a:pt x="289" y="91"/>
                    <a:pt x="286" y="90"/>
                    <a:pt x="286" y="93"/>
                  </a:cubicBezTo>
                  <a:cubicBezTo>
                    <a:pt x="283" y="92"/>
                    <a:pt x="282" y="88"/>
                    <a:pt x="280" y="87"/>
                  </a:cubicBezTo>
                  <a:cubicBezTo>
                    <a:pt x="280" y="84"/>
                    <a:pt x="283" y="83"/>
                    <a:pt x="284" y="81"/>
                  </a:cubicBezTo>
                  <a:close/>
                  <a:moveTo>
                    <a:pt x="280" y="253"/>
                  </a:moveTo>
                  <a:cubicBezTo>
                    <a:pt x="279" y="258"/>
                    <a:pt x="274" y="261"/>
                    <a:pt x="272" y="265"/>
                  </a:cubicBezTo>
                  <a:cubicBezTo>
                    <a:pt x="267" y="262"/>
                    <a:pt x="267" y="258"/>
                    <a:pt x="265" y="254"/>
                  </a:cubicBezTo>
                  <a:cubicBezTo>
                    <a:pt x="268" y="250"/>
                    <a:pt x="270" y="247"/>
                    <a:pt x="273" y="243"/>
                  </a:cubicBezTo>
                  <a:cubicBezTo>
                    <a:pt x="277" y="245"/>
                    <a:pt x="278" y="250"/>
                    <a:pt x="280" y="253"/>
                  </a:cubicBezTo>
                  <a:close/>
                  <a:moveTo>
                    <a:pt x="280" y="243"/>
                  </a:moveTo>
                  <a:cubicBezTo>
                    <a:pt x="278" y="242"/>
                    <a:pt x="275" y="240"/>
                    <a:pt x="278" y="237"/>
                  </a:cubicBezTo>
                  <a:cubicBezTo>
                    <a:pt x="281" y="237"/>
                    <a:pt x="279" y="241"/>
                    <a:pt x="280" y="243"/>
                  </a:cubicBezTo>
                  <a:close/>
                  <a:moveTo>
                    <a:pt x="273" y="235"/>
                  </a:moveTo>
                  <a:cubicBezTo>
                    <a:pt x="269" y="231"/>
                    <a:pt x="271" y="226"/>
                    <a:pt x="274" y="223"/>
                  </a:cubicBezTo>
                  <a:cubicBezTo>
                    <a:pt x="276" y="224"/>
                    <a:pt x="278" y="227"/>
                    <a:pt x="279" y="229"/>
                  </a:cubicBezTo>
                  <a:cubicBezTo>
                    <a:pt x="277" y="231"/>
                    <a:pt x="276" y="234"/>
                    <a:pt x="273" y="235"/>
                  </a:cubicBezTo>
                  <a:close/>
                  <a:moveTo>
                    <a:pt x="278" y="174"/>
                  </a:moveTo>
                  <a:cubicBezTo>
                    <a:pt x="276" y="174"/>
                    <a:pt x="277" y="172"/>
                    <a:pt x="276" y="173"/>
                  </a:cubicBezTo>
                  <a:cubicBezTo>
                    <a:pt x="274" y="175"/>
                    <a:pt x="280" y="177"/>
                    <a:pt x="278" y="180"/>
                  </a:cubicBezTo>
                  <a:cubicBezTo>
                    <a:pt x="276" y="178"/>
                    <a:pt x="276" y="175"/>
                    <a:pt x="274" y="174"/>
                  </a:cubicBezTo>
                  <a:cubicBezTo>
                    <a:pt x="274" y="171"/>
                    <a:pt x="276" y="171"/>
                    <a:pt x="277" y="169"/>
                  </a:cubicBezTo>
                  <a:cubicBezTo>
                    <a:pt x="279" y="170"/>
                    <a:pt x="278" y="172"/>
                    <a:pt x="278" y="174"/>
                  </a:cubicBezTo>
                  <a:close/>
                  <a:moveTo>
                    <a:pt x="276" y="78"/>
                  </a:moveTo>
                  <a:cubicBezTo>
                    <a:pt x="274" y="77"/>
                    <a:pt x="274" y="74"/>
                    <a:pt x="272" y="72"/>
                  </a:cubicBezTo>
                  <a:cubicBezTo>
                    <a:pt x="272" y="69"/>
                    <a:pt x="275" y="68"/>
                    <a:pt x="276" y="66"/>
                  </a:cubicBezTo>
                  <a:cubicBezTo>
                    <a:pt x="279" y="68"/>
                    <a:pt x="276" y="75"/>
                    <a:pt x="276" y="78"/>
                  </a:cubicBezTo>
                  <a:close/>
                  <a:moveTo>
                    <a:pt x="268" y="65"/>
                  </a:moveTo>
                  <a:cubicBezTo>
                    <a:pt x="266" y="64"/>
                    <a:pt x="266" y="60"/>
                    <a:pt x="264" y="58"/>
                  </a:cubicBezTo>
                  <a:cubicBezTo>
                    <a:pt x="265" y="54"/>
                    <a:pt x="269" y="53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4" y="55"/>
                    <a:pt x="274" y="62"/>
                    <a:pt x="268" y="65"/>
                  </a:cubicBezTo>
                  <a:close/>
                  <a:moveTo>
                    <a:pt x="262" y="52"/>
                  </a:moveTo>
                  <a:cubicBezTo>
                    <a:pt x="255" y="43"/>
                    <a:pt x="270" y="37"/>
                    <a:pt x="276" y="33"/>
                  </a:cubicBezTo>
                  <a:cubicBezTo>
                    <a:pt x="274" y="39"/>
                    <a:pt x="267" y="46"/>
                    <a:pt x="262" y="52"/>
                  </a:cubicBezTo>
                  <a:close/>
                  <a:moveTo>
                    <a:pt x="261" y="62"/>
                  </a:moveTo>
                  <a:cubicBezTo>
                    <a:pt x="263" y="64"/>
                    <a:pt x="263" y="67"/>
                    <a:pt x="265" y="70"/>
                  </a:cubicBezTo>
                  <a:cubicBezTo>
                    <a:pt x="263" y="71"/>
                    <a:pt x="263" y="73"/>
                    <a:pt x="261" y="74"/>
                  </a:cubicBezTo>
                  <a:cubicBezTo>
                    <a:pt x="256" y="71"/>
                    <a:pt x="255" y="65"/>
                    <a:pt x="261" y="62"/>
                  </a:cubicBezTo>
                  <a:close/>
                  <a:moveTo>
                    <a:pt x="254" y="63"/>
                  </a:moveTo>
                  <a:cubicBezTo>
                    <a:pt x="252" y="61"/>
                    <a:pt x="250" y="58"/>
                    <a:pt x="249" y="55"/>
                  </a:cubicBezTo>
                  <a:cubicBezTo>
                    <a:pt x="252" y="54"/>
                    <a:pt x="252" y="51"/>
                    <a:pt x="254" y="50"/>
                  </a:cubicBezTo>
                  <a:cubicBezTo>
                    <a:pt x="257" y="51"/>
                    <a:pt x="256" y="55"/>
                    <a:pt x="259" y="57"/>
                  </a:cubicBezTo>
                  <a:cubicBezTo>
                    <a:pt x="257" y="59"/>
                    <a:pt x="255" y="60"/>
                    <a:pt x="254" y="63"/>
                  </a:cubicBezTo>
                  <a:close/>
                  <a:moveTo>
                    <a:pt x="250" y="67"/>
                  </a:moveTo>
                  <a:cubicBezTo>
                    <a:pt x="248" y="71"/>
                    <a:pt x="244" y="74"/>
                    <a:pt x="242" y="78"/>
                  </a:cubicBezTo>
                  <a:cubicBezTo>
                    <a:pt x="240" y="78"/>
                    <a:pt x="241" y="75"/>
                    <a:pt x="238" y="76"/>
                  </a:cubicBezTo>
                  <a:cubicBezTo>
                    <a:pt x="239" y="73"/>
                    <a:pt x="239" y="73"/>
                    <a:pt x="237" y="72"/>
                  </a:cubicBezTo>
                  <a:cubicBezTo>
                    <a:pt x="240" y="67"/>
                    <a:pt x="243" y="64"/>
                    <a:pt x="246" y="59"/>
                  </a:cubicBezTo>
                  <a:cubicBezTo>
                    <a:pt x="247" y="62"/>
                    <a:pt x="250" y="64"/>
                    <a:pt x="250" y="67"/>
                  </a:cubicBezTo>
                  <a:close/>
                  <a:moveTo>
                    <a:pt x="234" y="67"/>
                  </a:moveTo>
                  <a:cubicBezTo>
                    <a:pt x="233" y="66"/>
                    <a:pt x="232" y="64"/>
                    <a:pt x="232" y="63"/>
                  </a:cubicBezTo>
                  <a:cubicBezTo>
                    <a:pt x="235" y="60"/>
                    <a:pt x="239" y="58"/>
                    <a:pt x="241" y="53"/>
                  </a:cubicBezTo>
                  <a:cubicBezTo>
                    <a:pt x="242" y="53"/>
                    <a:pt x="242" y="54"/>
                    <a:pt x="244" y="54"/>
                  </a:cubicBezTo>
                  <a:cubicBezTo>
                    <a:pt x="241" y="59"/>
                    <a:pt x="238" y="63"/>
                    <a:pt x="234" y="67"/>
                  </a:cubicBezTo>
                  <a:close/>
                  <a:moveTo>
                    <a:pt x="230" y="61"/>
                  </a:moveTo>
                  <a:cubicBezTo>
                    <a:pt x="225" y="55"/>
                    <a:pt x="236" y="50"/>
                    <a:pt x="238" y="45"/>
                  </a:cubicBezTo>
                  <a:cubicBezTo>
                    <a:pt x="240" y="46"/>
                    <a:pt x="239" y="50"/>
                    <a:pt x="240" y="52"/>
                  </a:cubicBezTo>
                  <a:cubicBezTo>
                    <a:pt x="237" y="54"/>
                    <a:pt x="233" y="57"/>
                    <a:pt x="230" y="61"/>
                  </a:cubicBezTo>
                  <a:close/>
                  <a:moveTo>
                    <a:pt x="231" y="70"/>
                  </a:moveTo>
                  <a:cubicBezTo>
                    <a:pt x="230" y="73"/>
                    <a:pt x="228" y="75"/>
                    <a:pt x="227" y="78"/>
                  </a:cubicBezTo>
                  <a:cubicBezTo>
                    <a:pt x="226" y="76"/>
                    <a:pt x="224" y="75"/>
                    <a:pt x="223" y="72"/>
                  </a:cubicBezTo>
                  <a:cubicBezTo>
                    <a:pt x="224" y="70"/>
                    <a:pt x="227" y="69"/>
                    <a:pt x="228" y="67"/>
                  </a:cubicBezTo>
                  <a:cubicBezTo>
                    <a:pt x="230" y="67"/>
                    <a:pt x="230" y="69"/>
                    <a:pt x="231" y="70"/>
                  </a:cubicBezTo>
                  <a:close/>
                  <a:moveTo>
                    <a:pt x="221" y="69"/>
                  </a:moveTo>
                  <a:cubicBezTo>
                    <a:pt x="221" y="65"/>
                    <a:pt x="223" y="64"/>
                    <a:pt x="225" y="61"/>
                  </a:cubicBezTo>
                  <a:cubicBezTo>
                    <a:pt x="226" y="62"/>
                    <a:pt x="226" y="63"/>
                    <a:pt x="227" y="65"/>
                  </a:cubicBezTo>
                  <a:cubicBezTo>
                    <a:pt x="224" y="66"/>
                    <a:pt x="223" y="71"/>
                    <a:pt x="221" y="69"/>
                  </a:cubicBezTo>
                  <a:close/>
                  <a:moveTo>
                    <a:pt x="213" y="59"/>
                  </a:moveTo>
                  <a:cubicBezTo>
                    <a:pt x="212" y="55"/>
                    <a:pt x="216" y="51"/>
                    <a:pt x="219" y="50"/>
                  </a:cubicBezTo>
                  <a:cubicBezTo>
                    <a:pt x="220" y="56"/>
                    <a:pt x="216" y="57"/>
                    <a:pt x="213" y="59"/>
                  </a:cubicBezTo>
                  <a:close/>
                  <a:moveTo>
                    <a:pt x="214" y="69"/>
                  </a:moveTo>
                  <a:cubicBezTo>
                    <a:pt x="211" y="70"/>
                    <a:pt x="212" y="74"/>
                    <a:pt x="209" y="74"/>
                  </a:cubicBezTo>
                  <a:cubicBezTo>
                    <a:pt x="209" y="73"/>
                    <a:pt x="208" y="72"/>
                    <a:pt x="208" y="71"/>
                  </a:cubicBezTo>
                  <a:cubicBezTo>
                    <a:pt x="208" y="68"/>
                    <a:pt x="211" y="67"/>
                    <a:pt x="212" y="65"/>
                  </a:cubicBezTo>
                  <a:cubicBezTo>
                    <a:pt x="215" y="65"/>
                    <a:pt x="214" y="66"/>
                    <a:pt x="214" y="69"/>
                  </a:cubicBezTo>
                  <a:close/>
                  <a:moveTo>
                    <a:pt x="206" y="69"/>
                  </a:moveTo>
                  <a:cubicBezTo>
                    <a:pt x="203" y="65"/>
                    <a:pt x="208" y="63"/>
                    <a:pt x="209" y="60"/>
                  </a:cubicBezTo>
                  <a:cubicBezTo>
                    <a:pt x="209" y="60"/>
                    <a:pt x="210" y="61"/>
                    <a:pt x="211" y="61"/>
                  </a:cubicBezTo>
                  <a:cubicBezTo>
                    <a:pt x="211" y="65"/>
                    <a:pt x="208" y="66"/>
                    <a:pt x="206" y="69"/>
                  </a:cubicBezTo>
                  <a:close/>
                  <a:moveTo>
                    <a:pt x="203" y="38"/>
                  </a:moveTo>
                  <a:cubicBezTo>
                    <a:pt x="201" y="37"/>
                    <a:pt x="200" y="36"/>
                    <a:pt x="200" y="33"/>
                  </a:cubicBezTo>
                  <a:cubicBezTo>
                    <a:pt x="202" y="31"/>
                    <a:pt x="205" y="33"/>
                    <a:pt x="207" y="35"/>
                  </a:cubicBezTo>
                  <a:cubicBezTo>
                    <a:pt x="206" y="36"/>
                    <a:pt x="205" y="38"/>
                    <a:pt x="203" y="38"/>
                  </a:cubicBezTo>
                  <a:close/>
                  <a:moveTo>
                    <a:pt x="205" y="53"/>
                  </a:moveTo>
                  <a:cubicBezTo>
                    <a:pt x="204" y="56"/>
                    <a:pt x="202" y="58"/>
                    <a:pt x="200" y="59"/>
                  </a:cubicBezTo>
                  <a:cubicBezTo>
                    <a:pt x="197" y="59"/>
                    <a:pt x="199" y="56"/>
                    <a:pt x="197" y="55"/>
                  </a:cubicBezTo>
                  <a:cubicBezTo>
                    <a:pt x="198" y="50"/>
                    <a:pt x="204" y="47"/>
                    <a:pt x="205" y="53"/>
                  </a:cubicBezTo>
                  <a:close/>
                  <a:moveTo>
                    <a:pt x="198" y="66"/>
                  </a:moveTo>
                  <a:cubicBezTo>
                    <a:pt x="198" y="66"/>
                    <a:pt x="199" y="67"/>
                    <a:pt x="199" y="67"/>
                  </a:cubicBezTo>
                  <a:cubicBezTo>
                    <a:pt x="198" y="68"/>
                    <a:pt x="197" y="70"/>
                    <a:pt x="195" y="70"/>
                  </a:cubicBezTo>
                  <a:cubicBezTo>
                    <a:pt x="195" y="67"/>
                    <a:pt x="198" y="69"/>
                    <a:pt x="197" y="66"/>
                  </a:cubicBezTo>
                  <a:cubicBezTo>
                    <a:pt x="198" y="66"/>
                    <a:pt x="198" y="66"/>
                    <a:pt x="198" y="66"/>
                  </a:cubicBezTo>
                  <a:close/>
                  <a:moveTo>
                    <a:pt x="191" y="69"/>
                  </a:moveTo>
                  <a:cubicBezTo>
                    <a:pt x="191" y="67"/>
                    <a:pt x="189" y="67"/>
                    <a:pt x="188" y="67"/>
                  </a:cubicBezTo>
                  <a:cubicBezTo>
                    <a:pt x="190" y="63"/>
                    <a:pt x="192" y="61"/>
                    <a:pt x="194" y="58"/>
                  </a:cubicBezTo>
                  <a:cubicBezTo>
                    <a:pt x="196" y="59"/>
                    <a:pt x="196" y="62"/>
                    <a:pt x="197" y="63"/>
                  </a:cubicBezTo>
                  <a:cubicBezTo>
                    <a:pt x="195" y="65"/>
                    <a:pt x="194" y="68"/>
                    <a:pt x="191" y="69"/>
                  </a:cubicBezTo>
                  <a:close/>
                  <a:moveTo>
                    <a:pt x="185" y="60"/>
                  </a:moveTo>
                  <a:cubicBezTo>
                    <a:pt x="184" y="59"/>
                    <a:pt x="183" y="58"/>
                    <a:pt x="181" y="57"/>
                  </a:cubicBezTo>
                  <a:cubicBezTo>
                    <a:pt x="181" y="51"/>
                    <a:pt x="186" y="51"/>
                    <a:pt x="187" y="48"/>
                  </a:cubicBezTo>
                  <a:cubicBezTo>
                    <a:pt x="193" y="51"/>
                    <a:pt x="189" y="57"/>
                    <a:pt x="185" y="60"/>
                  </a:cubicBezTo>
                  <a:close/>
                  <a:moveTo>
                    <a:pt x="179" y="50"/>
                  </a:moveTo>
                  <a:cubicBezTo>
                    <a:pt x="177" y="51"/>
                    <a:pt x="177" y="49"/>
                    <a:pt x="176" y="49"/>
                  </a:cubicBezTo>
                  <a:cubicBezTo>
                    <a:pt x="178" y="46"/>
                    <a:pt x="181" y="44"/>
                    <a:pt x="184" y="42"/>
                  </a:cubicBezTo>
                  <a:cubicBezTo>
                    <a:pt x="186" y="44"/>
                    <a:pt x="180" y="48"/>
                    <a:pt x="179" y="50"/>
                  </a:cubicBezTo>
                  <a:close/>
                  <a:moveTo>
                    <a:pt x="182" y="65"/>
                  </a:moveTo>
                  <a:cubicBezTo>
                    <a:pt x="181" y="68"/>
                    <a:pt x="177" y="70"/>
                    <a:pt x="175" y="73"/>
                  </a:cubicBezTo>
                  <a:cubicBezTo>
                    <a:pt x="164" y="71"/>
                    <a:pt x="180" y="50"/>
                    <a:pt x="182" y="65"/>
                  </a:cubicBezTo>
                  <a:close/>
                  <a:moveTo>
                    <a:pt x="172" y="77"/>
                  </a:moveTo>
                  <a:cubicBezTo>
                    <a:pt x="170" y="81"/>
                    <a:pt x="167" y="84"/>
                    <a:pt x="164" y="86"/>
                  </a:cubicBezTo>
                  <a:cubicBezTo>
                    <a:pt x="162" y="86"/>
                    <a:pt x="161" y="83"/>
                    <a:pt x="160" y="82"/>
                  </a:cubicBezTo>
                  <a:cubicBezTo>
                    <a:pt x="161" y="78"/>
                    <a:pt x="165" y="75"/>
                    <a:pt x="168" y="71"/>
                  </a:cubicBezTo>
                  <a:cubicBezTo>
                    <a:pt x="170" y="73"/>
                    <a:pt x="169" y="76"/>
                    <a:pt x="172" y="77"/>
                  </a:cubicBezTo>
                  <a:close/>
                  <a:moveTo>
                    <a:pt x="153" y="59"/>
                  </a:moveTo>
                  <a:cubicBezTo>
                    <a:pt x="150" y="56"/>
                    <a:pt x="153" y="48"/>
                    <a:pt x="157" y="49"/>
                  </a:cubicBezTo>
                  <a:cubicBezTo>
                    <a:pt x="158" y="54"/>
                    <a:pt x="155" y="56"/>
                    <a:pt x="153" y="59"/>
                  </a:cubicBezTo>
                  <a:close/>
                  <a:moveTo>
                    <a:pt x="152" y="154"/>
                  </a:moveTo>
                  <a:cubicBezTo>
                    <a:pt x="149" y="154"/>
                    <a:pt x="151" y="151"/>
                    <a:pt x="148" y="152"/>
                  </a:cubicBezTo>
                  <a:cubicBezTo>
                    <a:pt x="148" y="148"/>
                    <a:pt x="151" y="151"/>
                    <a:pt x="151" y="148"/>
                  </a:cubicBezTo>
                  <a:cubicBezTo>
                    <a:pt x="154" y="149"/>
                    <a:pt x="152" y="152"/>
                    <a:pt x="152" y="154"/>
                  </a:cubicBezTo>
                  <a:close/>
                  <a:moveTo>
                    <a:pt x="146" y="242"/>
                  </a:moveTo>
                  <a:cubicBezTo>
                    <a:pt x="148" y="241"/>
                    <a:pt x="149" y="240"/>
                    <a:pt x="151" y="240"/>
                  </a:cubicBezTo>
                  <a:cubicBezTo>
                    <a:pt x="149" y="251"/>
                    <a:pt x="158" y="276"/>
                    <a:pt x="156" y="292"/>
                  </a:cubicBezTo>
                  <a:cubicBezTo>
                    <a:pt x="155" y="297"/>
                    <a:pt x="149" y="304"/>
                    <a:pt x="158" y="304"/>
                  </a:cubicBezTo>
                  <a:cubicBezTo>
                    <a:pt x="155" y="311"/>
                    <a:pt x="157" y="316"/>
                    <a:pt x="152" y="320"/>
                  </a:cubicBezTo>
                  <a:cubicBezTo>
                    <a:pt x="152" y="291"/>
                    <a:pt x="148" y="276"/>
                    <a:pt x="146" y="242"/>
                  </a:cubicBezTo>
                  <a:close/>
                  <a:moveTo>
                    <a:pt x="147" y="303"/>
                  </a:moveTo>
                  <a:cubicBezTo>
                    <a:pt x="145" y="302"/>
                    <a:pt x="146" y="298"/>
                    <a:pt x="145" y="294"/>
                  </a:cubicBezTo>
                  <a:cubicBezTo>
                    <a:pt x="148" y="297"/>
                    <a:pt x="146" y="299"/>
                    <a:pt x="147" y="303"/>
                  </a:cubicBezTo>
                  <a:close/>
                  <a:moveTo>
                    <a:pt x="158" y="581"/>
                  </a:moveTo>
                  <a:cubicBezTo>
                    <a:pt x="157" y="577"/>
                    <a:pt x="156" y="571"/>
                    <a:pt x="157" y="566"/>
                  </a:cubicBezTo>
                  <a:cubicBezTo>
                    <a:pt x="158" y="566"/>
                    <a:pt x="159" y="566"/>
                    <a:pt x="159" y="566"/>
                  </a:cubicBezTo>
                  <a:cubicBezTo>
                    <a:pt x="160" y="573"/>
                    <a:pt x="160" y="575"/>
                    <a:pt x="158" y="581"/>
                  </a:cubicBezTo>
                  <a:close/>
                  <a:moveTo>
                    <a:pt x="158" y="619"/>
                  </a:moveTo>
                  <a:cubicBezTo>
                    <a:pt x="165" y="625"/>
                    <a:pt x="162" y="636"/>
                    <a:pt x="159" y="642"/>
                  </a:cubicBezTo>
                  <a:cubicBezTo>
                    <a:pt x="159" y="643"/>
                    <a:pt x="161" y="644"/>
                    <a:pt x="163" y="643"/>
                  </a:cubicBezTo>
                  <a:cubicBezTo>
                    <a:pt x="164" y="652"/>
                    <a:pt x="156" y="659"/>
                    <a:pt x="161" y="664"/>
                  </a:cubicBezTo>
                  <a:cubicBezTo>
                    <a:pt x="162" y="665"/>
                    <a:pt x="163" y="662"/>
                    <a:pt x="164" y="664"/>
                  </a:cubicBezTo>
                  <a:cubicBezTo>
                    <a:pt x="162" y="670"/>
                    <a:pt x="160" y="676"/>
                    <a:pt x="156" y="681"/>
                  </a:cubicBezTo>
                  <a:cubicBezTo>
                    <a:pt x="157" y="663"/>
                    <a:pt x="158" y="639"/>
                    <a:pt x="158" y="619"/>
                  </a:cubicBezTo>
                  <a:close/>
                  <a:moveTo>
                    <a:pt x="157" y="698"/>
                  </a:moveTo>
                  <a:cubicBezTo>
                    <a:pt x="157" y="699"/>
                    <a:pt x="156" y="699"/>
                    <a:pt x="157" y="700"/>
                  </a:cubicBezTo>
                  <a:cubicBezTo>
                    <a:pt x="155" y="700"/>
                    <a:pt x="156" y="697"/>
                    <a:pt x="155" y="698"/>
                  </a:cubicBezTo>
                  <a:cubicBezTo>
                    <a:pt x="155" y="696"/>
                    <a:pt x="157" y="698"/>
                    <a:pt x="157" y="698"/>
                  </a:cubicBezTo>
                  <a:close/>
                  <a:moveTo>
                    <a:pt x="162" y="712"/>
                  </a:moveTo>
                  <a:cubicBezTo>
                    <a:pt x="166" y="718"/>
                    <a:pt x="158" y="723"/>
                    <a:pt x="157" y="729"/>
                  </a:cubicBezTo>
                  <a:cubicBezTo>
                    <a:pt x="154" y="726"/>
                    <a:pt x="158" y="720"/>
                    <a:pt x="155" y="717"/>
                  </a:cubicBezTo>
                  <a:cubicBezTo>
                    <a:pt x="157" y="715"/>
                    <a:pt x="161" y="714"/>
                    <a:pt x="162" y="712"/>
                  </a:cubicBezTo>
                  <a:close/>
                  <a:moveTo>
                    <a:pt x="163" y="770"/>
                  </a:moveTo>
                  <a:cubicBezTo>
                    <a:pt x="163" y="773"/>
                    <a:pt x="160" y="774"/>
                    <a:pt x="160" y="776"/>
                  </a:cubicBezTo>
                  <a:cubicBezTo>
                    <a:pt x="158" y="774"/>
                    <a:pt x="162" y="772"/>
                    <a:pt x="161" y="769"/>
                  </a:cubicBezTo>
                  <a:cubicBezTo>
                    <a:pt x="162" y="769"/>
                    <a:pt x="162" y="770"/>
                    <a:pt x="163" y="770"/>
                  </a:cubicBezTo>
                  <a:close/>
                  <a:moveTo>
                    <a:pt x="165" y="773"/>
                  </a:moveTo>
                  <a:cubicBezTo>
                    <a:pt x="168" y="774"/>
                    <a:pt x="167" y="770"/>
                    <a:pt x="170" y="771"/>
                  </a:cubicBezTo>
                  <a:cubicBezTo>
                    <a:pt x="167" y="779"/>
                    <a:pt x="163" y="784"/>
                    <a:pt x="159" y="791"/>
                  </a:cubicBezTo>
                  <a:cubicBezTo>
                    <a:pt x="157" y="790"/>
                    <a:pt x="159" y="787"/>
                    <a:pt x="157" y="787"/>
                  </a:cubicBezTo>
                  <a:cubicBezTo>
                    <a:pt x="160" y="783"/>
                    <a:pt x="165" y="779"/>
                    <a:pt x="165" y="773"/>
                  </a:cubicBezTo>
                  <a:close/>
                  <a:moveTo>
                    <a:pt x="166" y="794"/>
                  </a:moveTo>
                  <a:cubicBezTo>
                    <a:pt x="167" y="791"/>
                    <a:pt x="169" y="790"/>
                    <a:pt x="170" y="787"/>
                  </a:cubicBezTo>
                  <a:cubicBezTo>
                    <a:pt x="171" y="790"/>
                    <a:pt x="171" y="794"/>
                    <a:pt x="166" y="794"/>
                  </a:cubicBezTo>
                  <a:close/>
                  <a:moveTo>
                    <a:pt x="173" y="809"/>
                  </a:moveTo>
                  <a:cubicBezTo>
                    <a:pt x="173" y="806"/>
                    <a:pt x="172" y="805"/>
                    <a:pt x="173" y="803"/>
                  </a:cubicBezTo>
                  <a:cubicBezTo>
                    <a:pt x="178" y="804"/>
                    <a:pt x="180" y="804"/>
                    <a:pt x="184" y="806"/>
                  </a:cubicBezTo>
                  <a:cubicBezTo>
                    <a:pt x="177" y="814"/>
                    <a:pt x="171" y="825"/>
                    <a:pt x="163" y="833"/>
                  </a:cubicBezTo>
                  <a:cubicBezTo>
                    <a:pt x="162" y="830"/>
                    <a:pt x="161" y="827"/>
                    <a:pt x="160" y="823"/>
                  </a:cubicBezTo>
                  <a:cubicBezTo>
                    <a:pt x="168" y="821"/>
                    <a:pt x="168" y="813"/>
                    <a:pt x="173" y="809"/>
                  </a:cubicBezTo>
                  <a:close/>
                  <a:moveTo>
                    <a:pt x="179" y="661"/>
                  </a:moveTo>
                  <a:cubicBezTo>
                    <a:pt x="177" y="660"/>
                    <a:pt x="178" y="655"/>
                    <a:pt x="177" y="653"/>
                  </a:cubicBezTo>
                  <a:cubicBezTo>
                    <a:pt x="178" y="652"/>
                    <a:pt x="179" y="652"/>
                    <a:pt x="181" y="652"/>
                  </a:cubicBezTo>
                  <a:cubicBezTo>
                    <a:pt x="180" y="653"/>
                    <a:pt x="182" y="653"/>
                    <a:pt x="183" y="653"/>
                  </a:cubicBezTo>
                  <a:cubicBezTo>
                    <a:pt x="183" y="655"/>
                    <a:pt x="181" y="659"/>
                    <a:pt x="179" y="661"/>
                  </a:cubicBezTo>
                  <a:close/>
                  <a:moveTo>
                    <a:pt x="183" y="744"/>
                  </a:moveTo>
                  <a:cubicBezTo>
                    <a:pt x="181" y="744"/>
                    <a:pt x="179" y="740"/>
                    <a:pt x="181" y="738"/>
                  </a:cubicBezTo>
                  <a:cubicBezTo>
                    <a:pt x="183" y="739"/>
                    <a:pt x="183" y="742"/>
                    <a:pt x="183" y="744"/>
                  </a:cubicBezTo>
                  <a:close/>
                  <a:moveTo>
                    <a:pt x="182" y="638"/>
                  </a:moveTo>
                  <a:cubicBezTo>
                    <a:pt x="180" y="637"/>
                    <a:pt x="183" y="635"/>
                    <a:pt x="183" y="634"/>
                  </a:cubicBezTo>
                  <a:cubicBezTo>
                    <a:pt x="185" y="635"/>
                    <a:pt x="182" y="637"/>
                    <a:pt x="182" y="638"/>
                  </a:cubicBezTo>
                  <a:close/>
                  <a:moveTo>
                    <a:pt x="183" y="575"/>
                  </a:moveTo>
                  <a:cubicBezTo>
                    <a:pt x="182" y="574"/>
                    <a:pt x="179" y="569"/>
                    <a:pt x="181" y="566"/>
                  </a:cubicBezTo>
                  <a:cubicBezTo>
                    <a:pt x="184" y="567"/>
                    <a:pt x="186" y="573"/>
                    <a:pt x="183" y="575"/>
                  </a:cubicBezTo>
                  <a:close/>
                  <a:moveTo>
                    <a:pt x="184" y="555"/>
                  </a:moveTo>
                  <a:cubicBezTo>
                    <a:pt x="183" y="553"/>
                    <a:pt x="182" y="550"/>
                    <a:pt x="184" y="548"/>
                  </a:cubicBezTo>
                  <a:cubicBezTo>
                    <a:pt x="186" y="548"/>
                    <a:pt x="186" y="552"/>
                    <a:pt x="187" y="551"/>
                  </a:cubicBezTo>
                  <a:cubicBezTo>
                    <a:pt x="188" y="552"/>
                    <a:pt x="186" y="555"/>
                    <a:pt x="184" y="555"/>
                  </a:cubicBezTo>
                  <a:close/>
                  <a:moveTo>
                    <a:pt x="187" y="579"/>
                  </a:moveTo>
                  <a:cubicBezTo>
                    <a:pt x="189" y="579"/>
                    <a:pt x="189" y="581"/>
                    <a:pt x="190" y="583"/>
                  </a:cubicBezTo>
                  <a:cubicBezTo>
                    <a:pt x="189" y="584"/>
                    <a:pt x="187" y="585"/>
                    <a:pt x="187" y="587"/>
                  </a:cubicBezTo>
                  <a:cubicBezTo>
                    <a:pt x="185" y="585"/>
                    <a:pt x="185" y="580"/>
                    <a:pt x="187" y="579"/>
                  </a:cubicBezTo>
                  <a:close/>
                  <a:moveTo>
                    <a:pt x="188" y="613"/>
                  </a:moveTo>
                  <a:cubicBezTo>
                    <a:pt x="190" y="615"/>
                    <a:pt x="189" y="617"/>
                    <a:pt x="188" y="621"/>
                  </a:cubicBezTo>
                  <a:cubicBezTo>
                    <a:pt x="186" y="620"/>
                    <a:pt x="186" y="619"/>
                    <a:pt x="185" y="617"/>
                  </a:cubicBezTo>
                  <a:cubicBezTo>
                    <a:pt x="185" y="615"/>
                    <a:pt x="188" y="615"/>
                    <a:pt x="188" y="613"/>
                  </a:cubicBezTo>
                  <a:close/>
                  <a:moveTo>
                    <a:pt x="189" y="592"/>
                  </a:moveTo>
                  <a:cubicBezTo>
                    <a:pt x="188" y="591"/>
                    <a:pt x="191" y="590"/>
                    <a:pt x="189" y="589"/>
                  </a:cubicBezTo>
                  <a:cubicBezTo>
                    <a:pt x="189" y="588"/>
                    <a:pt x="191" y="588"/>
                    <a:pt x="191" y="586"/>
                  </a:cubicBezTo>
                  <a:cubicBezTo>
                    <a:pt x="194" y="587"/>
                    <a:pt x="191" y="592"/>
                    <a:pt x="189" y="592"/>
                  </a:cubicBezTo>
                  <a:close/>
                  <a:moveTo>
                    <a:pt x="191" y="572"/>
                  </a:moveTo>
                  <a:cubicBezTo>
                    <a:pt x="192" y="572"/>
                    <a:pt x="192" y="571"/>
                    <a:pt x="193" y="571"/>
                  </a:cubicBezTo>
                  <a:cubicBezTo>
                    <a:pt x="196" y="571"/>
                    <a:pt x="195" y="574"/>
                    <a:pt x="194" y="575"/>
                  </a:cubicBezTo>
                  <a:cubicBezTo>
                    <a:pt x="192" y="575"/>
                    <a:pt x="191" y="574"/>
                    <a:pt x="191" y="572"/>
                  </a:cubicBezTo>
                  <a:close/>
                  <a:moveTo>
                    <a:pt x="197" y="530"/>
                  </a:moveTo>
                  <a:cubicBezTo>
                    <a:pt x="198" y="532"/>
                    <a:pt x="201" y="535"/>
                    <a:pt x="199" y="537"/>
                  </a:cubicBezTo>
                  <a:cubicBezTo>
                    <a:pt x="196" y="536"/>
                    <a:pt x="195" y="533"/>
                    <a:pt x="197" y="530"/>
                  </a:cubicBezTo>
                  <a:close/>
                  <a:moveTo>
                    <a:pt x="198" y="511"/>
                  </a:moveTo>
                  <a:cubicBezTo>
                    <a:pt x="200" y="506"/>
                    <a:pt x="196" y="506"/>
                    <a:pt x="197" y="500"/>
                  </a:cubicBezTo>
                  <a:cubicBezTo>
                    <a:pt x="201" y="502"/>
                    <a:pt x="205" y="510"/>
                    <a:pt x="198" y="511"/>
                  </a:cubicBezTo>
                  <a:close/>
                  <a:moveTo>
                    <a:pt x="202" y="571"/>
                  </a:moveTo>
                  <a:cubicBezTo>
                    <a:pt x="202" y="573"/>
                    <a:pt x="201" y="574"/>
                    <a:pt x="200" y="575"/>
                  </a:cubicBezTo>
                  <a:cubicBezTo>
                    <a:pt x="200" y="576"/>
                    <a:pt x="200" y="570"/>
                    <a:pt x="202" y="571"/>
                  </a:cubicBezTo>
                  <a:close/>
                  <a:moveTo>
                    <a:pt x="212" y="482"/>
                  </a:moveTo>
                  <a:cubicBezTo>
                    <a:pt x="216" y="484"/>
                    <a:pt x="209" y="492"/>
                    <a:pt x="210" y="495"/>
                  </a:cubicBezTo>
                  <a:cubicBezTo>
                    <a:pt x="204" y="492"/>
                    <a:pt x="209" y="485"/>
                    <a:pt x="212" y="482"/>
                  </a:cubicBezTo>
                  <a:close/>
                  <a:moveTo>
                    <a:pt x="211" y="472"/>
                  </a:moveTo>
                  <a:cubicBezTo>
                    <a:pt x="210" y="472"/>
                    <a:pt x="210" y="470"/>
                    <a:pt x="208" y="471"/>
                  </a:cubicBezTo>
                  <a:cubicBezTo>
                    <a:pt x="206" y="464"/>
                    <a:pt x="211" y="461"/>
                    <a:pt x="213" y="456"/>
                  </a:cubicBezTo>
                  <a:cubicBezTo>
                    <a:pt x="216" y="457"/>
                    <a:pt x="216" y="461"/>
                    <a:pt x="218" y="462"/>
                  </a:cubicBezTo>
                  <a:cubicBezTo>
                    <a:pt x="216" y="466"/>
                    <a:pt x="214" y="469"/>
                    <a:pt x="211" y="472"/>
                  </a:cubicBezTo>
                  <a:close/>
                  <a:moveTo>
                    <a:pt x="217" y="452"/>
                  </a:moveTo>
                  <a:cubicBezTo>
                    <a:pt x="219" y="449"/>
                    <a:pt x="222" y="448"/>
                    <a:pt x="223" y="445"/>
                  </a:cubicBezTo>
                  <a:cubicBezTo>
                    <a:pt x="226" y="445"/>
                    <a:pt x="226" y="449"/>
                    <a:pt x="229" y="451"/>
                  </a:cubicBezTo>
                  <a:cubicBezTo>
                    <a:pt x="225" y="455"/>
                    <a:pt x="219" y="461"/>
                    <a:pt x="217" y="452"/>
                  </a:cubicBezTo>
                  <a:close/>
                  <a:moveTo>
                    <a:pt x="224" y="411"/>
                  </a:moveTo>
                  <a:cubicBezTo>
                    <a:pt x="224" y="409"/>
                    <a:pt x="225" y="409"/>
                    <a:pt x="225" y="407"/>
                  </a:cubicBezTo>
                  <a:cubicBezTo>
                    <a:pt x="227" y="408"/>
                    <a:pt x="227" y="406"/>
                    <a:pt x="228" y="405"/>
                  </a:cubicBezTo>
                  <a:cubicBezTo>
                    <a:pt x="230" y="404"/>
                    <a:pt x="230" y="407"/>
                    <a:pt x="231" y="407"/>
                  </a:cubicBezTo>
                  <a:cubicBezTo>
                    <a:pt x="229" y="409"/>
                    <a:pt x="229" y="412"/>
                    <a:pt x="226" y="413"/>
                  </a:cubicBezTo>
                  <a:cubicBezTo>
                    <a:pt x="226" y="412"/>
                    <a:pt x="226" y="412"/>
                    <a:pt x="227" y="412"/>
                  </a:cubicBezTo>
                  <a:cubicBezTo>
                    <a:pt x="226" y="411"/>
                    <a:pt x="225" y="412"/>
                    <a:pt x="224" y="411"/>
                  </a:cubicBezTo>
                  <a:close/>
                  <a:moveTo>
                    <a:pt x="235" y="413"/>
                  </a:moveTo>
                  <a:cubicBezTo>
                    <a:pt x="233" y="414"/>
                    <a:pt x="232" y="417"/>
                    <a:pt x="229" y="418"/>
                  </a:cubicBezTo>
                  <a:cubicBezTo>
                    <a:pt x="231" y="416"/>
                    <a:pt x="231" y="413"/>
                    <a:pt x="235" y="413"/>
                  </a:cubicBezTo>
                  <a:close/>
                  <a:moveTo>
                    <a:pt x="228" y="377"/>
                  </a:moveTo>
                  <a:cubicBezTo>
                    <a:pt x="229" y="375"/>
                    <a:pt x="230" y="373"/>
                    <a:pt x="232" y="371"/>
                  </a:cubicBezTo>
                  <a:cubicBezTo>
                    <a:pt x="236" y="374"/>
                    <a:pt x="236" y="378"/>
                    <a:pt x="240" y="381"/>
                  </a:cubicBezTo>
                  <a:cubicBezTo>
                    <a:pt x="240" y="384"/>
                    <a:pt x="238" y="385"/>
                    <a:pt x="236" y="386"/>
                  </a:cubicBezTo>
                  <a:cubicBezTo>
                    <a:pt x="232" y="385"/>
                    <a:pt x="231" y="380"/>
                    <a:pt x="228" y="377"/>
                  </a:cubicBezTo>
                  <a:close/>
                  <a:moveTo>
                    <a:pt x="238" y="394"/>
                  </a:moveTo>
                  <a:cubicBezTo>
                    <a:pt x="238" y="395"/>
                    <a:pt x="241" y="396"/>
                    <a:pt x="240" y="398"/>
                  </a:cubicBezTo>
                  <a:cubicBezTo>
                    <a:pt x="238" y="397"/>
                    <a:pt x="236" y="397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lose/>
                  <a:moveTo>
                    <a:pt x="249" y="393"/>
                  </a:moveTo>
                  <a:cubicBezTo>
                    <a:pt x="252" y="395"/>
                    <a:pt x="246" y="397"/>
                    <a:pt x="246" y="399"/>
                  </a:cubicBezTo>
                  <a:cubicBezTo>
                    <a:pt x="244" y="397"/>
                    <a:pt x="249" y="396"/>
                    <a:pt x="249" y="393"/>
                  </a:cubicBezTo>
                  <a:close/>
                  <a:moveTo>
                    <a:pt x="253" y="398"/>
                  </a:moveTo>
                  <a:cubicBezTo>
                    <a:pt x="253" y="401"/>
                    <a:pt x="250" y="401"/>
                    <a:pt x="249" y="404"/>
                  </a:cubicBezTo>
                  <a:cubicBezTo>
                    <a:pt x="247" y="404"/>
                    <a:pt x="248" y="401"/>
                    <a:pt x="246" y="401"/>
                  </a:cubicBezTo>
                  <a:cubicBezTo>
                    <a:pt x="248" y="399"/>
                    <a:pt x="252" y="393"/>
                    <a:pt x="253" y="398"/>
                  </a:cubicBezTo>
                  <a:close/>
                  <a:moveTo>
                    <a:pt x="257" y="403"/>
                  </a:moveTo>
                  <a:cubicBezTo>
                    <a:pt x="263" y="407"/>
                    <a:pt x="267" y="415"/>
                    <a:pt x="265" y="424"/>
                  </a:cubicBezTo>
                  <a:cubicBezTo>
                    <a:pt x="258" y="421"/>
                    <a:pt x="257" y="413"/>
                    <a:pt x="251" y="409"/>
                  </a:cubicBezTo>
                  <a:cubicBezTo>
                    <a:pt x="253" y="407"/>
                    <a:pt x="255" y="405"/>
                    <a:pt x="257" y="403"/>
                  </a:cubicBezTo>
                  <a:close/>
                  <a:moveTo>
                    <a:pt x="265" y="341"/>
                  </a:moveTo>
                  <a:cubicBezTo>
                    <a:pt x="268" y="341"/>
                    <a:pt x="270" y="345"/>
                    <a:pt x="268" y="347"/>
                  </a:cubicBezTo>
                  <a:cubicBezTo>
                    <a:pt x="266" y="346"/>
                    <a:pt x="265" y="344"/>
                    <a:pt x="265" y="341"/>
                  </a:cubicBezTo>
                  <a:close/>
                  <a:moveTo>
                    <a:pt x="267" y="356"/>
                  </a:moveTo>
                  <a:cubicBezTo>
                    <a:pt x="270" y="356"/>
                    <a:pt x="270" y="360"/>
                    <a:pt x="272" y="361"/>
                  </a:cubicBezTo>
                  <a:cubicBezTo>
                    <a:pt x="272" y="363"/>
                    <a:pt x="270" y="363"/>
                    <a:pt x="269" y="365"/>
                  </a:cubicBezTo>
                  <a:cubicBezTo>
                    <a:pt x="266" y="364"/>
                    <a:pt x="265" y="358"/>
                    <a:pt x="267" y="356"/>
                  </a:cubicBezTo>
                  <a:close/>
                  <a:moveTo>
                    <a:pt x="269" y="375"/>
                  </a:moveTo>
                  <a:cubicBezTo>
                    <a:pt x="270" y="376"/>
                    <a:pt x="270" y="376"/>
                    <a:pt x="271" y="377"/>
                  </a:cubicBezTo>
                  <a:cubicBezTo>
                    <a:pt x="271" y="379"/>
                    <a:pt x="269" y="379"/>
                    <a:pt x="268" y="381"/>
                  </a:cubicBezTo>
                  <a:cubicBezTo>
                    <a:pt x="267" y="379"/>
                    <a:pt x="268" y="377"/>
                    <a:pt x="269" y="375"/>
                  </a:cubicBezTo>
                  <a:close/>
                  <a:moveTo>
                    <a:pt x="274" y="424"/>
                  </a:moveTo>
                  <a:cubicBezTo>
                    <a:pt x="272" y="424"/>
                    <a:pt x="272" y="426"/>
                    <a:pt x="270" y="426"/>
                  </a:cubicBezTo>
                  <a:cubicBezTo>
                    <a:pt x="271" y="425"/>
                    <a:pt x="272" y="422"/>
                    <a:pt x="274" y="424"/>
                  </a:cubicBezTo>
                  <a:close/>
                  <a:moveTo>
                    <a:pt x="276" y="428"/>
                  </a:moveTo>
                  <a:cubicBezTo>
                    <a:pt x="277" y="429"/>
                    <a:pt x="278" y="429"/>
                    <a:pt x="278" y="431"/>
                  </a:cubicBezTo>
                  <a:cubicBezTo>
                    <a:pt x="277" y="431"/>
                    <a:pt x="276" y="431"/>
                    <a:pt x="276" y="432"/>
                  </a:cubicBezTo>
                  <a:cubicBezTo>
                    <a:pt x="274" y="433"/>
                    <a:pt x="275" y="430"/>
                    <a:pt x="273" y="431"/>
                  </a:cubicBezTo>
                  <a:cubicBezTo>
                    <a:pt x="273" y="429"/>
                    <a:pt x="274" y="428"/>
                    <a:pt x="276" y="428"/>
                  </a:cubicBezTo>
                  <a:close/>
                  <a:moveTo>
                    <a:pt x="287" y="559"/>
                  </a:moveTo>
                  <a:cubicBezTo>
                    <a:pt x="287" y="563"/>
                    <a:pt x="286" y="564"/>
                    <a:pt x="285" y="566"/>
                  </a:cubicBezTo>
                  <a:cubicBezTo>
                    <a:pt x="281" y="564"/>
                    <a:pt x="282" y="558"/>
                    <a:pt x="287" y="559"/>
                  </a:cubicBezTo>
                  <a:close/>
                  <a:moveTo>
                    <a:pt x="286" y="354"/>
                  </a:moveTo>
                  <a:cubicBezTo>
                    <a:pt x="287" y="353"/>
                    <a:pt x="287" y="350"/>
                    <a:pt x="290" y="350"/>
                  </a:cubicBezTo>
                  <a:cubicBezTo>
                    <a:pt x="291" y="353"/>
                    <a:pt x="288" y="354"/>
                    <a:pt x="286" y="354"/>
                  </a:cubicBezTo>
                  <a:close/>
                  <a:moveTo>
                    <a:pt x="290" y="356"/>
                  </a:moveTo>
                  <a:cubicBezTo>
                    <a:pt x="290" y="358"/>
                    <a:pt x="288" y="358"/>
                    <a:pt x="288" y="359"/>
                  </a:cubicBezTo>
                  <a:cubicBezTo>
                    <a:pt x="286" y="358"/>
                    <a:pt x="289" y="354"/>
                    <a:pt x="290" y="356"/>
                  </a:cubicBezTo>
                  <a:close/>
                  <a:moveTo>
                    <a:pt x="289" y="375"/>
                  </a:moveTo>
                  <a:cubicBezTo>
                    <a:pt x="286" y="376"/>
                    <a:pt x="288" y="372"/>
                    <a:pt x="287" y="370"/>
                  </a:cubicBezTo>
                  <a:cubicBezTo>
                    <a:pt x="289" y="370"/>
                    <a:pt x="291" y="373"/>
                    <a:pt x="289" y="375"/>
                  </a:cubicBezTo>
                  <a:close/>
                  <a:moveTo>
                    <a:pt x="288" y="441"/>
                  </a:moveTo>
                  <a:cubicBezTo>
                    <a:pt x="290" y="442"/>
                    <a:pt x="290" y="441"/>
                    <a:pt x="291" y="440"/>
                  </a:cubicBezTo>
                  <a:cubicBezTo>
                    <a:pt x="292" y="442"/>
                    <a:pt x="289" y="444"/>
                    <a:pt x="288" y="445"/>
                  </a:cubicBezTo>
                  <a:cubicBezTo>
                    <a:pt x="287" y="445"/>
                    <a:pt x="289" y="443"/>
                    <a:pt x="288" y="441"/>
                  </a:cubicBezTo>
                  <a:close/>
                  <a:moveTo>
                    <a:pt x="300" y="437"/>
                  </a:moveTo>
                  <a:cubicBezTo>
                    <a:pt x="304" y="437"/>
                    <a:pt x="304" y="441"/>
                    <a:pt x="304" y="445"/>
                  </a:cubicBezTo>
                  <a:cubicBezTo>
                    <a:pt x="299" y="449"/>
                    <a:pt x="295" y="453"/>
                    <a:pt x="291" y="458"/>
                  </a:cubicBezTo>
                  <a:cubicBezTo>
                    <a:pt x="290" y="456"/>
                    <a:pt x="288" y="455"/>
                    <a:pt x="288" y="452"/>
                  </a:cubicBezTo>
                  <a:cubicBezTo>
                    <a:pt x="293" y="448"/>
                    <a:pt x="297" y="443"/>
                    <a:pt x="300" y="437"/>
                  </a:cubicBezTo>
                  <a:close/>
                  <a:moveTo>
                    <a:pt x="294" y="465"/>
                  </a:moveTo>
                  <a:cubicBezTo>
                    <a:pt x="290" y="459"/>
                    <a:pt x="299" y="455"/>
                    <a:pt x="303" y="451"/>
                  </a:cubicBezTo>
                  <a:cubicBezTo>
                    <a:pt x="302" y="455"/>
                    <a:pt x="298" y="462"/>
                    <a:pt x="294" y="465"/>
                  </a:cubicBezTo>
                  <a:close/>
                  <a:moveTo>
                    <a:pt x="302" y="473"/>
                  </a:moveTo>
                  <a:cubicBezTo>
                    <a:pt x="300" y="473"/>
                    <a:pt x="299" y="471"/>
                    <a:pt x="299" y="470"/>
                  </a:cubicBezTo>
                  <a:cubicBezTo>
                    <a:pt x="298" y="467"/>
                    <a:pt x="301" y="466"/>
                    <a:pt x="302" y="464"/>
                  </a:cubicBezTo>
                  <a:cubicBezTo>
                    <a:pt x="302" y="466"/>
                    <a:pt x="303" y="469"/>
                    <a:pt x="302" y="473"/>
                  </a:cubicBezTo>
                  <a:close/>
                  <a:moveTo>
                    <a:pt x="299" y="489"/>
                  </a:moveTo>
                  <a:cubicBezTo>
                    <a:pt x="305" y="493"/>
                    <a:pt x="304" y="504"/>
                    <a:pt x="297" y="505"/>
                  </a:cubicBezTo>
                  <a:cubicBezTo>
                    <a:pt x="292" y="500"/>
                    <a:pt x="295" y="493"/>
                    <a:pt x="299" y="489"/>
                  </a:cubicBezTo>
                  <a:close/>
                  <a:moveTo>
                    <a:pt x="299" y="671"/>
                  </a:moveTo>
                  <a:cubicBezTo>
                    <a:pt x="300" y="669"/>
                    <a:pt x="303" y="674"/>
                    <a:pt x="301" y="675"/>
                  </a:cubicBezTo>
                  <a:cubicBezTo>
                    <a:pt x="298" y="676"/>
                    <a:pt x="300" y="671"/>
                    <a:pt x="299" y="671"/>
                  </a:cubicBezTo>
                  <a:close/>
                  <a:moveTo>
                    <a:pt x="295" y="541"/>
                  </a:moveTo>
                  <a:cubicBezTo>
                    <a:pt x="294" y="539"/>
                    <a:pt x="292" y="539"/>
                    <a:pt x="291" y="538"/>
                  </a:cubicBezTo>
                  <a:cubicBezTo>
                    <a:pt x="292" y="535"/>
                    <a:pt x="294" y="534"/>
                    <a:pt x="295" y="532"/>
                  </a:cubicBezTo>
                  <a:cubicBezTo>
                    <a:pt x="296" y="533"/>
                    <a:pt x="296" y="536"/>
                    <a:pt x="298" y="538"/>
                  </a:cubicBezTo>
                  <a:cubicBezTo>
                    <a:pt x="297" y="539"/>
                    <a:pt x="296" y="539"/>
                    <a:pt x="295" y="541"/>
                  </a:cubicBezTo>
                  <a:close/>
                  <a:moveTo>
                    <a:pt x="300" y="542"/>
                  </a:moveTo>
                  <a:cubicBezTo>
                    <a:pt x="300" y="544"/>
                    <a:pt x="298" y="545"/>
                    <a:pt x="298" y="546"/>
                  </a:cubicBezTo>
                  <a:cubicBezTo>
                    <a:pt x="296" y="545"/>
                    <a:pt x="297" y="542"/>
                    <a:pt x="300" y="542"/>
                  </a:cubicBezTo>
                  <a:close/>
                  <a:moveTo>
                    <a:pt x="296" y="558"/>
                  </a:moveTo>
                  <a:cubicBezTo>
                    <a:pt x="298" y="559"/>
                    <a:pt x="298" y="561"/>
                    <a:pt x="299" y="564"/>
                  </a:cubicBezTo>
                  <a:cubicBezTo>
                    <a:pt x="298" y="564"/>
                    <a:pt x="298" y="566"/>
                    <a:pt x="296" y="566"/>
                  </a:cubicBezTo>
                  <a:cubicBezTo>
                    <a:pt x="294" y="564"/>
                    <a:pt x="295" y="562"/>
                    <a:pt x="294" y="560"/>
                  </a:cubicBezTo>
                  <a:cubicBezTo>
                    <a:pt x="294" y="559"/>
                    <a:pt x="296" y="559"/>
                    <a:pt x="296" y="558"/>
                  </a:cubicBezTo>
                  <a:close/>
                  <a:moveTo>
                    <a:pt x="296" y="579"/>
                  </a:moveTo>
                  <a:cubicBezTo>
                    <a:pt x="301" y="581"/>
                    <a:pt x="301" y="592"/>
                    <a:pt x="297" y="595"/>
                  </a:cubicBezTo>
                  <a:cubicBezTo>
                    <a:pt x="292" y="592"/>
                    <a:pt x="292" y="583"/>
                    <a:pt x="296" y="579"/>
                  </a:cubicBezTo>
                  <a:close/>
                  <a:moveTo>
                    <a:pt x="296" y="631"/>
                  </a:moveTo>
                  <a:cubicBezTo>
                    <a:pt x="297" y="629"/>
                    <a:pt x="298" y="633"/>
                    <a:pt x="298" y="635"/>
                  </a:cubicBezTo>
                  <a:cubicBezTo>
                    <a:pt x="294" y="635"/>
                    <a:pt x="298" y="632"/>
                    <a:pt x="296" y="631"/>
                  </a:cubicBezTo>
                  <a:close/>
                  <a:moveTo>
                    <a:pt x="297" y="612"/>
                  </a:moveTo>
                  <a:cubicBezTo>
                    <a:pt x="299" y="613"/>
                    <a:pt x="300" y="616"/>
                    <a:pt x="299" y="619"/>
                  </a:cubicBezTo>
                  <a:cubicBezTo>
                    <a:pt x="296" y="618"/>
                    <a:pt x="295" y="614"/>
                    <a:pt x="297" y="612"/>
                  </a:cubicBezTo>
                  <a:close/>
                  <a:moveTo>
                    <a:pt x="297" y="699"/>
                  </a:moveTo>
                  <a:cubicBezTo>
                    <a:pt x="298" y="700"/>
                    <a:pt x="298" y="704"/>
                    <a:pt x="298" y="707"/>
                  </a:cubicBezTo>
                  <a:cubicBezTo>
                    <a:pt x="296" y="707"/>
                    <a:pt x="296" y="704"/>
                    <a:pt x="295" y="702"/>
                  </a:cubicBezTo>
                  <a:cubicBezTo>
                    <a:pt x="295" y="700"/>
                    <a:pt x="297" y="701"/>
                    <a:pt x="297" y="699"/>
                  </a:cubicBezTo>
                  <a:close/>
                  <a:moveTo>
                    <a:pt x="300" y="640"/>
                  </a:moveTo>
                  <a:cubicBezTo>
                    <a:pt x="301" y="640"/>
                    <a:pt x="302" y="640"/>
                    <a:pt x="302" y="641"/>
                  </a:cubicBezTo>
                  <a:cubicBezTo>
                    <a:pt x="302" y="645"/>
                    <a:pt x="299" y="645"/>
                    <a:pt x="298" y="647"/>
                  </a:cubicBezTo>
                  <a:cubicBezTo>
                    <a:pt x="296" y="645"/>
                    <a:pt x="300" y="642"/>
                    <a:pt x="300" y="640"/>
                  </a:cubicBezTo>
                  <a:close/>
                  <a:moveTo>
                    <a:pt x="301" y="532"/>
                  </a:moveTo>
                  <a:cubicBezTo>
                    <a:pt x="299" y="529"/>
                    <a:pt x="297" y="526"/>
                    <a:pt x="300" y="522"/>
                  </a:cubicBezTo>
                  <a:cubicBezTo>
                    <a:pt x="303" y="523"/>
                    <a:pt x="302" y="530"/>
                    <a:pt x="301" y="532"/>
                  </a:cubicBezTo>
                  <a:close/>
                  <a:moveTo>
                    <a:pt x="295" y="514"/>
                  </a:moveTo>
                  <a:cubicBezTo>
                    <a:pt x="300" y="514"/>
                    <a:pt x="297" y="519"/>
                    <a:pt x="295" y="521"/>
                  </a:cubicBezTo>
                  <a:cubicBezTo>
                    <a:pt x="294" y="521"/>
                    <a:pt x="295" y="519"/>
                    <a:pt x="293" y="519"/>
                  </a:cubicBezTo>
                  <a:cubicBezTo>
                    <a:pt x="293" y="516"/>
                    <a:pt x="295" y="516"/>
                    <a:pt x="295" y="514"/>
                  </a:cubicBezTo>
                  <a:close/>
                  <a:moveTo>
                    <a:pt x="291" y="513"/>
                  </a:moveTo>
                  <a:cubicBezTo>
                    <a:pt x="290" y="509"/>
                    <a:pt x="289" y="507"/>
                    <a:pt x="290" y="503"/>
                  </a:cubicBezTo>
                  <a:cubicBezTo>
                    <a:pt x="292" y="505"/>
                    <a:pt x="293" y="508"/>
                    <a:pt x="295" y="510"/>
                  </a:cubicBezTo>
                  <a:cubicBezTo>
                    <a:pt x="294" y="511"/>
                    <a:pt x="293" y="513"/>
                    <a:pt x="291" y="513"/>
                  </a:cubicBezTo>
                  <a:close/>
                  <a:moveTo>
                    <a:pt x="292" y="550"/>
                  </a:moveTo>
                  <a:cubicBezTo>
                    <a:pt x="293" y="550"/>
                    <a:pt x="293" y="551"/>
                    <a:pt x="294" y="551"/>
                  </a:cubicBezTo>
                  <a:cubicBezTo>
                    <a:pt x="294" y="552"/>
                    <a:pt x="293" y="554"/>
                    <a:pt x="291" y="554"/>
                  </a:cubicBezTo>
                  <a:cubicBezTo>
                    <a:pt x="290" y="553"/>
                    <a:pt x="291" y="551"/>
                    <a:pt x="292" y="550"/>
                  </a:cubicBezTo>
                  <a:close/>
                  <a:moveTo>
                    <a:pt x="293" y="660"/>
                  </a:moveTo>
                  <a:cubicBezTo>
                    <a:pt x="296" y="659"/>
                    <a:pt x="294" y="663"/>
                    <a:pt x="295" y="664"/>
                  </a:cubicBezTo>
                  <a:cubicBezTo>
                    <a:pt x="292" y="664"/>
                    <a:pt x="293" y="661"/>
                    <a:pt x="293" y="660"/>
                  </a:cubicBezTo>
                  <a:close/>
                  <a:moveTo>
                    <a:pt x="294" y="689"/>
                  </a:moveTo>
                  <a:cubicBezTo>
                    <a:pt x="296" y="690"/>
                    <a:pt x="295" y="693"/>
                    <a:pt x="294" y="694"/>
                  </a:cubicBezTo>
                  <a:cubicBezTo>
                    <a:pt x="293" y="693"/>
                    <a:pt x="293" y="690"/>
                    <a:pt x="294" y="689"/>
                  </a:cubicBezTo>
                  <a:close/>
                  <a:moveTo>
                    <a:pt x="297" y="723"/>
                  </a:moveTo>
                  <a:cubicBezTo>
                    <a:pt x="300" y="725"/>
                    <a:pt x="301" y="733"/>
                    <a:pt x="298" y="734"/>
                  </a:cubicBezTo>
                  <a:cubicBezTo>
                    <a:pt x="294" y="732"/>
                    <a:pt x="294" y="726"/>
                    <a:pt x="297" y="723"/>
                  </a:cubicBezTo>
                  <a:close/>
                  <a:moveTo>
                    <a:pt x="299" y="763"/>
                  </a:moveTo>
                  <a:cubicBezTo>
                    <a:pt x="301" y="763"/>
                    <a:pt x="299" y="766"/>
                    <a:pt x="297" y="766"/>
                  </a:cubicBezTo>
                  <a:cubicBezTo>
                    <a:pt x="297" y="763"/>
                    <a:pt x="299" y="764"/>
                    <a:pt x="299" y="763"/>
                  </a:cubicBezTo>
                  <a:close/>
                  <a:moveTo>
                    <a:pt x="299" y="787"/>
                  </a:moveTo>
                  <a:cubicBezTo>
                    <a:pt x="300" y="789"/>
                    <a:pt x="298" y="791"/>
                    <a:pt x="296" y="791"/>
                  </a:cubicBezTo>
                  <a:cubicBezTo>
                    <a:pt x="295" y="790"/>
                    <a:pt x="295" y="787"/>
                    <a:pt x="299" y="787"/>
                  </a:cubicBezTo>
                  <a:close/>
                  <a:moveTo>
                    <a:pt x="301" y="811"/>
                  </a:moveTo>
                  <a:cubicBezTo>
                    <a:pt x="303" y="815"/>
                    <a:pt x="300" y="819"/>
                    <a:pt x="297" y="819"/>
                  </a:cubicBezTo>
                  <a:cubicBezTo>
                    <a:pt x="298" y="816"/>
                    <a:pt x="300" y="814"/>
                    <a:pt x="301" y="811"/>
                  </a:cubicBezTo>
                  <a:close/>
                  <a:moveTo>
                    <a:pt x="300" y="655"/>
                  </a:moveTo>
                  <a:cubicBezTo>
                    <a:pt x="297" y="653"/>
                    <a:pt x="302" y="650"/>
                    <a:pt x="302" y="649"/>
                  </a:cubicBezTo>
                  <a:cubicBezTo>
                    <a:pt x="304" y="651"/>
                    <a:pt x="301" y="653"/>
                    <a:pt x="300" y="655"/>
                  </a:cubicBezTo>
                  <a:close/>
                  <a:moveTo>
                    <a:pt x="300" y="511"/>
                  </a:moveTo>
                  <a:cubicBezTo>
                    <a:pt x="300" y="508"/>
                    <a:pt x="301" y="506"/>
                    <a:pt x="303" y="506"/>
                  </a:cubicBezTo>
                  <a:cubicBezTo>
                    <a:pt x="303" y="508"/>
                    <a:pt x="304" y="512"/>
                    <a:pt x="300" y="511"/>
                  </a:cubicBezTo>
                  <a:close/>
                  <a:moveTo>
                    <a:pt x="289" y="466"/>
                  </a:moveTo>
                  <a:cubicBezTo>
                    <a:pt x="291" y="466"/>
                    <a:pt x="291" y="469"/>
                    <a:pt x="291" y="470"/>
                  </a:cubicBezTo>
                  <a:cubicBezTo>
                    <a:pt x="292" y="472"/>
                    <a:pt x="290" y="472"/>
                    <a:pt x="289" y="473"/>
                  </a:cubicBezTo>
                  <a:cubicBezTo>
                    <a:pt x="288" y="472"/>
                    <a:pt x="288" y="468"/>
                    <a:pt x="289" y="466"/>
                  </a:cubicBezTo>
                  <a:close/>
                  <a:moveTo>
                    <a:pt x="295" y="474"/>
                  </a:moveTo>
                  <a:cubicBezTo>
                    <a:pt x="299" y="479"/>
                    <a:pt x="293" y="484"/>
                    <a:pt x="289" y="486"/>
                  </a:cubicBezTo>
                  <a:cubicBezTo>
                    <a:pt x="288" y="481"/>
                    <a:pt x="293" y="478"/>
                    <a:pt x="295" y="474"/>
                  </a:cubicBezTo>
                  <a:close/>
                  <a:moveTo>
                    <a:pt x="289" y="688"/>
                  </a:moveTo>
                  <a:cubicBezTo>
                    <a:pt x="288" y="687"/>
                    <a:pt x="288" y="685"/>
                    <a:pt x="289" y="683"/>
                  </a:cubicBezTo>
                  <a:cubicBezTo>
                    <a:pt x="291" y="683"/>
                    <a:pt x="290" y="687"/>
                    <a:pt x="289" y="688"/>
                  </a:cubicBezTo>
                  <a:close/>
                  <a:moveTo>
                    <a:pt x="290" y="710"/>
                  </a:moveTo>
                  <a:cubicBezTo>
                    <a:pt x="292" y="711"/>
                    <a:pt x="290" y="714"/>
                    <a:pt x="293" y="713"/>
                  </a:cubicBezTo>
                  <a:cubicBezTo>
                    <a:pt x="293" y="716"/>
                    <a:pt x="291" y="716"/>
                    <a:pt x="291" y="718"/>
                  </a:cubicBezTo>
                  <a:cubicBezTo>
                    <a:pt x="288" y="716"/>
                    <a:pt x="288" y="712"/>
                    <a:pt x="290" y="710"/>
                  </a:cubicBezTo>
                  <a:close/>
                  <a:moveTo>
                    <a:pt x="292" y="754"/>
                  </a:moveTo>
                  <a:cubicBezTo>
                    <a:pt x="291" y="753"/>
                    <a:pt x="290" y="753"/>
                    <a:pt x="288" y="753"/>
                  </a:cubicBezTo>
                  <a:cubicBezTo>
                    <a:pt x="289" y="751"/>
                    <a:pt x="292" y="749"/>
                    <a:pt x="293" y="747"/>
                  </a:cubicBezTo>
                  <a:cubicBezTo>
                    <a:pt x="296" y="749"/>
                    <a:pt x="293" y="752"/>
                    <a:pt x="292" y="754"/>
                  </a:cubicBezTo>
                  <a:close/>
                  <a:moveTo>
                    <a:pt x="297" y="779"/>
                  </a:moveTo>
                  <a:cubicBezTo>
                    <a:pt x="298" y="783"/>
                    <a:pt x="294" y="783"/>
                    <a:pt x="293" y="785"/>
                  </a:cubicBezTo>
                  <a:cubicBezTo>
                    <a:pt x="292" y="784"/>
                    <a:pt x="294" y="778"/>
                    <a:pt x="297" y="779"/>
                  </a:cubicBezTo>
                  <a:close/>
                  <a:moveTo>
                    <a:pt x="310" y="823"/>
                  </a:moveTo>
                  <a:cubicBezTo>
                    <a:pt x="306" y="831"/>
                    <a:pt x="300" y="843"/>
                    <a:pt x="294" y="851"/>
                  </a:cubicBezTo>
                  <a:cubicBezTo>
                    <a:pt x="296" y="841"/>
                    <a:pt x="304" y="831"/>
                    <a:pt x="310" y="823"/>
                  </a:cubicBezTo>
                  <a:close/>
                  <a:moveTo>
                    <a:pt x="306" y="842"/>
                  </a:moveTo>
                  <a:cubicBezTo>
                    <a:pt x="308" y="837"/>
                    <a:pt x="311" y="834"/>
                    <a:pt x="313" y="831"/>
                  </a:cubicBezTo>
                  <a:cubicBezTo>
                    <a:pt x="314" y="835"/>
                    <a:pt x="309" y="838"/>
                    <a:pt x="306" y="842"/>
                  </a:cubicBezTo>
                  <a:close/>
                  <a:moveTo>
                    <a:pt x="304" y="859"/>
                  </a:moveTo>
                  <a:cubicBezTo>
                    <a:pt x="302" y="859"/>
                    <a:pt x="301" y="859"/>
                    <a:pt x="300" y="859"/>
                  </a:cubicBezTo>
                  <a:cubicBezTo>
                    <a:pt x="302" y="855"/>
                    <a:pt x="304" y="852"/>
                    <a:pt x="307" y="849"/>
                  </a:cubicBezTo>
                  <a:cubicBezTo>
                    <a:pt x="309" y="853"/>
                    <a:pt x="304" y="855"/>
                    <a:pt x="304" y="859"/>
                  </a:cubicBezTo>
                  <a:close/>
                  <a:moveTo>
                    <a:pt x="314" y="838"/>
                  </a:moveTo>
                  <a:cubicBezTo>
                    <a:pt x="317" y="842"/>
                    <a:pt x="312" y="847"/>
                    <a:pt x="308" y="847"/>
                  </a:cubicBezTo>
                  <a:cubicBezTo>
                    <a:pt x="309" y="843"/>
                    <a:pt x="312" y="841"/>
                    <a:pt x="314" y="838"/>
                  </a:cubicBezTo>
                  <a:close/>
                  <a:moveTo>
                    <a:pt x="314" y="764"/>
                  </a:moveTo>
                  <a:cubicBezTo>
                    <a:pt x="315" y="761"/>
                    <a:pt x="319" y="765"/>
                    <a:pt x="317" y="767"/>
                  </a:cubicBezTo>
                  <a:cubicBezTo>
                    <a:pt x="315" y="767"/>
                    <a:pt x="315" y="765"/>
                    <a:pt x="314" y="764"/>
                  </a:cubicBezTo>
                  <a:close/>
                  <a:moveTo>
                    <a:pt x="321" y="827"/>
                  </a:moveTo>
                  <a:cubicBezTo>
                    <a:pt x="322" y="826"/>
                    <a:pt x="323" y="827"/>
                    <a:pt x="323" y="827"/>
                  </a:cubicBezTo>
                  <a:cubicBezTo>
                    <a:pt x="322" y="832"/>
                    <a:pt x="319" y="836"/>
                    <a:pt x="317" y="839"/>
                  </a:cubicBezTo>
                  <a:cubicBezTo>
                    <a:pt x="314" y="834"/>
                    <a:pt x="321" y="831"/>
                    <a:pt x="321" y="827"/>
                  </a:cubicBezTo>
                  <a:close/>
                  <a:moveTo>
                    <a:pt x="318" y="184"/>
                  </a:moveTo>
                  <a:cubicBezTo>
                    <a:pt x="316" y="178"/>
                    <a:pt x="318" y="176"/>
                    <a:pt x="318" y="170"/>
                  </a:cubicBezTo>
                  <a:cubicBezTo>
                    <a:pt x="321" y="174"/>
                    <a:pt x="324" y="177"/>
                    <a:pt x="323" y="182"/>
                  </a:cubicBezTo>
                  <a:cubicBezTo>
                    <a:pt x="322" y="183"/>
                    <a:pt x="321" y="184"/>
                    <a:pt x="318" y="184"/>
                  </a:cubicBezTo>
                  <a:close/>
                  <a:moveTo>
                    <a:pt x="319" y="159"/>
                  </a:moveTo>
                  <a:cubicBezTo>
                    <a:pt x="318" y="157"/>
                    <a:pt x="319" y="156"/>
                    <a:pt x="318" y="154"/>
                  </a:cubicBezTo>
                  <a:cubicBezTo>
                    <a:pt x="321" y="153"/>
                    <a:pt x="321" y="158"/>
                    <a:pt x="319" y="159"/>
                  </a:cubicBezTo>
                  <a:close/>
                  <a:moveTo>
                    <a:pt x="319" y="142"/>
                  </a:moveTo>
                  <a:cubicBezTo>
                    <a:pt x="321" y="144"/>
                    <a:pt x="322" y="147"/>
                    <a:pt x="324" y="150"/>
                  </a:cubicBezTo>
                  <a:cubicBezTo>
                    <a:pt x="322" y="149"/>
                    <a:pt x="319" y="145"/>
                    <a:pt x="319" y="142"/>
                  </a:cubicBezTo>
                  <a:close/>
                  <a:moveTo>
                    <a:pt x="322" y="111"/>
                  </a:moveTo>
                  <a:cubicBezTo>
                    <a:pt x="325" y="111"/>
                    <a:pt x="323" y="114"/>
                    <a:pt x="325" y="115"/>
                  </a:cubicBezTo>
                  <a:cubicBezTo>
                    <a:pt x="324" y="117"/>
                    <a:pt x="322" y="113"/>
                    <a:pt x="322" y="111"/>
                  </a:cubicBezTo>
                  <a:close/>
                  <a:moveTo>
                    <a:pt x="325" y="129"/>
                  </a:moveTo>
                  <a:cubicBezTo>
                    <a:pt x="323" y="126"/>
                    <a:pt x="321" y="125"/>
                    <a:pt x="321" y="121"/>
                  </a:cubicBezTo>
                  <a:cubicBezTo>
                    <a:pt x="324" y="121"/>
                    <a:pt x="324" y="125"/>
                    <a:pt x="325" y="129"/>
                  </a:cubicBezTo>
                  <a:close/>
                  <a:moveTo>
                    <a:pt x="323" y="65"/>
                  </a:moveTo>
                  <a:cubicBezTo>
                    <a:pt x="320" y="63"/>
                    <a:pt x="319" y="57"/>
                    <a:pt x="322" y="54"/>
                  </a:cubicBezTo>
                  <a:cubicBezTo>
                    <a:pt x="324" y="56"/>
                    <a:pt x="324" y="62"/>
                    <a:pt x="323" y="65"/>
                  </a:cubicBezTo>
                  <a:close/>
                  <a:moveTo>
                    <a:pt x="321" y="80"/>
                  </a:moveTo>
                  <a:cubicBezTo>
                    <a:pt x="323" y="81"/>
                    <a:pt x="321" y="82"/>
                    <a:pt x="321" y="84"/>
                  </a:cubicBezTo>
                  <a:cubicBezTo>
                    <a:pt x="319" y="83"/>
                    <a:pt x="320" y="81"/>
                    <a:pt x="321" y="80"/>
                  </a:cubicBezTo>
                  <a:close/>
                  <a:moveTo>
                    <a:pt x="323" y="137"/>
                  </a:moveTo>
                  <a:cubicBezTo>
                    <a:pt x="326" y="137"/>
                    <a:pt x="324" y="141"/>
                    <a:pt x="324" y="142"/>
                  </a:cubicBezTo>
                  <a:cubicBezTo>
                    <a:pt x="323" y="141"/>
                    <a:pt x="320" y="139"/>
                    <a:pt x="323" y="137"/>
                  </a:cubicBezTo>
                  <a:close/>
                  <a:moveTo>
                    <a:pt x="323" y="33"/>
                  </a:moveTo>
                  <a:cubicBezTo>
                    <a:pt x="317" y="36"/>
                    <a:pt x="320" y="42"/>
                    <a:pt x="321" y="48"/>
                  </a:cubicBezTo>
                  <a:cubicBezTo>
                    <a:pt x="319" y="49"/>
                    <a:pt x="318" y="48"/>
                    <a:pt x="316" y="50"/>
                  </a:cubicBezTo>
                  <a:cubicBezTo>
                    <a:pt x="309" y="41"/>
                    <a:pt x="319" y="36"/>
                    <a:pt x="323" y="30"/>
                  </a:cubicBezTo>
                  <a:cubicBezTo>
                    <a:pt x="326" y="32"/>
                    <a:pt x="330" y="39"/>
                    <a:pt x="326" y="42"/>
                  </a:cubicBezTo>
                  <a:cubicBezTo>
                    <a:pt x="327" y="37"/>
                    <a:pt x="323" y="37"/>
                    <a:pt x="323" y="33"/>
                  </a:cubicBezTo>
                  <a:close/>
                  <a:moveTo>
                    <a:pt x="325" y="209"/>
                  </a:moveTo>
                  <a:cubicBezTo>
                    <a:pt x="326" y="209"/>
                    <a:pt x="326" y="208"/>
                    <a:pt x="326" y="208"/>
                  </a:cubicBezTo>
                  <a:cubicBezTo>
                    <a:pt x="328" y="208"/>
                    <a:pt x="329" y="208"/>
                    <a:pt x="330" y="209"/>
                  </a:cubicBezTo>
                  <a:cubicBezTo>
                    <a:pt x="329" y="215"/>
                    <a:pt x="330" y="217"/>
                    <a:pt x="329" y="222"/>
                  </a:cubicBezTo>
                  <a:cubicBezTo>
                    <a:pt x="323" y="218"/>
                    <a:pt x="328" y="213"/>
                    <a:pt x="325" y="209"/>
                  </a:cubicBezTo>
                  <a:close/>
                  <a:moveTo>
                    <a:pt x="328" y="250"/>
                  </a:moveTo>
                  <a:cubicBezTo>
                    <a:pt x="325" y="243"/>
                    <a:pt x="323" y="236"/>
                    <a:pt x="329" y="230"/>
                  </a:cubicBezTo>
                  <a:cubicBezTo>
                    <a:pt x="330" y="237"/>
                    <a:pt x="329" y="244"/>
                    <a:pt x="328" y="250"/>
                  </a:cubicBezTo>
                  <a:close/>
                  <a:moveTo>
                    <a:pt x="330" y="176"/>
                  </a:moveTo>
                  <a:cubicBezTo>
                    <a:pt x="327" y="175"/>
                    <a:pt x="327" y="168"/>
                    <a:pt x="329" y="166"/>
                  </a:cubicBezTo>
                  <a:cubicBezTo>
                    <a:pt x="329" y="166"/>
                    <a:pt x="330" y="167"/>
                    <a:pt x="331" y="167"/>
                  </a:cubicBezTo>
                  <a:cubicBezTo>
                    <a:pt x="331" y="170"/>
                    <a:pt x="330" y="172"/>
                    <a:pt x="330" y="176"/>
                  </a:cubicBezTo>
                  <a:close/>
                  <a:moveTo>
                    <a:pt x="329" y="148"/>
                  </a:moveTo>
                  <a:cubicBezTo>
                    <a:pt x="329" y="147"/>
                    <a:pt x="329" y="145"/>
                    <a:pt x="329" y="144"/>
                  </a:cubicBezTo>
                  <a:cubicBezTo>
                    <a:pt x="331" y="144"/>
                    <a:pt x="332" y="148"/>
                    <a:pt x="329" y="148"/>
                  </a:cubicBezTo>
                  <a:close/>
                  <a:moveTo>
                    <a:pt x="333" y="18"/>
                  </a:moveTo>
                  <a:cubicBezTo>
                    <a:pt x="331" y="16"/>
                    <a:pt x="328" y="18"/>
                    <a:pt x="327" y="19"/>
                  </a:cubicBezTo>
                  <a:cubicBezTo>
                    <a:pt x="323" y="19"/>
                    <a:pt x="321" y="17"/>
                    <a:pt x="319" y="15"/>
                  </a:cubicBezTo>
                  <a:cubicBezTo>
                    <a:pt x="326" y="16"/>
                    <a:pt x="330" y="12"/>
                    <a:pt x="333" y="18"/>
                  </a:cubicBezTo>
                  <a:close/>
                  <a:moveTo>
                    <a:pt x="306" y="25"/>
                  </a:moveTo>
                  <a:cubicBezTo>
                    <a:pt x="309" y="21"/>
                    <a:pt x="320" y="21"/>
                    <a:pt x="320" y="25"/>
                  </a:cubicBezTo>
                  <a:cubicBezTo>
                    <a:pt x="320" y="29"/>
                    <a:pt x="311" y="29"/>
                    <a:pt x="310" y="34"/>
                  </a:cubicBezTo>
                  <a:cubicBezTo>
                    <a:pt x="308" y="29"/>
                    <a:pt x="305" y="27"/>
                    <a:pt x="306" y="25"/>
                  </a:cubicBezTo>
                  <a:close/>
                  <a:moveTo>
                    <a:pt x="307" y="40"/>
                  </a:moveTo>
                  <a:cubicBezTo>
                    <a:pt x="306" y="41"/>
                    <a:pt x="305" y="42"/>
                    <a:pt x="304" y="44"/>
                  </a:cubicBezTo>
                  <a:cubicBezTo>
                    <a:pt x="301" y="43"/>
                    <a:pt x="305" y="38"/>
                    <a:pt x="307" y="40"/>
                  </a:cubicBezTo>
                  <a:close/>
                  <a:moveTo>
                    <a:pt x="299" y="18"/>
                  </a:moveTo>
                  <a:cubicBezTo>
                    <a:pt x="299" y="20"/>
                    <a:pt x="294" y="20"/>
                    <a:pt x="292" y="19"/>
                  </a:cubicBezTo>
                  <a:cubicBezTo>
                    <a:pt x="294" y="18"/>
                    <a:pt x="297" y="18"/>
                    <a:pt x="299" y="18"/>
                  </a:cubicBezTo>
                  <a:close/>
                  <a:moveTo>
                    <a:pt x="283" y="33"/>
                  </a:moveTo>
                  <a:cubicBezTo>
                    <a:pt x="283" y="33"/>
                    <a:pt x="283" y="32"/>
                    <a:pt x="283" y="31"/>
                  </a:cubicBezTo>
                  <a:cubicBezTo>
                    <a:pt x="289" y="32"/>
                    <a:pt x="295" y="27"/>
                    <a:pt x="300" y="26"/>
                  </a:cubicBezTo>
                  <a:cubicBezTo>
                    <a:pt x="303" y="27"/>
                    <a:pt x="302" y="30"/>
                    <a:pt x="303" y="33"/>
                  </a:cubicBezTo>
                  <a:cubicBezTo>
                    <a:pt x="299" y="37"/>
                    <a:pt x="295" y="38"/>
                    <a:pt x="289" y="40"/>
                  </a:cubicBezTo>
                  <a:cubicBezTo>
                    <a:pt x="288" y="38"/>
                    <a:pt x="288" y="35"/>
                    <a:pt x="287" y="33"/>
                  </a:cubicBezTo>
                  <a:cubicBezTo>
                    <a:pt x="287" y="33"/>
                    <a:pt x="285" y="33"/>
                    <a:pt x="283" y="33"/>
                  </a:cubicBezTo>
                  <a:cubicBezTo>
                    <a:pt x="284" y="36"/>
                    <a:pt x="284" y="40"/>
                    <a:pt x="285" y="44"/>
                  </a:cubicBezTo>
                  <a:cubicBezTo>
                    <a:pt x="284" y="48"/>
                    <a:pt x="280" y="50"/>
                    <a:pt x="278" y="52"/>
                  </a:cubicBezTo>
                  <a:cubicBezTo>
                    <a:pt x="277" y="49"/>
                    <a:pt x="274" y="47"/>
                    <a:pt x="274" y="44"/>
                  </a:cubicBezTo>
                  <a:cubicBezTo>
                    <a:pt x="277" y="41"/>
                    <a:pt x="280" y="36"/>
                    <a:pt x="283" y="33"/>
                  </a:cubicBezTo>
                  <a:close/>
                  <a:moveTo>
                    <a:pt x="281" y="24"/>
                  </a:moveTo>
                  <a:cubicBezTo>
                    <a:pt x="278" y="29"/>
                    <a:pt x="270" y="23"/>
                    <a:pt x="267" y="29"/>
                  </a:cubicBezTo>
                  <a:cubicBezTo>
                    <a:pt x="263" y="26"/>
                    <a:pt x="255" y="29"/>
                    <a:pt x="252" y="24"/>
                  </a:cubicBezTo>
                  <a:cubicBezTo>
                    <a:pt x="261" y="21"/>
                    <a:pt x="271" y="23"/>
                    <a:pt x="281" y="24"/>
                  </a:cubicBezTo>
                  <a:close/>
                  <a:moveTo>
                    <a:pt x="251" y="31"/>
                  </a:moveTo>
                  <a:cubicBezTo>
                    <a:pt x="255" y="31"/>
                    <a:pt x="259" y="33"/>
                    <a:pt x="261" y="33"/>
                  </a:cubicBezTo>
                  <a:cubicBezTo>
                    <a:pt x="257" y="39"/>
                    <a:pt x="250" y="41"/>
                    <a:pt x="246" y="48"/>
                  </a:cubicBezTo>
                  <a:cubicBezTo>
                    <a:pt x="242" y="47"/>
                    <a:pt x="243" y="43"/>
                    <a:pt x="242" y="41"/>
                  </a:cubicBezTo>
                  <a:cubicBezTo>
                    <a:pt x="246" y="38"/>
                    <a:pt x="248" y="34"/>
                    <a:pt x="251" y="31"/>
                  </a:cubicBezTo>
                  <a:close/>
                  <a:moveTo>
                    <a:pt x="238" y="29"/>
                  </a:moveTo>
                  <a:cubicBezTo>
                    <a:pt x="241" y="30"/>
                    <a:pt x="242" y="31"/>
                    <a:pt x="244" y="31"/>
                  </a:cubicBezTo>
                  <a:cubicBezTo>
                    <a:pt x="241" y="34"/>
                    <a:pt x="236" y="39"/>
                    <a:pt x="231" y="36"/>
                  </a:cubicBezTo>
                  <a:cubicBezTo>
                    <a:pt x="232" y="33"/>
                    <a:pt x="236" y="33"/>
                    <a:pt x="238" y="29"/>
                  </a:cubicBezTo>
                  <a:close/>
                  <a:moveTo>
                    <a:pt x="223" y="49"/>
                  </a:moveTo>
                  <a:cubicBezTo>
                    <a:pt x="223" y="48"/>
                    <a:pt x="222" y="47"/>
                    <a:pt x="222" y="46"/>
                  </a:cubicBezTo>
                  <a:cubicBezTo>
                    <a:pt x="222" y="43"/>
                    <a:pt x="225" y="43"/>
                    <a:pt x="226" y="40"/>
                  </a:cubicBezTo>
                  <a:cubicBezTo>
                    <a:pt x="227" y="41"/>
                    <a:pt x="230" y="41"/>
                    <a:pt x="230" y="42"/>
                  </a:cubicBezTo>
                  <a:cubicBezTo>
                    <a:pt x="229" y="45"/>
                    <a:pt x="226" y="47"/>
                    <a:pt x="223" y="49"/>
                  </a:cubicBezTo>
                  <a:close/>
                  <a:moveTo>
                    <a:pt x="229" y="20"/>
                  </a:moveTo>
                  <a:cubicBezTo>
                    <a:pt x="227" y="23"/>
                    <a:pt x="220" y="22"/>
                    <a:pt x="217" y="21"/>
                  </a:cubicBezTo>
                  <a:cubicBezTo>
                    <a:pt x="218" y="19"/>
                    <a:pt x="225" y="21"/>
                    <a:pt x="229" y="20"/>
                  </a:cubicBezTo>
                  <a:close/>
                  <a:moveTo>
                    <a:pt x="209" y="50"/>
                  </a:moveTo>
                  <a:cubicBezTo>
                    <a:pt x="201" y="45"/>
                    <a:pt x="212" y="34"/>
                    <a:pt x="215" y="44"/>
                  </a:cubicBezTo>
                  <a:cubicBezTo>
                    <a:pt x="211" y="45"/>
                    <a:pt x="212" y="48"/>
                    <a:pt x="209" y="50"/>
                  </a:cubicBezTo>
                  <a:close/>
                  <a:moveTo>
                    <a:pt x="214" y="27"/>
                  </a:moveTo>
                  <a:cubicBezTo>
                    <a:pt x="211" y="31"/>
                    <a:pt x="203" y="25"/>
                    <a:pt x="198" y="23"/>
                  </a:cubicBezTo>
                  <a:cubicBezTo>
                    <a:pt x="204" y="22"/>
                    <a:pt x="210" y="24"/>
                    <a:pt x="214" y="27"/>
                  </a:cubicBezTo>
                  <a:close/>
                  <a:moveTo>
                    <a:pt x="194" y="48"/>
                  </a:moveTo>
                  <a:cubicBezTo>
                    <a:pt x="193" y="47"/>
                    <a:pt x="192" y="45"/>
                    <a:pt x="191" y="44"/>
                  </a:cubicBezTo>
                  <a:cubicBezTo>
                    <a:pt x="192" y="42"/>
                    <a:pt x="194" y="40"/>
                    <a:pt x="196" y="39"/>
                  </a:cubicBezTo>
                  <a:cubicBezTo>
                    <a:pt x="200" y="42"/>
                    <a:pt x="198" y="47"/>
                    <a:pt x="194" y="48"/>
                  </a:cubicBezTo>
                  <a:close/>
                  <a:moveTo>
                    <a:pt x="195" y="31"/>
                  </a:moveTo>
                  <a:cubicBezTo>
                    <a:pt x="192" y="32"/>
                    <a:pt x="189" y="34"/>
                    <a:pt x="186" y="35"/>
                  </a:cubicBezTo>
                  <a:cubicBezTo>
                    <a:pt x="180" y="30"/>
                    <a:pt x="189" y="28"/>
                    <a:pt x="195" y="31"/>
                  </a:cubicBezTo>
                  <a:close/>
                  <a:moveTo>
                    <a:pt x="181" y="39"/>
                  </a:moveTo>
                  <a:cubicBezTo>
                    <a:pt x="179" y="40"/>
                    <a:pt x="177" y="42"/>
                    <a:pt x="176" y="44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6" y="38"/>
                    <a:pt x="181" y="32"/>
                    <a:pt x="181" y="39"/>
                  </a:cubicBezTo>
                  <a:close/>
                  <a:moveTo>
                    <a:pt x="175" y="54"/>
                  </a:moveTo>
                  <a:cubicBezTo>
                    <a:pt x="173" y="58"/>
                    <a:pt x="171" y="61"/>
                    <a:pt x="167" y="63"/>
                  </a:cubicBezTo>
                  <a:cubicBezTo>
                    <a:pt x="163" y="58"/>
                    <a:pt x="170" y="55"/>
                    <a:pt x="172" y="52"/>
                  </a:cubicBezTo>
                  <a:cubicBezTo>
                    <a:pt x="174" y="52"/>
                    <a:pt x="174" y="53"/>
                    <a:pt x="175" y="54"/>
                  </a:cubicBezTo>
                  <a:close/>
                  <a:moveTo>
                    <a:pt x="172" y="29"/>
                  </a:moveTo>
                  <a:cubicBezTo>
                    <a:pt x="171" y="31"/>
                    <a:pt x="169" y="33"/>
                    <a:pt x="167" y="32"/>
                  </a:cubicBezTo>
                  <a:cubicBezTo>
                    <a:pt x="167" y="30"/>
                    <a:pt x="169" y="29"/>
                    <a:pt x="172" y="29"/>
                  </a:cubicBezTo>
                  <a:close/>
                  <a:moveTo>
                    <a:pt x="166" y="40"/>
                  </a:moveTo>
                  <a:cubicBezTo>
                    <a:pt x="167" y="42"/>
                    <a:pt x="163" y="47"/>
                    <a:pt x="161" y="46"/>
                  </a:cubicBezTo>
                  <a:cubicBezTo>
                    <a:pt x="161" y="43"/>
                    <a:pt x="164" y="41"/>
                    <a:pt x="166" y="40"/>
                  </a:cubicBezTo>
                  <a:close/>
                  <a:moveTo>
                    <a:pt x="164" y="36"/>
                  </a:moveTo>
                  <a:cubicBezTo>
                    <a:pt x="162" y="39"/>
                    <a:pt x="158" y="41"/>
                    <a:pt x="155" y="44"/>
                  </a:cubicBezTo>
                  <a:cubicBezTo>
                    <a:pt x="154" y="43"/>
                    <a:pt x="159" y="37"/>
                    <a:pt x="161" y="35"/>
                  </a:cubicBezTo>
                  <a:cubicBezTo>
                    <a:pt x="163" y="34"/>
                    <a:pt x="162" y="36"/>
                    <a:pt x="164" y="36"/>
                  </a:cubicBezTo>
                  <a:close/>
                  <a:moveTo>
                    <a:pt x="162" y="23"/>
                  </a:moveTo>
                  <a:cubicBezTo>
                    <a:pt x="163" y="30"/>
                    <a:pt x="157" y="25"/>
                    <a:pt x="153" y="28"/>
                  </a:cubicBezTo>
                  <a:cubicBezTo>
                    <a:pt x="152" y="25"/>
                    <a:pt x="157" y="23"/>
                    <a:pt x="162" y="23"/>
                  </a:cubicBezTo>
                  <a:close/>
                  <a:moveTo>
                    <a:pt x="153" y="35"/>
                  </a:moveTo>
                  <a:cubicBezTo>
                    <a:pt x="154" y="38"/>
                    <a:pt x="149" y="46"/>
                    <a:pt x="143" y="46"/>
                  </a:cubicBezTo>
                  <a:cubicBezTo>
                    <a:pt x="147" y="43"/>
                    <a:pt x="150" y="38"/>
                    <a:pt x="153" y="35"/>
                  </a:cubicBezTo>
                  <a:close/>
                  <a:moveTo>
                    <a:pt x="142" y="82"/>
                  </a:moveTo>
                  <a:cubicBezTo>
                    <a:pt x="144" y="79"/>
                    <a:pt x="146" y="82"/>
                    <a:pt x="147" y="80"/>
                  </a:cubicBezTo>
                  <a:cubicBezTo>
                    <a:pt x="151" y="83"/>
                    <a:pt x="146" y="93"/>
                    <a:pt x="143" y="97"/>
                  </a:cubicBezTo>
                  <a:cubicBezTo>
                    <a:pt x="141" y="93"/>
                    <a:pt x="142" y="86"/>
                    <a:pt x="142" y="82"/>
                  </a:cubicBezTo>
                  <a:close/>
                  <a:moveTo>
                    <a:pt x="137" y="51"/>
                  </a:moveTo>
                  <a:cubicBezTo>
                    <a:pt x="138" y="54"/>
                    <a:pt x="133" y="56"/>
                    <a:pt x="132" y="60"/>
                  </a:cubicBezTo>
                  <a:cubicBezTo>
                    <a:pt x="134" y="60"/>
                    <a:pt x="135" y="58"/>
                    <a:pt x="136" y="57"/>
                  </a:cubicBezTo>
                  <a:cubicBezTo>
                    <a:pt x="136" y="61"/>
                    <a:pt x="131" y="65"/>
                    <a:pt x="127" y="67"/>
                  </a:cubicBezTo>
                  <a:cubicBezTo>
                    <a:pt x="128" y="61"/>
                    <a:pt x="133" y="57"/>
                    <a:pt x="137" y="51"/>
                  </a:cubicBezTo>
                  <a:close/>
                  <a:moveTo>
                    <a:pt x="136" y="84"/>
                  </a:moveTo>
                  <a:cubicBezTo>
                    <a:pt x="132" y="93"/>
                    <a:pt x="124" y="98"/>
                    <a:pt x="119" y="106"/>
                  </a:cubicBezTo>
                  <a:cubicBezTo>
                    <a:pt x="116" y="104"/>
                    <a:pt x="119" y="104"/>
                    <a:pt x="121" y="103"/>
                  </a:cubicBezTo>
                  <a:cubicBezTo>
                    <a:pt x="122" y="99"/>
                    <a:pt x="124" y="96"/>
                    <a:pt x="127" y="94"/>
                  </a:cubicBezTo>
                  <a:cubicBezTo>
                    <a:pt x="127" y="93"/>
                    <a:pt x="127" y="92"/>
                    <a:pt x="127" y="91"/>
                  </a:cubicBezTo>
                  <a:cubicBezTo>
                    <a:pt x="132" y="90"/>
                    <a:pt x="131" y="86"/>
                    <a:pt x="135" y="83"/>
                  </a:cubicBezTo>
                  <a:cubicBezTo>
                    <a:pt x="136" y="83"/>
                    <a:pt x="135" y="84"/>
                    <a:pt x="136" y="84"/>
                  </a:cubicBezTo>
                  <a:close/>
                  <a:moveTo>
                    <a:pt x="128" y="49"/>
                  </a:moveTo>
                  <a:cubicBezTo>
                    <a:pt x="130" y="48"/>
                    <a:pt x="131" y="50"/>
                    <a:pt x="134" y="48"/>
                  </a:cubicBezTo>
                  <a:cubicBezTo>
                    <a:pt x="119" y="67"/>
                    <a:pt x="106" y="88"/>
                    <a:pt x="91" y="107"/>
                  </a:cubicBezTo>
                  <a:cubicBezTo>
                    <a:pt x="101" y="89"/>
                    <a:pt x="115" y="68"/>
                    <a:pt x="128" y="49"/>
                  </a:cubicBezTo>
                  <a:close/>
                  <a:moveTo>
                    <a:pt x="113" y="110"/>
                  </a:moveTo>
                  <a:cubicBezTo>
                    <a:pt x="114" y="109"/>
                    <a:pt x="116" y="108"/>
                    <a:pt x="117" y="106"/>
                  </a:cubicBezTo>
                  <a:cubicBezTo>
                    <a:pt x="118" y="107"/>
                    <a:pt x="116" y="111"/>
                    <a:pt x="113" y="110"/>
                  </a:cubicBezTo>
                  <a:close/>
                  <a:moveTo>
                    <a:pt x="113" y="111"/>
                  </a:moveTo>
                  <a:cubicBezTo>
                    <a:pt x="113" y="114"/>
                    <a:pt x="111" y="114"/>
                    <a:pt x="110" y="116"/>
                  </a:cubicBezTo>
                  <a:cubicBezTo>
                    <a:pt x="109" y="115"/>
                    <a:pt x="112" y="112"/>
                    <a:pt x="113" y="111"/>
                  </a:cubicBezTo>
                  <a:close/>
                  <a:moveTo>
                    <a:pt x="107" y="96"/>
                  </a:moveTo>
                  <a:cubicBezTo>
                    <a:pt x="105" y="96"/>
                    <a:pt x="104" y="98"/>
                    <a:pt x="102" y="99"/>
                  </a:cubicBezTo>
                  <a:cubicBezTo>
                    <a:pt x="104" y="97"/>
                    <a:pt x="105" y="93"/>
                    <a:pt x="108" y="92"/>
                  </a:cubicBezTo>
                  <a:cubicBezTo>
                    <a:pt x="108" y="95"/>
                    <a:pt x="106" y="93"/>
                    <a:pt x="107" y="96"/>
                  </a:cubicBezTo>
                  <a:close/>
                  <a:moveTo>
                    <a:pt x="91" y="114"/>
                  </a:moveTo>
                  <a:cubicBezTo>
                    <a:pt x="97" y="112"/>
                    <a:pt x="96" y="109"/>
                    <a:pt x="100" y="105"/>
                  </a:cubicBezTo>
                  <a:cubicBezTo>
                    <a:pt x="101" y="109"/>
                    <a:pt x="93" y="115"/>
                    <a:pt x="92" y="120"/>
                  </a:cubicBezTo>
                  <a:cubicBezTo>
                    <a:pt x="86" y="123"/>
                    <a:pt x="83" y="133"/>
                    <a:pt x="77" y="137"/>
                  </a:cubicBezTo>
                  <a:cubicBezTo>
                    <a:pt x="79" y="129"/>
                    <a:pt x="89" y="121"/>
                    <a:pt x="91" y="114"/>
                  </a:cubicBezTo>
                  <a:close/>
                  <a:moveTo>
                    <a:pt x="14" y="209"/>
                  </a:moveTo>
                  <a:cubicBezTo>
                    <a:pt x="20" y="195"/>
                    <a:pt x="29" y="185"/>
                    <a:pt x="38" y="174"/>
                  </a:cubicBezTo>
                  <a:cubicBezTo>
                    <a:pt x="40" y="185"/>
                    <a:pt x="25" y="192"/>
                    <a:pt x="21" y="203"/>
                  </a:cubicBezTo>
                  <a:cubicBezTo>
                    <a:pt x="22" y="207"/>
                    <a:pt x="19" y="209"/>
                    <a:pt x="18" y="211"/>
                  </a:cubicBezTo>
                  <a:cubicBezTo>
                    <a:pt x="17" y="210"/>
                    <a:pt x="15" y="210"/>
                    <a:pt x="14" y="209"/>
                  </a:cubicBezTo>
                  <a:close/>
                  <a:moveTo>
                    <a:pt x="24" y="220"/>
                  </a:moveTo>
                  <a:cubicBezTo>
                    <a:pt x="23" y="221"/>
                    <a:pt x="20" y="219"/>
                    <a:pt x="21" y="217"/>
                  </a:cubicBezTo>
                  <a:cubicBezTo>
                    <a:pt x="22" y="215"/>
                    <a:pt x="22" y="218"/>
                    <a:pt x="24" y="218"/>
                  </a:cubicBezTo>
                  <a:cubicBezTo>
                    <a:pt x="24" y="219"/>
                    <a:pt x="23" y="219"/>
                    <a:pt x="24" y="220"/>
                  </a:cubicBezTo>
                  <a:close/>
                  <a:moveTo>
                    <a:pt x="24" y="214"/>
                  </a:moveTo>
                  <a:cubicBezTo>
                    <a:pt x="29" y="209"/>
                    <a:pt x="33" y="204"/>
                    <a:pt x="35" y="197"/>
                  </a:cubicBezTo>
                  <a:cubicBezTo>
                    <a:pt x="38" y="197"/>
                    <a:pt x="37" y="200"/>
                    <a:pt x="39" y="200"/>
                  </a:cubicBezTo>
                  <a:cubicBezTo>
                    <a:pt x="45" y="195"/>
                    <a:pt x="49" y="188"/>
                    <a:pt x="53" y="180"/>
                  </a:cubicBezTo>
                  <a:cubicBezTo>
                    <a:pt x="68" y="169"/>
                    <a:pt x="79" y="153"/>
                    <a:pt x="92" y="140"/>
                  </a:cubicBezTo>
                  <a:cubicBezTo>
                    <a:pt x="85" y="154"/>
                    <a:pt x="71" y="165"/>
                    <a:pt x="63" y="179"/>
                  </a:cubicBezTo>
                  <a:cubicBezTo>
                    <a:pt x="54" y="188"/>
                    <a:pt x="45" y="200"/>
                    <a:pt x="35" y="209"/>
                  </a:cubicBezTo>
                  <a:cubicBezTo>
                    <a:pt x="33" y="211"/>
                    <a:pt x="29" y="219"/>
                    <a:pt x="24" y="214"/>
                  </a:cubicBezTo>
                  <a:close/>
                  <a:moveTo>
                    <a:pt x="87" y="286"/>
                  </a:moveTo>
                  <a:cubicBezTo>
                    <a:pt x="74" y="272"/>
                    <a:pt x="60" y="255"/>
                    <a:pt x="45" y="241"/>
                  </a:cubicBezTo>
                  <a:cubicBezTo>
                    <a:pt x="46" y="239"/>
                    <a:pt x="44" y="240"/>
                    <a:pt x="45" y="238"/>
                  </a:cubicBezTo>
                  <a:cubicBezTo>
                    <a:pt x="62" y="254"/>
                    <a:pt x="78" y="272"/>
                    <a:pt x="92" y="290"/>
                  </a:cubicBezTo>
                  <a:cubicBezTo>
                    <a:pt x="90" y="290"/>
                    <a:pt x="88" y="288"/>
                    <a:pt x="87" y="286"/>
                  </a:cubicBezTo>
                  <a:close/>
                  <a:moveTo>
                    <a:pt x="98" y="290"/>
                  </a:moveTo>
                  <a:cubicBezTo>
                    <a:pt x="94" y="280"/>
                    <a:pt x="87" y="274"/>
                    <a:pt x="80" y="267"/>
                  </a:cubicBezTo>
                  <a:cubicBezTo>
                    <a:pt x="76" y="260"/>
                    <a:pt x="71" y="253"/>
                    <a:pt x="64" y="248"/>
                  </a:cubicBezTo>
                  <a:cubicBezTo>
                    <a:pt x="62" y="241"/>
                    <a:pt x="58" y="234"/>
                    <a:pt x="52" y="231"/>
                  </a:cubicBezTo>
                  <a:cubicBezTo>
                    <a:pt x="50" y="223"/>
                    <a:pt x="44" y="219"/>
                    <a:pt x="40" y="214"/>
                  </a:cubicBezTo>
                  <a:cubicBezTo>
                    <a:pt x="41" y="210"/>
                    <a:pt x="46" y="209"/>
                    <a:pt x="48" y="207"/>
                  </a:cubicBezTo>
                  <a:cubicBezTo>
                    <a:pt x="48" y="205"/>
                    <a:pt x="48" y="203"/>
                    <a:pt x="49" y="202"/>
                  </a:cubicBezTo>
                  <a:cubicBezTo>
                    <a:pt x="62" y="184"/>
                    <a:pt x="78" y="167"/>
                    <a:pt x="92" y="150"/>
                  </a:cubicBezTo>
                  <a:cubicBezTo>
                    <a:pt x="106" y="132"/>
                    <a:pt x="118" y="113"/>
                    <a:pt x="135" y="97"/>
                  </a:cubicBezTo>
                  <a:cubicBezTo>
                    <a:pt x="136" y="97"/>
                    <a:pt x="136" y="98"/>
                    <a:pt x="136" y="98"/>
                  </a:cubicBezTo>
                  <a:cubicBezTo>
                    <a:pt x="137" y="158"/>
                    <a:pt x="145" y="231"/>
                    <a:pt x="142" y="285"/>
                  </a:cubicBezTo>
                  <a:cubicBezTo>
                    <a:pt x="143" y="302"/>
                    <a:pt x="145" y="317"/>
                    <a:pt x="145" y="336"/>
                  </a:cubicBezTo>
                  <a:cubicBezTo>
                    <a:pt x="129" y="322"/>
                    <a:pt x="113" y="306"/>
                    <a:pt x="98" y="290"/>
                  </a:cubicBezTo>
                  <a:close/>
                  <a:moveTo>
                    <a:pt x="144" y="345"/>
                  </a:moveTo>
                  <a:cubicBezTo>
                    <a:pt x="142" y="346"/>
                    <a:pt x="144" y="343"/>
                    <a:pt x="142" y="344"/>
                  </a:cubicBezTo>
                  <a:cubicBezTo>
                    <a:pt x="142" y="343"/>
                    <a:pt x="142" y="343"/>
                    <a:pt x="142" y="342"/>
                  </a:cubicBezTo>
                  <a:cubicBezTo>
                    <a:pt x="144" y="342"/>
                    <a:pt x="144" y="343"/>
                    <a:pt x="144" y="345"/>
                  </a:cubicBezTo>
                  <a:close/>
                  <a:moveTo>
                    <a:pt x="134" y="344"/>
                  </a:moveTo>
                  <a:cubicBezTo>
                    <a:pt x="133" y="342"/>
                    <a:pt x="133" y="339"/>
                    <a:pt x="132" y="337"/>
                  </a:cubicBezTo>
                  <a:cubicBezTo>
                    <a:pt x="134" y="339"/>
                    <a:pt x="137" y="341"/>
                    <a:pt x="134" y="344"/>
                  </a:cubicBezTo>
                  <a:close/>
                  <a:moveTo>
                    <a:pt x="129" y="362"/>
                  </a:moveTo>
                  <a:cubicBezTo>
                    <a:pt x="125" y="357"/>
                    <a:pt x="127" y="349"/>
                    <a:pt x="128" y="344"/>
                  </a:cubicBezTo>
                  <a:cubicBezTo>
                    <a:pt x="130" y="349"/>
                    <a:pt x="132" y="356"/>
                    <a:pt x="129" y="362"/>
                  </a:cubicBezTo>
                  <a:close/>
                  <a:moveTo>
                    <a:pt x="125" y="386"/>
                  </a:moveTo>
                  <a:cubicBezTo>
                    <a:pt x="123" y="378"/>
                    <a:pt x="123" y="372"/>
                    <a:pt x="124" y="363"/>
                  </a:cubicBezTo>
                  <a:cubicBezTo>
                    <a:pt x="130" y="367"/>
                    <a:pt x="128" y="381"/>
                    <a:pt x="125" y="386"/>
                  </a:cubicBezTo>
                  <a:close/>
                  <a:moveTo>
                    <a:pt x="128" y="392"/>
                  </a:moveTo>
                  <a:cubicBezTo>
                    <a:pt x="129" y="389"/>
                    <a:pt x="130" y="387"/>
                    <a:pt x="131" y="384"/>
                  </a:cubicBezTo>
                  <a:cubicBezTo>
                    <a:pt x="133" y="393"/>
                    <a:pt x="137" y="400"/>
                    <a:pt x="139" y="407"/>
                  </a:cubicBezTo>
                  <a:cubicBezTo>
                    <a:pt x="134" y="407"/>
                    <a:pt x="135" y="393"/>
                    <a:pt x="128" y="392"/>
                  </a:cubicBezTo>
                  <a:close/>
                  <a:moveTo>
                    <a:pt x="149" y="415"/>
                  </a:moveTo>
                  <a:cubicBezTo>
                    <a:pt x="143" y="407"/>
                    <a:pt x="140" y="392"/>
                    <a:pt x="137" y="382"/>
                  </a:cubicBezTo>
                  <a:cubicBezTo>
                    <a:pt x="136" y="381"/>
                    <a:pt x="133" y="382"/>
                    <a:pt x="132" y="381"/>
                  </a:cubicBezTo>
                  <a:cubicBezTo>
                    <a:pt x="136" y="375"/>
                    <a:pt x="136" y="362"/>
                    <a:pt x="139" y="354"/>
                  </a:cubicBezTo>
                  <a:cubicBezTo>
                    <a:pt x="142" y="354"/>
                    <a:pt x="145" y="350"/>
                    <a:pt x="143" y="348"/>
                  </a:cubicBezTo>
                  <a:cubicBezTo>
                    <a:pt x="145" y="347"/>
                    <a:pt x="148" y="350"/>
                    <a:pt x="150" y="350"/>
                  </a:cubicBezTo>
                  <a:cubicBezTo>
                    <a:pt x="148" y="370"/>
                    <a:pt x="149" y="397"/>
                    <a:pt x="149" y="415"/>
                  </a:cubicBezTo>
                  <a:close/>
                  <a:moveTo>
                    <a:pt x="150" y="341"/>
                  </a:moveTo>
                  <a:cubicBezTo>
                    <a:pt x="148" y="341"/>
                    <a:pt x="148" y="338"/>
                    <a:pt x="146" y="337"/>
                  </a:cubicBezTo>
                  <a:cubicBezTo>
                    <a:pt x="147" y="335"/>
                    <a:pt x="149" y="338"/>
                    <a:pt x="151" y="337"/>
                  </a:cubicBezTo>
                  <a:cubicBezTo>
                    <a:pt x="151" y="339"/>
                    <a:pt x="151" y="340"/>
                    <a:pt x="150" y="341"/>
                  </a:cubicBezTo>
                  <a:close/>
                  <a:moveTo>
                    <a:pt x="151" y="405"/>
                  </a:moveTo>
                  <a:cubicBezTo>
                    <a:pt x="153" y="395"/>
                    <a:pt x="151" y="387"/>
                    <a:pt x="153" y="373"/>
                  </a:cubicBezTo>
                  <a:cubicBezTo>
                    <a:pt x="155" y="375"/>
                    <a:pt x="157" y="377"/>
                    <a:pt x="158" y="379"/>
                  </a:cubicBezTo>
                  <a:cubicBezTo>
                    <a:pt x="157" y="380"/>
                    <a:pt x="155" y="380"/>
                    <a:pt x="155" y="382"/>
                  </a:cubicBezTo>
                  <a:cubicBezTo>
                    <a:pt x="155" y="403"/>
                    <a:pt x="157" y="414"/>
                    <a:pt x="157" y="432"/>
                  </a:cubicBezTo>
                  <a:cubicBezTo>
                    <a:pt x="149" y="423"/>
                    <a:pt x="154" y="414"/>
                    <a:pt x="151" y="405"/>
                  </a:cubicBezTo>
                  <a:close/>
                  <a:moveTo>
                    <a:pt x="153" y="481"/>
                  </a:moveTo>
                  <a:cubicBezTo>
                    <a:pt x="153" y="468"/>
                    <a:pt x="154" y="454"/>
                    <a:pt x="153" y="445"/>
                  </a:cubicBezTo>
                  <a:cubicBezTo>
                    <a:pt x="154" y="444"/>
                    <a:pt x="156" y="444"/>
                    <a:pt x="155" y="441"/>
                  </a:cubicBezTo>
                  <a:cubicBezTo>
                    <a:pt x="156" y="441"/>
                    <a:pt x="156" y="441"/>
                    <a:pt x="157" y="442"/>
                  </a:cubicBezTo>
                  <a:cubicBezTo>
                    <a:pt x="157" y="478"/>
                    <a:pt x="159" y="516"/>
                    <a:pt x="157" y="555"/>
                  </a:cubicBezTo>
                  <a:cubicBezTo>
                    <a:pt x="155" y="535"/>
                    <a:pt x="155" y="506"/>
                    <a:pt x="153" y="481"/>
                  </a:cubicBezTo>
                  <a:close/>
                  <a:moveTo>
                    <a:pt x="162" y="806"/>
                  </a:moveTo>
                  <a:cubicBezTo>
                    <a:pt x="164" y="809"/>
                    <a:pt x="158" y="815"/>
                    <a:pt x="158" y="820"/>
                  </a:cubicBezTo>
                  <a:cubicBezTo>
                    <a:pt x="155" y="818"/>
                    <a:pt x="153" y="821"/>
                    <a:pt x="151" y="821"/>
                  </a:cubicBezTo>
                  <a:cubicBezTo>
                    <a:pt x="154" y="815"/>
                    <a:pt x="158" y="811"/>
                    <a:pt x="162" y="806"/>
                  </a:cubicBezTo>
                  <a:close/>
                  <a:moveTo>
                    <a:pt x="136" y="866"/>
                  </a:moveTo>
                  <a:cubicBezTo>
                    <a:pt x="136" y="863"/>
                    <a:pt x="134" y="862"/>
                    <a:pt x="138" y="861"/>
                  </a:cubicBezTo>
                  <a:cubicBezTo>
                    <a:pt x="137" y="862"/>
                    <a:pt x="138" y="863"/>
                    <a:pt x="139" y="863"/>
                  </a:cubicBezTo>
                  <a:cubicBezTo>
                    <a:pt x="139" y="864"/>
                    <a:pt x="138" y="866"/>
                    <a:pt x="136" y="866"/>
                  </a:cubicBezTo>
                  <a:close/>
                  <a:moveTo>
                    <a:pt x="140" y="841"/>
                  </a:moveTo>
                  <a:cubicBezTo>
                    <a:pt x="141" y="841"/>
                    <a:pt x="141" y="842"/>
                    <a:pt x="142" y="842"/>
                  </a:cubicBezTo>
                  <a:cubicBezTo>
                    <a:pt x="142" y="844"/>
                    <a:pt x="140" y="845"/>
                    <a:pt x="140" y="846"/>
                  </a:cubicBezTo>
                  <a:cubicBezTo>
                    <a:pt x="137" y="844"/>
                    <a:pt x="141" y="843"/>
                    <a:pt x="140" y="841"/>
                  </a:cubicBezTo>
                  <a:close/>
                  <a:moveTo>
                    <a:pt x="140" y="869"/>
                  </a:moveTo>
                  <a:cubicBezTo>
                    <a:pt x="140" y="868"/>
                    <a:pt x="140" y="867"/>
                    <a:pt x="140" y="867"/>
                  </a:cubicBezTo>
                  <a:cubicBezTo>
                    <a:pt x="141" y="867"/>
                    <a:pt x="142" y="867"/>
                    <a:pt x="142" y="867"/>
                  </a:cubicBezTo>
                  <a:cubicBezTo>
                    <a:pt x="142" y="868"/>
                    <a:pt x="142" y="869"/>
                    <a:pt x="140" y="869"/>
                  </a:cubicBezTo>
                  <a:close/>
                  <a:moveTo>
                    <a:pt x="143" y="858"/>
                  </a:moveTo>
                  <a:cubicBezTo>
                    <a:pt x="138" y="856"/>
                    <a:pt x="141" y="852"/>
                    <a:pt x="143" y="850"/>
                  </a:cubicBezTo>
                  <a:cubicBezTo>
                    <a:pt x="147" y="850"/>
                    <a:pt x="146" y="857"/>
                    <a:pt x="143" y="858"/>
                  </a:cubicBezTo>
                  <a:close/>
                  <a:moveTo>
                    <a:pt x="146" y="833"/>
                  </a:moveTo>
                  <a:cubicBezTo>
                    <a:pt x="144" y="829"/>
                    <a:pt x="146" y="826"/>
                    <a:pt x="149" y="823"/>
                  </a:cubicBezTo>
                  <a:cubicBezTo>
                    <a:pt x="150" y="824"/>
                    <a:pt x="150" y="826"/>
                    <a:pt x="151" y="827"/>
                  </a:cubicBezTo>
                  <a:cubicBezTo>
                    <a:pt x="150" y="829"/>
                    <a:pt x="150" y="833"/>
                    <a:pt x="146" y="833"/>
                  </a:cubicBezTo>
                  <a:close/>
                  <a:moveTo>
                    <a:pt x="153" y="834"/>
                  </a:moveTo>
                  <a:cubicBezTo>
                    <a:pt x="157" y="838"/>
                    <a:pt x="158" y="843"/>
                    <a:pt x="153" y="846"/>
                  </a:cubicBezTo>
                  <a:cubicBezTo>
                    <a:pt x="151" y="845"/>
                    <a:pt x="152" y="841"/>
                    <a:pt x="149" y="840"/>
                  </a:cubicBezTo>
                  <a:cubicBezTo>
                    <a:pt x="151" y="838"/>
                    <a:pt x="152" y="836"/>
                    <a:pt x="153" y="834"/>
                  </a:cubicBezTo>
                  <a:close/>
                  <a:moveTo>
                    <a:pt x="151" y="866"/>
                  </a:moveTo>
                  <a:cubicBezTo>
                    <a:pt x="150" y="863"/>
                    <a:pt x="151" y="860"/>
                    <a:pt x="153" y="859"/>
                  </a:cubicBezTo>
                  <a:cubicBezTo>
                    <a:pt x="155" y="858"/>
                    <a:pt x="154" y="861"/>
                    <a:pt x="155" y="862"/>
                  </a:cubicBezTo>
                  <a:cubicBezTo>
                    <a:pt x="154" y="864"/>
                    <a:pt x="153" y="866"/>
                    <a:pt x="151" y="866"/>
                  </a:cubicBezTo>
                  <a:close/>
                  <a:moveTo>
                    <a:pt x="154" y="870"/>
                  </a:moveTo>
                  <a:cubicBezTo>
                    <a:pt x="155" y="869"/>
                    <a:pt x="156" y="867"/>
                    <a:pt x="158" y="867"/>
                  </a:cubicBezTo>
                  <a:cubicBezTo>
                    <a:pt x="156" y="868"/>
                    <a:pt x="156" y="872"/>
                    <a:pt x="154" y="870"/>
                  </a:cubicBezTo>
                  <a:close/>
                  <a:moveTo>
                    <a:pt x="159" y="857"/>
                  </a:moveTo>
                  <a:cubicBezTo>
                    <a:pt x="158" y="855"/>
                    <a:pt x="157" y="854"/>
                    <a:pt x="156" y="853"/>
                  </a:cubicBezTo>
                  <a:cubicBezTo>
                    <a:pt x="156" y="852"/>
                    <a:pt x="158" y="851"/>
                    <a:pt x="158" y="849"/>
                  </a:cubicBezTo>
                  <a:cubicBezTo>
                    <a:pt x="160" y="850"/>
                    <a:pt x="163" y="857"/>
                    <a:pt x="159" y="857"/>
                  </a:cubicBezTo>
                  <a:close/>
                  <a:moveTo>
                    <a:pt x="164" y="850"/>
                  </a:moveTo>
                  <a:cubicBezTo>
                    <a:pt x="164" y="848"/>
                    <a:pt x="163" y="846"/>
                    <a:pt x="162" y="845"/>
                  </a:cubicBezTo>
                  <a:cubicBezTo>
                    <a:pt x="164" y="843"/>
                    <a:pt x="163" y="849"/>
                    <a:pt x="166" y="848"/>
                  </a:cubicBezTo>
                  <a:cubicBezTo>
                    <a:pt x="165" y="849"/>
                    <a:pt x="166" y="851"/>
                    <a:pt x="164" y="850"/>
                  </a:cubicBezTo>
                  <a:close/>
                  <a:moveTo>
                    <a:pt x="168" y="835"/>
                  </a:moveTo>
                  <a:cubicBezTo>
                    <a:pt x="171" y="836"/>
                    <a:pt x="170" y="840"/>
                    <a:pt x="173" y="841"/>
                  </a:cubicBezTo>
                  <a:cubicBezTo>
                    <a:pt x="173" y="843"/>
                    <a:pt x="171" y="844"/>
                    <a:pt x="169" y="844"/>
                  </a:cubicBezTo>
                  <a:cubicBezTo>
                    <a:pt x="168" y="842"/>
                    <a:pt x="167" y="841"/>
                    <a:pt x="166" y="838"/>
                  </a:cubicBezTo>
                  <a:cubicBezTo>
                    <a:pt x="167" y="837"/>
                    <a:pt x="168" y="837"/>
                    <a:pt x="168" y="835"/>
                  </a:cubicBezTo>
                  <a:close/>
                  <a:moveTo>
                    <a:pt x="170" y="857"/>
                  </a:moveTo>
                  <a:cubicBezTo>
                    <a:pt x="176" y="860"/>
                    <a:pt x="173" y="864"/>
                    <a:pt x="168" y="866"/>
                  </a:cubicBezTo>
                  <a:cubicBezTo>
                    <a:pt x="168" y="862"/>
                    <a:pt x="169" y="859"/>
                    <a:pt x="170" y="857"/>
                  </a:cubicBezTo>
                  <a:close/>
                  <a:moveTo>
                    <a:pt x="174" y="872"/>
                  </a:moveTo>
                  <a:cubicBezTo>
                    <a:pt x="173" y="872"/>
                    <a:pt x="171" y="872"/>
                    <a:pt x="169" y="872"/>
                  </a:cubicBezTo>
                  <a:cubicBezTo>
                    <a:pt x="173" y="869"/>
                    <a:pt x="174" y="863"/>
                    <a:pt x="180" y="863"/>
                  </a:cubicBezTo>
                  <a:cubicBezTo>
                    <a:pt x="178" y="866"/>
                    <a:pt x="176" y="869"/>
                    <a:pt x="174" y="872"/>
                  </a:cubicBezTo>
                  <a:close/>
                  <a:moveTo>
                    <a:pt x="175" y="851"/>
                  </a:moveTo>
                  <a:cubicBezTo>
                    <a:pt x="177" y="851"/>
                    <a:pt x="176" y="853"/>
                    <a:pt x="177" y="853"/>
                  </a:cubicBezTo>
                  <a:cubicBezTo>
                    <a:pt x="176" y="855"/>
                    <a:pt x="173" y="852"/>
                    <a:pt x="175" y="851"/>
                  </a:cubicBezTo>
                  <a:close/>
                  <a:moveTo>
                    <a:pt x="181" y="842"/>
                  </a:moveTo>
                  <a:cubicBezTo>
                    <a:pt x="183" y="840"/>
                    <a:pt x="185" y="838"/>
                    <a:pt x="186" y="836"/>
                  </a:cubicBezTo>
                  <a:cubicBezTo>
                    <a:pt x="190" y="838"/>
                    <a:pt x="190" y="844"/>
                    <a:pt x="186" y="847"/>
                  </a:cubicBezTo>
                  <a:cubicBezTo>
                    <a:pt x="183" y="846"/>
                    <a:pt x="182" y="844"/>
                    <a:pt x="181" y="842"/>
                  </a:cubicBezTo>
                  <a:close/>
                  <a:moveTo>
                    <a:pt x="190" y="846"/>
                  </a:moveTo>
                  <a:cubicBezTo>
                    <a:pt x="191" y="846"/>
                    <a:pt x="192" y="847"/>
                    <a:pt x="193" y="847"/>
                  </a:cubicBezTo>
                  <a:cubicBezTo>
                    <a:pt x="191" y="849"/>
                    <a:pt x="191" y="852"/>
                    <a:pt x="187" y="852"/>
                  </a:cubicBezTo>
                  <a:cubicBezTo>
                    <a:pt x="188" y="848"/>
                    <a:pt x="189" y="850"/>
                    <a:pt x="190" y="846"/>
                  </a:cubicBezTo>
                  <a:close/>
                  <a:moveTo>
                    <a:pt x="193" y="874"/>
                  </a:moveTo>
                  <a:cubicBezTo>
                    <a:pt x="190" y="874"/>
                    <a:pt x="186" y="875"/>
                    <a:pt x="184" y="873"/>
                  </a:cubicBezTo>
                  <a:cubicBezTo>
                    <a:pt x="187" y="871"/>
                    <a:pt x="190" y="864"/>
                    <a:pt x="195" y="868"/>
                  </a:cubicBezTo>
                  <a:cubicBezTo>
                    <a:pt x="195" y="871"/>
                    <a:pt x="193" y="872"/>
                    <a:pt x="193" y="874"/>
                  </a:cubicBezTo>
                  <a:close/>
                  <a:moveTo>
                    <a:pt x="193" y="858"/>
                  </a:moveTo>
                  <a:cubicBezTo>
                    <a:pt x="191" y="857"/>
                    <a:pt x="194" y="855"/>
                    <a:pt x="194" y="853"/>
                  </a:cubicBezTo>
                  <a:cubicBezTo>
                    <a:pt x="195" y="854"/>
                    <a:pt x="195" y="854"/>
                    <a:pt x="195" y="855"/>
                  </a:cubicBezTo>
                  <a:cubicBezTo>
                    <a:pt x="193" y="855"/>
                    <a:pt x="193" y="857"/>
                    <a:pt x="193" y="858"/>
                  </a:cubicBezTo>
                  <a:close/>
                  <a:moveTo>
                    <a:pt x="200" y="872"/>
                  </a:moveTo>
                  <a:cubicBezTo>
                    <a:pt x="200" y="869"/>
                    <a:pt x="201" y="867"/>
                    <a:pt x="202" y="865"/>
                  </a:cubicBezTo>
                  <a:cubicBezTo>
                    <a:pt x="204" y="865"/>
                    <a:pt x="205" y="867"/>
                    <a:pt x="207" y="867"/>
                  </a:cubicBezTo>
                  <a:cubicBezTo>
                    <a:pt x="206" y="870"/>
                    <a:pt x="203" y="871"/>
                    <a:pt x="200" y="872"/>
                  </a:cubicBezTo>
                  <a:close/>
                  <a:moveTo>
                    <a:pt x="204" y="850"/>
                  </a:moveTo>
                  <a:cubicBezTo>
                    <a:pt x="206" y="851"/>
                    <a:pt x="202" y="852"/>
                    <a:pt x="202" y="853"/>
                  </a:cubicBezTo>
                  <a:cubicBezTo>
                    <a:pt x="200" y="852"/>
                    <a:pt x="203" y="850"/>
                    <a:pt x="204" y="850"/>
                  </a:cubicBezTo>
                  <a:close/>
                  <a:moveTo>
                    <a:pt x="210" y="863"/>
                  </a:moveTo>
                  <a:cubicBezTo>
                    <a:pt x="208" y="863"/>
                    <a:pt x="207" y="861"/>
                    <a:pt x="206" y="859"/>
                  </a:cubicBezTo>
                  <a:cubicBezTo>
                    <a:pt x="207" y="853"/>
                    <a:pt x="211" y="850"/>
                    <a:pt x="213" y="844"/>
                  </a:cubicBezTo>
                  <a:cubicBezTo>
                    <a:pt x="214" y="851"/>
                    <a:pt x="213" y="858"/>
                    <a:pt x="210" y="863"/>
                  </a:cubicBezTo>
                  <a:close/>
                  <a:moveTo>
                    <a:pt x="213" y="836"/>
                  </a:moveTo>
                  <a:cubicBezTo>
                    <a:pt x="213" y="838"/>
                    <a:pt x="214" y="839"/>
                    <a:pt x="213" y="841"/>
                  </a:cubicBezTo>
                  <a:cubicBezTo>
                    <a:pt x="212" y="842"/>
                    <a:pt x="211" y="839"/>
                    <a:pt x="208" y="840"/>
                  </a:cubicBezTo>
                  <a:cubicBezTo>
                    <a:pt x="204" y="841"/>
                    <a:pt x="203" y="846"/>
                    <a:pt x="200" y="848"/>
                  </a:cubicBezTo>
                  <a:cubicBezTo>
                    <a:pt x="198" y="844"/>
                    <a:pt x="205" y="839"/>
                    <a:pt x="206" y="834"/>
                  </a:cubicBezTo>
                  <a:cubicBezTo>
                    <a:pt x="208" y="836"/>
                    <a:pt x="209" y="838"/>
                    <a:pt x="213" y="836"/>
                  </a:cubicBezTo>
                  <a:close/>
                  <a:moveTo>
                    <a:pt x="207" y="831"/>
                  </a:moveTo>
                  <a:cubicBezTo>
                    <a:pt x="202" y="830"/>
                    <a:pt x="197" y="832"/>
                    <a:pt x="194" y="835"/>
                  </a:cubicBezTo>
                  <a:cubicBezTo>
                    <a:pt x="189" y="828"/>
                    <a:pt x="195" y="826"/>
                    <a:pt x="198" y="819"/>
                  </a:cubicBezTo>
                  <a:cubicBezTo>
                    <a:pt x="201" y="823"/>
                    <a:pt x="204" y="826"/>
                    <a:pt x="207" y="831"/>
                  </a:cubicBezTo>
                  <a:close/>
                  <a:moveTo>
                    <a:pt x="188" y="810"/>
                  </a:moveTo>
                  <a:cubicBezTo>
                    <a:pt x="193" y="811"/>
                    <a:pt x="195" y="815"/>
                    <a:pt x="197" y="818"/>
                  </a:cubicBezTo>
                  <a:cubicBezTo>
                    <a:pt x="188" y="817"/>
                    <a:pt x="183" y="829"/>
                    <a:pt x="178" y="835"/>
                  </a:cubicBezTo>
                  <a:cubicBezTo>
                    <a:pt x="175" y="834"/>
                    <a:pt x="175" y="830"/>
                    <a:pt x="173" y="829"/>
                  </a:cubicBezTo>
                  <a:cubicBezTo>
                    <a:pt x="176" y="822"/>
                    <a:pt x="183" y="818"/>
                    <a:pt x="188" y="810"/>
                  </a:cubicBezTo>
                  <a:close/>
                  <a:moveTo>
                    <a:pt x="184" y="791"/>
                  </a:moveTo>
                  <a:cubicBezTo>
                    <a:pt x="179" y="790"/>
                    <a:pt x="185" y="786"/>
                    <a:pt x="181" y="783"/>
                  </a:cubicBezTo>
                  <a:cubicBezTo>
                    <a:pt x="182" y="781"/>
                    <a:pt x="183" y="786"/>
                    <a:pt x="187" y="784"/>
                  </a:cubicBezTo>
                  <a:cubicBezTo>
                    <a:pt x="185" y="786"/>
                    <a:pt x="184" y="788"/>
                    <a:pt x="184" y="791"/>
                  </a:cubicBezTo>
                  <a:close/>
                  <a:moveTo>
                    <a:pt x="189" y="778"/>
                  </a:moveTo>
                  <a:cubicBezTo>
                    <a:pt x="179" y="769"/>
                    <a:pt x="193" y="751"/>
                    <a:pt x="187" y="740"/>
                  </a:cubicBezTo>
                  <a:cubicBezTo>
                    <a:pt x="187" y="738"/>
                    <a:pt x="190" y="739"/>
                    <a:pt x="191" y="738"/>
                  </a:cubicBezTo>
                  <a:cubicBezTo>
                    <a:pt x="192" y="730"/>
                    <a:pt x="187" y="724"/>
                    <a:pt x="190" y="717"/>
                  </a:cubicBezTo>
                  <a:cubicBezTo>
                    <a:pt x="191" y="717"/>
                    <a:pt x="191" y="717"/>
                    <a:pt x="192" y="717"/>
                  </a:cubicBezTo>
                  <a:cubicBezTo>
                    <a:pt x="193" y="735"/>
                    <a:pt x="192" y="757"/>
                    <a:pt x="189" y="778"/>
                  </a:cubicBezTo>
                  <a:close/>
                  <a:moveTo>
                    <a:pt x="194" y="703"/>
                  </a:moveTo>
                  <a:cubicBezTo>
                    <a:pt x="186" y="700"/>
                    <a:pt x="198" y="688"/>
                    <a:pt x="190" y="685"/>
                  </a:cubicBezTo>
                  <a:cubicBezTo>
                    <a:pt x="197" y="683"/>
                    <a:pt x="190" y="674"/>
                    <a:pt x="192" y="669"/>
                  </a:cubicBezTo>
                  <a:cubicBezTo>
                    <a:pt x="189" y="666"/>
                    <a:pt x="187" y="662"/>
                    <a:pt x="187" y="659"/>
                  </a:cubicBezTo>
                  <a:cubicBezTo>
                    <a:pt x="190" y="659"/>
                    <a:pt x="189" y="662"/>
                    <a:pt x="192" y="661"/>
                  </a:cubicBezTo>
                  <a:cubicBezTo>
                    <a:pt x="196" y="660"/>
                    <a:pt x="194" y="653"/>
                    <a:pt x="193" y="650"/>
                  </a:cubicBezTo>
                  <a:cubicBezTo>
                    <a:pt x="195" y="647"/>
                    <a:pt x="197" y="644"/>
                    <a:pt x="198" y="641"/>
                  </a:cubicBezTo>
                  <a:cubicBezTo>
                    <a:pt x="198" y="639"/>
                    <a:pt x="196" y="639"/>
                    <a:pt x="195" y="638"/>
                  </a:cubicBezTo>
                  <a:cubicBezTo>
                    <a:pt x="192" y="638"/>
                    <a:pt x="192" y="643"/>
                    <a:pt x="190" y="641"/>
                  </a:cubicBezTo>
                  <a:cubicBezTo>
                    <a:pt x="189" y="638"/>
                    <a:pt x="189" y="637"/>
                    <a:pt x="191" y="635"/>
                  </a:cubicBezTo>
                  <a:cubicBezTo>
                    <a:pt x="192" y="634"/>
                    <a:pt x="192" y="636"/>
                    <a:pt x="194" y="636"/>
                  </a:cubicBezTo>
                  <a:cubicBezTo>
                    <a:pt x="197" y="631"/>
                    <a:pt x="194" y="624"/>
                    <a:pt x="198" y="621"/>
                  </a:cubicBezTo>
                  <a:cubicBezTo>
                    <a:pt x="200" y="622"/>
                    <a:pt x="202" y="624"/>
                    <a:pt x="204" y="625"/>
                  </a:cubicBezTo>
                  <a:cubicBezTo>
                    <a:pt x="200" y="652"/>
                    <a:pt x="195" y="676"/>
                    <a:pt x="194" y="703"/>
                  </a:cubicBezTo>
                  <a:close/>
                  <a:moveTo>
                    <a:pt x="206" y="613"/>
                  </a:moveTo>
                  <a:cubicBezTo>
                    <a:pt x="205" y="607"/>
                    <a:pt x="201" y="604"/>
                    <a:pt x="199" y="596"/>
                  </a:cubicBezTo>
                  <a:cubicBezTo>
                    <a:pt x="200" y="596"/>
                    <a:pt x="201" y="596"/>
                    <a:pt x="202" y="596"/>
                  </a:cubicBezTo>
                  <a:cubicBezTo>
                    <a:pt x="201" y="589"/>
                    <a:pt x="209" y="587"/>
                    <a:pt x="210" y="579"/>
                  </a:cubicBezTo>
                  <a:cubicBezTo>
                    <a:pt x="209" y="578"/>
                    <a:pt x="207" y="578"/>
                    <a:pt x="205" y="578"/>
                  </a:cubicBezTo>
                  <a:cubicBezTo>
                    <a:pt x="206" y="571"/>
                    <a:pt x="211" y="568"/>
                    <a:pt x="213" y="561"/>
                  </a:cubicBezTo>
                  <a:cubicBezTo>
                    <a:pt x="212" y="557"/>
                    <a:pt x="208" y="557"/>
                    <a:pt x="205" y="558"/>
                  </a:cubicBezTo>
                  <a:cubicBezTo>
                    <a:pt x="201" y="549"/>
                    <a:pt x="216" y="538"/>
                    <a:pt x="217" y="528"/>
                  </a:cubicBezTo>
                  <a:cubicBezTo>
                    <a:pt x="215" y="523"/>
                    <a:pt x="210" y="524"/>
                    <a:pt x="207" y="527"/>
                  </a:cubicBezTo>
                  <a:cubicBezTo>
                    <a:pt x="209" y="525"/>
                    <a:pt x="209" y="520"/>
                    <a:pt x="210" y="517"/>
                  </a:cubicBezTo>
                  <a:cubicBezTo>
                    <a:pt x="212" y="517"/>
                    <a:pt x="211" y="518"/>
                    <a:pt x="213" y="517"/>
                  </a:cubicBezTo>
                  <a:cubicBezTo>
                    <a:pt x="212" y="507"/>
                    <a:pt x="217" y="503"/>
                    <a:pt x="220" y="497"/>
                  </a:cubicBezTo>
                  <a:cubicBezTo>
                    <a:pt x="221" y="494"/>
                    <a:pt x="216" y="493"/>
                    <a:pt x="215" y="495"/>
                  </a:cubicBezTo>
                  <a:cubicBezTo>
                    <a:pt x="215" y="488"/>
                    <a:pt x="219" y="478"/>
                    <a:pt x="223" y="469"/>
                  </a:cubicBezTo>
                  <a:cubicBezTo>
                    <a:pt x="225" y="472"/>
                    <a:pt x="226" y="475"/>
                    <a:pt x="228" y="477"/>
                  </a:cubicBezTo>
                  <a:cubicBezTo>
                    <a:pt x="221" y="519"/>
                    <a:pt x="215" y="569"/>
                    <a:pt x="206" y="613"/>
                  </a:cubicBezTo>
                  <a:close/>
                  <a:moveTo>
                    <a:pt x="226" y="466"/>
                  </a:moveTo>
                  <a:cubicBezTo>
                    <a:pt x="226" y="464"/>
                    <a:pt x="228" y="463"/>
                    <a:pt x="230" y="462"/>
                  </a:cubicBezTo>
                  <a:cubicBezTo>
                    <a:pt x="229" y="466"/>
                    <a:pt x="230" y="468"/>
                    <a:pt x="226" y="466"/>
                  </a:cubicBezTo>
                  <a:close/>
                  <a:moveTo>
                    <a:pt x="227" y="439"/>
                  </a:moveTo>
                  <a:cubicBezTo>
                    <a:pt x="230" y="440"/>
                    <a:pt x="230" y="444"/>
                    <a:pt x="232" y="447"/>
                  </a:cubicBezTo>
                  <a:cubicBezTo>
                    <a:pt x="230" y="444"/>
                    <a:pt x="227" y="443"/>
                    <a:pt x="227" y="439"/>
                  </a:cubicBezTo>
                  <a:close/>
                  <a:moveTo>
                    <a:pt x="231" y="437"/>
                  </a:moveTo>
                  <a:cubicBezTo>
                    <a:pt x="231" y="435"/>
                    <a:pt x="232" y="435"/>
                    <a:pt x="232" y="434"/>
                  </a:cubicBezTo>
                  <a:cubicBezTo>
                    <a:pt x="234" y="434"/>
                    <a:pt x="234" y="436"/>
                    <a:pt x="236" y="436"/>
                  </a:cubicBezTo>
                  <a:cubicBezTo>
                    <a:pt x="234" y="436"/>
                    <a:pt x="233" y="437"/>
                    <a:pt x="231" y="437"/>
                  </a:cubicBezTo>
                  <a:close/>
                  <a:moveTo>
                    <a:pt x="235" y="423"/>
                  </a:moveTo>
                  <a:cubicBezTo>
                    <a:pt x="233" y="423"/>
                    <a:pt x="233" y="421"/>
                    <a:pt x="231" y="420"/>
                  </a:cubicBezTo>
                  <a:cubicBezTo>
                    <a:pt x="232" y="417"/>
                    <a:pt x="236" y="413"/>
                    <a:pt x="239" y="416"/>
                  </a:cubicBezTo>
                  <a:cubicBezTo>
                    <a:pt x="238" y="419"/>
                    <a:pt x="236" y="421"/>
                    <a:pt x="235" y="423"/>
                  </a:cubicBezTo>
                  <a:close/>
                  <a:moveTo>
                    <a:pt x="240" y="434"/>
                  </a:moveTo>
                  <a:cubicBezTo>
                    <a:pt x="239" y="431"/>
                    <a:pt x="240" y="429"/>
                    <a:pt x="238" y="428"/>
                  </a:cubicBezTo>
                  <a:cubicBezTo>
                    <a:pt x="238" y="425"/>
                    <a:pt x="241" y="424"/>
                    <a:pt x="242" y="422"/>
                  </a:cubicBezTo>
                  <a:cubicBezTo>
                    <a:pt x="245" y="423"/>
                    <a:pt x="246" y="426"/>
                    <a:pt x="248" y="429"/>
                  </a:cubicBezTo>
                  <a:cubicBezTo>
                    <a:pt x="244" y="430"/>
                    <a:pt x="243" y="433"/>
                    <a:pt x="240" y="434"/>
                  </a:cubicBezTo>
                  <a:close/>
                  <a:moveTo>
                    <a:pt x="246" y="415"/>
                  </a:moveTo>
                  <a:cubicBezTo>
                    <a:pt x="249" y="418"/>
                    <a:pt x="254" y="421"/>
                    <a:pt x="253" y="425"/>
                  </a:cubicBezTo>
                  <a:cubicBezTo>
                    <a:pt x="252" y="420"/>
                    <a:pt x="246" y="420"/>
                    <a:pt x="246" y="415"/>
                  </a:cubicBezTo>
                  <a:close/>
                  <a:moveTo>
                    <a:pt x="253" y="415"/>
                  </a:moveTo>
                  <a:cubicBezTo>
                    <a:pt x="255" y="415"/>
                    <a:pt x="255" y="417"/>
                    <a:pt x="255" y="418"/>
                  </a:cubicBezTo>
                  <a:cubicBezTo>
                    <a:pt x="254" y="418"/>
                    <a:pt x="254" y="417"/>
                    <a:pt x="253" y="415"/>
                  </a:cubicBezTo>
                  <a:close/>
                  <a:moveTo>
                    <a:pt x="260" y="460"/>
                  </a:moveTo>
                  <a:cubicBezTo>
                    <a:pt x="257" y="454"/>
                    <a:pt x="256" y="444"/>
                    <a:pt x="255" y="438"/>
                  </a:cubicBezTo>
                  <a:cubicBezTo>
                    <a:pt x="258" y="441"/>
                    <a:pt x="259" y="446"/>
                    <a:pt x="263" y="447"/>
                  </a:cubicBezTo>
                  <a:cubicBezTo>
                    <a:pt x="259" y="450"/>
                    <a:pt x="261" y="455"/>
                    <a:pt x="260" y="460"/>
                  </a:cubicBezTo>
                  <a:close/>
                  <a:moveTo>
                    <a:pt x="266" y="446"/>
                  </a:moveTo>
                  <a:cubicBezTo>
                    <a:pt x="265" y="443"/>
                    <a:pt x="265" y="441"/>
                    <a:pt x="263" y="437"/>
                  </a:cubicBezTo>
                  <a:cubicBezTo>
                    <a:pt x="268" y="438"/>
                    <a:pt x="268" y="442"/>
                    <a:pt x="266" y="446"/>
                  </a:cubicBezTo>
                  <a:close/>
                  <a:moveTo>
                    <a:pt x="266" y="452"/>
                  </a:moveTo>
                  <a:cubicBezTo>
                    <a:pt x="266" y="456"/>
                    <a:pt x="270" y="456"/>
                    <a:pt x="274" y="454"/>
                  </a:cubicBezTo>
                  <a:cubicBezTo>
                    <a:pt x="274" y="457"/>
                    <a:pt x="275" y="460"/>
                    <a:pt x="276" y="461"/>
                  </a:cubicBezTo>
                  <a:cubicBezTo>
                    <a:pt x="276" y="463"/>
                    <a:pt x="274" y="463"/>
                    <a:pt x="274" y="465"/>
                  </a:cubicBezTo>
                  <a:cubicBezTo>
                    <a:pt x="272" y="466"/>
                    <a:pt x="273" y="463"/>
                    <a:pt x="271" y="463"/>
                  </a:cubicBezTo>
                  <a:cubicBezTo>
                    <a:pt x="263" y="464"/>
                    <a:pt x="272" y="471"/>
                    <a:pt x="266" y="474"/>
                  </a:cubicBezTo>
                  <a:cubicBezTo>
                    <a:pt x="267" y="471"/>
                    <a:pt x="265" y="471"/>
                    <a:pt x="265" y="469"/>
                  </a:cubicBezTo>
                  <a:cubicBezTo>
                    <a:pt x="268" y="465"/>
                    <a:pt x="265" y="459"/>
                    <a:pt x="266" y="452"/>
                  </a:cubicBezTo>
                  <a:close/>
                  <a:moveTo>
                    <a:pt x="266" y="478"/>
                  </a:moveTo>
                  <a:cubicBezTo>
                    <a:pt x="267" y="480"/>
                    <a:pt x="271" y="480"/>
                    <a:pt x="272" y="481"/>
                  </a:cubicBezTo>
                  <a:cubicBezTo>
                    <a:pt x="273" y="484"/>
                    <a:pt x="270" y="483"/>
                    <a:pt x="270" y="485"/>
                  </a:cubicBezTo>
                  <a:cubicBezTo>
                    <a:pt x="270" y="492"/>
                    <a:pt x="270" y="493"/>
                    <a:pt x="273" y="498"/>
                  </a:cubicBezTo>
                  <a:cubicBezTo>
                    <a:pt x="272" y="505"/>
                    <a:pt x="281" y="510"/>
                    <a:pt x="275" y="514"/>
                  </a:cubicBezTo>
                  <a:cubicBezTo>
                    <a:pt x="274" y="512"/>
                    <a:pt x="275" y="509"/>
                    <a:pt x="274" y="507"/>
                  </a:cubicBezTo>
                  <a:cubicBezTo>
                    <a:pt x="271" y="507"/>
                    <a:pt x="271" y="509"/>
                    <a:pt x="270" y="511"/>
                  </a:cubicBezTo>
                  <a:cubicBezTo>
                    <a:pt x="268" y="501"/>
                    <a:pt x="265" y="489"/>
                    <a:pt x="266" y="478"/>
                  </a:cubicBezTo>
                  <a:close/>
                  <a:moveTo>
                    <a:pt x="272" y="518"/>
                  </a:moveTo>
                  <a:cubicBezTo>
                    <a:pt x="275" y="519"/>
                    <a:pt x="272" y="523"/>
                    <a:pt x="272" y="524"/>
                  </a:cubicBezTo>
                  <a:cubicBezTo>
                    <a:pt x="270" y="523"/>
                    <a:pt x="271" y="519"/>
                    <a:pt x="272" y="518"/>
                  </a:cubicBezTo>
                  <a:close/>
                  <a:moveTo>
                    <a:pt x="272" y="533"/>
                  </a:moveTo>
                  <a:cubicBezTo>
                    <a:pt x="274" y="533"/>
                    <a:pt x="276" y="533"/>
                    <a:pt x="278" y="533"/>
                  </a:cubicBezTo>
                  <a:cubicBezTo>
                    <a:pt x="280" y="538"/>
                    <a:pt x="284" y="546"/>
                    <a:pt x="279" y="551"/>
                  </a:cubicBezTo>
                  <a:cubicBezTo>
                    <a:pt x="275" y="549"/>
                    <a:pt x="277" y="541"/>
                    <a:pt x="276" y="537"/>
                  </a:cubicBezTo>
                  <a:cubicBezTo>
                    <a:pt x="274" y="537"/>
                    <a:pt x="274" y="538"/>
                    <a:pt x="273" y="539"/>
                  </a:cubicBezTo>
                  <a:cubicBezTo>
                    <a:pt x="272" y="538"/>
                    <a:pt x="273" y="536"/>
                    <a:pt x="272" y="533"/>
                  </a:cubicBezTo>
                  <a:close/>
                  <a:moveTo>
                    <a:pt x="274" y="554"/>
                  </a:moveTo>
                  <a:cubicBezTo>
                    <a:pt x="278" y="561"/>
                    <a:pt x="283" y="569"/>
                    <a:pt x="281" y="579"/>
                  </a:cubicBezTo>
                  <a:cubicBezTo>
                    <a:pt x="278" y="572"/>
                    <a:pt x="275" y="569"/>
                    <a:pt x="274" y="562"/>
                  </a:cubicBezTo>
                  <a:cubicBezTo>
                    <a:pt x="276" y="560"/>
                    <a:pt x="274" y="558"/>
                    <a:pt x="274" y="554"/>
                  </a:cubicBezTo>
                  <a:close/>
                  <a:moveTo>
                    <a:pt x="277" y="589"/>
                  </a:moveTo>
                  <a:cubicBezTo>
                    <a:pt x="277" y="587"/>
                    <a:pt x="280" y="586"/>
                    <a:pt x="277" y="585"/>
                  </a:cubicBezTo>
                  <a:cubicBezTo>
                    <a:pt x="280" y="584"/>
                    <a:pt x="280" y="591"/>
                    <a:pt x="282" y="592"/>
                  </a:cubicBezTo>
                  <a:cubicBezTo>
                    <a:pt x="282" y="594"/>
                    <a:pt x="281" y="594"/>
                    <a:pt x="280" y="596"/>
                  </a:cubicBezTo>
                  <a:cubicBezTo>
                    <a:pt x="275" y="596"/>
                    <a:pt x="280" y="589"/>
                    <a:pt x="277" y="589"/>
                  </a:cubicBezTo>
                  <a:close/>
                  <a:moveTo>
                    <a:pt x="280" y="613"/>
                  </a:moveTo>
                  <a:cubicBezTo>
                    <a:pt x="279" y="608"/>
                    <a:pt x="281" y="603"/>
                    <a:pt x="284" y="599"/>
                  </a:cubicBezTo>
                  <a:cubicBezTo>
                    <a:pt x="285" y="601"/>
                    <a:pt x="287" y="603"/>
                    <a:pt x="287" y="606"/>
                  </a:cubicBezTo>
                  <a:cubicBezTo>
                    <a:pt x="285" y="608"/>
                    <a:pt x="284" y="612"/>
                    <a:pt x="280" y="613"/>
                  </a:cubicBezTo>
                  <a:close/>
                  <a:moveTo>
                    <a:pt x="286" y="620"/>
                  </a:moveTo>
                  <a:cubicBezTo>
                    <a:pt x="282" y="619"/>
                    <a:pt x="285" y="616"/>
                    <a:pt x="287" y="614"/>
                  </a:cubicBezTo>
                  <a:cubicBezTo>
                    <a:pt x="288" y="615"/>
                    <a:pt x="287" y="619"/>
                    <a:pt x="286" y="620"/>
                  </a:cubicBezTo>
                  <a:close/>
                  <a:moveTo>
                    <a:pt x="283" y="648"/>
                  </a:moveTo>
                  <a:cubicBezTo>
                    <a:pt x="284" y="645"/>
                    <a:pt x="284" y="645"/>
                    <a:pt x="283" y="642"/>
                  </a:cubicBezTo>
                  <a:cubicBezTo>
                    <a:pt x="284" y="641"/>
                    <a:pt x="286" y="641"/>
                    <a:pt x="287" y="640"/>
                  </a:cubicBezTo>
                  <a:cubicBezTo>
                    <a:pt x="290" y="641"/>
                    <a:pt x="288" y="646"/>
                    <a:pt x="289" y="649"/>
                  </a:cubicBezTo>
                  <a:cubicBezTo>
                    <a:pt x="287" y="651"/>
                    <a:pt x="287" y="647"/>
                    <a:pt x="283" y="648"/>
                  </a:cubicBezTo>
                  <a:close/>
                  <a:moveTo>
                    <a:pt x="284" y="670"/>
                  </a:moveTo>
                  <a:cubicBezTo>
                    <a:pt x="286" y="670"/>
                    <a:pt x="286" y="668"/>
                    <a:pt x="287" y="669"/>
                  </a:cubicBezTo>
                  <a:cubicBezTo>
                    <a:pt x="289" y="673"/>
                    <a:pt x="288" y="677"/>
                    <a:pt x="285" y="678"/>
                  </a:cubicBezTo>
                  <a:cubicBezTo>
                    <a:pt x="285" y="676"/>
                    <a:pt x="286" y="672"/>
                    <a:pt x="284" y="670"/>
                  </a:cubicBezTo>
                  <a:close/>
                  <a:moveTo>
                    <a:pt x="286" y="696"/>
                  </a:moveTo>
                  <a:cubicBezTo>
                    <a:pt x="290" y="698"/>
                    <a:pt x="290" y="705"/>
                    <a:pt x="286" y="706"/>
                  </a:cubicBezTo>
                  <a:cubicBezTo>
                    <a:pt x="286" y="703"/>
                    <a:pt x="286" y="700"/>
                    <a:pt x="286" y="696"/>
                  </a:cubicBezTo>
                  <a:close/>
                  <a:moveTo>
                    <a:pt x="289" y="737"/>
                  </a:moveTo>
                  <a:cubicBezTo>
                    <a:pt x="295" y="740"/>
                    <a:pt x="289" y="745"/>
                    <a:pt x="287" y="747"/>
                  </a:cubicBezTo>
                  <a:cubicBezTo>
                    <a:pt x="285" y="744"/>
                    <a:pt x="289" y="741"/>
                    <a:pt x="289" y="737"/>
                  </a:cubicBezTo>
                  <a:close/>
                  <a:moveTo>
                    <a:pt x="287" y="754"/>
                  </a:moveTo>
                  <a:cubicBezTo>
                    <a:pt x="288" y="755"/>
                    <a:pt x="288" y="761"/>
                    <a:pt x="288" y="763"/>
                  </a:cubicBezTo>
                  <a:cubicBezTo>
                    <a:pt x="287" y="761"/>
                    <a:pt x="286" y="756"/>
                    <a:pt x="287" y="754"/>
                  </a:cubicBezTo>
                  <a:close/>
                  <a:moveTo>
                    <a:pt x="288" y="824"/>
                  </a:moveTo>
                  <a:cubicBezTo>
                    <a:pt x="290" y="824"/>
                    <a:pt x="288" y="830"/>
                    <a:pt x="291" y="831"/>
                  </a:cubicBezTo>
                  <a:cubicBezTo>
                    <a:pt x="289" y="834"/>
                    <a:pt x="287" y="837"/>
                    <a:pt x="285" y="840"/>
                  </a:cubicBezTo>
                  <a:cubicBezTo>
                    <a:pt x="282" y="840"/>
                    <a:pt x="283" y="836"/>
                    <a:pt x="280" y="836"/>
                  </a:cubicBezTo>
                  <a:cubicBezTo>
                    <a:pt x="282" y="831"/>
                    <a:pt x="286" y="829"/>
                    <a:pt x="288" y="824"/>
                  </a:cubicBezTo>
                  <a:close/>
                  <a:moveTo>
                    <a:pt x="291" y="857"/>
                  </a:moveTo>
                  <a:cubicBezTo>
                    <a:pt x="290" y="858"/>
                    <a:pt x="289" y="860"/>
                    <a:pt x="287" y="861"/>
                  </a:cubicBezTo>
                  <a:cubicBezTo>
                    <a:pt x="287" y="859"/>
                    <a:pt x="289" y="858"/>
                    <a:pt x="289" y="855"/>
                  </a:cubicBezTo>
                  <a:cubicBezTo>
                    <a:pt x="290" y="856"/>
                    <a:pt x="290" y="857"/>
                    <a:pt x="291" y="857"/>
                  </a:cubicBezTo>
                  <a:close/>
                  <a:moveTo>
                    <a:pt x="352" y="827"/>
                  </a:moveTo>
                  <a:cubicBezTo>
                    <a:pt x="353" y="827"/>
                    <a:pt x="354" y="827"/>
                    <a:pt x="355" y="827"/>
                  </a:cubicBezTo>
                  <a:cubicBezTo>
                    <a:pt x="356" y="832"/>
                    <a:pt x="354" y="834"/>
                    <a:pt x="353" y="836"/>
                  </a:cubicBezTo>
                  <a:cubicBezTo>
                    <a:pt x="349" y="834"/>
                    <a:pt x="350" y="831"/>
                    <a:pt x="352" y="827"/>
                  </a:cubicBezTo>
                  <a:close/>
                  <a:moveTo>
                    <a:pt x="350" y="846"/>
                  </a:moveTo>
                  <a:cubicBezTo>
                    <a:pt x="348" y="848"/>
                    <a:pt x="348" y="842"/>
                    <a:pt x="347" y="840"/>
                  </a:cubicBezTo>
                  <a:cubicBezTo>
                    <a:pt x="349" y="841"/>
                    <a:pt x="349" y="845"/>
                    <a:pt x="350" y="846"/>
                  </a:cubicBezTo>
                  <a:close/>
                  <a:moveTo>
                    <a:pt x="334" y="844"/>
                  </a:moveTo>
                  <a:cubicBezTo>
                    <a:pt x="332" y="842"/>
                    <a:pt x="335" y="839"/>
                    <a:pt x="336" y="837"/>
                  </a:cubicBezTo>
                  <a:cubicBezTo>
                    <a:pt x="339" y="840"/>
                    <a:pt x="335" y="842"/>
                    <a:pt x="334" y="844"/>
                  </a:cubicBezTo>
                  <a:close/>
                  <a:moveTo>
                    <a:pt x="336" y="850"/>
                  </a:moveTo>
                  <a:cubicBezTo>
                    <a:pt x="337" y="852"/>
                    <a:pt x="336" y="852"/>
                    <a:pt x="334" y="852"/>
                  </a:cubicBezTo>
                  <a:cubicBezTo>
                    <a:pt x="334" y="850"/>
                    <a:pt x="334" y="849"/>
                    <a:pt x="336" y="850"/>
                  </a:cubicBezTo>
                  <a:close/>
                  <a:moveTo>
                    <a:pt x="330" y="829"/>
                  </a:moveTo>
                  <a:cubicBezTo>
                    <a:pt x="332" y="829"/>
                    <a:pt x="333" y="830"/>
                    <a:pt x="334" y="832"/>
                  </a:cubicBezTo>
                  <a:cubicBezTo>
                    <a:pt x="332" y="831"/>
                    <a:pt x="332" y="832"/>
                    <a:pt x="330" y="832"/>
                  </a:cubicBezTo>
                  <a:cubicBezTo>
                    <a:pt x="330" y="831"/>
                    <a:pt x="330" y="830"/>
                    <a:pt x="330" y="829"/>
                  </a:cubicBezTo>
                  <a:close/>
                  <a:moveTo>
                    <a:pt x="330" y="865"/>
                  </a:moveTo>
                  <a:cubicBezTo>
                    <a:pt x="333" y="864"/>
                    <a:pt x="333" y="861"/>
                    <a:pt x="334" y="859"/>
                  </a:cubicBezTo>
                  <a:cubicBezTo>
                    <a:pt x="344" y="858"/>
                    <a:pt x="342" y="852"/>
                    <a:pt x="342" y="843"/>
                  </a:cubicBezTo>
                  <a:cubicBezTo>
                    <a:pt x="345" y="850"/>
                    <a:pt x="347" y="860"/>
                    <a:pt x="347" y="867"/>
                  </a:cubicBezTo>
                  <a:cubicBezTo>
                    <a:pt x="323" y="861"/>
                    <a:pt x="303" y="880"/>
                    <a:pt x="280" y="872"/>
                  </a:cubicBezTo>
                  <a:cubicBezTo>
                    <a:pt x="280" y="868"/>
                    <a:pt x="282" y="866"/>
                    <a:pt x="286" y="866"/>
                  </a:cubicBezTo>
                  <a:cubicBezTo>
                    <a:pt x="285" y="868"/>
                    <a:pt x="286" y="870"/>
                    <a:pt x="288" y="871"/>
                  </a:cubicBezTo>
                  <a:cubicBezTo>
                    <a:pt x="293" y="870"/>
                    <a:pt x="294" y="866"/>
                    <a:pt x="297" y="864"/>
                  </a:cubicBezTo>
                  <a:cubicBezTo>
                    <a:pt x="301" y="865"/>
                    <a:pt x="301" y="868"/>
                    <a:pt x="304" y="868"/>
                  </a:cubicBezTo>
                  <a:cubicBezTo>
                    <a:pt x="310" y="868"/>
                    <a:pt x="311" y="859"/>
                    <a:pt x="317" y="861"/>
                  </a:cubicBezTo>
                  <a:cubicBezTo>
                    <a:pt x="320" y="861"/>
                    <a:pt x="318" y="864"/>
                    <a:pt x="320" y="865"/>
                  </a:cubicBezTo>
                  <a:cubicBezTo>
                    <a:pt x="323" y="864"/>
                    <a:pt x="324" y="863"/>
                    <a:pt x="327" y="862"/>
                  </a:cubicBezTo>
                  <a:cubicBezTo>
                    <a:pt x="329" y="862"/>
                    <a:pt x="329" y="864"/>
                    <a:pt x="330" y="865"/>
                  </a:cubicBezTo>
                  <a:close/>
                  <a:moveTo>
                    <a:pt x="326" y="842"/>
                  </a:moveTo>
                  <a:cubicBezTo>
                    <a:pt x="327" y="842"/>
                    <a:pt x="327" y="842"/>
                    <a:pt x="327" y="843"/>
                  </a:cubicBezTo>
                  <a:cubicBezTo>
                    <a:pt x="325" y="849"/>
                    <a:pt x="321" y="851"/>
                    <a:pt x="320" y="857"/>
                  </a:cubicBezTo>
                  <a:cubicBezTo>
                    <a:pt x="319" y="857"/>
                    <a:pt x="317" y="857"/>
                    <a:pt x="316" y="857"/>
                  </a:cubicBezTo>
                  <a:cubicBezTo>
                    <a:pt x="318" y="851"/>
                    <a:pt x="324" y="849"/>
                    <a:pt x="326" y="842"/>
                  </a:cubicBezTo>
                  <a:close/>
                  <a:moveTo>
                    <a:pt x="321" y="163"/>
                  </a:moveTo>
                  <a:cubicBezTo>
                    <a:pt x="323" y="163"/>
                    <a:pt x="323" y="162"/>
                    <a:pt x="323" y="161"/>
                  </a:cubicBezTo>
                  <a:cubicBezTo>
                    <a:pt x="326" y="161"/>
                    <a:pt x="322" y="165"/>
                    <a:pt x="324" y="167"/>
                  </a:cubicBezTo>
                  <a:cubicBezTo>
                    <a:pt x="321" y="167"/>
                    <a:pt x="321" y="165"/>
                    <a:pt x="321" y="163"/>
                  </a:cubicBezTo>
                  <a:close/>
                  <a:moveTo>
                    <a:pt x="327" y="288"/>
                  </a:moveTo>
                  <a:cubicBezTo>
                    <a:pt x="323" y="286"/>
                    <a:pt x="326" y="281"/>
                    <a:pt x="324" y="276"/>
                  </a:cubicBezTo>
                  <a:cubicBezTo>
                    <a:pt x="330" y="278"/>
                    <a:pt x="326" y="282"/>
                    <a:pt x="327" y="288"/>
                  </a:cubicBezTo>
                  <a:close/>
                  <a:moveTo>
                    <a:pt x="327" y="268"/>
                  </a:moveTo>
                  <a:cubicBezTo>
                    <a:pt x="325" y="266"/>
                    <a:pt x="325" y="262"/>
                    <a:pt x="325" y="259"/>
                  </a:cubicBezTo>
                  <a:cubicBezTo>
                    <a:pt x="327" y="258"/>
                    <a:pt x="327" y="260"/>
                    <a:pt x="328" y="260"/>
                  </a:cubicBezTo>
                  <a:cubicBezTo>
                    <a:pt x="328" y="263"/>
                    <a:pt x="329" y="266"/>
                    <a:pt x="327" y="268"/>
                  </a:cubicBezTo>
                  <a:close/>
                  <a:moveTo>
                    <a:pt x="331" y="462"/>
                  </a:moveTo>
                  <a:cubicBezTo>
                    <a:pt x="327" y="449"/>
                    <a:pt x="330" y="435"/>
                    <a:pt x="331" y="418"/>
                  </a:cubicBezTo>
                  <a:cubicBezTo>
                    <a:pt x="331" y="416"/>
                    <a:pt x="328" y="419"/>
                    <a:pt x="328" y="417"/>
                  </a:cubicBezTo>
                  <a:cubicBezTo>
                    <a:pt x="328" y="389"/>
                    <a:pt x="330" y="351"/>
                    <a:pt x="334" y="323"/>
                  </a:cubicBezTo>
                  <a:cubicBezTo>
                    <a:pt x="336" y="371"/>
                    <a:pt x="333" y="418"/>
                    <a:pt x="331" y="462"/>
                  </a:cubicBezTo>
                  <a:close/>
                  <a:moveTo>
                    <a:pt x="334" y="259"/>
                  </a:moveTo>
                  <a:cubicBezTo>
                    <a:pt x="336" y="257"/>
                    <a:pt x="334" y="256"/>
                    <a:pt x="335" y="254"/>
                  </a:cubicBezTo>
                  <a:cubicBezTo>
                    <a:pt x="336" y="254"/>
                    <a:pt x="337" y="260"/>
                    <a:pt x="334" y="259"/>
                  </a:cubicBezTo>
                  <a:close/>
                  <a:moveTo>
                    <a:pt x="342" y="137"/>
                  </a:moveTo>
                  <a:cubicBezTo>
                    <a:pt x="342" y="136"/>
                    <a:pt x="342" y="135"/>
                    <a:pt x="342" y="135"/>
                  </a:cubicBezTo>
                  <a:cubicBezTo>
                    <a:pt x="345" y="137"/>
                    <a:pt x="340" y="140"/>
                    <a:pt x="342" y="142"/>
                  </a:cubicBezTo>
                  <a:cubicBezTo>
                    <a:pt x="340" y="142"/>
                    <a:pt x="342" y="145"/>
                    <a:pt x="340" y="144"/>
                  </a:cubicBezTo>
                  <a:cubicBezTo>
                    <a:pt x="340" y="142"/>
                    <a:pt x="340" y="140"/>
                    <a:pt x="340" y="137"/>
                  </a:cubicBezTo>
                  <a:cubicBezTo>
                    <a:pt x="341" y="137"/>
                    <a:pt x="342" y="137"/>
                    <a:pt x="342" y="137"/>
                  </a:cubicBezTo>
                  <a:close/>
                  <a:moveTo>
                    <a:pt x="371" y="120"/>
                  </a:moveTo>
                  <a:cubicBezTo>
                    <a:pt x="368" y="120"/>
                    <a:pt x="370" y="116"/>
                    <a:pt x="369" y="115"/>
                  </a:cubicBezTo>
                  <a:cubicBezTo>
                    <a:pt x="370" y="113"/>
                    <a:pt x="371" y="118"/>
                    <a:pt x="371" y="120"/>
                  </a:cubicBezTo>
                  <a:close/>
                  <a:moveTo>
                    <a:pt x="366" y="77"/>
                  </a:moveTo>
                  <a:cubicBezTo>
                    <a:pt x="368" y="78"/>
                    <a:pt x="369" y="82"/>
                    <a:pt x="368" y="84"/>
                  </a:cubicBezTo>
                  <a:cubicBezTo>
                    <a:pt x="367" y="83"/>
                    <a:pt x="367" y="83"/>
                    <a:pt x="366" y="83"/>
                  </a:cubicBezTo>
                  <a:cubicBezTo>
                    <a:pt x="365" y="79"/>
                    <a:pt x="367" y="80"/>
                    <a:pt x="366" y="77"/>
                  </a:cubicBezTo>
                  <a:close/>
                  <a:moveTo>
                    <a:pt x="368" y="109"/>
                  </a:moveTo>
                  <a:cubicBezTo>
                    <a:pt x="366" y="110"/>
                    <a:pt x="365" y="105"/>
                    <a:pt x="365" y="103"/>
                  </a:cubicBezTo>
                  <a:cubicBezTo>
                    <a:pt x="367" y="104"/>
                    <a:pt x="366" y="107"/>
                    <a:pt x="368" y="109"/>
                  </a:cubicBezTo>
                  <a:close/>
                  <a:moveTo>
                    <a:pt x="364" y="68"/>
                  </a:moveTo>
                  <a:cubicBezTo>
                    <a:pt x="364" y="69"/>
                    <a:pt x="364" y="71"/>
                    <a:pt x="365" y="71"/>
                  </a:cubicBezTo>
                  <a:cubicBezTo>
                    <a:pt x="365" y="72"/>
                    <a:pt x="363" y="70"/>
                    <a:pt x="361" y="70"/>
                  </a:cubicBezTo>
                  <a:cubicBezTo>
                    <a:pt x="361" y="69"/>
                    <a:pt x="362" y="68"/>
                    <a:pt x="364" y="68"/>
                  </a:cubicBezTo>
                  <a:close/>
                  <a:moveTo>
                    <a:pt x="350" y="112"/>
                  </a:moveTo>
                  <a:cubicBezTo>
                    <a:pt x="350" y="112"/>
                    <a:pt x="350" y="111"/>
                    <a:pt x="350" y="111"/>
                  </a:cubicBezTo>
                  <a:cubicBezTo>
                    <a:pt x="347" y="108"/>
                    <a:pt x="345" y="99"/>
                    <a:pt x="344" y="92"/>
                  </a:cubicBezTo>
                  <a:cubicBezTo>
                    <a:pt x="354" y="110"/>
                    <a:pt x="360" y="130"/>
                    <a:pt x="367" y="151"/>
                  </a:cubicBezTo>
                  <a:cubicBezTo>
                    <a:pt x="361" y="138"/>
                    <a:pt x="356" y="124"/>
                    <a:pt x="350" y="110"/>
                  </a:cubicBezTo>
                  <a:cubicBezTo>
                    <a:pt x="350" y="110"/>
                    <a:pt x="350" y="111"/>
                    <a:pt x="350" y="111"/>
                  </a:cubicBezTo>
                  <a:cubicBezTo>
                    <a:pt x="350" y="111"/>
                    <a:pt x="350" y="112"/>
                    <a:pt x="350" y="112"/>
                  </a:cubicBezTo>
                  <a:close/>
                  <a:moveTo>
                    <a:pt x="367" y="159"/>
                  </a:moveTo>
                  <a:cubicBezTo>
                    <a:pt x="369" y="160"/>
                    <a:pt x="369" y="163"/>
                    <a:pt x="370" y="165"/>
                  </a:cubicBezTo>
                  <a:cubicBezTo>
                    <a:pt x="368" y="165"/>
                    <a:pt x="367" y="162"/>
                    <a:pt x="367" y="159"/>
                  </a:cubicBezTo>
                  <a:close/>
                  <a:moveTo>
                    <a:pt x="372" y="124"/>
                  </a:moveTo>
                  <a:cubicBezTo>
                    <a:pt x="370" y="124"/>
                    <a:pt x="370" y="122"/>
                    <a:pt x="371" y="121"/>
                  </a:cubicBezTo>
                  <a:cubicBezTo>
                    <a:pt x="372" y="121"/>
                    <a:pt x="373" y="123"/>
                    <a:pt x="372" y="124"/>
                  </a:cubicBezTo>
                  <a:close/>
                  <a:moveTo>
                    <a:pt x="373" y="128"/>
                  </a:moveTo>
                  <a:cubicBezTo>
                    <a:pt x="375" y="129"/>
                    <a:pt x="375" y="132"/>
                    <a:pt x="376" y="134"/>
                  </a:cubicBezTo>
                  <a:cubicBezTo>
                    <a:pt x="376" y="134"/>
                    <a:pt x="375" y="133"/>
                    <a:pt x="374" y="133"/>
                  </a:cubicBezTo>
                  <a:cubicBezTo>
                    <a:pt x="375" y="131"/>
                    <a:pt x="373" y="130"/>
                    <a:pt x="373" y="128"/>
                  </a:cubicBezTo>
                  <a:close/>
                  <a:moveTo>
                    <a:pt x="375" y="178"/>
                  </a:moveTo>
                  <a:cubicBezTo>
                    <a:pt x="377" y="178"/>
                    <a:pt x="377" y="180"/>
                    <a:pt x="377" y="182"/>
                  </a:cubicBezTo>
                  <a:cubicBezTo>
                    <a:pt x="375" y="181"/>
                    <a:pt x="376" y="180"/>
                    <a:pt x="375" y="178"/>
                  </a:cubicBezTo>
                  <a:close/>
                  <a:moveTo>
                    <a:pt x="378" y="140"/>
                  </a:moveTo>
                  <a:cubicBezTo>
                    <a:pt x="380" y="141"/>
                    <a:pt x="379" y="143"/>
                    <a:pt x="380" y="144"/>
                  </a:cubicBezTo>
                  <a:cubicBezTo>
                    <a:pt x="379" y="146"/>
                    <a:pt x="378" y="142"/>
                    <a:pt x="378" y="140"/>
                  </a:cubicBezTo>
                  <a:close/>
                  <a:moveTo>
                    <a:pt x="381" y="197"/>
                  </a:moveTo>
                  <a:cubicBezTo>
                    <a:pt x="383" y="198"/>
                    <a:pt x="383" y="200"/>
                    <a:pt x="383" y="202"/>
                  </a:cubicBezTo>
                  <a:cubicBezTo>
                    <a:pt x="381" y="202"/>
                    <a:pt x="382" y="198"/>
                    <a:pt x="381" y="197"/>
                  </a:cubicBezTo>
                  <a:close/>
                  <a:moveTo>
                    <a:pt x="408" y="241"/>
                  </a:moveTo>
                  <a:cubicBezTo>
                    <a:pt x="404" y="239"/>
                    <a:pt x="402" y="235"/>
                    <a:pt x="400" y="232"/>
                  </a:cubicBezTo>
                  <a:cubicBezTo>
                    <a:pt x="403" y="228"/>
                    <a:pt x="406" y="231"/>
                    <a:pt x="410" y="231"/>
                  </a:cubicBezTo>
                  <a:cubicBezTo>
                    <a:pt x="412" y="234"/>
                    <a:pt x="411" y="239"/>
                    <a:pt x="408" y="241"/>
                  </a:cubicBezTo>
                  <a:close/>
                  <a:moveTo>
                    <a:pt x="415" y="229"/>
                  </a:moveTo>
                  <a:cubicBezTo>
                    <a:pt x="414" y="226"/>
                    <a:pt x="412" y="225"/>
                    <a:pt x="411" y="222"/>
                  </a:cubicBezTo>
                  <a:cubicBezTo>
                    <a:pt x="414" y="222"/>
                    <a:pt x="416" y="226"/>
                    <a:pt x="415" y="229"/>
                  </a:cubicBezTo>
                  <a:close/>
                  <a:moveTo>
                    <a:pt x="418" y="216"/>
                  </a:moveTo>
                  <a:cubicBezTo>
                    <a:pt x="415" y="217"/>
                    <a:pt x="417" y="214"/>
                    <a:pt x="414" y="214"/>
                  </a:cubicBezTo>
                  <a:cubicBezTo>
                    <a:pt x="415" y="213"/>
                    <a:pt x="416" y="213"/>
                    <a:pt x="416" y="211"/>
                  </a:cubicBezTo>
                  <a:cubicBezTo>
                    <a:pt x="418" y="210"/>
                    <a:pt x="418" y="210"/>
                    <a:pt x="420" y="210"/>
                  </a:cubicBezTo>
                  <a:cubicBezTo>
                    <a:pt x="419" y="206"/>
                    <a:pt x="423" y="204"/>
                    <a:pt x="425" y="201"/>
                  </a:cubicBezTo>
                  <a:cubicBezTo>
                    <a:pt x="425" y="206"/>
                    <a:pt x="421" y="212"/>
                    <a:pt x="418" y="216"/>
                  </a:cubicBezTo>
                  <a:close/>
                  <a:moveTo>
                    <a:pt x="428" y="222"/>
                  </a:moveTo>
                  <a:cubicBezTo>
                    <a:pt x="426" y="221"/>
                    <a:pt x="429" y="218"/>
                    <a:pt x="429" y="217"/>
                  </a:cubicBezTo>
                  <a:cubicBezTo>
                    <a:pt x="431" y="218"/>
                    <a:pt x="428" y="221"/>
                    <a:pt x="428" y="222"/>
                  </a:cubicBezTo>
                  <a:close/>
                  <a:moveTo>
                    <a:pt x="461" y="154"/>
                  </a:moveTo>
                  <a:cubicBezTo>
                    <a:pt x="464" y="146"/>
                    <a:pt x="466" y="139"/>
                    <a:pt x="470" y="134"/>
                  </a:cubicBezTo>
                  <a:cubicBezTo>
                    <a:pt x="469" y="139"/>
                    <a:pt x="465" y="148"/>
                    <a:pt x="461" y="154"/>
                  </a:cubicBezTo>
                  <a:close/>
                  <a:moveTo>
                    <a:pt x="490" y="105"/>
                  </a:moveTo>
                  <a:cubicBezTo>
                    <a:pt x="489" y="106"/>
                    <a:pt x="487" y="106"/>
                    <a:pt x="486" y="108"/>
                  </a:cubicBezTo>
                  <a:cubicBezTo>
                    <a:pt x="488" y="99"/>
                    <a:pt x="494" y="93"/>
                    <a:pt x="498" y="85"/>
                  </a:cubicBezTo>
                  <a:cubicBezTo>
                    <a:pt x="499" y="90"/>
                    <a:pt x="492" y="98"/>
                    <a:pt x="490" y="105"/>
                  </a:cubicBezTo>
                  <a:close/>
                  <a:moveTo>
                    <a:pt x="484" y="101"/>
                  </a:moveTo>
                  <a:cubicBezTo>
                    <a:pt x="481" y="107"/>
                    <a:pt x="480" y="112"/>
                    <a:pt x="474" y="111"/>
                  </a:cubicBezTo>
                  <a:cubicBezTo>
                    <a:pt x="478" y="110"/>
                    <a:pt x="476" y="108"/>
                    <a:pt x="477" y="106"/>
                  </a:cubicBezTo>
                  <a:cubicBezTo>
                    <a:pt x="478" y="104"/>
                    <a:pt x="483" y="102"/>
                    <a:pt x="484" y="99"/>
                  </a:cubicBezTo>
                  <a:cubicBezTo>
                    <a:pt x="484" y="98"/>
                    <a:pt x="482" y="98"/>
                    <a:pt x="484" y="97"/>
                  </a:cubicBezTo>
                  <a:cubicBezTo>
                    <a:pt x="495" y="80"/>
                    <a:pt x="505" y="61"/>
                    <a:pt x="516" y="44"/>
                  </a:cubicBezTo>
                  <a:cubicBezTo>
                    <a:pt x="508" y="62"/>
                    <a:pt x="496" y="82"/>
                    <a:pt x="484" y="101"/>
                  </a:cubicBezTo>
                  <a:close/>
                  <a:moveTo>
                    <a:pt x="528" y="21"/>
                  </a:moveTo>
                  <a:cubicBezTo>
                    <a:pt x="527" y="18"/>
                    <a:pt x="531" y="20"/>
                    <a:pt x="530" y="16"/>
                  </a:cubicBezTo>
                  <a:cubicBezTo>
                    <a:pt x="533" y="16"/>
                    <a:pt x="533" y="17"/>
                    <a:pt x="535" y="17"/>
                  </a:cubicBezTo>
                  <a:cubicBezTo>
                    <a:pt x="532" y="18"/>
                    <a:pt x="531" y="21"/>
                    <a:pt x="528" y="21"/>
                  </a:cubicBezTo>
                  <a:close/>
                  <a:moveTo>
                    <a:pt x="570" y="21"/>
                  </a:moveTo>
                  <a:cubicBezTo>
                    <a:pt x="567" y="22"/>
                    <a:pt x="567" y="20"/>
                    <a:pt x="565" y="19"/>
                  </a:cubicBezTo>
                  <a:cubicBezTo>
                    <a:pt x="567" y="18"/>
                    <a:pt x="570" y="19"/>
                    <a:pt x="570" y="21"/>
                  </a:cubicBezTo>
                  <a:close/>
                  <a:moveTo>
                    <a:pt x="564" y="13"/>
                  </a:moveTo>
                  <a:cubicBezTo>
                    <a:pt x="564" y="14"/>
                    <a:pt x="560" y="13"/>
                    <a:pt x="561" y="12"/>
                  </a:cubicBezTo>
                  <a:cubicBezTo>
                    <a:pt x="563" y="11"/>
                    <a:pt x="563" y="13"/>
                    <a:pt x="564" y="13"/>
                  </a:cubicBezTo>
                  <a:close/>
                  <a:moveTo>
                    <a:pt x="555" y="10"/>
                  </a:moveTo>
                  <a:cubicBezTo>
                    <a:pt x="552" y="10"/>
                    <a:pt x="550" y="10"/>
                    <a:pt x="549" y="11"/>
                  </a:cubicBezTo>
                  <a:cubicBezTo>
                    <a:pt x="547" y="10"/>
                    <a:pt x="554" y="6"/>
                    <a:pt x="555" y="10"/>
                  </a:cubicBezTo>
                  <a:close/>
                  <a:moveTo>
                    <a:pt x="544" y="26"/>
                  </a:moveTo>
                  <a:cubicBezTo>
                    <a:pt x="546" y="22"/>
                    <a:pt x="553" y="21"/>
                    <a:pt x="557" y="23"/>
                  </a:cubicBezTo>
                  <a:cubicBezTo>
                    <a:pt x="554" y="25"/>
                    <a:pt x="548" y="28"/>
                    <a:pt x="544" y="26"/>
                  </a:cubicBezTo>
                  <a:close/>
                  <a:moveTo>
                    <a:pt x="593" y="44"/>
                  </a:moveTo>
                  <a:cubicBezTo>
                    <a:pt x="593" y="46"/>
                    <a:pt x="592" y="49"/>
                    <a:pt x="594" y="49"/>
                  </a:cubicBezTo>
                  <a:cubicBezTo>
                    <a:pt x="581" y="48"/>
                    <a:pt x="569" y="42"/>
                    <a:pt x="558" y="36"/>
                  </a:cubicBezTo>
                  <a:cubicBezTo>
                    <a:pt x="560" y="33"/>
                    <a:pt x="565" y="33"/>
                    <a:pt x="567" y="33"/>
                  </a:cubicBezTo>
                  <a:cubicBezTo>
                    <a:pt x="566" y="34"/>
                    <a:pt x="568" y="35"/>
                    <a:pt x="568" y="36"/>
                  </a:cubicBezTo>
                  <a:cubicBezTo>
                    <a:pt x="575" y="37"/>
                    <a:pt x="582" y="34"/>
                    <a:pt x="586" y="32"/>
                  </a:cubicBezTo>
                  <a:cubicBezTo>
                    <a:pt x="587" y="34"/>
                    <a:pt x="580" y="35"/>
                    <a:pt x="579" y="38"/>
                  </a:cubicBezTo>
                  <a:cubicBezTo>
                    <a:pt x="579" y="40"/>
                    <a:pt x="580" y="39"/>
                    <a:pt x="580" y="41"/>
                  </a:cubicBezTo>
                  <a:cubicBezTo>
                    <a:pt x="589" y="42"/>
                    <a:pt x="596" y="38"/>
                    <a:pt x="601" y="38"/>
                  </a:cubicBezTo>
                  <a:cubicBezTo>
                    <a:pt x="600" y="42"/>
                    <a:pt x="596" y="43"/>
                    <a:pt x="593" y="44"/>
                  </a:cubicBezTo>
                  <a:close/>
                  <a:moveTo>
                    <a:pt x="616" y="38"/>
                  </a:moveTo>
                  <a:cubicBezTo>
                    <a:pt x="614" y="37"/>
                    <a:pt x="619" y="36"/>
                    <a:pt x="618" y="34"/>
                  </a:cubicBezTo>
                  <a:cubicBezTo>
                    <a:pt x="615" y="34"/>
                    <a:pt x="612" y="35"/>
                    <a:pt x="611" y="37"/>
                  </a:cubicBezTo>
                  <a:cubicBezTo>
                    <a:pt x="606" y="32"/>
                    <a:pt x="600" y="35"/>
                    <a:pt x="593" y="35"/>
                  </a:cubicBezTo>
                  <a:cubicBezTo>
                    <a:pt x="594" y="34"/>
                    <a:pt x="595" y="33"/>
                    <a:pt x="595" y="31"/>
                  </a:cubicBezTo>
                  <a:cubicBezTo>
                    <a:pt x="601" y="34"/>
                    <a:pt x="607" y="31"/>
                    <a:pt x="611" y="35"/>
                  </a:cubicBezTo>
                  <a:cubicBezTo>
                    <a:pt x="615" y="32"/>
                    <a:pt x="621" y="31"/>
                    <a:pt x="623" y="26"/>
                  </a:cubicBezTo>
                  <a:cubicBezTo>
                    <a:pt x="633" y="21"/>
                    <a:pt x="645" y="20"/>
                    <a:pt x="654" y="14"/>
                  </a:cubicBezTo>
                  <a:cubicBezTo>
                    <a:pt x="654" y="14"/>
                    <a:pt x="654" y="15"/>
                    <a:pt x="654" y="16"/>
                  </a:cubicBezTo>
                  <a:cubicBezTo>
                    <a:pt x="642" y="24"/>
                    <a:pt x="630" y="35"/>
                    <a:pt x="6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36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Setting Printer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9EC505D-4AB1-4644-ABE5-ACC3B6A42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93" y="2709718"/>
            <a:ext cx="12505993" cy="2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Setting Printer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A839689-E0C0-CE46-9118-EA2A6C55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5" y="1074646"/>
            <a:ext cx="8483600" cy="5537200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9AF3167D-3631-654B-AAB8-82FA8B0F3D3C}"/>
              </a:ext>
            </a:extLst>
          </p:cNvPr>
          <p:cNvSpPr/>
          <p:nvPr/>
        </p:nvSpPr>
        <p:spPr>
          <a:xfrm>
            <a:off x="4671291" y="3973944"/>
            <a:ext cx="2784764" cy="27709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7" name="组合 40">
            <a:extLst>
              <a:ext uri="{FF2B5EF4-FFF2-40B4-BE49-F238E27FC236}">
                <a16:creationId xmlns:a16="http://schemas.microsoft.com/office/drawing/2014/main" id="{78A92394-F7CD-9C42-A3CD-283A52E6049A}"/>
              </a:ext>
            </a:extLst>
          </p:cNvPr>
          <p:cNvGrpSpPr/>
          <p:nvPr/>
        </p:nvGrpSpPr>
        <p:grpSpPr>
          <a:xfrm>
            <a:off x="8548075" y="3056634"/>
            <a:ext cx="4160392" cy="1093956"/>
            <a:chOff x="4302635" y="2401162"/>
            <a:chExt cx="4160392" cy="109395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E7D1087-7B29-8F46-9CB1-CDC907F21526}"/>
                </a:ext>
              </a:extLst>
            </p:cNvPr>
            <p:cNvSpPr/>
            <p:nvPr/>
          </p:nvSpPr>
          <p:spPr>
            <a:xfrm>
              <a:off x="4302635" y="2401162"/>
              <a:ext cx="38014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+mj-ea"/>
                  <a:ea typeface="+mj-ea"/>
                </a:rPr>
                <a:t>IPP </a:t>
              </a:r>
              <a:r>
                <a:rPr lang="en-US" altLang="zh-CN" dirty="0">
                  <a:solidFill>
                    <a:schemeClr val="accent1"/>
                  </a:solidFill>
                  <a:latin typeface="+mj-ea"/>
                  <a:ea typeface="+mj-ea"/>
                </a:rPr>
                <a:t>(Internet Printing Protocol)</a:t>
              </a:r>
              <a:endParaRPr lang="zh-CN" altLang="en-US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6845404-1CDD-454A-818A-B2698762CFAC}"/>
                </a:ext>
              </a:extLst>
            </p:cNvPr>
            <p:cNvSpPr/>
            <p:nvPr/>
          </p:nvSpPr>
          <p:spPr>
            <a:xfrm>
              <a:off x="4340735" y="3130787"/>
              <a:ext cx="4122292" cy="364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Using 631 as well-known port number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17783" y="393838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Setting Printer</a:t>
            </a:r>
            <a:endParaRPr lang="zh-CN" altLang="en-US" sz="2000" dirty="0">
              <a:solidFill>
                <a:schemeClr val="accent1"/>
              </a:solidFill>
              <a:latin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B93FC1F-44D7-5048-A1A6-98D24A5B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" y="1042946"/>
            <a:ext cx="8470900" cy="5549900"/>
          </a:xfrm>
          <a:prstGeom prst="rect">
            <a:avLst/>
          </a:prstGeom>
        </p:spPr>
      </p:pic>
      <p:sp>
        <p:nvSpPr>
          <p:cNvPr id="24" name="框架 23">
            <a:extLst>
              <a:ext uri="{FF2B5EF4-FFF2-40B4-BE49-F238E27FC236}">
                <a16:creationId xmlns:a16="http://schemas.microsoft.com/office/drawing/2014/main" id="{4BDA2B91-F537-B845-968D-142267D8BE99}"/>
              </a:ext>
            </a:extLst>
          </p:cNvPr>
          <p:cNvSpPr/>
          <p:nvPr/>
        </p:nvSpPr>
        <p:spPr>
          <a:xfrm>
            <a:off x="4714009" y="3696184"/>
            <a:ext cx="1939636" cy="243423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" name="组合 40">
            <a:extLst>
              <a:ext uri="{FF2B5EF4-FFF2-40B4-BE49-F238E27FC236}">
                <a16:creationId xmlns:a16="http://schemas.microsoft.com/office/drawing/2014/main" id="{10C5923E-4F49-4B41-801E-C2B6065C41D3}"/>
              </a:ext>
            </a:extLst>
          </p:cNvPr>
          <p:cNvGrpSpPr/>
          <p:nvPr/>
        </p:nvGrpSpPr>
        <p:grpSpPr>
          <a:xfrm>
            <a:off x="8520545" y="2993813"/>
            <a:ext cx="4122292" cy="1233798"/>
            <a:chOff x="4275105" y="2338341"/>
            <a:chExt cx="4122292" cy="123379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C9DF31B-AD3A-9B45-A821-B55DEFCA1E8E}"/>
                </a:ext>
              </a:extLst>
            </p:cNvPr>
            <p:cNvSpPr/>
            <p:nvPr/>
          </p:nvSpPr>
          <p:spPr>
            <a:xfrm>
              <a:off x="4340735" y="2338341"/>
              <a:ext cx="34045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accent1"/>
                  </a:solidFill>
                  <a:latin typeface="+mj-ea"/>
                  <a:ea typeface="+mj-ea"/>
                </a:rPr>
                <a:t>HP </a:t>
              </a:r>
              <a:r>
                <a:rPr lang="en-US" altLang="zh-TW" sz="2800" dirty="0" err="1">
                  <a:solidFill>
                    <a:schemeClr val="accent1"/>
                  </a:solidFill>
                  <a:latin typeface="+mj-ea"/>
                  <a:ea typeface="+mj-ea"/>
                </a:rPr>
                <a:t>Jetdirect</a:t>
              </a:r>
              <a:r>
                <a:rPr lang="en-US" altLang="zh-TW" sz="2800" dirty="0">
                  <a:solidFill>
                    <a:schemeClr val="accent1"/>
                  </a:solidFill>
                  <a:latin typeface="+mj-ea"/>
                  <a:ea typeface="+mj-ea"/>
                </a:rPr>
                <a:t> &amp; PCL</a:t>
              </a:r>
              <a:endParaRPr lang="zh-CN" altLang="en-US" sz="28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B90A0CF-5898-2149-BDC7-9CD0A3352505}"/>
                </a:ext>
              </a:extLst>
            </p:cNvPr>
            <p:cNvSpPr/>
            <p:nvPr/>
          </p:nvSpPr>
          <p:spPr>
            <a:xfrm>
              <a:off x="4275105" y="3207808"/>
              <a:ext cx="4122292" cy="364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Using 9100 as well-known port number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62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446683"/>
            <a:ext cx="9204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+mj-lt"/>
              </a:rPr>
              <a:t>How It Works </a:t>
            </a:r>
          </a:p>
          <a:p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1469" y="4969155"/>
            <a:ext cx="833147" cy="1792762"/>
            <a:chOff x="4538663" y="2840037"/>
            <a:chExt cx="1046163" cy="2136776"/>
          </a:xfrm>
          <a:solidFill>
            <a:schemeClr val="accent1"/>
          </a:solidFill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681538" y="2840037"/>
              <a:ext cx="350838" cy="504825"/>
            </a:xfrm>
            <a:custGeom>
              <a:avLst/>
              <a:gdLst>
                <a:gd name="T0" fmla="*/ 14 w 162"/>
                <a:gd name="T1" fmla="*/ 178 h 235"/>
                <a:gd name="T2" fmla="*/ 146 w 162"/>
                <a:gd name="T3" fmla="*/ 141 h 235"/>
                <a:gd name="T4" fmla="*/ 113 w 162"/>
                <a:gd name="T5" fmla="*/ 194 h 235"/>
                <a:gd name="T6" fmla="*/ 58 w 162"/>
                <a:gd name="T7" fmla="*/ 194 h 235"/>
                <a:gd name="T8" fmla="*/ 136 w 162"/>
                <a:gd name="T9" fmla="*/ 95 h 235"/>
                <a:gd name="T10" fmla="*/ 135 w 162"/>
                <a:gd name="T11" fmla="*/ 107 h 235"/>
                <a:gd name="T12" fmla="*/ 86 w 162"/>
                <a:gd name="T13" fmla="*/ 141 h 235"/>
                <a:gd name="T14" fmla="*/ 54 w 162"/>
                <a:gd name="T15" fmla="*/ 141 h 235"/>
                <a:gd name="T16" fmla="*/ 42 w 162"/>
                <a:gd name="T17" fmla="*/ 106 h 235"/>
                <a:gd name="T18" fmla="*/ 115 w 162"/>
                <a:gd name="T19" fmla="*/ 89 h 235"/>
                <a:gd name="T20" fmla="*/ 69 w 162"/>
                <a:gd name="T21" fmla="*/ 103 h 235"/>
                <a:gd name="T22" fmla="*/ 67 w 162"/>
                <a:gd name="T23" fmla="*/ 105 h 235"/>
                <a:gd name="T24" fmla="*/ 85 w 162"/>
                <a:gd name="T25" fmla="*/ 118 h 235"/>
                <a:gd name="T26" fmla="*/ 92 w 162"/>
                <a:gd name="T27" fmla="*/ 106 h 235"/>
                <a:gd name="T28" fmla="*/ 100 w 162"/>
                <a:gd name="T29" fmla="*/ 115 h 235"/>
                <a:gd name="T30" fmla="*/ 104 w 162"/>
                <a:gd name="T31" fmla="*/ 97 h 235"/>
                <a:gd name="T32" fmla="*/ 110 w 162"/>
                <a:gd name="T33" fmla="*/ 77 h 235"/>
                <a:gd name="T34" fmla="*/ 106 w 162"/>
                <a:gd name="T35" fmla="*/ 68 h 235"/>
                <a:gd name="T36" fmla="*/ 85 w 162"/>
                <a:gd name="T37" fmla="*/ 72 h 235"/>
                <a:gd name="T38" fmla="*/ 72 w 162"/>
                <a:gd name="T39" fmla="*/ 61 h 235"/>
                <a:gd name="T40" fmla="*/ 69 w 162"/>
                <a:gd name="T41" fmla="*/ 57 h 235"/>
                <a:gd name="T42" fmla="*/ 52 w 162"/>
                <a:gd name="T43" fmla="*/ 75 h 235"/>
                <a:gd name="T44" fmla="*/ 52 w 162"/>
                <a:gd name="T45" fmla="*/ 99 h 235"/>
                <a:gd name="T46" fmla="*/ 76 w 162"/>
                <a:gd name="T47" fmla="*/ 133 h 235"/>
                <a:gd name="T48" fmla="*/ 90 w 162"/>
                <a:gd name="T49" fmla="*/ 144 h 235"/>
                <a:gd name="T50" fmla="*/ 99 w 162"/>
                <a:gd name="T51" fmla="*/ 146 h 235"/>
                <a:gd name="T52" fmla="*/ 113 w 162"/>
                <a:gd name="T53" fmla="*/ 138 h 235"/>
                <a:gd name="T54" fmla="*/ 126 w 162"/>
                <a:gd name="T55" fmla="*/ 92 h 235"/>
                <a:gd name="T56" fmla="*/ 112 w 162"/>
                <a:gd name="T57" fmla="*/ 50 h 235"/>
                <a:gd name="T58" fmla="*/ 108 w 162"/>
                <a:gd name="T59" fmla="*/ 39 h 235"/>
                <a:gd name="T60" fmla="*/ 88 w 162"/>
                <a:gd name="T61" fmla="*/ 58 h 235"/>
                <a:gd name="T62" fmla="*/ 83 w 162"/>
                <a:gd name="T63" fmla="*/ 28 h 235"/>
                <a:gd name="T64" fmla="*/ 73 w 162"/>
                <a:gd name="T65" fmla="*/ 42 h 235"/>
                <a:gd name="T66" fmla="*/ 61 w 162"/>
                <a:gd name="T67" fmla="*/ 35 h 235"/>
                <a:gd name="T68" fmla="*/ 36 w 162"/>
                <a:gd name="T69" fmla="*/ 85 h 235"/>
                <a:gd name="T70" fmla="*/ 36 w 162"/>
                <a:gd name="T71" fmla="*/ 111 h 235"/>
                <a:gd name="T72" fmla="*/ 34 w 162"/>
                <a:gd name="T73" fmla="*/ 81 h 235"/>
                <a:gd name="T74" fmla="*/ 28 w 162"/>
                <a:gd name="T75" fmla="*/ 143 h 235"/>
                <a:gd name="T76" fmla="*/ 23 w 162"/>
                <a:gd name="T77" fmla="*/ 107 h 235"/>
                <a:gd name="T78" fmla="*/ 32 w 162"/>
                <a:gd name="T79" fmla="*/ 162 h 235"/>
                <a:gd name="T80" fmla="*/ 44 w 162"/>
                <a:gd name="T81" fmla="*/ 157 h 235"/>
                <a:gd name="T82" fmla="*/ 54 w 162"/>
                <a:gd name="T83" fmla="*/ 114 h 235"/>
                <a:gd name="T84" fmla="*/ 62 w 162"/>
                <a:gd name="T85" fmla="*/ 192 h 235"/>
                <a:gd name="T86" fmla="*/ 61 w 162"/>
                <a:gd name="T87" fmla="*/ 128 h 235"/>
                <a:gd name="T88" fmla="*/ 76 w 162"/>
                <a:gd name="T89" fmla="*/ 143 h 235"/>
                <a:gd name="T90" fmla="*/ 86 w 162"/>
                <a:gd name="T91" fmla="*/ 202 h 235"/>
                <a:gd name="T92" fmla="*/ 95 w 162"/>
                <a:gd name="T93" fmla="*/ 189 h 235"/>
                <a:gd name="T94" fmla="*/ 101 w 162"/>
                <a:gd name="T95" fmla="*/ 202 h 235"/>
                <a:gd name="T96" fmla="*/ 110 w 162"/>
                <a:gd name="T97" fmla="*/ 158 h 235"/>
                <a:gd name="T98" fmla="*/ 126 w 162"/>
                <a:gd name="T99" fmla="*/ 118 h 235"/>
                <a:gd name="T100" fmla="*/ 139 w 162"/>
                <a:gd name="T101" fmla="*/ 70 h 235"/>
                <a:gd name="T102" fmla="*/ 147 w 162"/>
                <a:gd name="T103" fmla="*/ 65 h 235"/>
                <a:gd name="T104" fmla="*/ 68 w 162"/>
                <a:gd name="T105" fmla="*/ 26 h 235"/>
                <a:gd name="T106" fmla="*/ 22 w 162"/>
                <a:gd name="T107" fmla="*/ 84 h 235"/>
                <a:gd name="T108" fmla="*/ 12 w 162"/>
                <a:gd name="T109" fmla="*/ 111 h 235"/>
                <a:gd name="T110" fmla="*/ 24 w 162"/>
                <a:gd name="T111" fmla="*/ 193 h 235"/>
                <a:gd name="T112" fmla="*/ 54 w 162"/>
                <a:gd name="T113" fmla="*/ 164 h 235"/>
                <a:gd name="T114" fmla="*/ 67 w 162"/>
                <a:gd name="T115" fmla="*/ 217 h 235"/>
                <a:gd name="T116" fmla="*/ 75 w 162"/>
                <a:gd name="T117" fmla="*/ 197 h 235"/>
                <a:gd name="T118" fmla="*/ 83 w 162"/>
                <a:gd name="T119" fmla="*/ 205 h 235"/>
                <a:gd name="T120" fmla="*/ 107 w 162"/>
                <a:gd name="T121" fmla="*/ 206 h 235"/>
                <a:gd name="T122" fmla="*/ 125 w 162"/>
                <a:gd name="T123" fmla="*/ 183 h 235"/>
                <a:gd name="T124" fmla="*/ 133 w 162"/>
                <a:gd name="T125" fmla="*/ 17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35">
                  <a:moveTo>
                    <a:pt x="162" y="113"/>
                  </a:moveTo>
                  <a:cubicBezTo>
                    <a:pt x="161" y="104"/>
                    <a:pt x="158" y="96"/>
                    <a:pt x="157" y="88"/>
                  </a:cubicBezTo>
                  <a:cubicBezTo>
                    <a:pt x="157" y="82"/>
                    <a:pt x="157" y="76"/>
                    <a:pt x="156" y="70"/>
                  </a:cubicBezTo>
                  <a:cubicBezTo>
                    <a:pt x="152" y="58"/>
                    <a:pt x="143" y="51"/>
                    <a:pt x="136" y="42"/>
                  </a:cubicBezTo>
                  <a:cubicBezTo>
                    <a:pt x="131" y="34"/>
                    <a:pt x="124" y="26"/>
                    <a:pt x="117" y="19"/>
                  </a:cubicBezTo>
                  <a:cubicBezTo>
                    <a:pt x="103" y="12"/>
                    <a:pt x="88" y="0"/>
                    <a:pt x="68" y="5"/>
                  </a:cubicBezTo>
                  <a:cubicBezTo>
                    <a:pt x="60" y="2"/>
                    <a:pt x="51" y="9"/>
                    <a:pt x="45" y="13"/>
                  </a:cubicBezTo>
                  <a:cubicBezTo>
                    <a:pt x="41" y="17"/>
                    <a:pt x="38" y="23"/>
                    <a:pt x="33" y="28"/>
                  </a:cubicBezTo>
                  <a:cubicBezTo>
                    <a:pt x="27" y="33"/>
                    <a:pt x="21" y="36"/>
                    <a:pt x="18" y="41"/>
                  </a:cubicBezTo>
                  <a:cubicBezTo>
                    <a:pt x="7" y="57"/>
                    <a:pt x="2" y="83"/>
                    <a:pt x="0" y="107"/>
                  </a:cubicBezTo>
                  <a:cubicBezTo>
                    <a:pt x="0" y="111"/>
                    <a:pt x="1" y="116"/>
                    <a:pt x="1" y="116"/>
                  </a:cubicBezTo>
                  <a:cubicBezTo>
                    <a:pt x="0" y="128"/>
                    <a:pt x="3" y="141"/>
                    <a:pt x="7" y="152"/>
                  </a:cubicBezTo>
                  <a:cubicBezTo>
                    <a:pt x="9" y="154"/>
                    <a:pt x="6" y="154"/>
                    <a:pt x="7" y="156"/>
                  </a:cubicBezTo>
                  <a:cubicBezTo>
                    <a:pt x="14" y="160"/>
                    <a:pt x="10" y="170"/>
                    <a:pt x="9" y="179"/>
                  </a:cubicBezTo>
                  <a:cubicBezTo>
                    <a:pt x="11" y="181"/>
                    <a:pt x="12" y="176"/>
                    <a:pt x="14" y="178"/>
                  </a:cubicBezTo>
                  <a:cubicBezTo>
                    <a:pt x="20" y="209"/>
                    <a:pt x="42" y="225"/>
                    <a:pt x="70" y="232"/>
                  </a:cubicBezTo>
                  <a:cubicBezTo>
                    <a:pt x="72" y="232"/>
                    <a:pt x="71" y="231"/>
                    <a:pt x="74" y="232"/>
                  </a:cubicBezTo>
                  <a:cubicBezTo>
                    <a:pt x="89" y="235"/>
                    <a:pt x="99" y="235"/>
                    <a:pt x="110" y="231"/>
                  </a:cubicBezTo>
                  <a:cubicBezTo>
                    <a:pt x="123" y="223"/>
                    <a:pt x="131" y="210"/>
                    <a:pt x="139" y="198"/>
                  </a:cubicBezTo>
                  <a:cubicBezTo>
                    <a:pt x="144" y="200"/>
                    <a:pt x="148" y="206"/>
                    <a:pt x="155" y="204"/>
                  </a:cubicBezTo>
                  <a:cubicBezTo>
                    <a:pt x="154" y="197"/>
                    <a:pt x="147" y="196"/>
                    <a:pt x="145" y="191"/>
                  </a:cubicBezTo>
                  <a:cubicBezTo>
                    <a:pt x="145" y="192"/>
                    <a:pt x="147" y="189"/>
                    <a:pt x="147" y="189"/>
                  </a:cubicBezTo>
                  <a:cubicBezTo>
                    <a:pt x="147" y="188"/>
                    <a:pt x="145" y="186"/>
                    <a:pt x="146" y="185"/>
                  </a:cubicBezTo>
                  <a:cubicBezTo>
                    <a:pt x="154" y="166"/>
                    <a:pt x="162" y="140"/>
                    <a:pt x="162" y="113"/>
                  </a:cubicBezTo>
                  <a:close/>
                  <a:moveTo>
                    <a:pt x="149" y="152"/>
                  </a:moveTo>
                  <a:cubicBezTo>
                    <a:pt x="144" y="149"/>
                    <a:pt x="141" y="155"/>
                    <a:pt x="139" y="159"/>
                  </a:cubicBezTo>
                  <a:cubicBezTo>
                    <a:pt x="138" y="159"/>
                    <a:pt x="137" y="158"/>
                    <a:pt x="136" y="158"/>
                  </a:cubicBezTo>
                  <a:cubicBezTo>
                    <a:pt x="137" y="155"/>
                    <a:pt x="139" y="152"/>
                    <a:pt x="140" y="150"/>
                  </a:cubicBezTo>
                  <a:cubicBezTo>
                    <a:pt x="142" y="151"/>
                    <a:pt x="143" y="150"/>
                    <a:pt x="145" y="150"/>
                  </a:cubicBezTo>
                  <a:cubicBezTo>
                    <a:pt x="143" y="146"/>
                    <a:pt x="143" y="144"/>
                    <a:pt x="146" y="141"/>
                  </a:cubicBezTo>
                  <a:cubicBezTo>
                    <a:pt x="147" y="142"/>
                    <a:pt x="147" y="144"/>
                    <a:pt x="150" y="143"/>
                  </a:cubicBezTo>
                  <a:cubicBezTo>
                    <a:pt x="150" y="147"/>
                    <a:pt x="149" y="149"/>
                    <a:pt x="149" y="152"/>
                  </a:cubicBezTo>
                  <a:close/>
                  <a:moveTo>
                    <a:pt x="133" y="125"/>
                  </a:moveTo>
                  <a:cubicBezTo>
                    <a:pt x="128" y="123"/>
                    <a:pt x="135" y="117"/>
                    <a:pt x="136" y="113"/>
                  </a:cubicBezTo>
                  <a:cubicBezTo>
                    <a:pt x="137" y="115"/>
                    <a:pt x="136" y="118"/>
                    <a:pt x="136" y="120"/>
                  </a:cubicBezTo>
                  <a:cubicBezTo>
                    <a:pt x="134" y="120"/>
                    <a:pt x="134" y="121"/>
                    <a:pt x="133" y="121"/>
                  </a:cubicBezTo>
                  <a:cubicBezTo>
                    <a:pt x="134" y="122"/>
                    <a:pt x="131" y="123"/>
                    <a:pt x="133" y="125"/>
                  </a:cubicBezTo>
                  <a:close/>
                  <a:moveTo>
                    <a:pt x="116" y="176"/>
                  </a:moveTo>
                  <a:cubicBezTo>
                    <a:pt x="114" y="176"/>
                    <a:pt x="114" y="174"/>
                    <a:pt x="112" y="174"/>
                  </a:cubicBezTo>
                  <a:cubicBezTo>
                    <a:pt x="113" y="172"/>
                    <a:pt x="114" y="171"/>
                    <a:pt x="115" y="169"/>
                  </a:cubicBezTo>
                  <a:cubicBezTo>
                    <a:pt x="117" y="170"/>
                    <a:pt x="117" y="171"/>
                    <a:pt x="120" y="169"/>
                  </a:cubicBezTo>
                  <a:cubicBezTo>
                    <a:pt x="119" y="172"/>
                    <a:pt x="117" y="174"/>
                    <a:pt x="116" y="176"/>
                  </a:cubicBezTo>
                  <a:close/>
                  <a:moveTo>
                    <a:pt x="119" y="193"/>
                  </a:moveTo>
                  <a:cubicBezTo>
                    <a:pt x="119" y="194"/>
                    <a:pt x="118" y="195"/>
                    <a:pt x="118" y="196"/>
                  </a:cubicBezTo>
                  <a:cubicBezTo>
                    <a:pt x="115" y="196"/>
                    <a:pt x="115" y="194"/>
                    <a:pt x="113" y="194"/>
                  </a:cubicBezTo>
                  <a:cubicBezTo>
                    <a:pt x="113" y="192"/>
                    <a:pt x="115" y="192"/>
                    <a:pt x="115" y="190"/>
                  </a:cubicBezTo>
                  <a:cubicBezTo>
                    <a:pt x="117" y="190"/>
                    <a:pt x="118" y="192"/>
                    <a:pt x="119" y="193"/>
                  </a:cubicBezTo>
                  <a:close/>
                  <a:moveTo>
                    <a:pt x="104" y="143"/>
                  </a:moveTo>
                  <a:cubicBezTo>
                    <a:pt x="102" y="143"/>
                    <a:pt x="103" y="144"/>
                    <a:pt x="102" y="143"/>
                  </a:cubicBezTo>
                  <a:cubicBezTo>
                    <a:pt x="102" y="140"/>
                    <a:pt x="103" y="138"/>
                    <a:pt x="105" y="137"/>
                  </a:cubicBezTo>
                  <a:cubicBezTo>
                    <a:pt x="106" y="140"/>
                    <a:pt x="108" y="140"/>
                    <a:pt x="109" y="142"/>
                  </a:cubicBezTo>
                  <a:cubicBezTo>
                    <a:pt x="110" y="145"/>
                    <a:pt x="107" y="145"/>
                    <a:pt x="107" y="148"/>
                  </a:cubicBezTo>
                  <a:cubicBezTo>
                    <a:pt x="105" y="145"/>
                    <a:pt x="105" y="146"/>
                    <a:pt x="104" y="143"/>
                  </a:cubicBezTo>
                  <a:close/>
                  <a:moveTo>
                    <a:pt x="107" y="155"/>
                  </a:moveTo>
                  <a:cubicBezTo>
                    <a:pt x="106" y="156"/>
                    <a:pt x="106" y="157"/>
                    <a:pt x="105" y="156"/>
                  </a:cubicBezTo>
                  <a:cubicBezTo>
                    <a:pt x="105" y="155"/>
                    <a:pt x="105" y="155"/>
                    <a:pt x="105" y="154"/>
                  </a:cubicBezTo>
                  <a:cubicBezTo>
                    <a:pt x="106" y="154"/>
                    <a:pt x="106" y="155"/>
                    <a:pt x="107" y="155"/>
                  </a:cubicBezTo>
                  <a:close/>
                  <a:moveTo>
                    <a:pt x="58" y="194"/>
                  </a:moveTo>
                  <a:cubicBezTo>
                    <a:pt x="59" y="195"/>
                    <a:pt x="62" y="198"/>
                    <a:pt x="59" y="199"/>
                  </a:cubicBezTo>
                  <a:cubicBezTo>
                    <a:pt x="60" y="196"/>
                    <a:pt x="58" y="196"/>
                    <a:pt x="58" y="194"/>
                  </a:cubicBezTo>
                  <a:close/>
                  <a:moveTo>
                    <a:pt x="46" y="68"/>
                  </a:moveTo>
                  <a:cubicBezTo>
                    <a:pt x="48" y="68"/>
                    <a:pt x="48" y="71"/>
                    <a:pt x="50" y="71"/>
                  </a:cubicBezTo>
                  <a:cubicBezTo>
                    <a:pt x="50" y="73"/>
                    <a:pt x="49" y="75"/>
                    <a:pt x="47" y="75"/>
                  </a:cubicBezTo>
                  <a:cubicBezTo>
                    <a:pt x="47" y="72"/>
                    <a:pt x="47" y="74"/>
                    <a:pt x="45" y="72"/>
                  </a:cubicBezTo>
                  <a:cubicBezTo>
                    <a:pt x="44" y="70"/>
                    <a:pt x="46" y="69"/>
                    <a:pt x="46" y="68"/>
                  </a:cubicBezTo>
                  <a:close/>
                  <a:moveTo>
                    <a:pt x="46" y="53"/>
                  </a:moveTo>
                  <a:cubicBezTo>
                    <a:pt x="50" y="53"/>
                    <a:pt x="49" y="58"/>
                    <a:pt x="46" y="60"/>
                  </a:cubicBezTo>
                  <a:cubicBezTo>
                    <a:pt x="43" y="58"/>
                    <a:pt x="45" y="56"/>
                    <a:pt x="46" y="53"/>
                  </a:cubicBezTo>
                  <a:close/>
                  <a:moveTo>
                    <a:pt x="57" y="42"/>
                  </a:moveTo>
                  <a:cubicBezTo>
                    <a:pt x="58" y="44"/>
                    <a:pt x="54" y="47"/>
                    <a:pt x="54" y="50"/>
                  </a:cubicBezTo>
                  <a:cubicBezTo>
                    <a:pt x="52" y="50"/>
                    <a:pt x="51" y="48"/>
                    <a:pt x="50" y="48"/>
                  </a:cubicBezTo>
                  <a:cubicBezTo>
                    <a:pt x="51" y="44"/>
                    <a:pt x="53" y="41"/>
                    <a:pt x="55" y="38"/>
                  </a:cubicBezTo>
                  <a:cubicBezTo>
                    <a:pt x="57" y="39"/>
                    <a:pt x="57" y="41"/>
                    <a:pt x="56" y="42"/>
                  </a:cubicBezTo>
                  <a:cubicBezTo>
                    <a:pt x="56" y="43"/>
                    <a:pt x="57" y="43"/>
                    <a:pt x="57" y="42"/>
                  </a:cubicBezTo>
                  <a:close/>
                  <a:moveTo>
                    <a:pt x="136" y="95"/>
                  </a:moveTo>
                  <a:cubicBezTo>
                    <a:pt x="137" y="97"/>
                    <a:pt x="137" y="101"/>
                    <a:pt x="137" y="102"/>
                  </a:cubicBezTo>
                  <a:cubicBezTo>
                    <a:pt x="134" y="99"/>
                    <a:pt x="128" y="97"/>
                    <a:pt x="129" y="92"/>
                  </a:cubicBezTo>
                  <a:cubicBezTo>
                    <a:pt x="132" y="92"/>
                    <a:pt x="133" y="97"/>
                    <a:pt x="136" y="95"/>
                  </a:cubicBezTo>
                  <a:close/>
                  <a:moveTo>
                    <a:pt x="134" y="85"/>
                  </a:moveTo>
                  <a:cubicBezTo>
                    <a:pt x="136" y="85"/>
                    <a:pt x="135" y="88"/>
                    <a:pt x="136" y="89"/>
                  </a:cubicBezTo>
                  <a:cubicBezTo>
                    <a:pt x="134" y="88"/>
                    <a:pt x="134" y="87"/>
                    <a:pt x="134" y="85"/>
                  </a:cubicBezTo>
                  <a:close/>
                  <a:moveTo>
                    <a:pt x="131" y="84"/>
                  </a:moveTo>
                  <a:cubicBezTo>
                    <a:pt x="129" y="83"/>
                    <a:pt x="129" y="81"/>
                    <a:pt x="127" y="79"/>
                  </a:cubicBezTo>
                  <a:cubicBezTo>
                    <a:pt x="127" y="77"/>
                    <a:pt x="129" y="77"/>
                    <a:pt x="130" y="75"/>
                  </a:cubicBezTo>
                  <a:cubicBezTo>
                    <a:pt x="133" y="76"/>
                    <a:pt x="133" y="81"/>
                    <a:pt x="131" y="84"/>
                  </a:cubicBezTo>
                  <a:close/>
                  <a:moveTo>
                    <a:pt x="135" y="107"/>
                  </a:moveTo>
                  <a:cubicBezTo>
                    <a:pt x="135" y="111"/>
                    <a:pt x="129" y="112"/>
                    <a:pt x="128" y="116"/>
                  </a:cubicBezTo>
                  <a:cubicBezTo>
                    <a:pt x="125" y="114"/>
                    <a:pt x="124" y="110"/>
                    <a:pt x="120" y="109"/>
                  </a:cubicBezTo>
                  <a:cubicBezTo>
                    <a:pt x="121" y="105"/>
                    <a:pt x="124" y="102"/>
                    <a:pt x="126" y="99"/>
                  </a:cubicBezTo>
                  <a:cubicBezTo>
                    <a:pt x="127" y="101"/>
                    <a:pt x="134" y="104"/>
                    <a:pt x="135" y="107"/>
                  </a:cubicBezTo>
                  <a:close/>
                  <a:moveTo>
                    <a:pt x="130" y="128"/>
                  </a:moveTo>
                  <a:cubicBezTo>
                    <a:pt x="129" y="129"/>
                    <a:pt x="129" y="130"/>
                    <a:pt x="127" y="130"/>
                  </a:cubicBezTo>
                  <a:cubicBezTo>
                    <a:pt x="126" y="129"/>
                    <a:pt x="128" y="128"/>
                    <a:pt x="128" y="126"/>
                  </a:cubicBezTo>
                  <a:cubicBezTo>
                    <a:pt x="129" y="126"/>
                    <a:pt x="129" y="128"/>
                    <a:pt x="130" y="128"/>
                  </a:cubicBezTo>
                  <a:close/>
                  <a:moveTo>
                    <a:pt x="122" y="125"/>
                  </a:moveTo>
                  <a:cubicBezTo>
                    <a:pt x="119" y="122"/>
                    <a:pt x="115" y="121"/>
                    <a:pt x="115" y="116"/>
                  </a:cubicBezTo>
                  <a:cubicBezTo>
                    <a:pt x="118" y="114"/>
                    <a:pt x="121" y="120"/>
                    <a:pt x="123" y="122"/>
                  </a:cubicBezTo>
                  <a:cubicBezTo>
                    <a:pt x="123" y="124"/>
                    <a:pt x="121" y="123"/>
                    <a:pt x="122" y="125"/>
                  </a:cubicBezTo>
                  <a:close/>
                  <a:moveTo>
                    <a:pt x="120" y="141"/>
                  </a:moveTo>
                  <a:cubicBezTo>
                    <a:pt x="121" y="139"/>
                    <a:pt x="122" y="138"/>
                    <a:pt x="123" y="136"/>
                  </a:cubicBezTo>
                  <a:cubicBezTo>
                    <a:pt x="125" y="137"/>
                    <a:pt x="123" y="141"/>
                    <a:pt x="120" y="141"/>
                  </a:cubicBezTo>
                  <a:close/>
                  <a:moveTo>
                    <a:pt x="81" y="136"/>
                  </a:moveTo>
                  <a:cubicBezTo>
                    <a:pt x="82" y="134"/>
                    <a:pt x="83" y="134"/>
                    <a:pt x="83" y="132"/>
                  </a:cubicBezTo>
                  <a:cubicBezTo>
                    <a:pt x="85" y="133"/>
                    <a:pt x="87" y="135"/>
                    <a:pt x="89" y="137"/>
                  </a:cubicBezTo>
                  <a:cubicBezTo>
                    <a:pt x="89" y="139"/>
                    <a:pt x="88" y="140"/>
                    <a:pt x="86" y="141"/>
                  </a:cubicBezTo>
                  <a:cubicBezTo>
                    <a:pt x="84" y="140"/>
                    <a:pt x="83" y="138"/>
                    <a:pt x="81" y="136"/>
                  </a:cubicBezTo>
                  <a:close/>
                  <a:moveTo>
                    <a:pt x="85" y="162"/>
                  </a:moveTo>
                  <a:cubicBezTo>
                    <a:pt x="85" y="162"/>
                    <a:pt x="84" y="162"/>
                    <a:pt x="84" y="162"/>
                  </a:cubicBezTo>
                  <a:cubicBezTo>
                    <a:pt x="82" y="163"/>
                    <a:pt x="83" y="161"/>
                    <a:pt x="82" y="161"/>
                  </a:cubicBezTo>
                  <a:cubicBezTo>
                    <a:pt x="82" y="159"/>
                    <a:pt x="82" y="157"/>
                    <a:pt x="85" y="158"/>
                  </a:cubicBezTo>
                  <a:cubicBezTo>
                    <a:pt x="84" y="159"/>
                    <a:pt x="86" y="160"/>
                    <a:pt x="85" y="162"/>
                  </a:cubicBezTo>
                  <a:close/>
                  <a:moveTo>
                    <a:pt x="72" y="140"/>
                  </a:moveTo>
                  <a:cubicBezTo>
                    <a:pt x="72" y="137"/>
                    <a:pt x="75" y="137"/>
                    <a:pt x="75" y="134"/>
                  </a:cubicBezTo>
                  <a:cubicBezTo>
                    <a:pt x="76" y="134"/>
                    <a:pt x="77" y="134"/>
                    <a:pt x="78" y="135"/>
                  </a:cubicBezTo>
                  <a:cubicBezTo>
                    <a:pt x="76" y="136"/>
                    <a:pt x="75" y="140"/>
                    <a:pt x="72" y="140"/>
                  </a:cubicBezTo>
                  <a:close/>
                  <a:moveTo>
                    <a:pt x="76" y="155"/>
                  </a:moveTo>
                  <a:cubicBezTo>
                    <a:pt x="75" y="152"/>
                    <a:pt x="72" y="153"/>
                    <a:pt x="73" y="149"/>
                  </a:cubicBezTo>
                  <a:cubicBezTo>
                    <a:pt x="75" y="149"/>
                    <a:pt x="80" y="154"/>
                    <a:pt x="76" y="155"/>
                  </a:cubicBezTo>
                  <a:close/>
                  <a:moveTo>
                    <a:pt x="62" y="149"/>
                  </a:moveTo>
                  <a:cubicBezTo>
                    <a:pt x="59" y="147"/>
                    <a:pt x="57" y="143"/>
                    <a:pt x="54" y="141"/>
                  </a:cubicBezTo>
                  <a:cubicBezTo>
                    <a:pt x="54" y="140"/>
                    <a:pt x="56" y="141"/>
                    <a:pt x="56" y="139"/>
                  </a:cubicBezTo>
                  <a:cubicBezTo>
                    <a:pt x="58" y="142"/>
                    <a:pt x="64" y="144"/>
                    <a:pt x="62" y="149"/>
                  </a:cubicBezTo>
                  <a:close/>
                  <a:moveTo>
                    <a:pt x="63" y="159"/>
                  </a:moveTo>
                  <a:cubicBezTo>
                    <a:pt x="63" y="161"/>
                    <a:pt x="61" y="162"/>
                    <a:pt x="61" y="164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9" y="161"/>
                    <a:pt x="61" y="160"/>
                    <a:pt x="61" y="158"/>
                  </a:cubicBezTo>
                  <a:cubicBezTo>
                    <a:pt x="62" y="158"/>
                    <a:pt x="62" y="159"/>
                    <a:pt x="63" y="159"/>
                  </a:cubicBezTo>
                  <a:close/>
                  <a:moveTo>
                    <a:pt x="53" y="136"/>
                  </a:moveTo>
                  <a:cubicBezTo>
                    <a:pt x="54" y="136"/>
                    <a:pt x="54" y="136"/>
                    <a:pt x="55" y="136"/>
                  </a:cubicBezTo>
                  <a:cubicBezTo>
                    <a:pt x="55" y="138"/>
                    <a:pt x="53" y="138"/>
                    <a:pt x="53" y="139"/>
                  </a:cubicBezTo>
                  <a:cubicBezTo>
                    <a:pt x="51" y="139"/>
                    <a:pt x="54" y="138"/>
                    <a:pt x="53" y="136"/>
                  </a:cubicBezTo>
                  <a:close/>
                  <a:moveTo>
                    <a:pt x="43" y="98"/>
                  </a:moveTo>
                  <a:cubicBezTo>
                    <a:pt x="45" y="97"/>
                    <a:pt x="47" y="100"/>
                    <a:pt x="45" y="101"/>
                  </a:cubicBezTo>
                  <a:cubicBezTo>
                    <a:pt x="43" y="101"/>
                    <a:pt x="43" y="99"/>
                    <a:pt x="43" y="98"/>
                  </a:cubicBezTo>
                  <a:close/>
                  <a:moveTo>
                    <a:pt x="42" y="106"/>
                  </a:moveTo>
                  <a:cubicBezTo>
                    <a:pt x="34" y="103"/>
                    <a:pt x="47" y="99"/>
                    <a:pt x="42" y="106"/>
                  </a:cubicBezTo>
                  <a:close/>
                  <a:moveTo>
                    <a:pt x="49" y="84"/>
                  </a:moveTo>
                  <a:cubicBezTo>
                    <a:pt x="48" y="88"/>
                    <a:pt x="45" y="89"/>
                    <a:pt x="44" y="92"/>
                  </a:cubicBezTo>
                  <a:cubicBezTo>
                    <a:pt x="42" y="90"/>
                    <a:pt x="46" y="85"/>
                    <a:pt x="49" y="84"/>
                  </a:cubicBezTo>
                  <a:close/>
                  <a:moveTo>
                    <a:pt x="46" y="109"/>
                  </a:moveTo>
                  <a:cubicBezTo>
                    <a:pt x="46" y="108"/>
                    <a:pt x="46" y="108"/>
                    <a:pt x="46" y="107"/>
                  </a:cubicBezTo>
                  <a:cubicBezTo>
                    <a:pt x="49" y="107"/>
                    <a:pt x="47" y="110"/>
                    <a:pt x="47" y="111"/>
                  </a:cubicBezTo>
                  <a:cubicBezTo>
                    <a:pt x="45" y="112"/>
                    <a:pt x="46" y="110"/>
                    <a:pt x="44" y="110"/>
                  </a:cubicBezTo>
                  <a:cubicBezTo>
                    <a:pt x="44" y="109"/>
                    <a:pt x="45" y="110"/>
                    <a:pt x="46" y="109"/>
                  </a:cubicBezTo>
                  <a:close/>
                  <a:moveTo>
                    <a:pt x="45" y="93"/>
                  </a:moveTo>
                  <a:cubicBezTo>
                    <a:pt x="47" y="90"/>
                    <a:pt x="47" y="88"/>
                    <a:pt x="51" y="86"/>
                  </a:cubicBezTo>
                  <a:cubicBezTo>
                    <a:pt x="50" y="88"/>
                    <a:pt x="53" y="87"/>
                    <a:pt x="52" y="89"/>
                  </a:cubicBezTo>
                  <a:cubicBezTo>
                    <a:pt x="52" y="92"/>
                    <a:pt x="50" y="93"/>
                    <a:pt x="49" y="95"/>
                  </a:cubicBezTo>
                  <a:cubicBezTo>
                    <a:pt x="47" y="95"/>
                    <a:pt x="46" y="94"/>
                    <a:pt x="45" y="93"/>
                  </a:cubicBezTo>
                  <a:close/>
                  <a:moveTo>
                    <a:pt x="115" y="89"/>
                  </a:moveTo>
                  <a:cubicBezTo>
                    <a:pt x="114" y="93"/>
                    <a:pt x="112" y="95"/>
                    <a:pt x="110" y="98"/>
                  </a:cubicBezTo>
                  <a:cubicBezTo>
                    <a:pt x="103" y="96"/>
                    <a:pt x="108" y="89"/>
                    <a:pt x="110" y="85"/>
                  </a:cubicBezTo>
                  <a:cubicBezTo>
                    <a:pt x="113" y="86"/>
                    <a:pt x="114" y="88"/>
                    <a:pt x="115" y="89"/>
                  </a:cubicBezTo>
                  <a:close/>
                  <a:moveTo>
                    <a:pt x="113" y="80"/>
                  </a:moveTo>
                  <a:cubicBezTo>
                    <a:pt x="114" y="79"/>
                    <a:pt x="115" y="79"/>
                    <a:pt x="115" y="78"/>
                  </a:cubicBezTo>
                  <a:cubicBezTo>
                    <a:pt x="117" y="79"/>
                    <a:pt x="119" y="81"/>
                    <a:pt x="119" y="84"/>
                  </a:cubicBezTo>
                  <a:cubicBezTo>
                    <a:pt x="116" y="84"/>
                    <a:pt x="116" y="81"/>
                    <a:pt x="113" y="80"/>
                  </a:cubicBezTo>
                  <a:close/>
                  <a:moveTo>
                    <a:pt x="87" y="126"/>
                  </a:moveTo>
                  <a:cubicBezTo>
                    <a:pt x="88" y="125"/>
                    <a:pt x="88" y="123"/>
                    <a:pt x="91" y="122"/>
                  </a:cubicBezTo>
                  <a:cubicBezTo>
                    <a:pt x="91" y="124"/>
                    <a:pt x="93" y="125"/>
                    <a:pt x="94" y="127"/>
                  </a:cubicBezTo>
                  <a:cubicBezTo>
                    <a:pt x="94" y="130"/>
                    <a:pt x="91" y="129"/>
                    <a:pt x="92" y="132"/>
                  </a:cubicBezTo>
                  <a:cubicBezTo>
                    <a:pt x="90" y="133"/>
                    <a:pt x="90" y="130"/>
                    <a:pt x="89" y="132"/>
                  </a:cubicBezTo>
                  <a:cubicBezTo>
                    <a:pt x="90" y="131"/>
                    <a:pt x="90" y="127"/>
                    <a:pt x="87" y="126"/>
                  </a:cubicBezTo>
                  <a:close/>
                  <a:moveTo>
                    <a:pt x="66" y="99"/>
                  </a:moveTo>
                  <a:cubicBezTo>
                    <a:pt x="68" y="100"/>
                    <a:pt x="69" y="101"/>
                    <a:pt x="69" y="103"/>
                  </a:cubicBezTo>
                  <a:cubicBezTo>
                    <a:pt x="67" y="103"/>
                    <a:pt x="65" y="101"/>
                    <a:pt x="66" y="99"/>
                  </a:cubicBezTo>
                  <a:close/>
                  <a:moveTo>
                    <a:pt x="78" y="121"/>
                  </a:moveTo>
                  <a:cubicBezTo>
                    <a:pt x="74" y="119"/>
                    <a:pt x="72" y="115"/>
                    <a:pt x="68" y="113"/>
                  </a:cubicBezTo>
                  <a:cubicBezTo>
                    <a:pt x="67" y="111"/>
                    <a:pt x="69" y="111"/>
                    <a:pt x="68" y="109"/>
                  </a:cubicBezTo>
                  <a:cubicBezTo>
                    <a:pt x="73" y="112"/>
                    <a:pt x="76" y="116"/>
                    <a:pt x="78" y="121"/>
                  </a:cubicBezTo>
                  <a:close/>
                  <a:moveTo>
                    <a:pt x="66" y="92"/>
                  </a:moveTo>
                  <a:cubicBezTo>
                    <a:pt x="64" y="90"/>
                    <a:pt x="57" y="88"/>
                    <a:pt x="60" y="84"/>
                  </a:cubicBezTo>
                  <a:cubicBezTo>
                    <a:pt x="63" y="86"/>
                    <a:pt x="68" y="88"/>
                    <a:pt x="66" y="92"/>
                  </a:cubicBezTo>
                  <a:close/>
                  <a:moveTo>
                    <a:pt x="62" y="80"/>
                  </a:moveTo>
                  <a:cubicBezTo>
                    <a:pt x="64" y="81"/>
                    <a:pt x="65" y="85"/>
                    <a:pt x="69" y="87"/>
                  </a:cubicBezTo>
                  <a:cubicBezTo>
                    <a:pt x="67" y="88"/>
                    <a:pt x="63" y="83"/>
                    <a:pt x="62" y="80"/>
                  </a:cubicBezTo>
                  <a:close/>
                  <a:moveTo>
                    <a:pt x="67" y="105"/>
                  </a:moveTo>
                  <a:cubicBezTo>
                    <a:pt x="66" y="107"/>
                    <a:pt x="65" y="109"/>
                    <a:pt x="62" y="109"/>
                  </a:cubicBezTo>
                  <a:cubicBezTo>
                    <a:pt x="63" y="107"/>
                    <a:pt x="64" y="105"/>
                    <a:pt x="65" y="104"/>
                  </a:cubicBezTo>
                  <a:cubicBezTo>
                    <a:pt x="66" y="103"/>
                    <a:pt x="65" y="106"/>
                    <a:pt x="67" y="105"/>
                  </a:cubicBezTo>
                  <a:close/>
                  <a:moveTo>
                    <a:pt x="68" y="97"/>
                  </a:moveTo>
                  <a:cubicBezTo>
                    <a:pt x="68" y="95"/>
                    <a:pt x="70" y="95"/>
                    <a:pt x="69" y="94"/>
                  </a:cubicBezTo>
                  <a:cubicBezTo>
                    <a:pt x="71" y="93"/>
                    <a:pt x="71" y="95"/>
                    <a:pt x="72" y="94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0" y="98"/>
                    <a:pt x="70" y="97"/>
                    <a:pt x="68" y="97"/>
                  </a:cubicBezTo>
                  <a:close/>
                  <a:moveTo>
                    <a:pt x="72" y="89"/>
                  </a:moveTo>
                  <a:cubicBezTo>
                    <a:pt x="74" y="90"/>
                    <a:pt x="75" y="92"/>
                    <a:pt x="74" y="94"/>
                  </a:cubicBezTo>
                  <a:cubicBezTo>
                    <a:pt x="72" y="94"/>
                    <a:pt x="72" y="92"/>
                    <a:pt x="72" y="89"/>
                  </a:cubicBezTo>
                  <a:close/>
                  <a:moveTo>
                    <a:pt x="74" y="83"/>
                  </a:moveTo>
                  <a:cubicBezTo>
                    <a:pt x="76" y="84"/>
                    <a:pt x="77" y="86"/>
                    <a:pt x="78" y="88"/>
                  </a:cubicBezTo>
                  <a:cubicBezTo>
                    <a:pt x="75" y="87"/>
                    <a:pt x="74" y="86"/>
                    <a:pt x="74" y="83"/>
                  </a:cubicBezTo>
                  <a:close/>
                  <a:moveTo>
                    <a:pt x="85" y="111"/>
                  </a:moveTo>
                  <a:cubicBezTo>
                    <a:pt x="80" y="108"/>
                    <a:pt x="77" y="104"/>
                    <a:pt x="74" y="100"/>
                  </a:cubicBezTo>
                  <a:cubicBezTo>
                    <a:pt x="79" y="100"/>
                    <a:pt x="83" y="106"/>
                    <a:pt x="85" y="111"/>
                  </a:cubicBezTo>
                  <a:close/>
                  <a:moveTo>
                    <a:pt x="85" y="118"/>
                  </a:moveTo>
                  <a:cubicBezTo>
                    <a:pt x="87" y="118"/>
                    <a:pt x="86" y="122"/>
                    <a:pt x="83" y="122"/>
                  </a:cubicBezTo>
                  <a:cubicBezTo>
                    <a:pt x="82" y="121"/>
                    <a:pt x="84" y="119"/>
                    <a:pt x="85" y="118"/>
                  </a:cubicBezTo>
                  <a:close/>
                  <a:moveTo>
                    <a:pt x="76" y="96"/>
                  </a:moveTo>
                  <a:cubicBezTo>
                    <a:pt x="77" y="96"/>
                    <a:pt x="77" y="95"/>
                    <a:pt x="78" y="95"/>
                  </a:cubicBezTo>
                  <a:cubicBezTo>
                    <a:pt x="81" y="98"/>
                    <a:pt x="87" y="100"/>
                    <a:pt x="88" y="105"/>
                  </a:cubicBezTo>
                  <a:cubicBezTo>
                    <a:pt x="88" y="106"/>
                    <a:pt x="87" y="106"/>
                    <a:pt x="86" y="107"/>
                  </a:cubicBezTo>
                  <a:cubicBezTo>
                    <a:pt x="83" y="104"/>
                    <a:pt x="79" y="100"/>
                    <a:pt x="76" y="96"/>
                  </a:cubicBezTo>
                  <a:close/>
                  <a:moveTo>
                    <a:pt x="80" y="90"/>
                  </a:moveTo>
                  <a:cubicBezTo>
                    <a:pt x="84" y="90"/>
                    <a:pt x="88" y="96"/>
                    <a:pt x="91" y="99"/>
                  </a:cubicBezTo>
                  <a:cubicBezTo>
                    <a:pt x="87" y="99"/>
                    <a:pt x="83" y="94"/>
                    <a:pt x="80" y="90"/>
                  </a:cubicBezTo>
                  <a:close/>
                  <a:moveTo>
                    <a:pt x="89" y="112"/>
                  </a:moveTo>
                  <a:cubicBezTo>
                    <a:pt x="89" y="113"/>
                    <a:pt x="89" y="114"/>
                    <a:pt x="89" y="115"/>
                  </a:cubicBezTo>
                  <a:cubicBezTo>
                    <a:pt x="88" y="114"/>
                    <a:pt x="87" y="114"/>
                    <a:pt x="87" y="113"/>
                  </a:cubicBezTo>
                  <a:cubicBezTo>
                    <a:pt x="88" y="112"/>
                    <a:pt x="88" y="112"/>
                    <a:pt x="89" y="112"/>
                  </a:cubicBezTo>
                  <a:close/>
                  <a:moveTo>
                    <a:pt x="92" y="106"/>
                  </a:moveTo>
                  <a:cubicBezTo>
                    <a:pt x="94" y="108"/>
                    <a:pt x="92" y="110"/>
                    <a:pt x="91" y="111"/>
                  </a:cubicBezTo>
                  <a:cubicBezTo>
                    <a:pt x="88" y="111"/>
                    <a:pt x="90" y="107"/>
                    <a:pt x="92" y="106"/>
                  </a:cubicBezTo>
                  <a:close/>
                  <a:moveTo>
                    <a:pt x="91" y="97"/>
                  </a:moveTo>
                  <a:cubicBezTo>
                    <a:pt x="88" y="93"/>
                    <a:pt x="83" y="91"/>
                    <a:pt x="82" y="87"/>
                  </a:cubicBezTo>
                  <a:cubicBezTo>
                    <a:pt x="83" y="86"/>
                    <a:pt x="83" y="84"/>
                    <a:pt x="84" y="83"/>
                  </a:cubicBezTo>
                  <a:cubicBezTo>
                    <a:pt x="88" y="86"/>
                    <a:pt x="91" y="90"/>
                    <a:pt x="95" y="93"/>
                  </a:cubicBezTo>
                  <a:cubicBezTo>
                    <a:pt x="94" y="94"/>
                    <a:pt x="94" y="97"/>
                    <a:pt x="91" y="97"/>
                  </a:cubicBezTo>
                  <a:close/>
                  <a:moveTo>
                    <a:pt x="94" y="101"/>
                  </a:moveTo>
                  <a:cubicBezTo>
                    <a:pt x="96" y="100"/>
                    <a:pt x="96" y="96"/>
                    <a:pt x="99" y="96"/>
                  </a:cubicBezTo>
                  <a:cubicBezTo>
                    <a:pt x="100" y="99"/>
                    <a:pt x="98" y="100"/>
                    <a:pt x="97" y="102"/>
                  </a:cubicBezTo>
                  <a:cubicBezTo>
                    <a:pt x="95" y="102"/>
                    <a:pt x="96" y="100"/>
                    <a:pt x="94" y="101"/>
                  </a:cubicBezTo>
                  <a:close/>
                  <a:moveTo>
                    <a:pt x="93" y="104"/>
                  </a:moveTo>
                  <a:cubicBezTo>
                    <a:pt x="93" y="102"/>
                    <a:pt x="95" y="103"/>
                    <a:pt x="95" y="102"/>
                  </a:cubicBezTo>
                  <a:cubicBezTo>
                    <a:pt x="97" y="102"/>
                    <a:pt x="96" y="105"/>
                    <a:pt x="93" y="104"/>
                  </a:cubicBezTo>
                  <a:close/>
                  <a:moveTo>
                    <a:pt x="100" y="115"/>
                  </a:moveTo>
                  <a:cubicBezTo>
                    <a:pt x="100" y="117"/>
                    <a:pt x="99" y="118"/>
                    <a:pt x="98" y="119"/>
                  </a:cubicBezTo>
                  <a:cubicBezTo>
                    <a:pt x="96" y="118"/>
                    <a:pt x="96" y="116"/>
                    <a:pt x="93" y="115"/>
                  </a:cubicBezTo>
                  <a:cubicBezTo>
                    <a:pt x="94" y="109"/>
                    <a:pt x="98" y="112"/>
                    <a:pt x="100" y="115"/>
                  </a:cubicBezTo>
                  <a:close/>
                  <a:moveTo>
                    <a:pt x="98" y="106"/>
                  </a:moveTo>
                  <a:cubicBezTo>
                    <a:pt x="100" y="108"/>
                    <a:pt x="101" y="109"/>
                    <a:pt x="103" y="111"/>
                  </a:cubicBezTo>
                  <a:cubicBezTo>
                    <a:pt x="102" y="111"/>
                    <a:pt x="99" y="109"/>
                    <a:pt x="98" y="106"/>
                  </a:cubicBezTo>
                  <a:close/>
                  <a:moveTo>
                    <a:pt x="100" y="104"/>
                  </a:moveTo>
                  <a:cubicBezTo>
                    <a:pt x="100" y="102"/>
                    <a:pt x="101" y="102"/>
                    <a:pt x="102" y="101"/>
                  </a:cubicBezTo>
                  <a:cubicBezTo>
                    <a:pt x="104" y="101"/>
                    <a:pt x="105" y="103"/>
                    <a:pt x="106" y="105"/>
                  </a:cubicBezTo>
                  <a:cubicBezTo>
                    <a:pt x="106" y="106"/>
                    <a:pt x="105" y="107"/>
                    <a:pt x="105" y="108"/>
                  </a:cubicBezTo>
                  <a:cubicBezTo>
                    <a:pt x="102" y="108"/>
                    <a:pt x="101" y="106"/>
                    <a:pt x="100" y="104"/>
                  </a:cubicBezTo>
                  <a:close/>
                  <a:moveTo>
                    <a:pt x="100" y="91"/>
                  </a:moveTo>
                  <a:cubicBezTo>
                    <a:pt x="101" y="91"/>
                    <a:pt x="102" y="92"/>
                    <a:pt x="102" y="94"/>
                  </a:cubicBezTo>
                  <a:cubicBezTo>
                    <a:pt x="100" y="94"/>
                    <a:pt x="100" y="93"/>
                    <a:pt x="100" y="91"/>
                  </a:cubicBezTo>
                  <a:close/>
                  <a:moveTo>
                    <a:pt x="104" y="97"/>
                  </a:moveTo>
                  <a:cubicBezTo>
                    <a:pt x="105" y="95"/>
                    <a:pt x="108" y="99"/>
                    <a:pt x="109" y="101"/>
                  </a:cubicBezTo>
                  <a:cubicBezTo>
                    <a:pt x="105" y="102"/>
                    <a:pt x="107" y="97"/>
                    <a:pt x="104" y="97"/>
                  </a:cubicBezTo>
                  <a:close/>
                  <a:moveTo>
                    <a:pt x="110" y="118"/>
                  </a:moveTo>
                  <a:cubicBezTo>
                    <a:pt x="108" y="118"/>
                    <a:pt x="106" y="117"/>
                    <a:pt x="106" y="114"/>
                  </a:cubicBezTo>
                  <a:cubicBezTo>
                    <a:pt x="108" y="115"/>
                    <a:pt x="109" y="116"/>
                    <a:pt x="110" y="118"/>
                  </a:cubicBezTo>
                  <a:close/>
                  <a:moveTo>
                    <a:pt x="118" y="131"/>
                  </a:moveTo>
                  <a:cubicBezTo>
                    <a:pt x="116" y="132"/>
                    <a:pt x="116" y="135"/>
                    <a:pt x="113" y="135"/>
                  </a:cubicBezTo>
                  <a:cubicBezTo>
                    <a:pt x="112" y="133"/>
                    <a:pt x="111" y="131"/>
                    <a:pt x="108" y="130"/>
                  </a:cubicBezTo>
                  <a:cubicBezTo>
                    <a:pt x="110" y="122"/>
                    <a:pt x="115" y="127"/>
                    <a:pt x="118" y="131"/>
                  </a:cubicBezTo>
                  <a:close/>
                  <a:moveTo>
                    <a:pt x="110" y="116"/>
                  </a:moveTo>
                  <a:cubicBezTo>
                    <a:pt x="110" y="114"/>
                    <a:pt x="109" y="113"/>
                    <a:pt x="108" y="112"/>
                  </a:cubicBezTo>
                  <a:cubicBezTo>
                    <a:pt x="108" y="110"/>
                    <a:pt x="109" y="109"/>
                    <a:pt x="109" y="108"/>
                  </a:cubicBezTo>
                  <a:cubicBezTo>
                    <a:pt x="112" y="108"/>
                    <a:pt x="112" y="111"/>
                    <a:pt x="113" y="112"/>
                  </a:cubicBezTo>
                  <a:cubicBezTo>
                    <a:pt x="113" y="114"/>
                    <a:pt x="112" y="115"/>
                    <a:pt x="110" y="116"/>
                  </a:cubicBezTo>
                  <a:close/>
                  <a:moveTo>
                    <a:pt x="110" y="77"/>
                  </a:moveTo>
                  <a:cubicBezTo>
                    <a:pt x="109" y="77"/>
                    <a:pt x="110" y="75"/>
                    <a:pt x="108" y="75"/>
                  </a:cubicBezTo>
                  <a:cubicBezTo>
                    <a:pt x="108" y="73"/>
                    <a:pt x="109" y="72"/>
                    <a:pt x="110" y="72"/>
                  </a:cubicBezTo>
                  <a:cubicBezTo>
                    <a:pt x="111" y="74"/>
                    <a:pt x="112" y="75"/>
                    <a:pt x="110" y="77"/>
                  </a:cubicBezTo>
                  <a:close/>
                  <a:moveTo>
                    <a:pt x="106" y="61"/>
                  </a:moveTo>
                  <a:cubicBezTo>
                    <a:pt x="107" y="61"/>
                    <a:pt x="108" y="61"/>
                    <a:pt x="108" y="61"/>
                  </a:cubicBezTo>
                  <a:cubicBezTo>
                    <a:pt x="108" y="63"/>
                    <a:pt x="109" y="63"/>
                    <a:pt x="109" y="64"/>
                  </a:cubicBezTo>
                  <a:cubicBezTo>
                    <a:pt x="107" y="64"/>
                    <a:pt x="106" y="63"/>
                    <a:pt x="106" y="61"/>
                  </a:cubicBezTo>
                  <a:close/>
                  <a:moveTo>
                    <a:pt x="107" y="81"/>
                  </a:moveTo>
                  <a:cubicBezTo>
                    <a:pt x="108" y="84"/>
                    <a:pt x="105" y="89"/>
                    <a:pt x="102" y="91"/>
                  </a:cubicBezTo>
                  <a:cubicBezTo>
                    <a:pt x="101" y="87"/>
                    <a:pt x="103" y="82"/>
                    <a:pt x="107" y="81"/>
                  </a:cubicBezTo>
                  <a:close/>
                  <a:moveTo>
                    <a:pt x="106" y="68"/>
                  </a:moveTo>
                  <a:cubicBezTo>
                    <a:pt x="106" y="71"/>
                    <a:pt x="105" y="71"/>
                    <a:pt x="105" y="73"/>
                  </a:cubicBezTo>
                  <a:cubicBezTo>
                    <a:pt x="104" y="69"/>
                    <a:pt x="99" y="69"/>
                    <a:pt x="100" y="65"/>
                  </a:cubicBezTo>
                  <a:cubicBezTo>
                    <a:pt x="99" y="68"/>
                    <a:pt x="96" y="63"/>
                    <a:pt x="97" y="61"/>
                  </a:cubicBezTo>
                  <a:cubicBezTo>
                    <a:pt x="101" y="62"/>
                    <a:pt x="103" y="65"/>
                    <a:pt x="106" y="68"/>
                  </a:cubicBezTo>
                  <a:close/>
                  <a:moveTo>
                    <a:pt x="100" y="55"/>
                  </a:moveTo>
                  <a:cubicBezTo>
                    <a:pt x="104" y="54"/>
                    <a:pt x="106" y="58"/>
                    <a:pt x="106" y="61"/>
                  </a:cubicBezTo>
                  <a:cubicBezTo>
                    <a:pt x="103" y="60"/>
                    <a:pt x="100" y="60"/>
                    <a:pt x="100" y="55"/>
                  </a:cubicBezTo>
                  <a:close/>
                  <a:moveTo>
                    <a:pt x="97" y="65"/>
                  </a:moveTo>
                  <a:cubicBezTo>
                    <a:pt x="97" y="66"/>
                    <a:pt x="97" y="67"/>
                    <a:pt x="98" y="67"/>
                  </a:cubicBezTo>
                  <a:cubicBezTo>
                    <a:pt x="97" y="69"/>
                    <a:pt x="94" y="66"/>
                    <a:pt x="95" y="65"/>
                  </a:cubicBezTo>
                  <a:cubicBezTo>
                    <a:pt x="95" y="65"/>
                    <a:pt x="96" y="65"/>
                    <a:pt x="97" y="65"/>
                  </a:cubicBezTo>
                  <a:close/>
                  <a:moveTo>
                    <a:pt x="102" y="77"/>
                  </a:moveTo>
                  <a:cubicBezTo>
                    <a:pt x="101" y="81"/>
                    <a:pt x="98" y="85"/>
                    <a:pt x="97" y="89"/>
                  </a:cubicBezTo>
                  <a:cubicBezTo>
                    <a:pt x="93" y="86"/>
                    <a:pt x="86" y="83"/>
                    <a:pt x="87" y="78"/>
                  </a:cubicBezTo>
                  <a:cubicBezTo>
                    <a:pt x="91" y="79"/>
                    <a:pt x="92" y="84"/>
                    <a:pt x="96" y="85"/>
                  </a:cubicBezTo>
                  <a:cubicBezTo>
                    <a:pt x="96" y="83"/>
                    <a:pt x="91" y="79"/>
                    <a:pt x="88" y="76"/>
                  </a:cubicBezTo>
                  <a:cubicBezTo>
                    <a:pt x="89" y="73"/>
                    <a:pt x="91" y="72"/>
                    <a:pt x="92" y="69"/>
                  </a:cubicBezTo>
                  <a:cubicBezTo>
                    <a:pt x="97" y="71"/>
                    <a:pt x="98" y="74"/>
                    <a:pt x="102" y="77"/>
                  </a:cubicBezTo>
                  <a:close/>
                  <a:moveTo>
                    <a:pt x="85" y="72"/>
                  </a:moveTo>
                  <a:cubicBezTo>
                    <a:pt x="81" y="70"/>
                    <a:pt x="83" y="67"/>
                    <a:pt x="85" y="63"/>
                  </a:cubicBezTo>
                  <a:cubicBezTo>
                    <a:pt x="87" y="63"/>
                    <a:pt x="88" y="65"/>
                    <a:pt x="89" y="66"/>
                  </a:cubicBezTo>
                  <a:cubicBezTo>
                    <a:pt x="88" y="69"/>
                    <a:pt x="88" y="72"/>
                    <a:pt x="85" y="72"/>
                  </a:cubicBezTo>
                  <a:close/>
                  <a:moveTo>
                    <a:pt x="83" y="77"/>
                  </a:moveTo>
                  <a:cubicBezTo>
                    <a:pt x="82" y="77"/>
                    <a:pt x="82" y="75"/>
                    <a:pt x="79" y="75"/>
                  </a:cubicBezTo>
                  <a:cubicBezTo>
                    <a:pt x="80" y="74"/>
                    <a:pt x="80" y="72"/>
                    <a:pt x="81" y="71"/>
                  </a:cubicBezTo>
                  <a:cubicBezTo>
                    <a:pt x="83" y="72"/>
                    <a:pt x="85" y="75"/>
                    <a:pt x="83" y="77"/>
                  </a:cubicBezTo>
                  <a:close/>
                  <a:moveTo>
                    <a:pt x="81" y="80"/>
                  </a:moveTo>
                  <a:cubicBezTo>
                    <a:pt x="81" y="82"/>
                    <a:pt x="80" y="83"/>
                    <a:pt x="79" y="85"/>
                  </a:cubicBezTo>
                  <a:cubicBezTo>
                    <a:pt x="77" y="85"/>
                    <a:pt x="78" y="82"/>
                    <a:pt x="76" y="82"/>
                  </a:cubicBezTo>
                  <a:cubicBezTo>
                    <a:pt x="76" y="80"/>
                    <a:pt x="78" y="80"/>
                    <a:pt x="78" y="77"/>
                  </a:cubicBezTo>
                  <a:cubicBezTo>
                    <a:pt x="80" y="77"/>
                    <a:pt x="80" y="79"/>
                    <a:pt x="81" y="80"/>
                  </a:cubicBezTo>
                  <a:close/>
                  <a:moveTo>
                    <a:pt x="77" y="71"/>
                  </a:moveTo>
                  <a:cubicBezTo>
                    <a:pt x="75" y="69"/>
                    <a:pt x="72" y="68"/>
                    <a:pt x="71" y="65"/>
                  </a:cubicBezTo>
                  <a:cubicBezTo>
                    <a:pt x="70" y="63"/>
                    <a:pt x="72" y="63"/>
                    <a:pt x="72" y="61"/>
                  </a:cubicBezTo>
                  <a:cubicBezTo>
                    <a:pt x="75" y="63"/>
                    <a:pt x="80" y="67"/>
                    <a:pt x="77" y="71"/>
                  </a:cubicBezTo>
                  <a:close/>
                  <a:moveTo>
                    <a:pt x="75" y="75"/>
                  </a:moveTo>
                  <a:cubicBezTo>
                    <a:pt x="74" y="77"/>
                    <a:pt x="72" y="80"/>
                    <a:pt x="71" y="82"/>
                  </a:cubicBezTo>
                  <a:cubicBezTo>
                    <a:pt x="68" y="80"/>
                    <a:pt x="64" y="79"/>
                    <a:pt x="64" y="75"/>
                  </a:cubicBezTo>
                  <a:cubicBezTo>
                    <a:pt x="65" y="75"/>
                    <a:pt x="65" y="75"/>
                    <a:pt x="65" y="74"/>
                  </a:cubicBezTo>
                  <a:cubicBezTo>
                    <a:pt x="68" y="75"/>
                    <a:pt x="69" y="78"/>
                    <a:pt x="71" y="79"/>
                  </a:cubicBezTo>
                  <a:cubicBezTo>
                    <a:pt x="72" y="77"/>
                    <a:pt x="68" y="74"/>
                    <a:pt x="66" y="72"/>
                  </a:cubicBezTo>
                  <a:cubicBezTo>
                    <a:pt x="66" y="71"/>
                    <a:pt x="67" y="71"/>
                    <a:pt x="68" y="69"/>
                  </a:cubicBezTo>
                  <a:cubicBezTo>
                    <a:pt x="71" y="70"/>
                    <a:pt x="72" y="73"/>
                    <a:pt x="75" y="75"/>
                  </a:cubicBezTo>
                  <a:close/>
                  <a:moveTo>
                    <a:pt x="67" y="62"/>
                  </a:moveTo>
                  <a:cubicBezTo>
                    <a:pt x="66" y="62"/>
                    <a:pt x="65" y="62"/>
                    <a:pt x="64" y="61"/>
                  </a:cubicBezTo>
                  <a:cubicBezTo>
                    <a:pt x="64" y="59"/>
                    <a:pt x="65" y="59"/>
                    <a:pt x="66" y="58"/>
                  </a:cubicBezTo>
                  <a:cubicBezTo>
                    <a:pt x="64" y="56"/>
                    <a:pt x="65" y="61"/>
                    <a:pt x="62" y="60"/>
                  </a:cubicBezTo>
                  <a:cubicBezTo>
                    <a:pt x="63" y="57"/>
                    <a:pt x="65" y="56"/>
                    <a:pt x="66" y="54"/>
                  </a:cubicBezTo>
                  <a:cubicBezTo>
                    <a:pt x="67" y="54"/>
                    <a:pt x="68" y="56"/>
                    <a:pt x="69" y="57"/>
                  </a:cubicBezTo>
                  <a:cubicBezTo>
                    <a:pt x="69" y="59"/>
                    <a:pt x="68" y="60"/>
                    <a:pt x="67" y="62"/>
                  </a:cubicBezTo>
                  <a:close/>
                  <a:moveTo>
                    <a:pt x="64" y="68"/>
                  </a:moveTo>
                  <a:cubicBezTo>
                    <a:pt x="61" y="68"/>
                    <a:pt x="60" y="66"/>
                    <a:pt x="60" y="63"/>
                  </a:cubicBezTo>
                  <a:cubicBezTo>
                    <a:pt x="63" y="63"/>
                    <a:pt x="65" y="66"/>
                    <a:pt x="64" y="68"/>
                  </a:cubicBezTo>
                  <a:close/>
                  <a:moveTo>
                    <a:pt x="62" y="72"/>
                  </a:moveTo>
                  <a:cubicBezTo>
                    <a:pt x="61" y="73"/>
                    <a:pt x="61" y="74"/>
                    <a:pt x="58" y="73"/>
                  </a:cubicBezTo>
                  <a:cubicBezTo>
                    <a:pt x="58" y="70"/>
                    <a:pt x="57" y="71"/>
                    <a:pt x="56" y="71"/>
                  </a:cubicBezTo>
                  <a:cubicBezTo>
                    <a:pt x="56" y="69"/>
                    <a:pt x="57" y="68"/>
                    <a:pt x="58" y="67"/>
                  </a:cubicBezTo>
                  <a:cubicBezTo>
                    <a:pt x="60" y="67"/>
                    <a:pt x="62" y="69"/>
                    <a:pt x="62" y="72"/>
                  </a:cubicBezTo>
                  <a:close/>
                  <a:moveTo>
                    <a:pt x="54" y="57"/>
                  </a:moveTo>
                  <a:cubicBezTo>
                    <a:pt x="55" y="57"/>
                    <a:pt x="57" y="58"/>
                    <a:pt x="57" y="61"/>
                  </a:cubicBezTo>
                  <a:cubicBezTo>
                    <a:pt x="55" y="60"/>
                    <a:pt x="54" y="58"/>
                    <a:pt x="54" y="57"/>
                  </a:cubicBezTo>
                  <a:close/>
                  <a:moveTo>
                    <a:pt x="56" y="83"/>
                  </a:moveTo>
                  <a:cubicBezTo>
                    <a:pt x="54" y="82"/>
                    <a:pt x="53" y="80"/>
                    <a:pt x="51" y="79"/>
                  </a:cubicBezTo>
                  <a:cubicBezTo>
                    <a:pt x="51" y="77"/>
                    <a:pt x="53" y="77"/>
                    <a:pt x="52" y="75"/>
                  </a:cubicBezTo>
                  <a:cubicBezTo>
                    <a:pt x="56" y="76"/>
                    <a:pt x="58" y="80"/>
                    <a:pt x="56" y="83"/>
                  </a:cubicBezTo>
                  <a:close/>
                  <a:moveTo>
                    <a:pt x="49" y="102"/>
                  </a:moveTo>
                  <a:cubicBezTo>
                    <a:pt x="50" y="102"/>
                    <a:pt x="51" y="103"/>
                    <a:pt x="51" y="105"/>
                  </a:cubicBezTo>
                  <a:cubicBezTo>
                    <a:pt x="49" y="104"/>
                    <a:pt x="50" y="106"/>
                    <a:pt x="48" y="106"/>
                  </a:cubicBezTo>
                  <a:cubicBezTo>
                    <a:pt x="47" y="105"/>
                    <a:pt x="48" y="104"/>
                    <a:pt x="49" y="102"/>
                  </a:cubicBezTo>
                  <a:close/>
                  <a:moveTo>
                    <a:pt x="56" y="112"/>
                  </a:moveTo>
                  <a:cubicBezTo>
                    <a:pt x="52" y="112"/>
                    <a:pt x="53" y="108"/>
                    <a:pt x="50" y="108"/>
                  </a:cubicBezTo>
                  <a:cubicBezTo>
                    <a:pt x="51" y="101"/>
                    <a:pt x="58" y="108"/>
                    <a:pt x="56" y="112"/>
                  </a:cubicBezTo>
                  <a:close/>
                  <a:moveTo>
                    <a:pt x="58" y="148"/>
                  </a:moveTo>
                  <a:cubicBezTo>
                    <a:pt x="56" y="149"/>
                    <a:pt x="55" y="145"/>
                    <a:pt x="54" y="144"/>
                  </a:cubicBezTo>
                  <a:cubicBezTo>
                    <a:pt x="53" y="143"/>
                    <a:pt x="57" y="146"/>
                    <a:pt x="58" y="148"/>
                  </a:cubicBezTo>
                  <a:close/>
                  <a:moveTo>
                    <a:pt x="57" y="118"/>
                  </a:moveTo>
                  <a:cubicBezTo>
                    <a:pt x="59" y="118"/>
                    <a:pt x="57" y="120"/>
                    <a:pt x="57" y="122"/>
                  </a:cubicBezTo>
                  <a:cubicBezTo>
                    <a:pt x="54" y="121"/>
                    <a:pt x="58" y="120"/>
                    <a:pt x="57" y="118"/>
                  </a:cubicBezTo>
                  <a:close/>
                  <a:moveTo>
                    <a:pt x="52" y="99"/>
                  </a:moveTo>
                  <a:cubicBezTo>
                    <a:pt x="52" y="96"/>
                    <a:pt x="54" y="95"/>
                    <a:pt x="55" y="93"/>
                  </a:cubicBezTo>
                  <a:cubicBezTo>
                    <a:pt x="59" y="96"/>
                    <a:pt x="64" y="101"/>
                    <a:pt x="59" y="105"/>
                  </a:cubicBezTo>
                  <a:cubicBezTo>
                    <a:pt x="56" y="103"/>
                    <a:pt x="54" y="101"/>
                    <a:pt x="52" y="99"/>
                  </a:cubicBezTo>
                  <a:close/>
                  <a:moveTo>
                    <a:pt x="60" y="112"/>
                  </a:moveTo>
                  <a:cubicBezTo>
                    <a:pt x="62" y="112"/>
                    <a:pt x="61" y="117"/>
                    <a:pt x="59" y="116"/>
                  </a:cubicBezTo>
                  <a:cubicBezTo>
                    <a:pt x="57" y="115"/>
                    <a:pt x="60" y="114"/>
                    <a:pt x="60" y="112"/>
                  </a:cubicBezTo>
                  <a:close/>
                  <a:moveTo>
                    <a:pt x="61" y="95"/>
                  </a:moveTo>
                  <a:cubicBezTo>
                    <a:pt x="61" y="94"/>
                    <a:pt x="64" y="95"/>
                    <a:pt x="63" y="97"/>
                  </a:cubicBezTo>
                  <a:cubicBezTo>
                    <a:pt x="61" y="98"/>
                    <a:pt x="62" y="95"/>
                    <a:pt x="61" y="95"/>
                  </a:cubicBezTo>
                  <a:close/>
                  <a:moveTo>
                    <a:pt x="65" y="116"/>
                  </a:moveTo>
                  <a:cubicBezTo>
                    <a:pt x="68" y="119"/>
                    <a:pt x="73" y="121"/>
                    <a:pt x="76" y="125"/>
                  </a:cubicBezTo>
                  <a:cubicBezTo>
                    <a:pt x="75" y="127"/>
                    <a:pt x="74" y="128"/>
                    <a:pt x="74" y="129"/>
                  </a:cubicBezTo>
                  <a:cubicBezTo>
                    <a:pt x="69" y="127"/>
                    <a:pt x="66" y="123"/>
                    <a:pt x="62" y="120"/>
                  </a:cubicBezTo>
                  <a:cubicBezTo>
                    <a:pt x="63" y="118"/>
                    <a:pt x="64" y="117"/>
                    <a:pt x="65" y="116"/>
                  </a:cubicBezTo>
                  <a:close/>
                  <a:moveTo>
                    <a:pt x="76" y="133"/>
                  </a:moveTo>
                  <a:cubicBezTo>
                    <a:pt x="76" y="130"/>
                    <a:pt x="79" y="130"/>
                    <a:pt x="79" y="128"/>
                  </a:cubicBezTo>
                  <a:cubicBezTo>
                    <a:pt x="82" y="129"/>
                    <a:pt x="78" y="131"/>
                    <a:pt x="79" y="133"/>
                  </a:cubicBezTo>
                  <a:cubicBezTo>
                    <a:pt x="78" y="134"/>
                    <a:pt x="77" y="133"/>
                    <a:pt x="76" y="133"/>
                  </a:cubicBezTo>
                  <a:close/>
                  <a:moveTo>
                    <a:pt x="74" y="108"/>
                  </a:moveTo>
                  <a:cubicBezTo>
                    <a:pt x="73" y="106"/>
                    <a:pt x="71" y="109"/>
                    <a:pt x="71" y="107"/>
                  </a:cubicBezTo>
                  <a:cubicBezTo>
                    <a:pt x="70" y="105"/>
                    <a:pt x="72" y="106"/>
                    <a:pt x="72" y="105"/>
                  </a:cubicBezTo>
                  <a:cubicBezTo>
                    <a:pt x="75" y="107"/>
                    <a:pt x="79" y="111"/>
                    <a:pt x="82" y="114"/>
                  </a:cubicBezTo>
                  <a:cubicBezTo>
                    <a:pt x="82" y="116"/>
                    <a:pt x="80" y="115"/>
                    <a:pt x="81" y="117"/>
                  </a:cubicBezTo>
                  <a:cubicBezTo>
                    <a:pt x="77" y="115"/>
                    <a:pt x="71" y="111"/>
                    <a:pt x="74" y="108"/>
                  </a:cubicBezTo>
                  <a:close/>
                  <a:moveTo>
                    <a:pt x="89" y="146"/>
                  </a:moveTo>
                  <a:cubicBezTo>
                    <a:pt x="90" y="146"/>
                    <a:pt x="90" y="147"/>
                    <a:pt x="92" y="148"/>
                  </a:cubicBezTo>
                  <a:cubicBezTo>
                    <a:pt x="91" y="150"/>
                    <a:pt x="91" y="152"/>
                    <a:pt x="89" y="153"/>
                  </a:cubicBezTo>
                  <a:cubicBezTo>
                    <a:pt x="87" y="153"/>
                    <a:pt x="87" y="151"/>
                    <a:pt x="86" y="151"/>
                  </a:cubicBezTo>
                  <a:cubicBezTo>
                    <a:pt x="87" y="149"/>
                    <a:pt x="88" y="148"/>
                    <a:pt x="89" y="146"/>
                  </a:cubicBezTo>
                  <a:close/>
                  <a:moveTo>
                    <a:pt x="90" y="144"/>
                  </a:moveTo>
                  <a:cubicBezTo>
                    <a:pt x="90" y="142"/>
                    <a:pt x="92" y="142"/>
                    <a:pt x="92" y="140"/>
                  </a:cubicBezTo>
                  <a:cubicBezTo>
                    <a:pt x="94" y="140"/>
                    <a:pt x="93" y="142"/>
                    <a:pt x="95" y="142"/>
                  </a:cubicBezTo>
                  <a:cubicBezTo>
                    <a:pt x="94" y="143"/>
                    <a:pt x="93" y="144"/>
                    <a:pt x="93" y="146"/>
                  </a:cubicBezTo>
                  <a:cubicBezTo>
                    <a:pt x="92" y="145"/>
                    <a:pt x="91" y="144"/>
                    <a:pt x="90" y="144"/>
                  </a:cubicBezTo>
                  <a:close/>
                  <a:moveTo>
                    <a:pt x="92" y="117"/>
                  </a:moveTo>
                  <a:cubicBezTo>
                    <a:pt x="94" y="119"/>
                    <a:pt x="97" y="119"/>
                    <a:pt x="97" y="123"/>
                  </a:cubicBezTo>
                  <a:cubicBezTo>
                    <a:pt x="93" y="123"/>
                    <a:pt x="93" y="120"/>
                    <a:pt x="92" y="117"/>
                  </a:cubicBezTo>
                  <a:close/>
                  <a:moveTo>
                    <a:pt x="98" y="129"/>
                  </a:moveTo>
                  <a:cubicBezTo>
                    <a:pt x="98" y="131"/>
                    <a:pt x="99" y="132"/>
                    <a:pt x="100" y="133"/>
                  </a:cubicBezTo>
                  <a:cubicBezTo>
                    <a:pt x="99" y="134"/>
                    <a:pt x="98" y="135"/>
                    <a:pt x="98" y="136"/>
                  </a:cubicBezTo>
                  <a:cubicBezTo>
                    <a:pt x="97" y="137"/>
                    <a:pt x="97" y="136"/>
                    <a:pt x="97" y="135"/>
                  </a:cubicBezTo>
                  <a:cubicBezTo>
                    <a:pt x="95" y="136"/>
                    <a:pt x="99" y="137"/>
                    <a:pt x="98" y="139"/>
                  </a:cubicBezTo>
                  <a:cubicBezTo>
                    <a:pt x="97" y="138"/>
                    <a:pt x="96" y="137"/>
                    <a:pt x="95" y="136"/>
                  </a:cubicBezTo>
                  <a:cubicBezTo>
                    <a:pt x="95" y="133"/>
                    <a:pt x="97" y="132"/>
                    <a:pt x="98" y="129"/>
                  </a:cubicBezTo>
                  <a:close/>
                  <a:moveTo>
                    <a:pt x="99" y="146"/>
                  </a:moveTo>
                  <a:cubicBezTo>
                    <a:pt x="101" y="147"/>
                    <a:pt x="101" y="150"/>
                    <a:pt x="104" y="151"/>
                  </a:cubicBezTo>
                  <a:cubicBezTo>
                    <a:pt x="104" y="153"/>
                    <a:pt x="103" y="153"/>
                    <a:pt x="103" y="154"/>
                  </a:cubicBezTo>
                  <a:cubicBezTo>
                    <a:pt x="101" y="153"/>
                    <a:pt x="100" y="151"/>
                    <a:pt x="98" y="151"/>
                  </a:cubicBezTo>
                  <a:cubicBezTo>
                    <a:pt x="97" y="148"/>
                    <a:pt x="99" y="148"/>
                    <a:pt x="99" y="146"/>
                  </a:cubicBezTo>
                  <a:close/>
                  <a:moveTo>
                    <a:pt x="100" y="125"/>
                  </a:moveTo>
                  <a:cubicBezTo>
                    <a:pt x="103" y="127"/>
                    <a:pt x="101" y="128"/>
                    <a:pt x="104" y="130"/>
                  </a:cubicBezTo>
                  <a:cubicBezTo>
                    <a:pt x="101" y="130"/>
                    <a:pt x="99" y="127"/>
                    <a:pt x="100" y="125"/>
                  </a:cubicBezTo>
                  <a:close/>
                  <a:moveTo>
                    <a:pt x="102" y="124"/>
                  </a:moveTo>
                  <a:cubicBezTo>
                    <a:pt x="100" y="122"/>
                    <a:pt x="103" y="120"/>
                    <a:pt x="103" y="118"/>
                  </a:cubicBezTo>
                  <a:cubicBezTo>
                    <a:pt x="105" y="118"/>
                    <a:pt x="105" y="119"/>
                    <a:pt x="106" y="119"/>
                  </a:cubicBezTo>
                  <a:cubicBezTo>
                    <a:pt x="105" y="121"/>
                    <a:pt x="105" y="124"/>
                    <a:pt x="102" y="124"/>
                  </a:cubicBezTo>
                  <a:close/>
                  <a:moveTo>
                    <a:pt x="107" y="121"/>
                  </a:moveTo>
                  <a:cubicBezTo>
                    <a:pt x="109" y="122"/>
                    <a:pt x="106" y="126"/>
                    <a:pt x="105" y="126"/>
                  </a:cubicBezTo>
                  <a:cubicBezTo>
                    <a:pt x="105" y="124"/>
                    <a:pt x="106" y="123"/>
                    <a:pt x="107" y="121"/>
                  </a:cubicBezTo>
                  <a:close/>
                  <a:moveTo>
                    <a:pt x="113" y="138"/>
                  </a:moveTo>
                  <a:cubicBezTo>
                    <a:pt x="110" y="139"/>
                    <a:pt x="107" y="135"/>
                    <a:pt x="106" y="132"/>
                  </a:cubicBezTo>
                  <a:cubicBezTo>
                    <a:pt x="109" y="134"/>
                    <a:pt x="111" y="136"/>
                    <a:pt x="113" y="138"/>
                  </a:cubicBezTo>
                  <a:close/>
                  <a:moveTo>
                    <a:pt x="115" y="149"/>
                  </a:moveTo>
                  <a:cubicBezTo>
                    <a:pt x="115" y="149"/>
                    <a:pt x="116" y="149"/>
                    <a:pt x="116" y="149"/>
                  </a:cubicBezTo>
                  <a:cubicBezTo>
                    <a:pt x="116" y="152"/>
                    <a:pt x="115" y="154"/>
                    <a:pt x="113" y="154"/>
                  </a:cubicBezTo>
                  <a:cubicBezTo>
                    <a:pt x="113" y="152"/>
                    <a:pt x="115" y="152"/>
                    <a:pt x="115" y="149"/>
                  </a:cubicBezTo>
                  <a:close/>
                  <a:moveTo>
                    <a:pt x="114" y="142"/>
                  </a:moveTo>
                  <a:cubicBezTo>
                    <a:pt x="113" y="139"/>
                    <a:pt x="118" y="136"/>
                    <a:pt x="119" y="132"/>
                  </a:cubicBezTo>
                  <a:cubicBezTo>
                    <a:pt x="120" y="136"/>
                    <a:pt x="116" y="139"/>
                    <a:pt x="114" y="142"/>
                  </a:cubicBezTo>
                  <a:close/>
                  <a:moveTo>
                    <a:pt x="118" y="105"/>
                  </a:moveTo>
                  <a:cubicBezTo>
                    <a:pt x="116" y="104"/>
                    <a:pt x="115" y="102"/>
                    <a:pt x="113" y="101"/>
                  </a:cubicBezTo>
                  <a:cubicBezTo>
                    <a:pt x="114" y="97"/>
                    <a:pt x="117" y="96"/>
                    <a:pt x="118" y="92"/>
                  </a:cubicBezTo>
                  <a:cubicBezTo>
                    <a:pt x="120" y="93"/>
                    <a:pt x="122" y="95"/>
                    <a:pt x="123" y="97"/>
                  </a:cubicBezTo>
                  <a:cubicBezTo>
                    <a:pt x="121" y="99"/>
                    <a:pt x="120" y="103"/>
                    <a:pt x="118" y="105"/>
                  </a:cubicBezTo>
                  <a:close/>
                  <a:moveTo>
                    <a:pt x="126" y="92"/>
                  </a:moveTo>
                  <a:cubicBezTo>
                    <a:pt x="124" y="90"/>
                    <a:pt x="122" y="89"/>
                    <a:pt x="123" y="86"/>
                  </a:cubicBezTo>
                  <a:cubicBezTo>
                    <a:pt x="125" y="87"/>
                    <a:pt x="128" y="89"/>
                    <a:pt x="126" y="92"/>
                  </a:cubicBezTo>
                  <a:close/>
                  <a:moveTo>
                    <a:pt x="124" y="75"/>
                  </a:moveTo>
                  <a:cubicBezTo>
                    <a:pt x="121" y="74"/>
                    <a:pt x="121" y="70"/>
                    <a:pt x="123" y="68"/>
                  </a:cubicBezTo>
                  <a:cubicBezTo>
                    <a:pt x="125" y="68"/>
                    <a:pt x="125" y="70"/>
                    <a:pt x="126" y="71"/>
                  </a:cubicBezTo>
                  <a:cubicBezTo>
                    <a:pt x="126" y="73"/>
                    <a:pt x="125" y="74"/>
                    <a:pt x="124" y="75"/>
                  </a:cubicBezTo>
                  <a:close/>
                  <a:moveTo>
                    <a:pt x="122" y="65"/>
                  </a:moveTo>
                  <a:cubicBezTo>
                    <a:pt x="120" y="66"/>
                    <a:pt x="118" y="66"/>
                    <a:pt x="118" y="68"/>
                  </a:cubicBezTo>
                  <a:cubicBezTo>
                    <a:pt x="116" y="67"/>
                    <a:pt x="116" y="64"/>
                    <a:pt x="113" y="65"/>
                  </a:cubicBezTo>
                  <a:cubicBezTo>
                    <a:pt x="113" y="63"/>
                    <a:pt x="114" y="62"/>
                    <a:pt x="115" y="60"/>
                  </a:cubicBezTo>
                  <a:cubicBezTo>
                    <a:pt x="118" y="61"/>
                    <a:pt x="119" y="64"/>
                    <a:pt x="122" y="65"/>
                  </a:cubicBezTo>
                  <a:close/>
                  <a:moveTo>
                    <a:pt x="119" y="54"/>
                  </a:moveTo>
                  <a:cubicBezTo>
                    <a:pt x="121" y="52"/>
                    <a:pt x="121" y="57"/>
                    <a:pt x="122" y="57"/>
                  </a:cubicBezTo>
                  <a:cubicBezTo>
                    <a:pt x="121" y="59"/>
                    <a:pt x="120" y="55"/>
                    <a:pt x="119" y="54"/>
                  </a:cubicBezTo>
                  <a:close/>
                  <a:moveTo>
                    <a:pt x="112" y="50"/>
                  </a:moveTo>
                  <a:cubicBezTo>
                    <a:pt x="115" y="47"/>
                    <a:pt x="111" y="47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5" y="42"/>
                    <a:pt x="115" y="45"/>
                    <a:pt x="116" y="48"/>
                  </a:cubicBezTo>
                  <a:cubicBezTo>
                    <a:pt x="115" y="48"/>
                    <a:pt x="115" y="51"/>
                    <a:pt x="112" y="50"/>
                  </a:cubicBezTo>
                  <a:close/>
                  <a:moveTo>
                    <a:pt x="111" y="56"/>
                  </a:moveTo>
                  <a:cubicBezTo>
                    <a:pt x="113" y="57"/>
                    <a:pt x="111" y="59"/>
                    <a:pt x="110" y="60"/>
                  </a:cubicBezTo>
                  <a:cubicBezTo>
                    <a:pt x="109" y="60"/>
                    <a:pt x="110" y="58"/>
                    <a:pt x="109" y="58"/>
                  </a:cubicBezTo>
                  <a:cubicBezTo>
                    <a:pt x="108" y="56"/>
                    <a:pt x="112" y="58"/>
                    <a:pt x="111" y="56"/>
                  </a:cubicBezTo>
                  <a:close/>
                  <a:moveTo>
                    <a:pt x="108" y="56"/>
                  </a:moveTo>
                  <a:cubicBezTo>
                    <a:pt x="106" y="57"/>
                    <a:pt x="106" y="55"/>
                    <a:pt x="105" y="55"/>
                  </a:cubicBezTo>
                  <a:cubicBezTo>
                    <a:pt x="105" y="54"/>
                    <a:pt x="105" y="50"/>
                    <a:pt x="103" y="52"/>
                  </a:cubicBezTo>
                  <a:cubicBezTo>
                    <a:pt x="104" y="48"/>
                    <a:pt x="108" y="50"/>
                    <a:pt x="109" y="54"/>
                  </a:cubicBezTo>
                  <a:cubicBezTo>
                    <a:pt x="110" y="55"/>
                    <a:pt x="108" y="55"/>
                    <a:pt x="108" y="56"/>
                  </a:cubicBezTo>
                  <a:close/>
                  <a:moveTo>
                    <a:pt x="101" y="33"/>
                  </a:moveTo>
                  <a:cubicBezTo>
                    <a:pt x="104" y="34"/>
                    <a:pt x="106" y="36"/>
                    <a:pt x="108" y="39"/>
                  </a:cubicBezTo>
                  <a:cubicBezTo>
                    <a:pt x="104" y="40"/>
                    <a:pt x="102" y="36"/>
                    <a:pt x="101" y="33"/>
                  </a:cubicBezTo>
                  <a:close/>
                  <a:moveTo>
                    <a:pt x="102" y="47"/>
                  </a:moveTo>
                  <a:cubicBezTo>
                    <a:pt x="98" y="46"/>
                    <a:pt x="97" y="44"/>
                    <a:pt x="96" y="40"/>
                  </a:cubicBezTo>
                  <a:cubicBezTo>
                    <a:pt x="99" y="41"/>
                    <a:pt x="102" y="45"/>
                    <a:pt x="102" y="47"/>
                  </a:cubicBezTo>
                  <a:close/>
                  <a:moveTo>
                    <a:pt x="92" y="28"/>
                  </a:moveTo>
                  <a:cubicBezTo>
                    <a:pt x="94" y="29"/>
                    <a:pt x="94" y="31"/>
                    <a:pt x="96" y="32"/>
                  </a:cubicBezTo>
                  <a:cubicBezTo>
                    <a:pt x="95" y="33"/>
                    <a:pt x="93" y="30"/>
                    <a:pt x="92" y="28"/>
                  </a:cubicBezTo>
                  <a:close/>
                  <a:moveTo>
                    <a:pt x="94" y="45"/>
                  </a:moveTo>
                  <a:cubicBezTo>
                    <a:pt x="97" y="46"/>
                    <a:pt x="97" y="49"/>
                    <a:pt x="99" y="51"/>
                  </a:cubicBezTo>
                  <a:cubicBezTo>
                    <a:pt x="99" y="52"/>
                    <a:pt x="97" y="52"/>
                    <a:pt x="98" y="54"/>
                  </a:cubicBezTo>
                  <a:cubicBezTo>
                    <a:pt x="95" y="53"/>
                    <a:pt x="94" y="50"/>
                    <a:pt x="92" y="50"/>
                  </a:cubicBezTo>
                  <a:cubicBezTo>
                    <a:pt x="93" y="48"/>
                    <a:pt x="93" y="47"/>
                    <a:pt x="94" y="45"/>
                  </a:cubicBezTo>
                  <a:close/>
                  <a:moveTo>
                    <a:pt x="95" y="58"/>
                  </a:moveTo>
                  <a:cubicBezTo>
                    <a:pt x="94" y="60"/>
                    <a:pt x="92" y="61"/>
                    <a:pt x="92" y="62"/>
                  </a:cubicBezTo>
                  <a:cubicBezTo>
                    <a:pt x="90" y="61"/>
                    <a:pt x="88" y="61"/>
                    <a:pt x="88" y="58"/>
                  </a:cubicBezTo>
                  <a:cubicBezTo>
                    <a:pt x="89" y="58"/>
                    <a:pt x="90" y="60"/>
                    <a:pt x="92" y="60"/>
                  </a:cubicBezTo>
                  <a:cubicBezTo>
                    <a:pt x="92" y="59"/>
                    <a:pt x="92" y="59"/>
                    <a:pt x="92" y="60"/>
                  </a:cubicBezTo>
                  <a:cubicBezTo>
                    <a:pt x="91" y="57"/>
                    <a:pt x="89" y="57"/>
                    <a:pt x="89" y="54"/>
                  </a:cubicBezTo>
                  <a:cubicBezTo>
                    <a:pt x="91" y="53"/>
                    <a:pt x="94" y="56"/>
                    <a:pt x="95" y="58"/>
                  </a:cubicBezTo>
                  <a:close/>
                  <a:moveTo>
                    <a:pt x="89" y="45"/>
                  </a:moveTo>
                  <a:cubicBezTo>
                    <a:pt x="87" y="46"/>
                    <a:pt x="85" y="43"/>
                    <a:pt x="83" y="42"/>
                  </a:cubicBezTo>
                  <a:cubicBezTo>
                    <a:pt x="83" y="38"/>
                    <a:pt x="86" y="37"/>
                    <a:pt x="87" y="34"/>
                  </a:cubicBezTo>
                  <a:cubicBezTo>
                    <a:pt x="88" y="36"/>
                    <a:pt x="90" y="38"/>
                    <a:pt x="91" y="40"/>
                  </a:cubicBezTo>
                  <a:cubicBezTo>
                    <a:pt x="92" y="43"/>
                    <a:pt x="88" y="44"/>
                    <a:pt x="89" y="45"/>
                  </a:cubicBezTo>
                  <a:close/>
                  <a:moveTo>
                    <a:pt x="86" y="51"/>
                  </a:moveTo>
                  <a:cubicBezTo>
                    <a:pt x="83" y="51"/>
                    <a:pt x="81" y="47"/>
                    <a:pt x="81" y="45"/>
                  </a:cubicBezTo>
                  <a:cubicBezTo>
                    <a:pt x="83" y="46"/>
                    <a:pt x="85" y="48"/>
                    <a:pt x="86" y="51"/>
                  </a:cubicBezTo>
                  <a:close/>
                  <a:moveTo>
                    <a:pt x="79" y="37"/>
                  </a:moveTo>
                  <a:cubicBezTo>
                    <a:pt x="79" y="37"/>
                    <a:pt x="78" y="36"/>
                    <a:pt x="78" y="36"/>
                  </a:cubicBezTo>
                  <a:cubicBezTo>
                    <a:pt x="78" y="32"/>
                    <a:pt x="81" y="31"/>
                    <a:pt x="83" y="28"/>
                  </a:cubicBezTo>
                  <a:cubicBezTo>
                    <a:pt x="83" y="29"/>
                    <a:pt x="83" y="30"/>
                    <a:pt x="85" y="30"/>
                  </a:cubicBezTo>
                  <a:cubicBezTo>
                    <a:pt x="83" y="32"/>
                    <a:pt x="83" y="37"/>
                    <a:pt x="79" y="37"/>
                  </a:cubicBezTo>
                  <a:close/>
                  <a:moveTo>
                    <a:pt x="80" y="48"/>
                  </a:moveTo>
                  <a:cubicBezTo>
                    <a:pt x="81" y="51"/>
                    <a:pt x="87" y="53"/>
                    <a:pt x="84" y="56"/>
                  </a:cubicBezTo>
                  <a:cubicBezTo>
                    <a:pt x="81" y="56"/>
                    <a:pt x="85" y="55"/>
                    <a:pt x="84" y="54"/>
                  </a:cubicBezTo>
                  <a:cubicBezTo>
                    <a:pt x="81" y="55"/>
                    <a:pt x="79" y="52"/>
                    <a:pt x="78" y="51"/>
                  </a:cubicBezTo>
                  <a:cubicBezTo>
                    <a:pt x="78" y="49"/>
                    <a:pt x="78" y="48"/>
                    <a:pt x="80" y="48"/>
                  </a:cubicBezTo>
                  <a:close/>
                  <a:moveTo>
                    <a:pt x="82" y="60"/>
                  </a:moveTo>
                  <a:cubicBezTo>
                    <a:pt x="82" y="63"/>
                    <a:pt x="79" y="64"/>
                    <a:pt x="79" y="65"/>
                  </a:cubicBezTo>
                  <a:cubicBezTo>
                    <a:pt x="77" y="66"/>
                    <a:pt x="76" y="60"/>
                    <a:pt x="74" y="59"/>
                  </a:cubicBezTo>
                  <a:cubicBezTo>
                    <a:pt x="73" y="57"/>
                    <a:pt x="75" y="57"/>
                    <a:pt x="75" y="55"/>
                  </a:cubicBezTo>
                  <a:cubicBezTo>
                    <a:pt x="78" y="56"/>
                    <a:pt x="79" y="59"/>
                    <a:pt x="82" y="60"/>
                  </a:cubicBezTo>
                  <a:close/>
                  <a:moveTo>
                    <a:pt x="75" y="48"/>
                  </a:moveTo>
                  <a:cubicBezTo>
                    <a:pt x="73" y="48"/>
                    <a:pt x="73" y="46"/>
                    <a:pt x="71" y="45"/>
                  </a:cubicBezTo>
                  <a:cubicBezTo>
                    <a:pt x="71" y="44"/>
                    <a:pt x="73" y="44"/>
                    <a:pt x="73" y="42"/>
                  </a:cubicBezTo>
                  <a:cubicBezTo>
                    <a:pt x="75" y="42"/>
                    <a:pt x="75" y="43"/>
                    <a:pt x="76" y="44"/>
                  </a:cubicBezTo>
                  <a:cubicBezTo>
                    <a:pt x="76" y="46"/>
                    <a:pt x="74" y="46"/>
                    <a:pt x="75" y="48"/>
                  </a:cubicBezTo>
                  <a:close/>
                  <a:moveTo>
                    <a:pt x="72" y="52"/>
                  </a:moveTo>
                  <a:cubicBezTo>
                    <a:pt x="72" y="53"/>
                    <a:pt x="71" y="55"/>
                    <a:pt x="71" y="55"/>
                  </a:cubicBezTo>
                  <a:cubicBezTo>
                    <a:pt x="69" y="54"/>
                    <a:pt x="67" y="51"/>
                    <a:pt x="69" y="50"/>
                  </a:cubicBezTo>
                  <a:cubicBezTo>
                    <a:pt x="71" y="49"/>
                    <a:pt x="71" y="51"/>
                    <a:pt x="72" y="52"/>
                  </a:cubicBezTo>
                  <a:close/>
                  <a:moveTo>
                    <a:pt x="68" y="42"/>
                  </a:moveTo>
                  <a:cubicBezTo>
                    <a:pt x="67" y="42"/>
                    <a:pt x="66" y="40"/>
                    <a:pt x="65" y="40"/>
                  </a:cubicBezTo>
                  <a:cubicBezTo>
                    <a:pt x="65" y="37"/>
                    <a:pt x="67" y="37"/>
                    <a:pt x="67" y="35"/>
                  </a:cubicBezTo>
                  <a:cubicBezTo>
                    <a:pt x="69" y="35"/>
                    <a:pt x="69" y="37"/>
                    <a:pt x="71" y="38"/>
                  </a:cubicBezTo>
                  <a:cubicBezTo>
                    <a:pt x="70" y="40"/>
                    <a:pt x="69" y="41"/>
                    <a:pt x="68" y="42"/>
                  </a:cubicBezTo>
                  <a:close/>
                  <a:moveTo>
                    <a:pt x="66" y="47"/>
                  </a:moveTo>
                  <a:cubicBezTo>
                    <a:pt x="64" y="47"/>
                    <a:pt x="64" y="45"/>
                    <a:pt x="62" y="44"/>
                  </a:cubicBezTo>
                  <a:cubicBezTo>
                    <a:pt x="63" y="43"/>
                    <a:pt x="66" y="46"/>
                    <a:pt x="66" y="47"/>
                  </a:cubicBezTo>
                  <a:close/>
                  <a:moveTo>
                    <a:pt x="61" y="35"/>
                  </a:moveTo>
                  <a:cubicBezTo>
                    <a:pt x="60" y="35"/>
                    <a:pt x="59" y="34"/>
                    <a:pt x="59" y="33"/>
                  </a:cubicBezTo>
                  <a:cubicBezTo>
                    <a:pt x="59" y="31"/>
                    <a:pt x="61" y="31"/>
                    <a:pt x="62" y="28"/>
                  </a:cubicBezTo>
                  <a:cubicBezTo>
                    <a:pt x="64" y="28"/>
                    <a:pt x="62" y="30"/>
                    <a:pt x="64" y="30"/>
                  </a:cubicBezTo>
                  <a:cubicBezTo>
                    <a:pt x="62" y="32"/>
                    <a:pt x="65" y="33"/>
                    <a:pt x="61" y="35"/>
                  </a:cubicBezTo>
                  <a:close/>
                  <a:moveTo>
                    <a:pt x="60" y="46"/>
                  </a:moveTo>
                  <a:cubicBezTo>
                    <a:pt x="62" y="46"/>
                    <a:pt x="62" y="48"/>
                    <a:pt x="63" y="50"/>
                  </a:cubicBezTo>
                  <a:cubicBezTo>
                    <a:pt x="62" y="52"/>
                    <a:pt x="62" y="54"/>
                    <a:pt x="60" y="55"/>
                  </a:cubicBezTo>
                  <a:cubicBezTo>
                    <a:pt x="57" y="56"/>
                    <a:pt x="58" y="54"/>
                    <a:pt x="56" y="53"/>
                  </a:cubicBezTo>
                  <a:cubicBezTo>
                    <a:pt x="57" y="51"/>
                    <a:pt x="59" y="48"/>
                    <a:pt x="60" y="46"/>
                  </a:cubicBezTo>
                  <a:close/>
                  <a:moveTo>
                    <a:pt x="53" y="67"/>
                  </a:moveTo>
                  <a:cubicBezTo>
                    <a:pt x="51" y="66"/>
                    <a:pt x="51" y="64"/>
                    <a:pt x="49" y="63"/>
                  </a:cubicBezTo>
                  <a:cubicBezTo>
                    <a:pt x="50" y="56"/>
                    <a:pt x="58" y="64"/>
                    <a:pt x="53" y="67"/>
                  </a:cubicBezTo>
                  <a:close/>
                  <a:moveTo>
                    <a:pt x="45" y="79"/>
                  </a:moveTo>
                  <a:cubicBezTo>
                    <a:pt x="44" y="82"/>
                    <a:pt x="42" y="85"/>
                    <a:pt x="41" y="88"/>
                  </a:cubicBezTo>
                  <a:cubicBezTo>
                    <a:pt x="37" y="88"/>
                    <a:pt x="39" y="84"/>
                    <a:pt x="36" y="85"/>
                  </a:cubicBezTo>
                  <a:cubicBezTo>
                    <a:pt x="37" y="81"/>
                    <a:pt x="40" y="79"/>
                    <a:pt x="42" y="76"/>
                  </a:cubicBezTo>
                  <a:cubicBezTo>
                    <a:pt x="44" y="76"/>
                    <a:pt x="44" y="79"/>
                    <a:pt x="45" y="79"/>
                  </a:cubicBezTo>
                  <a:close/>
                  <a:moveTo>
                    <a:pt x="37" y="125"/>
                  </a:moveTo>
                  <a:cubicBezTo>
                    <a:pt x="39" y="126"/>
                    <a:pt x="38" y="128"/>
                    <a:pt x="37" y="129"/>
                  </a:cubicBezTo>
                  <a:cubicBezTo>
                    <a:pt x="35" y="128"/>
                    <a:pt x="37" y="126"/>
                    <a:pt x="37" y="125"/>
                  </a:cubicBezTo>
                  <a:close/>
                  <a:moveTo>
                    <a:pt x="34" y="139"/>
                  </a:moveTo>
                  <a:cubicBezTo>
                    <a:pt x="38" y="138"/>
                    <a:pt x="38" y="144"/>
                    <a:pt x="34" y="139"/>
                  </a:cubicBezTo>
                  <a:close/>
                  <a:moveTo>
                    <a:pt x="35" y="94"/>
                  </a:moveTo>
                  <a:cubicBezTo>
                    <a:pt x="35" y="94"/>
                    <a:pt x="36" y="94"/>
                    <a:pt x="36" y="94"/>
                  </a:cubicBezTo>
                  <a:cubicBezTo>
                    <a:pt x="36" y="95"/>
                    <a:pt x="36" y="97"/>
                    <a:pt x="34" y="96"/>
                  </a:cubicBezTo>
                  <a:cubicBezTo>
                    <a:pt x="34" y="95"/>
                    <a:pt x="34" y="94"/>
                    <a:pt x="35" y="94"/>
                  </a:cubicBezTo>
                  <a:close/>
                  <a:moveTo>
                    <a:pt x="33" y="89"/>
                  </a:moveTo>
                  <a:cubicBezTo>
                    <a:pt x="34" y="90"/>
                    <a:pt x="35" y="91"/>
                    <a:pt x="35" y="93"/>
                  </a:cubicBezTo>
                  <a:cubicBezTo>
                    <a:pt x="32" y="93"/>
                    <a:pt x="32" y="91"/>
                    <a:pt x="33" y="89"/>
                  </a:cubicBezTo>
                  <a:close/>
                  <a:moveTo>
                    <a:pt x="36" y="111"/>
                  </a:moveTo>
                  <a:cubicBezTo>
                    <a:pt x="38" y="111"/>
                    <a:pt x="39" y="112"/>
                    <a:pt x="38" y="114"/>
                  </a:cubicBezTo>
                  <a:cubicBezTo>
                    <a:pt x="36" y="114"/>
                    <a:pt x="36" y="112"/>
                    <a:pt x="36" y="111"/>
                  </a:cubicBezTo>
                  <a:close/>
                  <a:moveTo>
                    <a:pt x="42" y="68"/>
                  </a:moveTo>
                  <a:cubicBezTo>
                    <a:pt x="39" y="67"/>
                    <a:pt x="39" y="65"/>
                    <a:pt x="41" y="62"/>
                  </a:cubicBezTo>
                  <a:cubicBezTo>
                    <a:pt x="42" y="62"/>
                    <a:pt x="43" y="64"/>
                    <a:pt x="44" y="65"/>
                  </a:cubicBezTo>
                  <a:cubicBezTo>
                    <a:pt x="44" y="67"/>
                    <a:pt x="42" y="66"/>
                    <a:pt x="42" y="68"/>
                  </a:cubicBezTo>
                  <a:close/>
                  <a:moveTo>
                    <a:pt x="40" y="51"/>
                  </a:moveTo>
                  <a:cubicBezTo>
                    <a:pt x="38" y="51"/>
                    <a:pt x="38" y="50"/>
                    <a:pt x="37" y="50"/>
                  </a:cubicBezTo>
                  <a:cubicBezTo>
                    <a:pt x="35" y="52"/>
                    <a:pt x="37" y="56"/>
                    <a:pt x="34" y="59"/>
                  </a:cubicBezTo>
                  <a:cubicBezTo>
                    <a:pt x="29" y="54"/>
                    <a:pt x="38" y="49"/>
                    <a:pt x="39" y="44"/>
                  </a:cubicBezTo>
                  <a:cubicBezTo>
                    <a:pt x="41" y="45"/>
                    <a:pt x="42" y="45"/>
                    <a:pt x="42" y="47"/>
                  </a:cubicBezTo>
                  <a:cubicBezTo>
                    <a:pt x="41" y="48"/>
                    <a:pt x="41" y="49"/>
                    <a:pt x="40" y="51"/>
                  </a:cubicBezTo>
                  <a:close/>
                  <a:moveTo>
                    <a:pt x="36" y="71"/>
                  </a:moveTo>
                  <a:cubicBezTo>
                    <a:pt x="37" y="70"/>
                    <a:pt x="37" y="72"/>
                    <a:pt x="38" y="72"/>
                  </a:cubicBezTo>
                  <a:cubicBezTo>
                    <a:pt x="38" y="76"/>
                    <a:pt x="35" y="78"/>
                    <a:pt x="34" y="81"/>
                  </a:cubicBezTo>
                  <a:cubicBezTo>
                    <a:pt x="29" y="78"/>
                    <a:pt x="35" y="74"/>
                    <a:pt x="36" y="71"/>
                  </a:cubicBezTo>
                  <a:close/>
                  <a:moveTo>
                    <a:pt x="35" y="121"/>
                  </a:moveTo>
                  <a:cubicBezTo>
                    <a:pt x="34" y="123"/>
                    <a:pt x="33" y="124"/>
                    <a:pt x="32" y="125"/>
                  </a:cubicBezTo>
                  <a:cubicBezTo>
                    <a:pt x="29" y="123"/>
                    <a:pt x="31" y="121"/>
                    <a:pt x="32" y="119"/>
                  </a:cubicBezTo>
                  <a:cubicBezTo>
                    <a:pt x="34" y="118"/>
                    <a:pt x="34" y="120"/>
                    <a:pt x="35" y="121"/>
                  </a:cubicBezTo>
                  <a:close/>
                  <a:moveTo>
                    <a:pt x="26" y="102"/>
                  </a:moveTo>
                  <a:cubicBezTo>
                    <a:pt x="26" y="101"/>
                    <a:pt x="27" y="100"/>
                    <a:pt x="28" y="99"/>
                  </a:cubicBezTo>
                  <a:cubicBezTo>
                    <a:pt x="30" y="99"/>
                    <a:pt x="27" y="102"/>
                    <a:pt x="26" y="102"/>
                  </a:cubicBezTo>
                  <a:close/>
                  <a:moveTo>
                    <a:pt x="28" y="88"/>
                  </a:moveTo>
                  <a:cubicBezTo>
                    <a:pt x="28" y="86"/>
                    <a:pt x="28" y="85"/>
                    <a:pt x="29" y="84"/>
                  </a:cubicBezTo>
                  <a:cubicBezTo>
                    <a:pt x="30" y="84"/>
                    <a:pt x="30" y="86"/>
                    <a:pt x="30" y="88"/>
                  </a:cubicBezTo>
                  <a:cubicBezTo>
                    <a:pt x="29" y="88"/>
                    <a:pt x="28" y="88"/>
                    <a:pt x="28" y="88"/>
                  </a:cubicBezTo>
                  <a:close/>
                  <a:moveTo>
                    <a:pt x="28" y="143"/>
                  </a:moveTo>
                  <a:cubicBezTo>
                    <a:pt x="30" y="143"/>
                    <a:pt x="30" y="146"/>
                    <a:pt x="27" y="145"/>
                  </a:cubicBezTo>
                  <a:cubicBezTo>
                    <a:pt x="27" y="144"/>
                    <a:pt x="28" y="144"/>
                    <a:pt x="28" y="143"/>
                  </a:cubicBezTo>
                  <a:close/>
                  <a:moveTo>
                    <a:pt x="27" y="129"/>
                  </a:moveTo>
                  <a:cubicBezTo>
                    <a:pt x="28" y="130"/>
                    <a:pt x="28" y="131"/>
                    <a:pt x="29" y="132"/>
                  </a:cubicBezTo>
                  <a:cubicBezTo>
                    <a:pt x="27" y="132"/>
                    <a:pt x="26" y="130"/>
                    <a:pt x="27" y="129"/>
                  </a:cubicBezTo>
                  <a:close/>
                  <a:moveTo>
                    <a:pt x="31" y="102"/>
                  </a:moveTo>
                  <a:cubicBezTo>
                    <a:pt x="31" y="103"/>
                    <a:pt x="32" y="105"/>
                    <a:pt x="31" y="106"/>
                  </a:cubicBezTo>
                  <a:cubicBezTo>
                    <a:pt x="28" y="107"/>
                    <a:pt x="27" y="102"/>
                    <a:pt x="31" y="102"/>
                  </a:cubicBezTo>
                  <a:close/>
                  <a:moveTo>
                    <a:pt x="27" y="75"/>
                  </a:moveTo>
                  <a:cubicBezTo>
                    <a:pt x="27" y="72"/>
                    <a:pt x="30" y="70"/>
                    <a:pt x="32" y="67"/>
                  </a:cubicBezTo>
                  <a:cubicBezTo>
                    <a:pt x="32" y="67"/>
                    <a:pt x="30" y="75"/>
                    <a:pt x="27" y="75"/>
                  </a:cubicBezTo>
                  <a:close/>
                  <a:moveTo>
                    <a:pt x="22" y="73"/>
                  </a:moveTo>
                  <a:cubicBezTo>
                    <a:pt x="25" y="70"/>
                    <a:pt x="26" y="59"/>
                    <a:pt x="31" y="63"/>
                  </a:cubicBezTo>
                  <a:cubicBezTo>
                    <a:pt x="28" y="67"/>
                    <a:pt x="26" y="70"/>
                    <a:pt x="22" y="73"/>
                  </a:cubicBezTo>
                  <a:close/>
                  <a:moveTo>
                    <a:pt x="23" y="107"/>
                  </a:moveTo>
                  <a:cubicBezTo>
                    <a:pt x="24" y="108"/>
                    <a:pt x="22" y="111"/>
                    <a:pt x="21" y="112"/>
                  </a:cubicBezTo>
                  <a:cubicBezTo>
                    <a:pt x="21" y="110"/>
                    <a:pt x="22" y="109"/>
                    <a:pt x="23" y="107"/>
                  </a:cubicBezTo>
                  <a:close/>
                  <a:moveTo>
                    <a:pt x="22" y="122"/>
                  </a:moveTo>
                  <a:cubicBezTo>
                    <a:pt x="23" y="123"/>
                    <a:pt x="22" y="123"/>
                    <a:pt x="22" y="124"/>
                  </a:cubicBezTo>
                  <a:cubicBezTo>
                    <a:pt x="20" y="123"/>
                    <a:pt x="18" y="122"/>
                    <a:pt x="18" y="120"/>
                  </a:cubicBezTo>
                  <a:cubicBezTo>
                    <a:pt x="19" y="119"/>
                    <a:pt x="21" y="121"/>
                    <a:pt x="22" y="122"/>
                  </a:cubicBezTo>
                  <a:close/>
                  <a:moveTo>
                    <a:pt x="24" y="141"/>
                  </a:moveTo>
                  <a:cubicBezTo>
                    <a:pt x="23" y="140"/>
                    <a:pt x="22" y="139"/>
                    <a:pt x="22" y="137"/>
                  </a:cubicBezTo>
                  <a:cubicBezTo>
                    <a:pt x="24" y="137"/>
                    <a:pt x="25" y="139"/>
                    <a:pt x="24" y="141"/>
                  </a:cubicBezTo>
                  <a:close/>
                  <a:moveTo>
                    <a:pt x="23" y="115"/>
                  </a:moveTo>
                  <a:cubicBezTo>
                    <a:pt x="23" y="113"/>
                    <a:pt x="24" y="112"/>
                    <a:pt x="25" y="111"/>
                  </a:cubicBezTo>
                  <a:cubicBezTo>
                    <a:pt x="27" y="110"/>
                    <a:pt x="27" y="112"/>
                    <a:pt x="28" y="112"/>
                  </a:cubicBezTo>
                  <a:cubicBezTo>
                    <a:pt x="28" y="114"/>
                    <a:pt x="26" y="115"/>
                    <a:pt x="25" y="116"/>
                  </a:cubicBezTo>
                  <a:cubicBezTo>
                    <a:pt x="24" y="117"/>
                    <a:pt x="24" y="115"/>
                    <a:pt x="23" y="115"/>
                  </a:cubicBezTo>
                  <a:close/>
                  <a:moveTo>
                    <a:pt x="32" y="162"/>
                  </a:moveTo>
                  <a:cubicBezTo>
                    <a:pt x="29" y="160"/>
                    <a:pt x="27" y="158"/>
                    <a:pt x="26" y="155"/>
                  </a:cubicBezTo>
                  <a:cubicBezTo>
                    <a:pt x="28" y="155"/>
                    <a:pt x="33" y="158"/>
                    <a:pt x="32" y="162"/>
                  </a:cubicBezTo>
                  <a:close/>
                  <a:moveTo>
                    <a:pt x="30" y="146"/>
                  </a:moveTo>
                  <a:cubicBezTo>
                    <a:pt x="32" y="147"/>
                    <a:pt x="33" y="149"/>
                    <a:pt x="35" y="151"/>
                  </a:cubicBezTo>
                  <a:cubicBezTo>
                    <a:pt x="36" y="150"/>
                    <a:pt x="36" y="148"/>
                    <a:pt x="38" y="149"/>
                  </a:cubicBezTo>
                  <a:cubicBezTo>
                    <a:pt x="37" y="150"/>
                    <a:pt x="37" y="152"/>
                    <a:pt x="35" y="152"/>
                  </a:cubicBezTo>
                  <a:cubicBezTo>
                    <a:pt x="33" y="151"/>
                    <a:pt x="30" y="150"/>
                    <a:pt x="30" y="146"/>
                  </a:cubicBezTo>
                  <a:close/>
                  <a:moveTo>
                    <a:pt x="32" y="143"/>
                  </a:moveTo>
                  <a:cubicBezTo>
                    <a:pt x="34" y="145"/>
                    <a:pt x="37" y="145"/>
                    <a:pt x="38" y="148"/>
                  </a:cubicBezTo>
                  <a:cubicBezTo>
                    <a:pt x="36" y="147"/>
                    <a:pt x="31" y="145"/>
                    <a:pt x="32" y="143"/>
                  </a:cubicBezTo>
                  <a:close/>
                  <a:moveTo>
                    <a:pt x="36" y="135"/>
                  </a:moveTo>
                  <a:cubicBezTo>
                    <a:pt x="38" y="137"/>
                    <a:pt x="41" y="137"/>
                    <a:pt x="41" y="141"/>
                  </a:cubicBezTo>
                  <a:cubicBezTo>
                    <a:pt x="41" y="139"/>
                    <a:pt x="35" y="138"/>
                    <a:pt x="36" y="135"/>
                  </a:cubicBezTo>
                  <a:close/>
                  <a:moveTo>
                    <a:pt x="39" y="128"/>
                  </a:moveTo>
                  <a:cubicBezTo>
                    <a:pt x="42" y="130"/>
                    <a:pt x="45" y="131"/>
                    <a:pt x="45" y="135"/>
                  </a:cubicBezTo>
                  <a:cubicBezTo>
                    <a:pt x="42" y="135"/>
                    <a:pt x="38" y="132"/>
                    <a:pt x="39" y="128"/>
                  </a:cubicBezTo>
                  <a:close/>
                  <a:moveTo>
                    <a:pt x="44" y="157"/>
                  </a:moveTo>
                  <a:cubicBezTo>
                    <a:pt x="43" y="157"/>
                    <a:pt x="44" y="153"/>
                    <a:pt x="45" y="154"/>
                  </a:cubicBezTo>
                  <a:cubicBezTo>
                    <a:pt x="45" y="156"/>
                    <a:pt x="44" y="156"/>
                    <a:pt x="44" y="157"/>
                  </a:cubicBezTo>
                  <a:close/>
                  <a:moveTo>
                    <a:pt x="48" y="173"/>
                  </a:moveTo>
                  <a:cubicBezTo>
                    <a:pt x="45" y="172"/>
                    <a:pt x="45" y="168"/>
                    <a:pt x="42" y="167"/>
                  </a:cubicBezTo>
                  <a:cubicBezTo>
                    <a:pt x="44" y="166"/>
                    <a:pt x="51" y="171"/>
                    <a:pt x="48" y="173"/>
                  </a:cubicBezTo>
                  <a:close/>
                  <a:moveTo>
                    <a:pt x="41" y="124"/>
                  </a:moveTo>
                  <a:cubicBezTo>
                    <a:pt x="44" y="125"/>
                    <a:pt x="45" y="128"/>
                    <a:pt x="47" y="129"/>
                  </a:cubicBezTo>
                  <a:cubicBezTo>
                    <a:pt x="47" y="130"/>
                    <a:pt x="47" y="131"/>
                    <a:pt x="46" y="131"/>
                  </a:cubicBezTo>
                  <a:cubicBezTo>
                    <a:pt x="44" y="129"/>
                    <a:pt x="42" y="127"/>
                    <a:pt x="41" y="124"/>
                  </a:cubicBezTo>
                  <a:close/>
                  <a:moveTo>
                    <a:pt x="44" y="119"/>
                  </a:moveTo>
                  <a:cubicBezTo>
                    <a:pt x="46" y="121"/>
                    <a:pt x="48" y="123"/>
                    <a:pt x="49" y="125"/>
                  </a:cubicBezTo>
                  <a:cubicBezTo>
                    <a:pt x="47" y="124"/>
                    <a:pt x="45" y="122"/>
                    <a:pt x="44" y="119"/>
                  </a:cubicBezTo>
                  <a:close/>
                  <a:moveTo>
                    <a:pt x="47" y="112"/>
                  </a:moveTo>
                  <a:cubicBezTo>
                    <a:pt x="48" y="112"/>
                    <a:pt x="49" y="111"/>
                    <a:pt x="48" y="109"/>
                  </a:cubicBezTo>
                  <a:cubicBezTo>
                    <a:pt x="51" y="110"/>
                    <a:pt x="52" y="113"/>
                    <a:pt x="54" y="114"/>
                  </a:cubicBezTo>
                  <a:cubicBezTo>
                    <a:pt x="54" y="116"/>
                    <a:pt x="53" y="117"/>
                    <a:pt x="51" y="118"/>
                  </a:cubicBezTo>
                  <a:cubicBezTo>
                    <a:pt x="50" y="116"/>
                    <a:pt x="49" y="114"/>
                    <a:pt x="47" y="112"/>
                  </a:cubicBezTo>
                  <a:close/>
                  <a:moveTo>
                    <a:pt x="51" y="148"/>
                  </a:moveTo>
                  <a:cubicBezTo>
                    <a:pt x="54" y="150"/>
                    <a:pt x="56" y="153"/>
                    <a:pt x="58" y="155"/>
                  </a:cubicBezTo>
                  <a:cubicBezTo>
                    <a:pt x="58" y="157"/>
                    <a:pt x="57" y="158"/>
                    <a:pt x="56" y="159"/>
                  </a:cubicBezTo>
                  <a:cubicBezTo>
                    <a:pt x="53" y="157"/>
                    <a:pt x="47" y="153"/>
                    <a:pt x="51" y="148"/>
                  </a:cubicBezTo>
                  <a:close/>
                  <a:moveTo>
                    <a:pt x="56" y="167"/>
                  </a:moveTo>
                  <a:cubicBezTo>
                    <a:pt x="57" y="167"/>
                    <a:pt x="57" y="168"/>
                    <a:pt x="58" y="168"/>
                  </a:cubicBezTo>
                  <a:cubicBezTo>
                    <a:pt x="58" y="170"/>
                    <a:pt x="57" y="170"/>
                    <a:pt x="57" y="171"/>
                  </a:cubicBezTo>
                  <a:cubicBezTo>
                    <a:pt x="55" y="171"/>
                    <a:pt x="56" y="169"/>
                    <a:pt x="56" y="167"/>
                  </a:cubicBezTo>
                  <a:close/>
                  <a:moveTo>
                    <a:pt x="60" y="185"/>
                  </a:moveTo>
                  <a:cubicBezTo>
                    <a:pt x="57" y="184"/>
                    <a:pt x="56" y="181"/>
                    <a:pt x="57" y="179"/>
                  </a:cubicBezTo>
                  <a:cubicBezTo>
                    <a:pt x="59" y="180"/>
                    <a:pt x="61" y="182"/>
                    <a:pt x="60" y="185"/>
                  </a:cubicBezTo>
                  <a:close/>
                  <a:moveTo>
                    <a:pt x="60" y="189"/>
                  </a:moveTo>
                  <a:cubicBezTo>
                    <a:pt x="61" y="189"/>
                    <a:pt x="62" y="190"/>
                    <a:pt x="62" y="192"/>
                  </a:cubicBezTo>
                  <a:cubicBezTo>
                    <a:pt x="61" y="192"/>
                    <a:pt x="60" y="191"/>
                    <a:pt x="60" y="189"/>
                  </a:cubicBezTo>
                  <a:close/>
                  <a:moveTo>
                    <a:pt x="62" y="186"/>
                  </a:moveTo>
                  <a:cubicBezTo>
                    <a:pt x="62" y="184"/>
                    <a:pt x="66" y="185"/>
                    <a:pt x="65" y="188"/>
                  </a:cubicBezTo>
                  <a:cubicBezTo>
                    <a:pt x="62" y="188"/>
                    <a:pt x="64" y="186"/>
                    <a:pt x="62" y="186"/>
                  </a:cubicBezTo>
                  <a:close/>
                  <a:moveTo>
                    <a:pt x="59" y="176"/>
                  </a:moveTo>
                  <a:cubicBezTo>
                    <a:pt x="59" y="173"/>
                    <a:pt x="61" y="173"/>
                    <a:pt x="61" y="172"/>
                  </a:cubicBezTo>
                  <a:cubicBezTo>
                    <a:pt x="62" y="173"/>
                    <a:pt x="64" y="174"/>
                    <a:pt x="65" y="176"/>
                  </a:cubicBezTo>
                  <a:cubicBezTo>
                    <a:pt x="63" y="177"/>
                    <a:pt x="62" y="175"/>
                    <a:pt x="59" y="176"/>
                  </a:cubicBezTo>
                  <a:close/>
                  <a:moveTo>
                    <a:pt x="58" y="135"/>
                  </a:moveTo>
                  <a:cubicBezTo>
                    <a:pt x="61" y="134"/>
                    <a:pt x="66" y="140"/>
                    <a:pt x="66" y="143"/>
                  </a:cubicBezTo>
                  <a:cubicBezTo>
                    <a:pt x="63" y="140"/>
                    <a:pt x="61" y="137"/>
                    <a:pt x="58" y="135"/>
                  </a:cubicBezTo>
                  <a:close/>
                  <a:moveTo>
                    <a:pt x="66" y="149"/>
                  </a:moveTo>
                  <a:cubicBezTo>
                    <a:pt x="69" y="150"/>
                    <a:pt x="67" y="152"/>
                    <a:pt x="66" y="153"/>
                  </a:cubicBezTo>
                  <a:cubicBezTo>
                    <a:pt x="64" y="152"/>
                    <a:pt x="66" y="150"/>
                    <a:pt x="66" y="149"/>
                  </a:cubicBezTo>
                  <a:close/>
                  <a:moveTo>
                    <a:pt x="61" y="128"/>
                  </a:moveTo>
                  <a:cubicBezTo>
                    <a:pt x="61" y="127"/>
                    <a:pt x="63" y="127"/>
                    <a:pt x="62" y="125"/>
                  </a:cubicBezTo>
                  <a:cubicBezTo>
                    <a:pt x="60" y="124"/>
                    <a:pt x="61" y="127"/>
                    <a:pt x="59" y="126"/>
                  </a:cubicBezTo>
                  <a:cubicBezTo>
                    <a:pt x="59" y="124"/>
                    <a:pt x="61" y="124"/>
                    <a:pt x="61" y="122"/>
                  </a:cubicBezTo>
                  <a:cubicBezTo>
                    <a:pt x="65" y="125"/>
                    <a:pt x="69" y="128"/>
                    <a:pt x="72" y="131"/>
                  </a:cubicBezTo>
                  <a:cubicBezTo>
                    <a:pt x="71" y="133"/>
                    <a:pt x="71" y="135"/>
                    <a:pt x="69" y="136"/>
                  </a:cubicBezTo>
                  <a:cubicBezTo>
                    <a:pt x="67" y="134"/>
                    <a:pt x="64" y="131"/>
                    <a:pt x="61" y="128"/>
                  </a:cubicBezTo>
                  <a:close/>
                  <a:moveTo>
                    <a:pt x="71" y="154"/>
                  </a:moveTo>
                  <a:cubicBezTo>
                    <a:pt x="72" y="155"/>
                    <a:pt x="75" y="158"/>
                    <a:pt x="74" y="161"/>
                  </a:cubicBezTo>
                  <a:cubicBezTo>
                    <a:pt x="72" y="160"/>
                    <a:pt x="68" y="157"/>
                    <a:pt x="71" y="154"/>
                  </a:cubicBezTo>
                  <a:close/>
                  <a:moveTo>
                    <a:pt x="76" y="172"/>
                  </a:moveTo>
                  <a:cubicBezTo>
                    <a:pt x="77" y="172"/>
                    <a:pt x="78" y="173"/>
                    <a:pt x="78" y="175"/>
                  </a:cubicBezTo>
                  <a:cubicBezTo>
                    <a:pt x="77" y="176"/>
                    <a:pt x="77" y="179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5" y="177"/>
                    <a:pt x="74" y="174"/>
                    <a:pt x="76" y="172"/>
                  </a:cubicBezTo>
                  <a:close/>
                  <a:moveTo>
                    <a:pt x="76" y="143"/>
                  </a:moveTo>
                  <a:cubicBezTo>
                    <a:pt x="77" y="141"/>
                    <a:pt x="79" y="140"/>
                    <a:pt x="79" y="138"/>
                  </a:cubicBezTo>
                  <a:cubicBezTo>
                    <a:pt x="82" y="139"/>
                    <a:pt x="83" y="140"/>
                    <a:pt x="84" y="142"/>
                  </a:cubicBezTo>
                  <a:cubicBezTo>
                    <a:pt x="83" y="143"/>
                    <a:pt x="83" y="146"/>
                    <a:pt x="81" y="146"/>
                  </a:cubicBezTo>
                  <a:cubicBezTo>
                    <a:pt x="79" y="146"/>
                    <a:pt x="78" y="144"/>
                    <a:pt x="76" y="143"/>
                  </a:cubicBezTo>
                  <a:close/>
                  <a:moveTo>
                    <a:pt x="80" y="164"/>
                  </a:moveTo>
                  <a:cubicBezTo>
                    <a:pt x="81" y="165"/>
                    <a:pt x="83" y="167"/>
                    <a:pt x="81" y="168"/>
                  </a:cubicBezTo>
                  <a:cubicBezTo>
                    <a:pt x="79" y="167"/>
                    <a:pt x="78" y="166"/>
                    <a:pt x="80" y="164"/>
                  </a:cubicBezTo>
                  <a:close/>
                  <a:moveTo>
                    <a:pt x="83" y="179"/>
                  </a:moveTo>
                  <a:cubicBezTo>
                    <a:pt x="85" y="180"/>
                    <a:pt x="86" y="181"/>
                    <a:pt x="87" y="183"/>
                  </a:cubicBezTo>
                  <a:cubicBezTo>
                    <a:pt x="86" y="183"/>
                    <a:pt x="85" y="185"/>
                    <a:pt x="85" y="186"/>
                  </a:cubicBezTo>
                  <a:cubicBezTo>
                    <a:pt x="83" y="186"/>
                    <a:pt x="83" y="184"/>
                    <a:pt x="81" y="184"/>
                  </a:cubicBezTo>
                  <a:cubicBezTo>
                    <a:pt x="82" y="182"/>
                    <a:pt x="83" y="181"/>
                    <a:pt x="83" y="179"/>
                  </a:cubicBezTo>
                  <a:close/>
                  <a:moveTo>
                    <a:pt x="87" y="199"/>
                  </a:moveTo>
                  <a:cubicBezTo>
                    <a:pt x="89" y="198"/>
                    <a:pt x="88" y="200"/>
                    <a:pt x="89" y="200"/>
                  </a:cubicBezTo>
                  <a:cubicBezTo>
                    <a:pt x="89" y="201"/>
                    <a:pt x="87" y="203"/>
                    <a:pt x="86" y="202"/>
                  </a:cubicBezTo>
                  <a:cubicBezTo>
                    <a:pt x="86" y="200"/>
                    <a:pt x="87" y="200"/>
                    <a:pt x="87" y="199"/>
                  </a:cubicBezTo>
                  <a:close/>
                  <a:moveTo>
                    <a:pt x="88" y="189"/>
                  </a:moveTo>
                  <a:cubicBezTo>
                    <a:pt x="86" y="188"/>
                    <a:pt x="88" y="185"/>
                    <a:pt x="90" y="185"/>
                  </a:cubicBezTo>
                  <a:cubicBezTo>
                    <a:pt x="89" y="186"/>
                    <a:pt x="88" y="188"/>
                    <a:pt x="88" y="189"/>
                  </a:cubicBezTo>
                  <a:close/>
                  <a:moveTo>
                    <a:pt x="86" y="172"/>
                  </a:moveTo>
                  <a:cubicBezTo>
                    <a:pt x="89" y="172"/>
                    <a:pt x="90" y="174"/>
                    <a:pt x="91" y="176"/>
                  </a:cubicBezTo>
                  <a:cubicBezTo>
                    <a:pt x="88" y="176"/>
                    <a:pt x="87" y="174"/>
                    <a:pt x="86" y="172"/>
                  </a:cubicBezTo>
                  <a:close/>
                  <a:moveTo>
                    <a:pt x="89" y="168"/>
                  </a:moveTo>
                  <a:cubicBezTo>
                    <a:pt x="88" y="166"/>
                    <a:pt x="90" y="166"/>
                    <a:pt x="90" y="165"/>
                  </a:cubicBezTo>
                  <a:cubicBezTo>
                    <a:pt x="92" y="166"/>
                    <a:pt x="94" y="167"/>
                    <a:pt x="95" y="169"/>
                  </a:cubicBezTo>
                  <a:cubicBezTo>
                    <a:pt x="94" y="169"/>
                    <a:pt x="94" y="170"/>
                    <a:pt x="94" y="171"/>
                  </a:cubicBezTo>
                  <a:cubicBezTo>
                    <a:pt x="91" y="172"/>
                    <a:pt x="91" y="169"/>
                    <a:pt x="89" y="168"/>
                  </a:cubicBezTo>
                  <a:close/>
                  <a:moveTo>
                    <a:pt x="95" y="189"/>
                  </a:moveTo>
                  <a:cubicBezTo>
                    <a:pt x="95" y="192"/>
                    <a:pt x="91" y="192"/>
                    <a:pt x="92" y="196"/>
                  </a:cubicBezTo>
                  <a:cubicBezTo>
                    <a:pt x="89" y="194"/>
                    <a:pt x="92" y="187"/>
                    <a:pt x="95" y="189"/>
                  </a:cubicBezTo>
                  <a:close/>
                  <a:moveTo>
                    <a:pt x="96" y="170"/>
                  </a:moveTo>
                  <a:cubicBezTo>
                    <a:pt x="99" y="170"/>
                    <a:pt x="97" y="175"/>
                    <a:pt x="95" y="175"/>
                  </a:cubicBezTo>
                  <a:cubicBezTo>
                    <a:pt x="94" y="173"/>
                    <a:pt x="96" y="171"/>
                    <a:pt x="96" y="170"/>
                  </a:cubicBezTo>
                  <a:close/>
                  <a:moveTo>
                    <a:pt x="98" y="192"/>
                  </a:moveTo>
                  <a:cubicBezTo>
                    <a:pt x="99" y="194"/>
                    <a:pt x="96" y="195"/>
                    <a:pt x="96" y="198"/>
                  </a:cubicBezTo>
                  <a:cubicBezTo>
                    <a:pt x="95" y="198"/>
                    <a:pt x="95" y="197"/>
                    <a:pt x="95" y="197"/>
                  </a:cubicBezTo>
                  <a:cubicBezTo>
                    <a:pt x="95" y="197"/>
                    <a:pt x="94" y="197"/>
                    <a:pt x="94" y="197"/>
                  </a:cubicBezTo>
                  <a:cubicBezTo>
                    <a:pt x="96" y="195"/>
                    <a:pt x="95" y="194"/>
                    <a:pt x="98" y="192"/>
                  </a:cubicBezTo>
                  <a:close/>
                  <a:moveTo>
                    <a:pt x="93" y="158"/>
                  </a:moveTo>
                  <a:cubicBezTo>
                    <a:pt x="94" y="155"/>
                    <a:pt x="95" y="154"/>
                    <a:pt x="96" y="152"/>
                  </a:cubicBezTo>
                  <a:cubicBezTo>
                    <a:pt x="99" y="153"/>
                    <a:pt x="99" y="155"/>
                    <a:pt x="102" y="156"/>
                  </a:cubicBezTo>
                  <a:cubicBezTo>
                    <a:pt x="101" y="158"/>
                    <a:pt x="99" y="159"/>
                    <a:pt x="99" y="162"/>
                  </a:cubicBezTo>
                  <a:cubicBezTo>
                    <a:pt x="96" y="161"/>
                    <a:pt x="95" y="159"/>
                    <a:pt x="93" y="158"/>
                  </a:cubicBezTo>
                  <a:close/>
                  <a:moveTo>
                    <a:pt x="103" y="196"/>
                  </a:moveTo>
                  <a:cubicBezTo>
                    <a:pt x="105" y="199"/>
                    <a:pt x="102" y="200"/>
                    <a:pt x="101" y="202"/>
                  </a:cubicBezTo>
                  <a:cubicBezTo>
                    <a:pt x="100" y="202"/>
                    <a:pt x="99" y="201"/>
                    <a:pt x="99" y="200"/>
                  </a:cubicBezTo>
                  <a:cubicBezTo>
                    <a:pt x="99" y="197"/>
                    <a:pt x="101" y="197"/>
                    <a:pt x="103" y="196"/>
                  </a:cubicBezTo>
                  <a:close/>
                  <a:moveTo>
                    <a:pt x="99" y="180"/>
                  </a:moveTo>
                  <a:cubicBezTo>
                    <a:pt x="98" y="178"/>
                    <a:pt x="100" y="177"/>
                    <a:pt x="101" y="175"/>
                  </a:cubicBezTo>
                  <a:cubicBezTo>
                    <a:pt x="104" y="176"/>
                    <a:pt x="101" y="180"/>
                    <a:pt x="99" y="180"/>
                  </a:cubicBezTo>
                  <a:close/>
                  <a:moveTo>
                    <a:pt x="100" y="164"/>
                  </a:moveTo>
                  <a:cubicBezTo>
                    <a:pt x="100" y="161"/>
                    <a:pt x="103" y="161"/>
                    <a:pt x="103" y="158"/>
                  </a:cubicBezTo>
                  <a:cubicBezTo>
                    <a:pt x="106" y="158"/>
                    <a:pt x="103" y="164"/>
                    <a:pt x="100" y="164"/>
                  </a:cubicBezTo>
                  <a:close/>
                  <a:moveTo>
                    <a:pt x="111" y="145"/>
                  </a:moveTo>
                  <a:cubicBezTo>
                    <a:pt x="114" y="145"/>
                    <a:pt x="110" y="152"/>
                    <a:pt x="108" y="150"/>
                  </a:cubicBezTo>
                  <a:cubicBezTo>
                    <a:pt x="109" y="148"/>
                    <a:pt x="110" y="146"/>
                    <a:pt x="111" y="145"/>
                  </a:cubicBezTo>
                  <a:close/>
                  <a:moveTo>
                    <a:pt x="110" y="158"/>
                  </a:moveTo>
                  <a:cubicBezTo>
                    <a:pt x="111" y="158"/>
                    <a:pt x="111" y="159"/>
                    <a:pt x="112" y="159"/>
                  </a:cubicBezTo>
                  <a:cubicBezTo>
                    <a:pt x="111" y="160"/>
                    <a:pt x="111" y="161"/>
                    <a:pt x="109" y="161"/>
                  </a:cubicBezTo>
                  <a:cubicBezTo>
                    <a:pt x="109" y="159"/>
                    <a:pt x="110" y="159"/>
                    <a:pt x="110" y="158"/>
                  </a:cubicBezTo>
                  <a:close/>
                  <a:moveTo>
                    <a:pt x="113" y="179"/>
                  </a:moveTo>
                  <a:cubicBezTo>
                    <a:pt x="113" y="181"/>
                    <a:pt x="109" y="181"/>
                    <a:pt x="110" y="178"/>
                  </a:cubicBezTo>
                  <a:cubicBezTo>
                    <a:pt x="112" y="178"/>
                    <a:pt x="112" y="179"/>
                    <a:pt x="113" y="179"/>
                  </a:cubicBezTo>
                  <a:close/>
                  <a:moveTo>
                    <a:pt x="116" y="166"/>
                  </a:moveTo>
                  <a:cubicBezTo>
                    <a:pt x="117" y="164"/>
                    <a:pt x="121" y="166"/>
                    <a:pt x="120" y="169"/>
                  </a:cubicBezTo>
                  <a:cubicBezTo>
                    <a:pt x="118" y="169"/>
                    <a:pt x="119" y="166"/>
                    <a:pt x="116" y="166"/>
                  </a:cubicBezTo>
                  <a:close/>
                  <a:moveTo>
                    <a:pt x="122" y="154"/>
                  </a:moveTo>
                  <a:cubicBezTo>
                    <a:pt x="124" y="156"/>
                    <a:pt x="126" y="157"/>
                    <a:pt x="126" y="159"/>
                  </a:cubicBezTo>
                  <a:cubicBezTo>
                    <a:pt x="125" y="160"/>
                    <a:pt x="125" y="163"/>
                    <a:pt x="123" y="164"/>
                  </a:cubicBezTo>
                  <a:cubicBezTo>
                    <a:pt x="118" y="163"/>
                    <a:pt x="119" y="157"/>
                    <a:pt x="122" y="154"/>
                  </a:cubicBezTo>
                  <a:close/>
                  <a:moveTo>
                    <a:pt x="123" y="151"/>
                  </a:moveTo>
                  <a:cubicBezTo>
                    <a:pt x="125" y="150"/>
                    <a:pt x="126" y="151"/>
                    <a:pt x="126" y="153"/>
                  </a:cubicBezTo>
                  <a:cubicBezTo>
                    <a:pt x="124" y="153"/>
                    <a:pt x="124" y="152"/>
                    <a:pt x="123" y="151"/>
                  </a:cubicBezTo>
                  <a:close/>
                  <a:moveTo>
                    <a:pt x="119" y="112"/>
                  </a:moveTo>
                  <a:cubicBezTo>
                    <a:pt x="122" y="111"/>
                    <a:pt x="124" y="116"/>
                    <a:pt x="126" y="118"/>
                  </a:cubicBezTo>
                  <a:cubicBezTo>
                    <a:pt x="124" y="118"/>
                    <a:pt x="122" y="113"/>
                    <a:pt x="119" y="112"/>
                  </a:cubicBezTo>
                  <a:close/>
                  <a:moveTo>
                    <a:pt x="129" y="142"/>
                  </a:moveTo>
                  <a:cubicBezTo>
                    <a:pt x="130" y="142"/>
                    <a:pt x="131" y="143"/>
                    <a:pt x="132" y="143"/>
                  </a:cubicBezTo>
                  <a:cubicBezTo>
                    <a:pt x="132" y="147"/>
                    <a:pt x="131" y="149"/>
                    <a:pt x="130" y="152"/>
                  </a:cubicBezTo>
                  <a:cubicBezTo>
                    <a:pt x="128" y="150"/>
                    <a:pt x="127" y="149"/>
                    <a:pt x="126" y="146"/>
                  </a:cubicBezTo>
                  <a:cubicBezTo>
                    <a:pt x="128" y="145"/>
                    <a:pt x="128" y="143"/>
                    <a:pt x="129" y="142"/>
                  </a:cubicBezTo>
                  <a:close/>
                  <a:moveTo>
                    <a:pt x="139" y="82"/>
                  </a:moveTo>
                  <a:cubicBezTo>
                    <a:pt x="144" y="88"/>
                    <a:pt x="147" y="96"/>
                    <a:pt x="148" y="105"/>
                  </a:cubicBezTo>
                  <a:cubicBezTo>
                    <a:pt x="145" y="105"/>
                    <a:pt x="145" y="107"/>
                    <a:pt x="143" y="108"/>
                  </a:cubicBezTo>
                  <a:cubicBezTo>
                    <a:pt x="142" y="106"/>
                    <a:pt x="142" y="103"/>
                    <a:pt x="143" y="102"/>
                  </a:cubicBezTo>
                  <a:cubicBezTo>
                    <a:pt x="139" y="97"/>
                    <a:pt x="142" y="88"/>
                    <a:pt x="139" y="82"/>
                  </a:cubicBezTo>
                  <a:close/>
                  <a:moveTo>
                    <a:pt x="139" y="70"/>
                  </a:moveTo>
                  <a:cubicBezTo>
                    <a:pt x="138" y="70"/>
                    <a:pt x="139" y="68"/>
                    <a:pt x="137" y="68"/>
                  </a:cubicBezTo>
                  <a:cubicBezTo>
                    <a:pt x="137" y="67"/>
                    <a:pt x="140" y="68"/>
                    <a:pt x="140" y="68"/>
                  </a:cubicBezTo>
                  <a:cubicBezTo>
                    <a:pt x="140" y="69"/>
                    <a:pt x="140" y="69"/>
                    <a:pt x="139" y="70"/>
                  </a:cubicBezTo>
                  <a:close/>
                  <a:moveTo>
                    <a:pt x="138" y="136"/>
                  </a:moveTo>
                  <a:cubicBezTo>
                    <a:pt x="139" y="136"/>
                    <a:pt x="139" y="138"/>
                    <a:pt x="140" y="138"/>
                  </a:cubicBezTo>
                  <a:cubicBezTo>
                    <a:pt x="139" y="139"/>
                    <a:pt x="139" y="141"/>
                    <a:pt x="137" y="139"/>
                  </a:cubicBezTo>
                  <a:cubicBezTo>
                    <a:pt x="137" y="138"/>
                    <a:pt x="139" y="138"/>
                    <a:pt x="138" y="136"/>
                  </a:cubicBezTo>
                  <a:close/>
                  <a:moveTo>
                    <a:pt x="140" y="127"/>
                  </a:moveTo>
                  <a:cubicBezTo>
                    <a:pt x="140" y="119"/>
                    <a:pt x="145" y="116"/>
                    <a:pt x="147" y="111"/>
                  </a:cubicBezTo>
                  <a:cubicBezTo>
                    <a:pt x="150" y="117"/>
                    <a:pt x="150" y="129"/>
                    <a:pt x="150" y="136"/>
                  </a:cubicBezTo>
                  <a:cubicBezTo>
                    <a:pt x="146" y="134"/>
                    <a:pt x="143" y="131"/>
                    <a:pt x="140" y="127"/>
                  </a:cubicBezTo>
                  <a:close/>
                  <a:moveTo>
                    <a:pt x="148" y="65"/>
                  </a:moveTo>
                  <a:cubicBezTo>
                    <a:pt x="152" y="71"/>
                    <a:pt x="153" y="76"/>
                    <a:pt x="153" y="84"/>
                  </a:cubicBezTo>
                  <a:cubicBezTo>
                    <a:pt x="154" y="103"/>
                    <a:pt x="159" y="124"/>
                    <a:pt x="156" y="142"/>
                  </a:cubicBezTo>
                  <a:cubicBezTo>
                    <a:pt x="152" y="142"/>
                    <a:pt x="156" y="138"/>
                    <a:pt x="153" y="137"/>
                  </a:cubicBezTo>
                  <a:cubicBezTo>
                    <a:pt x="154" y="123"/>
                    <a:pt x="153" y="105"/>
                    <a:pt x="149" y="92"/>
                  </a:cubicBezTo>
                  <a:cubicBezTo>
                    <a:pt x="147" y="85"/>
                    <a:pt x="142" y="80"/>
                    <a:pt x="141" y="75"/>
                  </a:cubicBezTo>
                  <a:cubicBezTo>
                    <a:pt x="143" y="71"/>
                    <a:pt x="146" y="68"/>
                    <a:pt x="147" y="65"/>
                  </a:cubicBezTo>
                  <a:cubicBezTo>
                    <a:pt x="148" y="65"/>
                    <a:pt x="148" y="65"/>
                    <a:pt x="148" y="65"/>
                  </a:cubicBezTo>
                  <a:close/>
                  <a:moveTo>
                    <a:pt x="94" y="14"/>
                  </a:moveTo>
                  <a:cubicBezTo>
                    <a:pt x="103" y="16"/>
                    <a:pt x="110" y="21"/>
                    <a:pt x="117" y="25"/>
                  </a:cubicBezTo>
                  <a:cubicBezTo>
                    <a:pt x="126" y="37"/>
                    <a:pt x="138" y="49"/>
                    <a:pt x="145" y="61"/>
                  </a:cubicBezTo>
                  <a:cubicBezTo>
                    <a:pt x="142" y="63"/>
                    <a:pt x="142" y="65"/>
                    <a:pt x="141" y="67"/>
                  </a:cubicBezTo>
                  <a:cubicBezTo>
                    <a:pt x="140" y="66"/>
                    <a:pt x="140" y="65"/>
                    <a:pt x="138" y="65"/>
                  </a:cubicBezTo>
                  <a:cubicBezTo>
                    <a:pt x="138" y="63"/>
                    <a:pt x="137" y="63"/>
                    <a:pt x="137" y="61"/>
                  </a:cubicBezTo>
                  <a:cubicBezTo>
                    <a:pt x="127" y="46"/>
                    <a:pt x="114" y="32"/>
                    <a:pt x="98" y="22"/>
                  </a:cubicBezTo>
                  <a:cubicBezTo>
                    <a:pt x="97" y="20"/>
                    <a:pt x="99" y="21"/>
                    <a:pt x="99" y="19"/>
                  </a:cubicBezTo>
                  <a:cubicBezTo>
                    <a:pt x="90" y="20"/>
                    <a:pt x="88" y="11"/>
                    <a:pt x="80" y="10"/>
                  </a:cubicBezTo>
                  <a:cubicBezTo>
                    <a:pt x="84" y="8"/>
                    <a:pt x="90" y="12"/>
                    <a:pt x="94" y="14"/>
                  </a:cubicBezTo>
                  <a:close/>
                  <a:moveTo>
                    <a:pt x="83" y="21"/>
                  </a:moveTo>
                  <a:cubicBezTo>
                    <a:pt x="80" y="23"/>
                    <a:pt x="78" y="33"/>
                    <a:pt x="72" y="31"/>
                  </a:cubicBezTo>
                  <a:cubicBezTo>
                    <a:pt x="74" y="28"/>
                    <a:pt x="76" y="26"/>
                    <a:pt x="78" y="23"/>
                  </a:cubicBezTo>
                  <a:cubicBezTo>
                    <a:pt x="74" y="19"/>
                    <a:pt x="71" y="26"/>
                    <a:pt x="68" y="26"/>
                  </a:cubicBezTo>
                  <a:cubicBezTo>
                    <a:pt x="67" y="25"/>
                    <a:pt x="67" y="24"/>
                    <a:pt x="66" y="24"/>
                  </a:cubicBezTo>
                  <a:cubicBezTo>
                    <a:pt x="68" y="16"/>
                    <a:pt x="78" y="15"/>
                    <a:pt x="83" y="21"/>
                  </a:cubicBezTo>
                  <a:close/>
                  <a:moveTo>
                    <a:pt x="71" y="10"/>
                  </a:moveTo>
                  <a:cubicBezTo>
                    <a:pt x="69" y="13"/>
                    <a:pt x="63" y="13"/>
                    <a:pt x="60" y="14"/>
                  </a:cubicBezTo>
                  <a:cubicBezTo>
                    <a:pt x="61" y="12"/>
                    <a:pt x="66" y="10"/>
                    <a:pt x="71" y="10"/>
                  </a:cubicBezTo>
                  <a:close/>
                  <a:moveTo>
                    <a:pt x="63" y="18"/>
                  </a:moveTo>
                  <a:cubicBezTo>
                    <a:pt x="62" y="22"/>
                    <a:pt x="57" y="23"/>
                    <a:pt x="58" y="28"/>
                  </a:cubicBezTo>
                  <a:cubicBezTo>
                    <a:pt x="51" y="27"/>
                    <a:pt x="51" y="38"/>
                    <a:pt x="46" y="41"/>
                  </a:cubicBezTo>
                  <a:cubicBezTo>
                    <a:pt x="44" y="42"/>
                    <a:pt x="44" y="40"/>
                    <a:pt x="43" y="40"/>
                  </a:cubicBezTo>
                  <a:cubicBezTo>
                    <a:pt x="47" y="30"/>
                    <a:pt x="56" y="25"/>
                    <a:pt x="63" y="18"/>
                  </a:cubicBezTo>
                  <a:close/>
                  <a:moveTo>
                    <a:pt x="49" y="23"/>
                  </a:moveTo>
                  <a:cubicBezTo>
                    <a:pt x="50" y="22"/>
                    <a:pt x="50" y="23"/>
                    <a:pt x="50" y="24"/>
                  </a:cubicBezTo>
                  <a:cubicBezTo>
                    <a:pt x="38" y="36"/>
                    <a:pt x="30" y="51"/>
                    <a:pt x="21" y="66"/>
                  </a:cubicBezTo>
                  <a:cubicBezTo>
                    <a:pt x="25" y="51"/>
                    <a:pt x="34" y="30"/>
                    <a:pt x="49" y="23"/>
                  </a:cubicBezTo>
                  <a:close/>
                  <a:moveTo>
                    <a:pt x="22" y="84"/>
                  </a:moveTo>
                  <a:cubicBezTo>
                    <a:pt x="23" y="87"/>
                    <a:pt x="20" y="90"/>
                    <a:pt x="19" y="92"/>
                  </a:cubicBezTo>
                  <a:cubicBezTo>
                    <a:pt x="17" y="93"/>
                    <a:pt x="16" y="90"/>
                    <a:pt x="15" y="91"/>
                  </a:cubicBezTo>
                  <a:cubicBezTo>
                    <a:pt x="14" y="87"/>
                    <a:pt x="16" y="85"/>
                    <a:pt x="17" y="80"/>
                  </a:cubicBezTo>
                  <a:cubicBezTo>
                    <a:pt x="18" y="81"/>
                    <a:pt x="19" y="86"/>
                    <a:pt x="22" y="84"/>
                  </a:cubicBezTo>
                  <a:close/>
                  <a:moveTo>
                    <a:pt x="17" y="97"/>
                  </a:moveTo>
                  <a:cubicBezTo>
                    <a:pt x="16" y="99"/>
                    <a:pt x="15" y="101"/>
                    <a:pt x="14" y="103"/>
                  </a:cubicBezTo>
                  <a:cubicBezTo>
                    <a:pt x="13" y="100"/>
                    <a:pt x="14" y="97"/>
                    <a:pt x="14" y="95"/>
                  </a:cubicBezTo>
                  <a:cubicBezTo>
                    <a:pt x="16" y="94"/>
                    <a:pt x="15" y="97"/>
                    <a:pt x="17" y="97"/>
                  </a:cubicBezTo>
                  <a:close/>
                  <a:moveTo>
                    <a:pt x="7" y="95"/>
                  </a:moveTo>
                  <a:cubicBezTo>
                    <a:pt x="6" y="81"/>
                    <a:pt x="10" y="67"/>
                    <a:pt x="15" y="58"/>
                  </a:cubicBezTo>
                  <a:cubicBezTo>
                    <a:pt x="14" y="69"/>
                    <a:pt x="9" y="83"/>
                    <a:pt x="7" y="95"/>
                  </a:cubicBezTo>
                  <a:close/>
                  <a:moveTo>
                    <a:pt x="12" y="111"/>
                  </a:moveTo>
                  <a:cubicBezTo>
                    <a:pt x="14" y="111"/>
                    <a:pt x="14" y="112"/>
                    <a:pt x="15" y="112"/>
                  </a:cubicBezTo>
                  <a:cubicBezTo>
                    <a:pt x="15" y="115"/>
                    <a:pt x="14" y="116"/>
                    <a:pt x="14" y="117"/>
                  </a:cubicBezTo>
                  <a:cubicBezTo>
                    <a:pt x="12" y="116"/>
                    <a:pt x="12" y="113"/>
                    <a:pt x="12" y="111"/>
                  </a:cubicBezTo>
                  <a:close/>
                  <a:moveTo>
                    <a:pt x="15" y="127"/>
                  </a:moveTo>
                  <a:cubicBezTo>
                    <a:pt x="16" y="128"/>
                    <a:pt x="17" y="129"/>
                    <a:pt x="18" y="129"/>
                  </a:cubicBezTo>
                  <a:cubicBezTo>
                    <a:pt x="18" y="132"/>
                    <a:pt x="16" y="133"/>
                    <a:pt x="15" y="135"/>
                  </a:cubicBezTo>
                  <a:cubicBezTo>
                    <a:pt x="14" y="133"/>
                    <a:pt x="14" y="129"/>
                    <a:pt x="15" y="127"/>
                  </a:cubicBezTo>
                  <a:close/>
                  <a:moveTo>
                    <a:pt x="18" y="143"/>
                  </a:moveTo>
                  <a:cubicBezTo>
                    <a:pt x="23" y="145"/>
                    <a:pt x="20" y="150"/>
                    <a:pt x="18" y="152"/>
                  </a:cubicBezTo>
                  <a:cubicBezTo>
                    <a:pt x="17" y="150"/>
                    <a:pt x="16" y="145"/>
                    <a:pt x="18" y="143"/>
                  </a:cubicBezTo>
                  <a:close/>
                  <a:moveTo>
                    <a:pt x="18" y="176"/>
                  </a:moveTo>
                  <a:cubicBezTo>
                    <a:pt x="22" y="179"/>
                    <a:pt x="22" y="186"/>
                    <a:pt x="24" y="191"/>
                  </a:cubicBezTo>
                  <a:cubicBezTo>
                    <a:pt x="21" y="187"/>
                    <a:pt x="19" y="182"/>
                    <a:pt x="18" y="176"/>
                  </a:cubicBezTo>
                  <a:close/>
                  <a:moveTo>
                    <a:pt x="21" y="160"/>
                  </a:moveTo>
                  <a:cubicBezTo>
                    <a:pt x="25" y="161"/>
                    <a:pt x="26" y="165"/>
                    <a:pt x="29" y="166"/>
                  </a:cubicBezTo>
                  <a:cubicBezTo>
                    <a:pt x="29" y="168"/>
                    <a:pt x="28" y="169"/>
                    <a:pt x="28" y="171"/>
                  </a:cubicBezTo>
                  <a:cubicBezTo>
                    <a:pt x="22" y="171"/>
                    <a:pt x="20" y="163"/>
                    <a:pt x="21" y="160"/>
                  </a:cubicBezTo>
                  <a:close/>
                  <a:moveTo>
                    <a:pt x="24" y="193"/>
                  </a:moveTo>
                  <a:cubicBezTo>
                    <a:pt x="29" y="199"/>
                    <a:pt x="33" y="206"/>
                    <a:pt x="39" y="210"/>
                  </a:cubicBezTo>
                  <a:cubicBezTo>
                    <a:pt x="31" y="208"/>
                    <a:pt x="27" y="200"/>
                    <a:pt x="24" y="193"/>
                  </a:cubicBezTo>
                  <a:close/>
                  <a:moveTo>
                    <a:pt x="41" y="183"/>
                  </a:moveTo>
                  <a:cubicBezTo>
                    <a:pt x="40" y="182"/>
                    <a:pt x="39" y="180"/>
                    <a:pt x="38" y="179"/>
                  </a:cubicBezTo>
                  <a:cubicBezTo>
                    <a:pt x="39" y="178"/>
                    <a:pt x="44" y="182"/>
                    <a:pt x="41" y="183"/>
                  </a:cubicBezTo>
                  <a:close/>
                  <a:moveTo>
                    <a:pt x="40" y="170"/>
                  </a:moveTo>
                  <a:cubicBezTo>
                    <a:pt x="42" y="170"/>
                    <a:pt x="45" y="173"/>
                    <a:pt x="46" y="175"/>
                  </a:cubicBezTo>
                  <a:cubicBezTo>
                    <a:pt x="44" y="176"/>
                    <a:pt x="41" y="172"/>
                    <a:pt x="40" y="170"/>
                  </a:cubicBezTo>
                  <a:close/>
                  <a:moveTo>
                    <a:pt x="48" y="189"/>
                  </a:moveTo>
                  <a:cubicBezTo>
                    <a:pt x="47" y="188"/>
                    <a:pt x="45" y="187"/>
                    <a:pt x="45" y="186"/>
                  </a:cubicBezTo>
                  <a:cubicBezTo>
                    <a:pt x="47" y="187"/>
                    <a:pt x="47" y="188"/>
                    <a:pt x="49" y="186"/>
                  </a:cubicBezTo>
                  <a:cubicBezTo>
                    <a:pt x="49" y="188"/>
                    <a:pt x="48" y="188"/>
                    <a:pt x="48" y="189"/>
                  </a:cubicBezTo>
                  <a:close/>
                  <a:moveTo>
                    <a:pt x="46" y="160"/>
                  </a:moveTo>
                  <a:cubicBezTo>
                    <a:pt x="46" y="159"/>
                    <a:pt x="47" y="158"/>
                    <a:pt x="46" y="157"/>
                  </a:cubicBezTo>
                  <a:cubicBezTo>
                    <a:pt x="49" y="159"/>
                    <a:pt x="52" y="161"/>
                    <a:pt x="54" y="164"/>
                  </a:cubicBezTo>
                  <a:cubicBezTo>
                    <a:pt x="52" y="165"/>
                    <a:pt x="52" y="167"/>
                    <a:pt x="50" y="166"/>
                  </a:cubicBezTo>
                  <a:cubicBezTo>
                    <a:pt x="50" y="163"/>
                    <a:pt x="48" y="161"/>
                    <a:pt x="46" y="160"/>
                  </a:cubicBezTo>
                  <a:close/>
                  <a:moveTo>
                    <a:pt x="63" y="215"/>
                  </a:moveTo>
                  <a:cubicBezTo>
                    <a:pt x="57" y="212"/>
                    <a:pt x="53" y="208"/>
                    <a:pt x="51" y="202"/>
                  </a:cubicBezTo>
                  <a:cubicBezTo>
                    <a:pt x="56" y="205"/>
                    <a:pt x="61" y="206"/>
                    <a:pt x="65" y="210"/>
                  </a:cubicBezTo>
                  <a:cubicBezTo>
                    <a:pt x="65" y="213"/>
                    <a:pt x="63" y="213"/>
                    <a:pt x="63" y="215"/>
                  </a:cubicBezTo>
                  <a:close/>
                  <a:moveTo>
                    <a:pt x="66" y="205"/>
                  </a:moveTo>
                  <a:cubicBezTo>
                    <a:pt x="65" y="205"/>
                    <a:pt x="65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5" y="203"/>
                    <a:pt x="65" y="202"/>
                  </a:cubicBezTo>
                  <a:cubicBezTo>
                    <a:pt x="67" y="201"/>
                    <a:pt x="67" y="204"/>
                    <a:pt x="66" y="205"/>
                  </a:cubicBezTo>
                  <a:close/>
                  <a:moveTo>
                    <a:pt x="67" y="178"/>
                  </a:moveTo>
                  <a:cubicBezTo>
                    <a:pt x="70" y="179"/>
                    <a:pt x="67" y="181"/>
                    <a:pt x="66" y="182"/>
                  </a:cubicBezTo>
                  <a:cubicBezTo>
                    <a:pt x="65" y="181"/>
                    <a:pt x="67" y="178"/>
                    <a:pt x="67" y="178"/>
                  </a:cubicBezTo>
                  <a:close/>
                  <a:moveTo>
                    <a:pt x="67" y="217"/>
                  </a:moveTo>
                  <a:cubicBezTo>
                    <a:pt x="67" y="214"/>
                    <a:pt x="68" y="214"/>
                    <a:pt x="68" y="212"/>
                  </a:cubicBezTo>
                  <a:cubicBezTo>
                    <a:pt x="70" y="212"/>
                    <a:pt x="70" y="217"/>
                    <a:pt x="67" y="217"/>
                  </a:cubicBezTo>
                  <a:close/>
                  <a:moveTo>
                    <a:pt x="68" y="171"/>
                  </a:moveTo>
                  <a:cubicBezTo>
                    <a:pt x="63" y="170"/>
                    <a:pt x="63" y="166"/>
                    <a:pt x="66" y="162"/>
                  </a:cubicBezTo>
                  <a:cubicBezTo>
                    <a:pt x="68" y="163"/>
                    <a:pt x="69" y="165"/>
                    <a:pt x="71" y="166"/>
                  </a:cubicBezTo>
                  <a:cubicBezTo>
                    <a:pt x="70" y="168"/>
                    <a:pt x="69" y="170"/>
                    <a:pt x="68" y="171"/>
                  </a:cubicBezTo>
                  <a:close/>
                  <a:moveTo>
                    <a:pt x="71" y="186"/>
                  </a:moveTo>
                  <a:cubicBezTo>
                    <a:pt x="70" y="184"/>
                    <a:pt x="70" y="184"/>
                    <a:pt x="71" y="182"/>
                  </a:cubicBezTo>
                  <a:cubicBezTo>
                    <a:pt x="72" y="182"/>
                    <a:pt x="72" y="183"/>
                    <a:pt x="73" y="183"/>
                  </a:cubicBezTo>
                  <a:cubicBezTo>
                    <a:pt x="72" y="184"/>
                    <a:pt x="72" y="186"/>
                    <a:pt x="71" y="186"/>
                  </a:cubicBezTo>
                  <a:close/>
                  <a:moveTo>
                    <a:pt x="73" y="202"/>
                  </a:moveTo>
                  <a:cubicBezTo>
                    <a:pt x="74" y="202"/>
                    <a:pt x="75" y="204"/>
                    <a:pt x="75" y="205"/>
                  </a:cubicBezTo>
                  <a:cubicBezTo>
                    <a:pt x="74" y="205"/>
                    <a:pt x="73" y="204"/>
                    <a:pt x="73" y="202"/>
                  </a:cubicBezTo>
                  <a:close/>
                  <a:moveTo>
                    <a:pt x="75" y="199"/>
                  </a:moveTo>
                  <a:cubicBezTo>
                    <a:pt x="75" y="198"/>
                    <a:pt x="75" y="198"/>
                    <a:pt x="75" y="197"/>
                  </a:cubicBezTo>
                  <a:cubicBezTo>
                    <a:pt x="77" y="198"/>
                    <a:pt x="79" y="199"/>
                    <a:pt x="77" y="200"/>
                  </a:cubicBezTo>
                  <a:cubicBezTo>
                    <a:pt x="75" y="201"/>
                    <a:pt x="76" y="199"/>
                    <a:pt x="75" y="199"/>
                  </a:cubicBezTo>
                  <a:close/>
                  <a:moveTo>
                    <a:pt x="80" y="216"/>
                  </a:moveTo>
                  <a:cubicBezTo>
                    <a:pt x="79" y="216"/>
                    <a:pt x="78" y="216"/>
                    <a:pt x="78" y="216"/>
                  </a:cubicBezTo>
                  <a:cubicBezTo>
                    <a:pt x="78" y="215"/>
                    <a:pt x="78" y="213"/>
                    <a:pt x="81" y="213"/>
                  </a:cubicBezTo>
                  <a:cubicBezTo>
                    <a:pt x="81" y="215"/>
                    <a:pt x="79" y="215"/>
                    <a:pt x="80" y="216"/>
                  </a:cubicBezTo>
                  <a:close/>
                  <a:moveTo>
                    <a:pt x="78" y="190"/>
                  </a:moveTo>
                  <a:cubicBezTo>
                    <a:pt x="80" y="189"/>
                    <a:pt x="79" y="192"/>
                    <a:pt x="81" y="192"/>
                  </a:cubicBezTo>
                  <a:cubicBezTo>
                    <a:pt x="80" y="194"/>
                    <a:pt x="78" y="192"/>
                    <a:pt x="78" y="190"/>
                  </a:cubicBezTo>
                  <a:close/>
                  <a:moveTo>
                    <a:pt x="81" y="185"/>
                  </a:moveTo>
                  <a:cubicBezTo>
                    <a:pt x="82" y="185"/>
                    <a:pt x="82" y="187"/>
                    <a:pt x="84" y="187"/>
                  </a:cubicBezTo>
                  <a:cubicBezTo>
                    <a:pt x="84" y="189"/>
                    <a:pt x="80" y="187"/>
                    <a:pt x="81" y="185"/>
                  </a:cubicBezTo>
                  <a:close/>
                  <a:moveTo>
                    <a:pt x="83" y="205"/>
                  </a:moveTo>
                  <a:cubicBezTo>
                    <a:pt x="85" y="204"/>
                    <a:pt x="86" y="207"/>
                    <a:pt x="85" y="208"/>
                  </a:cubicBezTo>
                  <a:cubicBezTo>
                    <a:pt x="83" y="208"/>
                    <a:pt x="82" y="207"/>
                    <a:pt x="83" y="205"/>
                  </a:cubicBezTo>
                  <a:close/>
                  <a:moveTo>
                    <a:pt x="83" y="222"/>
                  </a:moveTo>
                  <a:cubicBezTo>
                    <a:pt x="84" y="219"/>
                    <a:pt x="88" y="221"/>
                    <a:pt x="88" y="222"/>
                  </a:cubicBezTo>
                  <a:cubicBezTo>
                    <a:pt x="88" y="224"/>
                    <a:pt x="84" y="223"/>
                    <a:pt x="83" y="222"/>
                  </a:cubicBezTo>
                  <a:close/>
                  <a:moveTo>
                    <a:pt x="103" y="228"/>
                  </a:moveTo>
                  <a:cubicBezTo>
                    <a:pt x="100" y="228"/>
                    <a:pt x="94" y="230"/>
                    <a:pt x="89" y="229"/>
                  </a:cubicBezTo>
                  <a:cubicBezTo>
                    <a:pt x="93" y="225"/>
                    <a:pt x="99" y="226"/>
                    <a:pt x="105" y="223"/>
                  </a:cubicBezTo>
                  <a:cubicBezTo>
                    <a:pt x="104" y="225"/>
                    <a:pt x="105" y="226"/>
                    <a:pt x="103" y="228"/>
                  </a:cubicBezTo>
                  <a:close/>
                  <a:moveTo>
                    <a:pt x="102" y="182"/>
                  </a:moveTo>
                  <a:cubicBezTo>
                    <a:pt x="102" y="181"/>
                    <a:pt x="102" y="180"/>
                    <a:pt x="102" y="179"/>
                  </a:cubicBezTo>
                  <a:cubicBezTo>
                    <a:pt x="105" y="178"/>
                    <a:pt x="104" y="177"/>
                    <a:pt x="105" y="175"/>
                  </a:cubicBezTo>
                  <a:cubicBezTo>
                    <a:pt x="108" y="177"/>
                    <a:pt x="104" y="182"/>
                    <a:pt x="102" y="182"/>
                  </a:cubicBezTo>
                  <a:close/>
                  <a:moveTo>
                    <a:pt x="108" y="162"/>
                  </a:moveTo>
                  <a:cubicBezTo>
                    <a:pt x="110" y="164"/>
                    <a:pt x="107" y="167"/>
                    <a:pt x="106" y="169"/>
                  </a:cubicBezTo>
                  <a:cubicBezTo>
                    <a:pt x="104" y="167"/>
                    <a:pt x="107" y="164"/>
                    <a:pt x="108" y="162"/>
                  </a:cubicBezTo>
                  <a:close/>
                  <a:moveTo>
                    <a:pt x="107" y="206"/>
                  </a:moveTo>
                  <a:cubicBezTo>
                    <a:pt x="107" y="204"/>
                    <a:pt x="108" y="204"/>
                    <a:pt x="109" y="202"/>
                  </a:cubicBezTo>
                  <a:cubicBezTo>
                    <a:pt x="110" y="203"/>
                    <a:pt x="111" y="203"/>
                    <a:pt x="112" y="205"/>
                  </a:cubicBezTo>
                  <a:cubicBezTo>
                    <a:pt x="110" y="205"/>
                    <a:pt x="109" y="206"/>
                    <a:pt x="107" y="206"/>
                  </a:cubicBezTo>
                  <a:close/>
                  <a:moveTo>
                    <a:pt x="112" y="224"/>
                  </a:moveTo>
                  <a:cubicBezTo>
                    <a:pt x="110" y="223"/>
                    <a:pt x="111" y="220"/>
                    <a:pt x="112" y="219"/>
                  </a:cubicBezTo>
                  <a:cubicBezTo>
                    <a:pt x="114" y="218"/>
                    <a:pt x="112" y="222"/>
                    <a:pt x="114" y="222"/>
                  </a:cubicBezTo>
                  <a:cubicBezTo>
                    <a:pt x="114" y="223"/>
                    <a:pt x="112" y="222"/>
                    <a:pt x="112" y="224"/>
                  </a:cubicBezTo>
                  <a:close/>
                  <a:moveTo>
                    <a:pt x="117" y="216"/>
                  </a:moveTo>
                  <a:cubicBezTo>
                    <a:pt x="119" y="215"/>
                    <a:pt x="121" y="214"/>
                    <a:pt x="122" y="213"/>
                  </a:cubicBezTo>
                  <a:cubicBezTo>
                    <a:pt x="125" y="214"/>
                    <a:pt x="117" y="221"/>
                    <a:pt x="117" y="216"/>
                  </a:cubicBezTo>
                  <a:close/>
                  <a:moveTo>
                    <a:pt x="122" y="189"/>
                  </a:moveTo>
                  <a:cubicBezTo>
                    <a:pt x="118" y="190"/>
                    <a:pt x="117" y="186"/>
                    <a:pt x="119" y="184"/>
                  </a:cubicBezTo>
                  <a:cubicBezTo>
                    <a:pt x="121" y="185"/>
                    <a:pt x="122" y="186"/>
                    <a:pt x="123" y="187"/>
                  </a:cubicBezTo>
                  <a:cubicBezTo>
                    <a:pt x="123" y="188"/>
                    <a:pt x="121" y="188"/>
                    <a:pt x="122" y="189"/>
                  </a:cubicBezTo>
                  <a:close/>
                  <a:moveTo>
                    <a:pt x="125" y="183"/>
                  </a:moveTo>
                  <a:cubicBezTo>
                    <a:pt x="124" y="182"/>
                    <a:pt x="123" y="181"/>
                    <a:pt x="121" y="182"/>
                  </a:cubicBezTo>
                  <a:cubicBezTo>
                    <a:pt x="121" y="179"/>
                    <a:pt x="123" y="178"/>
                    <a:pt x="124" y="176"/>
                  </a:cubicBezTo>
                  <a:cubicBezTo>
                    <a:pt x="125" y="177"/>
                    <a:pt x="125" y="179"/>
                    <a:pt x="127" y="179"/>
                  </a:cubicBezTo>
                  <a:cubicBezTo>
                    <a:pt x="127" y="180"/>
                    <a:pt x="126" y="181"/>
                    <a:pt x="125" y="183"/>
                  </a:cubicBezTo>
                  <a:close/>
                  <a:moveTo>
                    <a:pt x="128" y="177"/>
                  </a:moveTo>
                  <a:cubicBezTo>
                    <a:pt x="127" y="177"/>
                    <a:pt x="127" y="175"/>
                    <a:pt x="125" y="175"/>
                  </a:cubicBezTo>
                  <a:cubicBezTo>
                    <a:pt x="125" y="175"/>
                    <a:pt x="126" y="174"/>
                    <a:pt x="126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7" y="176"/>
                    <a:pt x="130" y="176"/>
                    <a:pt x="128" y="177"/>
                  </a:cubicBezTo>
                  <a:close/>
                  <a:moveTo>
                    <a:pt x="134" y="163"/>
                  </a:moveTo>
                  <a:cubicBezTo>
                    <a:pt x="134" y="164"/>
                    <a:pt x="134" y="164"/>
                    <a:pt x="135" y="165"/>
                  </a:cubicBezTo>
                  <a:cubicBezTo>
                    <a:pt x="134" y="168"/>
                    <a:pt x="133" y="169"/>
                    <a:pt x="132" y="172"/>
                  </a:cubicBezTo>
                  <a:cubicBezTo>
                    <a:pt x="130" y="172"/>
                    <a:pt x="130" y="170"/>
                    <a:pt x="129" y="170"/>
                  </a:cubicBezTo>
                  <a:cubicBezTo>
                    <a:pt x="130" y="168"/>
                    <a:pt x="130" y="164"/>
                    <a:pt x="134" y="163"/>
                  </a:cubicBezTo>
                  <a:close/>
                  <a:moveTo>
                    <a:pt x="133" y="172"/>
                  </a:moveTo>
                  <a:cubicBezTo>
                    <a:pt x="133" y="170"/>
                    <a:pt x="134" y="170"/>
                    <a:pt x="135" y="169"/>
                  </a:cubicBezTo>
                  <a:cubicBezTo>
                    <a:pt x="136" y="170"/>
                    <a:pt x="136" y="173"/>
                    <a:pt x="133" y="172"/>
                  </a:cubicBezTo>
                  <a:close/>
                  <a:moveTo>
                    <a:pt x="135" y="190"/>
                  </a:moveTo>
                  <a:cubicBezTo>
                    <a:pt x="133" y="190"/>
                    <a:pt x="134" y="186"/>
                    <a:pt x="132" y="186"/>
                  </a:cubicBezTo>
                  <a:cubicBezTo>
                    <a:pt x="133" y="182"/>
                    <a:pt x="135" y="187"/>
                    <a:pt x="136" y="186"/>
                  </a:cubicBezTo>
                  <a:cubicBezTo>
                    <a:pt x="138" y="187"/>
                    <a:pt x="136" y="189"/>
                    <a:pt x="135" y="190"/>
                  </a:cubicBezTo>
                  <a:close/>
                  <a:moveTo>
                    <a:pt x="142" y="181"/>
                  </a:moveTo>
                  <a:cubicBezTo>
                    <a:pt x="139" y="181"/>
                    <a:pt x="138" y="179"/>
                    <a:pt x="137" y="176"/>
                  </a:cubicBezTo>
                  <a:cubicBezTo>
                    <a:pt x="140" y="170"/>
                    <a:pt x="143" y="165"/>
                    <a:pt x="146" y="159"/>
                  </a:cubicBezTo>
                  <a:cubicBezTo>
                    <a:pt x="149" y="166"/>
                    <a:pt x="145" y="176"/>
                    <a:pt x="14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38663" y="3314700"/>
              <a:ext cx="1046163" cy="1662113"/>
            </a:xfrm>
            <a:custGeom>
              <a:avLst/>
              <a:gdLst>
                <a:gd name="T0" fmla="*/ 27 w 484"/>
                <a:gd name="T1" fmla="*/ 411 h 773"/>
                <a:gd name="T2" fmla="*/ 98 w 484"/>
                <a:gd name="T3" fmla="*/ 753 h 773"/>
                <a:gd name="T4" fmla="*/ 174 w 484"/>
                <a:gd name="T5" fmla="*/ 743 h 773"/>
                <a:gd name="T6" fmla="*/ 218 w 484"/>
                <a:gd name="T7" fmla="*/ 369 h 773"/>
                <a:gd name="T8" fmla="*/ 50 w 484"/>
                <a:gd name="T9" fmla="*/ 385 h 773"/>
                <a:gd name="T10" fmla="*/ 90 w 484"/>
                <a:gd name="T11" fmla="*/ 750 h 773"/>
                <a:gd name="T12" fmla="*/ 220 w 484"/>
                <a:gd name="T13" fmla="*/ 41 h 773"/>
                <a:gd name="T14" fmla="*/ 181 w 484"/>
                <a:gd name="T15" fmla="*/ 403 h 773"/>
                <a:gd name="T16" fmla="*/ 75 w 484"/>
                <a:gd name="T17" fmla="*/ 547 h 773"/>
                <a:gd name="T18" fmla="*/ 174 w 484"/>
                <a:gd name="T19" fmla="*/ 70 h 773"/>
                <a:gd name="T20" fmla="*/ 212 w 484"/>
                <a:gd name="T21" fmla="*/ 564 h 773"/>
                <a:gd name="T22" fmla="*/ 205 w 484"/>
                <a:gd name="T23" fmla="*/ 140 h 773"/>
                <a:gd name="T24" fmla="*/ 210 w 484"/>
                <a:gd name="T25" fmla="*/ 518 h 773"/>
                <a:gd name="T26" fmla="*/ 196 w 484"/>
                <a:gd name="T27" fmla="*/ 156 h 773"/>
                <a:gd name="T28" fmla="*/ 188 w 484"/>
                <a:gd name="T29" fmla="*/ 284 h 773"/>
                <a:gd name="T30" fmla="*/ 197 w 484"/>
                <a:gd name="T31" fmla="*/ 418 h 773"/>
                <a:gd name="T32" fmla="*/ 183 w 484"/>
                <a:gd name="T33" fmla="*/ 120 h 773"/>
                <a:gd name="T34" fmla="*/ 185 w 484"/>
                <a:gd name="T35" fmla="*/ 354 h 773"/>
                <a:gd name="T36" fmla="*/ 204 w 484"/>
                <a:gd name="T37" fmla="*/ 557 h 773"/>
                <a:gd name="T38" fmla="*/ 204 w 484"/>
                <a:gd name="T39" fmla="*/ 30 h 773"/>
                <a:gd name="T40" fmla="*/ 102 w 484"/>
                <a:gd name="T41" fmla="*/ 89 h 773"/>
                <a:gd name="T42" fmla="*/ 99 w 484"/>
                <a:gd name="T43" fmla="*/ 355 h 773"/>
                <a:gd name="T44" fmla="*/ 106 w 484"/>
                <a:gd name="T45" fmla="*/ 192 h 773"/>
                <a:gd name="T46" fmla="*/ 148 w 484"/>
                <a:gd name="T47" fmla="*/ 179 h 773"/>
                <a:gd name="T48" fmla="*/ 118 w 484"/>
                <a:gd name="T49" fmla="*/ 218 h 773"/>
                <a:gd name="T50" fmla="*/ 124 w 484"/>
                <a:gd name="T51" fmla="*/ 174 h 773"/>
                <a:gd name="T52" fmla="*/ 144 w 484"/>
                <a:gd name="T53" fmla="*/ 152 h 773"/>
                <a:gd name="T54" fmla="*/ 149 w 484"/>
                <a:gd name="T55" fmla="*/ 146 h 773"/>
                <a:gd name="T56" fmla="*/ 115 w 484"/>
                <a:gd name="T57" fmla="*/ 184 h 773"/>
                <a:gd name="T58" fmla="*/ 122 w 484"/>
                <a:gd name="T59" fmla="*/ 242 h 773"/>
                <a:gd name="T60" fmla="*/ 161 w 484"/>
                <a:gd name="T61" fmla="*/ 212 h 773"/>
                <a:gd name="T62" fmla="*/ 161 w 484"/>
                <a:gd name="T63" fmla="*/ 110 h 773"/>
                <a:gd name="T64" fmla="*/ 93 w 484"/>
                <a:gd name="T65" fmla="*/ 116 h 773"/>
                <a:gd name="T66" fmla="*/ 97 w 484"/>
                <a:gd name="T67" fmla="*/ 233 h 773"/>
                <a:gd name="T68" fmla="*/ 112 w 484"/>
                <a:gd name="T69" fmla="*/ 292 h 773"/>
                <a:gd name="T70" fmla="*/ 158 w 484"/>
                <a:gd name="T71" fmla="*/ 260 h 773"/>
                <a:gd name="T72" fmla="*/ 131 w 484"/>
                <a:gd name="T73" fmla="*/ 100 h 773"/>
                <a:gd name="T74" fmla="*/ 84 w 484"/>
                <a:gd name="T75" fmla="*/ 138 h 773"/>
                <a:gd name="T76" fmla="*/ 90 w 484"/>
                <a:gd name="T77" fmla="*/ 416 h 773"/>
                <a:gd name="T78" fmla="*/ 107 w 484"/>
                <a:gd name="T79" fmla="*/ 361 h 773"/>
                <a:gd name="T80" fmla="*/ 123 w 484"/>
                <a:gd name="T81" fmla="*/ 308 h 773"/>
                <a:gd name="T82" fmla="*/ 168 w 484"/>
                <a:gd name="T83" fmla="*/ 216 h 773"/>
                <a:gd name="T84" fmla="*/ 134 w 484"/>
                <a:gd name="T85" fmla="*/ 79 h 773"/>
                <a:gd name="T86" fmla="*/ 72 w 484"/>
                <a:gd name="T87" fmla="*/ 52 h 773"/>
                <a:gd name="T88" fmla="*/ 91 w 484"/>
                <a:gd name="T89" fmla="*/ 282 h 773"/>
                <a:gd name="T90" fmla="*/ 86 w 484"/>
                <a:gd name="T91" fmla="*/ 541 h 773"/>
                <a:gd name="T92" fmla="*/ 118 w 484"/>
                <a:gd name="T93" fmla="*/ 361 h 773"/>
                <a:gd name="T94" fmla="*/ 159 w 484"/>
                <a:gd name="T95" fmla="*/ 327 h 773"/>
                <a:gd name="T96" fmla="*/ 186 w 484"/>
                <a:gd name="T97" fmla="*/ 436 h 773"/>
                <a:gd name="T98" fmla="*/ 206 w 484"/>
                <a:gd name="T99" fmla="*/ 45 h 773"/>
                <a:gd name="T100" fmla="*/ 158 w 484"/>
                <a:gd name="T101" fmla="*/ 32 h 773"/>
                <a:gd name="T102" fmla="*/ 93 w 484"/>
                <a:gd name="T103" fmla="*/ 25 h 773"/>
                <a:gd name="T104" fmla="*/ 69 w 484"/>
                <a:gd name="T105" fmla="*/ 138 h 773"/>
                <a:gd name="T106" fmla="*/ 67 w 484"/>
                <a:gd name="T107" fmla="*/ 607 h 773"/>
                <a:gd name="T108" fmla="*/ 76 w 484"/>
                <a:gd name="T109" fmla="*/ 745 h 773"/>
                <a:gd name="T110" fmla="*/ 104 w 484"/>
                <a:gd name="T111" fmla="*/ 489 h 773"/>
                <a:gd name="T112" fmla="*/ 142 w 484"/>
                <a:gd name="T113" fmla="*/ 353 h 773"/>
                <a:gd name="T114" fmla="*/ 189 w 484"/>
                <a:gd name="T115" fmla="*/ 510 h 773"/>
                <a:gd name="T116" fmla="*/ 216 w 484"/>
                <a:gd name="T117" fmla="*/ 713 h 773"/>
                <a:gd name="T118" fmla="*/ 216 w 484"/>
                <a:gd name="T119" fmla="*/ 721 h 773"/>
                <a:gd name="T120" fmla="*/ 238 w 484"/>
                <a:gd name="T121" fmla="*/ 73 h 773"/>
                <a:gd name="T122" fmla="*/ 422 w 484"/>
                <a:gd name="T123" fmla="*/ 30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" h="773">
                  <a:moveTo>
                    <a:pt x="472" y="325"/>
                  </a:moveTo>
                  <a:cubicBezTo>
                    <a:pt x="473" y="322"/>
                    <a:pt x="470" y="321"/>
                    <a:pt x="472" y="319"/>
                  </a:cubicBezTo>
                  <a:cubicBezTo>
                    <a:pt x="469" y="319"/>
                    <a:pt x="470" y="315"/>
                    <a:pt x="468" y="313"/>
                  </a:cubicBezTo>
                  <a:cubicBezTo>
                    <a:pt x="467" y="312"/>
                    <a:pt x="464" y="311"/>
                    <a:pt x="463" y="310"/>
                  </a:cubicBezTo>
                  <a:cubicBezTo>
                    <a:pt x="462" y="309"/>
                    <a:pt x="461" y="306"/>
                    <a:pt x="459" y="305"/>
                  </a:cubicBezTo>
                  <a:cubicBezTo>
                    <a:pt x="453" y="298"/>
                    <a:pt x="450" y="291"/>
                    <a:pt x="448" y="284"/>
                  </a:cubicBezTo>
                  <a:cubicBezTo>
                    <a:pt x="434" y="289"/>
                    <a:pt x="412" y="267"/>
                    <a:pt x="400" y="276"/>
                  </a:cubicBezTo>
                  <a:cubicBezTo>
                    <a:pt x="399" y="278"/>
                    <a:pt x="400" y="279"/>
                    <a:pt x="399" y="282"/>
                  </a:cubicBezTo>
                  <a:cubicBezTo>
                    <a:pt x="400" y="283"/>
                    <a:pt x="403" y="282"/>
                    <a:pt x="404" y="283"/>
                  </a:cubicBezTo>
                  <a:cubicBezTo>
                    <a:pt x="402" y="285"/>
                    <a:pt x="400" y="288"/>
                    <a:pt x="397" y="289"/>
                  </a:cubicBezTo>
                  <a:cubicBezTo>
                    <a:pt x="396" y="285"/>
                    <a:pt x="398" y="284"/>
                    <a:pt x="397" y="280"/>
                  </a:cubicBezTo>
                  <a:cubicBezTo>
                    <a:pt x="393" y="278"/>
                    <a:pt x="391" y="281"/>
                    <a:pt x="390" y="283"/>
                  </a:cubicBezTo>
                  <a:cubicBezTo>
                    <a:pt x="389" y="282"/>
                    <a:pt x="388" y="282"/>
                    <a:pt x="386" y="282"/>
                  </a:cubicBezTo>
                  <a:cubicBezTo>
                    <a:pt x="385" y="280"/>
                    <a:pt x="387" y="279"/>
                    <a:pt x="387" y="276"/>
                  </a:cubicBezTo>
                  <a:cubicBezTo>
                    <a:pt x="385" y="276"/>
                    <a:pt x="383" y="276"/>
                    <a:pt x="381" y="276"/>
                  </a:cubicBezTo>
                  <a:cubicBezTo>
                    <a:pt x="365" y="266"/>
                    <a:pt x="349" y="255"/>
                    <a:pt x="337" y="240"/>
                  </a:cubicBezTo>
                  <a:cubicBezTo>
                    <a:pt x="331" y="233"/>
                    <a:pt x="329" y="224"/>
                    <a:pt x="321" y="219"/>
                  </a:cubicBezTo>
                  <a:cubicBezTo>
                    <a:pt x="319" y="219"/>
                    <a:pt x="318" y="221"/>
                    <a:pt x="317" y="220"/>
                  </a:cubicBezTo>
                  <a:cubicBezTo>
                    <a:pt x="291" y="157"/>
                    <a:pt x="263" y="99"/>
                    <a:pt x="242" y="36"/>
                  </a:cubicBezTo>
                  <a:cubicBezTo>
                    <a:pt x="243" y="34"/>
                    <a:pt x="242" y="34"/>
                    <a:pt x="242" y="32"/>
                  </a:cubicBezTo>
                  <a:cubicBezTo>
                    <a:pt x="240" y="30"/>
                    <a:pt x="237" y="28"/>
                    <a:pt x="234" y="29"/>
                  </a:cubicBezTo>
                  <a:cubicBezTo>
                    <a:pt x="236" y="35"/>
                    <a:pt x="235" y="43"/>
                    <a:pt x="235" y="46"/>
                  </a:cubicBezTo>
                  <a:cubicBezTo>
                    <a:pt x="235" y="46"/>
                    <a:pt x="234" y="46"/>
                    <a:pt x="234" y="46"/>
                  </a:cubicBezTo>
                  <a:cubicBezTo>
                    <a:pt x="233" y="31"/>
                    <a:pt x="231" y="20"/>
                    <a:pt x="229" y="5"/>
                  </a:cubicBezTo>
                  <a:cubicBezTo>
                    <a:pt x="228" y="5"/>
                    <a:pt x="225" y="5"/>
                    <a:pt x="225" y="6"/>
                  </a:cubicBezTo>
                  <a:cubicBezTo>
                    <a:pt x="225" y="11"/>
                    <a:pt x="226" y="14"/>
                    <a:pt x="223" y="17"/>
                  </a:cubicBezTo>
                  <a:cubicBezTo>
                    <a:pt x="220" y="13"/>
                    <a:pt x="219" y="7"/>
                    <a:pt x="213" y="5"/>
                  </a:cubicBezTo>
                  <a:cubicBezTo>
                    <a:pt x="211" y="6"/>
                    <a:pt x="213" y="10"/>
                    <a:pt x="211" y="11"/>
                  </a:cubicBezTo>
                  <a:cubicBezTo>
                    <a:pt x="196" y="13"/>
                    <a:pt x="186" y="17"/>
                    <a:pt x="175" y="22"/>
                  </a:cubicBezTo>
                  <a:cubicBezTo>
                    <a:pt x="171" y="19"/>
                    <a:pt x="163" y="20"/>
                    <a:pt x="159" y="21"/>
                  </a:cubicBezTo>
                  <a:cubicBezTo>
                    <a:pt x="153" y="28"/>
                    <a:pt x="138" y="22"/>
                    <a:pt x="129" y="22"/>
                  </a:cubicBezTo>
                  <a:cubicBezTo>
                    <a:pt x="116" y="17"/>
                    <a:pt x="100" y="16"/>
                    <a:pt x="87" y="10"/>
                  </a:cubicBezTo>
                  <a:cubicBezTo>
                    <a:pt x="83" y="8"/>
                    <a:pt x="79" y="5"/>
                    <a:pt x="74" y="5"/>
                  </a:cubicBezTo>
                  <a:cubicBezTo>
                    <a:pt x="73" y="3"/>
                    <a:pt x="71" y="2"/>
                    <a:pt x="71" y="0"/>
                  </a:cubicBezTo>
                  <a:cubicBezTo>
                    <a:pt x="63" y="0"/>
                    <a:pt x="63" y="8"/>
                    <a:pt x="58" y="12"/>
                  </a:cubicBezTo>
                  <a:cubicBezTo>
                    <a:pt x="56" y="12"/>
                    <a:pt x="56" y="12"/>
                    <a:pt x="54" y="12"/>
                  </a:cubicBezTo>
                  <a:cubicBezTo>
                    <a:pt x="44" y="43"/>
                    <a:pt x="41" y="80"/>
                    <a:pt x="31" y="109"/>
                  </a:cubicBezTo>
                  <a:cubicBezTo>
                    <a:pt x="26" y="150"/>
                    <a:pt x="9" y="184"/>
                    <a:pt x="6" y="230"/>
                  </a:cubicBezTo>
                  <a:cubicBezTo>
                    <a:pt x="4" y="228"/>
                    <a:pt x="2" y="229"/>
                    <a:pt x="0" y="231"/>
                  </a:cubicBezTo>
                  <a:cubicBezTo>
                    <a:pt x="7" y="259"/>
                    <a:pt x="7" y="289"/>
                    <a:pt x="16" y="316"/>
                  </a:cubicBezTo>
                  <a:cubicBezTo>
                    <a:pt x="17" y="316"/>
                    <a:pt x="18" y="316"/>
                    <a:pt x="19" y="317"/>
                  </a:cubicBezTo>
                  <a:cubicBezTo>
                    <a:pt x="24" y="336"/>
                    <a:pt x="29" y="352"/>
                    <a:pt x="26" y="373"/>
                  </a:cubicBezTo>
                  <a:cubicBezTo>
                    <a:pt x="25" y="384"/>
                    <a:pt x="22" y="394"/>
                    <a:pt x="20" y="407"/>
                  </a:cubicBezTo>
                  <a:cubicBezTo>
                    <a:pt x="20" y="410"/>
                    <a:pt x="17" y="416"/>
                    <a:pt x="22" y="418"/>
                  </a:cubicBezTo>
                  <a:cubicBezTo>
                    <a:pt x="25" y="417"/>
                    <a:pt x="25" y="412"/>
                    <a:pt x="27" y="411"/>
                  </a:cubicBezTo>
                  <a:cubicBezTo>
                    <a:pt x="30" y="427"/>
                    <a:pt x="27" y="451"/>
                    <a:pt x="33" y="473"/>
                  </a:cubicBezTo>
                  <a:cubicBezTo>
                    <a:pt x="36" y="475"/>
                    <a:pt x="39" y="473"/>
                    <a:pt x="40" y="476"/>
                  </a:cubicBezTo>
                  <a:cubicBezTo>
                    <a:pt x="41" y="470"/>
                    <a:pt x="42" y="469"/>
                    <a:pt x="43" y="462"/>
                  </a:cubicBezTo>
                  <a:cubicBezTo>
                    <a:pt x="52" y="448"/>
                    <a:pt x="47" y="423"/>
                    <a:pt x="55" y="409"/>
                  </a:cubicBezTo>
                  <a:cubicBezTo>
                    <a:pt x="52" y="405"/>
                    <a:pt x="53" y="402"/>
                    <a:pt x="51" y="398"/>
                  </a:cubicBezTo>
                  <a:cubicBezTo>
                    <a:pt x="52" y="396"/>
                    <a:pt x="54" y="398"/>
                    <a:pt x="54" y="397"/>
                  </a:cubicBezTo>
                  <a:cubicBezTo>
                    <a:pt x="53" y="392"/>
                    <a:pt x="57" y="384"/>
                    <a:pt x="56" y="379"/>
                  </a:cubicBezTo>
                  <a:cubicBezTo>
                    <a:pt x="55" y="370"/>
                    <a:pt x="38" y="356"/>
                    <a:pt x="44" y="345"/>
                  </a:cubicBezTo>
                  <a:cubicBezTo>
                    <a:pt x="41" y="340"/>
                    <a:pt x="41" y="333"/>
                    <a:pt x="40" y="327"/>
                  </a:cubicBezTo>
                  <a:cubicBezTo>
                    <a:pt x="35" y="299"/>
                    <a:pt x="29" y="269"/>
                    <a:pt x="24" y="241"/>
                  </a:cubicBezTo>
                  <a:cubicBezTo>
                    <a:pt x="22" y="232"/>
                    <a:pt x="21" y="224"/>
                    <a:pt x="24" y="216"/>
                  </a:cubicBezTo>
                  <a:cubicBezTo>
                    <a:pt x="23" y="208"/>
                    <a:pt x="27" y="201"/>
                    <a:pt x="29" y="195"/>
                  </a:cubicBezTo>
                  <a:cubicBezTo>
                    <a:pt x="36" y="169"/>
                    <a:pt x="42" y="145"/>
                    <a:pt x="52" y="120"/>
                  </a:cubicBezTo>
                  <a:cubicBezTo>
                    <a:pt x="53" y="118"/>
                    <a:pt x="52" y="115"/>
                    <a:pt x="54" y="114"/>
                  </a:cubicBezTo>
                  <a:cubicBezTo>
                    <a:pt x="56" y="120"/>
                    <a:pt x="55" y="133"/>
                    <a:pt x="58" y="137"/>
                  </a:cubicBezTo>
                  <a:cubicBezTo>
                    <a:pt x="62" y="179"/>
                    <a:pt x="74" y="226"/>
                    <a:pt x="77" y="271"/>
                  </a:cubicBezTo>
                  <a:cubicBezTo>
                    <a:pt x="76" y="269"/>
                    <a:pt x="74" y="269"/>
                    <a:pt x="73" y="270"/>
                  </a:cubicBezTo>
                  <a:cubicBezTo>
                    <a:pt x="73" y="309"/>
                    <a:pt x="73" y="354"/>
                    <a:pt x="71" y="396"/>
                  </a:cubicBezTo>
                  <a:cubicBezTo>
                    <a:pt x="69" y="433"/>
                    <a:pt x="70" y="475"/>
                    <a:pt x="67" y="512"/>
                  </a:cubicBezTo>
                  <a:cubicBezTo>
                    <a:pt x="64" y="542"/>
                    <a:pt x="61" y="572"/>
                    <a:pt x="58" y="599"/>
                  </a:cubicBezTo>
                  <a:cubicBezTo>
                    <a:pt x="62" y="603"/>
                    <a:pt x="58" y="610"/>
                    <a:pt x="60" y="615"/>
                  </a:cubicBezTo>
                  <a:cubicBezTo>
                    <a:pt x="59" y="619"/>
                    <a:pt x="57" y="623"/>
                    <a:pt x="56" y="627"/>
                  </a:cubicBezTo>
                  <a:cubicBezTo>
                    <a:pt x="55" y="632"/>
                    <a:pt x="57" y="637"/>
                    <a:pt x="53" y="641"/>
                  </a:cubicBezTo>
                  <a:cubicBezTo>
                    <a:pt x="53" y="636"/>
                    <a:pt x="56" y="627"/>
                    <a:pt x="54" y="624"/>
                  </a:cubicBezTo>
                  <a:cubicBezTo>
                    <a:pt x="51" y="629"/>
                    <a:pt x="50" y="637"/>
                    <a:pt x="48" y="646"/>
                  </a:cubicBezTo>
                  <a:cubicBezTo>
                    <a:pt x="53" y="652"/>
                    <a:pt x="57" y="644"/>
                    <a:pt x="60" y="643"/>
                  </a:cubicBezTo>
                  <a:cubicBezTo>
                    <a:pt x="58" y="659"/>
                    <a:pt x="50" y="671"/>
                    <a:pt x="51" y="684"/>
                  </a:cubicBezTo>
                  <a:cubicBezTo>
                    <a:pt x="52" y="685"/>
                    <a:pt x="55" y="685"/>
                    <a:pt x="55" y="687"/>
                  </a:cubicBezTo>
                  <a:cubicBezTo>
                    <a:pt x="52" y="692"/>
                    <a:pt x="52" y="701"/>
                    <a:pt x="48" y="704"/>
                  </a:cubicBezTo>
                  <a:cubicBezTo>
                    <a:pt x="41" y="704"/>
                    <a:pt x="34" y="710"/>
                    <a:pt x="33" y="716"/>
                  </a:cubicBezTo>
                  <a:cubicBezTo>
                    <a:pt x="32" y="715"/>
                    <a:pt x="31" y="716"/>
                    <a:pt x="30" y="716"/>
                  </a:cubicBezTo>
                  <a:cubicBezTo>
                    <a:pt x="26" y="722"/>
                    <a:pt x="22" y="730"/>
                    <a:pt x="18" y="736"/>
                  </a:cubicBezTo>
                  <a:cubicBezTo>
                    <a:pt x="17" y="738"/>
                    <a:pt x="14" y="740"/>
                    <a:pt x="16" y="743"/>
                  </a:cubicBezTo>
                  <a:cubicBezTo>
                    <a:pt x="20" y="744"/>
                    <a:pt x="20" y="738"/>
                    <a:pt x="22" y="739"/>
                  </a:cubicBezTo>
                  <a:cubicBezTo>
                    <a:pt x="21" y="745"/>
                    <a:pt x="17" y="751"/>
                    <a:pt x="18" y="755"/>
                  </a:cubicBezTo>
                  <a:cubicBezTo>
                    <a:pt x="19" y="755"/>
                    <a:pt x="20" y="753"/>
                    <a:pt x="20" y="755"/>
                  </a:cubicBezTo>
                  <a:cubicBezTo>
                    <a:pt x="26" y="747"/>
                    <a:pt x="27" y="735"/>
                    <a:pt x="33" y="727"/>
                  </a:cubicBezTo>
                  <a:cubicBezTo>
                    <a:pt x="40" y="732"/>
                    <a:pt x="28" y="744"/>
                    <a:pt x="37" y="746"/>
                  </a:cubicBezTo>
                  <a:cubicBezTo>
                    <a:pt x="39" y="745"/>
                    <a:pt x="38" y="741"/>
                    <a:pt x="40" y="741"/>
                  </a:cubicBezTo>
                  <a:cubicBezTo>
                    <a:pt x="42" y="742"/>
                    <a:pt x="44" y="745"/>
                    <a:pt x="44" y="748"/>
                  </a:cubicBezTo>
                  <a:cubicBezTo>
                    <a:pt x="38" y="746"/>
                    <a:pt x="32" y="749"/>
                    <a:pt x="33" y="756"/>
                  </a:cubicBezTo>
                  <a:cubicBezTo>
                    <a:pt x="36" y="760"/>
                    <a:pt x="39" y="755"/>
                    <a:pt x="43" y="754"/>
                  </a:cubicBezTo>
                  <a:cubicBezTo>
                    <a:pt x="48" y="753"/>
                    <a:pt x="60" y="757"/>
                    <a:pt x="70" y="757"/>
                  </a:cubicBezTo>
                  <a:cubicBezTo>
                    <a:pt x="77" y="757"/>
                    <a:pt x="85" y="756"/>
                    <a:pt x="93" y="757"/>
                  </a:cubicBezTo>
                  <a:cubicBezTo>
                    <a:pt x="94" y="755"/>
                    <a:pt x="96" y="754"/>
                    <a:pt x="98" y="753"/>
                  </a:cubicBezTo>
                  <a:cubicBezTo>
                    <a:pt x="101" y="754"/>
                    <a:pt x="102" y="757"/>
                    <a:pt x="106" y="758"/>
                  </a:cubicBezTo>
                  <a:cubicBezTo>
                    <a:pt x="107" y="757"/>
                    <a:pt x="109" y="757"/>
                    <a:pt x="108" y="754"/>
                  </a:cubicBezTo>
                  <a:cubicBezTo>
                    <a:pt x="101" y="753"/>
                    <a:pt x="99" y="746"/>
                    <a:pt x="97" y="740"/>
                  </a:cubicBezTo>
                  <a:cubicBezTo>
                    <a:pt x="102" y="739"/>
                    <a:pt x="104" y="726"/>
                    <a:pt x="101" y="719"/>
                  </a:cubicBezTo>
                  <a:cubicBezTo>
                    <a:pt x="99" y="715"/>
                    <a:pt x="94" y="715"/>
                    <a:pt x="94" y="711"/>
                  </a:cubicBezTo>
                  <a:cubicBezTo>
                    <a:pt x="91" y="710"/>
                    <a:pt x="91" y="713"/>
                    <a:pt x="88" y="712"/>
                  </a:cubicBezTo>
                  <a:cubicBezTo>
                    <a:pt x="83" y="709"/>
                    <a:pt x="77" y="713"/>
                    <a:pt x="74" y="708"/>
                  </a:cubicBezTo>
                  <a:cubicBezTo>
                    <a:pt x="75" y="706"/>
                    <a:pt x="75" y="704"/>
                    <a:pt x="75" y="701"/>
                  </a:cubicBezTo>
                  <a:cubicBezTo>
                    <a:pt x="77" y="701"/>
                    <a:pt x="79" y="701"/>
                    <a:pt x="80" y="701"/>
                  </a:cubicBezTo>
                  <a:cubicBezTo>
                    <a:pt x="81" y="691"/>
                    <a:pt x="74" y="684"/>
                    <a:pt x="77" y="677"/>
                  </a:cubicBezTo>
                  <a:cubicBezTo>
                    <a:pt x="78" y="677"/>
                    <a:pt x="78" y="679"/>
                    <a:pt x="81" y="679"/>
                  </a:cubicBezTo>
                  <a:cubicBezTo>
                    <a:pt x="83" y="673"/>
                    <a:pt x="77" y="664"/>
                    <a:pt x="81" y="658"/>
                  </a:cubicBezTo>
                  <a:cubicBezTo>
                    <a:pt x="83" y="658"/>
                    <a:pt x="83" y="659"/>
                    <a:pt x="84" y="658"/>
                  </a:cubicBezTo>
                  <a:cubicBezTo>
                    <a:pt x="85" y="652"/>
                    <a:pt x="82" y="647"/>
                    <a:pt x="83" y="641"/>
                  </a:cubicBezTo>
                  <a:cubicBezTo>
                    <a:pt x="83" y="639"/>
                    <a:pt x="86" y="637"/>
                    <a:pt x="86" y="635"/>
                  </a:cubicBezTo>
                  <a:cubicBezTo>
                    <a:pt x="88" y="628"/>
                    <a:pt x="87" y="621"/>
                    <a:pt x="88" y="614"/>
                  </a:cubicBezTo>
                  <a:cubicBezTo>
                    <a:pt x="88" y="614"/>
                    <a:pt x="90" y="613"/>
                    <a:pt x="90" y="613"/>
                  </a:cubicBezTo>
                  <a:cubicBezTo>
                    <a:pt x="91" y="609"/>
                    <a:pt x="90" y="604"/>
                    <a:pt x="91" y="598"/>
                  </a:cubicBezTo>
                  <a:cubicBezTo>
                    <a:pt x="92" y="597"/>
                    <a:pt x="94" y="597"/>
                    <a:pt x="95" y="597"/>
                  </a:cubicBezTo>
                  <a:cubicBezTo>
                    <a:pt x="97" y="588"/>
                    <a:pt x="94" y="580"/>
                    <a:pt x="95" y="572"/>
                  </a:cubicBezTo>
                  <a:cubicBezTo>
                    <a:pt x="97" y="572"/>
                    <a:pt x="98" y="571"/>
                    <a:pt x="100" y="571"/>
                  </a:cubicBezTo>
                  <a:cubicBezTo>
                    <a:pt x="96" y="545"/>
                    <a:pt x="106" y="520"/>
                    <a:pt x="107" y="495"/>
                  </a:cubicBezTo>
                  <a:cubicBezTo>
                    <a:pt x="108" y="489"/>
                    <a:pt x="111" y="481"/>
                    <a:pt x="110" y="473"/>
                  </a:cubicBezTo>
                  <a:cubicBezTo>
                    <a:pt x="113" y="471"/>
                    <a:pt x="111" y="467"/>
                    <a:pt x="112" y="463"/>
                  </a:cubicBezTo>
                  <a:cubicBezTo>
                    <a:pt x="113" y="455"/>
                    <a:pt x="116" y="447"/>
                    <a:pt x="117" y="439"/>
                  </a:cubicBezTo>
                  <a:cubicBezTo>
                    <a:pt x="121" y="434"/>
                    <a:pt x="122" y="426"/>
                    <a:pt x="123" y="420"/>
                  </a:cubicBezTo>
                  <a:cubicBezTo>
                    <a:pt x="127" y="417"/>
                    <a:pt x="128" y="411"/>
                    <a:pt x="129" y="405"/>
                  </a:cubicBezTo>
                  <a:cubicBezTo>
                    <a:pt x="136" y="393"/>
                    <a:pt x="140" y="381"/>
                    <a:pt x="147" y="369"/>
                  </a:cubicBezTo>
                  <a:cubicBezTo>
                    <a:pt x="150" y="369"/>
                    <a:pt x="150" y="366"/>
                    <a:pt x="153" y="366"/>
                  </a:cubicBezTo>
                  <a:cubicBezTo>
                    <a:pt x="155" y="368"/>
                    <a:pt x="156" y="371"/>
                    <a:pt x="157" y="375"/>
                  </a:cubicBezTo>
                  <a:cubicBezTo>
                    <a:pt x="161" y="375"/>
                    <a:pt x="161" y="370"/>
                    <a:pt x="164" y="369"/>
                  </a:cubicBezTo>
                  <a:cubicBezTo>
                    <a:pt x="163" y="371"/>
                    <a:pt x="166" y="372"/>
                    <a:pt x="165" y="375"/>
                  </a:cubicBezTo>
                  <a:cubicBezTo>
                    <a:pt x="165" y="376"/>
                    <a:pt x="162" y="375"/>
                    <a:pt x="163" y="377"/>
                  </a:cubicBezTo>
                  <a:cubicBezTo>
                    <a:pt x="159" y="398"/>
                    <a:pt x="174" y="423"/>
                    <a:pt x="170" y="452"/>
                  </a:cubicBezTo>
                  <a:cubicBezTo>
                    <a:pt x="171" y="454"/>
                    <a:pt x="172" y="456"/>
                    <a:pt x="173" y="457"/>
                  </a:cubicBezTo>
                  <a:cubicBezTo>
                    <a:pt x="181" y="524"/>
                    <a:pt x="185" y="593"/>
                    <a:pt x="192" y="661"/>
                  </a:cubicBezTo>
                  <a:cubicBezTo>
                    <a:pt x="194" y="673"/>
                    <a:pt x="193" y="684"/>
                    <a:pt x="192" y="695"/>
                  </a:cubicBezTo>
                  <a:cubicBezTo>
                    <a:pt x="195" y="696"/>
                    <a:pt x="195" y="700"/>
                    <a:pt x="195" y="705"/>
                  </a:cubicBezTo>
                  <a:cubicBezTo>
                    <a:pt x="187" y="711"/>
                    <a:pt x="180" y="716"/>
                    <a:pt x="178" y="726"/>
                  </a:cubicBezTo>
                  <a:cubicBezTo>
                    <a:pt x="175" y="726"/>
                    <a:pt x="175" y="727"/>
                    <a:pt x="174" y="728"/>
                  </a:cubicBezTo>
                  <a:cubicBezTo>
                    <a:pt x="173" y="731"/>
                    <a:pt x="174" y="733"/>
                    <a:pt x="175" y="735"/>
                  </a:cubicBezTo>
                  <a:cubicBezTo>
                    <a:pt x="173" y="737"/>
                    <a:pt x="167" y="742"/>
                    <a:pt x="171" y="746"/>
                  </a:cubicBezTo>
                  <a:cubicBezTo>
                    <a:pt x="169" y="747"/>
                    <a:pt x="169" y="746"/>
                    <a:pt x="168" y="746"/>
                  </a:cubicBezTo>
                  <a:cubicBezTo>
                    <a:pt x="168" y="750"/>
                    <a:pt x="166" y="758"/>
                    <a:pt x="171" y="761"/>
                  </a:cubicBezTo>
                  <a:cubicBezTo>
                    <a:pt x="172" y="754"/>
                    <a:pt x="168" y="748"/>
                    <a:pt x="174" y="743"/>
                  </a:cubicBezTo>
                  <a:cubicBezTo>
                    <a:pt x="177" y="745"/>
                    <a:pt x="177" y="748"/>
                    <a:pt x="179" y="751"/>
                  </a:cubicBezTo>
                  <a:cubicBezTo>
                    <a:pt x="178" y="754"/>
                    <a:pt x="174" y="753"/>
                    <a:pt x="174" y="756"/>
                  </a:cubicBezTo>
                  <a:cubicBezTo>
                    <a:pt x="185" y="767"/>
                    <a:pt x="205" y="755"/>
                    <a:pt x="216" y="764"/>
                  </a:cubicBezTo>
                  <a:cubicBezTo>
                    <a:pt x="217" y="763"/>
                    <a:pt x="218" y="762"/>
                    <a:pt x="219" y="762"/>
                  </a:cubicBezTo>
                  <a:cubicBezTo>
                    <a:pt x="227" y="765"/>
                    <a:pt x="236" y="773"/>
                    <a:pt x="246" y="769"/>
                  </a:cubicBezTo>
                  <a:cubicBezTo>
                    <a:pt x="249" y="768"/>
                    <a:pt x="251" y="764"/>
                    <a:pt x="256" y="764"/>
                  </a:cubicBezTo>
                  <a:cubicBezTo>
                    <a:pt x="260" y="759"/>
                    <a:pt x="264" y="753"/>
                    <a:pt x="263" y="745"/>
                  </a:cubicBezTo>
                  <a:cubicBezTo>
                    <a:pt x="260" y="744"/>
                    <a:pt x="260" y="739"/>
                    <a:pt x="256" y="738"/>
                  </a:cubicBezTo>
                  <a:cubicBezTo>
                    <a:pt x="255" y="742"/>
                    <a:pt x="257" y="747"/>
                    <a:pt x="259" y="749"/>
                  </a:cubicBezTo>
                  <a:cubicBezTo>
                    <a:pt x="258" y="755"/>
                    <a:pt x="253" y="759"/>
                    <a:pt x="247" y="761"/>
                  </a:cubicBezTo>
                  <a:cubicBezTo>
                    <a:pt x="246" y="756"/>
                    <a:pt x="242" y="752"/>
                    <a:pt x="240" y="747"/>
                  </a:cubicBezTo>
                  <a:cubicBezTo>
                    <a:pt x="240" y="747"/>
                    <a:pt x="241" y="744"/>
                    <a:pt x="241" y="744"/>
                  </a:cubicBezTo>
                  <a:cubicBezTo>
                    <a:pt x="244" y="744"/>
                    <a:pt x="247" y="755"/>
                    <a:pt x="253" y="752"/>
                  </a:cubicBezTo>
                  <a:cubicBezTo>
                    <a:pt x="253" y="750"/>
                    <a:pt x="254" y="749"/>
                    <a:pt x="253" y="747"/>
                  </a:cubicBezTo>
                  <a:cubicBezTo>
                    <a:pt x="252" y="745"/>
                    <a:pt x="250" y="747"/>
                    <a:pt x="249" y="746"/>
                  </a:cubicBezTo>
                  <a:cubicBezTo>
                    <a:pt x="244" y="740"/>
                    <a:pt x="238" y="736"/>
                    <a:pt x="239" y="726"/>
                  </a:cubicBezTo>
                  <a:cubicBezTo>
                    <a:pt x="245" y="724"/>
                    <a:pt x="244" y="723"/>
                    <a:pt x="246" y="718"/>
                  </a:cubicBezTo>
                  <a:cubicBezTo>
                    <a:pt x="240" y="709"/>
                    <a:pt x="228" y="707"/>
                    <a:pt x="221" y="700"/>
                  </a:cubicBezTo>
                  <a:cubicBezTo>
                    <a:pt x="224" y="697"/>
                    <a:pt x="221" y="693"/>
                    <a:pt x="221" y="690"/>
                  </a:cubicBezTo>
                  <a:cubicBezTo>
                    <a:pt x="220" y="682"/>
                    <a:pt x="220" y="675"/>
                    <a:pt x="221" y="668"/>
                  </a:cubicBezTo>
                  <a:cubicBezTo>
                    <a:pt x="224" y="669"/>
                    <a:pt x="224" y="673"/>
                    <a:pt x="228" y="672"/>
                  </a:cubicBezTo>
                  <a:cubicBezTo>
                    <a:pt x="229" y="666"/>
                    <a:pt x="226" y="658"/>
                    <a:pt x="222" y="654"/>
                  </a:cubicBezTo>
                  <a:cubicBezTo>
                    <a:pt x="223" y="650"/>
                    <a:pt x="220" y="646"/>
                    <a:pt x="219" y="642"/>
                  </a:cubicBezTo>
                  <a:cubicBezTo>
                    <a:pt x="221" y="642"/>
                    <a:pt x="222" y="642"/>
                    <a:pt x="223" y="642"/>
                  </a:cubicBezTo>
                  <a:cubicBezTo>
                    <a:pt x="224" y="636"/>
                    <a:pt x="219" y="632"/>
                    <a:pt x="218" y="628"/>
                  </a:cubicBezTo>
                  <a:cubicBezTo>
                    <a:pt x="217" y="623"/>
                    <a:pt x="218" y="618"/>
                    <a:pt x="218" y="613"/>
                  </a:cubicBezTo>
                  <a:cubicBezTo>
                    <a:pt x="218" y="605"/>
                    <a:pt x="217" y="593"/>
                    <a:pt x="217" y="587"/>
                  </a:cubicBezTo>
                  <a:cubicBezTo>
                    <a:pt x="217" y="574"/>
                    <a:pt x="219" y="558"/>
                    <a:pt x="222" y="545"/>
                  </a:cubicBezTo>
                  <a:cubicBezTo>
                    <a:pt x="221" y="544"/>
                    <a:pt x="219" y="544"/>
                    <a:pt x="219" y="543"/>
                  </a:cubicBezTo>
                  <a:cubicBezTo>
                    <a:pt x="219" y="535"/>
                    <a:pt x="220" y="533"/>
                    <a:pt x="218" y="526"/>
                  </a:cubicBezTo>
                  <a:cubicBezTo>
                    <a:pt x="220" y="526"/>
                    <a:pt x="221" y="526"/>
                    <a:pt x="221" y="524"/>
                  </a:cubicBezTo>
                  <a:cubicBezTo>
                    <a:pt x="222" y="520"/>
                    <a:pt x="219" y="519"/>
                    <a:pt x="219" y="516"/>
                  </a:cubicBezTo>
                  <a:cubicBezTo>
                    <a:pt x="219" y="511"/>
                    <a:pt x="218" y="503"/>
                    <a:pt x="218" y="498"/>
                  </a:cubicBezTo>
                  <a:cubicBezTo>
                    <a:pt x="218" y="497"/>
                    <a:pt x="219" y="495"/>
                    <a:pt x="219" y="494"/>
                  </a:cubicBezTo>
                  <a:cubicBezTo>
                    <a:pt x="219" y="492"/>
                    <a:pt x="218" y="490"/>
                    <a:pt x="218" y="488"/>
                  </a:cubicBezTo>
                  <a:cubicBezTo>
                    <a:pt x="218" y="486"/>
                    <a:pt x="219" y="483"/>
                    <a:pt x="219" y="480"/>
                  </a:cubicBezTo>
                  <a:cubicBezTo>
                    <a:pt x="219" y="479"/>
                    <a:pt x="218" y="478"/>
                    <a:pt x="218" y="476"/>
                  </a:cubicBezTo>
                  <a:cubicBezTo>
                    <a:pt x="218" y="474"/>
                    <a:pt x="219" y="471"/>
                    <a:pt x="219" y="469"/>
                  </a:cubicBezTo>
                  <a:cubicBezTo>
                    <a:pt x="220" y="465"/>
                    <a:pt x="217" y="457"/>
                    <a:pt x="217" y="453"/>
                  </a:cubicBezTo>
                  <a:cubicBezTo>
                    <a:pt x="219" y="452"/>
                    <a:pt x="217" y="446"/>
                    <a:pt x="218" y="442"/>
                  </a:cubicBezTo>
                  <a:cubicBezTo>
                    <a:pt x="218" y="436"/>
                    <a:pt x="223" y="431"/>
                    <a:pt x="222" y="425"/>
                  </a:cubicBezTo>
                  <a:cubicBezTo>
                    <a:pt x="220" y="424"/>
                    <a:pt x="219" y="424"/>
                    <a:pt x="218" y="423"/>
                  </a:cubicBezTo>
                  <a:cubicBezTo>
                    <a:pt x="218" y="418"/>
                    <a:pt x="218" y="410"/>
                    <a:pt x="219" y="405"/>
                  </a:cubicBezTo>
                  <a:cubicBezTo>
                    <a:pt x="219" y="404"/>
                    <a:pt x="217" y="405"/>
                    <a:pt x="218" y="403"/>
                  </a:cubicBezTo>
                  <a:cubicBezTo>
                    <a:pt x="218" y="394"/>
                    <a:pt x="218" y="379"/>
                    <a:pt x="218" y="369"/>
                  </a:cubicBezTo>
                  <a:cubicBezTo>
                    <a:pt x="218" y="359"/>
                    <a:pt x="219" y="348"/>
                    <a:pt x="218" y="336"/>
                  </a:cubicBezTo>
                  <a:cubicBezTo>
                    <a:pt x="219" y="336"/>
                    <a:pt x="219" y="334"/>
                    <a:pt x="219" y="334"/>
                  </a:cubicBezTo>
                  <a:cubicBezTo>
                    <a:pt x="224" y="332"/>
                    <a:pt x="223" y="321"/>
                    <a:pt x="222" y="317"/>
                  </a:cubicBezTo>
                  <a:cubicBezTo>
                    <a:pt x="224" y="317"/>
                    <a:pt x="222" y="315"/>
                    <a:pt x="224" y="315"/>
                  </a:cubicBezTo>
                  <a:cubicBezTo>
                    <a:pt x="224" y="300"/>
                    <a:pt x="227" y="286"/>
                    <a:pt x="228" y="272"/>
                  </a:cubicBezTo>
                  <a:cubicBezTo>
                    <a:pt x="230" y="252"/>
                    <a:pt x="229" y="233"/>
                    <a:pt x="230" y="213"/>
                  </a:cubicBezTo>
                  <a:cubicBezTo>
                    <a:pt x="231" y="190"/>
                    <a:pt x="233" y="165"/>
                    <a:pt x="233" y="140"/>
                  </a:cubicBezTo>
                  <a:cubicBezTo>
                    <a:pt x="236" y="127"/>
                    <a:pt x="234" y="105"/>
                    <a:pt x="238" y="92"/>
                  </a:cubicBezTo>
                  <a:cubicBezTo>
                    <a:pt x="239" y="99"/>
                    <a:pt x="240" y="106"/>
                    <a:pt x="245" y="110"/>
                  </a:cubicBezTo>
                  <a:cubicBezTo>
                    <a:pt x="262" y="150"/>
                    <a:pt x="281" y="188"/>
                    <a:pt x="301" y="225"/>
                  </a:cubicBezTo>
                  <a:cubicBezTo>
                    <a:pt x="306" y="226"/>
                    <a:pt x="306" y="230"/>
                    <a:pt x="309" y="233"/>
                  </a:cubicBezTo>
                  <a:cubicBezTo>
                    <a:pt x="311" y="235"/>
                    <a:pt x="314" y="237"/>
                    <a:pt x="317" y="240"/>
                  </a:cubicBezTo>
                  <a:cubicBezTo>
                    <a:pt x="325" y="248"/>
                    <a:pt x="334" y="257"/>
                    <a:pt x="343" y="265"/>
                  </a:cubicBezTo>
                  <a:cubicBezTo>
                    <a:pt x="347" y="268"/>
                    <a:pt x="351" y="272"/>
                    <a:pt x="353" y="276"/>
                  </a:cubicBezTo>
                  <a:cubicBezTo>
                    <a:pt x="365" y="285"/>
                    <a:pt x="372" y="298"/>
                    <a:pt x="380" y="309"/>
                  </a:cubicBezTo>
                  <a:cubicBezTo>
                    <a:pt x="380" y="311"/>
                    <a:pt x="380" y="312"/>
                    <a:pt x="379" y="314"/>
                  </a:cubicBezTo>
                  <a:cubicBezTo>
                    <a:pt x="398" y="317"/>
                    <a:pt x="412" y="326"/>
                    <a:pt x="434" y="324"/>
                  </a:cubicBezTo>
                  <a:cubicBezTo>
                    <a:pt x="438" y="329"/>
                    <a:pt x="450" y="331"/>
                    <a:pt x="456" y="326"/>
                  </a:cubicBezTo>
                  <a:cubicBezTo>
                    <a:pt x="455" y="326"/>
                    <a:pt x="454" y="326"/>
                    <a:pt x="454" y="325"/>
                  </a:cubicBezTo>
                  <a:cubicBezTo>
                    <a:pt x="457" y="323"/>
                    <a:pt x="459" y="320"/>
                    <a:pt x="463" y="319"/>
                  </a:cubicBezTo>
                  <a:cubicBezTo>
                    <a:pt x="466" y="322"/>
                    <a:pt x="465" y="325"/>
                    <a:pt x="464" y="328"/>
                  </a:cubicBezTo>
                  <a:cubicBezTo>
                    <a:pt x="459" y="329"/>
                    <a:pt x="454" y="331"/>
                    <a:pt x="453" y="335"/>
                  </a:cubicBezTo>
                  <a:cubicBezTo>
                    <a:pt x="457" y="340"/>
                    <a:pt x="467" y="336"/>
                    <a:pt x="470" y="332"/>
                  </a:cubicBezTo>
                  <a:cubicBezTo>
                    <a:pt x="477" y="331"/>
                    <a:pt x="484" y="327"/>
                    <a:pt x="483" y="319"/>
                  </a:cubicBezTo>
                  <a:cubicBezTo>
                    <a:pt x="478" y="318"/>
                    <a:pt x="476" y="323"/>
                    <a:pt x="472" y="325"/>
                  </a:cubicBezTo>
                  <a:close/>
                  <a:moveTo>
                    <a:pt x="27" y="328"/>
                  </a:moveTo>
                  <a:cubicBezTo>
                    <a:pt x="23" y="313"/>
                    <a:pt x="19" y="299"/>
                    <a:pt x="16" y="282"/>
                  </a:cubicBezTo>
                  <a:cubicBezTo>
                    <a:pt x="20" y="296"/>
                    <a:pt x="28" y="318"/>
                    <a:pt x="32" y="334"/>
                  </a:cubicBezTo>
                  <a:cubicBezTo>
                    <a:pt x="34" y="340"/>
                    <a:pt x="34" y="345"/>
                    <a:pt x="33" y="352"/>
                  </a:cubicBezTo>
                  <a:cubicBezTo>
                    <a:pt x="28" y="345"/>
                    <a:pt x="29" y="336"/>
                    <a:pt x="27" y="328"/>
                  </a:cubicBezTo>
                  <a:close/>
                  <a:moveTo>
                    <a:pt x="31" y="394"/>
                  </a:moveTo>
                  <a:cubicBezTo>
                    <a:pt x="34" y="399"/>
                    <a:pt x="35" y="406"/>
                    <a:pt x="35" y="411"/>
                  </a:cubicBezTo>
                  <a:cubicBezTo>
                    <a:pt x="32" y="406"/>
                    <a:pt x="31" y="401"/>
                    <a:pt x="31" y="394"/>
                  </a:cubicBezTo>
                  <a:close/>
                  <a:moveTo>
                    <a:pt x="37" y="437"/>
                  </a:moveTo>
                  <a:cubicBezTo>
                    <a:pt x="36" y="433"/>
                    <a:pt x="35" y="430"/>
                    <a:pt x="36" y="425"/>
                  </a:cubicBezTo>
                  <a:cubicBezTo>
                    <a:pt x="39" y="428"/>
                    <a:pt x="39" y="432"/>
                    <a:pt x="37" y="437"/>
                  </a:cubicBezTo>
                  <a:close/>
                  <a:moveTo>
                    <a:pt x="40" y="455"/>
                  </a:moveTo>
                  <a:cubicBezTo>
                    <a:pt x="37" y="444"/>
                    <a:pt x="43" y="437"/>
                    <a:pt x="45" y="428"/>
                  </a:cubicBezTo>
                  <a:cubicBezTo>
                    <a:pt x="47" y="436"/>
                    <a:pt x="44" y="446"/>
                    <a:pt x="40" y="455"/>
                  </a:cubicBezTo>
                  <a:close/>
                  <a:moveTo>
                    <a:pt x="40" y="406"/>
                  </a:moveTo>
                  <a:cubicBezTo>
                    <a:pt x="41" y="409"/>
                    <a:pt x="42" y="413"/>
                    <a:pt x="45" y="415"/>
                  </a:cubicBezTo>
                  <a:cubicBezTo>
                    <a:pt x="44" y="417"/>
                    <a:pt x="44" y="421"/>
                    <a:pt x="41" y="422"/>
                  </a:cubicBezTo>
                  <a:cubicBezTo>
                    <a:pt x="41" y="416"/>
                    <a:pt x="38" y="409"/>
                    <a:pt x="40" y="406"/>
                  </a:cubicBezTo>
                  <a:close/>
                  <a:moveTo>
                    <a:pt x="51" y="389"/>
                  </a:moveTo>
                  <a:cubicBezTo>
                    <a:pt x="48" y="389"/>
                    <a:pt x="52" y="386"/>
                    <a:pt x="50" y="385"/>
                  </a:cubicBezTo>
                  <a:cubicBezTo>
                    <a:pt x="51" y="384"/>
                    <a:pt x="52" y="387"/>
                    <a:pt x="51" y="389"/>
                  </a:cubicBezTo>
                  <a:close/>
                  <a:moveTo>
                    <a:pt x="47" y="409"/>
                  </a:moveTo>
                  <a:cubicBezTo>
                    <a:pt x="39" y="401"/>
                    <a:pt x="39" y="388"/>
                    <a:pt x="34" y="377"/>
                  </a:cubicBezTo>
                  <a:cubicBezTo>
                    <a:pt x="36" y="374"/>
                    <a:pt x="34" y="366"/>
                    <a:pt x="38" y="364"/>
                  </a:cubicBezTo>
                  <a:cubicBezTo>
                    <a:pt x="42" y="379"/>
                    <a:pt x="45" y="393"/>
                    <a:pt x="47" y="409"/>
                  </a:cubicBezTo>
                  <a:close/>
                  <a:moveTo>
                    <a:pt x="34" y="321"/>
                  </a:moveTo>
                  <a:cubicBezTo>
                    <a:pt x="29" y="309"/>
                    <a:pt x="25" y="288"/>
                    <a:pt x="21" y="275"/>
                  </a:cubicBezTo>
                  <a:cubicBezTo>
                    <a:pt x="22" y="275"/>
                    <a:pt x="21" y="272"/>
                    <a:pt x="23" y="274"/>
                  </a:cubicBezTo>
                  <a:cubicBezTo>
                    <a:pt x="18" y="264"/>
                    <a:pt x="17" y="251"/>
                    <a:pt x="11" y="244"/>
                  </a:cubicBezTo>
                  <a:cubicBezTo>
                    <a:pt x="11" y="241"/>
                    <a:pt x="13" y="240"/>
                    <a:pt x="13" y="237"/>
                  </a:cubicBezTo>
                  <a:cubicBezTo>
                    <a:pt x="16" y="238"/>
                    <a:pt x="13" y="242"/>
                    <a:pt x="16" y="244"/>
                  </a:cubicBezTo>
                  <a:cubicBezTo>
                    <a:pt x="19" y="244"/>
                    <a:pt x="16" y="237"/>
                    <a:pt x="19" y="236"/>
                  </a:cubicBezTo>
                  <a:cubicBezTo>
                    <a:pt x="24" y="266"/>
                    <a:pt x="30" y="293"/>
                    <a:pt x="34" y="321"/>
                  </a:cubicBezTo>
                  <a:close/>
                  <a:moveTo>
                    <a:pt x="38" y="142"/>
                  </a:moveTo>
                  <a:cubicBezTo>
                    <a:pt x="38" y="132"/>
                    <a:pt x="43" y="122"/>
                    <a:pt x="46" y="111"/>
                  </a:cubicBezTo>
                  <a:cubicBezTo>
                    <a:pt x="46" y="111"/>
                    <a:pt x="47" y="111"/>
                    <a:pt x="47" y="112"/>
                  </a:cubicBezTo>
                  <a:cubicBezTo>
                    <a:pt x="44" y="122"/>
                    <a:pt x="40" y="133"/>
                    <a:pt x="38" y="142"/>
                  </a:cubicBezTo>
                  <a:close/>
                  <a:moveTo>
                    <a:pt x="40" y="103"/>
                  </a:moveTo>
                  <a:cubicBezTo>
                    <a:pt x="34" y="128"/>
                    <a:pt x="30" y="154"/>
                    <a:pt x="21" y="178"/>
                  </a:cubicBezTo>
                  <a:cubicBezTo>
                    <a:pt x="24" y="162"/>
                    <a:pt x="27" y="143"/>
                    <a:pt x="32" y="123"/>
                  </a:cubicBezTo>
                  <a:cubicBezTo>
                    <a:pt x="33" y="121"/>
                    <a:pt x="34" y="119"/>
                    <a:pt x="35" y="116"/>
                  </a:cubicBezTo>
                  <a:cubicBezTo>
                    <a:pt x="36" y="111"/>
                    <a:pt x="36" y="107"/>
                    <a:pt x="37" y="102"/>
                  </a:cubicBezTo>
                  <a:cubicBezTo>
                    <a:pt x="38" y="99"/>
                    <a:pt x="39" y="95"/>
                    <a:pt x="40" y="92"/>
                  </a:cubicBezTo>
                  <a:cubicBezTo>
                    <a:pt x="41" y="84"/>
                    <a:pt x="43" y="76"/>
                    <a:pt x="47" y="69"/>
                  </a:cubicBezTo>
                  <a:cubicBezTo>
                    <a:pt x="46" y="65"/>
                    <a:pt x="46" y="63"/>
                    <a:pt x="47" y="59"/>
                  </a:cubicBezTo>
                  <a:cubicBezTo>
                    <a:pt x="50" y="74"/>
                    <a:pt x="43" y="91"/>
                    <a:pt x="40" y="103"/>
                  </a:cubicBezTo>
                  <a:close/>
                  <a:moveTo>
                    <a:pt x="47" y="732"/>
                  </a:moveTo>
                  <a:cubicBezTo>
                    <a:pt x="44" y="732"/>
                    <a:pt x="45" y="729"/>
                    <a:pt x="46" y="728"/>
                  </a:cubicBezTo>
                  <a:cubicBezTo>
                    <a:pt x="48" y="729"/>
                    <a:pt x="46" y="730"/>
                    <a:pt x="47" y="732"/>
                  </a:cubicBezTo>
                  <a:close/>
                  <a:moveTo>
                    <a:pt x="93" y="719"/>
                  </a:moveTo>
                  <a:cubicBezTo>
                    <a:pt x="97" y="719"/>
                    <a:pt x="97" y="722"/>
                    <a:pt x="97" y="726"/>
                  </a:cubicBezTo>
                  <a:cubicBezTo>
                    <a:pt x="95" y="726"/>
                    <a:pt x="93" y="726"/>
                    <a:pt x="93" y="725"/>
                  </a:cubicBezTo>
                  <a:cubicBezTo>
                    <a:pt x="93" y="723"/>
                    <a:pt x="93" y="722"/>
                    <a:pt x="93" y="719"/>
                  </a:cubicBezTo>
                  <a:close/>
                  <a:moveTo>
                    <a:pt x="93" y="747"/>
                  </a:moveTo>
                  <a:cubicBezTo>
                    <a:pt x="90" y="746"/>
                    <a:pt x="90" y="743"/>
                    <a:pt x="87" y="742"/>
                  </a:cubicBezTo>
                  <a:cubicBezTo>
                    <a:pt x="91" y="737"/>
                    <a:pt x="92" y="744"/>
                    <a:pt x="93" y="747"/>
                  </a:cubicBezTo>
                  <a:close/>
                  <a:moveTo>
                    <a:pt x="90" y="736"/>
                  </a:moveTo>
                  <a:cubicBezTo>
                    <a:pt x="88" y="736"/>
                    <a:pt x="86" y="736"/>
                    <a:pt x="84" y="736"/>
                  </a:cubicBezTo>
                  <a:cubicBezTo>
                    <a:pt x="84" y="733"/>
                    <a:pt x="84" y="730"/>
                    <a:pt x="88" y="730"/>
                  </a:cubicBezTo>
                  <a:cubicBezTo>
                    <a:pt x="86" y="733"/>
                    <a:pt x="92" y="734"/>
                    <a:pt x="90" y="736"/>
                  </a:cubicBezTo>
                  <a:close/>
                  <a:moveTo>
                    <a:pt x="83" y="717"/>
                  </a:moveTo>
                  <a:cubicBezTo>
                    <a:pt x="85" y="716"/>
                    <a:pt x="85" y="717"/>
                    <a:pt x="87" y="717"/>
                  </a:cubicBezTo>
                  <a:cubicBezTo>
                    <a:pt x="87" y="721"/>
                    <a:pt x="84" y="722"/>
                    <a:pt x="83" y="725"/>
                  </a:cubicBezTo>
                  <a:cubicBezTo>
                    <a:pt x="82" y="724"/>
                    <a:pt x="84" y="720"/>
                    <a:pt x="83" y="717"/>
                  </a:cubicBezTo>
                  <a:close/>
                  <a:moveTo>
                    <a:pt x="90" y="750"/>
                  </a:moveTo>
                  <a:cubicBezTo>
                    <a:pt x="84" y="752"/>
                    <a:pt x="82" y="745"/>
                    <a:pt x="82" y="742"/>
                  </a:cubicBezTo>
                  <a:cubicBezTo>
                    <a:pt x="86" y="743"/>
                    <a:pt x="87" y="748"/>
                    <a:pt x="90" y="750"/>
                  </a:cubicBezTo>
                  <a:close/>
                  <a:moveTo>
                    <a:pt x="184" y="725"/>
                  </a:moveTo>
                  <a:cubicBezTo>
                    <a:pt x="185" y="725"/>
                    <a:pt x="185" y="726"/>
                    <a:pt x="186" y="726"/>
                  </a:cubicBezTo>
                  <a:cubicBezTo>
                    <a:pt x="186" y="727"/>
                    <a:pt x="186" y="727"/>
                    <a:pt x="186" y="729"/>
                  </a:cubicBezTo>
                  <a:cubicBezTo>
                    <a:pt x="184" y="729"/>
                    <a:pt x="183" y="726"/>
                    <a:pt x="184" y="725"/>
                  </a:cubicBezTo>
                  <a:close/>
                  <a:moveTo>
                    <a:pt x="181" y="738"/>
                  </a:moveTo>
                  <a:cubicBezTo>
                    <a:pt x="183" y="740"/>
                    <a:pt x="186" y="743"/>
                    <a:pt x="188" y="746"/>
                  </a:cubicBezTo>
                  <a:cubicBezTo>
                    <a:pt x="187" y="747"/>
                    <a:pt x="186" y="747"/>
                    <a:pt x="184" y="748"/>
                  </a:cubicBezTo>
                  <a:cubicBezTo>
                    <a:pt x="183" y="744"/>
                    <a:pt x="181" y="742"/>
                    <a:pt x="181" y="738"/>
                  </a:cubicBezTo>
                  <a:close/>
                  <a:moveTo>
                    <a:pt x="189" y="756"/>
                  </a:moveTo>
                  <a:cubicBezTo>
                    <a:pt x="188" y="756"/>
                    <a:pt x="187" y="756"/>
                    <a:pt x="186" y="756"/>
                  </a:cubicBezTo>
                  <a:cubicBezTo>
                    <a:pt x="186" y="755"/>
                    <a:pt x="186" y="755"/>
                    <a:pt x="186" y="752"/>
                  </a:cubicBezTo>
                  <a:cubicBezTo>
                    <a:pt x="187" y="752"/>
                    <a:pt x="187" y="752"/>
                    <a:pt x="188" y="751"/>
                  </a:cubicBezTo>
                  <a:cubicBezTo>
                    <a:pt x="190" y="751"/>
                    <a:pt x="188" y="755"/>
                    <a:pt x="189" y="756"/>
                  </a:cubicBezTo>
                  <a:close/>
                  <a:moveTo>
                    <a:pt x="191" y="742"/>
                  </a:moveTo>
                  <a:cubicBezTo>
                    <a:pt x="188" y="740"/>
                    <a:pt x="186" y="737"/>
                    <a:pt x="185" y="733"/>
                  </a:cubicBezTo>
                  <a:cubicBezTo>
                    <a:pt x="185" y="734"/>
                    <a:pt x="187" y="734"/>
                    <a:pt x="189" y="734"/>
                  </a:cubicBezTo>
                  <a:cubicBezTo>
                    <a:pt x="189" y="737"/>
                    <a:pt x="191" y="739"/>
                    <a:pt x="191" y="742"/>
                  </a:cubicBezTo>
                  <a:close/>
                  <a:moveTo>
                    <a:pt x="191" y="726"/>
                  </a:moveTo>
                  <a:cubicBezTo>
                    <a:pt x="189" y="724"/>
                    <a:pt x="189" y="720"/>
                    <a:pt x="185" y="721"/>
                  </a:cubicBezTo>
                  <a:cubicBezTo>
                    <a:pt x="187" y="717"/>
                    <a:pt x="191" y="715"/>
                    <a:pt x="193" y="711"/>
                  </a:cubicBezTo>
                  <a:cubicBezTo>
                    <a:pt x="197" y="714"/>
                    <a:pt x="192" y="721"/>
                    <a:pt x="191" y="726"/>
                  </a:cubicBezTo>
                  <a:close/>
                  <a:moveTo>
                    <a:pt x="226" y="25"/>
                  </a:moveTo>
                  <a:cubicBezTo>
                    <a:pt x="229" y="29"/>
                    <a:pt x="228" y="33"/>
                    <a:pt x="229" y="38"/>
                  </a:cubicBezTo>
                  <a:cubicBezTo>
                    <a:pt x="227" y="35"/>
                    <a:pt x="226" y="28"/>
                    <a:pt x="226" y="25"/>
                  </a:cubicBezTo>
                  <a:close/>
                  <a:moveTo>
                    <a:pt x="228" y="86"/>
                  </a:moveTo>
                  <a:cubicBezTo>
                    <a:pt x="228" y="87"/>
                    <a:pt x="227" y="88"/>
                    <a:pt x="228" y="89"/>
                  </a:cubicBezTo>
                  <a:cubicBezTo>
                    <a:pt x="226" y="89"/>
                    <a:pt x="227" y="86"/>
                    <a:pt x="226" y="86"/>
                  </a:cubicBezTo>
                  <a:cubicBezTo>
                    <a:pt x="226" y="85"/>
                    <a:pt x="228" y="86"/>
                    <a:pt x="228" y="86"/>
                  </a:cubicBezTo>
                  <a:close/>
                  <a:moveTo>
                    <a:pt x="227" y="93"/>
                  </a:moveTo>
                  <a:cubicBezTo>
                    <a:pt x="226" y="92"/>
                    <a:pt x="227" y="92"/>
                    <a:pt x="228" y="92"/>
                  </a:cubicBezTo>
                  <a:cubicBezTo>
                    <a:pt x="227" y="99"/>
                    <a:pt x="229" y="112"/>
                    <a:pt x="223" y="116"/>
                  </a:cubicBezTo>
                  <a:cubicBezTo>
                    <a:pt x="222" y="114"/>
                    <a:pt x="224" y="110"/>
                    <a:pt x="225" y="109"/>
                  </a:cubicBezTo>
                  <a:cubicBezTo>
                    <a:pt x="223" y="106"/>
                    <a:pt x="221" y="104"/>
                    <a:pt x="220" y="100"/>
                  </a:cubicBezTo>
                  <a:cubicBezTo>
                    <a:pt x="224" y="100"/>
                    <a:pt x="222" y="97"/>
                    <a:pt x="223" y="95"/>
                  </a:cubicBezTo>
                  <a:cubicBezTo>
                    <a:pt x="224" y="93"/>
                    <a:pt x="227" y="95"/>
                    <a:pt x="227" y="93"/>
                  </a:cubicBezTo>
                  <a:close/>
                  <a:moveTo>
                    <a:pt x="218" y="51"/>
                  </a:moveTo>
                  <a:cubicBezTo>
                    <a:pt x="219" y="51"/>
                    <a:pt x="219" y="51"/>
                    <a:pt x="220" y="51"/>
                  </a:cubicBezTo>
                  <a:cubicBezTo>
                    <a:pt x="221" y="56"/>
                    <a:pt x="223" y="60"/>
                    <a:pt x="223" y="67"/>
                  </a:cubicBezTo>
                  <a:cubicBezTo>
                    <a:pt x="222" y="62"/>
                    <a:pt x="219" y="57"/>
                    <a:pt x="218" y="51"/>
                  </a:cubicBezTo>
                  <a:close/>
                  <a:moveTo>
                    <a:pt x="223" y="51"/>
                  </a:moveTo>
                  <a:cubicBezTo>
                    <a:pt x="221" y="51"/>
                    <a:pt x="223" y="49"/>
                    <a:pt x="222" y="47"/>
                  </a:cubicBezTo>
                  <a:cubicBezTo>
                    <a:pt x="224" y="47"/>
                    <a:pt x="224" y="51"/>
                    <a:pt x="223" y="51"/>
                  </a:cubicBezTo>
                  <a:close/>
                  <a:moveTo>
                    <a:pt x="220" y="41"/>
                  </a:moveTo>
                  <a:cubicBezTo>
                    <a:pt x="218" y="36"/>
                    <a:pt x="218" y="30"/>
                    <a:pt x="216" y="26"/>
                  </a:cubicBezTo>
                  <a:cubicBezTo>
                    <a:pt x="222" y="20"/>
                    <a:pt x="224" y="40"/>
                    <a:pt x="220" y="41"/>
                  </a:cubicBezTo>
                  <a:close/>
                  <a:moveTo>
                    <a:pt x="214" y="20"/>
                  </a:moveTo>
                  <a:cubicBezTo>
                    <a:pt x="216" y="20"/>
                    <a:pt x="215" y="17"/>
                    <a:pt x="216" y="17"/>
                  </a:cubicBezTo>
                  <a:cubicBezTo>
                    <a:pt x="218" y="18"/>
                    <a:pt x="219" y="20"/>
                    <a:pt x="218" y="22"/>
                  </a:cubicBezTo>
                  <a:cubicBezTo>
                    <a:pt x="216" y="22"/>
                    <a:pt x="215" y="21"/>
                    <a:pt x="213" y="21"/>
                  </a:cubicBezTo>
                  <a:cubicBezTo>
                    <a:pt x="213" y="23"/>
                    <a:pt x="210" y="23"/>
                    <a:pt x="208" y="22"/>
                  </a:cubicBezTo>
                  <a:cubicBezTo>
                    <a:pt x="204" y="23"/>
                    <a:pt x="198" y="24"/>
                    <a:pt x="195" y="21"/>
                  </a:cubicBezTo>
                  <a:cubicBezTo>
                    <a:pt x="192" y="21"/>
                    <a:pt x="192" y="24"/>
                    <a:pt x="190" y="22"/>
                  </a:cubicBezTo>
                  <a:cubicBezTo>
                    <a:pt x="195" y="19"/>
                    <a:pt x="209" y="14"/>
                    <a:pt x="214" y="20"/>
                  </a:cubicBezTo>
                  <a:close/>
                  <a:moveTo>
                    <a:pt x="216" y="198"/>
                  </a:moveTo>
                  <a:cubicBezTo>
                    <a:pt x="213" y="197"/>
                    <a:pt x="214" y="193"/>
                    <a:pt x="215" y="191"/>
                  </a:cubicBezTo>
                  <a:cubicBezTo>
                    <a:pt x="217" y="192"/>
                    <a:pt x="214" y="196"/>
                    <a:pt x="216" y="198"/>
                  </a:cubicBezTo>
                  <a:close/>
                  <a:moveTo>
                    <a:pt x="199" y="725"/>
                  </a:moveTo>
                  <a:cubicBezTo>
                    <a:pt x="201" y="726"/>
                    <a:pt x="202" y="728"/>
                    <a:pt x="202" y="731"/>
                  </a:cubicBezTo>
                  <a:cubicBezTo>
                    <a:pt x="200" y="731"/>
                    <a:pt x="200" y="729"/>
                    <a:pt x="198" y="729"/>
                  </a:cubicBezTo>
                  <a:cubicBezTo>
                    <a:pt x="198" y="727"/>
                    <a:pt x="199" y="727"/>
                    <a:pt x="199" y="725"/>
                  </a:cubicBezTo>
                  <a:close/>
                  <a:moveTo>
                    <a:pt x="198" y="682"/>
                  </a:moveTo>
                  <a:cubicBezTo>
                    <a:pt x="197" y="680"/>
                    <a:pt x="199" y="675"/>
                    <a:pt x="199" y="672"/>
                  </a:cubicBezTo>
                  <a:cubicBezTo>
                    <a:pt x="202" y="673"/>
                    <a:pt x="202" y="682"/>
                    <a:pt x="198" y="682"/>
                  </a:cubicBezTo>
                  <a:close/>
                  <a:moveTo>
                    <a:pt x="198" y="597"/>
                  </a:moveTo>
                  <a:cubicBezTo>
                    <a:pt x="199" y="597"/>
                    <a:pt x="199" y="597"/>
                    <a:pt x="199" y="596"/>
                  </a:cubicBezTo>
                  <a:cubicBezTo>
                    <a:pt x="201" y="598"/>
                    <a:pt x="204" y="602"/>
                    <a:pt x="202" y="605"/>
                  </a:cubicBezTo>
                  <a:cubicBezTo>
                    <a:pt x="200" y="603"/>
                    <a:pt x="199" y="599"/>
                    <a:pt x="198" y="597"/>
                  </a:cubicBezTo>
                  <a:close/>
                  <a:moveTo>
                    <a:pt x="193" y="524"/>
                  </a:moveTo>
                  <a:cubicBezTo>
                    <a:pt x="191" y="524"/>
                    <a:pt x="192" y="521"/>
                    <a:pt x="190" y="521"/>
                  </a:cubicBezTo>
                  <a:cubicBezTo>
                    <a:pt x="190" y="519"/>
                    <a:pt x="193" y="522"/>
                    <a:pt x="193" y="520"/>
                  </a:cubicBezTo>
                  <a:cubicBezTo>
                    <a:pt x="195" y="521"/>
                    <a:pt x="192" y="522"/>
                    <a:pt x="193" y="524"/>
                  </a:cubicBezTo>
                  <a:close/>
                  <a:moveTo>
                    <a:pt x="192" y="585"/>
                  </a:moveTo>
                  <a:cubicBezTo>
                    <a:pt x="190" y="584"/>
                    <a:pt x="192" y="581"/>
                    <a:pt x="191" y="580"/>
                  </a:cubicBezTo>
                  <a:cubicBezTo>
                    <a:pt x="193" y="581"/>
                    <a:pt x="194" y="584"/>
                    <a:pt x="192" y="585"/>
                  </a:cubicBezTo>
                  <a:close/>
                  <a:moveTo>
                    <a:pt x="183" y="442"/>
                  </a:moveTo>
                  <a:cubicBezTo>
                    <a:pt x="186" y="443"/>
                    <a:pt x="186" y="447"/>
                    <a:pt x="185" y="450"/>
                  </a:cubicBezTo>
                  <a:cubicBezTo>
                    <a:pt x="180" y="449"/>
                    <a:pt x="183" y="445"/>
                    <a:pt x="183" y="442"/>
                  </a:cubicBezTo>
                  <a:close/>
                  <a:moveTo>
                    <a:pt x="183" y="426"/>
                  </a:moveTo>
                  <a:cubicBezTo>
                    <a:pt x="185" y="427"/>
                    <a:pt x="186" y="429"/>
                    <a:pt x="185" y="432"/>
                  </a:cubicBezTo>
                  <a:cubicBezTo>
                    <a:pt x="185" y="433"/>
                    <a:pt x="182" y="432"/>
                    <a:pt x="182" y="433"/>
                  </a:cubicBezTo>
                  <a:cubicBezTo>
                    <a:pt x="181" y="431"/>
                    <a:pt x="183" y="428"/>
                    <a:pt x="183" y="426"/>
                  </a:cubicBezTo>
                  <a:close/>
                  <a:moveTo>
                    <a:pt x="184" y="395"/>
                  </a:moveTo>
                  <a:cubicBezTo>
                    <a:pt x="179" y="394"/>
                    <a:pt x="181" y="388"/>
                    <a:pt x="183" y="385"/>
                  </a:cubicBezTo>
                  <a:cubicBezTo>
                    <a:pt x="187" y="387"/>
                    <a:pt x="187" y="392"/>
                    <a:pt x="184" y="395"/>
                  </a:cubicBezTo>
                  <a:close/>
                  <a:moveTo>
                    <a:pt x="179" y="407"/>
                  </a:moveTo>
                  <a:cubicBezTo>
                    <a:pt x="177" y="405"/>
                    <a:pt x="176" y="402"/>
                    <a:pt x="175" y="401"/>
                  </a:cubicBezTo>
                  <a:cubicBezTo>
                    <a:pt x="175" y="398"/>
                    <a:pt x="177" y="398"/>
                    <a:pt x="178" y="397"/>
                  </a:cubicBezTo>
                  <a:cubicBezTo>
                    <a:pt x="180" y="398"/>
                    <a:pt x="180" y="401"/>
                    <a:pt x="181" y="403"/>
                  </a:cubicBezTo>
                  <a:cubicBezTo>
                    <a:pt x="180" y="404"/>
                    <a:pt x="180" y="406"/>
                    <a:pt x="179" y="407"/>
                  </a:cubicBezTo>
                  <a:close/>
                  <a:moveTo>
                    <a:pt x="180" y="443"/>
                  </a:moveTo>
                  <a:cubicBezTo>
                    <a:pt x="179" y="442"/>
                    <a:pt x="178" y="442"/>
                    <a:pt x="177" y="442"/>
                  </a:cubicBezTo>
                  <a:cubicBezTo>
                    <a:pt x="177" y="439"/>
                    <a:pt x="179" y="439"/>
                    <a:pt x="179" y="436"/>
                  </a:cubicBezTo>
                  <a:cubicBezTo>
                    <a:pt x="181" y="437"/>
                    <a:pt x="182" y="441"/>
                    <a:pt x="180" y="443"/>
                  </a:cubicBezTo>
                  <a:close/>
                  <a:moveTo>
                    <a:pt x="172" y="332"/>
                  </a:moveTo>
                  <a:cubicBezTo>
                    <a:pt x="171" y="331"/>
                    <a:pt x="170" y="329"/>
                    <a:pt x="168" y="329"/>
                  </a:cubicBezTo>
                  <a:cubicBezTo>
                    <a:pt x="169" y="327"/>
                    <a:pt x="170" y="328"/>
                    <a:pt x="168" y="327"/>
                  </a:cubicBezTo>
                  <a:cubicBezTo>
                    <a:pt x="169" y="325"/>
                    <a:pt x="169" y="324"/>
                    <a:pt x="169" y="322"/>
                  </a:cubicBezTo>
                  <a:cubicBezTo>
                    <a:pt x="172" y="324"/>
                    <a:pt x="174" y="328"/>
                    <a:pt x="174" y="331"/>
                  </a:cubicBezTo>
                  <a:cubicBezTo>
                    <a:pt x="172" y="331"/>
                    <a:pt x="172" y="329"/>
                    <a:pt x="170" y="328"/>
                  </a:cubicBezTo>
                  <a:cubicBezTo>
                    <a:pt x="170" y="330"/>
                    <a:pt x="172" y="330"/>
                    <a:pt x="172" y="332"/>
                  </a:cubicBezTo>
                  <a:close/>
                  <a:moveTo>
                    <a:pt x="153" y="331"/>
                  </a:moveTo>
                  <a:cubicBezTo>
                    <a:pt x="150" y="330"/>
                    <a:pt x="151" y="326"/>
                    <a:pt x="147" y="326"/>
                  </a:cubicBezTo>
                  <a:cubicBezTo>
                    <a:pt x="149" y="325"/>
                    <a:pt x="147" y="324"/>
                    <a:pt x="148" y="322"/>
                  </a:cubicBezTo>
                  <a:cubicBezTo>
                    <a:pt x="151" y="324"/>
                    <a:pt x="152" y="327"/>
                    <a:pt x="154" y="329"/>
                  </a:cubicBezTo>
                  <a:cubicBezTo>
                    <a:pt x="154" y="330"/>
                    <a:pt x="153" y="330"/>
                    <a:pt x="153" y="331"/>
                  </a:cubicBezTo>
                  <a:close/>
                  <a:moveTo>
                    <a:pt x="154" y="341"/>
                  </a:moveTo>
                  <a:cubicBezTo>
                    <a:pt x="154" y="344"/>
                    <a:pt x="152" y="345"/>
                    <a:pt x="151" y="347"/>
                  </a:cubicBezTo>
                  <a:cubicBezTo>
                    <a:pt x="149" y="345"/>
                    <a:pt x="152" y="342"/>
                    <a:pt x="153" y="340"/>
                  </a:cubicBezTo>
                  <a:cubicBezTo>
                    <a:pt x="154" y="340"/>
                    <a:pt x="154" y="341"/>
                    <a:pt x="154" y="341"/>
                  </a:cubicBezTo>
                  <a:close/>
                  <a:moveTo>
                    <a:pt x="120" y="341"/>
                  </a:moveTo>
                  <a:cubicBezTo>
                    <a:pt x="119" y="339"/>
                    <a:pt x="122" y="339"/>
                    <a:pt x="122" y="337"/>
                  </a:cubicBezTo>
                  <a:cubicBezTo>
                    <a:pt x="125" y="339"/>
                    <a:pt x="129" y="344"/>
                    <a:pt x="125" y="348"/>
                  </a:cubicBezTo>
                  <a:cubicBezTo>
                    <a:pt x="122" y="347"/>
                    <a:pt x="121" y="344"/>
                    <a:pt x="120" y="341"/>
                  </a:cubicBezTo>
                  <a:close/>
                  <a:moveTo>
                    <a:pt x="124" y="376"/>
                  </a:moveTo>
                  <a:cubicBezTo>
                    <a:pt x="123" y="376"/>
                    <a:pt x="123" y="375"/>
                    <a:pt x="122" y="373"/>
                  </a:cubicBezTo>
                  <a:cubicBezTo>
                    <a:pt x="124" y="373"/>
                    <a:pt x="124" y="375"/>
                    <a:pt x="124" y="376"/>
                  </a:cubicBezTo>
                  <a:close/>
                  <a:moveTo>
                    <a:pt x="100" y="466"/>
                  </a:moveTo>
                  <a:cubicBezTo>
                    <a:pt x="98" y="466"/>
                    <a:pt x="99" y="464"/>
                    <a:pt x="98" y="462"/>
                  </a:cubicBezTo>
                  <a:cubicBezTo>
                    <a:pt x="100" y="462"/>
                    <a:pt x="100" y="464"/>
                    <a:pt x="100" y="466"/>
                  </a:cubicBezTo>
                  <a:close/>
                  <a:moveTo>
                    <a:pt x="100" y="448"/>
                  </a:moveTo>
                  <a:cubicBezTo>
                    <a:pt x="102" y="449"/>
                    <a:pt x="102" y="454"/>
                    <a:pt x="102" y="457"/>
                  </a:cubicBezTo>
                  <a:cubicBezTo>
                    <a:pt x="101" y="455"/>
                    <a:pt x="98" y="451"/>
                    <a:pt x="100" y="448"/>
                  </a:cubicBezTo>
                  <a:close/>
                  <a:moveTo>
                    <a:pt x="73" y="620"/>
                  </a:moveTo>
                  <a:cubicBezTo>
                    <a:pt x="76" y="624"/>
                    <a:pt x="71" y="629"/>
                    <a:pt x="71" y="633"/>
                  </a:cubicBezTo>
                  <a:cubicBezTo>
                    <a:pt x="69" y="633"/>
                    <a:pt x="70" y="630"/>
                    <a:pt x="68" y="630"/>
                  </a:cubicBezTo>
                  <a:cubicBezTo>
                    <a:pt x="70" y="627"/>
                    <a:pt x="70" y="624"/>
                    <a:pt x="73" y="620"/>
                  </a:cubicBezTo>
                  <a:close/>
                  <a:moveTo>
                    <a:pt x="71" y="595"/>
                  </a:moveTo>
                  <a:cubicBezTo>
                    <a:pt x="75" y="596"/>
                    <a:pt x="73" y="600"/>
                    <a:pt x="72" y="603"/>
                  </a:cubicBezTo>
                  <a:cubicBezTo>
                    <a:pt x="69" y="601"/>
                    <a:pt x="69" y="597"/>
                    <a:pt x="71" y="595"/>
                  </a:cubicBezTo>
                  <a:close/>
                  <a:moveTo>
                    <a:pt x="73" y="578"/>
                  </a:moveTo>
                  <a:cubicBezTo>
                    <a:pt x="69" y="575"/>
                    <a:pt x="70" y="568"/>
                    <a:pt x="73" y="563"/>
                  </a:cubicBezTo>
                  <a:cubicBezTo>
                    <a:pt x="77" y="567"/>
                    <a:pt x="74" y="573"/>
                    <a:pt x="73" y="578"/>
                  </a:cubicBezTo>
                  <a:close/>
                  <a:moveTo>
                    <a:pt x="75" y="547"/>
                  </a:moveTo>
                  <a:cubicBezTo>
                    <a:pt x="75" y="545"/>
                    <a:pt x="77" y="540"/>
                    <a:pt x="78" y="537"/>
                  </a:cubicBezTo>
                  <a:cubicBezTo>
                    <a:pt x="80" y="541"/>
                    <a:pt x="76" y="544"/>
                    <a:pt x="75" y="547"/>
                  </a:cubicBezTo>
                  <a:close/>
                  <a:moveTo>
                    <a:pt x="84" y="396"/>
                  </a:moveTo>
                  <a:cubicBezTo>
                    <a:pt x="91" y="406"/>
                    <a:pt x="80" y="413"/>
                    <a:pt x="76" y="421"/>
                  </a:cubicBezTo>
                  <a:cubicBezTo>
                    <a:pt x="75" y="412"/>
                    <a:pt x="82" y="404"/>
                    <a:pt x="84" y="396"/>
                  </a:cubicBezTo>
                  <a:close/>
                  <a:moveTo>
                    <a:pt x="78" y="383"/>
                  </a:moveTo>
                  <a:cubicBezTo>
                    <a:pt x="84" y="388"/>
                    <a:pt x="80" y="395"/>
                    <a:pt x="78" y="401"/>
                  </a:cubicBezTo>
                  <a:cubicBezTo>
                    <a:pt x="77" y="396"/>
                    <a:pt x="78" y="390"/>
                    <a:pt x="78" y="383"/>
                  </a:cubicBezTo>
                  <a:close/>
                  <a:moveTo>
                    <a:pt x="87" y="409"/>
                  </a:moveTo>
                  <a:cubicBezTo>
                    <a:pt x="87" y="409"/>
                    <a:pt x="87" y="409"/>
                    <a:pt x="88" y="409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9"/>
                    <a:pt x="88" y="409"/>
                    <a:pt x="88" y="409"/>
                  </a:cubicBezTo>
                  <a:cubicBezTo>
                    <a:pt x="87" y="409"/>
                    <a:pt x="87" y="409"/>
                    <a:pt x="87" y="409"/>
                  </a:cubicBezTo>
                  <a:cubicBezTo>
                    <a:pt x="88" y="409"/>
                    <a:pt x="88" y="409"/>
                    <a:pt x="89" y="409"/>
                  </a:cubicBezTo>
                  <a:cubicBezTo>
                    <a:pt x="88" y="411"/>
                    <a:pt x="87" y="414"/>
                    <a:pt x="85" y="415"/>
                  </a:cubicBezTo>
                  <a:cubicBezTo>
                    <a:pt x="86" y="413"/>
                    <a:pt x="86" y="410"/>
                    <a:pt x="87" y="409"/>
                  </a:cubicBezTo>
                  <a:cubicBezTo>
                    <a:pt x="87" y="409"/>
                    <a:pt x="87" y="409"/>
                    <a:pt x="87" y="409"/>
                  </a:cubicBezTo>
                  <a:close/>
                  <a:moveTo>
                    <a:pt x="68" y="73"/>
                  </a:moveTo>
                  <a:cubicBezTo>
                    <a:pt x="68" y="71"/>
                    <a:pt x="73" y="70"/>
                    <a:pt x="72" y="68"/>
                  </a:cubicBezTo>
                  <a:cubicBezTo>
                    <a:pt x="72" y="66"/>
                    <a:pt x="74" y="68"/>
                    <a:pt x="75" y="68"/>
                  </a:cubicBezTo>
                  <a:cubicBezTo>
                    <a:pt x="73" y="74"/>
                    <a:pt x="70" y="77"/>
                    <a:pt x="68" y="82"/>
                  </a:cubicBezTo>
                  <a:cubicBezTo>
                    <a:pt x="66" y="80"/>
                    <a:pt x="68" y="74"/>
                    <a:pt x="68" y="73"/>
                  </a:cubicBezTo>
                  <a:close/>
                  <a:moveTo>
                    <a:pt x="70" y="63"/>
                  </a:moveTo>
                  <a:cubicBezTo>
                    <a:pt x="72" y="66"/>
                    <a:pt x="67" y="68"/>
                    <a:pt x="68" y="70"/>
                  </a:cubicBezTo>
                  <a:cubicBezTo>
                    <a:pt x="65" y="68"/>
                    <a:pt x="70" y="66"/>
                    <a:pt x="70" y="63"/>
                  </a:cubicBezTo>
                  <a:close/>
                  <a:moveTo>
                    <a:pt x="91" y="52"/>
                  </a:moveTo>
                  <a:cubicBezTo>
                    <a:pt x="93" y="54"/>
                    <a:pt x="94" y="56"/>
                    <a:pt x="93" y="59"/>
                  </a:cubicBezTo>
                  <a:cubicBezTo>
                    <a:pt x="89" y="60"/>
                    <a:pt x="89" y="66"/>
                    <a:pt x="85" y="68"/>
                  </a:cubicBezTo>
                  <a:cubicBezTo>
                    <a:pt x="82" y="64"/>
                    <a:pt x="86" y="55"/>
                    <a:pt x="91" y="52"/>
                  </a:cubicBezTo>
                  <a:close/>
                  <a:moveTo>
                    <a:pt x="86" y="48"/>
                  </a:moveTo>
                  <a:cubicBezTo>
                    <a:pt x="87" y="48"/>
                    <a:pt x="87" y="48"/>
                    <a:pt x="88" y="48"/>
                  </a:cubicBezTo>
                  <a:cubicBezTo>
                    <a:pt x="87" y="49"/>
                    <a:pt x="86" y="49"/>
                    <a:pt x="86" y="51"/>
                  </a:cubicBezTo>
                  <a:cubicBezTo>
                    <a:pt x="84" y="50"/>
                    <a:pt x="86" y="49"/>
                    <a:pt x="86" y="48"/>
                  </a:cubicBezTo>
                  <a:close/>
                  <a:moveTo>
                    <a:pt x="118" y="72"/>
                  </a:moveTo>
                  <a:cubicBezTo>
                    <a:pt x="119" y="74"/>
                    <a:pt x="120" y="76"/>
                    <a:pt x="122" y="78"/>
                  </a:cubicBezTo>
                  <a:cubicBezTo>
                    <a:pt x="122" y="79"/>
                    <a:pt x="121" y="80"/>
                    <a:pt x="121" y="81"/>
                  </a:cubicBezTo>
                  <a:cubicBezTo>
                    <a:pt x="119" y="80"/>
                    <a:pt x="119" y="78"/>
                    <a:pt x="118" y="77"/>
                  </a:cubicBezTo>
                  <a:cubicBezTo>
                    <a:pt x="117" y="78"/>
                    <a:pt x="120" y="81"/>
                    <a:pt x="118" y="83"/>
                  </a:cubicBezTo>
                  <a:cubicBezTo>
                    <a:pt x="117" y="81"/>
                    <a:pt x="114" y="78"/>
                    <a:pt x="115" y="76"/>
                  </a:cubicBezTo>
                  <a:cubicBezTo>
                    <a:pt x="116" y="76"/>
                    <a:pt x="116" y="76"/>
                    <a:pt x="117" y="76"/>
                  </a:cubicBezTo>
                  <a:cubicBezTo>
                    <a:pt x="117" y="75"/>
                    <a:pt x="116" y="74"/>
                    <a:pt x="118" y="72"/>
                  </a:cubicBezTo>
                  <a:close/>
                  <a:moveTo>
                    <a:pt x="177" y="84"/>
                  </a:moveTo>
                  <a:cubicBezTo>
                    <a:pt x="173" y="83"/>
                    <a:pt x="173" y="78"/>
                    <a:pt x="171" y="76"/>
                  </a:cubicBezTo>
                  <a:cubicBezTo>
                    <a:pt x="173" y="76"/>
                    <a:pt x="176" y="81"/>
                    <a:pt x="177" y="84"/>
                  </a:cubicBezTo>
                  <a:close/>
                  <a:moveTo>
                    <a:pt x="174" y="70"/>
                  </a:moveTo>
                  <a:cubicBezTo>
                    <a:pt x="176" y="71"/>
                    <a:pt x="175" y="73"/>
                    <a:pt x="176" y="73"/>
                  </a:cubicBezTo>
                  <a:cubicBezTo>
                    <a:pt x="175" y="75"/>
                    <a:pt x="174" y="72"/>
                    <a:pt x="174" y="70"/>
                  </a:cubicBezTo>
                  <a:close/>
                  <a:moveTo>
                    <a:pt x="185" y="60"/>
                  </a:moveTo>
                  <a:cubicBezTo>
                    <a:pt x="185" y="59"/>
                    <a:pt x="183" y="59"/>
                    <a:pt x="183" y="58"/>
                  </a:cubicBezTo>
                  <a:cubicBezTo>
                    <a:pt x="183" y="56"/>
                    <a:pt x="184" y="56"/>
                    <a:pt x="185" y="55"/>
                  </a:cubicBezTo>
                  <a:cubicBezTo>
                    <a:pt x="187" y="57"/>
                    <a:pt x="189" y="60"/>
                    <a:pt x="189" y="64"/>
                  </a:cubicBezTo>
                  <a:cubicBezTo>
                    <a:pt x="187" y="64"/>
                    <a:pt x="186" y="62"/>
                    <a:pt x="187" y="60"/>
                  </a:cubicBezTo>
                  <a:cubicBezTo>
                    <a:pt x="186" y="60"/>
                    <a:pt x="185" y="60"/>
                    <a:pt x="185" y="60"/>
                  </a:cubicBezTo>
                  <a:close/>
                  <a:moveTo>
                    <a:pt x="187" y="73"/>
                  </a:moveTo>
                  <a:cubicBezTo>
                    <a:pt x="191" y="77"/>
                    <a:pt x="198" y="85"/>
                    <a:pt x="189" y="89"/>
                  </a:cubicBezTo>
                  <a:cubicBezTo>
                    <a:pt x="189" y="88"/>
                    <a:pt x="190" y="87"/>
                    <a:pt x="190" y="86"/>
                  </a:cubicBezTo>
                  <a:cubicBezTo>
                    <a:pt x="188" y="86"/>
                    <a:pt x="184" y="82"/>
                    <a:pt x="184" y="77"/>
                  </a:cubicBezTo>
                  <a:cubicBezTo>
                    <a:pt x="186" y="76"/>
                    <a:pt x="187" y="75"/>
                    <a:pt x="187" y="73"/>
                  </a:cubicBezTo>
                  <a:close/>
                  <a:moveTo>
                    <a:pt x="176" y="321"/>
                  </a:moveTo>
                  <a:cubicBezTo>
                    <a:pt x="177" y="319"/>
                    <a:pt x="178" y="322"/>
                    <a:pt x="178" y="323"/>
                  </a:cubicBezTo>
                  <a:cubicBezTo>
                    <a:pt x="175" y="323"/>
                    <a:pt x="177" y="321"/>
                    <a:pt x="176" y="321"/>
                  </a:cubicBezTo>
                  <a:close/>
                  <a:moveTo>
                    <a:pt x="185" y="169"/>
                  </a:moveTo>
                  <a:cubicBezTo>
                    <a:pt x="184" y="169"/>
                    <a:pt x="184" y="171"/>
                    <a:pt x="184" y="171"/>
                  </a:cubicBezTo>
                  <a:cubicBezTo>
                    <a:pt x="178" y="169"/>
                    <a:pt x="171" y="160"/>
                    <a:pt x="177" y="154"/>
                  </a:cubicBezTo>
                  <a:cubicBezTo>
                    <a:pt x="178" y="155"/>
                    <a:pt x="180" y="156"/>
                    <a:pt x="180" y="159"/>
                  </a:cubicBezTo>
                  <a:cubicBezTo>
                    <a:pt x="180" y="158"/>
                    <a:pt x="178" y="158"/>
                    <a:pt x="178" y="157"/>
                  </a:cubicBezTo>
                  <a:cubicBezTo>
                    <a:pt x="178" y="161"/>
                    <a:pt x="184" y="164"/>
                    <a:pt x="185" y="169"/>
                  </a:cubicBezTo>
                  <a:close/>
                  <a:moveTo>
                    <a:pt x="188" y="111"/>
                  </a:moveTo>
                  <a:cubicBezTo>
                    <a:pt x="190" y="112"/>
                    <a:pt x="194" y="116"/>
                    <a:pt x="192" y="120"/>
                  </a:cubicBezTo>
                  <a:cubicBezTo>
                    <a:pt x="189" y="120"/>
                    <a:pt x="189" y="116"/>
                    <a:pt x="186" y="116"/>
                  </a:cubicBezTo>
                  <a:cubicBezTo>
                    <a:pt x="186" y="113"/>
                    <a:pt x="188" y="113"/>
                    <a:pt x="188" y="111"/>
                  </a:cubicBezTo>
                  <a:close/>
                  <a:moveTo>
                    <a:pt x="189" y="99"/>
                  </a:moveTo>
                  <a:cubicBezTo>
                    <a:pt x="191" y="100"/>
                    <a:pt x="188" y="101"/>
                    <a:pt x="188" y="103"/>
                  </a:cubicBezTo>
                  <a:cubicBezTo>
                    <a:pt x="186" y="102"/>
                    <a:pt x="188" y="101"/>
                    <a:pt x="189" y="99"/>
                  </a:cubicBezTo>
                  <a:close/>
                  <a:moveTo>
                    <a:pt x="201" y="292"/>
                  </a:moveTo>
                  <a:cubicBezTo>
                    <a:pt x="203" y="292"/>
                    <a:pt x="203" y="293"/>
                    <a:pt x="204" y="294"/>
                  </a:cubicBezTo>
                  <a:cubicBezTo>
                    <a:pt x="203" y="296"/>
                    <a:pt x="201" y="301"/>
                    <a:pt x="201" y="298"/>
                  </a:cubicBezTo>
                  <a:cubicBezTo>
                    <a:pt x="203" y="297"/>
                    <a:pt x="201" y="294"/>
                    <a:pt x="201" y="292"/>
                  </a:cubicBezTo>
                  <a:close/>
                  <a:moveTo>
                    <a:pt x="203" y="189"/>
                  </a:moveTo>
                  <a:cubicBezTo>
                    <a:pt x="204" y="191"/>
                    <a:pt x="208" y="195"/>
                    <a:pt x="206" y="200"/>
                  </a:cubicBezTo>
                  <a:cubicBezTo>
                    <a:pt x="203" y="200"/>
                    <a:pt x="204" y="196"/>
                    <a:pt x="202" y="196"/>
                  </a:cubicBezTo>
                  <a:cubicBezTo>
                    <a:pt x="204" y="194"/>
                    <a:pt x="203" y="191"/>
                    <a:pt x="203" y="189"/>
                  </a:cubicBezTo>
                  <a:close/>
                  <a:moveTo>
                    <a:pt x="208" y="566"/>
                  </a:moveTo>
                  <a:cubicBezTo>
                    <a:pt x="205" y="564"/>
                    <a:pt x="208" y="562"/>
                    <a:pt x="208" y="560"/>
                  </a:cubicBezTo>
                  <a:cubicBezTo>
                    <a:pt x="209" y="561"/>
                    <a:pt x="209" y="561"/>
                    <a:pt x="210" y="561"/>
                  </a:cubicBezTo>
                  <a:cubicBezTo>
                    <a:pt x="209" y="562"/>
                    <a:pt x="210" y="565"/>
                    <a:pt x="208" y="566"/>
                  </a:cubicBezTo>
                  <a:close/>
                  <a:moveTo>
                    <a:pt x="212" y="564"/>
                  </a:moveTo>
                  <a:cubicBezTo>
                    <a:pt x="214" y="565"/>
                    <a:pt x="212" y="570"/>
                    <a:pt x="210" y="571"/>
                  </a:cubicBezTo>
                  <a:cubicBezTo>
                    <a:pt x="210" y="570"/>
                    <a:pt x="210" y="570"/>
                    <a:pt x="209" y="570"/>
                  </a:cubicBezTo>
                  <a:cubicBezTo>
                    <a:pt x="210" y="568"/>
                    <a:pt x="211" y="566"/>
                    <a:pt x="212" y="564"/>
                  </a:cubicBezTo>
                  <a:close/>
                  <a:moveTo>
                    <a:pt x="213" y="611"/>
                  </a:moveTo>
                  <a:cubicBezTo>
                    <a:pt x="213" y="613"/>
                    <a:pt x="213" y="615"/>
                    <a:pt x="213" y="617"/>
                  </a:cubicBezTo>
                  <a:cubicBezTo>
                    <a:pt x="210" y="615"/>
                    <a:pt x="210" y="611"/>
                    <a:pt x="208" y="608"/>
                  </a:cubicBezTo>
                  <a:cubicBezTo>
                    <a:pt x="209" y="607"/>
                    <a:pt x="211" y="611"/>
                    <a:pt x="213" y="611"/>
                  </a:cubicBezTo>
                  <a:close/>
                  <a:moveTo>
                    <a:pt x="209" y="601"/>
                  </a:moveTo>
                  <a:cubicBezTo>
                    <a:pt x="210" y="600"/>
                    <a:pt x="210" y="599"/>
                    <a:pt x="211" y="598"/>
                  </a:cubicBezTo>
                  <a:cubicBezTo>
                    <a:pt x="213" y="599"/>
                    <a:pt x="212" y="603"/>
                    <a:pt x="213" y="604"/>
                  </a:cubicBezTo>
                  <a:cubicBezTo>
                    <a:pt x="212" y="606"/>
                    <a:pt x="211" y="602"/>
                    <a:pt x="209" y="601"/>
                  </a:cubicBezTo>
                  <a:close/>
                  <a:moveTo>
                    <a:pt x="213" y="588"/>
                  </a:moveTo>
                  <a:cubicBezTo>
                    <a:pt x="215" y="589"/>
                    <a:pt x="213" y="591"/>
                    <a:pt x="214" y="594"/>
                  </a:cubicBezTo>
                  <a:cubicBezTo>
                    <a:pt x="212" y="593"/>
                    <a:pt x="212" y="590"/>
                    <a:pt x="213" y="588"/>
                  </a:cubicBezTo>
                  <a:close/>
                  <a:moveTo>
                    <a:pt x="203" y="531"/>
                  </a:moveTo>
                  <a:cubicBezTo>
                    <a:pt x="207" y="533"/>
                    <a:pt x="210" y="541"/>
                    <a:pt x="215" y="542"/>
                  </a:cubicBezTo>
                  <a:cubicBezTo>
                    <a:pt x="215" y="545"/>
                    <a:pt x="215" y="548"/>
                    <a:pt x="215" y="550"/>
                  </a:cubicBezTo>
                  <a:cubicBezTo>
                    <a:pt x="208" y="546"/>
                    <a:pt x="208" y="537"/>
                    <a:pt x="203" y="531"/>
                  </a:cubicBezTo>
                  <a:close/>
                  <a:moveTo>
                    <a:pt x="201" y="389"/>
                  </a:moveTo>
                  <a:cubicBezTo>
                    <a:pt x="203" y="390"/>
                    <a:pt x="202" y="393"/>
                    <a:pt x="201" y="394"/>
                  </a:cubicBezTo>
                  <a:cubicBezTo>
                    <a:pt x="200" y="393"/>
                    <a:pt x="202" y="391"/>
                    <a:pt x="201" y="389"/>
                  </a:cubicBezTo>
                  <a:close/>
                  <a:moveTo>
                    <a:pt x="203" y="481"/>
                  </a:moveTo>
                  <a:cubicBezTo>
                    <a:pt x="205" y="481"/>
                    <a:pt x="204" y="486"/>
                    <a:pt x="204" y="486"/>
                  </a:cubicBezTo>
                  <a:cubicBezTo>
                    <a:pt x="202" y="487"/>
                    <a:pt x="203" y="485"/>
                    <a:pt x="202" y="485"/>
                  </a:cubicBezTo>
                  <a:cubicBezTo>
                    <a:pt x="202" y="483"/>
                    <a:pt x="202" y="482"/>
                    <a:pt x="203" y="481"/>
                  </a:cubicBezTo>
                  <a:close/>
                  <a:moveTo>
                    <a:pt x="202" y="508"/>
                  </a:moveTo>
                  <a:cubicBezTo>
                    <a:pt x="205" y="508"/>
                    <a:pt x="206" y="512"/>
                    <a:pt x="205" y="514"/>
                  </a:cubicBezTo>
                  <a:cubicBezTo>
                    <a:pt x="203" y="512"/>
                    <a:pt x="202" y="511"/>
                    <a:pt x="202" y="508"/>
                  </a:cubicBezTo>
                  <a:close/>
                  <a:moveTo>
                    <a:pt x="202" y="520"/>
                  </a:moveTo>
                  <a:cubicBezTo>
                    <a:pt x="201" y="520"/>
                    <a:pt x="199" y="516"/>
                    <a:pt x="201" y="514"/>
                  </a:cubicBezTo>
                  <a:cubicBezTo>
                    <a:pt x="202" y="516"/>
                    <a:pt x="203" y="519"/>
                    <a:pt x="202" y="520"/>
                  </a:cubicBezTo>
                  <a:close/>
                  <a:moveTo>
                    <a:pt x="202" y="265"/>
                  </a:moveTo>
                  <a:cubicBezTo>
                    <a:pt x="203" y="264"/>
                    <a:pt x="202" y="264"/>
                    <a:pt x="203" y="263"/>
                  </a:cubicBezTo>
                  <a:cubicBezTo>
                    <a:pt x="205" y="264"/>
                    <a:pt x="206" y="265"/>
                    <a:pt x="205" y="268"/>
                  </a:cubicBezTo>
                  <a:cubicBezTo>
                    <a:pt x="204" y="267"/>
                    <a:pt x="204" y="266"/>
                    <a:pt x="202" y="265"/>
                  </a:cubicBezTo>
                  <a:close/>
                  <a:moveTo>
                    <a:pt x="205" y="233"/>
                  </a:moveTo>
                  <a:cubicBezTo>
                    <a:pt x="207" y="232"/>
                    <a:pt x="205" y="237"/>
                    <a:pt x="206" y="237"/>
                  </a:cubicBezTo>
                  <a:cubicBezTo>
                    <a:pt x="205" y="239"/>
                    <a:pt x="204" y="236"/>
                    <a:pt x="203" y="235"/>
                  </a:cubicBezTo>
                  <a:cubicBezTo>
                    <a:pt x="204" y="235"/>
                    <a:pt x="205" y="234"/>
                    <a:pt x="205" y="233"/>
                  </a:cubicBezTo>
                  <a:close/>
                  <a:moveTo>
                    <a:pt x="203" y="216"/>
                  </a:moveTo>
                  <a:cubicBezTo>
                    <a:pt x="205" y="216"/>
                    <a:pt x="208" y="220"/>
                    <a:pt x="204" y="221"/>
                  </a:cubicBezTo>
                  <a:cubicBezTo>
                    <a:pt x="203" y="219"/>
                    <a:pt x="203" y="218"/>
                    <a:pt x="203" y="216"/>
                  </a:cubicBezTo>
                  <a:close/>
                  <a:moveTo>
                    <a:pt x="207" y="335"/>
                  </a:moveTo>
                  <a:cubicBezTo>
                    <a:pt x="208" y="335"/>
                    <a:pt x="208" y="335"/>
                    <a:pt x="209" y="335"/>
                  </a:cubicBezTo>
                  <a:cubicBezTo>
                    <a:pt x="208" y="336"/>
                    <a:pt x="209" y="340"/>
                    <a:pt x="206" y="340"/>
                  </a:cubicBezTo>
                  <a:cubicBezTo>
                    <a:pt x="207" y="338"/>
                    <a:pt x="208" y="337"/>
                    <a:pt x="207" y="335"/>
                  </a:cubicBezTo>
                  <a:close/>
                  <a:moveTo>
                    <a:pt x="207" y="141"/>
                  </a:moveTo>
                  <a:cubicBezTo>
                    <a:pt x="206" y="141"/>
                    <a:pt x="206" y="140"/>
                    <a:pt x="205" y="140"/>
                  </a:cubicBezTo>
                  <a:cubicBezTo>
                    <a:pt x="205" y="139"/>
                    <a:pt x="206" y="139"/>
                    <a:pt x="206" y="137"/>
                  </a:cubicBezTo>
                  <a:cubicBezTo>
                    <a:pt x="208" y="137"/>
                    <a:pt x="207" y="140"/>
                    <a:pt x="207" y="141"/>
                  </a:cubicBezTo>
                  <a:close/>
                  <a:moveTo>
                    <a:pt x="206" y="169"/>
                  </a:moveTo>
                  <a:cubicBezTo>
                    <a:pt x="205" y="168"/>
                    <a:pt x="203" y="167"/>
                    <a:pt x="203" y="165"/>
                  </a:cubicBezTo>
                  <a:cubicBezTo>
                    <a:pt x="205" y="166"/>
                    <a:pt x="205" y="167"/>
                    <a:pt x="206" y="169"/>
                  </a:cubicBezTo>
                  <a:close/>
                  <a:moveTo>
                    <a:pt x="206" y="177"/>
                  </a:moveTo>
                  <a:cubicBezTo>
                    <a:pt x="208" y="178"/>
                    <a:pt x="206" y="180"/>
                    <a:pt x="207" y="184"/>
                  </a:cubicBezTo>
                  <a:cubicBezTo>
                    <a:pt x="205" y="184"/>
                    <a:pt x="206" y="182"/>
                    <a:pt x="205" y="181"/>
                  </a:cubicBezTo>
                  <a:cubicBezTo>
                    <a:pt x="205" y="179"/>
                    <a:pt x="207" y="180"/>
                    <a:pt x="206" y="177"/>
                  </a:cubicBezTo>
                  <a:close/>
                  <a:moveTo>
                    <a:pt x="206" y="359"/>
                  </a:moveTo>
                  <a:cubicBezTo>
                    <a:pt x="214" y="361"/>
                    <a:pt x="209" y="374"/>
                    <a:pt x="209" y="382"/>
                  </a:cubicBezTo>
                  <a:cubicBezTo>
                    <a:pt x="210" y="383"/>
                    <a:pt x="212" y="380"/>
                    <a:pt x="212" y="378"/>
                  </a:cubicBezTo>
                  <a:cubicBezTo>
                    <a:pt x="213" y="381"/>
                    <a:pt x="213" y="389"/>
                    <a:pt x="212" y="392"/>
                  </a:cubicBezTo>
                  <a:cubicBezTo>
                    <a:pt x="208" y="391"/>
                    <a:pt x="209" y="389"/>
                    <a:pt x="206" y="387"/>
                  </a:cubicBezTo>
                  <a:cubicBezTo>
                    <a:pt x="207" y="379"/>
                    <a:pt x="206" y="371"/>
                    <a:pt x="209" y="364"/>
                  </a:cubicBezTo>
                  <a:cubicBezTo>
                    <a:pt x="209" y="362"/>
                    <a:pt x="207" y="361"/>
                    <a:pt x="206" y="359"/>
                  </a:cubicBezTo>
                  <a:close/>
                  <a:moveTo>
                    <a:pt x="208" y="351"/>
                  </a:moveTo>
                  <a:cubicBezTo>
                    <a:pt x="209" y="348"/>
                    <a:pt x="210" y="345"/>
                    <a:pt x="212" y="342"/>
                  </a:cubicBezTo>
                  <a:cubicBezTo>
                    <a:pt x="212" y="345"/>
                    <a:pt x="212" y="349"/>
                    <a:pt x="212" y="355"/>
                  </a:cubicBezTo>
                  <a:cubicBezTo>
                    <a:pt x="210" y="354"/>
                    <a:pt x="209" y="352"/>
                    <a:pt x="208" y="351"/>
                  </a:cubicBezTo>
                  <a:close/>
                  <a:moveTo>
                    <a:pt x="207" y="398"/>
                  </a:moveTo>
                  <a:cubicBezTo>
                    <a:pt x="210" y="399"/>
                    <a:pt x="210" y="402"/>
                    <a:pt x="212" y="403"/>
                  </a:cubicBezTo>
                  <a:cubicBezTo>
                    <a:pt x="212" y="407"/>
                    <a:pt x="210" y="408"/>
                    <a:pt x="209" y="411"/>
                  </a:cubicBezTo>
                  <a:cubicBezTo>
                    <a:pt x="205" y="408"/>
                    <a:pt x="207" y="402"/>
                    <a:pt x="207" y="398"/>
                  </a:cubicBezTo>
                  <a:close/>
                  <a:moveTo>
                    <a:pt x="211" y="416"/>
                  </a:moveTo>
                  <a:cubicBezTo>
                    <a:pt x="210" y="413"/>
                    <a:pt x="211" y="412"/>
                    <a:pt x="212" y="410"/>
                  </a:cubicBezTo>
                  <a:cubicBezTo>
                    <a:pt x="214" y="417"/>
                    <a:pt x="210" y="422"/>
                    <a:pt x="209" y="428"/>
                  </a:cubicBezTo>
                  <a:cubicBezTo>
                    <a:pt x="205" y="426"/>
                    <a:pt x="206" y="417"/>
                    <a:pt x="211" y="416"/>
                  </a:cubicBezTo>
                  <a:close/>
                  <a:moveTo>
                    <a:pt x="213" y="472"/>
                  </a:moveTo>
                  <a:cubicBezTo>
                    <a:pt x="210" y="471"/>
                    <a:pt x="208" y="467"/>
                    <a:pt x="209" y="463"/>
                  </a:cubicBezTo>
                  <a:cubicBezTo>
                    <a:pt x="212" y="464"/>
                    <a:pt x="215" y="468"/>
                    <a:pt x="213" y="472"/>
                  </a:cubicBezTo>
                  <a:close/>
                  <a:moveTo>
                    <a:pt x="214" y="492"/>
                  </a:moveTo>
                  <a:cubicBezTo>
                    <a:pt x="212" y="490"/>
                    <a:pt x="210" y="486"/>
                    <a:pt x="211" y="482"/>
                  </a:cubicBezTo>
                  <a:cubicBezTo>
                    <a:pt x="214" y="484"/>
                    <a:pt x="215" y="488"/>
                    <a:pt x="214" y="492"/>
                  </a:cubicBezTo>
                  <a:close/>
                  <a:moveTo>
                    <a:pt x="211" y="495"/>
                  </a:moveTo>
                  <a:cubicBezTo>
                    <a:pt x="209" y="497"/>
                    <a:pt x="208" y="493"/>
                    <a:pt x="208" y="492"/>
                  </a:cubicBezTo>
                  <a:cubicBezTo>
                    <a:pt x="210" y="492"/>
                    <a:pt x="209" y="495"/>
                    <a:pt x="211" y="495"/>
                  </a:cubicBezTo>
                  <a:close/>
                  <a:moveTo>
                    <a:pt x="208" y="440"/>
                  </a:moveTo>
                  <a:cubicBezTo>
                    <a:pt x="209" y="440"/>
                    <a:pt x="209" y="440"/>
                    <a:pt x="210" y="440"/>
                  </a:cubicBezTo>
                  <a:cubicBezTo>
                    <a:pt x="210" y="442"/>
                    <a:pt x="209" y="442"/>
                    <a:pt x="209" y="443"/>
                  </a:cubicBezTo>
                  <a:cubicBezTo>
                    <a:pt x="208" y="443"/>
                    <a:pt x="207" y="441"/>
                    <a:pt x="208" y="440"/>
                  </a:cubicBezTo>
                  <a:close/>
                  <a:moveTo>
                    <a:pt x="213" y="435"/>
                  </a:moveTo>
                  <a:cubicBezTo>
                    <a:pt x="211" y="434"/>
                    <a:pt x="212" y="431"/>
                    <a:pt x="212" y="430"/>
                  </a:cubicBezTo>
                  <a:cubicBezTo>
                    <a:pt x="214" y="430"/>
                    <a:pt x="213" y="433"/>
                    <a:pt x="213" y="435"/>
                  </a:cubicBezTo>
                  <a:close/>
                  <a:moveTo>
                    <a:pt x="210" y="518"/>
                  </a:moveTo>
                  <a:cubicBezTo>
                    <a:pt x="216" y="521"/>
                    <a:pt x="215" y="526"/>
                    <a:pt x="215" y="533"/>
                  </a:cubicBezTo>
                  <a:cubicBezTo>
                    <a:pt x="211" y="530"/>
                    <a:pt x="208" y="524"/>
                    <a:pt x="208" y="519"/>
                  </a:cubicBezTo>
                  <a:cubicBezTo>
                    <a:pt x="209" y="519"/>
                    <a:pt x="211" y="520"/>
                    <a:pt x="210" y="518"/>
                  </a:cubicBezTo>
                  <a:close/>
                  <a:moveTo>
                    <a:pt x="213" y="323"/>
                  </a:moveTo>
                  <a:cubicBezTo>
                    <a:pt x="212" y="323"/>
                    <a:pt x="212" y="324"/>
                    <a:pt x="211" y="324"/>
                  </a:cubicBezTo>
                  <a:cubicBezTo>
                    <a:pt x="211" y="322"/>
                    <a:pt x="212" y="320"/>
                    <a:pt x="212" y="318"/>
                  </a:cubicBezTo>
                  <a:cubicBezTo>
                    <a:pt x="213" y="318"/>
                    <a:pt x="213" y="319"/>
                    <a:pt x="215" y="319"/>
                  </a:cubicBezTo>
                  <a:cubicBezTo>
                    <a:pt x="215" y="321"/>
                    <a:pt x="214" y="321"/>
                    <a:pt x="213" y="323"/>
                  </a:cubicBezTo>
                  <a:close/>
                  <a:moveTo>
                    <a:pt x="209" y="312"/>
                  </a:moveTo>
                  <a:cubicBezTo>
                    <a:pt x="209" y="311"/>
                    <a:pt x="209" y="311"/>
                    <a:pt x="208" y="311"/>
                  </a:cubicBezTo>
                  <a:cubicBezTo>
                    <a:pt x="209" y="308"/>
                    <a:pt x="212" y="308"/>
                    <a:pt x="212" y="305"/>
                  </a:cubicBezTo>
                  <a:cubicBezTo>
                    <a:pt x="214" y="306"/>
                    <a:pt x="212" y="311"/>
                    <a:pt x="209" y="312"/>
                  </a:cubicBezTo>
                  <a:close/>
                  <a:moveTo>
                    <a:pt x="214" y="298"/>
                  </a:moveTo>
                  <a:cubicBezTo>
                    <a:pt x="212" y="296"/>
                    <a:pt x="211" y="296"/>
                    <a:pt x="212" y="292"/>
                  </a:cubicBezTo>
                  <a:cubicBezTo>
                    <a:pt x="210" y="292"/>
                    <a:pt x="212" y="296"/>
                    <a:pt x="210" y="295"/>
                  </a:cubicBezTo>
                  <a:cubicBezTo>
                    <a:pt x="209" y="292"/>
                    <a:pt x="212" y="287"/>
                    <a:pt x="215" y="287"/>
                  </a:cubicBezTo>
                  <a:cubicBezTo>
                    <a:pt x="214" y="291"/>
                    <a:pt x="215" y="294"/>
                    <a:pt x="214" y="298"/>
                  </a:cubicBezTo>
                  <a:close/>
                  <a:moveTo>
                    <a:pt x="213" y="277"/>
                  </a:moveTo>
                  <a:cubicBezTo>
                    <a:pt x="212" y="275"/>
                    <a:pt x="210" y="274"/>
                    <a:pt x="209" y="271"/>
                  </a:cubicBezTo>
                  <a:cubicBezTo>
                    <a:pt x="211" y="271"/>
                    <a:pt x="215" y="274"/>
                    <a:pt x="213" y="277"/>
                  </a:cubicBezTo>
                  <a:close/>
                  <a:moveTo>
                    <a:pt x="211" y="301"/>
                  </a:moveTo>
                  <a:cubicBezTo>
                    <a:pt x="210" y="304"/>
                    <a:pt x="208" y="305"/>
                    <a:pt x="208" y="307"/>
                  </a:cubicBezTo>
                  <a:cubicBezTo>
                    <a:pt x="207" y="305"/>
                    <a:pt x="209" y="301"/>
                    <a:pt x="208" y="298"/>
                  </a:cubicBezTo>
                  <a:cubicBezTo>
                    <a:pt x="209" y="299"/>
                    <a:pt x="209" y="300"/>
                    <a:pt x="211" y="301"/>
                  </a:cubicBezTo>
                  <a:close/>
                  <a:moveTo>
                    <a:pt x="204" y="126"/>
                  </a:moveTo>
                  <a:cubicBezTo>
                    <a:pt x="203" y="122"/>
                    <a:pt x="203" y="121"/>
                    <a:pt x="203" y="118"/>
                  </a:cubicBezTo>
                  <a:cubicBezTo>
                    <a:pt x="207" y="121"/>
                    <a:pt x="207" y="124"/>
                    <a:pt x="208" y="127"/>
                  </a:cubicBezTo>
                  <a:cubicBezTo>
                    <a:pt x="206" y="127"/>
                    <a:pt x="206" y="125"/>
                    <a:pt x="204" y="126"/>
                  </a:cubicBezTo>
                  <a:close/>
                  <a:moveTo>
                    <a:pt x="205" y="255"/>
                  </a:moveTo>
                  <a:cubicBezTo>
                    <a:pt x="203" y="255"/>
                    <a:pt x="203" y="252"/>
                    <a:pt x="202" y="251"/>
                  </a:cubicBezTo>
                  <a:cubicBezTo>
                    <a:pt x="203" y="250"/>
                    <a:pt x="206" y="253"/>
                    <a:pt x="205" y="255"/>
                  </a:cubicBezTo>
                  <a:close/>
                  <a:moveTo>
                    <a:pt x="201" y="332"/>
                  </a:moveTo>
                  <a:cubicBezTo>
                    <a:pt x="200" y="331"/>
                    <a:pt x="200" y="328"/>
                    <a:pt x="201" y="327"/>
                  </a:cubicBezTo>
                  <a:cubicBezTo>
                    <a:pt x="203" y="328"/>
                    <a:pt x="202" y="331"/>
                    <a:pt x="201" y="332"/>
                  </a:cubicBezTo>
                  <a:close/>
                  <a:moveTo>
                    <a:pt x="200" y="102"/>
                  </a:moveTo>
                  <a:cubicBezTo>
                    <a:pt x="197" y="101"/>
                    <a:pt x="198" y="97"/>
                    <a:pt x="198" y="93"/>
                  </a:cubicBezTo>
                  <a:cubicBezTo>
                    <a:pt x="202" y="94"/>
                    <a:pt x="200" y="99"/>
                    <a:pt x="200" y="102"/>
                  </a:cubicBezTo>
                  <a:close/>
                  <a:moveTo>
                    <a:pt x="198" y="110"/>
                  </a:moveTo>
                  <a:cubicBezTo>
                    <a:pt x="198" y="112"/>
                    <a:pt x="197" y="112"/>
                    <a:pt x="196" y="113"/>
                  </a:cubicBezTo>
                  <a:cubicBezTo>
                    <a:pt x="195" y="111"/>
                    <a:pt x="198" y="110"/>
                    <a:pt x="196" y="107"/>
                  </a:cubicBezTo>
                  <a:cubicBezTo>
                    <a:pt x="197" y="108"/>
                    <a:pt x="197" y="110"/>
                    <a:pt x="198" y="110"/>
                  </a:cubicBezTo>
                  <a:close/>
                  <a:moveTo>
                    <a:pt x="200" y="132"/>
                  </a:moveTo>
                  <a:cubicBezTo>
                    <a:pt x="196" y="131"/>
                    <a:pt x="195" y="125"/>
                    <a:pt x="196" y="122"/>
                  </a:cubicBezTo>
                  <a:cubicBezTo>
                    <a:pt x="199" y="123"/>
                    <a:pt x="200" y="127"/>
                    <a:pt x="200" y="132"/>
                  </a:cubicBezTo>
                  <a:close/>
                  <a:moveTo>
                    <a:pt x="196" y="156"/>
                  </a:moveTo>
                  <a:cubicBezTo>
                    <a:pt x="198" y="155"/>
                    <a:pt x="198" y="159"/>
                    <a:pt x="196" y="159"/>
                  </a:cubicBezTo>
                  <a:cubicBezTo>
                    <a:pt x="196" y="157"/>
                    <a:pt x="195" y="157"/>
                    <a:pt x="196" y="156"/>
                  </a:cubicBezTo>
                  <a:close/>
                  <a:moveTo>
                    <a:pt x="198" y="164"/>
                  </a:moveTo>
                  <a:cubicBezTo>
                    <a:pt x="198" y="164"/>
                    <a:pt x="199" y="164"/>
                    <a:pt x="199" y="164"/>
                  </a:cubicBezTo>
                  <a:cubicBezTo>
                    <a:pt x="200" y="167"/>
                    <a:pt x="200" y="170"/>
                    <a:pt x="200" y="173"/>
                  </a:cubicBezTo>
                  <a:cubicBezTo>
                    <a:pt x="196" y="174"/>
                    <a:pt x="198" y="169"/>
                    <a:pt x="195" y="169"/>
                  </a:cubicBezTo>
                  <a:cubicBezTo>
                    <a:pt x="196" y="167"/>
                    <a:pt x="197" y="166"/>
                    <a:pt x="198" y="164"/>
                  </a:cubicBezTo>
                  <a:close/>
                  <a:moveTo>
                    <a:pt x="189" y="324"/>
                  </a:moveTo>
                  <a:cubicBezTo>
                    <a:pt x="187" y="325"/>
                    <a:pt x="186" y="321"/>
                    <a:pt x="184" y="321"/>
                  </a:cubicBezTo>
                  <a:cubicBezTo>
                    <a:pt x="185" y="318"/>
                    <a:pt x="187" y="316"/>
                    <a:pt x="188" y="313"/>
                  </a:cubicBezTo>
                  <a:cubicBezTo>
                    <a:pt x="190" y="314"/>
                    <a:pt x="188" y="320"/>
                    <a:pt x="189" y="324"/>
                  </a:cubicBezTo>
                  <a:close/>
                  <a:moveTo>
                    <a:pt x="182" y="315"/>
                  </a:moveTo>
                  <a:cubicBezTo>
                    <a:pt x="179" y="315"/>
                    <a:pt x="178" y="311"/>
                    <a:pt x="176" y="310"/>
                  </a:cubicBezTo>
                  <a:cubicBezTo>
                    <a:pt x="177" y="307"/>
                    <a:pt x="179" y="304"/>
                    <a:pt x="181" y="301"/>
                  </a:cubicBezTo>
                  <a:cubicBezTo>
                    <a:pt x="183" y="303"/>
                    <a:pt x="184" y="305"/>
                    <a:pt x="186" y="307"/>
                  </a:cubicBezTo>
                  <a:cubicBezTo>
                    <a:pt x="185" y="311"/>
                    <a:pt x="184" y="313"/>
                    <a:pt x="182" y="315"/>
                  </a:cubicBezTo>
                  <a:close/>
                  <a:moveTo>
                    <a:pt x="183" y="354"/>
                  </a:moveTo>
                  <a:cubicBezTo>
                    <a:pt x="181" y="353"/>
                    <a:pt x="180" y="352"/>
                    <a:pt x="180" y="349"/>
                  </a:cubicBezTo>
                  <a:cubicBezTo>
                    <a:pt x="183" y="349"/>
                    <a:pt x="184" y="351"/>
                    <a:pt x="183" y="354"/>
                  </a:cubicBezTo>
                  <a:close/>
                  <a:moveTo>
                    <a:pt x="178" y="231"/>
                  </a:moveTo>
                  <a:cubicBezTo>
                    <a:pt x="181" y="233"/>
                    <a:pt x="187" y="238"/>
                    <a:pt x="184" y="241"/>
                  </a:cubicBezTo>
                  <a:cubicBezTo>
                    <a:pt x="182" y="239"/>
                    <a:pt x="180" y="237"/>
                    <a:pt x="178" y="234"/>
                  </a:cubicBezTo>
                  <a:cubicBezTo>
                    <a:pt x="177" y="233"/>
                    <a:pt x="178" y="232"/>
                    <a:pt x="178" y="231"/>
                  </a:cubicBezTo>
                  <a:close/>
                  <a:moveTo>
                    <a:pt x="178" y="200"/>
                  </a:moveTo>
                  <a:cubicBezTo>
                    <a:pt x="177" y="198"/>
                    <a:pt x="180" y="199"/>
                    <a:pt x="179" y="197"/>
                  </a:cubicBezTo>
                  <a:cubicBezTo>
                    <a:pt x="182" y="201"/>
                    <a:pt x="187" y="204"/>
                    <a:pt x="185" y="210"/>
                  </a:cubicBezTo>
                  <a:cubicBezTo>
                    <a:pt x="181" y="208"/>
                    <a:pt x="181" y="202"/>
                    <a:pt x="178" y="200"/>
                  </a:cubicBezTo>
                  <a:close/>
                  <a:moveTo>
                    <a:pt x="184" y="259"/>
                  </a:moveTo>
                  <a:cubicBezTo>
                    <a:pt x="185" y="256"/>
                    <a:pt x="190" y="261"/>
                    <a:pt x="185" y="261"/>
                  </a:cubicBezTo>
                  <a:cubicBezTo>
                    <a:pt x="185" y="260"/>
                    <a:pt x="186" y="258"/>
                    <a:pt x="184" y="259"/>
                  </a:cubicBezTo>
                  <a:close/>
                  <a:moveTo>
                    <a:pt x="186" y="253"/>
                  </a:moveTo>
                  <a:cubicBezTo>
                    <a:pt x="184" y="252"/>
                    <a:pt x="183" y="251"/>
                    <a:pt x="184" y="250"/>
                  </a:cubicBezTo>
                  <a:cubicBezTo>
                    <a:pt x="185" y="250"/>
                    <a:pt x="185" y="250"/>
                    <a:pt x="186" y="250"/>
                  </a:cubicBezTo>
                  <a:cubicBezTo>
                    <a:pt x="185" y="252"/>
                    <a:pt x="187" y="252"/>
                    <a:pt x="186" y="253"/>
                  </a:cubicBezTo>
                  <a:close/>
                  <a:moveTo>
                    <a:pt x="181" y="247"/>
                  </a:moveTo>
                  <a:cubicBezTo>
                    <a:pt x="179" y="246"/>
                    <a:pt x="176" y="243"/>
                    <a:pt x="176" y="240"/>
                  </a:cubicBezTo>
                  <a:cubicBezTo>
                    <a:pt x="179" y="241"/>
                    <a:pt x="182" y="244"/>
                    <a:pt x="181" y="247"/>
                  </a:cubicBezTo>
                  <a:close/>
                  <a:moveTo>
                    <a:pt x="181" y="274"/>
                  </a:moveTo>
                  <a:cubicBezTo>
                    <a:pt x="179" y="274"/>
                    <a:pt x="179" y="273"/>
                    <a:pt x="178" y="272"/>
                  </a:cubicBezTo>
                  <a:cubicBezTo>
                    <a:pt x="177" y="268"/>
                    <a:pt x="180" y="267"/>
                    <a:pt x="181" y="264"/>
                  </a:cubicBezTo>
                  <a:cubicBezTo>
                    <a:pt x="185" y="266"/>
                    <a:pt x="182" y="271"/>
                    <a:pt x="181" y="274"/>
                  </a:cubicBezTo>
                  <a:close/>
                  <a:moveTo>
                    <a:pt x="181" y="283"/>
                  </a:moveTo>
                  <a:cubicBezTo>
                    <a:pt x="182" y="284"/>
                    <a:pt x="187" y="289"/>
                    <a:pt x="183" y="290"/>
                  </a:cubicBezTo>
                  <a:cubicBezTo>
                    <a:pt x="185" y="287"/>
                    <a:pt x="179" y="286"/>
                    <a:pt x="181" y="283"/>
                  </a:cubicBezTo>
                  <a:close/>
                  <a:moveTo>
                    <a:pt x="188" y="284"/>
                  </a:moveTo>
                  <a:cubicBezTo>
                    <a:pt x="186" y="282"/>
                    <a:pt x="185" y="279"/>
                    <a:pt x="183" y="278"/>
                  </a:cubicBezTo>
                  <a:cubicBezTo>
                    <a:pt x="184" y="276"/>
                    <a:pt x="185" y="274"/>
                    <a:pt x="186" y="271"/>
                  </a:cubicBezTo>
                  <a:cubicBezTo>
                    <a:pt x="189" y="273"/>
                    <a:pt x="191" y="280"/>
                    <a:pt x="188" y="284"/>
                  </a:cubicBezTo>
                  <a:close/>
                  <a:moveTo>
                    <a:pt x="186" y="253"/>
                  </a:moveTo>
                  <a:cubicBezTo>
                    <a:pt x="188" y="254"/>
                    <a:pt x="189" y="254"/>
                    <a:pt x="189" y="257"/>
                  </a:cubicBezTo>
                  <a:cubicBezTo>
                    <a:pt x="188" y="256"/>
                    <a:pt x="186" y="256"/>
                    <a:pt x="186" y="253"/>
                  </a:cubicBezTo>
                  <a:close/>
                  <a:moveTo>
                    <a:pt x="185" y="233"/>
                  </a:moveTo>
                  <a:cubicBezTo>
                    <a:pt x="185" y="232"/>
                    <a:pt x="185" y="231"/>
                    <a:pt x="184" y="231"/>
                  </a:cubicBezTo>
                  <a:cubicBezTo>
                    <a:pt x="185" y="230"/>
                    <a:pt x="185" y="230"/>
                    <a:pt x="185" y="229"/>
                  </a:cubicBezTo>
                  <a:cubicBezTo>
                    <a:pt x="187" y="229"/>
                    <a:pt x="187" y="231"/>
                    <a:pt x="189" y="232"/>
                  </a:cubicBezTo>
                  <a:cubicBezTo>
                    <a:pt x="188" y="233"/>
                    <a:pt x="187" y="233"/>
                    <a:pt x="185" y="233"/>
                  </a:cubicBezTo>
                  <a:close/>
                  <a:moveTo>
                    <a:pt x="184" y="189"/>
                  </a:moveTo>
                  <a:cubicBezTo>
                    <a:pt x="186" y="192"/>
                    <a:pt x="191" y="196"/>
                    <a:pt x="190" y="200"/>
                  </a:cubicBezTo>
                  <a:cubicBezTo>
                    <a:pt x="189" y="196"/>
                    <a:pt x="181" y="194"/>
                    <a:pt x="184" y="189"/>
                  </a:cubicBezTo>
                  <a:close/>
                  <a:moveTo>
                    <a:pt x="186" y="173"/>
                  </a:moveTo>
                  <a:cubicBezTo>
                    <a:pt x="187" y="173"/>
                    <a:pt x="187" y="172"/>
                    <a:pt x="189" y="171"/>
                  </a:cubicBezTo>
                  <a:cubicBezTo>
                    <a:pt x="188" y="173"/>
                    <a:pt x="189" y="176"/>
                    <a:pt x="186" y="176"/>
                  </a:cubicBezTo>
                  <a:cubicBezTo>
                    <a:pt x="185" y="175"/>
                    <a:pt x="188" y="174"/>
                    <a:pt x="186" y="173"/>
                  </a:cubicBezTo>
                  <a:close/>
                  <a:moveTo>
                    <a:pt x="188" y="189"/>
                  </a:moveTo>
                  <a:cubicBezTo>
                    <a:pt x="187" y="189"/>
                    <a:pt x="186" y="187"/>
                    <a:pt x="186" y="186"/>
                  </a:cubicBezTo>
                  <a:cubicBezTo>
                    <a:pt x="188" y="186"/>
                    <a:pt x="188" y="188"/>
                    <a:pt x="188" y="189"/>
                  </a:cubicBezTo>
                  <a:close/>
                  <a:moveTo>
                    <a:pt x="190" y="177"/>
                  </a:moveTo>
                  <a:cubicBezTo>
                    <a:pt x="192" y="175"/>
                    <a:pt x="192" y="180"/>
                    <a:pt x="192" y="182"/>
                  </a:cubicBezTo>
                  <a:cubicBezTo>
                    <a:pt x="188" y="182"/>
                    <a:pt x="191" y="178"/>
                    <a:pt x="190" y="177"/>
                  </a:cubicBezTo>
                  <a:close/>
                  <a:moveTo>
                    <a:pt x="193" y="292"/>
                  </a:moveTo>
                  <a:cubicBezTo>
                    <a:pt x="191" y="289"/>
                    <a:pt x="194" y="285"/>
                    <a:pt x="192" y="282"/>
                  </a:cubicBezTo>
                  <a:cubicBezTo>
                    <a:pt x="197" y="281"/>
                    <a:pt x="199" y="291"/>
                    <a:pt x="193" y="292"/>
                  </a:cubicBezTo>
                  <a:close/>
                  <a:moveTo>
                    <a:pt x="193" y="261"/>
                  </a:moveTo>
                  <a:cubicBezTo>
                    <a:pt x="194" y="262"/>
                    <a:pt x="195" y="263"/>
                    <a:pt x="195" y="264"/>
                  </a:cubicBezTo>
                  <a:cubicBezTo>
                    <a:pt x="194" y="263"/>
                    <a:pt x="193" y="263"/>
                    <a:pt x="193" y="261"/>
                  </a:cubicBezTo>
                  <a:close/>
                  <a:moveTo>
                    <a:pt x="195" y="321"/>
                  </a:moveTo>
                  <a:cubicBezTo>
                    <a:pt x="196" y="320"/>
                    <a:pt x="196" y="321"/>
                    <a:pt x="196" y="321"/>
                  </a:cubicBezTo>
                  <a:cubicBezTo>
                    <a:pt x="198" y="325"/>
                    <a:pt x="196" y="330"/>
                    <a:pt x="193" y="331"/>
                  </a:cubicBezTo>
                  <a:cubicBezTo>
                    <a:pt x="190" y="328"/>
                    <a:pt x="194" y="323"/>
                    <a:pt x="195" y="321"/>
                  </a:cubicBezTo>
                  <a:close/>
                  <a:moveTo>
                    <a:pt x="193" y="364"/>
                  </a:moveTo>
                  <a:cubicBezTo>
                    <a:pt x="197" y="364"/>
                    <a:pt x="196" y="368"/>
                    <a:pt x="195" y="371"/>
                  </a:cubicBezTo>
                  <a:cubicBezTo>
                    <a:pt x="192" y="370"/>
                    <a:pt x="193" y="367"/>
                    <a:pt x="193" y="364"/>
                  </a:cubicBezTo>
                  <a:close/>
                  <a:moveTo>
                    <a:pt x="192" y="342"/>
                  </a:moveTo>
                  <a:cubicBezTo>
                    <a:pt x="195" y="341"/>
                    <a:pt x="194" y="344"/>
                    <a:pt x="195" y="344"/>
                  </a:cubicBezTo>
                  <a:cubicBezTo>
                    <a:pt x="195" y="345"/>
                    <a:pt x="192" y="343"/>
                    <a:pt x="192" y="342"/>
                  </a:cubicBezTo>
                  <a:close/>
                  <a:moveTo>
                    <a:pt x="196" y="384"/>
                  </a:moveTo>
                  <a:cubicBezTo>
                    <a:pt x="198" y="384"/>
                    <a:pt x="196" y="388"/>
                    <a:pt x="195" y="388"/>
                  </a:cubicBezTo>
                  <a:cubicBezTo>
                    <a:pt x="194" y="386"/>
                    <a:pt x="196" y="386"/>
                    <a:pt x="196" y="384"/>
                  </a:cubicBezTo>
                  <a:close/>
                  <a:moveTo>
                    <a:pt x="196" y="412"/>
                  </a:moveTo>
                  <a:cubicBezTo>
                    <a:pt x="198" y="413"/>
                    <a:pt x="197" y="416"/>
                    <a:pt x="197" y="418"/>
                  </a:cubicBezTo>
                  <a:cubicBezTo>
                    <a:pt x="195" y="417"/>
                    <a:pt x="195" y="414"/>
                    <a:pt x="196" y="412"/>
                  </a:cubicBezTo>
                  <a:close/>
                  <a:moveTo>
                    <a:pt x="192" y="142"/>
                  </a:moveTo>
                  <a:cubicBezTo>
                    <a:pt x="190" y="140"/>
                    <a:pt x="187" y="139"/>
                    <a:pt x="186" y="136"/>
                  </a:cubicBezTo>
                  <a:cubicBezTo>
                    <a:pt x="186" y="134"/>
                    <a:pt x="189" y="136"/>
                    <a:pt x="188" y="133"/>
                  </a:cubicBezTo>
                  <a:cubicBezTo>
                    <a:pt x="191" y="135"/>
                    <a:pt x="193" y="139"/>
                    <a:pt x="192" y="142"/>
                  </a:cubicBezTo>
                  <a:close/>
                  <a:moveTo>
                    <a:pt x="192" y="151"/>
                  </a:moveTo>
                  <a:cubicBezTo>
                    <a:pt x="189" y="148"/>
                    <a:pt x="185" y="146"/>
                    <a:pt x="184" y="142"/>
                  </a:cubicBezTo>
                  <a:cubicBezTo>
                    <a:pt x="184" y="141"/>
                    <a:pt x="185" y="140"/>
                    <a:pt x="185" y="139"/>
                  </a:cubicBezTo>
                  <a:cubicBezTo>
                    <a:pt x="187" y="144"/>
                    <a:pt x="190" y="145"/>
                    <a:pt x="192" y="151"/>
                  </a:cubicBezTo>
                  <a:close/>
                  <a:moveTo>
                    <a:pt x="193" y="405"/>
                  </a:moveTo>
                  <a:cubicBezTo>
                    <a:pt x="196" y="406"/>
                    <a:pt x="194" y="409"/>
                    <a:pt x="194" y="412"/>
                  </a:cubicBezTo>
                  <a:cubicBezTo>
                    <a:pt x="190" y="412"/>
                    <a:pt x="191" y="407"/>
                    <a:pt x="193" y="405"/>
                  </a:cubicBezTo>
                  <a:close/>
                  <a:moveTo>
                    <a:pt x="196" y="439"/>
                  </a:moveTo>
                  <a:cubicBezTo>
                    <a:pt x="193" y="437"/>
                    <a:pt x="196" y="432"/>
                    <a:pt x="197" y="428"/>
                  </a:cubicBezTo>
                  <a:cubicBezTo>
                    <a:pt x="200" y="431"/>
                    <a:pt x="198" y="436"/>
                    <a:pt x="196" y="439"/>
                  </a:cubicBezTo>
                  <a:close/>
                  <a:moveTo>
                    <a:pt x="198" y="450"/>
                  </a:moveTo>
                  <a:cubicBezTo>
                    <a:pt x="199" y="452"/>
                    <a:pt x="197" y="453"/>
                    <a:pt x="198" y="455"/>
                  </a:cubicBezTo>
                  <a:cubicBezTo>
                    <a:pt x="195" y="455"/>
                    <a:pt x="194" y="451"/>
                    <a:pt x="195" y="449"/>
                  </a:cubicBezTo>
                  <a:cubicBezTo>
                    <a:pt x="197" y="449"/>
                    <a:pt x="197" y="450"/>
                    <a:pt x="198" y="450"/>
                  </a:cubicBezTo>
                  <a:close/>
                  <a:moveTo>
                    <a:pt x="197" y="272"/>
                  </a:moveTo>
                  <a:cubicBezTo>
                    <a:pt x="199" y="272"/>
                    <a:pt x="197" y="276"/>
                    <a:pt x="199" y="276"/>
                  </a:cubicBezTo>
                  <a:cubicBezTo>
                    <a:pt x="197" y="278"/>
                    <a:pt x="195" y="273"/>
                    <a:pt x="197" y="272"/>
                  </a:cubicBezTo>
                  <a:close/>
                  <a:moveTo>
                    <a:pt x="195" y="253"/>
                  </a:moveTo>
                  <a:cubicBezTo>
                    <a:pt x="197" y="254"/>
                    <a:pt x="199" y="255"/>
                    <a:pt x="199" y="258"/>
                  </a:cubicBezTo>
                  <a:cubicBezTo>
                    <a:pt x="197" y="257"/>
                    <a:pt x="194" y="255"/>
                    <a:pt x="195" y="253"/>
                  </a:cubicBezTo>
                  <a:close/>
                  <a:moveTo>
                    <a:pt x="195" y="206"/>
                  </a:moveTo>
                  <a:cubicBezTo>
                    <a:pt x="196" y="205"/>
                    <a:pt x="199" y="209"/>
                    <a:pt x="199" y="212"/>
                  </a:cubicBezTo>
                  <a:cubicBezTo>
                    <a:pt x="197" y="212"/>
                    <a:pt x="197" y="209"/>
                    <a:pt x="195" y="208"/>
                  </a:cubicBezTo>
                  <a:cubicBezTo>
                    <a:pt x="194" y="207"/>
                    <a:pt x="196" y="206"/>
                    <a:pt x="195" y="206"/>
                  </a:cubicBezTo>
                  <a:close/>
                  <a:moveTo>
                    <a:pt x="199" y="224"/>
                  </a:moveTo>
                  <a:cubicBezTo>
                    <a:pt x="199" y="227"/>
                    <a:pt x="200" y="228"/>
                    <a:pt x="199" y="230"/>
                  </a:cubicBezTo>
                  <a:cubicBezTo>
                    <a:pt x="196" y="229"/>
                    <a:pt x="196" y="224"/>
                    <a:pt x="199" y="224"/>
                  </a:cubicBezTo>
                  <a:close/>
                  <a:moveTo>
                    <a:pt x="196" y="189"/>
                  </a:moveTo>
                  <a:cubicBezTo>
                    <a:pt x="193" y="186"/>
                    <a:pt x="195" y="183"/>
                    <a:pt x="195" y="180"/>
                  </a:cubicBezTo>
                  <a:cubicBezTo>
                    <a:pt x="200" y="180"/>
                    <a:pt x="199" y="186"/>
                    <a:pt x="196" y="189"/>
                  </a:cubicBezTo>
                  <a:close/>
                  <a:moveTo>
                    <a:pt x="195" y="240"/>
                  </a:moveTo>
                  <a:cubicBezTo>
                    <a:pt x="196" y="241"/>
                    <a:pt x="196" y="242"/>
                    <a:pt x="196" y="243"/>
                  </a:cubicBezTo>
                  <a:cubicBezTo>
                    <a:pt x="194" y="243"/>
                    <a:pt x="195" y="241"/>
                    <a:pt x="193" y="241"/>
                  </a:cubicBezTo>
                  <a:cubicBezTo>
                    <a:pt x="194" y="240"/>
                    <a:pt x="195" y="240"/>
                    <a:pt x="195" y="240"/>
                  </a:cubicBezTo>
                  <a:close/>
                  <a:moveTo>
                    <a:pt x="193" y="110"/>
                  </a:moveTo>
                  <a:cubicBezTo>
                    <a:pt x="191" y="111"/>
                    <a:pt x="192" y="108"/>
                    <a:pt x="191" y="107"/>
                  </a:cubicBezTo>
                  <a:cubicBezTo>
                    <a:pt x="191" y="106"/>
                    <a:pt x="192" y="105"/>
                    <a:pt x="193" y="103"/>
                  </a:cubicBezTo>
                  <a:cubicBezTo>
                    <a:pt x="195" y="105"/>
                    <a:pt x="193" y="108"/>
                    <a:pt x="193" y="110"/>
                  </a:cubicBezTo>
                  <a:close/>
                  <a:moveTo>
                    <a:pt x="189" y="124"/>
                  </a:moveTo>
                  <a:cubicBezTo>
                    <a:pt x="186" y="126"/>
                    <a:pt x="186" y="120"/>
                    <a:pt x="183" y="120"/>
                  </a:cubicBezTo>
                  <a:cubicBezTo>
                    <a:pt x="182" y="118"/>
                    <a:pt x="186" y="120"/>
                    <a:pt x="184" y="120"/>
                  </a:cubicBezTo>
                  <a:cubicBezTo>
                    <a:pt x="187" y="121"/>
                    <a:pt x="187" y="123"/>
                    <a:pt x="189" y="124"/>
                  </a:cubicBezTo>
                  <a:close/>
                  <a:moveTo>
                    <a:pt x="182" y="110"/>
                  </a:moveTo>
                  <a:cubicBezTo>
                    <a:pt x="183" y="109"/>
                    <a:pt x="183" y="107"/>
                    <a:pt x="185" y="107"/>
                  </a:cubicBezTo>
                  <a:cubicBezTo>
                    <a:pt x="184" y="108"/>
                    <a:pt x="184" y="110"/>
                    <a:pt x="182" y="110"/>
                  </a:cubicBezTo>
                  <a:close/>
                  <a:moveTo>
                    <a:pt x="186" y="129"/>
                  </a:moveTo>
                  <a:cubicBezTo>
                    <a:pt x="187" y="131"/>
                    <a:pt x="185" y="131"/>
                    <a:pt x="185" y="133"/>
                  </a:cubicBezTo>
                  <a:cubicBezTo>
                    <a:pt x="181" y="132"/>
                    <a:pt x="178" y="127"/>
                    <a:pt x="181" y="123"/>
                  </a:cubicBezTo>
                  <a:cubicBezTo>
                    <a:pt x="183" y="124"/>
                    <a:pt x="184" y="128"/>
                    <a:pt x="186" y="129"/>
                  </a:cubicBezTo>
                  <a:close/>
                  <a:moveTo>
                    <a:pt x="192" y="155"/>
                  </a:moveTo>
                  <a:cubicBezTo>
                    <a:pt x="192" y="157"/>
                    <a:pt x="190" y="157"/>
                    <a:pt x="190" y="159"/>
                  </a:cubicBezTo>
                  <a:cubicBezTo>
                    <a:pt x="186" y="157"/>
                    <a:pt x="186" y="151"/>
                    <a:pt x="181" y="150"/>
                  </a:cubicBezTo>
                  <a:cubicBezTo>
                    <a:pt x="181" y="147"/>
                    <a:pt x="182" y="145"/>
                    <a:pt x="182" y="143"/>
                  </a:cubicBezTo>
                  <a:cubicBezTo>
                    <a:pt x="186" y="147"/>
                    <a:pt x="188" y="151"/>
                    <a:pt x="192" y="155"/>
                  </a:cubicBezTo>
                  <a:close/>
                  <a:moveTo>
                    <a:pt x="178" y="173"/>
                  </a:moveTo>
                  <a:cubicBezTo>
                    <a:pt x="176" y="173"/>
                    <a:pt x="177" y="171"/>
                    <a:pt x="175" y="171"/>
                  </a:cubicBezTo>
                  <a:cubicBezTo>
                    <a:pt x="175" y="170"/>
                    <a:pt x="175" y="170"/>
                    <a:pt x="175" y="169"/>
                  </a:cubicBezTo>
                  <a:cubicBezTo>
                    <a:pt x="176" y="170"/>
                    <a:pt x="177" y="171"/>
                    <a:pt x="178" y="173"/>
                  </a:cubicBezTo>
                  <a:close/>
                  <a:moveTo>
                    <a:pt x="178" y="183"/>
                  </a:moveTo>
                  <a:cubicBezTo>
                    <a:pt x="177" y="182"/>
                    <a:pt x="176" y="181"/>
                    <a:pt x="175" y="180"/>
                  </a:cubicBezTo>
                  <a:cubicBezTo>
                    <a:pt x="175" y="178"/>
                    <a:pt x="178" y="180"/>
                    <a:pt x="178" y="183"/>
                  </a:cubicBezTo>
                  <a:close/>
                  <a:moveTo>
                    <a:pt x="178" y="261"/>
                  </a:moveTo>
                  <a:cubicBezTo>
                    <a:pt x="181" y="262"/>
                    <a:pt x="179" y="266"/>
                    <a:pt x="178" y="267"/>
                  </a:cubicBezTo>
                  <a:cubicBezTo>
                    <a:pt x="176" y="268"/>
                    <a:pt x="177" y="265"/>
                    <a:pt x="175" y="265"/>
                  </a:cubicBezTo>
                  <a:cubicBezTo>
                    <a:pt x="176" y="264"/>
                    <a:pt x="178" y="263"/>
                    <a:pt x="178" y="261"/>
                  </a:cubicBezTo>
                  <a:close/>
                  <a:moveTo>
                    <a:pt x="176" y="295"/>
                  </a:moveTo>
                  <a:cubicBezTo>
                    <a:pt x="179" y="295"/>
                    <a:pt x="179" y="298"/>
                    <a:pt x="179" y="300"/>
                  </a:cubicBezTo>
                  <a:cubicBezTo>
                    <a:pt x="178" y="300"/>
                    <a:pt x="178" y="302"/>
                    <a:pt x="177" y="302"/>
                  </a:cubicBezTo>
                  <a:cubicBezTo>
                    <a:pt x="175" y="301"/>
                    <a:pt x="176" y="298"/>
                    <a:pt x="176" y="295"/>
                  </a:cubicBezTo>
                  <a:close/>
                  <a:moveTo>
                    <a:pt x="179" y="361"/>
                  </a:moveTo>
                  <a:cubicBezTo>
                    <a:pt x="177" y="361"/>
                    <a:pt x="177" y="359"/>
                    <a:pt x="177" y="357"/>
                  </a:cubicBezTo>
                  <a:cubicBezTo>
                    <a:pt x="178" y="358"/>
                    <a:pt x="179" y="359"/>
                    <a:pt x="179" y="361"/>
                  </a:cubicBezTo>
                  <a:close/>
                  <a:moveTo>
                    <a:pt x="179" y="335"/>
                  </a:moveTo>
                  <a:cubicBezTo>
                    <a:pt x="181" y="335"/>
                    <a:pt x="180" y="337"/>
                    <a:pt x="182" y="338"/>
                  </a:cubicBezTo>
                  <a:cubicBezTo>
                    <a:pt x="181" y="339"/>
                    <a:pt x="181" y="341"/>
                    <a:pt x="179" y="341"/>
                  </a:cubicBezTo>
                  <a:cubicBezTo>
                    <a:pt x="178" y="338"/>
                    <a:pt x="178" y="337"/>
                    <a:pt x="179" y="335"/>
                  </a:cubicBezTo>
                  <a:close/>
                  <a:moveTo>
                    <a:pt x="184" y="367"/>
                  </a:moveTo>
                  <a:cubicBezTo>
                    <a:pt x="183" y="367"/>
                    <a:pt x="183" y="368"/>
                    <a:pt x="183" y="369"/>
                  </a:cubicBezTo>
                  <a:cubicBezTo>
                    <a:pt x="180" y="368"/>
                    <a:pt x="180" y="367"/>
                    <a:pt x="180" y="363"/>
                  </a:cubicBezTo>
                  <a:cubicBezTo>
                    <a:pt x="182" y="364"/>
                    <a:pt x="183" y="365"/>
                    <a:pt x="184" y="367"/>
                  </a:cubicBezTo>
                  <a:close/>
                  <a:moveTo>
                    <a:pt x="183" y="345"/>
                  </a:moveTo>
                  <a:cubicBezTo>
                    <a:pt x="183" y="344"/>
                    <a:pt x="184" y="342"/>
                    <a:pt x="185" y="341"/>
                  </a:cubicBezTo>
                  <a:cubicBezTo>
                    <a:pt x="187" y="342"/>
                    <a:pt x="187" y="344"/>
                    <a:pt x="186" y="347"/>
                  </a:cubicBezTo>
                  <a:cubicBezTo>
                    <a:pt x="185" y="347"/>
                    <a:pt x="185" y="345"/>
                    <a:pt x="183" y="345"/>
                  </a:cubicBezTo>
                  <a:close/>
                  <a:moveTo>
                    <a:pt x="185" y="354"/>
                  </a:moveTo>
                  <a:cubicBezTo>
                    <a:pt x="187" y="355"/>
                    <a:pt x="188" y="356"/>
                    <a:pt x="189" y="358"/>
                  </a:cubicBezTo>
                  <a:cubicBezTo>
                    <a:pt x="188" y="358"/>
                    <a:pt x="188" y="360"/>
                    <a:pt x="187" y="360"/>
                  </a:cubicBezTo>
                  <a:cubicBezTo>
                    <a:pt x="184" y="359"/>
                    <a:pt x="185" y="356"/>
                    <a:pt x="185" y="354"/>
                  </a:cubicBezTo>
                  <a:close/>
                  <a:moveTo>
                    <a:pt x="188" y="372"/>
                  </a:moveTo>
                  <a:cubicBezTo>
                    <a:pt x="191" y="375"/>
                    <a:pt x="190" y="377"/>
                    <a:pt x="190" y="382"/>
                  </a:cubicBezTo>
                  <a:cubicBezTo>
                    <a:pt x="186" y="380"/>
                    <a:pt x="187" y="375"/>
                    <a:pt x="188" y="372"/>
                  </a:cubicBezTo>
                  <a:close/>
                  <a:moveTo>
                    <a:pt x="188" y="248"/>
                  </a:moveTo>
                  <a:cubicBezTo>
                    <a:pt x="187" y="245"/>
                    <a:pt x="186" y="245"/>
                    <a:pt x="188" y="243"/>
                  </a:cubicBezTo>
                  <a:cubicBezTo>
                    <a:pt x="189" y="243"/>
                    <a:pt x="189" y="245"/>
                    <a:pt x="191" y="247"/>
                  </a:cubicBezTo>
                  <a:cubicBezTo>
                    <a:pt x="191" y="248"/>
                    <a:pt x="189" y="248"/>
                    <a:pt x="188" y="248"/>
                  </a:cubicBezTo>
                  <a:close/>
                  <a:moveTo>
                    <a:pt x="189" y="210"/>
                  </a:moveTo>
                  <a:cubicBezTo>
                    <a:pt x="190" y="212"/>
                    <a:pt x="192" y="215"/>
                    <a:pt x="191" y="218"/>
                  </a:cubicBezTo>
                  <a:cubicBezTo>
                    <a:pt x="187" y="217"/>
                    <a:pt x="187" y="213"/>
                    <a:pt x="189" y="210"/>
                  </a:cubicBezTo>
                  <a:close/>
                  <a:moveTo>
                    <a:pt x="195" y="422"/>
                  </a:moveTo>
                  <a:cubicBezTo>
                    <a:pt x="195" y="426"/>
                    <a:pt x="193" y="428"/>
                    <a:pt x="192" y="431"/>
                  </a:cubicBezTo>
                  <a:cubicBezTo>
                    <a:pt x="190" y="431"/>
                    <a:pt x="191" y="429"/>
                    <a:pt x="189" y="429"/>
                  </a:cubicBezTo>
                  <a:cubicBezTo>
                    <a:pt x="192" y="427"/>
                    <a:pt x="191" y="422"/>
                    <a:pt x="195" y="422"/>
                  </a:cubicBezTo>
                  <a:close/>
                  <a:moveTo>
                    <a:pt x="193" y="447"/>
                  </a:moveTo>
                  <a:cubicBezTo>
                    <a:pt x="191" y="446"/>
                    <a:pt x="191" y="443"/>
                    <a:pt x="192" y="441"/>
                  </a:cubicBezTo>
                  <a:cubicBezTo>
                    <a:pt x="194" y="443"/>
                    <a:pt x="195" y="444"/>
                    <a:pt x="193" y="447"/>
                  </a:cubicBezTo>
                  <a:close/>
                  <a:moveTo>
                    <a:pt x="191" y="453"/>
                  </a:moveTo>
                  <a:cubicBezTo>
                    <a:pt x="189" y="455"/>
                    <a:pt x="190" y="458"/>
                    <a:pt x="187" y="459"/>
                  </a:cubicBezTo>
                  <a:cubicBezTo>
                    <a:pt x="186" y="455"/>
                    <a:pt x="188" y="453"/>
                    <a:pt x="189" y="450"/>
                  </a:cubicBezTo>
                  <a:cubicBezTo>
                    <a:pt x="190" y="451"/>
                    <a:pt x="190" y="452"/>
                    <a:pt x="191" y="453"/>
                  </a:cubicBezTo>
                  <a:close/>
                  <a:moveTo>
                    <a:pt x="192" y="457"/>
                  </a:moveTo>
                  <a:cubicBezTo>
                    <a:pt x="197" y="458"/>
                    <a:pt x="194" y="464"/>
                    <a:pt x="193" y="469"/>
                  </a:cubicBezTo>
                  <a:cubicBezTo>
                    <a:pt x="189" y="466"/>
                    <a:pt x="190" y="462"/>
                    <a:pt x="192" y="457"/>
                  </a:cubicBezTo>
                  <a:close/>
                  <a:moveTo>
                    <a:pt x="196" y="484"/>
                  </a:moveTo>
                  <a:cubicBezTo>
                    <a:pt x="197" y="487"/>
                    <a:pt x="196" y="487"/>
                    <a:pt x="195" y="489"/>
                  </a:cubicBezTo>
                  <a:cubicBezTo>
                    <a:pt x="194" y="488"/>
                    <a:pt x="193" y="487"/>
                    <a:pt x="193" y="485"/>
                  </a:cubicBezTo>
                  <a:cubicBezTo>
                    <a:pt x="195" y="486"/>
                    <a:pt x="194" y="485"/>
                    <a:pt x="196" y="484"/>
                  </a:cubicBezTo>
                  <a:close/>
                  <a:moveTo>
                    <a:pt x="194" y="504"/>
                  </a:moveTo>
                  <a:cubicBezTo>
                    <a:pt x="195" y="504"/>
                    <a:pt x="195" y="504"/>
                    <a:pt x="196" y="504"/>
                  </a:cubicBezTo>
                  <a:cubicBezTo>
                    <a:pt x="197" y="506"/>
                    <a:pt x="197" y="507"/>
                    <a:pt x="196" y="510"/>
                  </a:cubicBezTo>
                  <a:cubicBezTo>
                    <a:pt x="193" y="509"/>
                    <a:pt x="194" y="507"/>
                    <a:pt x="194" y="504"/>
                  </a:cubicBezTo>
                  <a:close/>
                  <a:moveTo>
                    <a:pt x="197" y="525"/>
                  </a:moveTo>
                  <a:cubicBezTo>
                    <a:pt x="200" y="527"/>
                    <a:pt x="199" y="531"/>
                    <a:pt x="198" y="534"/>
                  </a:cubicBezTo>
                  <a:cubicBezTo>
                    <a:pt x="195" y="532"/>
                    <a:pt x="196" y="528"/>
                    <a:pt x="197" y="525"/>
                  </a:cubicBezTo>
                  <a:close/>
                  <a:moveTo>
                    <a:pt x="198" y="496"/>
                  </a:moveTo>
                  <a:cubicBezTo>
                    <a:pt x="199" y="494"/>
                    <a:pt x="198" y="492"/>
                    <a:pt x="199" y="490"/>
                  </a:cubicBezTo>
                  <a:cubicBezTo>
                    <a:pt x="202" y="491"/>
                    <a:pt x="202" y="493"/>
                    <a:pt x="202" y="496"/>
                  </a:cubicBezTo>
                  <a:cubicBezTo>
                    <a:pt x="200" y="498"/>
                    <a:pt x="200" y="495"/>
                    <a:pt x="198" y="496"/>
                  </a:cubicBezTo>
                  <a:close/>
                  <a:moveTo>
                    <a:pt x="204" y="557"/>
                  </a:moveTo>
                  <a:cubicBezTo>
                    <a:pt x="201" y="555"/>
                    <a:pt x="199" y="550"/>
                    <a:pt x="199" y="546"/>
                  </a:cubicBezTo>
                  <a:cubicBezTo>
                    <a:pt x="202" y="548"/>
                    <a:pt x="205" y="553"/>
                    <a:pt x="204" y="557"/>
                  </a:cubicBezTo>
                  <a:close/>
                  <a:moveTo>
                    <a:pt x="205" y="584"/>
                  </a:moveTo>
                  <a:cubicBezTo>
                    <a:pt x="208" y="586"/>
                    <a:pt x="206" y="591"/>
                    <a:pt x="205" y="593"/>
                  </a:cubicBezTo>
                  <a:cubicBezTo>
                    <a:pt x="201" y="591"/>
                    <a:pt x="203" y="587"/>
                    <a:pt x="205" y="584"/>
                  </a:cubicBezTo>
                  <a:close/>
                  <a:moveTo>
                    <a:pt x="201" y="543"/>
                  </a:moveTo>
                  <a:cubicBezTo>
                    <a:pt x="201" y="540"/>
                    <a:pt x="201" y="538"/>
                    <a:pt x="202" y="536"/>
                  </a:cubicBezTo>
                  <a:cubicBezTo>
                    <a:pt x="206" y="539"/>
                    <a:pt x="206" y="544"/>
                    <a:pt x="209" y="547"/>
                  </a:cubicBezTo>
                  <a:cubicBezTo>
                    <a:pt x="209" y="548"/>
                    <a:pt x="207" y="548"/>
                    <a:pt x="207" y="549"/>
                  </a:cubicBezTo>
                  <a:cubicBezTo>
                    <a:pt x="205" y="547"/>
                    <a:pt x="204" y="544"/>
                    <a:pt x="201" y="543"/>
                  </a:cubicBezTo>
                  <a:close/>
                  <a:moveTo>
                    <a:pt x="207" y="611"/>
                  </a:moveTo>
                  <a:cubicBezTo>
                    <a:pt x="209" y="611"/>
                    <a:pt x="209" y="616"/>
                    <a:pt x="206" y="615"/>
                  </a:cubicBezTo>
                  <a:cubicBezTo>
                    <a:pt x="206" y="613"/>
                    <a:pt x="207" y="613"/>
                    <a:pt x="207" y="611"/>
                  </a:cubicBezTo>
                  <a:close/>
                  <a:moveTo>
                    <a:pt x="209" y="630"/>
                  </a:moveTo>
                  <a:cubicBezTo>
                    <a:pt x="215" y="634"/>
                    <a:pt x="216" y="645"/>
                    <a:pt x="214" y="651"/>
                  </a:cubicBezTo>
                  <a:cubicBezTo>
                    <a:pt x="209" y="647"/>
                    <a:pt x="205" y="639"/>
                    <a:pt x="209" y="630"/>
                  </a:cubicBezTo>
                  <a:close/>
                  <a:moveTo>
                    <a:pt x="216" y="668"/>
                  </a:moveTo>
                  <a:cubicBezTo>
                    <a:pt x="212" y="663"/>
                    <a:pt x="210" y="657"/>
                    <a:pt x="208" y="651"/>
                  </a:cubicBezTo>
                  <a:cubicBezTo>
                    <a:pt x="212" y="655"/>
                    <a:pt x="216" y="659"/>
                    <a:pt x="216" y="668"/>
                  </a:cubicBezTo>
                  <a:close/>
                  <a:moveTo>
                    <a:pt x="214" y="265"/>
                  </a:moveTo>
                  <a:cubicBezTo>
                    <a:pt x="213" y="264"/>
                    <a:pt x="214" y="262"/>
                    <a:pt x="215" y="260"/>
                  </a:cubicBezTo>
                  <a:cubicBezTo>
                    <a:pt x="217" y="260"/>
                    <a:pt x="216" y="266"/>
                    <a:pt x="214" y="265"/>
                  </a:cubicBezTo>
                  <a:close/>
                  <a:moveTo>
                    <a:pt x="212" y="246"/>
                  </a:moveTo>
                  <a:cubicBezTo>
                    <a:pt x="209" y="245"/>
                    <a:pt x="208" y="243"/>
                    <a:pt x="209" y="240"/>
                  </a:cubicBezTo>
                  <a:cubicBezTo>
                    <a:pt x="210" y="240"/>
                    <a:pt x="210" y="240"/>
                    <a:pt x="211" y="240"/>
                  </a:cubicBezTo>
                  <a:cubicBezTo>
                    <a:pt x="212" y="242"/>
                    <a:pt x="217" y="244"/>
                    <a:pt x="212" y="246"/>
                  </a:cubicBezTo>
                  <a:close/>
                  <a:moveTo>
                    <a:pt x="211" y="260"/>
                  </a:moveTo>
                  <a:cubicBezTo>
                    <a:pt x="209" y="261"/>
                    <a:pt x="209" y="259"/>
                    <a:pt x="208" y="258"/>
                  </a:cubicBezTo>
                  <a:cubicBezTo>
                    <a:pt x="209" y="257"/>
                    <a:pt x="211" y="258"/>
                    <a:pt x="211" y="260"/>
                  </a:cubicBezTo>
                  <a:close/>
                  <a:moveTo>
                    <a:pt x="209" y="71"/>
                  </a:moveTo>
                  <a:cubicBezTo>
                    <a:pt x="205" y="71"/>
                    <a:pt x="208" y="68"/>
                    <a:pt x="207" y="66"/>
                  </a:cubicBezTo>
                  <a:cubicBezTo>
                    <a:pt x="209" y="67"/>
                    <a:pt x="210" y="70"/>
                    <a:pt x="209" y="71"/>
                  </a:cubicBezTo>
                  <a:close/>
                  <a:moveTo>
                    <a:pt x="209" y="87"/>
                  </a:moveTo>
                  <a:cubicBezTo>
                    <a:pt x="207" y="86"/>
                    <a:pt x="205" y="82"/>
                    <a:pt x="207" y="80"/>
                  </a:cubicBezTo>
                  <a:cubicBezTo>
                    <a:pt x="208" y="82"/>
                    <a:pt x="209" y="84"/>
                    <a:pt x="209" y="87"/>
                  </a:cubicBezTo>
                  <a:close/>
                  <a:moveTo>
                    <a:pt x="208" y="115"/>
                  </a:moveTo>
                  <a:cubicBezTo>
                    <a:pt x="206" y="113"/>
                    <a:pt x="205" y="110"/>
                    <a:pt x="204" y="108"/>
                  </a:cubicBezTo>
                  <a:cubicBezTo>
                    <a:pt x="205" y="108"/>
                    <a:pt x="205" y="107"/>
                    <a:pt x="205" y="106"/>
                  </a:cubicBezTo>
                  <a:cubicBezTo>
                    <a:pt x="207" y="108"/>
                    <a:pt x="210" y="111"/>
                    <a:pt x="208" y="115"/>
                  </a:cubicBezTo>
                  <a:close/>
                  <a:moveTo>
                    <a:pt x="205" y="59"/>
                  </a:moveTo>
                  <a:cubicBezTo>
                    <a:pt x="204" y="60"/>
                    <a:pt x="204" y="61"/>
                    <a:pt x="202" y="61"/>
                  </a:cubicBezTo>
                  <a:cubicBezTo>
                    <a:pt x="201" y="58"/>
                    <a:pt x="200" y="56"/>
                    <a:pt x="199" y="54"/>
                  </a:cubicBezTo>
                  <a:cubicBezTo>
                    <a:pt x="199" y="52"/>
                    <a:pt x="201" y="52"/>
                    <a:pt x="201" y="50"/>
                  </a:cubicBezTo>
                  <a:cubicBezTo>
                    <a:pt x="203" y="52"/>
                    <a:pt x="202" y="57"/>
                    <a:pt x="205" y="59"/>
                  </a:cubicBezTo>
                  <a:close/>
                  <a:moveTo>
                    <a:pt x="204" y="30"/>
                  </a:moveTo>
                  <a:cubicBezTo>
                    <a:pt x="205" y="33"/>
                    <a:pt x="208" y="37"/>
                    <a:pt x="203" y="38"/>
                  </a:cubicBezTo>
                  <a:cubicBezTo>
                    <a:pt x="201" y="35"/>
                    <a:pt x="201" y="32"/>
                    <a:pt x="204" y="30"/>
                  </a:cubicBezTo>
                  <a:close/>
                  <a:moveTo>
                    <a:pt x="201" y="72"/>
                  </a:moveTo>
                  <a:cubicBezTo>
                    <a:pt x="197" y="69"/>
                    <a:pt x="194" y="63"/>
                    <a:pt x="196" y="58"/>
                  </a:cubicBezTo>
                  <a:cubicBezTo>
                    <a:pt x="198" y="62"/>
                    <a:pt x="202" y="68"/>
                    <a:pt x="201" y="72"/>
                  </a:cubicBezTo>
                  <a:close/>
                  <a:moveTo>
                    <a:pt x="196" y="76"/>
                  </a:moveTo>
                  <a:cubicBezTo>
                    <a:pt x="193" y="75"/>
                    <a:pt x="191" y="69"/>
                    <a:pt x="191" y="66"/>
                  </a:cubicBezTo>
                  <a:cubicBezTo>
                    <a:pt x="194" y="69"/>
                    <a:pt x="195" y="72"/>
                    <a:pt x="196" y="76"/>
                  </a:cubicBezTo>
                  <a:close/>
                  <a:moveTo>
                    <a:pt x="193" y="56"/>
                  </a:moveTo>
                  <a:cubicBezTo>
                    <a:pt x="192" y="53"/>
                    <a:pt x="186" y="50"/>
                    <a:pt x="191" y="48"/>
                  </a:cubicBezTo>
                  <a:cubicBezTo>
                    <a:pt x="193" y="49"/>
                    <a:pt x="195" y="54"/>
                    <a:pt x="193" y="56"/>
                  </a:cubicBezTo>
                  <a:close/>
                  <a:moveTo>
                    <a:pt x="186" y="98"/>
                  </a:moveTo>
                  <a:cubicBezTo>
                    <a:pt x="183" y="98"/>
                    <a:pt x="184" y="95"/>
                    <a:pt x="182" y="94"/>
                  </a:cubicBezTo>
                  <a:cubicBezTo>
                    <a:pt x="183" y="98"/>
                    <a:pt x="178" y="92"/>
                    <a:pt x="177" y="89"/>
                  </a:cubicBezTo>
                  <a:cubicBezTo>
                    <a:pt x="178" y="88"/>
                    <a:pt x="179" y="88"/>
                    <a:pt x="179" y="86"/>
                  </a:cubicBezTo>
                  <a:cubicBezTo>
                    <a:pt x="182" y="90"/>
                    <a:pt x="187" y="93"/>
                    <a:pt x="186" y="98"/>
                  </a:cubicBezTo>
                  <a:close/>
                  <a:moveTo>
                    <a:pt x="164" y="295"/>
                  </a:moveTo>
                  <a:cubicBezTo>
                    <a:pt x="165" y="291"/>
                    <a:pt x="168" y="289"/>
                    <a:pt x="169" y="285"/>
                  </a:cubicBezTo>
                  <a:cubicBezTo>
                    <a:pt x="175" y="289"/>
                    <a:pt x="170" y="295"/>
                    <a:pt x="169" y="299"/>
                  </a:cubicBezTo>
                  <a:cubicBezTo>
                    <a:pt x="167" y="298"/>
                    <a:pt x="165" y="297"/>
                    <a:pt x="164" y="295"/>
                  </a:cubicBezTo>
                  <a:close/>
                  <a:moveTo>
                    <a:pt x="171" y="314"/>
                  </a:moveTo>
                  <a:cubicBezTo>
                    <a:pt x="168" y="315"/>
                    <a:pt x="170" y="311"/>
                    <a:pt x="167" y="312"/>
                  </a:cubicBezTo>
                  <a:cubicBezTo>
                    <a:pt x="168" y="311"/>
                    <a:pt x="168" y="310"/>
                    <a:pt x="168" y="308"/>
                  </a:cubicBezTo>
                  <a:cubicBezTo>
                    <a:pt x="170" y="310"/>
                    <a:pt x="171" y="311"/>
                    <a:pt x="171" y="314"/>
                  </a:cubicBezTo>
                  <a:close/>
                  <a:moveTo>
                    <a:pt x="81" y="501"/>
                  </a:moveTo>
                  <a:cubicBezTo>
                    <a:pt x="82" y="500"/>
                    <a:pt x="83" y="500"/>
                    <a:pt x="83" y="499"/>
                  </a:cubicBezTo>
                  <a:cubicBezTo>
                    <a:pt x="87" y="500"/>
                    <a:pt x="83" y="503"/>
                    <a:pt x="83" y="506"/>
                  </a:cubicBezTo>
                  <a:cubicBezTo>
                    <a:pt x="80" y="505"/>
                    <a:pt x="82" y="503"/>
                    <a:pt x="81" y="501"/>
                  </a:cubicBezTo>
                  <a:close/>
                  <a:moveTo>
                    <a:pt x="87" y="475"/>
                  </a:moveTo>
                  <a:cubicBezTo>
                    <a:pt x="88" y="475"/>
                    <a:pt x="88" y="477"/>
                    <a:pt x="89" y="477"/>
                  </a:cubicBezTo>
                  <a:cubicBezTo>
                    <a:pt x="87" y="480"/>
                    <a:pt x="88" y="485"/>
                    <a:pt x="85" y="486"/>
                  </a:cubicBezTo>
                  <a:cubicBezTo>
                    <a:pt x="83" y="481"/>
                    <a:pt x="87" y="479"/>
                    <a:pt x="87" y="475"/>
                  </a:cubicBezTo>
                  <a:close/>
                  <a:moveTo>
                    <a:pt x="92" y="289"/>
                  </a:moveTo>
                  <a:cubicBezTo>
                    <a:pt x="91" y="287"/>
                    <a:pt x="93" y="288"/>
                    <a:pt x="93" y="287"/>
                  </a:cubicBezTo>
                  <a:cubicBezTo>
                    <a:pt x="94" y="287"/>
                    <a:pt x="95" y="289"/>
                    <a:pt x="95" y="291"/>
                  </a:cubicBezTo>
                  <a:cubicBezTo>
                    <a:pt x="95" y="291"/>
                    <a:pt x="95" y="292"/>
                    <a:pt x="94" y="292"/>
                  </a:cubicBezTo>
                  <a:cubicBezTo>
                    <a:pt x="93" y="290"/>
                    <a:pt x="95" y="290"/>
                    <a:pt x="92" y="289"/>
                  </a:cubicBezTo>
                  <a:close/>
                  <a:moveTo>
                    <a:pt x="91" y="72"/>
                  </a:moveTo>
                  <a:cubicBezTo>
                    <a:pt x="94" y="71"/>
                    <a:pt x="94" y="68"/>
                    <a:pt x="96" y="66"/>
                  </a:cubicBezTo>
                  <a:cubicBezTo>
                    <a:pt x="102" y="70"/>
                    <a:pt x="94" y="75"/>
                    <a:pt x="94" y="78"/>
                  </a:cubicBezTo>
                  <a:cubicBezTo>
                    <a:pt x="92" y="80"/>
                    <a:pt x="91" y="75"/>
                    <a:pt x="91" y="74"/>
                  </a:cubicBezTo>
                  <a:cubicBezTo>
                    <a:pt x="91" y="74"/>
                    <a:pt x="92" y="75"/>
                    <a:pt x="92" y="75"/>
                  </a:cubicBezTo>
                  <a:cubicBezTo>
                    <a:pt x="94" y="75"/>
                    <a:pt x="90" y="74"/>
                    <a:pt x="91" y="72"/>
                  </a:cubicBezTo>
                  <a:close/>
                  <a:moveTo>
                    <a:pt x="102" y="76"/>
                  </a:moveTo>
                  <a:cubicBezTo>
                    <a:pt x="105" y="77"/>
                    <a:pt x="103" y="79"/>
                    <a:pt x="102" y="80"/>
                  </a:cubicBezTo>
                  <a:cubicBezTo>
                    <a:pt x="104" y="81"/>
                    <a:pt x="103" y="80"/>
                    <a:pt x="105" y="80"/>
                  </a:cubicBezTo>
                  <a:cubicBezTo>
                    <a:pt x="109" y="83"/>
                    <a:pt x="104" y="86"/>
                    <a:pt x="102" y="89"/>
                  </a:cubicBezTo>
                  <a:cubicBezTo>
                    <a:pt x="100" y="87"/>
                    <a:pt x="100" y="86"/>
                    <a:pt x="101" y="83"/>
                  </a:cubicBezTo>
                  <a:cubicBezTo>
                    <a:pt x="99" y="83"/>
                    <a:pt x="100" y="86"/>
                    <a:pt x="98" y="85"/>
                  </a:cubicBezTo>
                  <a:cubicBezTo>
                    <a:pt x="98" y="81"/>
                    <a:pt x="101" y="79"/>
                    <a:pt x="102" y="76"/>
                  </a:cubicBezTo>
                  <a:close/>
                  <a:moveTo>
                    <a:pt x="101" y="61"/>
                  </a:moveTo>
                  <a:cubicBezTo>
                    <a:pt x="100" y="53"/>
                    <a:pt x="108" y="58"/>
                    <a:pt x="104" y="62"/>
                  </a:cubicBezTo>
                  <a:cubicBezTo>
                    <a:pt x="102" y="62"/>
                    <a:pt x="102" y="61"/>
                    <a:pt x="101" y="61"/>
                  </a:cubicBezTo>
                  <a:close/>
                  <a:moveTo>
                    <a:pt x="138" y="82"/>
                  </a:moveTo>
                  <a:cubicBezTo>
                    <a:pt x="139" y="82"/>
                    <a:pt x="138" y="80"/>
                    <a:pt x="140" y="80"/>
                  </a:cubicBezTo>
                  <a:cubicBezTo>
                    <a:pt x="142" y="84"/>
                    <a:pt x="147" y="87"/>
                    <a:pt x="142" y="90"/>
                  </a:cubicBezTo>
                  <a:cubicBezTo>
                    <a:pt x="142" y="91"/>
                    <a:pt x="141" y="90"/>
                    <a:pt x="141" y="90"/>
                  </a:cubicBezTo>
                  <a:cubicBezTo>
                    <a:pt x="141" y="91"/>
                    <a:pt x="141" y="93"/>
                    <a:pt x="140" y="93"/>
                  </a:cubicBezTo>
                  <a:cubicBezTo>
                    <a:pt x="138" y="92"/>
                    <a:pt x="136" y="91"/>
                    <a:pt x="135" y="89"/>
                  </a:cubicBezTo>
                  <a:cubicBezTo>
                    <a:pt x="135" y="87"/>
                    <a:pt x="136" y="86"/>
                    <a:pt x="137" y="85"/>
                  </a:cubicBezTo>
                  <a:cubicBezTo>
                    <a:pt x="138" y="86"/>
                    <a:pt x="140" y="87"/>
                    <a:pt x="140" y="89"/>
                  </a:cubicBezTo>
                  <a:cubicBezTo>
                    <a:pt x="143" y="87"/>
                    <a:pt x="138" y="84"/>
                    <a:pt x="138" y="82"/>
                  </a:cubicBezTo>
                  <a:close/>
                  <a:moveTo>
                    <a:pt x="159" y="86"/>
                  </a:moveTo>
                  <a:cubicBezTo>
                    <a:pt x="158" y="88"/>
                    <a:pt x="157" y="89"/>
                    <a:pt x="156" y="90"/>
                  </a:cubicBezTo>
                  <a:cubicBezTo>
                    <a:pt x="153" y="90"/>
                    <a:pt x="152" y="87"/>
                    <a:pt x="150" y="86"/>
                  </a:cubicBezTo>
                  <a:cubicBezTo>
                    <a:pt x="152" y="83"/>
                    <a:pt x="153" y="79"/>
                    <a:pt x="155" y="77"/>
                  </a:cubicBezTo>
                  <a:cubicBezTo>
                    <a:pt x="157" y="77"/>
                    <a:pt x="157" y="79"/>
                    <a:pt x="155" y="79"/>
                  </a:cubicBezTo>
                  <a:cubicBezTo>
                    <a:pt x="156" y="81"/>
                    <a:pt x="157" y="84"/>
                    <a:pt x="159" y="86"/>
                  </a:cubicBezTo>
                  <a:close/>
                  <a:moveTo>
                    <a:pt x="162" y="252"/>
                  </a:moveTo>
                  <a:cubicBezTo>
                    <a:pt x="156" y="247"/>
                    <a:pt x="153" y="242"/>
                    <a:pt x="159" y="235"/>
                  </a:cubicBezTo>
                  <a:cubicBezTo>
                    <a:pt x="162" y="238"/>
                    <a:pt x="165" y="240"/>
                    <a:pt x="166" y="244"/>
                  </a:cubicBezTo>
                  <a:cubicBezTo>
                    <a:pt x="165" y="247"/>
                    <a:pt x="164" y="249"/>
                    <a:pt x="162" y="252"/>
                  </a:cubicBezTo>
                  <a:close/>
                  <a:moveTo>
                    <a:pt x="163" y="268"/>
                  </a:moveTo>
                  <a:cubicBezTo>
                    <a:pt x="162" y="266"/>
                    <a:pt x="159" y="265"/>
                    <a:pt x="161" y="263"/>
                  </a:cubicBezTo>
                  <a:cubicBezTo>
                    <a:pt x="162" y="264"/>
                    <a:pt x="164" y="266"/>
                    <a:pt x="163" y="268"/>
                  </a:cubicBezTo>
                  <a:close/>
                  <a:moveTo>
                    <a:pt x="136" y="271"/>
                  </a:moveTo>
                  <a:cubicBezTo>
                    <a:pt x="137" y="272"/>
                    <a:pt x="137" y="274"/>
                    <a:pt x="137" y="275"/>
                  </a:cubicBezTo>
                  <a:cubicBezTo>
                    <a:pt x="134" y="275"/>
                    <a:pt x="135" y="272"/>
                    <a:pt x="136" y="271"/>
                  </a:cubicBezTo>
                  <a:close/>
                  <a:moveTo>
                    <a:pt x="135" y="278"/>
                  </a:moveTo>
                  <a:cubicBezTo>
                    <a:pt x="135" y="280"/>
                    <a:pt x="131" y="277"/>
                    <a:pt x="133" y="276"/>
                  </a:cubicBezTo>
                  <a:cubicBezTo>
                    <a:pt x="134" y="276"/>
                    <a:pt x="134" y="278"/>
                    <a:pt x="135" y="278"/>
                  </a:cubicBezTo>
                  <a:close/>
                  <a:moveTo>
                    <a:pt x="135" y="258"/>
                  </a:moveTo>
                  <a:cubicBezTo>
                    <a:pt x="127" y="256"/>
                    <a:pt x="131" y="245"/>
                    <a:pt x="135" y="240"/>
                  </a:cubicBezTo>
                  <a:cubicBezTo>
                    <a:pt x="139" y="240"/>
                    <a:pt x="140" y="244"/>
                    <a:pt x="142" y="247"/>
                  </a:cubicBezTo>
                  <a:cubicBezTo>
                    <a:pt x="140" y="251"/>
                    <a:pt x="137" y="253"/>
                    <a:pt x="135" y="258"/>
                  </a:cubicBezTo>
                  <a:close/>
                  <a:moveTo>
                    <a:pt x="107" y="322"/>
                  </a:moveTo>
                  <a:cubicBezTo>
                    <a:pt x="107" y="321"/>
                    <a:pt x="109" y="321"/>
                    <a:pt x="108" y="319"/>
                  </a:cubicBezTo>
                  <a:cubicBezTo>
                    <a:pt x="111" y="319"/>
                    <a:pt x="110" y="322"/>
                    <a:pt x="112" y="322"/>
                  </a:cubicBezTo>
                  <a:cubicBezTo>
                    <a:pt x="111" y="324"/>
                    <a:pt x="110" y="326"/>
                    <a:pt x="110" y="328"/>
                  </a:cubicBezTo>
                  <a:cubicBezTo>
                    <a:pt x="108" y="326"/>
                    <a:pt x="110" y="324"/>
                    <a:pt x="107" y="322"/>
                  </a:cubicBezTo>
                  <a:close/>
                  <a:moveTo>
                    <a:pt x="97" y="358"/>
                  </a:moveTo>
                  <a:cubicBezTo>
                    <a:pt x="97" y="356"/>
                    <a:pt x="97" y="355"/>
                    <a:pt x="99" y="355"/>
                  </a:cubicBezTo>
                  <a:cubicBezTo>
                    <a:pt x="100" y="358"/>
                    <a:pt x="99" y="359"/>
                    <a:pt x="98" y="361"/>
                  </a:cubicBezTo>
                  <a:cubicBezTo>
                    <a:pt x="97" y="360"/>
                    <a:pt x="99" y="359"/>
                    <a:pt x="97" y="358"/>
                  </a:cubicBezTo>
                  <a:close/>
                  <a:moveTo>
                    <a:pt x="88" y="106"/>
                  </a:moveTo>
                  <a:cubicBezTo>
                    <a:pt x="89" y="106"/>
                    <a:pt x="88" y="109"/>
                    <a:pt x="90" y="109"/>
                  </a:cubicBezTo>
                  <a:cubicBezTo>
                    <a:pt x="92" y="107"/>
                    <a:pt x="88" y="107"/>
                    <a:pt x="88" y="105"/>
                  </a:cubicBezTo>
                  <a:cubicBezTo>
                    <a:pt x="90" y="104"/>
                    <a:pt x="91" y="101"/>
                    <a:pt x="92" y="99"/>
                  </a:cubicBezTo>
                  <a:cubicBezTo>
                    <a:pt x="94" y="99"/>
                    <a:pt x="94" y="101"/>
                    <a:pt x="95" y="102"/>
                  </a:cubicBezTo>
                  <a:cubicBezTo>
                    <a:pt x="94" y="105"/>
                    <a:pt x="91" y="107"/>
                    <a:pt x="90" y="110"/>
                  </a:cubicBezTo>
                  <a:cubicBezTo>
                    <a:pt x="88" y="110"/>
                    <a:pt x="87" y="107"/>
                    <a:pt x="88" y="106"/>
                  </a:cubicBezTo>
                  <a:close/>
                  <a:moveTo>
                    <a:pt x="86" y="189"/>
                  </a:moveTo>
                  <a:cubicBezTo>
                    <a:pt x="82" y="186"/>
                    <a:pt x="86" y="183"/>
                    <a:pt x="87" y="180"/>
                  </a:cubicBezTo>
                  <a:cubicBezTo>
                    <a:pt x="90" y="182"/>
                    <a:pt x="87" y="184"/>
                    <a:pt x="86" y="189"/>
                  </a:cubicBezTo>
                  <a:close/>
                  <a:moveTo>
                    <a:pt x="115" y="129"/>
                  </a:moveTo>
                  <a:cubicBezTo>
                    <a:pt x="116" y="130"/>
                    <a:pt x="117" y="131"/>
                    <a:pt x="117" y="132"/>
                  </a:cubicBezTo>
                  <a:cubicBezTo>
                    <a:pt x="116" y="135"/>
                    <a:pt x="113" y="137"/>
                    <a:pt x="112" y="140"/>
                  </a:cubicBezTo>
                  <a:cubicBezTo>
                    <a:pt x="107" y="138"/>
                    <a:pt x="112" y="132"/>
                    <a:pt x="115" y="129"/>
                  </a:cubicBezTo>
                  <a:close/>
                  <a:moveTo>
                    <a:pt x="111" y="106"/>
                  </a:moveTo>
                  <a:cubicBezTo>
                    <a:pt x="112" y="108"/>
                    <a:pt x="116" y="110"/>
                    <a:pt x="114" y="112"/>
                  </a:cubicBezTo>
                  <a:cubicBezTo>
                    <a:pt x="112" y="111"/>
                    <a:pt x="110" y="109"/>
                    <a:pt x="111" y="106"/>
                  </a:cubicBezTo>
                  <a:close/>
                  <a:moveTo>
                    <a:pt x="105" y="272"/>
                  </a:moveTo>
                  <a:cubicBezTo>
                    <a:pt x="104" y="274"/>
                    <a:pt x="104" y="272"/>
                    <a:pt x="102" y="272"/>
                  </a:cubicBezTo>
                  <a:cubicBezTo>
                    <a:pt x="103" y="271"/>
                    <a:pt x="103" y="270"/>
                    <a:pt x="105" y="270"/>
                  </a:cubicBezTo>
                  <a:cubicBezTo>
                    <a:pt x="106" y="271"/>
                    <a:pt x="103" y="272"/>
                    <a:pt x="105" y="272"/>
                  </a:cubicBezTo>
                  <a:close/>
                  <a:moveTo>
                    <a:pt x="102" y="259"/>
                  </a:moveTo>
                  <a:cubicBezTo>
                    <a:pt x="103" y="255"/>
                    <a:pt x="102" y="254"/>
                    <a:pt x="105" y="252"/>
                  </a:cubicBezTo>
                  <a:cubicBezTo>
                    <a:pt x="107" y="253"/>
                    <a:pt x="107" y="255"/>
                    <a:pt x="108" y="257"/>
                  </a:cubicBezTo>
                  <a:cubicBezTo>
                    <a:pt x="108" y="259"/>
                    <a:pt x="106" y="260"/>
                    <a:pt x="105" y="262"/>
                  </a:cubicBezTo>
                  <a:cubicBezTo>
                    <a:pt x="103" y="262"/>
                    <a:pt x="104" y="259"/>
                    <a:pt x="102" y="259"/>
                  </a:cubicBezTo>
                  <a:close/>
                  <a:moveTo>
                    <a:pt x="95" y="163"/>
                  </a:moveTo>
                  <a:cubicBezTo>
                    <a:pt x="97" y="162"/>
                    <a:pt x="98" y="160"/>
                    <a:pt x="98" y="158"/>
                  </a:cubicBezTo>
                  <a:cubicBezTo>
                    <a:pt x="99" y="158"/>
                    <a:pt x="100" y="159"/>
                    <a:pt x="100" y="160"/>
                  </a:cubicBezTo>
                  <a:cubicBezTo>
                    <a:pt x="99" y="163"/>
                    <a:pt x="99" y="164"/>
                    <a:pt x="96" y="166"/>
                  </a:cubicBezTo>
                  <a:cubicBezTo>
                    <a:pt x="97" y="165"/>
                    <a:pt x="95" y="165"/>
                    <a:pt x="95" y="163"/>
                  </a:cubicBezTo>
                  <a:close/>
                  <a:moveTo>
                    <a:pt x="104" y="164"/>
                  </a:moveTo>
                  <a:cubicBezTo>
                    <a:pt x="106" y="168"/>
                    <a:pt x="108" y="172"/>
                    <a:pt x="104" y="176"/>
                  </a:cubicBezTo>
                  <a:cubicBezTo>
                    <a:pt x="102" y="174"/>
                    <a:pt x="100" y="172"/>
                    <a:pt x="100" y="170"/>
                  </a:cubicBezTo>
                  <a:cubicBezTo>
                    <a:pt x="101" y="168"/>
                    <a:pt x="102" y="166"/>
                    <a:pt x="102" y="164"/>
                  </a:cubicBezTo>
                  <a:cubicBezTo>
                    <a:pt x="103" y="164"/>
                    <a:pt x="104" y="164"/>
                    <a:pt x="104" y="164"/>
                  </a:cubicBezTo>
                  <a:close/>
                  <a:moveTo>
                    <a:pt x="102" y="154"/>
                  </a:moveTo>
                  <a:cubicBezTo>
                    <a:pt x="102" y="152"/>
                    <a:pt x="103" y="151"/>
                    <a:pt x="104" y="149"/>
                  </a:cubicBezTo>
                  <a:cubicBezTo>
                    <a:pt x="105" y="149"/>
                    <a:pt x="104" y="151"/>
                    <a:pt x="105" y="151"/>
                  </a:cubicBezTo>
                  <a:cubicBezTo>
                    <a:pt x="105" y="152"/>
                    <a:pt x="104" y="154"/>
                    <a:pt x="102" y="154"/>
                  </a:cubicBezTo>
                  <a:close/>
                  <a:moveTo>
                    <a:pt x="106" y="197"/>
                  </a:moveTo>
                  <a:cubicBezTo>
                    <a:pt x="105" y="197"/>
                    <a:pt x="105" y="196"/>
                    <a:pt x="104" y="196"/>
                  </a:cubicBezTo>
                  <a:cubicBezTo>
                    <a:pt x="104" y="194"/>
                    <a:pt x="105" y="194"/>
                    <a:pt x="106" y="192"/>
                  </a:cubicBezTo>
                  <a:cubicBezTo>
                    <a:pt x="109" y="193"/>
                    <a:pt x="107" y="196"/>
                    <a:pt x="106" y="197"/>
                  </a:cubicBezTo>
                  <a:close/>
                  <a:moveTo>
                    <a:pt x="100" y="150"/>
                  </a:moveTo>
                  <a:cubicBezTo>
                    <a:pt x="98" y="150"/>
                    <a:pt x="101" y="148"/>
                    <a:pt x="101" y="147"/>
                  </a:cubicBezTo>
                  <a:cubicBezTo>
                    <a:pt x="103" y="147"/>
                    <a:pt x="100" y="149"/>
                    <a:pt x="100" y="150"/>
                  </a:cubicBezTo>
                  <a:close/>
                  <a:moveTo>
                    <a:pt x="98" y="132"/>
                  </a:moveTo>
                  <a:cubicBezTo>
                    <a:pt x="96" y="131"/>
                    <a:pt x="97" y="133"/>
                    <a:pt x="95" y="133"/>
                  </a:cubicBezTo>
                  <a:cubicBezTo>
                    <a:pt x="96" y="132"/>
                    <a:pt x="96" y="131"/>
                    <a:pt x="96" y="130"/>
                  </a:cubicBezTo>
                  <a:cubicBezTo>
                    <a:pt x="98" y="131"/>
                    <a:pt x="99" y="133"/>
                    <a:pt x="100" y="136"/>
                  </a:cubicBezTo>
                  <a:cubicBezTo>
                    <a:pt x="99" y="135"/>
                    <a:pt x="98" y="134"/>
                    <a:pt x="98" y="132"/>
                  </a:cubicBezTo>
                  <a:close/>
                  <a:moveTo>
                    <a:pt x="97" y="140"/>
                  </a:moveTo>
                  <a:cubicBezTo>
                    <a:pt x="97" y="142"/>
                    <a:pt x="96" y="143"/>
                    <a:pt x="95" y="144"/>
                  </a:cubicBezTo>
                  <a:cubicBezTo>
                    <a:pt x="93" y="143"/>
                    <a:pt x="92" y="140"/>
                    <a:pt x="91" y="138"/>
                  </a:cubicBezTo>
                  <a:cubicBezTo>
                    <a:pt x="92" y="137"/>
                    <a:pt x="92" y="136"/>
                    <a:pt x="93" y="135"/>
                  </a:cubicBezTo>
                  <a:cubicBezTo>
                    <a:pt x="95" y="136"/>
                    <a:pt x="96" y="139"/>
                    <a:pt x="97" y="140"/>
                  </a:cubicBezTo>
                  <a:close/>
                  <a:moveTo>
                    <a:pt x="97" y="154"/>
                  </a:moveTo>
                  <a:cubicBezTo>
                    <a:pt x="98" y="155"/>
                    <a:pt x="95" y="159"/>
                    <a:pt x="93" y="160"/>
                  </a:cubicBezTo>
                  <a:cubicBezTo>
                    <a:pt x="94" y="158"/>
                    <a:pt x="96" y="156"/>
                    <a:pt x="97" y="154"/>
                  </a:cubicBezTo>
                  <a:close/>
                  <a:moveTo>
                    <a:pt x="101" y="179"/>
                  </a:moveTo>
                  <a:cubicBezTo>
                    <a:pt x="99" y="178"/>
                    <a:pt x="98" y="176"/>
                    <a:pt x="97" y="174"/>
                  </a:cubicBezTo>
                  <a:cubicBezTo>
                    <a:pt x="100" y="175"/>
                    <a:pt x="100" y="177"/>
                    <a:pt x="101" y="179"/>
                  </a:cubicBezTo>
                  <a:close/>
                  <a:moveTo>
                    <a:pt x="101" y="199"/>
                  </a:moveTo>
                  <a:cubicBezTo>
                    <a:pt x="103" y="199"/>
                    <a:pt x="103" y="201"/>
                    <a:pt x="104" y="202"/>
                  </a:cubicBezTo>
                  <a:cubicBezTo>
                    <a:pt x="101" y="203"/>
                    <a:pt x="101" y="206"/>
                    <a:pt x="100" y="208"/>
                  </a:cubicBezTo>
                  <a:cubicBezTo>
                    <a:pt x="98" y="208"/>
                    <a:pt x="97" y="208"/>
                    <a:pt x="97" y="206"/>
                  </a:cubicBezTo>
                  <a:cubicBezTo>
                    <a:pt x="99" y="205"/>
                    <a:pt x="101" y="202"/>
                    <a:pt x="101" y="199"/>
                  </a:cubicBezTo>
                  <a:close/>
                  <a:moveTo>
                    <a:pt x="100" y="213"/>
                  </a:moveTo>
                  <a:cubicBezTo>
                    <a:pt x="102" y="213"/>
                    <a:pt x="104" y="207"/>
                    <a:pt x="106" y="204"/>
                  </a:cubicBezTo>
                  <a:cubicBezTo>
                    <a:pt x="109" y="204"/>
                    <a:pt x="109" y="208"/>
                    <a:pt x="111" y="209"/>
                  </a:cubicBezTo>
                  <a:cubicBezTo>
                    <a:pt x="108" y="212"/>
                    <a:pt x="108" y="218"/>
                    <a:pt x="102" y="218"/>
                  </a:cubicBezTo>
                  <a:cubicBezTo>
                    <a:pt x="101" y="217"/>
                    <a:pt x="102" y="216"/>
                    <a:pt x="100" y="216"/>
                  </a:cubicBezTo>
                  <a:cubicBezTo>
                    <a:pt x="100" y="215"/>
                    <a:pt x="100" y="214"/>
                    <a:pt x="100" y="213"/>
                  </a:cubicBezTo>
                  <a:close/>
                  <a:moveTo>
                    <a:pt x="111" y="150"/>
                  </a:moveTo>
                  <a:cubicBezTo>
                    <a:pt x="112" y="149"/>
                    <a:pt x="111" y="147"/>
                    <a:pt x="113" y="147"/>
                  </a:cubicBezTo>
                  <a:cubicBezTo>
                    <a:pt x="113" y="151"/>
                    <a:pt x="116" y="151"/>
                    <a:pt x="117" y="155"/>
                  </a:cubicBezTo>
                  <a:cubicBezTo>
                    <a:pt x="116" y="155"/>
                    <a:pt x="114" y="152"/>
                    <a:pt x="113" y="154"/>
                  </a:cubicBezTo>
                  <a:cubicBezTo>
                    <a:pt x="111" y="154"/>
                    <a:pt x="115" y="149"/>
                    <a:pt x="111" y="150"/>
                  </a:cubicBezTo>
                  <a:close/>
                  <a:moveTo>
                    <a:pt x="122" y="170"/>
                  </a:moveTo>
                  <a:cubicBezTo>
                    <a:pt x="121" y="172"/>
                    <a:pt x="120" y="174"/>
                    <a:pt x="119" y="176"/>
                  </a:cubicBezTo>
                  <a:cubicBezTo>
                    <a:pt x="115" y="175"/>
                    <a:pt x="117" y="170"/>
                    <a:pt x="118" y="168"/>
                  </a:cubicBezTo>
                  <a:cubicBezTo>
                    <a:pt x="120" y="168"/>
                    <a:pt x="120" y="170"/>
                    <a:pt x="122" y="170"/>
                  </a:cubicBezTo>
                  <a:close/>
                  <a:moveTo>
                    <a:pt x="120" y="162"/>
                  </a:moveTo>
                  <a:cubicBezTo>
                    <a:pt x="120" y="160"/>
                    <a:pt x="119" y="160"/>
                    <a:pt x="120" y="159"/>
                  </a:cubicBezTo>
                  <a:cubicBezTo>
                    <a:pt x="121" y="159"/>
                    <a:pt x="121" y="163"/>
                    <a:pt x="120" y="162"/>
                  </a:cubicBezTo>
                  <a:close/>
                  <a:moveTo>
                    <a:pt x="146" y="184"/>
                  </a:moveTo>
                  <a:cubicBezTo>
                    <a:pt x="146" y="183"/>
                    <a:pt x="147" y="181"/>
                    <a:pt x="148" y="179"/>
                  </a:cubicBezTo>
                  <a:cubicBezTo>
                    <a:pt x="150" y="179"/>
                    <a:pt x="150" y="181"/>
                    <a:pt x="152" y="181"/>
                  </a:cubicBezTo>
                  <a:cubicBezTo>
                    <a:pt x="149" y="183"/>
                    <a:pt x="153" y="185"/>
                    <a:pt x="154" y="186"/>
                  </a:cubicBezTo>
                  <a:cubicBezTo>
                    <a:pt x="153" y="188"/>
                    <a:pt x="153" y="190"/>
                    <a:pt x="151" y="190"/>
                  </a:cubicBezTo>
                  <a:cubicBezTo>
                    <a:pt x="151" y="187"/>
                    <a:pt x="148" y="186"/>
                    <a:pt x="146" y="184"/>
                  </a:cubicBezTo>
                  <a:close/>
                  <a:moveTo>
                    <a:pt x="149" y="196"/>
                  </a:moveTo>
                  <a:cubicBezTo>
                    <a:pt x="147" y="195"/>
                    <a:pt x="146" y="193"/>
                    <a:pt x="148" y="191"/>
                  </a:cubicBezTo>
                  <a:cubicBezTo>
                    <a:pt x="150" y="193"/>
                    <a:pt x="151" y="194"/>
                    <a:pt x="149" y="196"/>
                  </a:cubicBezTo>
                  <a:close/>
                  <a:moveTo>
                    <a:pt x="144" y="202"/>
                  </a:moveTo>
                  <a:cubicBezTo>
                    <a:pt x="144" y="203"/>
                    <a:pt x="144" y="205"/>
                    <a:pt x="144" y="206"/>
                  </a:cubicBezTo>
                  <a:cubicBezTo>
                    <a:pt x="143" y="205"/>
                    <a:pt x="143" y="204"/>
                    <a:pt x="141" y="204"/>
                  </a:cubicBezTo>
                  <a:cubicBezTo>
                    <a:pt x="141" y="203"/>
                    <a:pt x="141" y="202"/>
                    <a:pt x="141" y="201"/>
                  </a:cubicBezTo>
                  <a:cubicBezTo>
                    <a:pt x="143" y="201"/>
                    <a:pt x="143" y="202"/>
                    <a:pt x="144" y="202"/>
                  </a:cubicBezTo>
                  <a:close/>
                  <a:moveTo>
                    <a:pt x="142" y="188"/>
                  </a:moveTo>
                  <a:cubicBezTo>
                    <a:pt x="145" y="186"/>
                    <a:pt x="147" y="191"/>
                    <a:pt x="145" y="193"/>
                  </a:cubicBezTo>
                  <a:cubicBezTo>
                    <a:pt x="144" y="191"/>
                    <a:pt x="142" y="190"/>
                    <a:pt x="142" y="188"/>
                  </a:cubicBezTo>
                  <a:close/>
                  <a:moveTo>
                    <a:pt x="137" y="215"/>
                  </a:moveTo>
                  <a:cubicBezTo>
                    <a:pt x="135" y="212"/>
                    <a:pt x="138" y="210"/>
                    <a:pt x="139" y="207"/>
                  </a:cubicBezTo>
                  <a:cubicBezTo>
                    <a:pt x="140" y="207"/>
                    <a:pt x="140" y="208"/>
                    <a:pt x="141" y="208"/>
                  </a:cubicBezTo>
                  <a:cubicBezTo>
                    <a:pt x="140" y="210"/>
                    <a:pt x="140" y="214"/>
                    <a:pt x="137" y="215"/>
                  </a:cubicBezTo>
                  <a:close/>
                  <a:moveTo>
                    <a:pt x="140" y="221"/>
                  </a:moveTo>
                  <a:cubicBezTo>
                    <a:pt x="140" y="224"/>
                    <a:pt x="142" y="223"/>
                    <a:pt x="142" y="226"/>
                  </a:cubicBezTo>
                  <a:cubicBezTo>
                    <a:pt x="141" y="226"/>
                    <a:pt x="140" y="226"/>
                    <a:pt x="140" y="226"/>
                  </a:cubicBezTo>
                  <a:cubicBezTo>
                    <a:pt x="140" y="225"/>
                    <a:pt x="135" y="222"/>
                    <a:pt x="140" y="221"/>
                  </a:cubicBezTo>
                  <a:close/>
                  <a:moveTo>
                    <a:pt x="135" y="211"/>
                  </a:moveTo>
                  <a:cubicBezTo>
                    <a:pt x="134" y="211"/>
                    <a:pt x="134" y="210"/>
                    <a:pt x="133" y="210"/>
                  </a:cubicBezTo>
                  <a:cubicBezTo>
                    <a:pt x="133" y="211"/>
                    <a:pt x="135" y="215"/>
                    <a:pt x="132" y="216"/>
                  </a:cubicBezTo>
                  <a:cubicBezTo>
                    <a:pt x="129" y="216"/>
                    <a:pt x="130" y="213"/>
                    <a:pt x="128" y="213"/>
                  </a:cubicBezTo>
                  <a:cubicBezTo>
                    <a:pt x="130" y="209"/>
                    <a:pt x="133" y="206"/>
                    <a:pt x="134" y="201"/>
                  </a:cubicBezTo>
                  <a:cubicBezTo>
                    <a:pt x="137" y="201"/>
                    <a:pt x="137" y="203"/>
                    <a:pt x="138" y="204"/>
                  </a:cubicBezTo>
                  <a:cubicBezTo>
                    <a:pt x="137" y="207"/>
                    <a:pt x="136" y="209"/>
                    <a:pt x="135" y="211"/>
                  </a:cubicBezTo>
                  <a:close/>
                  <a:moveTo>
                    <a:pt x="136" y="219"/>
                  </a:moveTo>
                  <a:cubicBezTo>
                    <a:pt x="133" y="219"/>
                    <a:pt x="134" y="216"/>
                    <a:pt x="135" y="215"/>
                  </a:cubicBezTo>
                  <a:cubicBezTo>
                    <a:pt x="136" y="216"/>
                    <a:pt x="137" y="217"/>
                    <a:pt x="136" y="219"/>
                  </a:cubicBezTo>
                  <a:close/>
                  <a:moveTo>
                    <a:pt x="118" y="236"/>
                  </a:moveTo>
                  <a:cubicBezTo>
                    <a:pt x="114" y="237"/>
                    <a:pt x="116" y="233"/>
                    <a:pt x="117" y="231"/>
                  </a:cubicBezTo>
                  <a:cubicBezTo>
                    <a:pt x="119" y="232"/>
                    <a:pt x="117" y="234"/>
                    <a:pt x="118" y="236"/>
                  </a:cubicBezTo>
                  <a:close/>
                  <a:moveTo>
                    <a:pt x="120" y="245"/>
                  </a:moveTo>
                  <a:cubicBezTo>
                    <a:pt x="119" y="248"/>
                    <a:pt x="118" y="249"/>
                    <a:pt x="115" y="250"/>
                  </a:cubicBezTo>
                  <a:cubicBezTo>
                    <a:pt x="117" y="249"/>
                    <a:pt x="117" y="247"/>
                    <a:pt x="118" y="245"/>
                  </a:cubicBezTo>
                  <a:cubicBezTo>
                    <a:pt x="119" y="245"/>
                    <a:pt x="119" y="245"/>
                    <a:pt x="120" y="245"/>
                  </a:cubicBezTo>
                  <a:close/>
                  <a:moveTo>
                    <a:pt x="115" y="229"/>
                  </a:moveTo>
                  <a:cubicBezTo>
                    <a:pt x="113" y="229"/>
                    <a:pt x="114" y="232"/>
                    <a:pt x="112" y="231"/>
                  </a:cubicBezTo>
                  <a:cubicBezTo>
                    <a:pt x="114" y="230"/>
                    <a:pt x="111" y="230"/>
                    <a:pt x="112" y="227"/>
                  </a:cubicBezTo>
                  <a:cubicBezTo>
                    <a:pt x="113" y="226"/>
                    <a:pt x="114" y="225"/>
                    <a:pt x="115" y="226"/>
                  </a:cubicBezTo>
                  <a:cubicBezTo>
                    <a:pt x="113" y="222"/>
                    <a:pt x="115" y="221"/>
                    <a:pt x="118" y="218"/>
                  </a:cubicBezTo>
                  <a:cubicBezTo>
                    <a:pt x="120" y="218"/>
                    <a:pt x="119" y="220"/>
                    <a:pt x="120" y="221"/>
                  </a:cubicBezTo>
                  <a:cubicBezTo>
                    <a:pt x="118" y="224"/>
                    <a:pt x="115" y="225"/>
                    <a:pt x="115" y="229"/>
                  </a:cubicBezTo>
                  <a:close/>
                  <a:moveTo>
                    <a:pt x="109" y="224"/>
                  </a:moveTo>
                  <a:cubicBezTo>
                    <a:pt x="107" y="224"/>
                    <a:pt x="108" y="222"/>
                    <a:pt x="106" y="222"/>
                  </a:cubicBezTo>
                  <a:cubicBezTo>
                    <a:pt x="106" y="221"/>
                    <a:pt x="107" y="222"/>
                    <a:pt x="107" y="222"/>
                  </a:cubicBezTo>
                  <a:cubicBezTo>
                    <a:pt x="107" y="219"/>
                    <a:pt x="111" y="215"/>
                    <a:pt x="112" y="211"/>
                  </a:cubicBezTo>
                  <a:cubicBezTo>
                    <a:pt x="114" y="211"/>
                    <a:pt x="114" y="214"/>
                    <a:pt x="116" y="214"/>
                  </a:cubicBezTo>
                  <a:cubicBezTo>
                    <a:pt x="113" y="217"/>
                    <a:pt x="112" y="222"/>
                    <a:pt x="109" y="224"/>
                  </a:cubicBezTo>
                  <a:close/>
                  <a:moveTo>
                    <a:pt x="111" y="234"/>
                  </a:moveTo>
                  <a:cubicBezTo>
                    <a:pt x="111" y="237"/>
                    <a:pt x="109" y="237"/>
                    <a:pt x="108" y="239"/>
                  </a:cubicBezTo>
                  <a:cubicBezTo>
                    <a:pt x="107" y="239"/>
                    <a:pt x="108" y="237"/>
                    <a:pt x="106" y="238"/>
                  </a:cubicBezTo>
                  <a:cubicBezTo>
                    <a:pt x="107" y="236"/>
                    <a:pt x="108" y="234"/>
                    <a:pt x="109" y="233"/>
                  </a:cubicBezTo>
                  <a:cubicBezTo>
                    <a:pt x="110" y="233"/>
                    <a:pt x="110" y="234"/>
                    <a:pt x="111" y="234"/>
                  </a:cubicBezTo>
                  <a:close/>
                  <a:moveTo>
                    <a:pt x="117" y="211"/>
                  </a:moveTo>
                  <a:cubicBezTo>
                    <a:pt x="116" y="211"/>
                    <a:pt x="116" y="209"/>
                    <a:pt x="115" y="208"/>
                  </a:cubicBezTo>
                  <a:cubicBezTo>
                    <a:pt x="115" y="207"/>
                    <a:pt x="116" y="206"/>
                    <a:pt x="117" y="204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19" y="209"/>
                    <a:pt x="118" y="210"/>
                    <a:pt x="117" y="211"/>
                  </a:cubicBezTo>
                  <a:close/>
                  <a:moveTo>
                    <a:pt x="114" y="192"/>
                  </a:moveTo>
                  <a:cubicBezTo>
                    <a:pt x="115" y="188"/>
                    <a:pt x="119" y="186"/>
                    <a:pt x="120" y="181"/>
                  </a:cubicBezTo>
                  <a:cubicBezTo>
                    <a:pt x="121" y="184"/>
                    <a:pt x="123" y="185"/>
                    <a:pt x="124" y="189"/>
                  </a:cubicBezTo>
                  <a:cubicBezTo>
                    <a:pt x="120" y="195"/>
                    <a:pt x="118" y="200"/>
                    <a:pt x="114" y="192"/>
                  </a:cubicBezTo>
                  <a:close/>
                  <a:moveTo>
                    <a:pt x="135" y="180"/>
                  </a:moveTo>
                  <a:cubicBezTo>
                    <a:pt x="134" y="179"/>
                    <a:pt x="133" y="177"/>
                    <a:pt x="133" y="176"/>
                  </a:cubicBezTo>
                  <a:cubicBezTo>
                    <a:pt x="136" y="175"/>
                    <a:pt x="135" y="178"/>
                    <a:pt x="137" y="178"/>
                  </a:cubicBezTo>
                  <a:cubicBezTo>
                    <a:pt x="136" y="179"/>
                    <a:pt x="137" y="181"/>
                    <a:pt x="135" y="180"/>
                  </a:cubicBezTo>
                  <a:close/>
                  <a:moveTo>
                    <a:pt x="137" y="191"/>
                  </a:moveTo>
                  <a:cubicBezTo>
                    <a:pt x="136" y="193"/>
                    <a:pt x="134" y="195"/>
                    <a:pt x="132" y="193"/>
                  </a:cubicBezTo>
                  <a:cubicBezTo>
                    <a:pt x="133" y="192"/>
                    <a:pt x="134" y="190"/>
                    <a:pt x="135" y="190"/>
                  </a:cubicBezTo>
                  <a:cubicBezTo>
                    <a:pt x="136" y="190"/>
                    <a:pt x="136" y="191"/>
                    <a:pt x="137" y="191"/>
                  </a:cubicBezTo>
                  <a:close/>
                  <a:moveTo>
                    <a:pt x="135" y="170"/>
                  </a:moveTo>
                  <a:cubicBezTo>
                    <a:pt x="133" y="169"/>
                    <a:pt x="132" y="167"/>
                    <a:pt x="130" y="165"/>
                  </a:cubicBezTo>
                  <a:cubicBezTo>
                    <a:pt x="132" y="162"/>
                    <a:pt x="133" y="160"/>
                    <a:pt x="135" y="157"/>
                  </a:cubicBezTo>
                  <a:cubicBezTo>
                    <a:pt x="136" y="159"/>
                    <a:pt x="138" y="161"/>
                    <a:pt x="139" y="163"/>
                  </a:cubicBezTo>
                  <a:cubicBezTo>
                    <a:pt x="138" y="166"/>
                    <a:pt x="136" y="168"/>
                    <a:pt x="135" y="170"/>
                  </a:cubicBezTo>
                  <a:close/>
                  <a:moveTo>
                    <a:pt x="132" y="176"/>
                  </a:moveTo>
                  <a:cubicBezTo>
                    <a:pt x="128" y="175"/>
                    <a:pt x="130" y="172"/>
                    <a:pt x="126" y="171"/>
                  </a:cubicBezTo>
                  <a:cubicBezTo>
                    <a:pt x="126" y="170"/>
                    <a:pt x="128" y="170"/>
                    <a:pt x="128" y="168"/>
                  </a:cubicBezTo>
                  <a:cubicBezTo>
                    <a:pt x="130" y="170"/>
                    <a:pt x="133" y="172"/>
                    <a:pt x="132" y="176"/>
                  </a:cubicBezTo>
                  <a:close/>
                  <a:moveTo>
                    <a:pt x="129" y="189"/>
                  </a:moveTo>
                  <a:cubicBezTo>
                    <a:pt x="127" y="187"/>
                    <a:pt x="129" y="185"/>
                    <a:pt x="130" y="183"/>
                  </a:cubicBezTo>
                  <a:cubicBezTo>
                    <a:pt x="133" y="184"/>
                    <a:pt x="133" y="189"/>
                    <a:pt x="129" y="189"/>
                  </a:cubicBezTo>
                  <a:close/>
                  <a:moveTo>
                    <a:pt x="127" y="184"/>
                  </a:moveTo>
                  <a:cubicBezTo>
                    <a:pt x="124" y="183"/>
                    <a:pt x="122" y="181"/>
                    <a:pt x="121" y="179"/>
                  </a:cubicBezTo>
                  <a:cubicBezTo>
                    <a:pt x="122" y="177"/>
                    <a:pt x="123" y="176"/>
                    <a:pt x="124" y="174"/>
                  </a:cubicBezTo>
                  <a:cubicBezTo>
                    <a:pt x="127" y="175"/>
                    <a:pt x="131" y="181"/>
                    <a:pt x="127" y="184"/>
                  </a:cubicBezTo>
                  <a:close/>
                  <a:moveTo>
                    <a:pt x="122" y="203"/>
                  </a:moveTo>
                  <a:cubicBezTo>
                    <a:pt x="122" y="201"/>
                    <a:pt x="120" y="200"/>
                    <a:pt x="120" y="198"/>
                  </a:cubicBezTo>
                  <a:cubicBezTo>
                    <a:pt x="121" y="198"/>
                    <a:pt x="121" y="196"/>
                    <a:pt x="122" y="196"/>
                  </a:cubicBezTo>
                  <a:cubicBezTo>
                    <a:pt x="123" y="196"/>
                    <a:pt x="123" y="197"/>
                    <a:pt x="124" y="197"/>
                  </a:cubicBezTo>
                  <a:cubicBezTo>
                    <a:pt x="125" y="200"/>
                    <a:pt x="123" y="201"/>
                    <a:pt x="122" y="203"/>
                  </a:cubicBezTo>
                  <a:close/>
                  <a:moveTo>
                    <a:pt x="120" y="216"/>
                  </a:moveTo>
                  <a:cubicBezTo>
                    <a:pt x="119" y="214"/>
                    <a:pt x="122" y="213"/>
                    <a:pt x="122" y="211"/>
                  </a:cubicBezTo>
                  <a:cubicBezTo>
                    <a:pt x="125" y="211"/>
                    <a:pt x="124" y="217"/>
                    <a:pt x="120" y="216"/>
                  </a:cubicBezTo>
                  <a:close/>
                  <a:moveTo>
                    <a:pt x="122" y="223"/>
                  </a:moveTo>
                  <a:cubicBezTo>
                    <a:pt x="124" y="223"/>
                    <a:pt x="124" y="225"/>
                    <a:pt x="125" y="226"/>
                  </a:cubicBezTo>
                  <a:cubicBezTo>
                    <a:pt x="124" y="230"/>
                    <a:pt x="123" y="231"/>
                    <a:pt x="121" y="235"/>
                  </a:cubicBezTo>
                  <a:cubicBezTo>
                    <a:pt x="118" y="232"/>
                    <a:pt x="120" y="226"/>
                    <a:pt x="122" y="223"/>
                  </a:cubicBezTo>
                  <a:close/>
                  <a:moveTo>
                    <a:pt x="125" y="190"/>
                  </a:moveTo>
                  <a:cubicBezTo>
                    <a:pt x="130" y="190"/>
                    <a:pt x="127" y="195"/>
                    <a:pt x="126" y="197"/>
                  </a:cubicBezTo>
                  <a:cubicBezTo>
                    <a:pt x="123" y="196"/>
                    <a:pt x="123" y="193"/>
                    <a:pt x="125" y="190"/>
                  </a:cubicBezTo>
                  <a:close/>
                  <a:moveTo>
                    <a:pt x="127" y="203"/>
                  </a:moveTo>
                  <a:cubicBezTo>
                    <a:pt x="129" y="203"/>
                    <a:pt x="129" y="208"/>
                    <a:pt x="126" y="208"/>
                  </a:cubicBezTo>
                  <a:cubicBezTo>
                    <a:pt x="125" y="206"/>
                    <a:pt x="126" y="204"/>
                    <a:pt x="127" y="203"/>
                  </a:cubicBezTo>
                  <a:close/>
                  <a:moveTo>
                    <a:pt x="127" y="200"/>
                  </a:moveTo>
                  <a:cubicBezTo>
                    <a:pt x="128" y="199"/>
                    <a:pt x="130" y="198"/>
                    <a:pt x="130" y="196"/>
                  </a:cubicBezTo>
                  <a:cubicBezTo>
                    <a:pt x="132" y="196"/>
                    <a:pt x="131" y="198"/>
                    <a:pt x="132" y="198"/>
                  </a:cubicBezTo>
                  <a:cubicBezTo>
                    <a:pt x="132" y="200"/>
                    <a:pt x="130" y="201"/>
                    <a:pt x="129" y="203"/>
                  </a:cubicBezTo>
                  <a:cubicBezTo>
                    <a:pt x="128" y="203"/>
                    <a:pt x="128" y="201"/>
                    <a:pt x="127" y="200"/>
                  </a:cubicBezTo>
                  <a:close/>
                  <a:moveTo>
                    <a:pt x="141" y="201"/>
                  </a:moveTo>
                  <a:cubicBezTo>
                    <a:pt x="138" y="201"/>
                    <a:pt x="138" y="199"/>
                    <a:pt x="137" y="198"/>
                  </a:cubicBezTo>
                  <a:cubicBezTo>
                    <a:pt x="137" y="197"/>
                    <a:pt x="139" y="198"/>
                    <a:pt x="138" y="196"/>
                  </a:cubicBezTo>
                  <a:cubicBezTo>
                    <a:pt x="140" y="196"/>
                    <a:pt x="141" y="198"/>
                    <a:pt x="141" y="200"/>
                  </a:cubicBezTo>
                  <a:cubicBezTo>
                    <a:pt x="141" y="200"/>
                    <a:pt x="141" y="200"/>
                    <a:pt x="141" y="201"/>
                  </a:cubicBezTo>
                  <a:close/>
                  <a:moveTo>
                    <a:pt x="139" y="186"/>
                  </a:moveTo>
                  <a:cubicBezTo>
                    <a:pt x="138" y="185"/>
                    <a:pt x="138" y="184"/>
                    <a:pt x="139" y="182"/>
                  </a:cubicBezTo>
                  <a:cubicBezTo>
                    <a:pt x="140" y="182"/>
                    <a:pt x="140" y="183"/>
                    <a:pt x="141" y="183"/>
                  </a:cubicBezTo>
                  <a:cubicBezTo>
                    <a:pt x="141" y="185"/>
                    <a:pt x="141" y="186"/>
                    <a:pt x="139" y="186"/>
                  </a:cubicBezTo>
                  <a:close/>
                  <a:moveTo>
                    <a:pt x="140" y="174"/>
                  </a:moveTo>
                  <a:cubicBezTo>
                    <a:pt x="138" y="175"/>
                    <a:pt x="138" y="173"/>
                    <a:pt x="137" y="172"/>
                  </a:cubicBezTo>
                  <a:cubicBezTo>
                    <a:pt x="137" y="169"/>
                    <a:pt x="139" y="168"/>
                    <a:pt x="140" y="166"/>
                  </a:cubicBezTo>
                  <a:cubicBezTo>
                    <a:pt x="141" y="166"/>
                    <a:pt x="142" y="168"/>
                    <a:pt x="142" y="170"/>
                  </a:cubicBezTo>
                  <a:cubicBezTo>
                    <a:pt x="141" y="171"/>
                    <a:pt x="140" y="172"/>
                    <a:pt x="140" y="174"/>
                  </a:cubicBezTo>
                  <a:close/>
                  <a:moveTo>
                    <a:pt x="138" y="153"/>
                  </a:moveTo>
                  <a:cubicBezTo>
                    <a:pt x="138" y="153"/>
                    <a:pt x="138" y="152"/>
                    <a:pt x="138" y="151"/>
                  </a:cubicBezTo>
                  <a:cubicBezTo>
                    <a:pt x="141" y="152"/>
                    <a:pt x="144" y="155"/>
                    <a:pt x="142" y="158"/>
                  </a:cubicBezTo>
                  <a:cubicBezTo>
                    <a:pt x="140" y="157"/>
                    <a:pt x="141" y="154"/>
                    <a:pt x="138" y="153"/>
                  </a:cubicBezTo>
                  <a:close/>
                  <a:moveTo>
                    <a:pt x="141" y="147"/>
                  </a:moveTo>
                  <a:cubicBezTo>
                    <a:pt x="142" y="146"/>
                    <a:pt x="142" y="145"/>
                    <a:pt x="143" y="144"/>
                  </a:cubicBezTo>
                  <a:cubicBezTo>
                    <a:pt x="146" y="147"/>
                    <a:pt x="150" y="153"/>
                    <a:pt x="144" y="152"/>
                  </a:cubicBezTo>
                  <a:cubicBezTo>
                    <a:pt x="144" y="149"/>
                    <a:pt x="141" y="149"/>
                    <a:pt x="141" y="147"/>
                  </a:cubicBezTo>
                  <a:close/>
                  <a:moveTo>
                    <a:pt x="144" y="158"/>
                  </a:moveTo>
                  <a:cubicBezTo>
                    <a:pt x="146" y="159"/>
                    <a:pt x="146" y="161"/>
                    <a:pt x="147" y="162"/>
                  </a:cubicBezTo>
                  <a:cubicBezTo>
                    <a:pt x="145" y="162"/>
                    <a:pt x="145" y="161"/>
                    <a:pt x="144" y="161"/>
                  </a:cubicBezTo>
                  <a:cubicBezTo>
                    <a:pt x="143" y="160"/>
                    <a:pt x="144" y="159"/>
                    <a:pt x="144" y="158"/>
                  </a:cubicBezTo>
                  <a:close/>
                  <a:moveTo>
                    <a:pt x="147" y="157"/>
                  </a:moveTo>
                  <a:cubicBezTo>
                    <a:pt x="147" y="154"/>
                    <a:pt x="147" y="152"/>
                    <a:pt x="148" y="151"/>
                  </a:cubicBezTo>
                  <a:cubicBezTo>
                    <a:pt x="151" y="152"/>
                    <a:pt x="151" y="155"/>
                    <a:pt x="149" y="157"/>
                  </a:cubicBezTo>
                  <a:cubicBezTo>
                    <a:pt x="148" y="157"/>
                    <a:pt x="148" y="157"/>
                    <a:pt x="147" y="157"/>
                  </a:cubicBezTo>
                  <a:close/>
                  <a:moveTo>
                    <a:pt x="152" y="164"/>
                  </a:moveTo>
                  <a:cubicBezTo>
                    <a:pt x="151" y="160"/>
                    <a:pt x="152" y="160"/>
                    <a:pt x="154" y="157"/>
                  </a:cubicBezTo>
                  <a:cubicBezTo>
                    <a:pt x="154" y="158"/>
                    <a:pt x="155" y="159"/>
                    <a:pt x="155" y="160"/>
                  </a:cubicBezTo>
                  <a:cubicBezTo>
                    <a:pt x="154" y="161"/>
                    <a:pt x="154" y="163"/>
                    <a:pt x="152" y="164"/>
                  </a:cubicBezTo>
                  <a:close/>
                  <a:moveTo>
                    <a:pt x="155" y="174"/>
                  </a:moveTo>
                  <a:cubicBezTo>
                    <a:pt x="153" y="174"/>
                    <a:pt x="153" y="173"/>
                    <a:pt x="153" y="171"/>
                  </a:cubicBezTo>
                  <a:cubicBezTo>
                    <a:pt x="153" y="172"/>
                    <a:pt x="156" y="172"/>
                    <a:pt x="155" y="174"/>
                  </a:cubicBezTo>
                  <a:close/>
                  <a:moveTo>
                    <a:pt x="152" y="197"/>
                  </a:moveTo>
                  <a:cubicBezTo>
                    <a:pt x="154" y="198"/>
                    <a:pt x="155" y="199"/>
                    <a:pt x="155" y="202"/>
                  </a:cubicBezTo>
                  <a:cubicBezTo>
                    <a:pt x="153" y="203"/>
                    <a:pt x="151" y="201"/>
                    <a:pt x="151" y="198"/>
                  </a:cubicBezTo>
                  <a:cubicBezTo>
                    <a:pt x="152" y="199"/>
                    <a:pt x="152" y="198"/>
                    <a:pt x="152" y="197"/>
                  </a:cubicBezTo>
                  <a:close/>
                  <a:moveTo>
                    <a:pt x="155" y="194"/>
                  </a:moveTo>
                  <a:cubicBezTo>
                    <a:pt x="155" y="193"/>
                    <a:pt x="155" y="192"/>
                    <a:pt x="156" y="190"/>
                  </a:cubicBezTo>
                  <a:cubicBezTo>
                    <a:pt x="157" y="191"/>
                    <a:pt x="158" y="193"/>
                    <a:pt x="158" y="196"/>
                  </a:cubicBezTo>
                  <a:cubicBezTo>
                    <a:pt x="157" y="197"/>
                    <a:pt x="156" y="195"/>
                    <a:pt x="155" y="194"/>
                  </a:cubicBezTo>
                  <a:close/>
                  <a:moveTo>
                    <a:pt x="158" y="171"/>
                  </a:moveTo>
                  <a:cubicBezTo>
                    <a:pt x="156" y="171"/>
                    <a:pt x="157" y="168"/>
                    <a:pt x="155" y="166"/>
                  </a:cubicBezTo>
                  <a:cubicBezTo>
                    <a:pt x="156" y="165"/>
                    <a:pt x="157" y="165"/>
                    <a:pt x="157" y="163"/>
                  </a:cubicBezTo>
                  <a:cubicBezTo>
                    <a:pt x="159" y="163"/>
                    <a:pt x="159" y="165"/>
                    <a:pt x="159" y="166"/>
                  </a:cubicBezTo>
                  <a:cubicBezTo>
                    <a:pt x="159" y="168"/>
                    <a:pt x="158" y="170"/>
                    <a:pt x="158" y="171"/>
                  </a:cubicBezTo>
                  <a:close/>
                  <a:moveTo>
                    <a:pt x="157" y="156"/>
                  </a:moveTo>
                  <a:cubicBezTo>
                    <a:pt x="155" y="154"/>
                    <a:pt x="158" y="152"/>
                    <a:pt x="158" y="149"/>
                  </a:cubicBezTo>
                  <a:cubicBezTo>
                    <a:pt x="159" y="149"/>
                    <a:pt x="159" y="150"/>
                    <a:pt x="160" y="150"/>
                  </a:cubicBezTo>
                  <a:cubicBezTo>
                    <a:pt x="159" y="153"/>
                    <a:pt x="159" y="156"/>
                    <a:pt x="157" y="156"/>
                  </a:cubicBezTo>
                  <a:close/>
                  <a:moveTo>
                    <a:pt x="159" y="140"/>
                  </a:moveTo>
                  <a:cubicBezTo>
                    <a:pt x="159" y="139"/>
                    <a:pt x="158" y="138"/>
                    <a:pt x="157" y="137"/>
                  </a:cubicBezTo>
                  <a:cubicBezTo>
                    <a:pt x="157" y="136"/>
                    <a:pt x="159" y="135"/>
                    <a:pt x="159" y="134"/>
                  </a:cubicBezTo>
                  <a:cubicBezTo>
                    <a:pt x="158" y="133"/>
                    <a:pt x="157" y="135"/>
                    <a:pt x="157" y="136"/>
                  </a:cubicBezTo>
                  <a:cubicBezTo>
                    <a:pt x="155" y="134"/>
                    <a:pt x="153" y="132"/>
                    <a:pt x="152" y="129"/>
                  </a:cubicBezTo>
                  <a:cubicBezTo>
                    <a:pt x="154" y="128"/>
                    <a:pt x="155" y="127"/>
                    <a:pt x="156" y="125"/>
                  </a:cubicBezTo>
                  <a:cubicBezTo>
                    <a:pt x="160" y="128"/>
                    <a:pt x="159" y="132"/>
                    <a:pt x="163" y="134"/>
                  </a:cubicBezTo>
                  <a:cubicBezTo>
                    <a:pt x="162" y="137"/>
                    <a:pt x="161" y="138"/>
                    <a:pt x="159" y="140"/>
                  </a:cubicBezTo>
                  <a:close/>
                  <a:moveTo>
                    <a:pt x="153" y="142"/>
                  </a:moveTo>
                  <a:cubicBezTo>
                    <a:pt x="155" y="142"/>
                    <a:pt x="155" y="144"/>
                    <a:pt x="157" y="144"/>
                  </a:cubicBezTo>
                  <a:cubicBezTo>
                    <a:pt x="156" y="147"/>
                    <a:pt x="154" y="149"/>
                    <a:pt x="153" y="151"/>
                  </a:cubicBezTo>
                  <a:cubicBezTo>
                    <a:pt x="153" y="148"/>
                    <a:pt x="149" y="149"/>
                    <a:pt x="149" y="146"/>
                  </a:cubicBezTo>
                  <a:cubicBezTo>
                    <a:pt x="152" y="147"/>
                    <a:pt x="152" y="145"/>
                    <a:pt x="152" y="143"/>
                  </a:cubicBezTo>
                  <a:cubicBezTo>
                    <a:pt x="150" y="143"/>
                    <a:pt x="151" y="147"/>
                    <a:pt x="148" y="146"/>
                  </a:cubicBezTo>
                  <a:cubicBezTo>
                    <a:pt x="149" y="143"/>
                    <a:pt x="146" y="144"/>
                    <a:pt x="145" y="143"/>
                  </a:cubicBezTo>
                  <a:cubicBezTo>
                    <a:pt x="145" y="138"/>
                    <a:pt x="149" y="138"/>
                    <a:pt x="149" y="134"/>
                  </a:cubicBezTo>
                  <a:cubicBezTo>
                    <a:pt x="151" y="136"/>
                    <a:pt x="154" y="139"/>
                    <a:pt x="153" y="142"/>
                  </a:cubicBezTo>
                  <a:close/>
                  <a:moveTo>
                    <a:pt x="144" y="138"/>
                  </a:moveTo>
                  <a:cubicBezTo>
                    <a:pt x="141" y="137"/>
                    <a:pt x="140" y="135"/>
                    <a:pt x="138" y="133"/>
                  </a:cubicBezTo>
                  <a:cubicBezTo>
                    <a:pt x="139" y="130"/>
                    <a:pt x="141" y="129"/>
                    <a:pt x="142" y="126"/>
                  </a:cubicBezTo>
                  <a:cubicBezTo>
                    <a:pt x="144" y="128"/>
                    <a:pt x="145" y="130"/>
                    <a:pt x="147" y="132"/>
                  </a:cubicBezTo>
                  <a:cubicBezTo>
                    <a:pt x="146" y="134"/>
                    <a:pt x="144" y="136"/>
                    <a:pt x="144" y="138"/>
                  </a:cubicBezTo>
                  <a:close/>
                  <a:moveTo>
                    <a:pt x="137" y="132"/>
                  </a:moveTo>
                  <a:cubicBezTo>
                    <a:pt x="136" y="128"/>
                    <a:pt x="140" y="128"/>
                    <a:pt x="140" y="124"/>
                  </a:cubicBezTo>
                  <a:cubicBezTo>
                    <a:pt x="142" y="126"/>
                    <a:pt x="138" y="131"/>
                    <a:pt x="137" y="132"/>
                  </a:cubicBezTo>
                  <a:close/>
                  <a:moveTo>
                    <a:pt x="138" y="144"/>
                  </a:moveTo>
                  <a:cubicBezTo>
                    <a:pt x="136" y="142"/>
                    <a:pt x="134" y="139"/>
                    <a:pt x="136" y="136"/>
                  </a:cubicBezTo>
                  <a:cubicBezTo>
                    <a:pt x="134" y="136"/>
                    <a:pt x="135" y="138"/>
                    <a:pt x="133" y="137"/>
                  </a:cubicBezTo>
                  <a:cubicBezTo>
                    <a:pt x="133" y="136"/>
                    <a:pt x="134" y="136"/>
                    <a:pt x="134" y="134"/>
                  </a:cubicBezTo>
                  <a:cubicBezTo>
                    <a:pt x="136" y="136"/>
                    <a:pt x="144" y="141"/>
                    <a:pt x="138" y="144"/>
                  </a:cubicBezTo>
                  <a:close/>
                  <a:moveTo>
                    <a:pt x="136" y="149"/>
                  </a:moveTo>
                  <a:cubicBezTo>
                    <a:pt x="133" y="148"/>
                    <a:pt x="132" y="146"/>
                    <a:pt x="132" y="143"/>
                  </a:cubicBezTo>
                  <a:cubicBezTo>
                    <a:pt x="134" y="144"/>
                    <a:pt x="137" y="147"/>
                    <a:pt x="136" y="149"/>
                  </a:cubicBezTo>
                  <a:close/>
                  <a:moveTo>
                    <a:pt x="129" y="143"/>
                  </a:moveTo>
                  <a:cubicBezTo>
                    <a:pt x="130" y="142"/>
                    <a:pt x="130" y="141"/>
                    <a:pt x="132" y="141"/>
                  </a:cubicBezTo>
                  <a:cubicBezTo>
                    <a:pt x="132" y="142"/>
                    <a:pt x="131" y="144"/>
                    <a:pt x="129" y="143"/>
                  </a:cubicBezTo>
                  <a:close/>
                  <a:moveTo>
                    <a:pt x="132" y="153"/>
                  </a:moveTo>
                  <a:cubicBezTo>
                    <a:pt x="131" y="156"/>
                    <a:pt x="130" y="158"/>
                    <a:pt x="128" y="161"/>
                  </a:cubicBezTo>
                  <a:cubicBezTo>
                    <a:pt x="121" y="158"/>
                    <a:pt x="128" y="151"/>
                    <a:pt x="129" y="148"/>
                  </a:cubicBezTo>
                  <a:cubicBezTo>
                    <a:pt x="131" y="149"/>
                    <a:pt x="131" y="152"/>
                    <a:pt x="132" y="153"/>
                  </a:cubicBezTo>
                  <a:close/>
                  <a:moveTo>
                    <a:pt x="122" y="156"/>
                  </a:moveTo>
                  <a:cubicBezTo>
                    <a:pt x="124" y="153"/>
                    <a:pt x="125" y="148"/>
                    <a:pt x="128" y="146"/>
                  </a:cubicBezTo>
                  <a:cubicBezTo>
                    <a:pt x="128" y="147"/>
                    <a:pt x="129" y="147"/>
                    <a:pt x="129" y="148"/>
                  </a:cubicBezTo>
                  <a:cubicBezTo>
                    <a:pt x="125" y="150"/>
                    <a:pt x="126" y="156"/>
                    <a:pt x="122" y="156"/>
                  </a:cubicBezTo>
                  <a:close/>
                  <a:moveTo>
                    <a:pt x="125" y="166"/>
                  </a:moveTo>
                  <a:cubicBezTo>
                    <a:pt x="124" y="166"/>
                    <a:pt x="125" y="167"/>
                    <a:pt x="123" y="167"/>
                  </a:cubicBezTo>
                  <a:cubicBezTo>
                    <a:pt x="122" y="165"/>
                    <a:pt x="121" y="163"/>
                    <a:pt x="122" y="161"/>
                  </a:cubicBezTo>
                  <a:cubicBezTo>
                    <a:pt x="124" y="162"/>
                    <a:pt x="125" y="164"/>
                    <a:pt x="125" y="166"/>
                  </a:cubicBezTo>
                  <a:close/>
                  <a:moveTo>
                    <a:pt x="114" y="170"/>
                  </a:moveTo>
                  <a:cubicBezTo>
                    <a:pt x="115" y="168"/>
                    <a:pt x="115" y="166"/>
                    <a:pt x="118" y="165"/>
                  </a:cubicBezTo>
                  <a:cubicBezTo>
                    <a:pt x="117" y="167"/>
                    <a:pt x="116" y="170"/>
                    <a:pt x="114" y="170"/>
                  </a:cubicBezTo>
                  <a:close/>
                  <a:moveTo>
                    <a:pt x="115" y="179"/>
                  </a:moveTo>
                  <a:cubicBezTo>
                    <a:pt x="115" y="178"/>
                    <a:pt x="114" y="179"/>
                    <a:pt x="113" y="179"/>
                  </a:cubicBezTo>
                  <a:cubicBezTo>
                    <a:pt x="113" y="177"/>
                    <a:pt x="115" y="178"/>
                    <a:pt x="114" y="176"/>
                  </a:cubicBezTo>
                  <a:cubicBezTo>
                    <a:pt x="116" y="176"/>
                    <a:pt x="117" y="178"/>
                    <a:pt x="117" y="180"/>
                  </a:cubicBezTo>
                  <a:cubicBezTo>
                    <a:pt x="115" y="182"/>
                    <a:pt x="115" y="180"/>
                    <a:pt x="114" y="181"/>
                  </a:cubicBezTo>
                  <a:cubicBezTo>
                    <a:pt x="114" y="182"/>
                    <a:pt x="115" y="182"/>
                    <a:pt x="115" y="184"/>
                  </a:cubicBezTo>
                  <a:cubicBezTo>
                    <a:pt x="112" y="184"/>
                    <a:pt x="113" y="188"/>
                    <a:pt x="111" y="188"/>
                  </a:cubicBezTo>
                  <a:cubicBezTo>
                    <a:pt x="112" y="186"/>
                    <a:pt x="110" y="186"/>
                    <a:pt x="110" y="184"/>
                  </a:cubicBezTo>
                  <a:cubicBezTo>
                    <a:pt x="112" y="182"/>
                    <a:pt x="112" y="179"/>
                    <a:pt x="115" y="179"/>
                  </a:cubicBezTo>
                  <a:close/>
                  <a:moveTo>
                    <a:pt x="109" y="181"/>
                  </a:moveTo>
                  <a:cubicBezTo>
                    <a:pt x="108" y="180"/>
                    <a:pt x="110" y="177"/>
                    <a:pt x="111" y="176"/>
                  </a:cubicBezTo>
                  <a:cubicBezTo>
                    <a:pt x="111" y="178"/>
                    <a:pt x="109" y="179"/>
                    <a:pt x="109" y="181"/>
                  </a:cubicBezTo>
                  <a:close/>
                  <a:moveTo>
                    <a:pt x="110" y="197"/>
                  </a:moveTo>
                  <a:cubicBezTo>
                    <a:pt x="114" y="200"/>
                    <a:pt x="117" y="202"/>
                    <a:pt x="113" y="206"/>
                  </a:cubicBezTo>
                  <a:cubicBezTo>
                    <a:pt x="111" y="205"/>
                    <a:pt x="111" y="202"/>
                    <a:pt x="108" y="201"/>
                  </a:cubicBezTo>
                  <a:cubicBezTo>
                    <a:pt x="108" y="198"/>
                    <a:pt x="110" y="199"/>
                    <a:pt x="110" y="197"/>
                  </a:cubicBezTo>
                  <a:close/>
                  <a:moveTo>
                    <a:pt x="103" y="225"/>
                  </a:moveTo>
                  <a:cubicBezTo>
                    <a:pt x="105" y="226"/>
                    <a:pt x="106" y="228"/>
                    <a:pt x="106" y="231"/>
                  </a:cubicBezTo>
                  <a:cubicBezTo>
                    <a:pt x="104" y="232"/>
                    <a:pt x="102" y="232"/>
                    <a:pt x="104" y="234"/>
                  </a:cubicBezTo>
                  <a:cubicBezTo>
                    <a:pt x="102" y="234"/>
                    <a:pt x="102" y="231"/>
                    <a:pt x="100" y="231"/>
                  </a:cubicBezTo>
                  <a:cubicBezTo>
                    <a:pt x="100" y="229"/>
                    <a:pt x="102" y="228"/>
                    <a:pt x="103" y="225"/>
                  </a:cubicBezTo>
                  <a:close/>
                  <a:moveTo>
                    <a:pt x="104" y="245"/>
                  </a:moveTo>
                  <a:cubicBezTo>
                    <a:pt x="103" y="245"/>
                    <a:pt x="102" y="242"/>
                    <a:pt x="103" y="240"/>
                  </a:cubicBezTo>
                  <a:cubicBezTo>
                    <a:pt x="106" y="240"/>
                    <a:pt x="106" y="244"/>
                    <a:pt x="104" y="245"/>
                  </a:cubicBezTo>
                  <a:close/>
                  <a:moveTo>
                    <a:pt x="110" y="260"/>
                  </a:moveTo>
                  <a:cubicBezTo>
                    <a:pt x="112" y="261"/>
                    <a:pt x="109" y="264"/>
                    <a:pt x="107" y="265"/>
                  </a:cubicBezTo>
                  <a:cubicBezTo>
                    <a:pt x="107" y="262"/>
                    <a:pt x="109" y="262"/>
                    <a:pt x="110" y="260"/>
                  </a:cubicBezTo>
                  <a:close/>
                  <a:moveTo>
                    <a:pt x="108" y="253"/>
                  </a:moveTo>
                  <a:cubicBezTo>
                    <a:pt x="107" y="251"/>
                    <a:pt x="107" y="248"/>
                    <a:pt x="108" y="246"/>
                  </a:cubicBezTo>
                  <a:cubicBezTo>
                    <a:pt x="110" y="247"/>
                    <a:pt x="111" y="249"/>
                    <a:pt x="112" y="250"/>
                  </a:cubicBezTo>
                  <a:cubicBezTo>
                    <a:pt x="111" y="252"/>
                    <a:pt x="111" y="253"/>
                    <a:pt x="108" y="253"/>
                  </a:cubicBezTo>
                  <a:close/>
                  <a:moveTo>
                    <a:pt x="113" y="255"/>
                  </a:moveTo>
                  <a:cubicBezTo>
                    <a:pt x="112" y="255"/>
                    <a:pt x="112" y="254"/>
                    <a:pt x="113" y="253"/>
                  </a:cubicBezTo>
                  <a:cubicBezTo>
                    <a:pt x="114" y="253"/>
                    <a:pt x="114" y="254"/>
                    <a:pt x="115" y="254"/>
                  </a:cubicBezTo>
                  <a:cubicBezTo>
                    <a:pt x="114" y="255"/>
                    <a:pt x="114" y="257"/>
                    <a:pt x="112" y="257"/>
                  </a:cubicBezTo>
                  <a:cubicBezTo>
                    <a:pt x="112" y="256"/>
                    <a:pt x="112" y="256"/>
                    <a:pt x="113" y="255"/>
                  </a:cubicBezTo>
                  <a:close/>
                  <a:moveTo>
                    <a:pt x="110" y="244"/>
                  </a:moveTo>
                  <a:cubicBezTo>
                    <a:pt x="111" y="242"/>
                    <a:pt x="112" y="240"/>
                    <a:pt x="113" y="238"/>
                  </a:cubicBezTo>
                  <a:cubicBezTo>
                    <a:pt x="117" y="240"/>
                    <a:pt x="116" y="243"/>
                    <a:pt x="115" y="247"/>
                  </a:cubicBezTo>
                  <a:cubicBezTo>
                    <a:pt x="112" y="247"/>
                    <a:pt x="112" y="244"/>
                    <a:pt x="110" y="244"/>
                  </a:cubicBezTo>
                  <a:close/>
                  <a:moveTo>
                    <a:pt x="117" y="257"/>
                  </a:moveTo>
                  <a:cubicBezTo>
                    <a:pt x="120" y="258"/>
                    <a:pt x="116" y="261"/>
                    <a:pt x="121" y="261"/>
                  </a:cubicBezTo>
                  <a:cubicBezTo>
                    <a:pt x="120" y="262"/>
                    <a:pt x="120" y="263"/>
                    <a:pt x="120" y="264"/>
                  </a:cubicBezTo>
                  <a:cubicBezTo>
                    <a:pt x="118" y="263"/>
                    <a:pt x="117" y="263"/>
                    <a:pt x="115" y="261"/>
                  </a:cubicBezTo>
                  <a:cubicBezTo>
                    <a:pt x="116" y="260"/>
                    <a:pt x="116" y="258"/>
                    <a:pt x="117" y="257"/>
                  </a:cubicBezTo>
                  <a:close/>
                  <a:moveTo>
                    <a:pt x="119" y="255"/>
                  </a:moveTo>
                  <a:cubicBezTo>
                    <a:pt x="120" y="253"/>
                    <a:pt x="121" y="251"/>
                    <a:pt x="122" y="250"/>
                  </a:cubicBezTo>
                  <a:cubicBezTo>
                    <a:pt x="123" y="251"/>
                    <a:pt x="124" y="252"/>
                    <a:pt x="125" y="253"/>
                  </a:cubicBezTo>
                  <a:cubicBezTo>
                    <a:pt x="125" y="255"/>
                    <a:pt x="124" y="256"/>
                    <a:pt x="123" y="258"/>
                  </a:cubicBezTo>
                  <a:cubicBezTo>
                    <a:pt x="121" y="257"/>
                    <a:pt x="121" y="255"/>
                    <a:pt x="119" y="255"/>
                  </a:cubicBezTo>
                  <a:close/>
                  <a:moveTo>
                    <a:pt x="122" y="242"/>
                  </a:moveTo>
                  <a:cubicBezTo>
                    <a:pt x="122" y="239"/>
                    <a:pt x="124" y="231"/>
                    <a:pt x="128" y="230"/>
                  </a:cubicBezTo>
                  <a:cubicBezTo>
                    <a:pt x="128" y="234"/>
                    <a:pt x="124" y="238"/>
                    <a:pt x="122" y="242"/>
                  </a:cubicBezTo>
                  <a:close/>
                  <a:moveTo>
                    <a:pt x="128" y="223"/>
                  </a:moveTo>
                  <a:cubicBezTo>
                    <a:pt x="124" y="222"/>
                    <a:pt x="124" y="218"/>
                    <a:pt x="128" y="217"/>
                  </a:cubicBezTo>
                  <a:cubicBezTo>
                    <a:pt x="130" y="219"/>
                    <a:pt x="129" y="221"/>
                    <a:pt x="128" y="223"/>
                  </a:cubicBezTo>
                  <a:close/>
                  <a:moveTo>
                    <a:pt x="131" y="222"/>
                  </a:moveTo>
                  <a:cubicBezTo>
                    <a:pt x="132" y="222"/>
                    <a:pt x="132" y="223"/>
                    <a:pt x="133" y="223"/>
                  </a:cubicBezTo>
                  <a:cubicBezTo>
                    <a:pt x="132" y="225"/>
                    <a:pt x="132" y="227"/>
                    <a:pt x="129" y="227"/>
                  </a:cubicBezTo>
                  <a:cubicBezTo>
                    <a:pt x="128" y="225"/>
                    <a:pt x="131" y="225"/>
                    <a:pt x="131" y="222"/>
                  </a:cubicBezTo>
                  <a:close/>
                  <a:moveTo>
                    <a:pt x="135" y="227"/>
                  </a:moveTo>
                  <a:cubicBezTo>
                    <a:pt x="139" y="227"/>
                    <a:pt x="139" y="233"/>
                    <a:pt x="135" y="234"/>
                  </a:cubicBezTo>
                  <a:cubicBezTo>
                    <a:pt x="135" y="232"/>
                    <a:pt x="134" y="232"/>
                    <a:pt x="133" y="231"/>
                  </a:cubicBezTo>
                  <a:cubicBezTo>
                    <a:pt x="133" y="229"/>
                    <a:pt x="135" y="229"/>
                    <a:pt x="135" y="227"/>
                  </a:cubicBezTo>
                  <a:close/>
                  <a:moveTo>
                    <a:pt x="140" y="231"/>
                  </a:moveTo>
                  <a:cubicBezTo>
                    <a:pt x="140" y="231"/>
                    <a:pt x="140" y="231"/>
                    <a:pt x="141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1" y="233"/>
                    <a:pt x="141" y="232"/>
                    <a:pt x="140" y="233"/>
                  </a:cubicBezTo>
                  <a:cubicBezTo>
                    <a:pt x="141" y="235"/>
                    <a:pt x="143" y="237"/>
                    <a:pt x="145" y="240"/>
                  </a:cubicBezTo>
                  <a:cubicBezTo>
                    <a:pt x="145" y="241"/>
                    <a:pt x="144" y="241"/>
                    <a:pt x="144" y="243"/>
                  </a:cubicBezTo>
                  <a:cubicBezTo>
                    <a:pt x="141" y="241"/>
                    <a:pt x="140" y="238"/>
                    <a:pt x="138" y="237"/>
                  </a:cubicBezTo>
                  <a:cubicBezTo>
                    <a:pt x="138" y="235"/>
                    <a:pt x="139" y="234"/>
                    <a:pt x="140" y="231"/>
                  </a:cubicBezTo>
                  <a:close/>
                  <a:moveTo>
                    <a:pt x="142" y="227"/>
                  </a:moveTo>
                  <a:cubicBezTo>
                    <a:pt x="145" y="227"/>
                    <a:pt x="144" y="230"/>
                    <a:pt x="146" y="231"/>
                  </a:cubicBezTo>
                  <a:cubicBezTo>
                    <a:pt x="144" y="232"/>
                    <a:pt x="142" y="230"/>
                    <a:pt x="142" y="227"/>
                  </a:cubicBezTo>
                  <a:close/>
                  <a:moveTo>
                    <a:pt x="143" y="223"/>
                  </a:moveTo>
                  <a:cubicBezTo>
                    <a:pt x="138" y="219"/>
                    <a:pt x="142" y="215"/>
                    <a:pt x="144" y="212"/>
                  </a:cubicBezTo>
                  <a:cubicBezTo>
                    <a:pt x="149" y="214"/>
                    <a:pt x="145" y="219"/>
                    <a:pt x="143" y="223"/>
                  </a:cubicBezTo>
                  <a:close/>
                  <a:moveTo>
                    <a:pt x="141" y="180"/>
                  </a:moveTo>
                  <a:cubicBezTo>
                    <a:pt x="142" y="176"/>
                    <a:pt x="142" y="174"/>
                    <a:pt x="146" y="174"/>
                  </a:cubicBezTo>
                  <a:cubicBezTo>
                    <a:pt x="146" y="177"/>
                    <a:pt x="145" y="180"/>
                    <a:pt x="141" y="180"/>
                  </a:cubicBezTo>
                  <a:close/>
                  <a:moveTo>
                    <a:pt x="147" y="207"/>
                  </a:moveTo>
                  <a:cubicBezTo>
                    <a:pt x="149" y="208"/>
                    <a:pt x="150" y="210"/>
                    <a:pt x="149" y="212"/>
                  </a:cubicBezTo>
                  <a:cubicBezTo>
                    <a:pt x="147" y="212"/>
                    <a:pt x="146" y="210"/>
                    <a:pt x="146" y="207"/>
                  </a:cubicBezTo>
                  <a:cubicBezTo>
                    <a:pt x="146" y="207"/>
                    <a:pt x="147" y="207"/>
                    <a:pt x="147" y="207"/>
                  </a:cubicBezTo>
                  <a:close/>
                  <a:moveTo>
                    <a:pt x="149" y="204"/>
                  </a:moveTo>
                  <a:cubicBezTo>
                    <a:pt x="150" y="205"/>
                    <a:pt x="151" y="205"/>
                    <a:pt x="151" y="207"/>
                  </a:cubicBezTo>
                  <a:cubicBezTo>
                    <a:pt x="150" y="209"/>
                    <a:pt x="147" y="205"/>
                    <a:pt x="149" y="204"/>
                  </a:cubicBezTo>
                  <a:close/>
                  <a:moveTo>
                    <a:pt x="156" y="221"/>
                  </a:moveTo>
                  <a:cubicBezTo>
                    <a:pt x="153" y="219"/>
                    <a:pt x="150" y="216"/>
                    <a:pt x="151" y="213"/>
                  </a:cubicBezTo>
                  <a:cubicBezTo>
                    <a:pt x="153" y="215"/>
                    <a:pt x="155" y="217"/>
                    <a:pt x="156" y="221"/>
                  </a:cubicBezTo>
                  <a:close/>
                  <a:moveTo>
                    <a:pt x="152" y="208"/>
                  </a:moveTo>
                  <a:cubicBezTo>
                    <a:pt x="154" y="211"/>
                    <a:pt x="158" y="213"/>
                    <a:pt x="158" y="217"/>
                  </a:cubicBezTo>
                  <a:cubicBezTo>
                    <a:pt x="156" y="215"/>
                    <a:pt x="152" y="211"/>
                    <a:pt x="152" y="208"/>
                  </a:cubicBezTo>
                  <a:close/>
                  <a:moveTo>
                    <a:pt x="156" y="201"/>
                  </a:moveTo>
                  <a:cubicBezTo>
                    <a:pt x="159" y="204"/>
                    <a:pt x="164" y="208"/>
                    <a:pt x="161" y="212"/>
                  </a:cubicBezTo>
                  <a:cubicBezTo>
                    <a:pt x="158" y="209"/>
                    <a:pt x="154" y="207"/>
                    <a:pt x="156" y="201"/>
                  </a:cubicBezTo>
                  <a:close/>
                  <a:moveTo>
                    <a:pt x="158" y="198"/>
                  </a:moveTo>
                  <a:cubicBezTo>
                    <a:pt x="159" y="197"/>
                    <a:pt x="159" y="197"/>
                    <a:pt x="159" y="196"/>
                  </a:cubicBezTo>
                  <a:cubicBezTo>
                    <a:pt x="162" y="199"/>
                    <a:pt x="164" y="201"/>
                    <a:pt x="165" y="206"/>
                  </a:cubicBezTo>
                  <a:cubicBezTo>
                    <a:pt x="161" y="203"/>
                    <a:pt x="162" y="200"/>
                    <a:pt x="158" y="198"/>
                  </a:cubicBezTo>
                  <a:close/>
                  <a:moveTo>
                    <a:pt x="159" y="186"/>
                  </a:moveTo>
                  <a:cubicBezTo>
                    <a:pt x="161" y="186"/>
                    <a:pt x="160" y="188"/>
                    <a:pt x="161" y="189"/>
                  </a:cubicBezTo>
                  <a:cubicBezTo>
                    <a:pt x="161" y="190"/>
                    <a:pt x="158" y="187"/>
                    <a:pt x="159" y="186"/>
                  </a:cubicBezTo>
                  <a:close/>
                  <a:moveTo>
                    <a:pt x="159" y="174"/>
                  </a:moveTo>
                  <a:cubicBezTo>
                    <a:pt x="158" y="171"/>
                    <a:pt x="159" y="169"/>
                    <a:pt x="161" y="168"/>
                  </a:cubicBezTo>
                  <a:cubicBezTo>
                    <a:pt x="162" y="169"/>
                    <a:pt x="162" y="170"/>
                    <a:pt x="163" y="171"/>
                  </a:cubicBezTo>
                  <a:cubicBezTo>
                    <a:pt x="162" y="172"/>
                    <a:pt x="161" y="173"/>
                    <a:pt x="162" y="175"/>
                  </a:cubicBezTo>
                  <a:cubicBezTo>
                    <a:pt x="160" y="175"/>
                    <a:pt x="160" y="174"/>
                    <a:pt x="159" y="174"/>
                  </a:cubicBezTo>
                  <a:close/>
                  <a:moveTo>
                    <a:pt x="162" y="161"/>
                  </a:moveTo>
                  <a:cubicBezTo>
                    <a:pt x="162" y="162"/>
                    <a:pt x="160" y="160"/>
                    <a:pt x="159" y="160"/>
                  </a:cubicBezTo>
                  <a:cubicBezTo>
                    <a:pt x="161" y="159"/>
                    <a:pt x="160" y="155"/>
                    <a:pt x="163" y="155"/>
                  </a:cubicBezTo>
                  <a:cubicBezTo>
                    <a:pt x="164" y="157"/>
                    <a:pt x="166" y="159"/>
                    <a:pt x="164" y="161"/>
                  </a:cubicBezTo>
                  <a:cubicBezTo>
                    <a:pt x="162" y="161"/>
                    <a:pt x="162" y="159"/>
                    <a:pt x="161" y="159"/>
                  </a:cubicBezTo>
                  <a:cubicBezTo>
                    <a:pt x="161" y="160"/>
                    <a:pt x="162" y="161"/>
                    <a:pt x="162" y="161"/>
                  </a:cubicBezTo>
                  <a:close/>
                  <a:moveTo>
                    <a:pt x="165" y="160"/>
                  </a:moveTo>
                  <a:cubicBezTo>
                    <a:pt x="167" y="161"/>
                    <a:pt x="167" y="162"/>
                    <a:pt x="168" y="164"/>
                  </a:cubicBezTo>
                  <a:cubicBezTo>
                    <a:pt x="167" y="164"/>
                    <a:pt x="167" y="165"/>
                    <a:pt x="166" y="166"/>
                  </a:cubicBezTo>
                  <a:cubicBezTo>
                    <a:pt x="164" y="166"/>
                    <a:pt x="166" y="163"/>
                    <a:pt x="163" y="164"/>
                  </a:cubicBezTo>
                  <a:cubicBezTo>
                    <a:pt x="164" y="163"/>
                    <a:pt x="164" y="162"/>
                    <a:pt x="165" y="160"/>
                  </a:cubicBezTo>
                  <a:close/>
                  <a:moveTo>
                    <a:pt x="163" y="145"/>
                  </a:moveTo>
                  <a:cubicBezTo>
                    <a:pt x="162" y="143"/>
                    <a:pt x="164" y="140"/>
                    <a:pt x="165" y="138"/>
                  </a:cubicBezTo>
                  <a:cubicBezTo>
                    <a:pt x="167" y="139"/>
                    <a:pt x="165" y="145"/>
                    <a:pt x="163" y="145"/>
                  </a:cubicBezTo>
                  <a:close/>
                  <a:moveTo>
                    <a:pt x="164" y="125"/>
                  </a:moveTo>
                  <a:cubicBezTo>
                    <a:pt x="166" y="125"/>
                    <a:pt x="166" y="122"/>
                    <a:pt x="168" y="119"/>
                  </a:cubicBezTo>
                  <a:cubicBezTo>
                    <a:pt x="174" y="121"/>
                    <a:pt x="168" y="126"/>
                    <a:pt x="166" y="129"/>
                  </a:cubicBezTo>
                  <a:cubicBezTo>
                    <a:pt x="164" y="128"/>
                    <a:pt x="165" y="127"/>
                    <a:pt x="164" y="125"/>
                  </a:cubicBezTo>
                  <a:close/>
                  <a:moveTo>
                    <a:pt x="165" y="122"/>
                  </a:moveTo>
                  <a:cubicBezTo>
                    <a:pt x="164" y="122"/>
                    <a:pt x="164" y="121"/>
                    <a:pt x="163" y="121"/>
                  </a:cubicBezTo>
                  <a:cubicBezTo>
                    <a:pt x="162" y="123"/>
                    <a:pt x="165" y="122"/>
                    <a:pt x="164" y="124"/>
                  </a:cubicBezTo>
                  <a:cubicBezTo>
                    <a:pt x="163" y="124"/>
                    <a:pt x="162" y="124"/>
                    <a:pt x="161" y="124"/>
                  </a:cubicBezTo>
                  <a:cubicBezTo>
                    <a:pt x="162" y="121"/>
                    <a:pt x="160" y="121"/>
                    <a:pt x="159" y="120"/>
                  </a:cubicBezTo>
                  <a:cubicBezTo>
                    <a:pt x="160" y="117"/>
                    <a:pt x="163" y="115"/>
                    <a:pt x="164" y="112"/>
                  </a:cubicBezTo>
                  <a:cubicBezTo>
                    <a:pt x="166" y="113"/>
                    <a:pt x="166" y="116"/>
                    <a:pt x="168" y="117"/>
                  </a:cubicBezTo>
                  <a:cubicBezTo>
                    <a:pt x="167" y="119"/>
                    <a:pt x="165" y="120"/>
                    <a:pt x="165" y="122"/>
                  </a:cubicBezTo>
                  <a:close/>
                  <a:moveTo>
                    <a:pt x="158" y="116"/>
                  </a:moveTo>
                  <a:cubicBezTo>
                    <a:pt x="155" y="115"/>
                    <a:pt x="154" y="113"/>
                    <a:pt x="152" y="110"/>
                  </a:cubicBezTo>
                  <a:cubicBezTo>
                    <a:pt x="153" y="109"/>
                    <a:pt x="154" y="108"/>
                    <a:pt x="155" y="106"/>
                  </a:cubicBezTo>
                  <a:cubicBezTo>
                    <a:pt x="153" y="107"/>
                    <a:pt x="152" y="108"/>
                    <a:pt x="152" y="109"/>
                  </a:cubicBezTo>
                  <a:cubicBezTo>
                    <a:pt x="149" y="106"/>
                    <a:pt x="154" y="103"/>
                    <a:pt x="154" y="100"/>
                  </a:cubicBezTo>
                  <a:cubicBezTo>
                    <a:pt x="157" y="103"/>
                    <a:pt x="160" y="106"/>
                    <a:pt x="161" y="110"/>
                  </a:cubicBezTo>
                  <a:cubicBezTo>
                    <a:pt x="160" y="112"/>
                    <a:pt x="158" y="113"/>
                    <a:pt x="158" y="116"/>
                  </a:cubicBezTo>
                  <a:close/>
                  <a:moveTo>
                    <a:pt x="153" y="122"/>
                  </a:moveTo>
                  <a:cubicBezTo>
                    <a:pt x="153" y="124"/>
                    <a:pt x="151" y="125"/>
                    <a:pt x="150" y="127"/>
                  </a:cubicBezTo>
                  <a:cubicBezTo>
                    <a:pt x="147" y="125"/>
                    <a:pt x="147" y="120"/>
                    <a:pt x="144" y="119"/>
                  </a:cubicBezTo>
                  <a:cubicBezTo>
                    <a:pt x="145" y="117"/>
                    <a:pt x="146" y="115"/>
                    <a:pt x="147" y="113"/>
                  </a:cubicBezTo>
                  <a:cubicBezTo>
                    <a:pt x="149" y="116"/>
                    <a:pt x="151" y="118"/>
                    <a:pt x="153" y="122"/>
                  </a:cubicBezTo>
                  <a:close/>
                  <a:moveTo>
                    <a:pt x="140" y="113"/>
                  </a:moveTo>
                  <a:cubicBezTo>
                    <a:pt x="139" y="111"/>
                    <a:pt x="137" y="110"/>
                    <a:pt x="136" y="108"/>
                  </a:cubicBezTo>
                  <a:cubicBezTo>
                    <a:pt x="137" y="106"/>
                    <a:pt x="138" y="104"/>
                    <a:pt x="140" y="102"/>
                  </a:cubicBezTo>
                  <a:cubicBezTo>
                    <a:pt x="141" y="104"/>
                    <a:pt x="142" y="107"/>
                    <a:pt x="144" y="109"/>
                  </a:cubicBezTo>
                  <a:cubicBezTo>
                    <a:pt x="143" y="110"/>
                    <a:pt x="143" y="113"/>
                    <a:pt x="140" y="113"/>
                  </a:cubicBezTo>
                  <a:close/>
                  <a:moveTo>
                    <a:pt x="137" y="120"/>
                  </a:moveTo>
                  <a:cubicBezTo>
                    <a:pt x="137" y="123"/>
                    <a:pt x="134" y="124"/>
                    <a:pt x="134" y="127"/>
                  </a:cubicBezTo>
                  <a:cubicBezTo>
                    <a:pt x="132" y="126"/>
                    <a:pt x="130" y="124"/>
                    <a:pt x="128" y="122"/>
                  </a:cubicBezTo>
                  <a:cubicBezTo>
                    <a:pt x="129" y="119"/>
                    <a:pt x="131" y="117"/>
                    <a:pt x="132" y="115"/>
                  </a:cubicBezTo>
                  <a:cubicBezTo>
                    <a:pt x="135" y="115"/>
                    <a:pt x="135" y="119"/>
                    <a:pt x="137" y="120"/>
                  </a:cubicBezTo>
                  <a:close/>
                  <a:moveTo>
                    <a:pt x="130" y="133"/>
                  </a:moveTo>
                  <a:cubicBezTo>
                    <a:pt x="128" y="131"/>
                    <a:pt x="124" y="129"/>
                    <a:pt x="126" y="124"/>
                  </a:cubicBezTo>
                  <a:cubicBezTo>
                    <a:pt x="128" y="127"/>
                    <a:pt x="132" y="130"/>
                    <a:pt x="130" y="133"/>
                  </a:cubicBezTo>
                  <a:close/>
                  <a:moveTo>
                    <a:pt x="127" y="138"/>
                  </a:moveTo>
                  <a:cubicBezTo>
                    <a:pt x="125" y="137"/>
                    <a:pt x="121" y="134"/>
                    <a:pt x="121" y="133"/>
                  </a:cubicBezTo>
                  <a:cubicBezTo>
                    <a:pt x="121" y="128"/>
                    <a:pt x="129" y="134"/>
                    <a:pt x="127" y="138"/>
                  </a:cubicBezTo>
                  <a:close/>
                  <a:moveTo>
                    <a:pt x="118" y="116"/>
                  </a:moveTo>
                  <a:cubicBezTo>
                    <a:pt x="121" y="115"/>
                    <a:pt x="124" y="121"/>
                    <a:pt x="123" y="123"/>
                  </a:cubicBezTo>
                  <a:cubicBezTo>
                    <a:pt x="119" y="122"/>
                    <a:pt x="121" y="119"/>
                    <a:pt x="118" y="116"/>
                  </a:cubicBezTo>
                  <a:close/>
                  <a:moveTo>
                    <a:pt x="120" y="128"/>
                  </a:moveTo>
                  <a:cubicBezTo>
                    <a:pt x="117" y="128"/>
                    <a:pt x="117" y="125"/>
                    <a:pt x="117" y="124"/>
                  </a:cubicBezTo>
                  <a:cubicBezTo>
                    <a:pt x="118" y="123"/>
                    <a:pt x="121" y="126"/>
                    <a:pt x="120" y="128"/>
                  </a:cubicBezTo>
                  <a:close/>
                  <a:moveTo>
                    <a:pt x="119" y="135"/>
                  </a:moveTo>
                  <a:cubicBezTo>
                    <a:pt x="126" y="138"/>
                    <a:pt x="124" y="146"/>
                    <a:pt x="120" y="151"/>
                  </a:cubicBezTo>
                  <a:cubicBezTo>
                    <a:pt x="118" y="149"/>
                    <a:pt x="115" y="148"/>
                    <a:pt x="114" y="146"/>
                  </a:cubicBezTo>
                  <a:cubicBezTo>
                    <a:pt x="114" y="141"/>
                    <a:pt x="118" y="140"/>
                    <a:pt x="119" y="135"/>
                  </a:cubicBezTo>
                  <a:close/>
                  <a:moveTo>
                    <a:pt x="111" y="165"/>
                  </a:moveTo>
                  <a:cubicBezTo>
                    <a:pt x="107" y="163"/>
                    <a:pt x="104" y="158"/>
                    <a:pt x="108" y="154"/>
                  </a:cubicBezTo>
                  <a:cubicBezTo>
                    <a:pt x="112" y="157"/>
                    <a:pt x="115" y="161"/>
                    <a:pt x="111" y="165"/>
                  </a:cubicBezTo>
                  <a:close/>
                  <a:moveTo>
                    <a:pt x="104" y="130"/>
                  </a:moveTo>
                  <a:cubicBezTo>
                    <a:pt x="103" y="129"/>
                    <a:pt x="100" y="128"/>
                    <a:pt x="99" y="126"/>
                  </a:cubicBezTo>
                  <a:cubicBezTo>
                    <a:pt x="100" y="122"/>
                    <a:pt x="103" y="119"/>
                    <a:pt x="104" y="115"/>
                  </a:cubicBezTo>
                  <a:cubicBezTo>
                    <a:pt x="108" y="115"/>
                    <a:pt x="107" y="120"/>
                    <a:pt x="110" y="121"/>
                  </a:cubicBezTo>
                  <a:cubicBezTo>
                    <a:pt x="108" y="124"/>
                    <a:pt x="105" y="126"/>
                    <a:pt x="104" y="130"/>
                  </a:cubicBezTo>
                  <a:close/>
                  <a:moveTo>
                    <a:pt x="96" y="120"/>
                  </a:moveTo>
                  <a:cubicBezTo>
                    <a:pt x="93" y="117"/>
                    <a:pt x="101" y="114"/>
                    <a:pt x="99" y="110"/>
                  </a:cubicBezTo>
                  <a:cubicBezTo>
                    <a:pt x="100" y="110"/>
                    <a:pt x="101" y="110"/>
                    <a:pt x="102" y="110"/>
                  </a:cubicBezTo>
                  <a:cubicBezTo>
                    <a:pt x="102" y="114"/>
                    <a:pt x="99" y="118"/>
                    <a:pt x="96" y="120"/>
                  </a:cubicBezTo>
                  <a:close/>
                  <a:moveTo>
                    <a:pt x="93" y="116"/>
                  </a:moveTo>
                  <a:cubicBezTo>
                    <a:pt x="92" y="112"/>
                    <a:pt x="96" y="109"/>
                    <a:pt x="97" y="106"/>
                  </a:cubicBezTo>
                  <a:cubicBezTo>
                    <a:pt x="98" y="106"/>
                    <a:pt x="98" y="106"/>
                    <a:pt x="99" y="106"/>
                  </a:cubicBezTo>
                  <a:cubicBezTo>
                    <a:pt x="98" y="111"/>
                    <a:pt x="97" y="114"/>
                    <a:pt x="93" y="116"/>
                  </a:cubicBezTo>
                  <a:close/>
                  <a:moveTo>
                    <a:pt x="91" y="132"/>
                  </a:moveTo>
                  <a:cubicBezTo>
                    <a:pt x="89" y="131"/>
                    <a:pt x="90" y="134"/>
                    <a:pt x="88" y="133"/>
                  </a:cubicBezTo>
                  <a:cubicBezTo>
                    <a:pt x="88" y="132"/>
                    <a:pt x="88" y="131"/>
                    <a:pt x="88" y="130"/>
                  </a:cubicBezTo>
                  <a:cubicBezTo>
                    <a:pt x="90" y="130"/>
                    <a:pt x="91" y="131"/>
                    <a:pt x="91" y="132"/>
                  </a:cubicBezTo>
                  <a:close/>
                  <a:moveTo>
                    <a:pt x="88" y="146"/>
                  </a:moveTo>
                  <a:cubicBezTo>
                    <a:pt x="89" y="146"/>
                    <a:pt x="90" y="146"/>
                    <a:pt x="91" y="146"/>
                  </a:cubicBezTo>
                  <a:cubicBezTo>
                    <a:pt x="91" y="148"/>
                    <a:pt x="93" y="148"/>
                    <a:pt x="93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8" y="153"/>
                    <a:pt x="88" y="148"/>
                    <a:pt x="88" y="146"/>
                  </a:cubicBezTo>
                  <a:close/>
                  <a:moveTo>
                    <a:pt x="93" y="173"/>
                  </a:moveTo>
                  <a:cubicBezTo>
                    <a:pt x="93" y="176"/>
                    <a:pt x="92" y="179"/>
                    <a:pt x="90" y="179"/>
                  </a:cubicBezTo>
                  <a:cubicBezTo>
                    <a:pt x="88" y="177"/>
                    <a:pt x="90" y="174"/>
                    <a:pt x="91" y="173"/>
                  </a:cubicBezTo>
                  <a:cubicBezTo>
                    <a:pt x="92" y="173"/>
                    <a:pt x="92" y="173"/>
                    <a:pt x="93" y="173"/>
                  </a:cubicBezTo>
                  <a:close/>
                  <a:moveTo>
                    <a:pt x="92" y="187"/>
                  </a:moveTo>
                  <a:cubicBezTo>
                    <a:pt x="92" y="189"/>
                    <a:pt x="93" y="189"/>
                    <a:pt x="93" y="191"/>
                  </a:cubicBezTo>
                  <a:cubicBezTo>
                    <a:pt x="92" y="191"/>
                    <a:pt x="92" y="190"/>
                    <a:pt x="91" y="190"/>
                  </a:cubicBezTo>
                  <a:cubicBezTo>
                    <a:pt x="92" y="192"/>
                    <a:pt x="93" y="192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ubicBezTo>
                    <a:pt x="86" y="194"/>
                    <a:pt x="89" y="188"/>
                    <a:pt x="92" y="187"/>
                  </a:cubicBezTo>
                  <a:close/>
                  <a:moveTo>
                    <a:pt x="92" y="200"/>
                  </a:moveTo>
                  <a:cubicBezTo>
                    <a:pt x="92" y="197"/>
                    <a:pt x="93" y="197"/>
                    <a:pt x="95" y="197"/>
                  </a:cubicBezTo>
                  <a:cubicBezTo>
                    <a:pt x="94" y="198"/>
                    <a:pt x="94" y="200"/>
                    <a:pt x="92" y="200"/>
                  </a:cubicBezTo>
                  <a:close/>
                  <a:moveTo>
                    <a:pt x="94" y="218"/>
                  </a:moveTo>
                  <a:cubicBezTo>
                    <a:pt x="93" y="217"/>
                    <a:pt x="93" y="214"/>
                    <a:pt x="94" y="213"/>
                  </a:cubicBezTo>
                  <a:cubicBezTo>
                    <a:pt x="97" y="213"/>
                    <a:pt x="94" y="216"/>
                    <a:pt x="94" y="218"/>
                  </a:cubicBezTo>
                  <a:close/>
                  <a:moveTo>
                    <a:pt x="93" y="227"/>
                  </a:moveTo>
                  <a:cubicBezTo>
                    <a:pt x="95" y="227"/>
                    <a:pt x="97" y="230"/>
                    <a:pt x="95" y="232"/>
                  </a:cubicBezTo>
                  <a:cubicBezTo>
                    <a:pt x="93" y="233"/>
                    <a:pt x="94" y="230"/>
                    <a:pt x="92" y="230"/>
                  </a:cubicBezTo>
                  <a:cubicBezTo>
                    <a:pt x="91" y="228"/>
                    <a:pt x="93" y="228"/>
                    <a:pt x="93" y="227"/>
                  </a:cubicBezTo>
                  <a:close/>
                  <a:moveTo>
                    <a:pt x="93" y="184"/>
                  </a:moveTo>
                  <a:cubicBezTo>
                    <a:pt x="93" y="181"/>
                    <a:pt x="95" y="181"/>
                    <a:pt x="95" y="179"/>
                  </a:cubicBezTo>
                  <a:cubicBezTo>
                    <a:pt x="97" y="179"/>
                    <a:pt x="97" y="181"/>
                    <a:pt x="99" y="183"/>
                  </a:cubicBezTo>
                  <a:cubicBezTo>
                    <a:pt x="99" y="184"/>
                    <a:pt x="97" y="185"/>
                    <a:pt x="97" y="186"/>
                  </a:cubicBezTo>
                  <a:cubicBezTo>
                    <a:pt x="94" y="186"/>
                    <a:pt x="96" y="183"/>
                    <a:pt x="93" y="184"/>
                  </a:cubicBezTo>
                  <a:close/>
                  <a:moveTo>
                    <a:pt x="99" y="218"/>
                  </a:moveTo>
                  <a:cubicBezTo>
                    <a:pt x="101" y="220"/>
                    <a:pt x="102" y="224"/>
                    <a:pt x="99" y="225"/>
                  </a:cubicBezTo>
                  <a:cubicBezTo>
                    <a:pt x="98" y="224"/>
                    <a:pt x="94" y="220"/>
                    <a:pt x="99" y="218"/>
                  </a:cubicBezTo>
                  <a:close/>
                  <a:moveTo>
                    <a:pt x="97" y="233"/>
                  </a:moveTo>
                  <a:cubicBezTo>
                    <a:pt x="100" y="233"/>
                    <a:pt x="100" y="236"/>
                    <a:pt x="101" y="238"/>
                  </a:cubicBezTo>
                  <a:cubicBezTo>
                    <a:pt x="101" y="238"/>
                    <a:pt x="100" y="239"/>
                    <a:pt x="100" y="240"/>
                  </a:cubicBezTo>
                  <a:cubicBezTo>
                    <a:pt x="98" y="239"/>
                    <a:pt x="98" y="237"/>
                    <a:pt x="97" y="237"/>
                  </a:cubicBezTo>
                  <a:cubicBezTo>
                    <a:pt x="96" y="235"/>
                    <a:pt x="98" y="235"/>
                    <a:pt x="97" y="233"/>
                  </a:cubicBezTo>
                  <a:close/>
                  <a:moveTo>
                    <a:pt x="98" y="254"/>
                  </a:moveTo>
                  <a:cubicBezTo>
                    <a:pt x="95" y="251"/>
                    <a:pt x="98" y="249"/>
                    <a:pt x="100" y="247"/>
                  </a:cubicBezTo>
                  <a:cubicBezTo>
                    <a:pt x="104" y="247"/>
                    <a:pt x="101" y="253"/>
                    <a:pt x="98" y="254"/>
                  </a:cubicBezTo>
                  <a:close/>
                  <a:moveTo>
                    <a:pt x="99" y="263"/>
                  </a:moveTo>
                  <a:cubicBezTo>
                    <a:pt x="101" y="263"/>
                    <a:pt x="102" y="265"/>
                    <a:pt x="102" y="267"/>
                  </a:cubicBezTo>
                  <a:cubicBezTo>
                    <a:pt x="101" y="267"/>
                    <a:pt x="101" y="268"/>
                    <a:pt x="101" y="268"/>
                  </a:cubicBezTo>
                  <a:cubicBezTo>
                    <a:pt x="99" y="269"/>
                    <a:pt x="100" y="266"/>
                    <a:pt x="98" y="267"/>
                  </a:cubicBezTo>
                  <a:cubicBezTo>
                    <a:pt x="97" y="264"/>
                    <a:pt x="98" y="264"/>
                    <a:pt x="99" y="263"/>
                  </a:cubicBezTo>
                  <a:close/>
                  <a:moveTo>
                    <a:pt x="99" y="278"/>
                  </a:moveTo>
                  <a:cubicBezTo>
                    <a:pt x="100" y="278"/>
                    <a:pt x="100" y="278"/>
                    <a:pt x="100" y="278"/>
                  </a:cubicBezTo>
                  <a:cubicBezTo>
                    <a:pt x="101" y="282"/>
                    <a:pt x="98" y="282"/>
                    <a:pt x="98" y="285"/>
                  </a:cubicBezTo>
                  <a:cubicBezTo>
                    <a:pt x="93" y="284"/>
                    <a:pt x="97" y="280"/>
                    <a:pt x="99" y="278"/>
                  </a:cubicBezTo>
                  <a:close/>
                  <a:moveTo>
                    <a:pt x="100" y="297"/>
                  </a:moveTo>
                  <a:cubicBezTo>
                    <a:pt x="99" y="297"/>
                    <a:pt x="98" y="297"/>
                    <a:pt x="98" y="298"/>
                  </a:cubicBezTo>
                  <a:cubicBezTo>
                    <a:pt x="97" y="297"/>
                    <a:pt x="97" y="296"/>
                    <a:pt x="98" y="294"/>
                  </a:cubicBezTo>
                  <a:cubicBezTo>
                    <a:pt x="99" y="294"/>
                    <a:pt x="99" y="295"/>
                    <a:pt x="100" y="297"/>
                  </a:cubicBezTo>
                  <a:close/>
                  <a:moveTo>
                    <a:pt x="98" y="345"/>
                  </a:moveTo>
                  <a:cubicBezTo>
                    <a:pt x="99" y="343"/>
                    <a:pt x="99" y="340"/>
                    <a:pt x="101" y="340"/>
                  </a:cubicBezTo>
                  <a:cubicBezTo>
                    <a:pt x="101" y="342"/>
                    <a:pt x="101" y="345"/>
                    <a:pt x="98" y="345"/>
                  </a:cubicBezTo>
                  <a:close/>
                  <a:moveTo>
                    <a:pt x="97" y="304"/>
                  </a:moveTo>
                  <a:cubicBezTo>
                    <a:pt x="99" y="306"/>
                    <a:pt x="103" y="309"/>
                    <a:pt x="102" y="312"/>
                  </a:cubicBezTo>
                  <a:cubicBezTo>
                    <a:pt x="100" y="310"/>
                    <a:pt x="99" y="307"/>
                    <a:pt x="97" y="304"/>
                  </a:cubicBezTo>
                  <a:close/>
                  <a:moveTo>
                    <a:pt x="102" y="335"/>
                  </a:moveTo>
                  <a:cubicBezTo>
                    <a:pt x="103" y="335"/>
                    <a:pt x="103" y="337"/>
                    <a:pt x="103" y="338"/>
                  </a:cubicBezTo>
                  <a:cubicBezTo>
                    <a:pt x="101" y="339"/>
                    <a:pt x="101" y="336"/>
                    <a:pt x="102" y="335"/>
                  </a:cubicBezTo>
                  <a:close/>
                  <a:moveTo>
                    <a:pt x="102" y="346"/>
                  </a:moveTo>
                  <a:cubicBezTo>
                    <a:pt x="104" y="348"/>
                    <a:pt x="104" y="351"/>
                    <a:pt x="103" y="353"/>
                  </a:cubicBezTo>
                  <a:cubicBezTo>
                    <a:pt x="100" y="352"/>
                    <a:pt x="102" y="349"/>
                    <a:pt x="102" y="346"/>
                  </a:cubicBezTo>
                  <a:close/>
                  <a:moveTo>
                    <a:pt x="101" y="300"/>
                  </a:moveTo>
                  <a:cubicBezTo>
                    <a:pt x="103" y="300"/>
                    <a:pt x="106" y="303"/>
                    <a:pt x="104" y="305"/>
                  </a:cubicBezTo>
                  <a:cubicBezTo>
                    <a:pt x="102" y="305"/>
                    <a:pt x="100" y="301"/>
                    <a:pt x="101" y="300"/>
                  </a:cubicBezTo>
                  <a:close/>
                  <a:moveTo>
                    <a:pt x="102" y="291"/>
                  </a:moveTo>
                  <a:cubicBezTo>
                    <a:pt x="99" y="289"/>
                    <a:pt x="102" y="285"/>
                    <a:pt x="103" y="283"/>
                  </a:cubicBezTo>
                  <a:cubicBezTo>
                    <a:pt x="105" y="283"/>
                    <a:pt x="105" y="286"/>
                    <a:pt x="106" y="287"/>
                  </a:cubicBezTo>
                  <a:cubicBezTo>
                    <a:pt x="104" y="288"/>
                    <a:pt x="105" y="291"/>
                    <a:pt x="102" y="291"/>
                  </a:cubicBezTo>
                  <a:close/>
                  <a:moveTo>
                    <a:pt x="108" y="290"/>
                  </a:moveTo>
                  <a:cubicBezTo>
                    <a:pt x="109" y="291"/>
                    <a:pt x="110" y="293"/>
                    <a:pt x="111" y="295"/>
                  </a:cubicBezTo>
                  <a:cubicBezTo>
                    <a:pt x="111" y="298"/>
                    <a:pt x="109" y="299"/>
                    <a:pt x="107" y="300"/>
                  </a:cubicBezTo>
                  <a:cubicBezTo>
                    <a:pt x="105" y="298"/>
                    <a:pt x="106" y="296"/>
                    <a:pt x="105" y="294"/>
                  </a:cubicBezTo>
                  <a:cubicBezTo>
                    <a:pt x="107" y="293"/>
                    <a:pt x="107" y="291"/>
                    <a:pt x="108" y="290"/>
                  </a:cubicBezTo>
                  <a:close/>
                  <a:moveTo>
                    <a:pt x="110" y="318"/>
                  </a:moveTo>
                  <a:cubicBezTo>
                    <a:pt x="110" y="315"/>
                    <a:pt x="112" y="316"/>
                    <a:pt x="111" y="314"/>
                  </a:cubicBezTo>
                  <a:cubicBezTo>
                    <a:pt x="113" y="315"/>
                    <a:pt x="113" y="317"/>
                    <a:pt x="114" y="319"/>
                  </a:cubicBezTo>
                  <a:cubicBezTo>
                    <a:pt x="112" y="318"/>
                    <a:pt x="112" y="318"/>
                    <a:pt x="110" y="318"/>
                  </a:cubicBezTo>
                  <a:close/>
                  <a:moveTo>
                    <a:pt x="112" y="292"/>
                  </a:moveTo>
                  <a:cubicBezTo>
                    <a:pt x="112" y="290"/>
                    <a:pt x="110" y="290"/>
                    <a:pt x="110" y="288"/>
                  </a:cubicBezTo>
                  <a:cubicBezTo>
                    <a:pt x="112" y="288"/>
                    <a:pt x="114" y="292"/>
                    <a:pt x="112" y="292"/>
                  </a:cubicBezTo>
                  <a:close/>
                  <a:moveTo>
                    <a:pt x="108" y="281"/>
                  </a:moveTo>
                  <a:cubicBezTo>
                    <a:pt x="108" y="278"/>
                    <a:pt x="106" y="277"/>
                    <a:pt x="107" y="275"/>
                  </a:cubicBezTo>
                  <a:cubicBezTo>
                    <a:pt x="110" y="274"/>
                    <a:pt x="109" y="278"/>
                    <a:pt x="111" y="278"/>
                  </a:cubicBezTo>
                  <a:cubicBezTo>
                    <a:pt x="111" y="279"/>
                    <a:pt x="111" y="281"/>
                    <a:pt x="108" y="281"/>
                  </a:cubicBezTo>
                  <a:close/>
                  <a:moveTo>
                    <a:pt x="111" y="271"/>
                  </a:moveTo>
                  <a:cubicBezTo>
                    <a:pt x="111" y="267"/>
                    <a:pt x="112" y="266"/>
                    <a:pt x="114" y="264"/>
                  </a:cubicBezTo>
                  <a:cubicBezTo>
                    <a:pt x="116" y="264"/>
                    <a:pt x="115" y="267"/>
                    <a:pt x="117" y="268"/>
                  </a:cubicBezTo>
                  <a:cubicBezTo>
                    <a:pt x="117" y="271"/>
                    <a:pt x="114" y="271"/>
                    <a:pt x="114" y="274"/>
                  </a:cubicBezTo>
                  <a:cubicBezTo>
                    <a:pt x="113" y="273"/>
                    <a:pt x="112" y="272"/>
                    <a:pt x="111" y="271"/>
                  </a:cubicBezTo>
                  <a:close/>
                  <a:moveTo>
                    <a:pt x="119" y="271"/>
                  </a:moveTo>
                  <a:cubicBezTo>
                    <a:pt x="122" y="272"/>
                    <a:pt x="120" y="275"/>
                    <a:pt x="124" y="275"/>
                  </a:cubicBezTo>
                  <a:cubicBezTo>
                    <a:pt x="124" y="278"/>
                    <a:pt x="121" y="279"/>
                    <a:pt x="121" y="281"/>
                  </a:cubicBezTo>
                  <a:cubicBezTo>
                    <a:pt x="119" y="279"/>
                    <a:pt x="116" y="280"/>
                    <a:pt x="115" y="277"/>
                  </a:cubicBezTo>
                  <a:cubicBezTo>
                    <a:pt x="117" y="275"/>
                    <a:pt x="118" y="273"/>
                    <a:pt x="119" y="271"/>
                  </a:cubicBezTo>
                  <a:close/>
                  <a:moveTo>
                    <a:pt x="119" y="300"/>
                  </a:moveTo>
                  <a:cubicBezTo>
                    <a:pt x="121" y="300"/>
                    <a:pt x="123" y="302"/>
                    <a:pt x="122" y="304"/>
                  </a:cubicBezTo>
                  <a:cubicBezTo>
                    <a:pt x="120" y="304"/>
                    <a:pt x="118" y="301"/>
                    <a:pt x="119" y="300"/>
                  </a:cubicBezTo>
                  <a:close/>
                  <a:moveTo>
                    <a:pt x="121" y="297"/>
                  </a:moveTo>
                  <a:cubicBezTo>
                    <a:pt x="122" y="296"/>
                    <a:pt x="122" y="296"/>
                    <a:pt x="122" y="295"/>
                  </a:cubicBezTo>
                  <a:cubicBezTo>
                    <a:pt x="123" y="295"/>
                    <a:pt x="123" y="297"/>
                    <a:pt x="124" y="298"/>
                  </a:cubicBezTo>
                  <a:cubicBezTo>
                    <a:pt x="124" y="299"/>
                    <a:pt x="123" y="298"/>
                    <a:pt x="123" y="297"/>
                  </a:cubicBezTo>
                  <a:cubicBezTo>
                    <a:pt x="123" y="296"/>
                    <a:pt x="122" y="297"/>
                    <a:pt x="121" y="297"/>
                  </a:cubicBezTo>
                  <a:close/>
                  <a:moveTo>
                    <a:pt x="121" y="269"/>
                  </a:moveTo>
                  <a:cubicBezTo>
                    <a:pt x="121" y="267"/>
                    <a:pt x="122" y="267"/>
                    <a:pt x="121" y="265"/>
                  </a:cubicBezTo>
                  <a:cubicBezTo>
                    <a:pt x="124" y="266"/>
                    <a:pt x="125" y="271"/>
                    <a:pt x="127" y="270"/>
                  </a:cubicBezTo>
                  <a:cubicBezTo>
                    <a:pt x="128" y="270"/>
                    <a:pt x="126" y="272"/>
                    <a:pt x="126" y="272"/>
                  </a:cubicBezTo>
                  <a:cubicBezTo>
                    <a:pt x="124" y="271"/>
                    <a:pt x="123" y="270"/>
                    <a:pt x="121" y="269"/>
                  </a:cubicBezTo>
                  <a:close/>
                  <a:moveTo>
                    <a:pt x="125" y="263"/>
                  </a:moveTo>
                  <a:cubicBezTo>
                    <a:pt x="125" y="260"/>
                    <a:pt x="126" y="258"/>
                    <a:pt x="127" y="257"/>
                  </a:cubicBezTo>
                  <a:cubicBezTo>
                    <a:pt x="128" y="259"/>
                    <a:pt x="131" y="261"/>
                    <a:pt x="131" y="266"/>
                  </a:cubicBezTo>
                  <a:cubicBezTo>
                    <a:pt x="126" y="267"/>
                    <a:pt x="128" y="262"/>
                    <a:pt x="125" y="263"/>
                  </a:cubicBezTo>
                  <a:close/>
                  <a:moveTo>
                    <a:pt x="129" y="248"/>
                  </a:moveTo>
                  <a:cubicBezTo>
                    <a:pt x="127" y="247"/>
                    <a:pt x="127" y="247"/>
                    <a:pt x="125" y="248"/>
                  </a:cubicBezTo>
                  <a:cubicBezTo>
                    <a:pt x="124" y="243"/>
                    <a:pt x="129" y="238"/>
                    <a:pt x="131" y="234"/>
                  </a:cubicBezTo>
                  <a:cubicBezTo>
                    <a:pt x="138" y="237"/>
                    <a:pt x="130" y="244"/>
                    <a:pt x="129" y="248"/>
                  </a:cubicBezTo>
                  <a:close/>
                  <a:moveTo>
                    <a:pt x="146" y="253"/>
                  </a:moveTo>
                  <a:cubicBezTo>
                    <a:pt x="147" y="256"/>
                    <a:pt x="144" y="264"/>
                    <a:pt x="140" y="265"/>
                  </a:cubicBezTo>
                  <a:cubicBezTo>
                    <a:pt x="141" y="260"/>
                    <a:pt x="145" y="258"/>
                    <a:pt x="146" y="253"/>
                  </a:cubicBezTo>
                  <a:close/>
                  <a:moveTo>
                    <a:pt x="148" y="217"/>
                  </a:moveTo>
                  <a:cubicBezTo>
                    <a:pt x="150" y="219"/>
                    <a:pt x="151" y="222"/>
                    <a:pt x="154" y="224"/>
                  </a:cubicBezTo>
                  <a:cubicBezTo>
                    <a:pt x="154" y="228"/>
                    <a:pt x="151" y="229"/>
                    <a:pt x="150" y="232"/>
                  </a:cubicBezTo>
                  <a:cubicBezTo>
                    <a:pt x="145" y="230"/>
                    <a:pt x="143" y="221"/>
                    <a:pt x="148" y="217"/>
                  </a:cubicBezTo>
                  <a:close/>
                  <a:moveTo>
                    <a:pt x="158" y="260"/>
                  </a:moveTo>
                  <a:cubicBezTo>
                    <a:pt x="154" y="257"/>
                    <a:pt x="153" y="255"/>
                    <a:pt x="151" y="250"/>
                  </a:cubicBezTo>
                  <a:cubicBezTo>
                    <a:pt x="155" y="252"/>
                    <a:pt x="158" y="257"/>
                    <a:pt x="158" y="260"/>
                  </a:cubicBezTo>
                  <a:close/>
                  <a:moveTo>
                    <a:pt x="165" y="232"/>
                  </a:moveTo>
                  <a:cubicBezTo>
                    <a:pt x="167" y="234"/>
                    <a:pt x="169" y="236"/>
                    <a:pt x="170" y="239"/>
                  </a:cubicBezTo>
                  <a:cubicBezTo>
                    <a:pt x="168" y="237"/>
                    <a:pt x="166" y="235"/>
                    <a:pt x="165" y="232"/>
                  </a:cubicBezTo>
                  <a:close/>
                  <a:moveTo>
                    <a:pt x="164" y="223"/>
                  </a:moveTo>
                  <a:cubicBezTo>
                    <a:pt x="167" y="226"/>
                    <a:pt x="172" y="230"/>
                    <a:pt x="172" y="235"/>
                  </a:cubicBezTo>
                  <a:cubicBezTo>
                    <a:pt x="168" y="232"/>
                    <a:pt x="163" y="227"/>
                    <a:pt x="164" y="223"/>
                  </a:cubicBezTo>
                  <a:close/>
                  <a:moveTo>
                    <a:pt x="162" y="191"/>
                  </a:moveTo>
                  <a:cubicBezTo>
                    <a:pt x="164" y="191"/>
                    <a:pt x="164" y="194"/>
                    <a:pt x="165" y="194"/>
                  </a:cubicBezTo>
                  <a:cubicBezTo>
                    <a:pt x="164" y="196"/>
                    <a:pt x="163" y="192"/>
                    <a:pt x="162" y="191"/>
                  </a:cubicBezTo>
                  <a:close/>
                  <a:moveTo>
                    <a:pt x="163" y="180"/>
                  </a:moveTo>
                  <a:cubicBezTo>
                    <a:pt x="163" y="178"/>
                    <a:pt x="165" y="177"/>
                    <a:pt x="165" y="175"/>
                  </a:cubicBezTo>
                  <a:cubicBezTo>
                    <a:pt x="168" y="179"/>
                    <a:pt x="173" y="184"/>
                    <a:pt x="172" y="190"/>
                  </a:cubicBezTo>
                  <a:cubicBezTo>
                    <a:pt x="168" y="187"/>
                    <a:pt x="167" y="182"/>
                    <a:pt x="163" y="180"/>
                  </a:cubicBezTo>
                  <a:close/>
                  <a:moveTo>
                    <a:pt x="169" y="170"/>
                  </a:moveTo>
                  <a:cubicBezTo>
                    <a:pt x="168" y="169"/>
                    <a:pt x="170" y="169"/>
                    <a:pt x="169" y="167"/>
                  </a:cubicBezTo>
                  <a:cubicBezTo>
                    <a:pt x="171" y="167"/>
                    <a:pt x="171" y="169"/>
                    <a:pt x="172" y="171"/>
                  </a:cubicBezTo>
                  <a:cubicBezTo>
                    <a:pt x="170" y="171"/>
                    <a:pt x="171" y="170"/>
                    <a:pt x="169" y="170"/>
                  </a:cubicBezTo>
                  <a:close/>
                  <a:moveTo>
                    <a:pt x="166" y="149"/>
                  </a:moveTo>
                  <a:cubicBezTo>
                    <a:pt x="166" y="147"/>
                    <a:pt x="168" y="145"/>
                    <a:pt x="169" y="143"/>
                  </a:cubicBezTo>
                  <a:cubicBezTo>
                    <a:pt x="172" y="144"/>
                    <a:pt x="172" y="150"/>
                    <a:pt x="172" y="156"/>
                  </a:cubicBezTo>
                  <a:cubicBezTo>
                    <a:pt x="169" y="155"/>
                    <a:pt x="168" y="151"/>
                    <a:pt x="166" y="149"/>
                  </a:cubicBezTo>
                  <a:close/>
                  <a:moveTo>
                    <a:pt x="171" y="133"/>
                  </a:moveTo>
                  <a:cubicBezTo>
                    <a:pt x="170" y="132"/>
                    <a:pt x="171" y="131"/>
                    <a:pt x="170" y="129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2" y="131"/>
                    <a:pt x="171" y="132"/>
                    <a:pt x="171" y="133"/>
                  </a:cubicBezTo>
                  <a:close/>
                  <a:moveTo>
                    <a:pt x="171" y="106"/>
                  </a:moveTo>
                  <a:cubicBezTo>
                    <a:pt x="168" y="107"/>
                    <a:pt x="170" y="104"/>
                    <a:pt x="169" y="104"/>
                  </a:cubicBezTo>
                  <a:cubicBezTo>
                    <a:pt x="169" y="103"/>
                    <a:pt x="170" y="104"/>
                    <a:pt x="170" y="103"/>
                  </a:cubicBezTo>
                  <a:cubicBezTo>
                    <a:pt x="172" y="103"/>
                    <a:pt x="170" y="104"/>
                    <a:pt x="171" y="106"/>
                  </a:cubicBezTo>
                  <a:close/>
                  <a:moveTo>
                    <a:pt x="171" y="113"/>
                  </a:moveTo>
                  <a:cubicBezTo>
                    <a:pt x="169" y="112"/>
                    <a:pt x="167" y="110"/>
                    <a:pt x="166" y="108"/>
                  </a:cubicBezTo>
                  <a:cubicBezTo>
                    <a:pt x="168" y="110"/>
                    <a:pt x="170" y="110"/>
                    <a:pt x="171" y="113"/>
                  </a:cubicBezTo>
                  <a:close/>
                  <a:moveTo>
                    <a:pt x="163" y="100"/>
                  </a:moveTo>
                  <a:cubicBezTo>
                    <a:pt x="163" y="97"/>
                    <a:pt x="160" y="96"/>
                    <a:pt x="159" y="93"/>
                  </a:cubicBezTo>
                  <a:cubicBezTo>
                    <a:pt x="162" y="86"/>
                    <a:pt x="166" y="96"/>
                    <a:pt x="168" y="99"/>
                  </a:cubicBezTo>
                  <a:cubicBezTo>
                    <a:pt x="167" y="101"/>
                    <a:pt x="166" y="101"/>
                    <a:pt x="163" y="100"/>
                  </a:cubicBezTo>
                  <a:close/>
                  <a:moveTo>
                    <a:pt x="148" y="104"/>
                  </a:moveTo>
                  <a:cubicBezTo>
                    <a:pt x="144" y="102"/>
                    <a:pt x="145" y="100"/>
                    <a:pt x="142" y="98"/>
                  </a:cubicBezTo>
                  <a:cubicBezTo>
                    <a:pt x="143" y="95"/>
                    <a:pt x="145" y="93"/>
                    <a:pt x="147" y="90"/>
                  </a:cubicBezTo>
                  <a:cubicBezTo>
                    <a:pt x="152" y="93"/>
                    <a:pt x="152" y="100"/>
                    <a:pt x="148" y="104"/>
                  </a:cubicBezTo>
                  <a:close/>
                  <a:moveTo>
                    <a:pt x="137" y="99"/>
                  </a:moveTo>
                  <a:cubicBezTo>
                    <a:pt x="137" y="101"/>
                    <a:pt x="134" y="101"/>
                    <a:pt x="134" y="103"/>
                  </a:cubicBezTo>
                  <a:cubicBezTo>
                    <a:pt x="132" y="103"/>
                    <a:pt x="131" y="102"/>
                    <a:pt x="131" y="100"/>
                  </a:cubicBezTo>
                  <a:cubicBezTo>
                    <a:pt x="132" y="98"/>
                    <a:pt x="132" y="97"/>
                    <a:pt x="132" y="96"/>
                  </a:cubicBezTo>
                  <a:cubicBezTo>
                    <a:pt x="131" y="96"/>
                    <a:pt x="131" y="98"/>
                    <a:pt x="129" y="98"/>
                  </a:cubicBezTo>
                  <a:cubicBezTo>
                    <a:pt x="129" y="92"/>
                    <a:pt x="135" y="93"/>
                    <a:pt x="137" y="99"/>
                  </a:cubicBezTo>
                  <a:close/>
                  <a:moveTo>
                    <a:pt x="127" y="92"/>
                  </a:moveTo>
                  <a:cubicBezTo>
                    <a:pt x="126" y="92"/>
                    <a:pt x="126" y="90"/>
                    <a:pt x="125" y="90"/>
                  </a:cubicBezTo>
                  <a:cubicBezTo>
                    <a:pt x="124" y="90"/>
                    <a:pt x="127" y="92"/>
                    <a:pt x="126" y="93"/>
                  </a:cubicBezTo>
                  <a:cubicBezTo>
                    <a:pt x="124" y="92"/>
                    <a:pt x="123" y="90"/>
                    <a:pt x="121" y="88"/>
                  </a:cubicBezTo>
                  <a:cubicBezTo>
                    <a:pt x="123" y="86"/>
                    <a:pt x="123" y="82"/>
                    <a:pt x="126" y="82"/>
                  </a:cubicBezTo>
                  <a:cubicBezTo>
                    <a:pt x="126" y="85"/>
                    <a:pt x="129" y="86"/>
                    <a:pt x="129" y="89"/>
                  </a:cubicBezTo>
                  <a:cubicBezTo>
                    <a:pt x="128" y="89"/>
                    <a:pt x="128" y="91"/>
                    <a:pt x="127" y="92"/>
                  </a:cubicBezTo>
                  <a:close/>
                  <a:moveTo>
                    <a:pt x="124" y="106"/>
                  </a:moveTo>
                  <a:cubicBezTo>
                    <a:pt x="126" y="107"/>
                    <a:pt x="128" y="109"/>
                    <a:pt x="129" y="112"/>
                  </a:cubicBezTo>
                  <a:cubicBezTo>
                    <a:pt x="128" y="113"/>
                    <a:pt x="128" y="116"/>
                    <a:pt x="126" y="117"/>
                  </a:cubicBezTo>
                  <a:cubicBezTo>
                    <a:pt x="124" y="116"/>
                    <a:pt x="121" y="115"/>
                    <a:pt x="121" y="112"/>
                  </a:cubicBezTo>
                  <a:cubicBezTo>
                    <a:pt x="122" y="110"/>
                    <a:pt x="123" y="108"/>
                    <a:pt x="124" y="106"/>
                  </a:cubicBezTo>
                  <a:close/>
                  <a:moveTo>
                    <a:pt x="121" y="100"/>
                  </a:moveTo>
                  <a:cubicBezTo>
                    <a:pt x="120" y="103"/>
                    <a:pt x="118" y="104"/>
                    <a:pt x="118" y="107"/>
                  </a:cubicBezTo>
                  <a:cubicBezTo>
                    <a:pt x="115" y="107"/>
                    <a:pt x="114" y="105"/>
                    <a:pt x="112" y="104"/>
                  </a:cubicBezTo>
                  <a:cubicBezTo>
                    <a:pt x="113" y="102"/>
                    <a:pt x="114" y="99"/>
                    <a:pt x="117" y="96"/>
                  </a:cubicBezTo>
                  <a:cubicBezTo>
                    <a:pt x="119" y="96"/>
                    <a:pt x="119" y="99"/>
                    <a:pt x="121" y="100"/>
                  </a:cubicBezTo>
                  <a:close/>
                  <a:moveTo>
                    <a:pt x="119" y="91"/>
                  </a:moveTo>
                  <a:cubicBezTo>
                    <a:pt x="120" y="92"/>
                    <a:pt x="121" y="93"/>
                    <a:pt x="121" y="95"/>
                  </a:cubicBezTo>
                  <a:cubicBezTo>
                    <a:pt x="119" y="95"/>
                    <a:pt x="120" y="92"/>
                    <a:pt x="119" y="91"/>
                  </a:cubicBezTo>
                  <a:close/>
                  <a:moveTo>
                    <a:pt x="116" y="89"/>
                  </a:moveTo>
                  <a:cubicBezTo>
                    <a:pt x="115" y="86"/>
                    <a:pt x="113" y="85"/>
                    <a:pt x="111" y="82"/>
                  </a:cubicBezTo>
                  <a:cubicBezTo>
                    <a:pt x="111" y="82"/>
                    <a:pt x="112" y="82"/>
                    <a:pt x="113" y="82"/>
                  </a:cubicBezTo>
                  <a:cubicBezTo>
                    <a:pt x="113" y="85"/>
                    <a:pt x="118" y="86"/>
                    <a:pt x="116" y="89"/>
                  </a:cubicBezTo>
                  <a:close/>
                  <a:moveTo>
                    <a:pt x="114" y="93"/>
                  </a:moveTo>
                  <a:cubicBezTo>
                    <a:pt x="112" y="94"/>
                    <a:pt x="112" y="97"/>
                    <a:pt x="110" y="99"/>
                  </a:cubicBezTo>
                  <a:cubicBezTo>
                    <a:pt x="109" y="98"/>
                    <a:pt x="108" y="97"/>
                    <a:pt x="108" y="95"/>
                  </a:cubicBezTo>
                  <a:cubicBezTo>
                    <a:pt x="107" y="95"/>
                    <a:pt x="106" y="96"/>
                    <a:pt x="105" y="95"/>
                  </a:cubicBezTo>
                  <a:cubicBezTo>
                    <a:pt x="105" y="91"/>
                    <a:pt x="108" y="90"/>
                    <a:pt x="108" y="86"/>
                  </a:cubicBezTo>
                  <a:cubicBezTo>
                    <a:pt x="112" y="87"/>
                    <a:pt x="112" y="90"/>
                    <a:pt x="114" y="93"/>
                  </a:cubicBezTo>
                  <a:close/>
                  <a:moveTo>
                    <a:pt x="86" y="104"/>
                  </a:moveTo>
                  <a:cubicBezTo>
                    <a:pt x="85" y="101"/>
                    <a:pt x="89" y="98"/>
                    <a:pt x="90" y="95"/>
                  </a:cubicBezTo>
                  <a:cubicBezTo>
                    <a:pt x="93" y="98"/>
                    <a:pt x="88" y="102"/>
                    <a:pt x="86" y="104"/>
                  </a:cubicBezTo>
                  <a:close/>
                  <a:moveTo>
                    <a:pt x="85" y="129"/>
                  </a:moveTo>
                  <a:cubicBezTo>
                    <a:pt x="85" y="127"/>
                    <a:pt x="86" y="127"/>
                    <a:pt x="86" y="126"/>
                  </a:cubicBezTo>
                  <a:cubicBezTo>
                    <a:pt x="89" y="125"/>
                    <a:pt x="87" y="130"/>
                    <a:pt x="85" y="129"/>
                  </a:cubicBezTo>
                  <a:close/>
                  <a:moveTo>
                    <a:pt x="87" y="116"/>
                  </a:moveTo>
                  <a:cubicBezTo>
                    <a:pt x="85" y="117"/>
                    <a:pt x="86" y="114"/>
                    <a:pt x="84" y="114"/>
                  </a:cubicBezTo>
                  <a:cubicBezTo>
                    <a:pt x="86" y="112"/>
                    <a:pt x="88" y="115"/>
                    <a:pt x="87" y="116"/>
                  </a:cubicBezTo>
                  <a:close/>
                  <a:moveTo>
                    <a:pt x="86" y="139"/>
                  </a:moveTo>
                  <a:cubicBezTo>
                    <a:pt x="84" y="142"/>
                    <a:pt x="83" y="146"/>
                    <a:pt x="80" y="148"/>
                  </a:cubicBezTo>
                  <a:cubicBezTo>
                    <a:pt x="79" y="144"/>
                    <a:pt x="83" y="142"/>
                    <a:pt x="84" y="138"/>
                  </a:cubicBezTo>
                  <a:cubicBezTo>
                    <a:pt x="85" y="138"/>
                    <a:pt x="85" y="139"/>
                    <a:pt x="86" y="139"/>
                  </a:cubicBezTo>
                  <a:close/>
                  <a:moveTo>
                    <a:pt x="80" y="140"/>
                  </a:moveTo>
                  <a:cubicBezTo>
                    <a:pt x="78" y="138"/>
                    <a:pt x="82" y="136"/>
                    <a:pt x="82" y="133"/>
                  </a:cubicBezTo>
                  <a:cubicBezTo>
                    <a:pt x="85" y="135"/>
                    <a:pt x="80" y="138"/>
                    <a:pt x="80" y="140"/>
                  </a:cubicBezTo>
                  <a:close/>
                  <a:moveTo>
                    <a:pt x="80" y="157"/>
                  </a:moveTo>
                  <a:cubicBezTo>
                    <a:pt x="82" y="158"/>
                    <a:pt x="82" y="160"/>
                    <a:pt x="84" y="161"/>
                  </a:cubicBezTo>
                  <a:cubicBezTo>
                    <a:pt x="83" y="162"/>
                    <a:pt x="82" y="163"/>
                    <a:pt x="81" y="164"/>
                  </a:cubicBezTo>
                  <a:cubicBezTo>
                    <a:pt x="79" y="163"/>
                    <a:pt x="78" y="159"/>
                    <a:pt x="80" y="157"/>
                  </a:cubicBezTo>
                  <a:close/>
                  <a:moveTo>
                    <a:pt x="83" y="152"/>
                  </a:moveTo>
                  <a:cubicBezTo>
                    <a:pt x="83" y="152"/>
                    <a:pt x="83" y="151"/>
                    <a:pt x="84" y="150"/>
                  </a:cubicBezTo>
                  <a:cubicBezTo>
                    <a:pt x="85" y="152"/>
                    <a:pt x="86" y="155"/>
                    <a:pt x="87" y="157"/>
                  </a:cubicBezTo>
                  <a:cubicBezTo>
                    <a:pt x="85" y="156"/>
                    <a:pt x="84" y="154"/>
                    <a:pt x="83" y="152"/>
                  </a:cubicBezTo>
                  <a:close/>
                  <a:moveTo>
                    <a:pt x="85" y="199"/>
                  </a:moveTo>
                  <a:cubicBezTo>
                    <a:pt x="87" y="199"/>
                    <a:pt x="88" y="204"/>
                    <a:pt x="84" y="203"/>
                  </a:cubicBezTo>
                  <a:cubicBezTo>
                    <a:pt x="83" y="202"/>
                    <a:pt x="84" y="200"/>
                    <a:pt x="85" y="199"/>
                  </a:cubicBezTo>
                  <a:close/>
                  <a:moveTo>
                    <a:pt x="90" y="205"/>
                  </a:moveTo>
                  <a:cubicBezTo>
                    <a:pt x="90" y="207"/>
                    <a:pt x="90" y="207"/>
                    <a:pt x="89" y="209"/>
                  </a:cubicBezTo>
                  <a:cubicBezTo>
                    <a:pt x="88" y="209"/>
                    <a:pt x="89" y="207"/>
                    <a:pt x="87" y="207"/>
                  </a:cubicBezTo>
                  <a:cubicBezTo>
                    <a:pt x="87" y="206"/>
                    <a:pt x="88" y="205"/>
                    <a:pt x="90" y="205"/>
                  </a:cubicBezTo>
                  <a:close/>
                  <a:moveTo>
                    <a:pt x="91" y="221"/>
                  </a:moveTo>
                  <a:cubicBezTo>
                    <a:pt x="92" y="223"/>
                    <a:pt x="90" y="224"/>
                    <a:pt x="90" y="225"/>
                  </a:cubicBezTo>
                  <a:cubicBezTo>
                    <a:pt x="88" y="225"/>
                    <a:pt x="89" y="224"/>
                    <a:pt x="87" y="224"/>
                  </a:cubicBezTo>
                  <a:cubicBezTo>
                    <a:pt x="88" y="223"/>
                    <a:pt x="89" y="222"/>
                    <a:pt x="91" y="221"/>
                  </a:cubicBezTo>
                  <a:close/>
                  <a:moveTo>
                    <a:pt x="89" y="234"/>
                  </a:moveTo>
                  <a:cubicBezTo>
                    <a:pt x="91" y="234"/>
                    <a:pt x="92" y="235"/>
                    <a:pt x="92" y="237"/>
                  </a:cubicBezTo>
                  <a:cubicBezTo>
                    <a:pt x="89" y="241"/>
                    <a:pt x="86" y="238"/>
                    <a:pt x="89" y="234"/>
                  </a:cubicBezTo>
                  <a:close/>
                  <a:moveTo>
                    <a:pt x="94" y="239"/>
                  </a:moveTo>
                  <a:cubicBezTo>
                    <a:pt x="96" y="240"/>
                    <a:pt x="96" y="242"/>
                    <a:pt x="98" y="243"/>
                  </a:cubicBezTo>
                  <a:cubicBezTo>
                    <a:pt x="97" y="244"/>
                    <a:pt x="95" y="246"/>
                    <a:pt x="94" y="247"/>
                  </a:cubicBezTo>
                  <a:cubicBezTo>
                    <a:pt x="93" y="246"/>
                    <a:pt x="92" y="244"/>
                    <a:pt x="91" y="242"/>
                  </a:cubicBezTo>
                  <a:cubicBezTo>
                    <a:pt x="92" y="241"/>
                    <a:pt x="94" y="241"/>
                    <a:pt x="94" y="239"/>
                  </a:cubicBezTo>
                  <a:close/>
                  <a:moveTo>
                    <a:pt x="94" y="255"/>
                  </a:moveTo>
                  <a:cubicBezTo>
                    <a:pt x="96" y="256"/>
                    <a:pt x="97" y="259"/>
                    <a:pt x="95" y="261"/>
                  </a:cubicBezTo>
                  <a:cubicBezTo>
                    <a:pt x="95" y="259"/>
                    <a:pt x="92" y="257"/>
                    <a:pt x="94" y="255"/>
                  </a:cubicBezTo>
                  <a:close/>
                  <a:moveTo>
                    <a:pt x="94" y="270"/>
                  </a:moveTo>
                  <a:cubicBezTo>
                    <a:pt x="95" y="269"/>
                    <a:pt x="97" y="272"/>
                    <a:pt x="98" y="274"/>
                  </a:cubicBezTo>
                  <a:cubicBezTo>
                    <a:pt x="96" y="275"/>
                    <a:pt x="95" y="277"/>
                    <a:pt x="94" y="279"/>
                  </a:cubicBezTo>
                  <a:cubicBezTo>
                    <a:pt x="89" y="277"/>
                    <a:pt x="95" y="272"/>
                    <a:pt x="94" y="270"/>
                  </a:cubicBezTo>
                  <a:close/>
                  <a:moveTo>
                    <a:pt x="94" y="359"/>
                  </a:moveTo>
                  <a:cubicBezTo>
                    <a:pt x="99" y="365"/>
                    <a:pt x="93" y="370"/>
                    <a:pt x="91" y="375"/>
                  </a:cubicBezTo>
                  <a:cubicBezTo>
                    <a:pt x="87" y="368"/>
                    <a:pt x="93" y="365"/>
                    <a:pt x="94" y="359"/>
                  </a:cubicBezTo>
                  <a:close/>
                  <a:moveTo>
                    <a:pt x="89" y="399"/>
                  </a:moveTo>
                  <a:cubicBezTo>
                    <a:pt x="88" y="395"/>
                    <a:pt x="86" y="391"/>
                    <a:pt x="88" y="388"/>
                  </a:cubicBezTo>
                  <a:cubicBezTo>
                    <a:pt x="92" y="390"/>
                    <a:pt x="94" y="397"/>
                    <a:pt x="89" y="399"/>
                  </a:cubicBezTo>
                  <a:close/>
                  <a:moveTo>
                    <a:pt x="90" y="416"/>
                  </a:moveTo>
                  <a:cubicBezTo>
                    <a:pt x="93" y="418"/>
                    <a:pt x="95" y="426"/>
                    <a:pt x="91" y="429"/>
                  </a:cubicBezTo>
                  <a:cubicBezTo>
                    <a:pt x="88" y="426"/>
                    <a:pt x="87" y="420"/>
                    <a:pt x="90" y="416"/>
                  </a:cubicBezTo>
                  <a:close/>
                  <a:moveTo>
                    <a:pt x="88" y="456"/>
                  </a:moveTo>
                  <a:cubicBezTo>
                    <a:pt x="86" y="453"/>
                    <a:pt x="86" y="449"/>
                    <a:pt x="88" y="446"/>
                  </a:cubicBezTo>
                  <a:cubicBezTo>
                    <a:pt x="91" y="447"/>
                    <a:pt x="93" y="455"/>
                    <a:pt x="88" y="456"/>
                  </a:cubicBezTo>
                  <a:close/>
                  <a:moveTo>
                    <a:pt x="87" y="511"/>
                  </a:moveTo>
                  <a:cubicBezTo>
                    <a:pt x="89" y="511"/>
                    <a:pt x="89" y="514"/>
                    <a:pt x="90" y="515"/>
                  </a:cubicBezTo>
                  <a:cubicBezTo>
                    <a:pt x="88" y="516"/>
                    <a:pt x="88" y="518"/>
                    <a:pt x="87" y="519"/>
                  </a:cubicBezTo>
                  <a:cubicBezTo>
                    <a:pt x="87" y="518"/>
                    <a:pt x="85" y="513"/>
                    <a:pt x="87" y="511"/>
                  </a:cubicBezTo>
                  <a:close/>
                  <a:moveTo>
                    <a:pt x="88" y="491"/>
                  </a:moveTo>
                  <a:cubicBezTo>
                    <a:pt x="84" y="489"/>
                    <a:pt x="90" y="487"/>
                    <a:pt x="89" y="483"/>
                  </a:cubicBezTo>
                  <a:cubicBezTo>
                    <a:pt x="93" y="484"/>
                    <a:pt x="90" y="489"/>
                    <a:pt x="88" y="491"/>
                  </a:cubicBezTo>
                  <a:close/>
                  <a:moveTo>
                    <a:pt x="91" y="479"/>
                  </a:moveTo>
                  <a:cubicBezTo>
                    <a:pt x="91" y="477"/>
                    <a:pt x="92" y="478"/>
                    <a:pt x="92" y="476"/>
                  </a:cubicBezTo>
                  <a:cubicBezTo>
                    <a:pt x="93" y="477"/>
                    <a:pt x="95" y="480"/>
                    <a:pt x="92" y="480"/>
                  </a:cubicBezTo>
                  <a:cubicBezTo>
                    <a:pt x="92" y="479"/>
                    <a:pt x="92" y="479"/>
                    <a:pt x="91" y="479"/>
                  </a:cubicBezTo>
                  <a:close/>
                  <a:moveTo>
                    <a:pt x="94" y="449"/>
                  </a:moveTo>
                  <a:cubicBezTo>
                    <a:pt x="92" y="449"/>
                    <a:pt x="93" y="446"/>
                    <a:pt x="92" y="445"/>
                  </a:cubicBezTo>
                  <a:cubicBezTo>
                    <a:pt x="93" y="446"/>
                    <a:pt x="94" y="447"/>
                    <a:pt x="94" y="449"/>
                  </a:cubicBezTo>
                  <a:close/>
                  <a:moveTo>
                    <a:pt x="95" y="432"/>
                  </a:moveTo>
                  <a:cubicBezTo>
                    <a:pt x="98" y="433"/>
                    <a:pt x="99" y="440"/>
                    <a:pt x="96" y="442"/>
                  </a:cubicBezTo>
                  <a:cubicBezTo>
                    <a:pt x="93" y="439"/>
                    <a:pt x="93" y="435"/>
                    <a:pt x="95" y="432"/>
                  </a:cubicBezTo>
                  <a:close/>
                  <a:moveTo>
                    <a:pt x="97" y="370"/>
                  </a:moveTo>
                  <a:cubicBezTo>
                    <a:pt x="103" y="376"/>
                    <a:pt x="100" y="385"/>
                    <a:pt x="95" y="389"/>
                  </a:cubicBezTo>
                  <a:cubicBezTo>
                    <a:pt x="90" y="384"/>
                    <a:pt x="95" y="375"/>
                    <a:pt x="97" y="370"/>
                  </a:cubicBezTo>
                  <a:close/>
                  <a:moveTo>
                    <a:pt x="101" y="384"/>
                  </a:moveTo>
                  <a:cubicBezTo>
                    <a:pt x="102" y="385"/>
                    <a:pt x="100" y="388"/>
                    <a:pt x="98" y="388"/>
                  </a:cubicBezTo>
                  <a:cubicBezTo>
                    <a:pt x="98" y="386"/>
                    <a:pt x="100" y="386"/>
                    <a:pt x="101" y="384"/>
                  </a:cubicBezTo>
                  <a:close/>
                  <a:moveTo>
                    <a:pt x="100" y="367"/>
                  </a:moveTo>
                  <a:cubicBezTo>
                    <a:pt x="100" y="365"/>
                    <a:pt x="100" y="364"/>
                    <a:pt x="102" y="364"/>
                  </a:cubicBezTo>
                  <a:cubicBezTo>
                    <a:pt x="103" y="366"/>
                    <a:pt x="104" y="369"/>
                    <a:pt x="105" y="372"/>
                  </a:cubicBezTo>
                  <a:cubicBezTo>
                    <a:pt x="104" y="373"/>
                    <a:pt x="105" y="375"/>
                    <a:pt x="102" y="375"/>
                  </a:cubicBezTo>
                  <a:cubicBezTo>
                    <a:pt x="101" y="371"/>
                    <a:pt x="102" y="372"/>
                    <a:pt x="100" y="367"/>
                  </a:cubicBezTo>
                  <a:close/>
                  <a:moveTo>
                    <a:pt x="104" y="344"/>
                  </a:moveTo>
                  <a:cubicBezTo>
                    <a:pt x="104" y="343"/>
                    <a:pt x="105" y="343"/>
                    <a:pt x="105" y="343"/>
                  </a:cubicBezTo>
                  <a:cubicBezTo>
                    <a:pt x="106" y="344"/>
                    <a:pt x="106" y="345"/>
                    <a:pt x="106" y="346"/>
                  </a:cubicBezTo>
                  <a:cubicBezTo>
                    <a:pt x="104" y="347"/>
                    <a:pt x="105" y="344"/>
                    <a:pt x="104" y="344"/>
                  </a:cubicBezTo>
                  <a:close/>
                  <a:moveTo>
                    <a:pt x="104" y="333"/>
                  </a:moveTo>
                  <a:cubicBezTo>
                    <a:pt x="105" y="332"/>
                    <a:pt x="106" y="331"/>
                    <a:pt x="104" y="331"/>
                  </a:cubicBezTo>
                  <a:cubicBezTo>
                    <a:pt x="103" y="330"/>
                    <a:pt x="105" y="330"/>
                    <a:pt x="104" y="328"/>
                  </a:cubicBezTo>
                  <a:cubicBezTo>
                    <a:pt x="106" y="329"/>
                    <a:pt x="107" y="331"/>
                    <a:pt x="107" y="334"/>
                  </a:cubicBezTo>
                  <a:cubicBezTo>
                    <a:pt x="106" y="334"/>
                    <a:pt x="105" y="333"/>
                    <a:pt x="104" y="333"/>
                  </a:cubicBezTo>
                  <a:close/>
                  <a:moveTo>
                    <a:pt x="107" y="361"/>
                  </a:moveTo>
                  <a:cubicBezTo>
                    <a:pt x="109" y="361"/>
                    <a:pt x="109" y="366"/>
                    <a:pt x="108" y="368"/>
                  </a:cubicBezTo>
                  <a:cubicBezTo>
                    <a:pt x="108" y="366"/>
                    <a:pt x="105" y="363"/>
                    <a:pt x="107" y="361"/>
                  </a:cubicBezTo>
                  <a:close/>
                  <a:moveTo>
                    <a:pt x="108" y="341"/>
                  </a:moveTo>
                  <a:cubicBezTo>
                    <a:pt x="108" y="340"/>
                    <a:pt x="109" y="337"/>
                    <a:pt x="108" y="335"/>
                  </a:cubicBezTo>
                  <a:cubicBezTo>
                    <a:pt x="111" y="336"/>
                    <a:pt x="110" y="340"/>
                    <a:pt x="108" y="341"/>
                  </a:cubicBezTo>
                  <a:close/>
                  <a:moveTo>
                    <a:pt x="110" y="358"/>
                  </a:moveTo>
                  <a:cubicBezTo>
                    <a:pt x="111" y="359"/>
                    <a:pt x="112" y="360"/>
                    <a:pt x="112" y="362"/>
                  </a:cubicBezTo>
                  <a:cubicBezTo>
                    <a:pt x="110" y="362"/>
                    <a:pt x="109" y="359"/>
                    <a:pt x="110" y="358"/>
                  </a:cubicBezTo>
                  <a:close/>
                  <a:moveTo>
                    <a:pt x="111" y="348"/>
                  </a:moveTo>
                  <a:cubicBezTo>
                    <a:pt x="111" y="345"/>
                    <a:pt x="113" y="345"/>
                    <a:pt x="113" y="342"/>
                  </a:cubicBezTo>
                  <a:cubicBezTo>
                    <a:pt x="114" y="343"/>
                    <a:pt x="114" y="343"/>
                    <a:pt x="115" y="344"/>
                  </a:cubicBezTo>
                  <a:cubicBezTo>
                    <a:pt x="113" y="345"/>
                    <a:pt x="113" y="347"/>
                    <a:pt x="111" y="348"/>
                  </a:cubicBezTo>
                  <a:close/>
                  <a:moveTo>
                    <a:pt x="112" y="329"/>
                  </a:moveTo>
                  <a:cubicBezTo>
                    <a:pt x="111" y="329"/>
                    <a:pt x="114" y="328"/>
                    <a:pt x="113" y="327"/>
                  </a:cubicBezTo>
                  <a:cubicBezTo>
                    <a:pt x="114" y="326"/>
                    <a:pt x="114" y="327"/>
                    <a:pt x="115" y="327"/>
                  </a:cubicBezTo>
                  <a:cubicBezTo>
                    <a:pt x="115" y="327"/>
                    <a:pt x="115" y="328"/>
                    <a:pt x="115" y="328"/>
                  </a:cubicBezTo>
                  <a:cubicBezTo>
                    <a:pt x="114" y="328"/>
                    <a:pt x="113" y="329"/>
                    <a:pt x="112" y="329"/>
                  </a:cubicBezTo>
                  <a:close/>
                  <a:moveTo>
                    <a:pt x="112" y="284"/>
                  </a:moveTo>
                  <a:cubicBezTo>
                    <a:pt x="112" y="284"/>
                    <a:pt x="113" y="283"/>
                    <a:pt x="112" y="283"/>
                  </a:cubicBezTo>
                  <a:cubicBezTo>
                    <a:pt x="114" y="282"/>
                    <a:pt x="116" y="286"/>
                    <a:pt x="117" y="288"/>
                  </a:cubicBezTo>
                  <a:cubicBezTo>
                    <a:pt x="114" y="288"/>
                    <a:pt x="114" y="285"/>
                    <a:pt x="112" y="284"/>
                  </a:cubicBezTo>
                  <a:close/>
                  <a:moveTo>
                    <a:pt x="117" y="304"/>
                  </a:moveTo>
                  <a:cubicBezTo>
                    <a:pt x="118" y="305"/>
                    <a:pt x="120" y="306"/>
                    <a:pt x="120" y="309"/>
                  </a:cubicBezTo>
                  <a:cubicBezTo>
                    <a:pt x="119" y="310"/>
                    <a:pt x="118" y="310"/>
                    <a:pt x="118" y="311"/>
                  </a:cubicBezTo>
                  <a:cubicBezTo>
                    <a:pt x="116" y="312"/>
                    <a:pt x="117" y="310"/>
                    <a:pt x="115" y="309"/>
                  </a:cubicBezTo>
                  <a:cubicBezTo>
                    <a:pt x="115" y="307"/>
                    <a:pt x="116" y="306"/>
                    <a:pt x="117" y="304"/>
                  </a:cubicBezTo>
                  <a:close/>
                  <a:moveTo>
                    <a:pt x="117" y="319"/>
                  </a:moveTo>
                  <a:cubicBezTo>
                    <a:pt x="119" y="317"/>
                    <a:pt x="121" y="319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lose/>
                  <a:moveTo>
                    <a:pt x="121" y="334"/>
                  </a:moveTo>
                  <a:cubicBezTo>
                    <a:pt x="120" y="335"/>
                    <a:pt x="120" y="338"/>
                    <a:pt x="117" y="338"/>
                  </a:cubicBezTo>
                  <a:cubicBezTo>
                    <a:pt x="116" y="335"/>
                    <a:pt x="117" y="333"/>
                    <a:pt x="118" y="332"/>
                  </a:cubicBezTo>
                  <a:cubicBezTo>
                    <a:pt x="119" y="333"/>
                    <a:pt x="120" y="333"/>
                    <a:pt x="121" y="334"/>
                  </a:cubicBezTo>
                  <a:close/>
                  <a:moveTo>
                    <a:pt x="120" y="312"/>
                  </a:moveTo>
                  <a:cubicBezTo>
                    <a:pt x="121" y="312"/>
                    <a:pt x="121" y="312"/>
                    <a:pt x="121" y="311"/>
                  </a:cubicBezTo>
                  <a:cubicBezTo>
                    <a:pt x="123" y="312"/>
                    <a:pt x="124" y="313"/>
                    <a:pt x="125" y="315"/>
                  </a:cubicBezTo>
                  <a:cubicBezTo>
                    <a:pt x="125" y="316"/>
                    <a:pt x="124" y="317"/>
                    <a:pt x="122" y="317"/>
                  </a:cubicBezTo>
                  <a:cubicBezTo>
                    <a:pt x="124" y="315"/>
                    <a:pt x="120" y="315"/>
                    <a:pt x="120" y="312"/>
                  </a:cubicBezTo>
                  <a:close/>
                  <a:moveTo>
                    <a:pt x="123" y="325"/>
                  </a:moveTo>
                  <a:cubicBezTo>
                    <a:pt x="124" y="325"/>
                    <a:pt x="125" y="325"/>
                    <a:pt x="125" y="325"/>
                  </a:cubicBezTo>
                  <a:cubicBezTo>
                    <a:pt x="125" y="326"/>
                    <a:pt x="124" y="326"/>
                    <a:pt x="124" y="328"/>
                  </a:cubicBezTo>
                  <a:cubicBezTo>
                    <a:pt x="124" y="327"/>
                    <a:pt x="122" y="328"/>
                    <a:pt x="122" y="326"/>
                  </a:cubicBezTo>
                  <a:cubicBezTo>
                    <a:pt x="123" y="326"/>
                    <a:pt x="123" y="325"/>
                    <a:pt x="123" y="325"/>
                  </a:cubicBezTo>
                  <a:close/>
                  <a:moveTo>
                    <a:pt x="123" y="308"/>
                  </a:moveTo>
                  <a:cubicBezTo>
                    <a:pt x="123" y="306"/>
                    <a:pt x="124" y="307"/>
                    <a:pt x="124" y="305"/>
                  </a:cubicBezTo>
                  <a:cubicBezTo>
                    <a:pt x="127" y="306"/>
                    <a:pt x="129" y="310"/>
                    <a:pt x="127" y="312"/>
                  </a:cubicBezTo>
                  <a:cubicBezTo>
                    <a:pt x="126" y="311"/>
                    <a:pt x="124" y="309"/>
                    <a:pt x="123" y="308"/>
                  </a:cubicBezTo>
                  <a:close/>
                  <a:moveTo>
                    <a:pt x="130" y="287"/>
                  </a:moveTo>
                  <a:cubicBezTo>
                    <a:pt x="129" y="289"/>
                    <a:pt x="129" y="290"/>
                    <a:pt x="128" y="292"/>
                  </a:cubicBezTo>
                  <a:cubicBezTo>
                    <a:pt x="126" y="290"/>
                    <a:pt x="125" y="285"/>
                    <a:pt x="130" y="287"/>
                  </a:cubicBezTo>
                  <a:close/>
                  <a:moveTo>
                    <a:pt x="133" y="290"/>
                  </a:moveTo>
                  <a:cubicBezTo>
                    <a:pt x="132" y="293"/>
                    <a:pt x="136" y="294"/>
                    <a:pt x="137" y="296"/>
                  </a:cubicBezTo>
                  <a:cubicBezTo>
                    <a:pt x="137" y="298"/>
                    <a:pt x="135" y="297"/>
                    <a:pt x="135" y="299"/>
                  </a:cubicBezTo>
                  <a:cubicBezTo>
                    <a:pt x="133" y="298"/>
                    <a:pt x="133" y="296"/>
                    <a:pt x="130" y="296"/>
                  </a:cubicBezTo>
                  <a:cubicBezTo>
                    <a:pt x="132" y="294"/>
                    <a:pt x="129" y="291"/>
                    <a:pt x="133" y="290"/>
                  </a:cubicBezTo>
                  <a:close/>
                  <a:moveTo>
                    <a:pt x="134" y="291"/>
                  </a:moveTo>
                  <a:cubicBezTo>
                    <a:pt x="136" y="291"/>
                    <a:pt x="137" y="292"/>
                    <a:pt x="137" y="294"/>
                  </a:cubicBezTo>
                  <a:cubicBezTo>
                    <a:pt x="135" y="294"/>
                    <a:pt x="135" y="292"/>
                    <a:pt x="134" y="291"/>
                  </a:cubicBezTo>
                  <a:close/>
                  <a:moveTo>
                    <a:pt x="136" y="281"/>
                  </a:moveTo>
                  <a:cubicBezTo>
                    <a:pt x="139" y="282"/>
                    <a:pt x="139" y="285"/>
                    <a:pt x="141" y="287"/>
                  </a:cubicBezTo>
                  <a:cubicBezTo>
                    <a:pt x="141" y="289"/>
                    <a:pt x="140" y="289"/>
                    <a:pt x="140" y="291"/>
                  </a:cubicBezTo>
                  <a:cubicBezTo>
                    <a:pt x="137" y="289"/>
                    <a:pt x="134" y="285"/>
                    <a:pt x="136" y="281"/>
                  </a:cubicBezTo>
                  <a:close/>
                  <a:moveTo>
                    <a:pt x="144" y="302"/>
                  </a:moveTo>
                  <a:cubicBezTo>
                    <a:pt x="144" y="304"/>
                    <a:pt x="143" y="302"/>
                    <a:pt x="142" y="302"/>
                  </a:cubicBezTo>
                  <a:cubicBezTo>
                    <a:pt x="142" y="301"/>
                    <a:pt x="142" y="300"/>
                    <a:pt x="141" y="300"/>
                  </a:cubicBezTo>
                  <a:cubicBezTo>
                    <a:pt x="142" y="298"/>
                    <a:pt x="143" y="302"/>
                    <a:pt x="144" y="302"/>
                  </a:cubicBezTo>
                  <a:close/>
                  <a:moveTo>
                    <a:pt x="140" y="271"/>
                  </a:moveTo>
                  <a:cubicBezTo>
                    <a:pt x="143" y="273"/>
                    <a:pt x="145" y="276"/>
                    <a:pt x="147" y="280"/>
                  </a:cubicBezTo>
                  <a:cubicBezTo>
                    <a:pt x="144" y="278"/>
                    <a:pt x="142" y="275"/>
                    <a:pt x="140" y="271"/>
                  </a:cubicBezTo>
                  <a:close/>
                  <a:moveTo>
                    <a:pt x="142" y="268"/>
                  </a:moveTo>
                  <a:cubicBezTo>
                    <a:pt x="144" y="264"/>
                    <a:pt x="146" y="260"/>
                    <a:pt x="148" y="256"/>
                  </a:cubicBezTo>
                  <a:cubicBezTo>
                    <a:pt x="152" y="258"/>
                    <a:pt x="153" y="262"/>
                    <a:pt x="155" y="264"/>
                  </a:cubicBezTo>
                  <a:cubicBezTo>
                    <a:pt x="154" y="268"/>
                    <a:pt x="151" y="271"/>
                    <a:pt x="149" y="275"/>
                  </a:cubicBezTo>
                  <a:cubicBezTo>
                    <a:pt x="147" y="274"/>
                    <a:pt x="145" y="270"/>
                    <a:pt x="142" y="268"/>
                  </a:cubicBezTo>
                  <a:close/>
                  <a:moveTo>
                    <a:pt x="156" y="294"/>
                  </a:moveTo>
                  <a:cubicBezTo>
                    <a:pt x="153" y="290"/>
                    <a:pt x="150" y="288"/>
                    <a:pt x="149" y="283"/>
                  </a:cubicBezTo>
                  <a:cubicBezTo>
                    <a:pt x="153" y="285"/>
                    <a:pt x="155" y="291"/>
                    <a:pt x="156" y="294"/>
                  </a:cubicBezTo>
                  <a:close/>
                  <a:moveTo>
                    <a:pt x="152" y="280"/>
                  </a:moveTo>
                  <a:cubicBezTo>
                    <a:pt x="152" y="277"/>
                    <a:pt x="156" y="272"/>
                    <a:pt x="157" y="268"/>
                  </a:cubicBezTo>
                  <a:cubicBezTo>
                    <a:pt x="160" y="271"/>
                    <a:pt x="162" y="274"/>
                    <a:pt x="164" y="278"/>
                  </a:cubicBezTo>
                  <a:cubicBezTo>
                    <a:pt x="163" y="282"/>
                    <a:pt x="161" y="284"/>
                    <a:pt x="159" y="288"/>
                  </a:cubicBezTo>
                  <a:cubicBezTo>
                    <a:pt x="156" y="286"/>
                    <a:pt x="155" y="282"/>
                    <a:pt x="152" y="280"/>
                  </a:cubicBezTo>
                  <a:close/>
                  <a:moveTo>
                    <a:pt x="168" y="282"/>
                  </a:moveTo>
                  <a:cubicBezTo>
                    <a:pt x="167" y="286"/>
                    <a:pt x="165" y="290"/>
                    <a:pt x="162" y="293"/>
                  </a:cubicBezTo>
                  <a:cubicBezTo>
                    <a:pt x="162" y="289"/>
                    <a:pt x="165" y="284"/>
                    <a:pt x="168" y="282"/>
                  </a:cubicBezTo>
                  <a:close/>
                  <a:moveTo>
                    <a:pt x="165" y="257"/>
                  </a:moveTo>
                  <a:cubicBezTo>
                    <a:pt x="166" y="255"/>
                    <a:pt x="166" y="248"/>
                    <a:pt x="171" y="248"/>
                  </a:cubicBezTo>
                  <a:cubicBezTo>
                    <a:pt x="173" y="253"/>
                    <a:pt x="175" y="258"/>
                    <a:pt x="172" y="264"/>
                  </a:cubicBezTo>
                  <a:cubicBezTo>
                    <a:pt x="170" y="262"/>
                    <a:pt x="169" y="258"/>
                    <a:pt x="165" y="257"/>
                  </a:cubicBezTo>
                  <a:close/>
                  <a:moveTo>
                    <a:pt x="168" y="216"/>
                  </a:moveTo>
                  <a:cubicBezTo>
                    <a:pt x="171" y="218"/>
                    <a:pt x="173" y="222"/>
                    <a:pt x="173" y="226"/>
                  </a:cubicBezTo>
                  <a:cubicBezTo>
                    <a:pt x="170" y="225"/>
                    <a:pt x="164" y="219"/>
                    <a:pt x="168" y="216"/>
                  </a:cubicBezTo>
                  <a:close/>
                  <a:moveTo>
                    <a:pt x="172" y="83"/>
                  </a:moveTo>
                  <a:cubicBezTo>
                    <a:pt x="170" y="82"/>
                    <a:pt x="170" y="80"/>
                    <a:pt x="169" y="78"/>
                  </a:cubicBezTo>
                  <a:cubicBezTo>
                    <a:pt x="171" y="79"/>
                    <a:pt x="172" y="82"/>
                    <a:pt x="172" y="83"/>
                  </a:cubicBezTo>
                  <a:close/>
                  <a:moveTo>
                    <a:pt x="171" y="94"/>
                  </a:moveTo>
                  <a:cubicBezTo>
                    <a:pt x="167" y="92"/>
                    <a:pt x="163" y="86"/>
                    <a:pt x="166" y="82"/>
                  </a:cubicBezTo>
                  <a:cubicBezTo>
                    <a:pt x="169" y="85"/>
                    <a:pt x="174" y="89"/>
                    <a:pt x="171" y="94"/>
                  </a:cubicBezTo>
                  <a:close/>
                  <a:moveTo>
                    <a:pt x="166" y="76"/>
                  </a:moveTo>
                  <a:cubicBezTo>
                    <a:pt x="165" y="73"/>
                    <a:pt x="161" y="70"/>
                    <a:pt x="162" y="66"/>
                  </a:cubicBezTo>
                  <a:cubicBezTo>
                    <a:pt x="164" y="67"/>
                    <a:pt x="164" y="70"/>
                    <a:pt x="167" y="71"/>
                  </a:cubicBezTo>
                  <a:cubicBezTo>
                    <a:pt x="167" y="73"/>
                    <a:pt x="167" y="75"/>
                    <a:pt x="166" y="76"/>
                  </a:cubicBezTo>
                  <a:close/>
                  <a:moveTo>
                    <a:pt x="164" y="78"/>
                  </a:moveTo>
                  <a:cubicBezTo>
                    <a:pt x="164" y="80"/>
                    <a:pt x="163" y="80"/>
                    <a:pt x="162" y="82"/>
                  </a:cubicBezTo>
                  <a:cubicBezTo>
                    <a:pt x="161" y="79"/>
                    <a:pt x="156" y="75"/>
                    <a:pt x="158" y="72"/>
                  </a:cubicBezTo>
                  <a:cubicBezTo>
                    <a:pt x="162" y="72"/>
                    <a:pt x="161" y="77"/>
                    <a:pt x="164" y="78"/>
                  </a:cubicBezTo>
                  <a:close/>
                  <a:moveTo>
                    <a:pt x="159" y="64"/>
                  </a:moveTo>
                  <a:cubicBezTo>
                    <a:pt x="156" y="64"/>
                    <a:pt x="156" y="59"/>
                    <a:pt x="154" y="58"/>
                  </a:cubicBezTo>
                  <a:cubicBezTo>
                    <a:pt x="154" y="55"/>
                    <a:pt x="156" y="57"/>
                    <a:pt x="156" y="55"/>
                  </a:cubicBezTo>
                  <a:cubicBezTo>
                    <a:pt x="158" y="57"/>
                    <a:pt x="161" y="61"/>
                    <a:pt x="159" y="64"/>
                  </a:cubicBezTo>
                  <a:close/>
                  <a:moveTo>
                    <a:pt x="155" y="69"/>
                  </a:moveTo>
                  <a:cubicBezTo>
                    <a:pt x="153" y="67"/>
                    <a:pt x="150" y="64"/>
                    <a:pt x="151" y="61"/>
                  </a:cubicBezTo>
                  <a:cubicBezTo>
                    <a:pt x="153" y="63"/>
                    <a:pt x="157" y="67"/>
                    <a:pt x="155" y="69"/>
                  </a:cubicBezTo>
                  <a:close/>
                  <a:moveTo>
                    <a:pt x="147" y="48"/>
                  </a:moveTo>
                  <a:cubicBezTo>
                    <a:pt x="161" y="46"/>
                    <a:pt x="149" y="60"/>
                    <a:pt x="147" y="48"/>
                  </a:cubicBezTo>
                  <a:close/>
                  <a:moveTo>
                    <a:pt x="151" y="76"/>
                  </a:moveTo>
                  <a:cubicBezTo>
                    <a:pt x="150" y="78"/>
                    <a:pt x="149" y="80"/>
                    <a:pt x="147" y="82"/>
                  </a:cubicBezTo>
                  <a:cubicBezTo>
                    <a:pt x="145" y="81"/>
                    <a:pt x="143" y="78"/>
                    <a:pt x="142" y="76"/>
                  </a:cubicBezTo>
                  <a:cubicBezTo>
                    <a:pt x="143" y="73"/>
                    <a:pt x="145" y="71"/>
                    <a:pt x="147" y="68"/>
                  </a:cubicBezTo>
                  <a:cubicBezTo>
                    <a:pt x="148" y="70"/>
                    <a:pt x="150" y="73"/>
                    <a:pt x="151" y="76"/>
                  </a:cubicBezTo>
                  <a:close/>
                  <a:moveTo>
                    <a:pt x="140" y="72"/>
                  </a:moveTo>
                  <a:cubicBezTo>
                    <a:pt x="138" y="72"/>
                    <a:pt x="137" y="71"/>
                    <a:pt x="136" y="70"/>
                  </a:cubicBezTo>
                  <a:cubicBezTo>
                    <a:pt x="136" y="69"/>
                    <a:pt x="137" y="69"/>
                    <a:pt x="137" y="68"/>
                  </a:cubicBezTo>
                  <a:cubicBezTo>
                    <a:pt x="137" y="67"/>
                    <a:pt x="135" y="67"/>
                    <a:pt x="134" y="66"/>
                  </a:cubicBezTo>
                  <a:cubicBezTo>
                    <a:pt x="136" y="61"/>
                    <a:pt x="139" y="58"/>
                    <a:pt x="141" y="54"/>
                  </a:cubicBezTo>
                  <a:cubicBezTo>
                    <a:pt x="143" y="54"/>
                    <a:pt x="142" y="55"/>
                    <a:pt x="144" y="55"/>
                  </a:cubicBezTo>
                  <a:cubicBezTo>
                    <a:pt x="143" y="63"/>
                    <a:pt x="144" y="68"/>
                    <a:pt x="140" y="72"/>
                  </a:cubicBezTo>
                  <a:close/>
                  <a:moveTo>
                    <a:pt x="134" y="59"/>
                  </a:moveTo>
                  <a:cubicBezTo>
                    <a:pt x="132" y="57"/>
                    <a:pt x="131" y="56"/>
                    <a:pt x="130" y="53"/>
                  </a:cubicBezTo>
                  <a:cubicBezTo>
                    <a:pt x="132" y="51"/>
                    <a:pt x="133" y="47"/>
                    <a:pt x="138" y="47"/>
                  </a:cubicBezTo>
                  <a:cubicBezTo>
                    <a:pt x="138" y="48"/>
                    <a:pt x="139" y="49"/>
                    <a:pt x="140" y="50"/>
                  </a:cubicBezTo>
                  <a:cubicBezTo>
                    <a:pt x="137" y="53"/>
                    <a:pt x="136" y="56"/>
                    <a:pt x="134" y="59"/>
                  </a:cubicBezTo>
                  <a:close/>
                  <a:moveTo>
                    <a:pt x="131" y="70"/>
                  </a:moveTo>
                  <a:cubicBezTo>
                    <a:pt x="134" y="72"/>
                    <a:pt x="135" y="75"/>
                    <a:pt x="137" y="78"/>
                  </a:cubicBezTo>
                  <a:cubicBezTo>
                    <a:pt x="135" y="79"/>
                    <a:pt x="134" y="81"/>
                    <a:pt x="133" y="83"/>
                  </a:cubicBezTo>
                  <a:cubicBezTo>
                    <a:pt x="129" y="83"/>
                    <a:pt x="124" y="76"/>
                    <a:pt x="130" y="75"/>
                  </a:cubicBezTo>
                  <a:cubicBezTo>
                    <a:pt x="131" y="77"/>
                    <a:pt x="132" y="78"/>
                    <a:pt x="134" y="79"/>
                  </a:cubicBezTo>
                  <a:cubicBezTo>
                    <a:pt x="135" y="76"/>
                    <a:pt x="130" y="74"/>
                    <a:pt x="131" y="70"/>
                  </a:cubicBezTo>
                  <a:close/>
                  <a:moveTo>
                    <a:pt x="124" y="62"/>
                  </a:moveTo>
                  <a:cubicBezTo>
                    <a:pt x="126" y="61"/>
                    <a:pt x="128" y="65"/>
                    <a:pt x="128" y="68"/>
                  </a:cubicBezTo>
                  <a:cubicBezTo>
                    <a:pt x="126" y="67"/>
                    <a:pt x="126" y="64"/>
                    <a:pt x="124" y="62"/>
                  </a:cubicBezTo>
                  <a:close/>
                  <a:moveTo>
                    <a:pt x="125" y="73"/>
                  </a:moveTo>
                  <a:cubicBezTo>
                    <a:pt x="124" y="73"/>
                    <a:pt x="123" y="73"/>
                    <a:pt x="122" y="73"/>
                  </a:cubicBezTo>
                  <a:cubicBezTo>
                    <a:pt x="122" y="73"/>
                    <a:pt x="123" y="73"/>
                    <a:pt x="124" y="73"/>
                  </a:cubicBezTo>
                  <a:cubicBezTo>
                    <a:pt x="123" y="71"/>
                    <a:pt x="122" y="70"/>
                    <a:pt x="121" y="69"/>
                  </a:cubicBezTo>
                  <a:cubicBezTo>
                    <a:pt x="121" y="67"/>
                    <a:pt x="122" y="66"/>
                    <a:pt x="122" y="65"/>
                  </a:cubicBezTo>
                  <a:cubicBezTo>
                    <a:pt x="125" y="67"/>
                    <a:pt x="128" y="70"/>
                    <a:pt x="125" y="73"/>
                  </a:cubicBezTo>
                  <a:close/>
                  <a:moveTo>
                    <a:pt x="111" y="64"/>
                  </a:moveTo>
                  <a:cubicBezTo>
                    <a:pt x="113" y="66"/>
                    <a:pt x="115" y="67"/>
                    <a:pt x="115" y="70"/>
                  </a:cubicBezTo>
                  <a:cubicBezTo>
                    <a:pt x="112" y="70"/>
                    <a:pt x="112" y="66"/>
                    <a:pt x="111" y="64"/>
                  </a:cubicBezTo>
                  <a:close/>
                  <a:moveTo>
                    <a:pt x="113" y="73"/>
                  </a:moveTo>
                  <a:cubicBezTo>
                    <a:pt x="110" y="74"/>
                    <a:pt x="107" y="70"/>
                    <a:pt x="108" y="68"/>
                  </a:cubicBezTo>
                  <a:cubicBezTo>
                    <a:pt x="111" y="68"/>
                    <a:pt x="112" y="71"/>
                    <a:pt x="113" y="73"/>
                  </a:cubicBezTo>
                  <a:close/>
                  <a:moveTo>
                    <a:pt x="110" y="78"/>
                  </a:moveTo>
                  <a:cubicBezTo>
                    <a:pt x="107" y="77"/>
                    <a:pt x="106" y="75"/>
                    <a:pt x="105" y="73"/>
                  </a:cubicBezTo>
                  <a:cubicBezTo>
                    <a:pt x="108" y="74"/>
                    <a:pt x="108" y="76"/>
                    <a:pt x="110" y="78"/>
                  </a:cubicBezTo>
                  <a:close/>
                  <a:moveTo>
                    <a:pt x="103" y="45"/>
                  </a:moveTo>
                  <a:cubicBezTo>
                    <a:pt x="100" y="45"/>
                    <a:pt x="100" y="41"/>
                    <a:pt x="97" y="40"/>
                  </a:cubicBezTo>
                  <a:cubicBezTo>
                    <a:pt x="97" y="37"/>
                    <a:pt x="100" y="38"/>
                    <a:pt x="100" y="35"/>
                  </a:cubicBezTo>
                  <a:cubicBezTo>
                    <a:pt x="103" y="36"/>
                    <a:pt x="104" y="38"/>
                    <a:pt x="108" y="38"/>
                  </a:cubicBezTo>
                  <a:cubicBezTo>
                    <a:pt x="107" y="41"/>
                    <a:pt x="103" y="41"/>
                    <a:pt x="103" y="45"/>
                  </a:cubicBezTo>
                  <a:close/>
                  <a:moveTo>
                    <a:pt x="98" y="49"/>
                  </a:moveTo>
                  <a:cubicBezTo>
                    <a:pt x="99" y="51"/>
                    <a:pt x="97" y="51"/>
                    <a:pt x="97" y="52"/>
                  </a:cubicBezTo>
                  <a:cubicBezTo>
                    <a:pt x="94" y="50"/>
                    <a:pt x="91" y="48"/>
                    <a:pt x="94" y="45"/>
                  </a:cubicBezTo>
                  <a:cubicBezTo>
                    <a:pt x="97" y="45"/>
                    <a:pt x="97" y="48"/>
                    <a:pt x="98" y="49"/>
                  </a:cubicBezTo>
                  <a:close/>
                  <a:moveTo>
                    <a:pt x="81" y="99"/>
                  </a:moveTo>
                  <a:cubicBezTo>
                    <a:pt x="79" y="98"/>
                    <a:pt x="81" y="96"/>
                    <a:pt x="77" y="96"/>
                  </a:cubicBezTo>
                  <a:cubicBezTo>
                    <a:pt x="78" y="92"/>
                    <a:pt x="81" y="89"/>
                    <a:pt x="83" y="86"/>
                  </a:cubicBezTo>
                  <a:cubicBezTo>
                    <a:pt x="90" y="88"/>
                    <a:pt x="83" y="95"/>
                    <a:pt x="81" y="99"/>
                  </a:cubicBezTo>
                  <a:close/>
                  <a:moveTo>
                    <a:pt x="76" y="120"/>
                  </a:moveTo>
                  <a:cubicBezTo>
                    <a:pt x="73" y="123"/>
                    <a:pt x="77" y="118"/>
                    <a:pt x="78" y="116"/>
                  </a:cubicBezTo>
                  <a:cubicBezTo>
                    <a:pt x="80" y="118"/>
                    <a:pt x="77" y="119"/>
                    <a:pt x="76" y="120"/>
                  </a:cubicBezTo>
                  <a:close/>
                  <a:moveTo>
                    <a:pt x="80" y="69"/>
                  </a:moveTo>
                  <a:cubicBezTo>
                    <a:pt x="82" y="69"/>
                    <a:pt x="81" y="72"/>
                    <a:pt x="82" y="73"/>
                  </a:cubicBezTo>
                  <a:cubicBezTo>
                    <a:pt x="79" y="72"/>
                    <a:pt x="78" y="71"/>
                    <a:pt x="80" y="69"/>
                  </a:cubicBezTo>
                  <a:close/>
                  <a:moveTo>
                    <a:pt x="80" y="77"/>
                  </a:moveTo>
                  <a:cubicBezTo>
                    <a:pt x="76" y="80"/>
                    <a:pt x="73" y="84"/>
                    <a:pt x="71" y="88"/>
                  </a:cubicBezTo>
                  <a:cubicBezTo>
                    <a:pt x="70" y="83"/>
                    <a:pt x="76" y="78"/>
                    <a:pt x="77" y="73"/>
                  </a:cubicBezTo>
                  <a:cubicBezTo>
                    <a:pt x="79" y="73"/>
                    <a:pt x="79" y="75"/>
                    <a:pt x="80" y="77"/>
                  </a:cubicBezTo>
                  <a:close/>
                  <a:moveTo>
                    <a:pt x="71" y="51"/>
                  </a:moveTo>
                  <a:cubicBezTo>
                    <a:pt x="73" y="47"/>
                    <a:pt x="77" y="46"/>
                    <a:pt x="78" y="42"/>
                  </a:cubicBezTo>
                  <a:cubicBezTo>
                    <a:pt x="78" y="45"/>
                    <a:pt x="75" y="51"/>
                    <a:pt x="72" y="52"/>
                  </a:cubicBezTo>
                  <a:cubicBezTo>
                    <a:pt x="71" y="51"/>
                    <a:pt x="73" y="51"/>
                    <a:pt x="71" y="51"/>
                  </a:cubicBezTo>
                  <a:close/>
                  <a:moveTo>
                    <a:pt x="78" y="85"/>
                  </a:moveTo>
                  <a:cubicBezTo>
                    <a:pt x="76" y="89"/>
                    <a:pt x="73" y="96"/>
                    <a:pt x="69" y="100"/>
                  </a:cubicBezTo>
                  <a:cubicBezTo>
                    <a:pt x="68" y="93"/>
                    <a:pt x="74" y="90"/>
                    <a:pt x="78" y="85"/>
                  </a:cubicBezTo>
                  <a:close/>
                  <a:moveTo>
                    <a:pt x="74" y="101"/>
                  </a:moveTo>
                  <a:cubicBezTo>
                    <a:pt x="78" y="106"/>
                    <a:pt x="73" y="110"/>
                    <a:pt x="70" y="113"/>
                  </a:cubicBezTo>
                  <a:cubicBezTo>
                    <a:pt x="69" y="110"/>
                    <a:pt x="71" y="105"/>
                    <a:pt x="74" y="101"/>
                  </a:cubicBezTo>
                  <a:close/>
                  <a:moveTo>
                    <a:pt x="81" y="119"/>
                  </a:moveTo>
                  <a:cubicBezTo>
                    <a:pt x="82" y="120"/>
                    <a:pt x="83" y="121"/>
                    <a:pt x="83" y="122"/>
                  </a:cubicBezTo>
                  <a:cubicBezTo>
                    <a:pt x="80" y="128"/>
                    <a:pt x="77" y="136"/>
                    <a:pt x="73" y="140"/>
                  </a:cubicBezTo>
                  <a:cubicBezTo>
                    <a:pt x="70" y="133"/>
                    <a:pt x="77" y="126"/>
                    <a:pt x="81" y="119"/>
                  </a:cubicBezTo>
                  <a:close/>
                  <a:moveTo>
                    <a:pt x="73" y="151"/>
                  </a:moveTo>
                  <a:cubicBezTo>
                    <a:pt x="75" y="152"/>
                    <a:pt x="76" y="150"/>
                    <a:pt x="78" y="151"/>
                  </a:cubicBezTo>
                  <a:cubicBezTo>
                    <a:pt x="78" y="154"/>
                    <a:pt x="77" y="155"/>
                    <a:pt x="76" y="156"/>
                  </a:cubicBezTo>
                  <a:cubicBezTo>
                    <a:pt x="75" y="156"/>
                    <a:pt x="75" y="155"/>
                    <a:pt x="73" y="155"/>
                  </a:cubicBezTo>
                  <a:cubicBezTo>
                    <a:pt x="73" y="154"/>
                    <a:pt x="73" y="152"/>
                    <a:pt x="73" y="151"/>
                  </a:cubicBezTo>
                  <a:close/>
                  <a:moveTo>
                    <a:pt x="76" y="165"/>
                  </a:moveTo>
                  <a:cubicBezTo>
                    <a:pt x="80" y="167"/>
                    <a:pt x="77" y="170"/>
                    <a:pt x="76" y="173"/>
                  </a:cubicBezTo>
                  <a:cubicBezTo>
                    <a:pt x="73" y="171"/>
                    <a:pt x="75" y="167"/>
                    <a:pt x="76" y="165"/>
                  </a:cubicBezTo>
                  <a:close/>
                  <a:moveTo>
                    <a:pt x="80" y="171"/>
                  </a:moveTo>
                  <a:cubicBezTo>
                    <a:pt x="83" y="176"/>
                    <a:pt x="77" y="178"/>
                    <a:pt x="77" y="183"/>
                  </a:cubicBezTo>
                  <a:cubicBezTo>
                    <a:pt x="74" y="177"/>
                    <a:pt x="79" y="175"/>
                    <a:pt x="80" y="171"/>
                  </a:cubicBezTo>
                  <a:close/>
                  <a:moveTo>
                    <a:pt x="77" y="189"/>
                  </a:moveTo>
                  <a:cubicBezTo>
                    <a:pt x="80" y="189"/>
                    <a:pt x="84" y="195"/>
                    <a:pt x="81" y="198"/>
                  </a:cubicBezTo>
                  <a:cubicBezTo>
                    <a:pt x="78" y="198"/>
                    <a:pt x="78" y="195"/>
                    <a:pt x="77" y="194"/>
                  </a:cubicBezTo>
                  <a:cubicBezTo>
                    <a:pt x="78" y="192"/>
                    <a:pt x="77" y="191"/>
                    <a:pt x="77" y="189"/>
                  </a:cubicBezTo>
                  <a:close/>
                  <a:moveTo>
                    <a:pt x="83" y="213"/>
                  </a:moveTo>
                  <a:cubicBezTo>
                    <a:pt x="86" y="213"/>
                    <a:pt x="86" y="218"/>
                    <a:pt x="84" y="220"/>
                  </a:cubicBezTo>
                  <a:cubicBezTo>
                    <a:pt x="82" y="220"/>
                    <a:pt x="82" y="219"/>
                    <a:pt x="80" y="219"/>
                  </a:cubicBezTo>
                  <a:cubicBezTo>
                    <a:pt x="79" y="215"/>
                    <a:pt x="82" y="215"/>
                    <a:pt x="83" y="213"/>
                  </a:cubicBezTo>
                  <a:close/>
                  <a:moveTo>
                    <a:pt x="87" y="230"/>
                  </a:moveTo>
                  <a:cubicBezTo>
                    <a:pt x="85" y="234"/>
                    <a:pt x="84" y="237"/>
                    <a:pt x="82" y="241"/>
                  </a:cubicBezTo>
                  <a:cubicBezTo>
                    <a:pt x="80" y="237"/>
                    <a:pt x="81" y="229"/>
                    <a:pt x="80" y="224"/>
                  </a:cubicBezTo>
                  <a:cubicBezTo>
                    <a:pt x="83" y="225"/>
                    <a:pt x="84" y="228"/>
                    <a:pt x="87" y="230"/>
                  </a:cubicBezTo>
                  <a:close/>
                  <a:moveTo>
                    <a:pt x="91" y="253"/>
                  </a:moveTo>
                  <a:cubicBezTo>
                    <a:pt x="90" y="253"/>
                    <a:pt x="90" y="254"/>
                    <a:pt x="88" y="253"/>
                  </a:cubicBezTo>
                  <a:cubicBezTo>
                    <a:pt x="89" y="256"/>
                    <a:pt x="86" y="259"/>
                    <a:pt x="85" y="261"/>
                  </a:cubicBezTo>
                  <a:cubicBezTo>
                    <a:pt x="83" y="259"/>
                    <a:pt x="84" y="254"/>
                    <a:pt x="83" y="251"/>
                  </a:cubicBezTo>
                  <a:cubicBezTo>
                    <a:pt x="86" y="247"/>
                    <a:pt x="91" y="245"/>
                    <a:pt x="91" y="253"/>
                  </a:cubicBezTo>
                  <a:close/>
                  <a:moveTo>
                    <a:pt x="89" y="262"/>
                  </a:moveTo>
                  <a:cubicBezTo>
                    <a:pt x="95" y="264"/>
                    <a:pt x="91" y="269"/>
                    <a:pt x="90" y="272"/>
                  </a:cubicBezTo>
                  <a:cubicBezTo>
                    <a:pt x="87" y="272"/>
                    <a:pt x="87" y="269"/>
                    <a:pt x="85" y="268"/>
                  </a:cubicBezTo>
                  <a:cubicBezTo>
                    <a:pt x="86" y="265"/>
                    <a:pt x="88" y="264"/>
                    <a:pt x="89" y="262"/>
                  </a:cubicBezTo>
                  <a:close/>
                  <a:moveTo>
                    <a:pt x="89" y="282"/>
                  </a:moveTo>
                  <a:cubicBezTo>
                    <a:pt x="90" y="282"/>
                    <a:pt x="90" y="282"/>
                    <a:pt x="91" y="282"/>
                  </a:cubicBezTo>
                  <a:cubicBezTo>
                    <a:pt x="90" y="284"/>
                    <a:pt x="91" y="285"/>
                    <a:pt x="89" y="285"/>
                  </a:cubicBezTo>
                  <a:cubicBezTo>
                    <a:pt x="89" y="284"/>
                    <a:pt x="89" y="283"/>
                    <a:pt x="89" y="282"/>
                  </a:cubicBezTo>
                  <a:close/>
                  <a:moveTo>
                    <a:pt x="94" y="356"/>
                  </a:moveTo>
                  <a:cubicBezTo>
                    <a:pt x="91" y="359"/>
                    <a:pt x="91" y="364"/>
                    <a:pt x="87" y="366"/>
                  </a:cubicBezTo>
                  <a:cubicBezTo>
                    <a:pt x="88" y="361"/>
                    <a:pt x="90" y="358"/>
                    <a:pt x="91" y="354"/>
                  </a:cubicBezTo>
                  <a:cubicBezTo>
                    <a:pt x="93" y="354"/>
                    <a:pt x="92" y="356"/>
                    <a:pt x="94" y="356"/>
                  </a:cubicBezTo>
                  <a:close/>
                  <a:moveTo>
                    <a:pt x="85" y="384"/>
                  </a:moveTo>
                  <a:cubicBezTo>
                    <a:pt x="84" y="381"/>
                    <a:pt x="85" y="380"/>
                    <a:pt x="85" y="378"/>
                  </a:cubicBezTo>
                  <a:cubicBezTo>
                    <a:pt x="87" y="378"/>
                    <a:pt x="88" y="384"/>
                    <a:pt x="85" y="384"/>
                  </a:cubicBezTo>
                  <a:close/>
                  <a:moveTo>
                    <a:pt x="81" y="421"/>
                  </a:moveTo>
                  <a:cubicBezTo>
                    <a:pt x="84" y="424"/>
                    <a:pt x="80" y="427"/>
                    <a:pt x="80" y="430"/>
                  </a:cubicBezTo>
                  <a:cubicBezTo>
                    <a:pt x="76" y="427"/>
                    <a:pt x="78" y="424"/>
                    <a:pt x="81" y="421"/>
                  </a:cubicBezTo>
                  <a:close/>
                  <a:moveTo>
                    <a:pt x="84" y="430"/>
                  </a:moveTo>
                  <a:cubicBezTo>
                    <a:pt x="86" y="433"/>
                    <a:pt x="85" y="435"/>
                    <a:pt x="87" y="437"/>
                  </a:cubicBezTo>
                  <a:cubicBezTo>
                    <a:pt x="87" y="440"/>
                    <a:pt x="85" y="442"/>
                    <a:pt x="83" y="443"/>
                  </a:cubicBezTo>
                  <a:cubicBezTo>
                    <a:pt x="81" y="438"/>
                    <a:pt x="82" y="434"/>
                    <a:pt x="84" y="430"/>
                  </a:cubicBezTo>
                  <a:close/>
                  <a:moveTo>
                    <a:pt x="82" y="462"/>
                  </a:moveTo>
                  <a:cubicBezTo>
                    <a:pt x="86" y="464"/>
                    <a:pt x="82" y="470"/>
                    <a:pt x="81" y="473"/>
                  </a:cubicBezTo>
                  <a:cubicBezTo>
                    <a:pt x="78" y="470"/>
                    <a:pt x="81" y="464"/>
                    <a:pt x="82" y="462"/>
                  </a:cubicBezTo>
                  <a:close/>
                  <a:moveTo>
                    <a:pt x="81" y="490"/>
                  </a:moveTo>
                  <a:cubicBezTo>
                    <a:pt x="82" y="490"/>
                    <a:pt x="82" y="491"/>
                    <a:pt x="83" y="491"/>
                  </a:cubicBezTo>
                  <a:cubicBezTo>
                    <a:pt x="83" y="494"/>
                    <a:pt x="80" y="495"/>
                    <a:pt x="80" y="498"/>
                  </a:cubicBezTo>
                  <a:cubicBezTo>
                    <a:pt x="77" y="496"/>
                    <a:pt x="81" y="493"/>
                    <a:pt x="81" y="490"/>
                  </a:cubicBezTo>
                  <a:close/>
                  <a:moveTo>
                    <a:pt x="80" y="512"/>
                  </a:moveTo>
                  <a:cubicBezTo>
                    <a:pt x="79" y="515"/>
                    <a:pt x="78" y="518"/>
                    <a:pt x="76" y="519"/>
                  </a:cubicBezTo>
                  <a:cubicBezTo>
                    <a:pt x="75" y="516"/>
                    <a:pt x="77" y="514"/>
                    <a:pt x="78" y="512"/>
                  </a:cubicBezTo>
                  <a:cubicBezTo>
                    <a:pt x="79" y="511"/>
                    <a:pt x="79" y="512"/>
                    <a:pt x="80" y="512"/>
                  </a:cubicBezTo>
                  <a:close/>
                  <a:moveTo>
                    <a:pt x="77" y="490"/>
                  </a:moveTo>
                  <a:cubicBezTo>
                    <a:pt x="76" y="490"/>
                    <a:pt x="77" y="488"/>
                    <a:pt x="75" y="488"/>
                  </a:cubicBezTo>
                  <a:cubicBezTo>
                    <a:pt x="76" y="486"/>
                    <a:pt x="78" y="486"/>
                    <a:pt x="78" y="484"/>
                  </a:cubicBezTo>
                  <a:cubicBezTo>
                    <a:pt x="81" y="484"/>
                    <a:pt x="77" y="488"/>
                    <a:pt x="77" y="490"/>
                  </a:cubicBezTo>
                  <a:close/>
                  <a:moveTo>
                    <a:pt x="81" y="581"/>
                  </a:moveTo>
                  <a:cubicBezTo>
                    <a:pt x="80" y="584"/>
                    <a:pt x="79" y="587"/>
                    <a:pt x="76" y="588"/>
                  </a:cubicBezTo>
                  <a:cubicBezTo>
                    <a:pt x="75" y="584"/>
                    <a:pt x="76" y="581"/>
                    <a:pt x="78" y="578"/>
                  </a:cubicBezTo>
                  <a:cubicBezTo>
                    <a:pt x="79" y="579"/>
                    <a:pt x="79" y="579"/>
                    <a:pt x="78" y="579"/>
                  </a:cubicBezTo>
                  <a:cubicBezTo>
                    <a:pt x="78" y="581"/>
                    <a:pt x="79" y="581"/>
                    <a:pt x="81" y="581"/>
                  </a:cubicBezTo>
                  <a:close/>
                  <a:moveTo>
                    <a:pt x="78" y="562"/>
                  </a:moveTo>
                  <a:cubicBezTo>
                    <a:pt x="72" y="556"/>
                    <a:pt x="79" y="549"/>
                    <a:pt x="81" y="543"/>
                  </a:cubicBezTo>
                  <a:cubicBezTo>
                    <a:pt x="86" y="549"/>
                    <a:pt x="80" y="556"/>
                    <a:pt x="78" y="562"/>
                  </a:cubicBezTo>
                  <a:close/>
                  <a:moveTo>
                    <a:pt x="81" y="530"/>
                  </a:moveTo>
                  <a:cubicBezTo>
                    <a:pt x="80" y="528"/>
                    <a:pt x="83" y="526"/>
                    <a:pt x="83" y="524"/>
                  </a:cubicBezTo>
                  <a:cubicBezTo>
                    <a:pt x="84" y="524"/>
                    <a:pt x="84" y="525"/>
                    <a:pt x="85" y="525"/>
                  </a:cubicBezTo>
                  <a:cubicBezTo>
                    <a:pt x="84" y="527"/>
                    <a:pt x="84" y="530"/>
                    <a:pt x="81" y="530"/>
                  </a:cubicBezTo>
                  <a:close/>
                  <a:moveTo>
                    <a:pt x="86" y="531"/>
                  </a:moveTo>
                  <a:cubicBezTo>
                    <a:pt x="90" y="533"/>
                    <a:pt x="88" y="538"/>
                    <a:pt x="86" y="541"/>
                  </a:cubicBezTo>
                  <a:cubicBezTo>
                    <a:pt x="83" y="538"/>
                    <a:pt x="84" y="535"/>
                    <a:pt x="86" y="531"/>
                  </a:cubicBezTo>
                  <a:close/>
                  <a:moveTo>
                    <a:pt x="90" y="539"/>
                  </a:moveTo>
                  <a:cubicBezTo>
                    <a:pt x="92" y="541"/>
                    <a:pt x="88" y="544"/>
                    <a:pt x="88" y="546"/>
                  </a:cubicBezTo>
                  <a:cubicBezTo>
                    <a:pt x="86" y="544"/>
                    <a:pt x="89" y="541"/>
                    <a:pt x="90" y="539"/>
                  </a:cubicBezTo>
                  <a:close/>
                  <a:moveTo>
                    <a:pt x="90" y="521"/>
                  </a:moveTo>
                  <a:cubicBezTo>
                    <a:pt x="92" y="523"/>
                    <a:pt x="95" y="528"/>
                    <a:pt x="91" y="530"/>
                  </a:cubicBezTo>
                  <a:cubicBezTo>
                    <a:pt x="89" y="526"/>
                    <a:pt x="89" y="525"/>
                    <a:pt x="90" y="521"/>
                  </a:cubicBezTo>
                  <a:close/>
                  <a:moveTo>
                    <a:pt x="93" y="496"/>
                  </a:moveTo>
                  <a:cubicBezTo>
                    <a:pt x="94" y="497"/>
                    <a:pt x="96" y="501"/>
                    <a:pt x="94" y="503"/>
                  </a:cubicBezTo>
                  <a:cubicBezTo>
                    <a:pt x="92" y="500"/>
                    <a:pt x="92" y="499"/>
                    <a:pt x="93" y="496"/>
                  </a:cubicBezTo>
                  <a:close/>
                  <a:moveTo>
                    <a:pt x="93" y="467"/>
                  </a:moveTo>
                  <a:cubicBezTo>
                    <a:pt x="91" y="465"/>
                    <a:pt x="94" y="462"/>
                    <a:pt x="94" y="460"/>
                  </a:cubicBezTo>
                  <a:cubicBezTo>
                    <a:pt x="97" y="461"/>
                    <a:pt x="94" y="467"/>
                    <a:pt x="93" y="467"/>
                  </a:cubicBezTo>
                  <a:close/>
                  <a:moveTo>
                    <a:pt x="95" y="467"/>
                  </a:moveTo>
                  <a:cubicBezTo>
                    <a:pt x="97" y="468"/>
                    <a:pt x="97" y="469"/>
                    <a:pt x="98" y="470"/>
                  </a:cubicBezTo>
                  <a:cubicBezTo>
                    <a:pt x="97" y="472"/>
                    <a:pt x="97" y="473"/>
                    <a:pt x="95" y="473"/>
                  </a:cubicBezTo>
                  <a:cubicBezTo>
                    <a:pt x="95" y="471"/>
                    <a:pt x="94" y="469"/>
                    <a:pt x="95" y="467"/>
                  </a:cubicBezTo>
                  <a:close/>
                  <a:moveTo>
                    <a:pt x="97" y="487"/>
                  </a:moveTo>
                  <a:cubicBezTo>
                    <a:pt x="97" y="487"/>
                    <a:pt x="98" y="487"/>
                    <a:pt x="98" y="487"/>
                  </a:cubicBezTo>
                  <a:cubicBezTo>
                    <a:pt x="100" y="490"/>
                    <a:pt x="97" y="492"/>
                    <a:pt x="97" y="494"/>
                  </a:cubicBezTo>
                  <a:cubicBezTo>
                    <a:pt x="95" y="492"/>
                    <a:pt x="96" y="490"/>
                    <a:pt x="97" y="487"/>
                  </a:cubicBezTo>
                  <a:close/>
                  <a:moveTo>
                    <a:pt x="96" y="418"/>
                  </a:moveTo>
                  <a:cubicBezTo>
                    <a:pt x="94" y="413"/>
                    <a:pt x="92" y="407"/>
                    <a:pt x="96" y="404"/>
                  </a:cubicBezTo>
                  <a:cubicBezTo>
                    <a:pt x="98" y="406"/>
                    <a:pt x="102" y="415"/>
                    <a:pt x="96" y="418"/>
                  </a:cubicBezTo>
                  <a:close/>
                  <a:moveTo>
                    <a:pt x="99" y="398"/>
                  </a:moveTo>
                  <a:cubicBezTo>
                    <a:pt x="101" y="395"/>
                    <a:pt x="102" y="392"/>
                    <a:pt x="104" y="389"/>
                  </a:cubicBezTo>
                  <a:cubicBezTo>
                    <a:pt x="107" y="396"/>
                    <a:pt x="107" y="401"/>
                    <a:pt x="102" y="406"/>
                  </a:cubicBezTo>
                  <a:cubicBezTo>
                    <a:pt x="101" y="404"/>
                    <a:pt x="100" y="401"/>
                    <a:pt x="99" y="398"/>
                  </a:cubicBezTo>
                  <a:close/>
                  <a:moveTo>
                    <a:pt x="107" y="406"/>
                  </a:moveTo>
                  <a:cubicBezTo>
                    <a:pt x="110" y="410"/>
                    <a:pt x="111" y="417"/>
                    <a:pt x="107" y="419"/>
                  </a:cubicBezTo>
                  <a:cubicBezTo>
                    <a:pt x="104" y="414"/>
                    <a:pt x="105" y="409"/>
                    <a:pt x="107" y="406"/>
                  </a:cubicBezTo>
                  <a:close/>
                  <a:moveTo>
                    <a:pt x="108" y="381"/>
                  </a:moveTo>
                  <a:cubicBezTo>
                    <a:pt x="111" y="384"/>
                    <a:pt x="112" y="389"/>
                    <a:pt x="110" y="394"/>
                  </a:cubicBezTo>
                  <a:cubicBezTo>
                    <a:pt x="106" y="393"/>
                    <a:pt x="105" y="385"/>
                    <a:pt x="108" y="381"/>
                  </a:cubicBezTo>
                  <a:close/>
                  <a:moveTo>
                    <a:pt x="111" y="375"/>
                  </a:moveTo>
                  <a:cubicBezTo>
                    <a:pt x="114" y="378"/>
                    <a:pt x="115" y="379"/>
                    <a:pt x="114" y="382"/>
                  </a:cubicBezTo>
                  <a:cubicBezTo>
                    <a:pt x="112" y="381"/>
                    <a:pt x="111" y="378"/>
                    <a:pt x="111" y="375"/>
                  </a:cubicBezTo>
                  <a:close/>
                  <a:moveTo>
                    <a:pt x="114" y="370"/>
                  </a:moveTo>
                  <a:cubicBezTo>
                    <a:pt x="115" y="371"/>
                    <a:pt x="117" y="372"/>
                    <a:pt x="118" y="373"/>
                  </a:cubicBezTo>
                  <a:cubicBezTo>
                    <a:pt x="118" y="375"/>
                    <a:pt x="117" y="377"/>
                    <a:pt x="116" y="378"/>
                  </a:cubicBezTo>
                  <a:cubicBezTo>
                    <a:pt x="115" y="375"/>
                    <a:pt x="114" y="373"/>
                    <a:pt x="114" y="370"/>
                  </a:cubicBezTo>
                  <a:close/>
                  <a:moveTo>
                    <a:pt x="113" y="354"/>
                  </a:moveTo>
                  <a:cubicBezTo>
                    <a:pt x="114" y="352"/>
                    <a:pt x="115" y="349"/>
                    <a:pt x="117" y="348"/>
                  </a:cubicBezTo>
                  <a:cubicBezTo>
                    <a:pt x="119" y="348"/>
                    <a:pt x="118" y="353"/>
                    <a:pt x="121" y="354"/>
                  </a:cubicBezTo>
                  <a:cubicBezTo>
                    <a:pt x="118" y="354"/>
                    <a:pt x="121" y="360"/>
                    <a:pt x="118" y="361"/>
                  </a:cubicBezTo>
                  <a:cubicBezTo>
                    <a:pt x="114" y="360"/>
                    <a:pt x="115" y="355"/>
                    <a:pt x="113" y="354"/>
                  </a:cubicBezTo>
                  <a:close/>
                  <a:moveTo>
                    <a:pt x="126" y="328"/>
                  </a:moveTo>
                  <a:cubicBezTo>
                    <a:pt x="129" y="329"/>
                    <a:pt x="130" y="332"/>
                    <a:pt x="132" y="334"/>
                  </a:cubicBezTo>
                  <a:cubicBezTo>
                    <a:pt x="132" y="335"/>
                    <a:pt x="132" y="336"/>
                    <a:pt x="131" y="337"/>
                  </a:cubicBezTo>
                  <a:cubicBezTo>
                    <a:pt x="129" y="335"/>
                    <a:pt x="126" y="331"/>
                    <a:pt x="126" y="328"/>
                  </a:cubicBezTo>
                  <a:close/>
                  <a:moveTo>
                    <a:pt x="131" y="329"/>
                  </a:moveTo>
                  <a:cubicBezTo>
                    <a:pt x="133" y="325"/>
                    <a:pt x="129" y="326"/>
                    <a:pt x="129" y="322"/>
                  </a:cubicBezTo>
                  <a:cubicBezTo>
                    <a:pt x="132" y="324"/>
                    <a:pt x="134" y="327"/>
                    <a:pt x="135" y="330"/>
                  </a:cubicBezTo>
                  <a:cubicBezTo>
                    <a:pt x="134" y="330"/>
                    <a:pt x="134" y="328"/>
                    <a:pt x="131" y="329"/>
                  </a:cubicBezTo>
                  <a:close/>
                  <a:moveTo>
                    <a:pt x="131" y="319"/>
                  </a:moveTo>
                  <a:cubicBezTo>
                    <a:pt x="132" y="317"/>
                    <a:pt x="133" y="317"/>
                    <a:pt x="133" y="315"/>
                  </a:cubicBezTo>
                  <a:cubicBezTo>
                    <a:pt x="135" y="318"/>
                    <a:pt x="138" y="320"/>
                    <a:pt x="140" y="323"/>
                  </a:cubicBezTo>
                  <a:cubicBezTo>
                    <a:pt x="139" y="325"/>
                    <a:pt x="138" y="326"/>
                    <a:pt x="137" y="327"/>
                  </a:cubicBezTo>
                  <a:cubicBezTo>
                    <a:pt x="134" y="325"/>
                    <a:pt x="133" y="321"/>
                    <a:pt x="131" y="319"/>
                  </a:cubicBezTo>
                  <a:close/>
                  <a:moveTo>
                    <a:pt x="139" y="313"/>
                  </a:moveTo>
                  <a:cubicBezTo>
                    <a:pt x="138" y="316"/>
                    <a:pt x="141" y="315"/>
                    <a:pt x="141" y="317"/>
                  </a:cubicBezTo>
                  <a:cubicBezTo>
                    <a:pt x="139" y="317"/>
                    <a:pt x="135" y="313"/>
                    <a:pt x="139" y="313"/>
                  </a:cubicBezTo>
                  <a:close/>
                  <a:moveTo>
                    <a:pt x="142" y="327"/>
                  </a:moveTo>
                  <a:cubicBezTo>
                    <a:pt x="143" y="328"/>
                    <a:pt x="141" y="332"/>
                    <a:pt x="140" y="332"/>
                  </a:cubicBezTo>
                  <a:cubicBezTo>
                    <a:pt x="138" y="329"/>
                    <a:pt x="142" y="330"/>
                    <a:pt x="142" y="327"/>
                  </a:cubicBezTo>
                  <a:close/>
                  <a:moveTo>
                    <a:pt x="137" y="309"/>
                  </a:moveTo>
                  <a:cubicBezTo>
                    <a:pt x="140" y="311"/>
                    <a:pt x="142" y="313"/>
                    <a:pt x="143" y="317"/>
                  </a:cubicBezTo>
                  <a:cubicBezTo>
                    <a:pt x="140" y="316"/>
                    <a:pt x="139" y="312"/>
                    <a:pt x="137" y="309"/>
                  </a:cubicBezTo>
                  <a:close/>
                  <a:moveTo>
                    <a:pt x="140" y="302"/>
                  </a:moveTo>
                  <a:cubicBezTo>
                    <a:pt x="143" y="304"/>
                    <a:pt x="147" y="308"/>
                    <a:pt x="146" y="312"/>
                  </a:cubicBezTo>
                  <a:cubicBezTo>
                    <a:pt x="143" y="310"/>
                    <a:pt x="139" y="306"/>
                    <a:pt x="140" y="302"/>
                  </a:cubicBezTo>
                  <a:close/>
                  <a:moveTo>
                    <a:pt x="144" y="295"/>
                  </a:moveTo>
                  <a:cubicBezTo>
                    <a:pt x="144" y="293"/>
                    <a:pt x="145" y="293"/>
                    <a:pt x="145" y="292"/>
                  </a:cubicBezTo>
                  <a:cubicBezTo>
                    <a:pt x="147" y="295"/>
                    <a:pt x="156" y="301"/>
                    <a:pt x="149" y="302"/>
                  </a:cubicBezTo>
                  <a:cubicBezTo>
                    <a:pt x="151" y="299"/>
                    <a:pt x="147" y="302"/>
                    <a:pt x="149" y="299"/>
                  </a:cubicBezTo>
                  <a:cubicBezTo>
                    <a:pt x="147" y="298"/>
                    <a:pt x="147" y="295"/>
                    <a:pt x="144" y="295"/>
                  </a:cubicBezTo>
                  <a:close/>
                  <a:moveTo>
                    <a:pt x="151" y="319"/>
                  </a:moveTo>
                  <a:cubicBezTo>
                    <a:pt x="151" y="319"/>
                    <a:pt x="152" y="319"/>
                    <a:pt x="151" y="318"/>
                  </a:cubicBezTo>
                  <a:cubicBezTo>
                    <a:pt x="153" y="317"/>
                    <a:pt x="155" y="321"/>
                    <a:pt x="157" y="322"/>
                  </a:cubicBezTo>
                  <a:cubicBezTo>
                    <a:pt x="154" y="324"/>
                    <a:pt x="153" y="320"/>
                    <a:pt x="151" y="319"/>
                  </a:cubicBezTo>
                  <a:close/>
                  <a:moveTo>
                    <a:pt x="156" y="332"/>
                  </a:moveTo>
                  <a:cubicBezTo>
                    <a:pt x="157" y="332"/>
                    <a:pt x="157" y="332"/>
                    <a:pt x="158" y="332"/>
                  </a:cubicBezTo>
                  <a:cubicBezTo>
                    <a:pt x="158" y="333"/>
                    <a:pt x="158" y="333"/>
                    <a:pt x="159" y="334"/>
                  </a:cubicBezTo>
                  <a:cubicBezTo>
                    <a:pt x="159" y="335"/>
                    <a:pt x="158" y="336"/>
                    <a:pt x="158" y="337"/>
                  </a:cubicBezTo>
                  <a:cubicBezTo>
                    <a:pt x="157" y="337"/>
                    <a:pt x="157" y="335"/>
                    <a:pt x="155" y="336"/>
                  </a:cubicBezTo>
                  <a:cubicBezTo>
                    <a:pt x="155" y="334"/>
                    <a:pt x="156" y="334"/>
                    <a:pt x="156" y="332"/>
                  </a:cubicBezTo>
                  <a:close/>
                  <a:moveTo>
                    <a:pt x="157" y="307"/>
                  </a:moveTo>
                  <a:cubicBezTo>
                    <a:pt x="161" y="309"/>
                    <a:pt x="163" y="313"/>
                    <a:pt x="160" y="317"/>
                  </a:cubicBezTo>
                  <a:cubicBezTo>
                    <a:pt x="157" y="314"/>
                    <a:pt x="156" y="310"/>
                    <a:pt x="157" y="307"/>
                  </a:cubicBezTo>
                  <a:close/>
                  <a:moveTo>
                    <a:pt x="159" y="327"/>
                  </a:moveTo>
                  <a:cubicBezTo>
                    <a:pt x="160" y="328"/>
                    <a:pt x="162" y="329"/>
                    <a:pt x="162" y="331"/>
                  </a:cubicBezTo>
                  <a:cubicBezTo>
                    <a:pt x="160" y="331"/>
                    <a:pt x="158" y="328"/>
                    <a:pt x="159" y="327"/>
                  </a:cubicBezTo>
                  <a:close/>
                  <a:moveTo>
                    <a:pt x="161" y="300"/>
                  </a:moveTo>
                  <a:cubicBezTo>
                    <a:pt x="164" y="301"/>
                    <a:pt x="165" y="303"/>
                    <a:pt x="165" y="306"/>
                  </a:cubicBezTo>
                  <a:cubicBezTo>
                    <a:pt x="162" y="304"/>
                    <a:pt x="162" y="304"/>
                    <a:pt x="161" y="300"/>
                  </a:cubicBezTo>
                  <a:close/>
                  <a:moveTo>
                    <a:pt x="166" y="319"/>
                  </a:moveTo>
                  <a:cubicBezTo>
                    <a:pt x="169" y="320"/>
                    <a:pt x="166" y="322"/>
                    <a:pt x="166" y="323"/>
                  </a:cubicBezTo>
                  <a:cubicBezTo>
                    <a:pt x="164" y="322"/>
                    <a:pt x="166" y="320"/>
                    <a:pt x="166" y="319"/>
                  </a:cubicBezTo>
                  <a:close/>
                  <a:moveTo>
                    <a:pt x="171" y="337"/>
                  </a:moveTo>
                  <a:cubicBezTo>
                    <a:pt x="169" y="338"/>
                    <a:pt x="168" y="333"/>
                    <a:pt x="166" y="332"/>
                  </a:cubicBezTo>
                  <a:cubicBezTo>
                    <a:pt x="168" y="331"/>
                    <a:pt x="169" y="335"/>
                    <a:pt x="171" y="337"/>
                  </a:cubicBezTo>
                  <a:close/>
                  <a:moveTo>
                    <a:pt x="172" y="315"/>
                  </a:moveTo>
                  <a:cubicBezTo>
                    <a:pt x="173" y="316"/>
                    <a:pt x="174" y="317"/>
                    <a:pt x="174" y="319"/>
                  </a:cubicBezTo>
                  <a:cubicBezTo>
                    <a:pt x="171" y="319"/>
                    <a:pt x="172" y="317"/>
                    <a:pt x="172" y="315"/>
                  </a:cubicBezTo>
                  <a:close/>
                  <a:moveTo>
                    <a:pt x="174" y="307"/>
                  </a:moveTo>
                  <a:cubicBezTo>
                    <a:pt x="172" y="306"/>
                    <a:pt x="172" y="305"/>
                    <a:pt x="171" y="304"/>
                  </a:cubicBezTo>
                  <a:cubicBezTo>
                    <a:pt x="171" y="301"/>
                    <a:pt x="173" y="301"/>
                    <a:pt x="172" y="298"/>
                  </a:cubicBezTo>
                  <a:cubicBezTo>
                    <a:pt x="175" y="299"/>
                    <a:pt x="173" y="304"/>
                    <a:pt x="174" y="307"/>
                  </a:cubicBezTo>
                  <a:close/>
                  <a:moveTo>
                    <a:pt x="173" y="98"/>
                  </a:moveTo>
                  <a:cubicBezTo>
                    <a:pt x="173" y="96"/>
                    <a:pt x="175" y="96"/>
                    <a:pt x="175" y="95"/>
                  </a:cubicBezTo>
                  <a:cubicBezTo>
                    <a:pt x="178" y="97"/>
                    <a:pt x="180" y="100"/>
                    <a:pt x="182" y="103"/>
                  </a:cubicBezTo>
                  <a:cubicBezTo>
                    <a:pt x="182" y="105"/>
                    <a:pt x="180" y="105"/>
                    <a:pt x="180" y="106"/>
                  </a:cubicBezTo>
                  <a:cubicBezTo>
                    <a:pt x="178" y="106"/>
                    <a:pt x="178" y="103"/>
                    <a:pt x="179" y="102"/>
                  </a:cubicBezTo>
                  <a:cubicBezTo>
                    <a:pt x="177" y="103"/>
                    <a:pt x="174" y="101"/>
                    <a:pt x="173" y="98"/>
                  </a:cubicBezTo>
                  <a:close/>
                  <a:moveTo>
                    <a:pt x="177" y="130"/>
                  </a:moveTo>
                  <a:cubicBezTo>
                    <a:pt x="179" y="132"/>
                    <a:pt x="180" y="134"/>
                    <a:pt x="182" y="136"/>
                  </a:cubicBezTo>
                  <a:cubicBezTo>
                    <a:pt x="181" y="139"/>
                    <a:pt x="180" y="142"/>
                    <a:pt x="178" y="143"/>
                  </a:cubicBezTo>
                  <a:cubicBezTo>
                    <a:pt x="173" y="142"/>
                    <a:pt x="173" y="133"/>
                    <a:pt x="177" y="130"/>
                  </a:cubicBezTo>
                  <a:close/>
                  <a:moveTo>
                    <a:pt x="175" y="366"/>
                  </a:moveTo>
                  <a:cubicBezTo>
                    <a:pt x="174" y="369"/>
                    <a:pt x="173" y="372"/>
                    <a:pt x="171" y="373"/>
                  </a:cubicBezTo>
                  <a:cubicBezTo>
                    <a:pt x="171" y="370"/>
                    <a:pt x="173" y="367"/>
                    <a:pt x="174" y="364"/>
                  </a:cubicBezTo>
                  <a:cubicBezTo>
                    <a:pt x="175" y="364"/>
                    <a:pt x="175" y="366"/>
                    <a:pt x="175" y="366"/>
                  </a:cubicBezTo>
                  <a:close/>
                  <a:moveTo>
                    <a:pt x="176" y="371"/>
                  </a:moveTo>
                  <a:cubicBezTo>
                    <a:pt x="178" y="373"/>
                    <a:pt x="178" y="373"/>
                    <a:pt x="179" y="376"/>
                  </a:cubicBezTo>
                  <a:cubicBezTo>
                    <a:pt x="178" y="378"/>
                    <a:pt x="177" y="380"/>
                    <a:pt x="176" y="382"/>
                  </a:cubicBezTo>
                  <a:cubicBezTo>
                    <a:pt x="174" y="381"/>
                    <a:pt x="174" y="379"/>
                    <a:pt x="173" y="377"/>
                  </a:cubicBezTo>
                  <a:cubicBezTo>
                    <a:pt x="175" y="375"/>
                    <a:pt x="174" y="373"/>
                    <a:pt x="176" y="371"/>
                  </a:cubicBezTo>
                  <a:close/>
                  <a:moveTo>
                    <a:pt x="188" y="415"/>
                  </a:moveTo>
                  <a:cubicBezTo>
                    <a:pt x="192" y="416"/>
                    <a:pt x="190" y="421"/>
                    <a:pt x="189" y="423"/>
                  </a:cubicBezTo>
                  <a:cubicBezTo>
                    <a:pt x="187" y="423"/>
                    <a:pt x="186" y="422"/>
                    <a:pt x="186" y="420"/>
                  </a:cubicBezTo>
                  <a:cubicBezTo>
                    <a:pt x="187" y="419"/>
                    <a:pt x="188" y="416"/>
                    <a:pt x="188" y="415"/>
                  </a:cubicBezTo>
                  <a:close/>
                  <a:moveTo>
                    <a:pt x="188" y="435"/>
                  </a:moveTo>
                  <a:cubicBezTo>
                    <a:pt x="189" y="434"/>
                    <a:pt x="189" y="435"/>
                    <a:pt x="189" y="435"/>
                  </a:cubicBezTo>
                  <a:cubicBezTo>
                    <a:pt x="190" y="438"/>
                    <a:pt x="188" y="438"/>
                    <a:pt x="188" y="440"/>
                  </a:cubicBezTo>
                  <a:cubicBezTo>
                    <a:pt x="187" y="439"/>
                    <a:pt x="186" y="438"/>
                    <a:pt x="186" y="436"/>
                  </a:cubicBezTo>
                  <a:cubicBezTo>
                    <a:pt x="187" y="436"/>
                    <a:pt x="188" y="435"/>
                    <a:pt x="188" y="435"/>
                  </a:cubicBezTo>
                  <a:close/>
                  <a:moveTo>
                    <a:pt x="187" y="469"/>
                  </a:moveTo>
                  <a:cubicBezTo>
                    <a:pt x="190" y="473"/>
                    <a:pt x="194" y="477"/>
                    <a:pt x="192" y="483"/>
                  </a:cubicBezTo>
                  <a:cubicBezTo>
                    <a:pt x="188" y="481"/>
                    <a:pt x="185" y="475"/>
                    <a:pt x="187" y="469"/>
                  </a:cubicBezTo>
                  <a:close/>
                  <a:moveTo>
                    <a:pt x="195" y="562"/>
                  </a:moveTo>
                  <a:cubicBezTo>
                    <a:pt x="199" y="562"/>
                    <a:pt x="195" y="568"/>
                    <a:pt x="200" y="568"/>
                  </a:cubicBezTo>
                  <a:cubicBezTo>
                    <a:pt x="198" y="571"/>
                    <a:pt x="198" y="576"/>
                    <a:pt x="195" y="577"/>
                  </a:cubicBezTo>
                  <a:cubicBezTo>
                    <a:pt x="193" y="572"/>
                    <a:pt x="192" y="568"/>
                    <a:pt x="195" y="562"/>
                  </a:cubicBezTo>
                  <a:close/>
                  <a:moveTo>
                    <a:pt x="205" y="621"/>
                  </a:moveTo>
                  <a:cubicBezTo>
                    <a:pt x="207" y="624"/>
                    <a:pt x="204" y="630"/>
                    <a:pt x="203" y="634"/>
                  </a:cubicBezTo>
                  <a:cubicBezTo>
                    <a:pt x="201" y="631"/>
                    <a:pt x="205" y="625"/>
                    <a:pt x="205" y="621"/>
                  </a:cubicBezTo>
                  <a:close/>
                  <a:moveTo>
                    <a:pt x="205" y="654"/>
                  </a:moveTo>
                  <a:cubicBezTo>
                    <a:pt x="206" y="655"/>
                    <a:pt x="207" y="657"/>
                    <a:pt x="207" y="660"/>
                  </a:cubicBezTo>
                  <a:cubicBezTo>
                    <a:pt x="206" y="658"/>
                    <a:pt x="203" y="656"/>
                    <a:pt x="205" y="654"/>
                  </a:cubicBezTo>
                  <a:close/>
                  <a:moveTo>
                    <a:pt x="211" y="695"/>
                  </a:moveTo>
                  <a:cubicBezTo>
                    <a:pt x="212" y="697"/>
                    <a:pt x="214" y="697"/>
                    <a:pt x="215" y="699"/>
                  </a:cubicBezTo>
                  <a:cubicBezTo>
                    <a:pt x="208" y="701"/>
                    <a:pt x="207" y="693"/>
                    <a:pt x="206" y="687"/>
                  </a:cubicBezTo>
                  <a:cubicBezTo>
                    <a:pt x="209" y="687"/>
                    <a:pt x="209" y="693"/>
                    <a:pt x="211" y="695"/>
                  </a:cubicBezTo>
                  <a:close/>
                  <a:moveTo>
                    <a:pt x="211" y="686"/>
                  </a:moveTo>
                  <a:cubicBezTo>
                    <a:pt x="213" y="689"/>
                    <a:pt x="216" y="692"/>
                    <a:pt x="216" y="698"/>
                  </a:cubicBezTo>
                  <a:cubicBezTo>
                    <a:pt x="214" y="695"/>
                    <a:pt x="213" y="690"/>
                    <a:pt x="211" y="686"/>
                  </a:cubicBezTo>
                  <a:close/>
                  <a:moveTo>
                    <a:pt x="216" y="235"/>
                  </a:moveTo>
                  <a:cubicBezTo>
                    <a:pt x="213" y="234"/>
                    <a:pt x="213" y="230"/>
                    <a:pt x="209" y="229"/>
                  </a:cubicBezTo>
                  <a:cubicBezTo>
                    <a:pt x="209" y="227"/>
                    <a:pt x="209" y="225"/>
                    <a:pt x="211" y="224"/>
                  </a:cubicBezTo>
                  <a:cubicBezTo>
                    <a:pt x="212" y="226"/>
                    <a:pt x="215" y="226"/>
                    <a:pt x="216" y="228"/>
                  </a:cubicBezTo>
                  <a:cubicBezTo>
                    <a:pt x="216" y="232"/>
                    <a:pt x="214" y="233"/>
                    <a:pt x="216" y="235"/>
                  </a:cubicBezTo>
                  <a:close/>
                  <a:moveTo>
                    <a:pt x="210" y="201"/>
                  </a:moveTo>
                  <a:cubicBezTo>
                    <a:pt x="212" y="201"/>
                    <a:pt x="212" y="205"/>
                    <a:pt x="215" y="205"/>
                  </a:cubicBezTo>
                  <a:cubicBezTo>
                    <a:pt x="215" y="207"/>
                    <a:pt x="213" y="208"/>
                    <a:pt x="213" y="210"/>
                  </a:cubicBezTo>
                  <a:cubicBezTo>
                    <a:pt x="209" y="208"/>
                    <a:pt x="210" y="204"/>
                    <a:pt x="210" y="201"/>
                  </a:cubicBezTo>
                  <a:close/>
                  <a:moveTo>
                    <a:pt x="213" y="148"/>
                  </a:moveTo>
                  <a:cubicBezTo>
                    <a:pt x="215" y="148"/>
                    <a:pt x="215" y="150"/>
                    <a:pt x="215" y="151"/>
                  </a:cubicBezTo>
                  <a:cubicBezTo>
                    <a:pt x="213" y="151"/>
                    <a:pt x="213" y="150"/>
                    <a:pt x="213" y="148"/>
                  </a:cubicBezTo>
                  <a:close/>
                  <a:moveTo>
                    <a:pt x="215" y="115"/>
                  </a:moveTo>
                  <a:cubicBezTo>
                    <a:pt x="212" y="114"/>
                    <a:pt x="212" y="111"/>
                    <a:pt x="212" y="108"/>
                  </a:cubicBezTo>
                  <a:cubicBezTo>
                    <a:pt x="214" y="109"/>
                    <a:pt x="216" y="112"/>
                    <a:pt x="215" y="115"/>
                  </a:cubicBezTo>
                  <a:close/>
                  <a:moveTo>
                    <a:pt x="212" y="147"/>
                  </a:moveTo>
                  <a:cubicBezTo>
                    <a:pt x="211" y="148"/>
                    <a:pt x="210" y="145"/>
                    <a:pt x="211" y="144"/>
                  </a:cubicBezTo>
                  <a:cubicBezTo>
                    <a:pt x="212" y="145"/>
                    <a:pt x="212" y="146"/>
                    <a:pt x="212" y="147"/>
                  </a:cubicBezTo>
                  <a:close/>
                  <a:moveTo>
                    <a:pt x="214" y="184"/>
                  </a:moveTo>
                  <a:cubicBezTo>
                    <a:pt x="214" y="187"/>
                    <a:pt x="211" y="188"/>
                    <a:pt x="211" y="190"/>
                  </a:cubicBezTo>
                  <a:cubicBezTo>
                    <a:pt x="207" y="189"/>
                    <a:pt x="211" y="177"/>
                    <a:pt x="214" y="184"/>
                  </a:cubicBezTo>
                  <a:close/>
                  <a:moveTo>
                    <a:pt x="206" y="45"/>
                  </a:moveTo>
                  <a:cubicBezTo>
                    <a:pt x="209" y="46"/>
                    <a:pt x="210" y="54"/>
                    <a:pt x="211" y="56"/>
                  </a:cubicBezTo>
                  <a:cubicBezTo>
                    <a:pt x="208" y="53"/>
                    <a:pt x="206" y="49"/>
                    <a:pt x="206" y="45"/>
                  </a:cubicBezTo>
                  <a:close/>
                  <a:moveTo>
                    <a:pt x="187" y="27"/>
                  </a:moveTo>
                  <a:cubicBezTo>
                    <a:pt x="189" y="27"/>
                    <a:pt x="190" y="28"/>
                    <a:pt x="193" y="28"/>
                  </a:cubicBezTo>
                  <a:cubicBezTo>
                    <a:pt x="193" y="30"/>
                    <a:pt x="194" y="31"/>
                    <a:pt x="195" y="33"/>
                  </a:cubicBezTo>
                  <a:cubicBezTo>
                    <a:pt x="195" y="35"/>
                    <a:pt x="193" y="36"/>
                    <a:pt x="192" y="38"/>
                  </a:cubicBezTo>
                  <a:cubicBezTo>
                    <a:pt x="191" y="34"/>
                    <a:pt x="191" y="32"/>
                    <a:pt x="189" y="30"/>
                  </a:cubicBezTo>
                  <a:cubicBezTo>
                    <a:pt x="187" y="30"/>
                    <a:pt x="187" y="31"/>
                    <a:pt x="186" y="32"/>
                  </a:cubicBezTo>
                  <a:cubicBezTo>
                    <a:pt x="186" y="36"/>
                    <a:pt x="187" y="39"/>
                    <a:pt x="189" y="41"/>
                  </a:cubicBezTo>
                  <a:cubicBezTo>
                    <a:pt x="189" y="43"/>
                    <a:pt x="185" y="41"/>
                    <a:pt x="185" y="42"/>
                  </a:cubicBezTo>
                  <a:cubicBezTo>
                    <a:pt x="183" y="40"/>
                    <a:pt x="183" y="38"/>
                    <a:pt x="182" y="35"/>
                  </a:cubicBezTo>
                  <a:cubicBezTo>
                    <a:pt x="184" y="33"/>
                    <a:pt x="186" y="30"/>
                    <a:pt x="187" y="27"/>
                  </a:cubicBezTo>
                  <a:close/>
                  <a:moveTo>
                    <a:pt x="183" y="50"/>
                  </a:moveTo>
                  <a:cubicBezTo>
                    <a:pt x="183" y="52"/>
                    <a:pt x="181" y="51"/>
                    <a:pt x="181" y="53"/>
                  </a:cubicBezTo>
                  <a:cubicBezTo>
                    <a:pt x="180" y="52"/>
                    <a:pt x="179" y="51"/>
                    <a:pt x="179" y="49"/>
                  </a:cubicBezTo>
                  <a:cubicBezTo>
                    <a:pt x="181" y="48"/>
                    <a:pt x="182" y="49"/>
                    <a:pt x="183" y="50"/>
                  </a:cubicBezTo>
                  <a:close/>
                  <a:moveTo>
                    <a:pt x="185" y="69"/>
                  </a:moveTo>
                  <a:cubicBezTo>
                    <a:pt x="185" y="71"/>
                    <a:pt x="183" y="73"/>
                    <a:pt x="182" y="75"/>
                  </a:cubicBezTo>
                  <a:cubicBezTo>
                    <a:pt x="179" y="73"/>
                    <a:pt x="179" y="68"/>
                    <a:pt x="177" y="64"/>
                  </a:cubicBezTo>
                  <a:cubicBezTo>
                    <a:pt x="179" y="64"/>
                    <a:pt x="179" y="62"/>
                    <a:pt x="179" y="60"/>
                  </a:cubicBezTo>
                  <a:cubicBezTo>
                    <a:pt x="183" y="62"/>
                    <a:pt x="183" y="66"/>
                    <a:pt x="185" y="69"/>
                  </a:cubicBezTo>
                  <a:close/>
                  <a:moveTo>
                    <a:pt x="179" y="41"/>
                  </a:moveTo>
                  <a:cubicBezTo>
                    <a:pt x="180" y="43"/>
                    <a:pt x="178" y="44"/>
                    <a:pt x="176" y="43"/>
                  </a:cubicBezTo>
                  <a:cubicBezTo>
                    <a:pt x="177" y="42"/>
                    <a:pt x="177" y="41"/>
                    <a:pt x="179" y="41"/>
                  </a:cubicBezTo>
                  <a:close/>
                  <a:moveTo>
                    <a:pt x="178" y="59"/>
                  </a:moveTo>
                  <a:cubicBezTo>
                    <a:pt x="176" y="56"/>
                    <a:pt x="173" y="56"/>
                    <a:pt x="171" y="59"/>
                  </a:cubicBezTo>
                  <a:cubicBezTo>
                    <a:pt x="171" y="62"/>
                    <a:pt x="173" y="63"/>
                    <a:pt x="172" y="66"/>
                  </a:cubicBezTo>
                  <a:cubicBezTo>
                    <a:pt x="169" y="65"/>
                    <a:pt x="169" y="59"/>
                    <a:pt x="167" y="58"/>
                  </a:cubicBezTo>
                  <a:cubicBezTo>
                    <a:pt x="168" y="55"/>
                    <a:pt x="170" y="54"/>
                    <a:pt x="170" y="51"/>
                  </a:cubicBezTo>
                  <a:cubicBezTo>
                    <a:pt x="175" y="48"/>
                    <a:pt x="176" y="55"/>
                    <a:pt x="178" y="59"/>
                  </a:cubicBezTo>
                  <a:close/>
                  <a:moveTo>
                    <a:pt x="173" y="31"/>
                  </a:moveTo>
                  <a:cubicBezTo>
                    <a:pt x="175" y="30"/>
                    <a:pt x="174" y="32"/>
                    <a:pt x="175" y="32"/>
                  </a:cubicBezTo>
                  <a:cubicBezTo>
                    <a:pt x="175" y="35"/>
                    <a:pt x="174" y="37"/>
                    <a:pt x="172" y="38"/>
                  </a:cubicBezTo>
                  <a:cubicBezTo>
                    <a:pt x="170" y="35"/>
                    <a:pt x="171" y="33"/>
                    <a:pt x="173" y="31"/>
                  </a:cubicBezTo>
                  <a:close/>
                  <a:moveTo>
                    <a:pt x="171" y="28"/>
                  </a:moveTo>
                  <a:cubicBezTo>
                    <a:pt x="170" y="29"/>
                    <a:pt x="170" y="29"/>
                    <a:pt x="170" y="30"/>
                  </a:cubicBezTo>
                  <a:cubicBezTo>
                    <a:pt x="168" y="30"/>
                    <a:pt x="169" y="28"/>
                    <a:pt x="168" y="28"/>
                  </a:cubicBezTo>
                  <a:cubicBezTo>
                    <a:pt x="168" y="27"/>
                    <a:pt x="170" y="28"/>
                    <a:pt x="171" y="28"/>
                  </a:cubicBezTo>
                  <a:close/>
                  <a:moveTo>
                    <a:pt x="167" y="39"/>
                  </a:moveTo>
                  <a:cubicBezTo>
                    <a:pt x="169" y="39"/>
                    <a:pt x="168" y="41"/>
                    <a:pt x="169" y="41"/>
                  </a:cubicBezTo>
                  <a:cubicBezTo>
                    <a:pt x="168" y="42"/>
                    <a:pt x="167" y="44"/>
                    <a:pt x="165" y="43"/>
                  </a:cubicBezTo>
                  <a:cubicBezTo>
                    <a:pt x="165" y="41"/>
                    <a:pt x="166" y="40"/>
                    <a:pt x="167" y="39"/>
                  </a:cubicBezTo>
                  <a:close/>
                  <a:moveTo>
                    <a:pt x="164" y="28"/>
                  </a:moveTo>
                  <a:cubicBezTo>
                    <a:pt x="167" y="35"/>
                    <a:pt x="163" y="37"/>
                    <a:pt x="160" y="43"/>
                  </a:cubicBezTo>
                  <a:cubicBezTo>
                    <a:pt x="158" y="42"/>
                    <a:pt x="157" y="43"/>
                    <a:pt x="155" y="43"/>
                  </a:cubicBezTo>
                  <a:cubicBezTo>
                    <a:pt x="154" y="42"/>
                    <a:pt x="154" y="40"/>
                    <a:pt x="153" y="39"/>
                  </a:cubicBezTo>
                  <a:cubicBezTo>
                    <a:pt x="155" y="37"/>
                    <a:pt x="158" y="35"/>
                    <a:pt x="158" y="32"/>
                  </a:cubicBezTo>
                  <a:cubicBezTo>
                    <a:pt x="158" y="31"/>
                    <a:pt x="157" y="31"/>
                    <a:pt x="157" y="31"/>
                  </a:cubicBezTo>
                  <a:cubicBezTo>
                    <a:pt x="155" y="31"/>
                    <a:pt x="153" y="31"/>
                    <a:pt x="152" y="33"/>
                  </a:cubicBezTo>
                  <a:cubicBezTo>
                    <a:pt x="151" y="32"/>
                    <a:pt x="151" y="30"/>
                    <a:pt x="148" y="31"/>
                  </a:cubicBezTo>
                  <a:cubicBezTo>
                    <a:pt x="151" y="29"/>
                    <a:pt x="159" y="29"/>
                    <a:pt x="164" y="28"/>
                  </a:cubicBezTo>
                  <a:close/>
                  <a:moveTo>
                    <a:pt x="145" y="34"/>
                  </a:moveTo>
                  <a:cubicBezTo>
                    <a:pt x="146" y="35"/>
                    <a:pt x="146" y="36"/>
                    <a:pt x="147" y="37"/>
                  </a:cubicBezTo>
                  <a:cubicBezTo>
                    <a:pt x="147" y="39"/>
                    <a:pt x="143" y="42"/>
                    <a:pt x="144" y="43"/>
                  </a:cubicBezTo>
                  <a:cubicBezTo>
                    <a:pt x="143" y="44"/>
                    <a:pt x="141" y="42"/>
                    <a:pt x="140" y="41"/>
                  </a:cubicBezTo>
                  <a:cubicBezTo>
                    <a:pt x="141" y="38"/>
                    <a:pt x="143" y="36"/>
                    <a:pt x="145" y="34"/>
                  </a:cubicBezTo>
                  <a:close/>
                  <a:moveTo>
                    <a:pt x="140" y="31"/>
                  </a:moveTo>
                  <a:cubicBezTo>
                    <a:pt x="136" y="34"/>
                    <a:pt x="135" y="38"/>
                    <a:pt x="129" y="39"/>
                  </a:cubicBezTo>
                  <a:cubicBezTo>
                    <a:pt x="132" y="36"/>
                    <a:pt x="133" y="28"/>
                    <a:pt x="140" y="31"/>
                  </a:cubicBezTo>
                  <a:close/>
                  <a:moveTo>
                    <a:pt x="131" y="45"/>
                  </a:moveTo>
                  <a:cubicBezTo>
                    <a:pt x="132" y="48"/>
                    <a:pt x="126" y="50"/>
                    <a:pt x="125" y="53"/>
                  </a:cubicBezTo>
                  <a:cubicBezTo>
                    <a:pt x="124" y="53"/>
                    <a:pt x="123" y="52"/>
                    <a:pt x="122" y="52"/>
                  </a:cubicBezTo>
                  <a:cubicBezTo>
                    <a:pt x="121" y="48"/>
                    <a:pt x="124" y="46"/>
                    <a:pt x="126" y="43"/>
                  </a:cubicBezTo>
                  <a:cubicBezTo>
                    <a:pt x="127" y="44"/>
                    <a:pt x="130" y="44"/>
                    <a:pt x="128" y="46"/>
                  </a:cubicBezTo>
                  <a:cubicBezTo>
                    <a:pt x="129" y="46"/>
                    <a:pt x="130" y="45"/>
                    <a:pt x="131" y="45"/>
                  </a:cubicBezTo>
                  <a:close/>
                  <a:moveTo>
                    <a:pt x="129" y="29"/>
                  </a:moveTo>
                  <a:cubicBezTo>
                    <a:pt x="127" y="32"/>
                    <a:pt x="124" y="34"/>
                    <a:pt x="122" y="37"/>
                  </a:cubicBezTo>
                  <a:cubicBezTo>
                    <a:pt x="121" y="37"/>
                    <a:pt x="119" y="36"/>
                    <a:pt x="118" y="36"/>
                  </a:cubicBezTo>
                  <a:cubicBezTo>
                    <a:pt x="121" y="33"/>
                    <a:pt x="123" y="27"/>
                    <a:pt x="129" y="29"/>
                  </a:cubicBezTo>
                  <a:close/>
                  <a:moveTo>
                    <a:pt x="120" y="62"/>
                  </a:moveTo>
                  <a:cubicBezTo>
                    <a:pt x="120" y="62"/>
                    <a:pt x="119" y="63"/>
                    <a:pt x="119" y="63"/>
                  </a:cubicBezTo>
                  <a:cubicBezTo>
                    <a:pt x="117" y="62"/>
                    <a:pt x="115" y="58"/>
                    <a:pt x="117" y="56"/>
                  </a:cubicBezTo>
                  <a:cubicBezTo>
                    <a:pt x="118" y="58"/>
                    <a:pt x="120" y="59"/>
                    <a:pt x="120" y="62"/>
                  </a:cubicBezTo>
                  <a:close/>
                  <a:moveTo>
                    <a:pt x="116" y="28"/>
                  </a:moveTo>
                  <a:cubicBezTo>
                    <a:pt x="116" y="30"/>
                    <a:pt x="114" y="31"/>
                    <a:pt x="112" y="31"/>
                  </a:cubicBezTo>
                  <a:cubicBezTo>
                    <a:pt x="113" y="29"/>
                    <a:pt x="111" y="29"/>
                    <a:pt x="111" y="28"/>
                  </a:cubicBezTo>
                  <a:cubicBezTo>
                    <a:pt x="113" y="28"/>
                    <a:pt x="115" y="27"/>
                    <a:pt x="116" y="28"/>
                  </a:cubicBezTo>
                  <a:close/>
                  <a:moveTo>
                    <a:pt x="112" y="42"/>
                  </a:moveTo>
                  <a:cubicBezTo>
                    <a:pt x="114" y="42"/>
                    <a:pt x="115" y="45"/>
                    <a:pt x="115" y="46"/>
                  </a:cubicBezTo>
                  <a:cubicBezTo>
                    <a:pt x="114" y="47"/>
                    <a:pt x="112" y="45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lose/>
                  <a:moveTo>
                    <a:pt x="109" y="55"/>
                  </a:moveTo>
                  <a:cubicBezTo>
                    <a:pt x="108" y="54"/>
                    <a:pt x="108" y="52"/>
                    <a:pt x="107" y="51"/>
                  </a:cubicBezTo>
                  <a:cubicBezTo>
                    <a:pt x="106" y="49"/>
                    <a:pt x="108" y="50"/>
                    <a:pt x="108" y="48"/>
                  </a:cubicBezTo>
                  <a:cubicBezTo>
                    <a:pt x="109" y="50"/>
                    <a:pt x="110" y="53"/>
                    <a:pt x="109" y="55"/>
                  </a:cubicBezTo>
                  <a:close/>
                  <a:moveTo>
                    <a:pt x="105" y="28"/>
                  </a:moveTo>
                  <a:cubicBezTo>
                    <a:pt x="108" y="28"/>
                    <a:pt x="108" y="30"/>
                    <a:pt x="108" y="32"/>
                  </a:cubicBezTo>
                  <a:cubicBezTo>
                    <a:pt x="106" y="33"/>
                    <a:pt x="106" y="31"/>
                    <a:pt x="103" y="31"/>
                  </a:cubicBezTo>
                  <a:cubicBezTo>
                    <a:pt x="104" y="30"/>
                    <a:pt x="105" y="29"/>
                    <a:pt x="105" y="28"/>
                  </a:cubicBezTo>
                  <a:close/>
                  <a:moveTo>
                    <a:pt x="101" y="25"/>
                  </a:moveTo>
                  <a:cubicBezTo>
                    <a:pt x="100" y="27"/>
                    <a:pt x="98" y="28"/>
                    <a:pt x="95" y="28"/>
                  </a:cubicBezTo>
                  <a:cubicBezTo>
                    <a:pt x="94" y="28"/>
                    <a:pt x="94" y="26"/>
                    <a:pt x="93" y="25"/>
                  </a:cubicBezTo>
                  <a:cubicBezTo>
                    <a:pt x="95" y="23"/>
                    <a:pt x="98" y="24"/>
                    <a:pt x="101" y="25"/>
                  </a:cubicBezTo>
                  <a:close/>
                  <a:moveTo>
                    <a:pt x="91" y="32"/>
                  </a:moveTo>
                  <a:cubicBezTo>
                    <a:pt x="93" y="32"/>
                    <a:pt x="94" y="34"/>
                    <a:pt x="95" y="34"/>
                  </a:cubicBezTo>
                  <a:cubicBezTo>
                    <a:pt x="94" y="36"/>
                    <a:pt x="94" y="38"/>
                    <a:pt x="93" y="39"/>
                  </a:cubicBezTo>
                  <a:cubicBezTo>
                    <a:pt x="92" y="36"/>
                    <a:pt x="89" y="41"/>
                    <a:pt x="91" y="43"/>
                  </a:cubicBezTo>
                  <a:cubicBezTo>
                    <a:pt x="89" y="42"/>
                    <a:pt x="88" y="40"/>
                    <a:pt x="87" y="39"/>
                  </a:cubicBezTo>
                  <a:cubicBezTo>
                    <a:pt x="88" y="37"/>
                    <a:pt x="89" y="35"/>
                    <a:pt x="91" y="32"/>
                  </a:cubicBezTo>
                  <a:close/>
                  <a:moveTo>
                    <a:pt x="86" y="45"/>
                  </a:moveTo>
                  <a:cubicBezTo>
                    <a:pt x="83" y="48"/>
                    <a:pt x="81" y="53"/>
                    <a:pt x="77" y="56"/>
                  </a:cubicBezTo>
                  <a:cubicBezTo>
                    <a:pt x="77" y="51"/>
                    <a:pt x="83" y="48"/>
                    <a:pt x="84" y="42"/>
                  </a:cubicBezTo>
                  <a:cubicBezTo>
                    <a:pt x="86" y="42"/>
                    <a:pt x="85" y="44"/>
                    <a:pt x="86" y="45"/>
                  </a:cubicBezTo>
                  <a:close/>
                  <a:moveTo>
                    <a:pt x="83" y="32"/>
                  </a:moveTo>
                  <a:cubicBezTo>
                    <a:pt x="82" y="31"/>
                    <a:pt x="82" y="29"/>
                    <a:pt x="81" y="28"/>
                  </a:cubicBezTo>
                  <a:cubicBezTo>
                    <a:pt x="86" y="27"/>
                    <a:pt x="86" y="31"/>
                    <a:pt x="83" y="32"/>
                  </a:cubicBezTo>
                  <a:close/>
                  <a:moveTo>
                    <a:pt x="80" y="35"/>
                  </a:moveTo>
                  <a:cubicBezTo>
                    <a:pt x="77" y="41"/>
                    <a:pt x="72" y="44"/>
                    <a:pt x="69" y="49"/>
                  </a:cubicBezTo>
                  <a:cubicBezTo>
                    <a:pt x="68" y="49"/>
                    <a:pt x="68" y="48"/>
                    <a:pt x="67" y="48"/>
                  </a:cubicBezTo>
                  <a:cubicBezTo>
                    <a:pt x="69" y="42"/>
                    <a:pt x="73" y="38"/>
                    <a:pt x="77" y="32"/>
                  </a:cubicBezTo>
                  <a:cubicBezTo>
                    <a:pt x="79" y="32"/>
                    <a:pt x="79" y="34"/>
                    <a:pt x="80" y="35"/>
                  </a:cubicBezTo>
                  <a:close/>
                  <a:moveTo>
                    <a:pt x="74" y="28"/>
                  </a:moveTo>
                  <a:cubicBezTo>
                    <a:pt x="71" y="33"/>
                    <a:pt x="69" y="38"/>
                    <a:pt x="65" y="42"/>
                  </a:cubicBezTo>
                  <a:cubicBezTo>
                    <a:pt x="65" y="34"/>
                    <a:pt x="69" y="30"/>
                    <a:pt x="74" y="28"/>
                  </a:cubicBezTo>
                  <a:close/>
                  <a:moveTo>
                    <a:pt x="64" y="15"/>
                  </a:moveTo>
                  <a:cubicBezTo>
                    <a:pt x="67" y="15"/>
                    <a:pt x="66" y="18"/>
                    <a:pt x="68" y="19"/>
                  </a:cubicBezTo>
                  <a:cubicBezTo>
                    <a:pt x="66" y="21"/>
                    <a:pt x="64" y="17"/>
                    <a:pt x="63" y="19"/>
                  </a:cubicBezTo>
                  <a:cubicBezTo>
                    <a:pt x="61" y="17"/>
                    <a:pt x="64" y="16"/>
                    <a:pt x="64" y="15"/>
                  </a:cubicBezTo>
                  <a:close/>
                  <a:moveTo>
                    <a:pt x="71" y="24"/>
                  </a:moveTo>
                  <a:cubicBezTo>
                    <a:pt x="71" y="27"/>
                    <a:pt x="67" y="27"/>
                    <a:pt x="67" y="31"/>
                  </a:cubicBezTo>
                  <a:cubicBezTo>
                    <a:pt x="66" y="30"/>
                    <a:pt x="64" y="29"/>
                    <a:pt x="63" y="29"/>
                  </a:cubicBezTo>
                  <a:cubicBezTo>
                    <a:pt x="59" y="29"/>
                    <a:pt x="60" y="35"/>
                    <a:pt x="57" y="36"/>
                  </a:cubicBezTo>
                  <a:cubicBezTo>
                    <a:pt x="57" y="29"/>
                    <a:pt x="63" y="21"/>
                    <a:pt x="71" y="24"/>
                  </a:cubicBezTo>
                  <a:close/>
                  <a:moveTo>
                    <a:pt x="56" y="80"/>
                  </a:moveTo>
                  <a:cubicBezTo>
                    <a:pt x="56" y="80"/>
                    <a:pt x="56" y="80"/>
                    <a:pt x="55" y="80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4" y="79"/>
                    <a:pt x="55" y="77"/>
                    <a:pt x="54" y="77"/>
                  </a:cubicBezTo>
                  <a:cubicBezTo>
                    <a:pt x="54" y="76"/>
                    <a:pt x="55" y="75"/>
                    <a:pt x="57" y="75"/>
                  </a:cubicBezTo>
                  <a:cubicBezTo>
                    <a:pt x="57" y="77"/>
                    <a:pt x="54" y="78"/>
                    <a:pt x="57" y="78"/>
                  </a:cubicBezTo>
                  <a:cubicBezTo>
                    <a:pt x="57" y="79"/>
                    <a:pt x="54" y="80"/>
                    <a:pt x="56" y="80"/>
                  </a:cubicBezTo>
                  <a:close/>
                  <a:moveTo>
                    <a:pt x="57" y="105"/>
                  </a:moveTo>
                  <a:cubicBezTo>
                    <a:pt x="59" y="97"/>
                    <a:pt x="60" y="91"/>
                    <a:pt x="63" y="85"/>
                  </a:cubicBezTo>
                  <a:cubicBezTo>
                    <a:pt x="66" y="94"/>
                    <a:pt x="65" y="101"/>
                    <a:pt x="67" y="108"/>
                  </a:cubicBezTo>
                  <a:cubicBezTo>
                    <a:pt x="64" y="112"/>
                    <a:pt x="61" y="119"/>
                    <a:pt x="63" y="123"/>
                  </a:cubicBezTo>
                  <a:cubicBezTo>
                    <a:pt x="65" y="123"/>
                    <a:pt x="66" y="123"/>
                    <a:pt x="67" y="123"/>
                  </a:cubicBezTo>
                  <a:cubicBezTo>
                    <a:pt x="69" y="127"/>
                    <a:pt x="65" y="131"/>
                    <a:pt x="64" y="135"/>
                  </a:cubicBezTo>
                  <a:cubicBezTo>
                    <a:pt x="65" y="137"/>
                    <a:pt x="67" y="137"/>
                    <a:pt x="69" y="138"/>
                  </a:cubicBezTo>
                  <a:cubicBezTo>
                    <a:pt x="67" y="148"/>
                    <a:pt x="76" y="166"/>
                    <a:pt x="67" y="173"/>
                  </a:cubicBezTo>
                  <a:cubicBezTo>
                    <a:pt x="63" y="151"/>
                    <a:pt x="62" y="128"/>
                    <a:pt x="57" y="105"/>
                  </a:cubicBezTo>
                  <a:close/>
                  <a:moveTo>
                    <a:pt x="71" y="183"/>
                  </a:moveTo>
                  <a:cubicBezTo>
                    <a:pt x="72" y="183"/>
                    <a:pt x="72" y="183"/>
                    <a:pt x="73" y="183"/>
                  </a:cubicBezTo>
                  <a:cubicBezTo>
                    <a:pt x="73" y="191"/>
                    <a:pt x="75" y="201"/>
                    <a:pt x="75" y="208"/>
                  </a:cubicBezTo>
                  <a:cubicBezTo>
                    <a:pt x="75" y="210"/>
                    <a:pt x="77" y="213"/>
                    <a:pt x="73" y="213"/>
                  </a:cubicBezTo>
                  <a:cubicBezTo>
                    <a:pt x="74" y="203"/>
                    <a:pt x="66" y="190"/>
                    <a:pt x="71" y="183"/>
                  </a:cubicBezTo>
                  <a:close/>
                  <a:moveTo>
                    <a:pt x="74" y="216"/>
                  </a:moveTo>
                  <a:cubicBezTo>
                    <a:pt x="76" y="217"/>
                    <a:pt x="76" y="223"/>
                    <a:pt x="77" y="224"/>
                  </a:cubicBezTo>
                  <a:cubicBezTo>
                    <a:pt x="75" y="225"/>
                    <a:pt x="75" y="218"/>
                    <a:pt x="74" y="216"/>
                  </a:cubicBezTo>
                  <a:close/>
                  <a:moveTo>
                    <a:pt x="77" y="277"/>
                  </a:moveTo>
                  <a:cubicBezTo>
                    <a:pt x="82" y="283"/>
                    <a:pt x="78" y="290"/>
                    <a:pt x="79" y="295"/>
                  </a:cubicBezTo>
                  <a:cubicBezTo>
                    <a:pt x="79" y="297"/>
                    <a:pt x="81" y="296"/>
                    <a:pt x="81" y="297"/>
                  </a:cubicBezTo>
                  <a:cubicBezTo>
                    <a:pt x="84" y="298"/>
                    <a:pt x="83" y="295"/>
                    <a:pt x="85" y="295"/>
                  </a:cubicBezTo>
                  <a:cubicBezTo>
                    <a:pt x="84" y="299"/>
                    <a:pt x="85" y="310"/>
                    <a:pt x="87" y="316"/>
                  </a:cubicBezTo>
                  <a:cubicBezTo>
                    <a:pt x="86" y="326"/>
                    <a:pt x="87" y="335"/>
                    <a:pt x="91" y="342"/>
                  </a:cubicBezTo>
                  <a:cubicBezTo>
                    <a:pt x="87" y="352"/>
                    <a:pt x="83" y="363"/>
                    <a:pt x="81" y="372"/>
                  </a:cubicBezTo>
                  <a:cubicBezTo>
                    <a:pt x="80" y="366"/>
                    <a:pt x="80" y="353"/>
                    <a:pt x="85" y="348"/>
                  </a:cubicBezTo>
                  <a:cubicBezTo>
                    <a:pt x="84" y="340"/>
                    <a:pt x="84" y="332"/>
                    <a:pt x="85" y="324"/>
                  </a:cubicBezTo>
                  <a:cubicBezTo>
                    <a:pt x="85" y="323"/>
                    <a:pt x="84" y="323"/>
                    <a:pt x="83" y="322"/>
                  </a:cubicBezTo>
                  <a:cubicBezTo>
                    <a:pt x="76" y="330"/>
                    <a:pt x="79" y="349"/>
                    <a:pt x="77" y="361"/>
                  </a:cubicBezTo>
                  <a:cubicBezTo>
                    <a:pt x="75" y="332"/>
                    <a:pt x="78" y="307"/>
                    <a:pt x="77" y="277"/>
                  </a:cubicBezTo>
                  <a:close/>
                  <a:moveTo>
                    <a:pt x="74" y="440"/>
                  </a:moveTo>
                  <a:cubicBezTo>
                    <a:pt x="77" y="440"/>
                    <a:pt x="75" y="445"/>
                    <a:pt x="74" y="445"/>
                  </a:cubicBezTo>
                  <a:cubicBezTo>
                    <a:pt x="74" y="444"/>
                    <a:pt x="74" y="442"/>
                    <a:pt x="74" y="440"/>
                  </a:cubicBezTo>
                  <a:close/>
                  <a:moveTo>
                    <a:pt x="74" y="450"/>
                  </a:moveTo>
                  <a:cubicBezTo>
                    <a:pt x="76" y="452"/>
                    <a:pt x="76" y="455"/>
                    <a:pt x="80" y="455"/>
                  </a:cubicBezTo>
                  <a:cubicBezTo>
                    <a:pt x="80" y="457"/>
                    <a:pt x="78" y="459"/>
                    <a:pt x="78" y="462"/>
                  </a:cubicBezTo>
                  <a:cubicBezTo>
                    <a:pt x="74" y="459"/>
                    <a:pt x="72" y="456"/>
                    <a:pt x="74" y="450"/>
                  </a:cubicBezTo>
                  <a:close/>
                  <a:moveTo>
                    <a:pt x="73" y="470"/>
                  </a:moveTo>
                  <a:cubicBezTo>
                    <a:pt x="75" y="469"/>
                    <a:pt x="75" y="474"/>
                    <a:pt x="73" y="476"/>
                  </a:cubicBezTo>
                  <a:cubicBezTo>
                    <a:pt x="72" y="474"/>
                    <a:pt x="73" y="470"/>
                    <a:pt x="73" y="470"/>
                  </a:cubicBezTo>
                  <a:close/>
                  <a:moveTo>
                    <a:pt x="72" y="494"/>
                  </a:moveTo>
                  <a:cubicBezTo>
                    <a:pt x="75" y="496"/>
                    <a:pt x="73" y="501"/>
                    <a:pt x="73" y="503"/>
                  </a:cubicBezTo>
                  <a:cubicBezTo>
                    <a:pt x="70" y="502"/>
                    <a:pt x="73" y="497"/>
                    <a:pt x="72" y="494"/>
                  </a:cubicBezTo>
                  <a:close/>
                  <a:moveTo>
                    <a:pt x="71" y="521"/>
                  </a:moveTo>
                  <a:cubicBezTo>
                    <a:pt x="75" y="524"/>
                    <a:pt x="73" y="531"/>
                    <a:pt x="70" y="534"/>
                  </a:cubicBezTo>
                  <a:cubicBezTo>
                    <a:pt x="70" y="530"/>
                    <a:pt x="71" y="526"/>
                    <a:pt x="71" y="521"/>
                  </a:cubicBezTo>
                  <a:close/>
                  <a:moveTo>
                    <a:pt x="69" y="551"/>
                  </a:moveTo>
                  <a:cubicBezTo>
                    <a:pt x="73" y="554"/>
                    <a:pt x="70" y="558"/>
                    <a:pt x="69" y="562"/>
                  </a:cubicBezTo>
                  <a:cubicBezTo>
                    <a:pt x="67" y="559"/>
                    <a:pt x="69" y="555"/>
                    <a:pt x="69" y="551"/>
                  </a:cubicBezTo>
                  <a:close/>
                  <a:moveTo>
                    <a:pt x="67" y="583"/>
                  </a:moveTo>
                  <a:cubicBezTo>
                    <a:pt x="71" y="584"/>
                    <a:pt x="69" y="590"/>
                    <a:pt x="67" y="592"/>
                  </a:cubicBezTo>
                  <a:cubicBezTo>
                    <a:pt x="65" y="589"/>
                    <a:pt x="68" y="586"/>
                    <a:pt x="67" y="583"/>
                  </a:cubicBezTo>
                  <a:close/>
                  <a:moveTo>
                    <a:pt x="67" y="607"/>
                  </a:moveTo>
                  <a:cubicBezTo>
                    <a:pt x="71" y="609"/>
                    <a:pt x="67" y="613"/>
                    <a:pt x="66" y="617"/>
                  </a:cubicBezTo>
                  <a:cubicBezTo>
                    <a:pt x="66" y="615"/>
                    <a:pt x="66" y="609"/>
                    <a:pt x="67" y="607"/>
                  </a:cubicBezTo>
                  <a:close/>
                  <a:moveTo>
                    <a:pt x="60" y="695"/>
                  </a:moveTo>
                  <a:cubicBezTo>
                    <a:pt x="62" y="696"/>
                    <a:pt x="62" y="698"/>
                    <a:pt x="63" y="699"/>
                  </a:cubicBezTo>
                  <a:cubicBezTo>
                    <a:pt x="62" y="700"/>
                    <a:pt x="61" y="704"/>
                    <a:pt x="61" y="705"/>
                  </a:cubicBezTo>
                  <a:cubicBezTo>
                    <a:pt x="61" y="706"/>
                    <a:pt x="59" y="705"/>
                    <a:pt x="58" y="705"/>
                  </a:cubicBezTo>
                  <a:cubicBezTo>
                    <a:pt x="59" y="702"/>
                    <a:pt x="58" y="699"/>
                    <a:pt x="60" y="695"/>
                  </a:cubicBezTo>
                  <a:close/>
                  <a:moveTo>
                    <a:pt x="61" y="729"/>
                  </a:moveTo>
                  <a:cubicBezTo>
                    <a:pt x="61" y="728"/>
                    <a:pt x="62" y="728"/>
                    <a:pt x="63" y="728"/>
                  </a:cubicBezTo>
                  <a:cubicBezTo>
                    <a:pt x="63" y="729"/>
                    <a:pt x="63" y="730"/>
                    <a:pt x="63" y="731"/>
                  </a:cubicBezTo>
                  <a:cubicBezTo>
                    <a:pt x="61" y="731"/>
                    <a:pt x="62" y="729"/>
                    <a:pt x="61" y="729"/>
                  </a:cubicBezTo>
                  <a:close/>
                  <a:moveTo>
                    <a:pt x="61" y="739"/>
                  </a:moveTo>
                  <a:cubicBezTo>
                    <a:pt x="57" y="738"/>
                    <a:pt x="57" y="735"/>
                    <a:pt x="55" y="732"/>
                  </a:cubicBezTo>
                  <a:cubicBezTo>
                    <a:pt x="56" y="731"/>
                    <a:pt x="56" y="729"/>
                    <a:pt x="57" y="729"/>
                  </a:cubicBezTo>
                  <a:cubicBezTo>
                    <a:pt x="59" y="731"/>
                    <a:pt x="62" y="735"/>
                    <a:pt x="61" y="739"/>
                  </a:cubicBezTo>
                  <a:close/>
                  <a:moveTo>
                    <a:pt x="57" y="668"/>
                  </a:moveTo>
                  <a:cubicBezTo>
                    <a:pt x="60" y="669"/>
                    <a:pt x="57" y="673"/>
                    <a:pt x="56" y="676"/>
                  </a:cubicBezTo>
                  <a:cubicBezTo>
                    <a:pt x="55" y="674"/>
                    <a:pt x="57" y="671"/>
                    <a:pt x="57" y="668"/>
                  </a:cubicBezTo>
                  <a:close/>
                  <a:moveTo>
                    <a:pt x="60" y="711"/>
                  </a:moveTo>
                  <a:cubicBezTo>
                    <a:pt x="60" y="712"/>
                    <a:pt x="58" y="712"/>
                    <a:pt x="58" y="715"/>
                  </a:cubicBezTo>
                  <a:cubicBezTo>
                    <a:pt x="55" y="714"/>
                    <a:pt x="54" y="712"/>
                    <a:pt x="51" y="713"/>
                  </a:cubicBezTo>
                  <a:cubicBezTo>
                    <a:pt x="53" y="711"/>
                    <a:pt x="56" y="709"/>
                    <a:pt x="60" y="711"/>
                  </a:cubicBezTo>
                  <a:close/>
                  <a:moveTo>
                    <a:pt x="54" y="723"/>
                  </a:moveTo>
                  <a:cubicBezTo>
                    <a:pt x="55" y="725"/>
                    <a:pt x="54" y="727"/>
                    <a:pt x="51" y="727"/>
                  </a:cubicBezTo>
                  <a:cubicBezTo>
                    <a:pt x="51" y="724"/>
                    <a:pt x="52" y="723"/>
                    <a:pt x="54" y="723"/>
                  </a:cubicBezTo>
                  <a:close/>
                  <a:moveTo>
                    <a:pt x="52" y="738"/>
                  </a:moveTo>
                  <a:cubicBezTo>
                    <a:pt x="55" y="739"/>
                    <a:pt x="56" y="742"/>
                    <a:pt x="59" y="744"/>
                  </a:cubicBezTo>
                  <a:cubicBezTo>
                    <a:pt x="58" y="747"/>
                    <a:pt x="54" y="746"/>
                    <a:pt x="51" y="746"/>
                  </a:cubicBezTo>
                  <a:cubicBezTo>
                    <a:pt x="50" y="743"/>
                    <a:pt x="51" y="741"/>
                    <a:pt x="52" y="738"/>
                  </a:cubicBezTo>
                  <a:close/>
                  <a:moveTo>
                    <a:pt x="57" y="750"/>
                  </a:moveTo>
                  <a:cubicBezTo>
                    <a:pt x="58" y="749"/>
                    <a:pt x="64" y="749"/>
                    <a:pt x="65" y="750"/>
                  </a:cubicBezTo>
                  <a:cubicBezTo>
                    <a:pt x="63" y="752"/>
                    <a:pt x="61" y="750"/>
                    <a:pt x="57" y="750"/>
                  </a:cubicBezTo>
                  <a:close/>
                  <a:moveTo>
                    <a:pt x="65" y="694"/>
                  </a:moveTo>
                  <a:cubicBezTo>
                    <a:pt x="63" y="694"/>
                    <a:pt x="63" y="691"/>
                    <a:pt x="61" y="690"/>
                  </a:cubicBezTo>
                  <a:cubicBezTo>
                    <a:pt x="61" y="687"/>
                    <a:pt x="62" y="685"/>
                    <a:pt x="62" y="682"/>
                  </a:cubicBezTo>
                  <a:cubicBezTo>
                    <a:pt x="63" y="683"/>
                    <a:pt x="64" y="681"/>
                    <a:pt x="65" y="682"/>
                  </a:cubicBezTo>
                  <a:cubicBezTo>
                    <a:pt x="62" y="685"/>
                    <a:pt x="64" y="687"/>
                    <a:pt x="66" y="690"/>
                  </a:cubicBezTo>
                  <a:cubicBezTo>
                    <a:pt x="66" y="692"/>
                    <a:pt x="65" y="692"/>
                    <a:pt x="65" y="694"/>
                  </a:cubicBezTo>
                  <a:close/>
                  <a:moveTo>
                    <a:pt x="66" y="639"/>
                  </a:moveTo>
                  <a:cubicBezTo>
                    <a:pt x="69" y="639"/>
                    <a:pt x="68" y="643"/>
                    <a:pt x="68" y="645"/>
                  </a:cubicBezTo>
                  <a:cubicBezTo>
                    <a:pt x="64" y="645"/>
                    <a:pt x="66" y="642"/>
                    <a:pt x="66" y="639"/>
                  </a:cubicBezTo>
                  <a:close/>
                  <a:moveTo>
                    <a:pt x="68" y="667"/>
                  </a:moveTo>
                  <a:cubicBezTo>
                    <a:pt x="70" y="670"/>
                    <a:pt x="72" y="675"/>
                    <a:pt x="70" y="679"/>
                  </a:cubicBezTo>
                  <a:cubicBezTo>
                    <a:pt x="66" y="677"/>
                    <a:pt x="65" y="670"/>
                    <a:pt x="68" y="667"/>
                  </a:cubicBezTo>
                  <a:close/>
                  <a:moveTo>
                    <a:pt x="76" y="745"/>
                  </a:moveTo>
                  <a:cubicBezTo>
                    <a:pt x="77" y="748"/>
                    <a:pt x="79" y="749"/>
                    <a:pt x="79" y="752"/>
                  </a:cubicBezTo>
                  <a:cubicBezTo>
                    <a:pt x="77" y="752"/>
                    <a:pt x="74" y="752"/>
                    <a:pt x="72" y="752"/>
                  </a:cubicBezTo>
                  <a:cubicBezTo>
                    <a:pt x="71" y="750"/>
                    <a:pt x="70" y="749"/>
                    <a:pt x="70" y="746"/>
                  </a:cubicBezTo>
                  <a:cubicBezTo>
                    <a:pt x="73" y="747"/>
                    <a:pt x="73" y="745"/>
                    <a:pt x="76" y="745"/>
                  </a:cubicBezTo>
                  <a:close/>
                  <a:moveTo>
                    <a:pt x="72" y="657"/>
                  </a:moveTo>
                  <a:cubicBezTo>
                    <a:pt x="74" y="658"/>
                    <a:pt x="74" y="662"/>
                    <a:pt x="75" y="665"/>
                  </a:cubicBezTo>
                  <a:cubicBezTo>
                    <a:pt x="74" y="664"/>
                    <a:pt x="71" y="660"/>
                    <a:pt x="72" y="657"/>
                  </a:cubicBezTo>
                  <a:close/>
                  <a:moveTo>
                    <a:pt x="75" y="640"/>
                  </a:moveTo>
                  <a:cubicBezTo>
                    <a:pt x="70" y="637"/>
                    <a:pt x="76" y="633"/>
                    <a:pt x="75" y="630"/>
                  </a:cubicBezTo>
                  <a:cubicBezTo>
                    <a:pt x="78" y="633"/>
                    <a:pt x="76" y="636"/>
                    <a:pt x="75" y="640"/>
                  </a:cubicBezTo>
                  <a:close/>
                  <a:moveTo>
                    <a:pt x="76" y="608"/>
                  </a:moveTo>
                  <a:cubicBezTo>
                    <a:pt x="78" y="609"/>
                    <a:pt x="77" y="612"/>
                    <a:pt x="77" y="615"/>
                  </a:cubicBezTo>
                  <a:cubicBezTo>
                    <a:pt x="73" y="614"/>
                    <a:pt x="76" y="611"/>
                    <a:pt x="76" y="608"/>
                  </a:cubicBezTo>
                  <a:close/>
                  <a:moveTo>
                    <a:pt x="78" y="648"/>
                  </a:moveTo>
                  <a:cubicBezTo>
                    <a:pt x="76" y="647"/>
                    <a:pt x="77" y="646"/>
                    <a:pt x="77" y="644"/>
                  </a:cubicBezTo>
                  <a:cubicBezTo>
                    <a:pt x="80" y="645"/>
                    <a:pt x="78" y="646"/>
                    <a:pt x="78" y="648"/>
                  </a:cubicBezTo>
                  <a:close/>
                  <a:moveTo>
                    <a:pt x="80" y="623"/>
                  </a:moveTo>
                  <a:cubicBezTo>
                    <a:pt x="77" y="622"/>
                    <a:pt x="78" y="619"/>
                    <a:pt x="78" y="617"/>
                  </a:cubicBezTo>
                  <a:cubicBezTo>
                    <a:pt x="80" y="616"/>
                    <a:pt x="78" y="619"/>
                    <a:pt x="81" y="619"/>
                  </a:cubicBezTo>
                  <a:cubicBezTo>
                    <a:pt x="80" y="620"/>
                    <a:pt x="80" y="622"/>
                    <a:pt x="80" y="623"/>
                  </a:cubicBezTo>
                  <a:close/>
                  <a:moveTo>
                    <a:pt x="81" y="593"/>
                  </a:moveTo>
                  <a:cubicBezTo>
                    <a:pt x="84" y="595"/>
                    <a:pt x="83" y="600"/>
                    <a:pt x="85" y="603"/>
                  </a:cubicBezTo>
                  <a:cubicBezTo>
                    <a:pt x="82" y="603"/>
                    <a:pt x="79" y="596"/>
                    <a:pt x="81" y="593"/>
                  </a:cubicBezTo>
                  <a:close/>
                  <a:moveTo>
                    <a:pt x="88" y="600"/>
                  </a:moveTo>
                  <a:cubicBezTo>
                    <a:pt x="87" y="596"/>
                    <a:pt x="86" y="593"/>
                    <a:pt x="84" y="590"/>
                  </a:cubicBezTo>
                  <a:cubicBezTo>
                    <a:pt x="88" y="591"/>
                    <a:pt x="90" y="596"/>
                    <a:pt x="88" y="600"/>
                  </a:cubicBezTo>
                  <a:close/>
                  <a:moveTo>
                    <a:pt x="90" y="589"/>
                  </a:moveTo>
                  <a:cubicBezTo>
                    <a:pt x="88" y="587"/>
                    <a:pt x="85" y="583"/>
                    <a:pt x="86" y="579"/>
                  </a:cubicBezTo>
                  <a:cubicBezTo>
                    <a:pt x="79" y="574"/>
                    <a:pt x="83" y="564"/>
                    <a:pt x="86" y="560"/>
                  </a:cubicBezTo>
                  <a:cubicBezTo>
                    <a:pt x="89" y="568"/>
                    <a:pt x="92" y="579"/>
                    <a:pt x="90" y="589"/>
                  </a:cubicBezTo>
                  <a:close/>
                  <a:moveTo>
                    <a:pt x="90" y="552"/>
                  </a:moveTo>
                  <a:cubicBezTo>
                    <a:pt x="90" y="550"/>
                    <a:pt x="91" y="549"/>
                    <a:pt x="91" y="547"/>
                  </a:cubicBezTo>
                  <a:cubicBezTo>
                    <a:pt x="94" y="551"/>
                    <a:pt x="93" y="554"/>
                    <a:pt x="94" y="560"/>
                  </a:cubicBezTo>
                  <a:cubicBezTo>
                    <a:pt x="92" y="559"/>
                    <a:pt x="92" y="554"/>
                    <a:pt x="90" y="552"/>
                  </a:cubicBezTo>
                  <a:close/>
                  <a:moveTo>
                    <a:pt x="95" y="547"/>
                  </a:moveTo>
                  <a:cubicBezTo>
                    <a:pt x="95" y="545"/>
                    <a:pt x="93" y="544"/>
                    <a:pt x="94" y="541"/>
                  </a:cubicBezTo>
                  <a:cubicBezTo>
                    <a:pt x="95" y="541"/>
                    <a:pt x="96" y="542"/>
                    <a:pt x="97" y="542"/>
                  </a:cubicBezTo>
                  <a:cubicBezTo>
                    <a:pt x="96" y="544"/>
                    <a:pt x="96" y="550"/>
                    <a:pt x="95" y="547"/>
                  </a:cubicBezTo>
                  <a:close/>
                  <a:moveTo>
                    <a:pt x="100" y="523"/>
                  </a:moveTo>
                  <a:cubicBezTo>
                    <a:pt x="98" y="523"/>
                    <a:pt x="96" y="523"/>
                    <a:pt x="95" y="523"/>
                  </a:cubicBezTo>
                  <a:cubicBezTo>
                    <a:pt x="95" y="520"/>
                    <a:pt x="92" y="517"/>
                    <a:pt x="94" y="514"/>
                  </a:cubicBezTo>
                  <a:cubicBezTo>
                    <a:pt x="96" y="515"/>
                    <a:pt x="96" y="519"/>
                    <a:pt x="100" y="519"/>
                  </a:cubicBezTo>
                  <a:cubicBezTo>
                    <a:pt x="100" y="520"/>
                    <a:pt x="100" y="522"/>
                    <a:pt x="100" y="523"/>
                  </a:cubicBezTo>
                  <a:close/>
                  <a:moveTo>
                    <a:pt x="102" y="509"/>
                  </a:moveTo>
                  <a:cubicBezTo>
                    <a:pt x="96" y="504"/>
                    <a:pt x="101" y="493"/>
                    <a:pt x="104" y="489"/>
                  </a:cubicBezTo>
                  <a:cubicBezTo>
                    <a:pt x="105" y="495"/>
                    <a:pt x="102" y="502"/>
                    <a:pt x="102" y="509"/>
                  </a:cubicBezTo>
                  <a:close/>
                  <a:moveTo>
                    <a:pt x="102" y="431"/>
                  </a:moveTo>
                  <a:cubicBezTo>
                    <a:pt x="98" y="428"/>
                    <a:pt x="99" y="422"/>
                    <a:pt x="101" y="419"/>
                  </a:cubicBezTo>
                  <a:cubicBezTo>
                    <a:pt x="105" y="423"/>
                    <a:pt x="105" y="427"/>
                    <a:pt x="102" y="431"/>
                  </a:cubicBezTo>
                  <a:close/>
                  <a:moveTo>
                    <a:pt x="104" y="447"/>
                  </a:moveTo>
                  <a:cubicBezTo>
                    <a:pt x="105" y="448"/>
                    <a:pt x="106" y="449"/>
                    <a:pt x="106" y="451"/>
                  </a:cubicBezTo>
                  <a:cubicBezTo>
                    <a:pt x="104" y="451"/>
                    <a:pt x="104" y="449"/>
                    <a:pt x="104" y="447"/>
                  </a:cubicBezTo>
                  <a:close/>
                  <a:moveTo>
                    <a:pt x="105" y="439"/>
                  </a:moveTo>
                  <a:cubicBezTo>
                    <a:pt x="105" y="437"/>
                    <a:pt x="106" y="437"/>
                    <a:pt x="106" y="435"/>
                  </a:cubicBezTo>
                  <a:cubicBezTo>
                    <a:pt x="108" y="436"/>
                    <a:pt x="107" y="440"/>
                    <a:pt x="108" y="443"/>
                  </a:cubicBezTo>
                  <a:cubicBezTo>
                    <a:pt x="106" y="442"/>
                    <a:pt x="106" y="440"/>
                    <a:pt x="105" y="439"/>
                  </a:cubicBezTo>
                  <a:close/>
                  <a:moveTo>
                    <a:pt x="109" y="462"/>
                  </a:moveTo>
                  <a:cubicBezTo>
                    <a:pt x="105" y="460"/>
                    <a:pt x="109" y="456"/>
                    <a:pt x="110" y="453"/>
                  </a:cubicBezTo>
                  <a:cubicBezTo>
                    <a:pt x="111" y="455"/>
                    <a:pt x="109" y="459"/>
                    <a:pt x="109" y="462"/>
                  </a:cubicBezTo>
                  <a:close/>
                  <a:moveTo>
                    <a:pt x="111" y="438"/>
                  </a:moveTo>
                  <a:cubicBezTo>
                    <a:pt x="110" y="436"/>
                    <a:pt x="110" y="434"/>
                    <a:pt x="110" y="432"/>
                  </a:cubicBezTo>
                  <a:cubicBezTo>
                    <a:pt x="110" y="433"/>
                    <a:pt x="112" y="433"/>
                    <a:pt x="113" y="433"/>
                  </a:cubicBezTo>
                  <a:cubicBezTo>
                    <a:pt x="113" y="435"/>
                    <a:pt x="113" y="436"/>
                    <a:pt x="111" y="438"/>
                  </a:cubicBezTo>
                  <a:close/>
                  <a:moveTo>
                    <a:pt x="111" y="427"/>
                  </a:moveTo>
                  <a:cubicBezTo>
                    <a:pt x="111" y="426"/>
                    <a:pt x="111" y="425"/>
                    <a:pt x="111" y="424"/>
                  </a:cubicBezTo>
                  <a:cubicBezTo>
                    <a:pt x="114" y="424"/>
                    <a:pt x="113" y="428"/>
                    <a:pt x="111" y="427"/>
                  </a:cubicBezTo>
                  <a:close/>
                  <a:moveTo>
                    <a:pt x="113" y="409"/>
                  </a:moveTo>
                  <a:cubicBezTo>
                    <a:pt x="111" y="406"/>
                    <a:pt x="111" y="404"/>
                    <a:pt x="110" y="401"/>
                  </a:cubicBezTo>
                  <a:cubicBezTo>
                    <a:pt x="111" y="399"/>
                    <a:pt x="112" y="396"/>
                    <a:pt x="114" y="393"/>
                  </a:cubicBezTo>
                  <a:cubicBezTo>
                    <a:pt x="116" y="393"/>
                    <a:pt x="116" y="395"/>
                    <a:pt x="119" y="394"/>
                  </a:cubicBezTo>
                  <a:cubicBezTo>
                    <a:pt x="123" y="390"/>
                    <a:pt x="117" y="384"/>
                    <a:pt x="120" y="380"/>
                  </a:cubicBezTo>
                  <a:cubicBezTo>
                    <a:pt x="122" y="380"/>
                    <a:pt x="122" y="383"/>
                    <a:pt x="124" y="384"/>
                  </a:cubicBezTo>
                  <a:cubicBezTo>
                    <a:pt x="122" y="394"/>
                    <a:pt x="116" y="399"/>
                    <a:pt x="113" y="409"/>
                  </a:cubicBezTo>
                  <a:close/>
                  <a:moveTo>
                    <a:pt x="119" y="403"/>
                  </a:moveTo>
                  <a:cubicBezTo>
                    <a:pt x="118" y="404"/>
                    <a:pt x="117" y="404"/>
                    <a:pt x="117" y="405"/>
                  </a:cubicBezTo>
                  <a:cubicBezTo>
                    <a:pt x="115" y="404"/>
                    <a:pt x="118" y="402"/>
                    <a:pt x="118" y="401"/>
                  </a:cubicBezTo>
                  <a:cubicBezTo>
                    <a:pt x="120" y="401"/>
                    <a:pt x="117" y="403"/>
                    <a:pt x="119" y="403"/>
                  </a:cubicBezTo>
                  <a:close/>
                  <a:moveTo>
                    <a:pt x="121" y="422"/>
                  </a:moveTo>
                  <a:cubicBezTo>
                    <a:pt x="121" y="408"/>
                    <a:pt x="127" y="393"/>
                    <a:pt x="133" y="382"/>
                  </a:cubicBezTo>
                  <a:cubicBezTo>
                    <a:pt x="131" y="381"/>
                    <a:pt x="132" y="379"/>
                    <a:pt x="132" y="375"/>
                  </a:cubicBezTo>
                  <a:cubicBezTo>
                    <a:pt x="132" y="373"/>
                    <a:pt x="130" y="374"/>
                    <a:pt x="127" y="374"/>
                  </a:cubicBezTo>
                  <a:cubicBezTo>
                    <a:pt x="127" y="370"/>
                    <a:pt x="125" y="367"/>
                    <a:pt x="128" y="364"/>
                  </a:cubicBezTo>
                  <a:cubicBezTo>
                    <a:pt x="130" y="364"/>
                    <a:pt x="129" y="367"/>
                    <a:pt x="132" y="367"/>
                  </a:cubicBezTo>
                  <a:cubicBezTo>
                    <a:pt x="135" y="363"/>
                    <a:pt x="131" y="358"/>
                    <a:pt x="129" y="355"/>
                  </a:cubicBezTo>
                  <a:cubicBezTo>
                    <a:pt x="131" y="354"/>
                    <a:pt x="131" y="351"/>
                    <a:pt x="134" y="351"/>
                  </a:cubicBezTo>
                  <a:cubicBezTo>
                    <a:pt x="135" y="354"/>
                    <a:pt x="137" y="357"/>
                    <a:pt x="140" y="359"/>
                  </a:cubicBezTo>
                  <a:cubicBezTo>
                    <a:pt x="138" y="363"/>
                    <a:pt x="135" y="368"/>
                    <a:pt x="137" y="371"/>
                  </a:cubicBezTo>
                  <a:cubicBezTo>
                    <a:pt x="139" y="372"/>
                    <a:pt x="140" y="371"/>
                    <a:pt x="141" y="370"/>
                  </a:cubicBezTo>
                  <a:cubicBezTo>
                    <a:pt x="135" y="383"/>
                    <a:pt x="126" y="404"/>
                    <a:pt x="121" y="422"/>
                  </a:cubicBezTo>
                  <a:close/>
                  <a:moveTo>
                    <a:pt x="142" y="353"/>
                  </a:moveTo>
                  <a:cubicBezTo>
                    <a:pt x="139" y="350"/>
                    <a:pt x="134" y="346"/>
                    <a:pt x="138" y="341"/>
                  </a:cubicBezTo>
                  <a:cubicBezTo>
                    <a:pt x="140" y="343"/>
                    <a:pt x="141" y="347"/>
                    <a:pt x="144" y="348"/>
                  </a:cubicBezTo>
                  <a:cubicBezTo>
                    <a:pt x="145" y="351"/>
                    <a:pt x="142" y="351"/>
                    <a:pt x="142" y="353"/>
                  </a:cubicBezTo>
                  <a:close/>
                  <a:moveTo>
                    <a:pt x="142" y="335"/>
                  </a:moveTo>
                  <a:cubicBezTo>
                    <a:pt x="142" y="333"/>
                    <a:pt x="143" y="332"/>
                    <a:pt x="144" y="331"/>
                  </a:cubicBezTo>
                  <a:cubicBezTo>
                    <a:pt x="149" y="331"/>
                    <a:pt x="152" y="339"/>
                    <a:pt x="147" y="341"/>
                  </a:cubicBezTo>
                  <a:cubicBezTo>
                    <a:pt x="145" y="339"/>
                    <a:pt x="144" y="337"/>
                    <a:pt x="142" y="335"/>
                  </a:cubicBezTo>
                  <a:close/>
                  <a:moveTo>
                    <a:pt x="147" y="362"/>
                  </a:moveTo>
                  <a:cubicBezTo>
                    <a:pt x="146" y="361"/>
                    <a:pt x="150" y="359"/>
                    <a:pt x="149" y="356"/>
                  </a:cubicBezTo>
                  <a:cubicBezTo>
                    <a:pt x="152" y="356"/>
                    <a:pt x="151" y="358"/>
                    <a:pt x="153" y="359"/>
                  </a:cubicBezTo>
                  <a:cubicBezTo>
                    <a:pt x="151" y="360"/>
                    <a:pt x="148" y="360"/>
                    <a:pt x="147" y="362"/>
                  </a:cubicBezTo>
                  <a:close/>
                  <a:moveTo>
                    <a:pt x="160" y="357"/>
                  </a:moveTo>
                  <a:cubicBezTo>
                    <a:pt x="158" y="354"/>
                    <a:pt x="154" y="353"/>
                    <a:pt x="154" y="349"/>
                  </a:cubicBezTo>
                  <a:cubicBezTo>
                    <a:pt x="155" y="341"/>
                    <a:pt x="167" y="353"/>
                    <a:pt x="160" y="357"/>
                  </a:cubicBezTo>
                  <a:close/>
                  <a:moveTo>
                    <a:pt x="160" y="338"/>
                  </a:moveTo>
                  <a:cubicBezTo>
                    <a:pt x="164" y="337"/>
                    <a:pt x="168" y="343"/>
                    <a:pt x="166" y="346"/>
                  </a:cubicBezTo>
                  <a:cubicBezTo>
                    <a:pt x="163" y="344"/>
                    <a:pt x="161" y="342"/>
                    <a:pt x="160" y="338"/>
                  </a:cubicBezTo>
                  <a:close/>
                  <a:moveTo>
                    <a:pt x="165" y="365"/>
                  </a:moveTo>
                  <a:cubicBezTo>
                    <a:pt x="166" y="360"/>
                    <a:pt x="169" y="355"/>
                    <a:pt x="172" y="351"/>
                  </a:cubicBezTo>
                  <a:cubicBezTo>
                    <a:pt x="173" y="351"/>
                    <a:pt x="174" y="353"/>
                    <a:pt x="174" y="354"/>
                  </a:cubicBezTo>
                  <a:cubicBezTo>
                    <a:pt x="171" y="359"/>
                    <a:pt x="170" y="363"/>
                    <a:pt x="168" y="368"/>
                  </a:cubicBezTo>
                  <a:cubicBezTo>
                    <a:pt x="167" y="367"/>
                    <a:pt x="167" y="365"/>
                    <a:pt x="165" y="365"/>
                  </a:cubicBezTo>
                  <a:close/>
                  <a:moveTo>
                    <a:pt x="169" y="383"/>
                  </a:moveTo>
                  <a:cubicBezTo>
                    <a:pt x="172" y="384"/>
                    <a:pt x="174" y="389"/>
                    <a:pt x="171" y="391"/>
                  </a:cubicBezTo>
                  <a:cubicBezTo>
                    <a:pt x="169" y="389"/>
                    <a:pt x="168" y="385"/>
                    <a:pt x="169" y="383"/>
                  </a:cubicBezTo>
                  <a:close/>
                  <a:moveTo>
                    <a:pt x="172" y="413"/>
                  </a:moveTo>
                  <a:cubicBezTo>
                    <a:pt x="172" y="411"/>
                    <a:pt x="170" y="407"/>
                    <a:pt x="170" y="403"/>
                  </a:cubicBezTo>
                  <a:cubicBezTo>
                    <a:pt x="173" y="406"/>
                    <a:pt x="176" y="412"/>
                    <a:pt x="176" y="415"/>
                  </a:cubicBezTo>
                  <a:cubicBezTo>
                    <a:pt x="174" y="415"/>
                    <a:pt x="175" y="412"/>
                    <a:pt x="172" y="413"/>
                  </a:cubicBezTo>
                  <a:close/>
                  <a:moveTo>
                    <a:pt x="175" y="436"/>
                  </a:moveTo>
                  <a:cubicBezTo>
                    <a:pt x="174" y="434"/>
                    <a:pt x="173" y="431"/>
                    <a:pt x="176" y="431"/>
                  </a:cubicBezTo>
                  <a:cubicBezTo>
                    <a:pt x="177" y="433"/>
                    <a:pt x="175" y="434"/>
                    <a:pt x="175" y="436"/>
                  </a:cubicBezTo>
                  <a:close/>
                  <a:moveTo>
                    <a:pt x="178" y="454"/>
                  </a:moveTo>
                  <a:cubicBezTo>
                    <a:pt x="180" y="455"/>
                    <a:pt x="181" y="457"/>
                    <a:pt x="181" y="460"/>
                  </a:cubicBezTo>
                  <a:cubicBezTo>
                    <a:pt x="180" y="461"/>
                    <a:pt x="179" y="462"/>
                    <a:pt x="178" y="463"/>
                  </a:cubicBezTo>
                  <a:cubicBezTo>
                    <a:pt x="177" y="466"/>
                    <a:pt x="180" y="468"/>
                    <a:pt x="178" y="470"/>
                  </a:cubicBezTo>
                  <a:cubicBezTo>
                    <a:pt x="177" y="465"/>
                    <a:pt x="175" y="460"/>
                    <a:pt x="178" y="454"/>
                  </a:cubicBezTo>
                  <a:close/>
                  <a:moveTo>
                    <a:pt x="178" y="476"/>
                  </a:moveTo>
                  <a:cubicBezTo>
                    <a:pt x="179" y="474"/>
                    <a:pt x="180" y="479"/>
                    <a:pt x="183" y="477"/>
                  </a:cubicBezTo>
                  <a:cubicBezTo>
                    <a:pt x="186" y="485"/>
                    <a:pt x="195" y="493"/>
                    <a:pt x="191" y="503"/>
                  </a:cubicBezTo>
                  <a:cubicBezTo>
                    <a:pt x="187" y="499"/>
                    <a:pt x="185" y="493"/>
                    <a:pt x="182" y="488"/>
                  </a:cubicBezTo>
                  <a:cubicBezTo>
                    <a:pt x="181" y="488"/>
                    <a:pt x="180" y="489"/>
                    <a:pt x="179" y="489"/>
                  </a:cubicBezTo>
                  <a:cubicBezTo>
                    <a:pt x="179" y="485"/>
                    <a:pt x="179" y="480"/>
                    <a:pt x="178" y="476"/>
                  </a:cubicBezTo>
                  <a:close/>
                  <a:moveTo>
                    <a:pt x="179" y="493"/>
                  </a:moveTo>
                  <a:cubicBezTo>
                    <a:pt x="184" y="498"/>
                    <a:pt x="186" y="505"/>
                    <a:pt x="189" y="510"/>
                  </a:cubicBezTo>
                  <a:cubicBezTo>
                    <a:pt x="189" y="511"/>
                    <a:pt x="189" y="513"/>
                    <a:pt x="188" y="514"/>
                  </a:cubicBezTo>
                  <a:cubicBezTo>
                    <a:pt x="187" y="513"/>
                    <a:pt x="186" y="511"/>
                    <a:pt x="185" y="509"/>
                  </a:cubicBezTo>
                  <a:cubicBezTo>
                    <a:pt x="183" y="509"/>
                    <a:pt x="184" y="511"/>
                    <a:pt x="182" y="510"/>
                  </a:cubicBezTo>
                  <a:cubicBezTo>
                    <a:pt x="181" y="505"/>
                    <a:pt x="181" y="499"/>
                    <a:pt x="179" y="493"/>
                  </a:cubicBezTo>
                  <a:close/>
                  <a:moveTo>
                    <a:pt x="183" y="517"/>
                  </a:moveTo>
                  <a:cubicBezTo>
                    <a:pt x="186" y="523"/>
                    <a:pt x="188" y="529"/>
                    <a:pt x="189" y="535"/>
                  </a:cubicBezTo>
                  <a:cubicBezTo>
                    <a:pt x="187" y="535"/>
                    <a:pt x="188" y="530"/>
                    <a:pt x="184" y="531"/>
                  </a:cubicBezTo>
                  <a:cubicBezTo>
                    <a:pt x="183" y="524"/>
                    <a:pt x="182" y="521"/>
                    <a:pt x="183" y="517"/>
                  </a:cubicBezTo>
                  <a:close/>
                  <a:moveTo>
                    <a:pt x="185" y="544"/>
                  </a:moveTo>
                  <a:cubicBezTo>
                    <a:pt x="185" y="543"/>
                    <a:pt x="186" y="543"/>
                    <a:pt x="186" y="542"/>
                  </a:cubicBezTo>
                  <a:cubicBezTo>
                    <a:pt x="188" y="542"/>
                    <a:pt x="186" y="545"/>
                    <a:pt x="188" y="545"/>
                  </a:cubicBezTo>
                  <a:cubicBezTo>
                    <a:pt x="187" y="547"/>
                    <a:pt x="185" y="544"/>
                    <a:pt x="185" y="544"/>
                  </a:cubicBezTo>
                  <a:close/>
                  <a:moveTo>
                    <a:pt x="187" y="560"/>
                  </a:moveTo>
                  <a:cubicBezTo>
                    <a:pt x="189" y="560"/>
                    <a:pt x="191" y="559"/>
                    <a:pt x="191" y="557"/>
                  </a:cubicBezTo>
                  <a:cubicBezTo>
                    <a:pt x="193" y="558"/>
                    <a:pt x="190" y="562"/>
                    <a:pt x="189" y="564"/>
                  </a:cubicBezTo>
                  <a:cubicBezTo>
                    <a:pt x="187" y="564"/>
                    <a:pt x="187" y="561"/>
                    <a:pt x="187" y="560"/>
                  </a:cubicBezTo>
                  <a:close/>
                  <a:moveTo>
                    <a:pt x="193" y="641"/>
                  </a:moveTo>
                  <a:cubicBezTo>
                    <a:pt x="192" y="625"/>
                    <a:pt x="191" y="611"/>
                    <a:pt x="190" y="591"/>
                  </a:cubicBezTo>
                  <a:cubicBezTo>
                    <a:pt x="193" y="592"/>
                    <a:pt x="193" y="590"/>
                    <a:pt x="194" y="589"/>
                  </a:cubicBezTo>
                  <a:cubicBezTo>
                    <a:pt x="196" y="590"/>
                    <a:pt x="194" y="592"/>
                    <a:pt x="194" y="594"/>
                  </a:cubicBezTo>
                  <a:cubicBezTo>
                    <a:pt x="194" y="595"/>
                    <a:pt x="196" y="596"/>
                    <a:pt x="196" y="597"/>
                  </a:cubicBezTo>
                  <a:cubicBezTo>
                    <a:pt x="196" y="598"/>
                    <a:pt x="194" y="599"/>
                    <a:pt x="194" y="600"/>
                  </a:cubicBezTo>
                  <a:cubicBezTo>
                    <a:pt x="195" y="604"/>
                    <a:pt x="198" y="608"/>
                    <a:pt x="201" y="613"/>
                  </a:cubicBezTo>
                  <a:cubicBezTo>
                    <a:pt x="199" y="615"/>
                    <a:pt x="199" y="620"/>
                    <a:pt x="198" y="624"/>
                  </a:cubicBezTo>
                  <a:cubicBezTo>
                    <a:pt x="197" y="624"/>
                    <a:pt x="197" y="623"/>
                    <a:pt x="196" y="622"/>
                  </a:cubicBezTo>
                  <a:cubicBezTo>
                    <a:pt x="195" y="623"/>
                    <a:pt x="195" y="624"/>
                    <a:pt x="193" y="624"/>
                  </a:cubicBezTo>
                  <a:cubicBezTo>
                    <a:pt x="193" y="631"/>
                    <a:pt x="198" y="632"/>
                    <a:pt x="197" y="640"/>
                  </a:cubicBezTo>
                  <a:cubicBezTo>
                    <a:pt x="195" y="639"/>
                    <a:pt x="195" y="641"/>
                    <a:pt x="193" y="641"/>
                  </a:cubicBezTo>
                  <a:close/>
                  <a:moveTo>
                    <a:pt x="194" y="647"/>
                  </a:moveTo>
                  <a:cubicBezTo>
                    <a:pt x="195" y="647"/>
                    <a:pt x="195" y="649"/>
                    <a:pt x="195" y="651"/>
                  </a:cubicBezTo>
                  <a:cubicBezTo>
                    <a:pt x="193" y="652"/>
                    <a:pt x="195" y="648"/>
                    <a:pt x="194" y="647"/>
                  </a:cubicBezTo>
                  <a:close/>
                  <a:moveTo>
                    <a:pt x="198" y="738"/>
                  </a:moveTo>
                  <a:cubicBezTo>
                    <a:pt x="196" y="739"/>
                    <a:pt x="196" y="736"/>
                    <a:pt x="197" y="735"/>
                  </a:cubicBezTo>
                  <a:cubicBezTo>
                    <a:pt x="197" y="735"/>
                    <a:pt x="198" y="735"/>
                    <a:pt x="199" y="735"/>
                  </a:cubicBezTo>
                  <a:cubicBezTo>
                    <a:pt x="198" y="736"/>
                    <a:pt x="198" y="737"/>
                    <a:pt x="198" y="738"/>
                  </a:cubicBezTo>
                  <a:close/>
                  <a:moveTo>
                    <a:pt x="201" y="755"/>
                  </a:moveTo>
                  <a:cubicBezTo>
                    <a:pt x="201" y="753"/>
                    <a:pt x="199" y="752"/>
                    <a:pt x="199" y="750"/>
                  </a:cubicBezTo>
                  <a:cubicBezTo>
                    <a:pt x="200" y="752"/>
                    <a:pt x="203" y="752"/>
                    <a:pt x="203" y="755"/>
                  </a:cubicBezTo>
                  <a:cubicBezTo>
                    <a:pt x="203" y="755"/>
                    <a:pt x="202" y="755"/>
                    <a:pt x="201" y="755"/>
                  </a:cubicBezTo>
                  <a:close/>
                  <a:moveTo>
                    <a:pt x="202" y="741"/>
                  </a:moveTo>
                  <a:cubicBezTo>
                    <a:pt x="199" y="741"/>
                    <a:pt x="201" y="736"/>
                    <a:pt x="203" y="736"/>
                  </a:cubicBezTo>
                  <a:cubicBezTo>
                    <a:pt x="203" y="738"/>
                    <a:pt x="202" y="739"/>
                    <a:pt x="202" y="741"/>
                  </a:cubicBezTo>
                  <a:close/>
                  <a:moveTo>
                    <a:pt x="203" y="706"/>
                  </a:moveTo>
                  <a:cubicBezTo>
                    <a:pt x="204" y="704"/>
                    <a:pt x="208" y="705"/>
                    <a:pt x="210" y="704"/>
                  </a:cubicBezTo>
                  <a:cubicBezTo>
                    <a:pt x="212" y="707"/>
                    <a:pt x="214" y="710"/>
                    <a:pt x="216" y="713"/>
                  </a:cubicBezTo>
                  <a:cubicBezTo>
                    <a:pt x="216" y="715"/>
                    <a:pt x="214" y="715"/>
                    <a:pt x="214" y="716"/>
                  </a:cubicBezTo>
                  <a:cubicBezTo>
                    <a:pt x="214" y="715"/>
                    <a:pt x="213" y="712"/>
                    <a:pt x="211" y="711"/>
                  </a:cubicBezTo>
                  <a:cubicBezTo>
                    <a:pt x="206" y="713"/>
                    <a:pt x="206" y="718"/>
                    <a:pt x="204" y="722"/>
                  </a:cubicBezTo>
                  <a:cubicBezTo>
                    <a:pt x="200" y="717"/>
                    <a:pt x="203" y="714"/>
                    <a:pt x="203" y="706"/>
                  </a:cubicBezTo>
                  <a:close/>
                  <a:moveTo>
                    <a:pt x="215" y="732"/>
                  </a:moveTo>
                  <a:cubicBezTo>
                    <a:pt x="214" y="732"/>
                    <a:pt x="214" y="732"/>
                    <a:pt x="213" y="732"/>
                  </a:cubicBezTo>
                  <a:cubicBezTo>
                    <a:pt x="213" y="732"/>
                    <a:pt x="213" y="731"/>
                    <a:pt x="213" y="730"/>
                  </a:cubicBezTo>
                  <a:cubicBezTo>
                    <a:pt x="214" y="730"/>
                    <a:pt x="215" y="731"/>
                    <a:pt x="215" y="732"/>
                  </a:cubicBezTo>
                  <a:close/>
                  <a:moveTo>
                    <a:pt x="207" y="719"/>
                  </a:moveTo>
                  <a:cubicBezTo>
                    <a:pt x="210" y="720"/>
                    <a:pt x="206" y="724"/>
                    <a:pt x="206" y="726"/>
                  </a:cubicBezTo>
                  <a:cubicBezTo>
                    <a:pt x="205" y="724"/>
                    <a:pt x="208" y="722"/>
                    <a:pt x="207" y="719"/>
                  </a:cubicBezTo>
                  <a:close/>
                  <a:moveTo>
                    <a:pt x="208" y="746"/>
                  </a:moveTo>
                  <a:cubicBezTo>
                    <a:pt x="211" y="748"/>
                    <a:pt x="211" y="753"/>
                    <a:pt x="213" y="755"/>
                  </a:cubicBezTo>
                  <a:cubicBezTo>
                    <a:pt x="206" y="756"/>
                    <a:pt x="205" y="750"/>
                    <a:pt x="208" y="746"/>
                  </a:cubicBezTo>
                  <a:close/>
                  <a:moveTo>
                    <a:pt x="216" y="750"/>
                  </a:moveTo>
                  <a:cubicBezTo>
                    <a:pt x="218" y="752"/>
                    <a:pt x="219" y="755"/>
                    <a:pt x="222" y="756"/>
                  </a:cubicBezTo>
                  <a:cubicBezTo>
                    <a:pt x="218" y="759"/>
                    <a:pt x="216" y="752"/>
                    <a:pt x="216" y="750"/>
                  </a:cubicBezTo>
                  <a:close/>
                  <a:moveTo>
                    <a:pt x="229" y="761"/>
                  </a:moveTo>
                  <a:cubicBezTo>
                    <a:pt x="231" y="752"/>
                    <a:pt x="224" y="747"/>
                    <a:pt x="222" y="739"/>
                  </a:cubicBezTo>
                  <a:cubicBezTo>
                    <a:pt x="223" y="739"/>
                    <a:pt x="224" y="739"/>
                    <a:pt x="224" y="738"/>
                  </a:cubicBezTo>
                  <a:cubicBezTo>
                    <a:pt x="227" y="738"/>
                    <a:pt x="224" y="740"/>
                    <a:pt x="223" y="740"/>
                  </a:cubicBezTo>
                  <a:cubicBezTo>
                    <a:pt x="229" y="748"/>
                    <a:pt x="234" y="757"/>
                    <a:pt x="240" y="764"/>
                  </a:cubicBezTo>
                  <a:cubicBezTo>
                    <a:pt x="237" y="765"/>
                    <a:pt x="232" y="762"/>
                    <a:pt x="229" y="761"/>
                  </a:cubicBezTo>
                  <a:close/>
                  <a:moveTo>
                    <a:pt x="241" y="758"/>
                  </a:moveTo>
                  <a:cubicBezTo>
                    <a:pt x="235" y="751"/>
                    <a:pt x="227" y="742"/>
                    <a:pt x="225" y="732"/>
                  </a:cubicBezTo>
                  <a:cubicBezTo>
                    <a:pt x="226" y="732"/>
                    <a:pt x="231" y="730"/>
                    <a:pt x="232" y="732"/>
                  </a:cubicBezTo>
                  <a:cubicBezTo>
                    <a:pt x="235" y="738"/>
                    <a:pt x="239" y="751"/>
                    <a:pt x="241" y="758"/>
                  </a:cubicBezTo>
                  <a:close/>
                  <a:moveTo>
                    <a:pt x="232" y="721"/>
                  </a:moveTo>
                  <a:cubicBezTo>
                    <a:pt x="233" y="722"/>
                    <a:pt x="234" y="722"/>
                    <a:pt x="233" y="725"/>
                  </a:cubicBezTo>
                  <a:cubicBezTo>
                    <a:pt x="232" y="724"/>
                    <a:pt x="231" y="723"/>
                    <a:pt x="232" y="721"/>
                  </a:cubicBezTo>
                  <a:close/>
                  <a:moveTo>
                    <a:pt x="239" y="721"/>
                  </a:moveTo>
                  <a:cubicBezTo>
                    <a:pt x="236" y="719"/>
                    <a:pt x="233" y="716"/>
                    <a:pt x="229" y="718"/>
                  </a:cubicBezTo>
                  <a:cubicBezTo>
                    <a:pt x="228" y="714"/>
                    <a:pt x="226" y="711"/>
                    <a:pt x="222" y="711"/>
                  </a:cubicBezTo>
                  <a:cubicBezTo>
                    <a:pt x="222" y="710"/>
                    <a:pt x="222" y="708"/>
                    <a:pt x="221" y="708"/>
                  </a:cubicBezTo>
                  <a:cubicBezTo>
                    <a:pt x="227" y="710"/>
                    <a:pt x="239" y="714"/>
                    <a:pt x="239" y="721"/>
                  </a:cubicBezTo>
                  <a:close/>
                  <a:moveTo>
                    <a:pt x="222" y="749"/>
                  </a:moveTo>
                  <a:cubicBezTo>
                    <a:pt x="217" y="747"/>
                    <a:pt x="217" y="743"/>
                    <a:pt x="213" y="739"/>
                  </a:cubicBezTo>
                  <a:cubicBezTo>
                    <a:pt x="214" y="738"/>
                    <a:pt x="214" y="738"/>
                    <a:pt x="216" y="738"/>
                  </a:cubicBezTo>
                  <a:cubicBezTo>
                    <a:pt x="215" y="743"/>
                    <a:pt x="222" y="744"/>
                    <a:pt x="222" y="749"/>
                  </a:cubicBezTo>
                  <a:close/>
                  <a:moveTo>
                    <a:pt x="222" y="662"/>
                  </a:moveTo>
                  <a:cubicBezTo>
                    <a:pt x="220" y="661"/>
                    <a:pt x="219" y="658"/>
                    <a:pt x="219" y="654"/>
                  </a:cubicBezTo>
                  <a:cubicBezTo>
                    <a:pt x="221" y="657"/>
                    <a:pt x="222" y="659"/>
                    <a:pt x="222" y="662"/>
                  </a:cubicBezTo>
                  <a:close/>
                  <a:moveTo>
                    <a:pt x="218" y="718"/>
                  </a:moveTo>
                  <a:cubicBezTo>
                    <a:pt x="219" y="719"/>
                    <a:pt x="220" y="722"/>
                    <a:pt x="219" y="724"/>
                  </a:cubicBezTo>
                  <a:cubicBezTo>
                    <a:pt x="217" y="724"/>
                    <a:pt x="216" y="722"/>
                    <a:pt x="216" y="721"/>
                  </a:cubicBezTo>
                  <a:cubicBezTo>
                    <a:pt x="218" y="721"/>
                    <a:pt x="216" y="719"/>
                    <a:pt x="218" y="718"/>
                  </a:cubicBezTo>
                  <a:close/>
                  <a:moveTo>
                    <a:pt x="215" y="46"/>
                  </a:moveTo>
                  <a:cubicBezTo>
                    <a:pt x="212" y="41"/>
                    <a:pt x="210" y="32"/>
                    <a:pt x="208" y="27"/>
                  </a:cubicBezTo>
                  <a:cubicBezTo>
                    <a:pt x="209" y="24"/>
                    <a:pt x="210" y="26"/>
                    <a:pt x="213" y="25"/>
                  </a:cubicBezTo>
                  <a:cubicBezTo>
                    <a:pt x="216" y="33"/>
                    <a:pt x="216" y="37"/>
                    <a:pt x="218" y="45"/>
                  </a:cubicBezTo>
                  <a:cubicBezTo>
                    <a:pt x="217" y="45"/>
                    <a:pt x="217" y="47"/>
                    <a:pt x="215" y="46"/>
                  </a:cubicBezTo>
                  <a:close/>
                  <a:moveTo>
                    <a:pt x="218" y="157"/>
                  </a:moveTo>
                  <a:cubicBezTo>
                    <a:pt x="219" y="155"/>
                    <a:pt x="220" y="158"/>
                    <a:pt x="221" y="157"/>
                  </a:cubicBezTo>
                  <a:cubicBezTo>
                    <a:pt x="221" y="158"/>
                    <a:pt x="220" y="158"/>
                    <a:pt x="220" y="158"/>
                  </a:cubicBezTo>
                  <a:cubicBezTo>
                    <a:pt x="220" y="159"/>
                    <a:pt x="220" y="159"/>
                    <a:pt x="220" y="160"/>
                  </a:cubicBezTo>
                  <a:cubicBezTo>
                    <a:pt x="218" y="159"/>
                    <a:pt x="220" y="157"/>
                    <a:pt x="218" y="157"/>
                  </a:cubicBezTo>
                  <a:close/>
                  <a:moveTo>
                    <a:pt x="219" y="295"/>
                  </a:moveTo>
                  <a:cubicBezTo>
                    <a:pt x="219" y="293"/>
                    <a:pt x="219" y="291"/>
                    <a:pt x="219" y="290"/>
                  </a:cubicBezTo>
                  <a:cubicBezTo>
                    <a:pt x="219" y="290"/>
                    <a:pt x="220" y="290"/>
                    <a:pt x="221" y="290"/>
                  </a:cubicBezTo>
                  <a:cubicBezTo>
                    <a:pt x="219" y="291"/>
                    <a:pt x="221" y="295"/>
                    <a:pt x="219" y="295"/>
                  </a:cubicBezTo>
                  <a:close/>
                  <a:moveTo>
                    <a:pt x="220" y="285"/>
                  </a:moveTo>
                  <a:cubicBezTo>
                    <a:pt x="220" y="279"/>
                    <a:pt x="219" y="275"/>
                    <a:pt x="221" y="270"/>
                  </a:cubicBezTo>
                  <a:cubicBezTo>
                    <a:pt x="222" y="273"/>
                    <a:pt x="222" y="284"/>
                    <a:pt x="220" y="285"/>
                  </a:cubicBezTo>
                  <a:close/>
                  <a:moveTo>
                    <a:pt x="222" y="258"/>
                  </a:moveTo>
                  <a:cubicBezTo>
                    <a:pt x="219" y="254"/>
                    <a:pt x="222" y="251"/>
                    <a:pt x="221" y="247"/>
                  </a:cubicBezTo>
                  <a:cubicBezTo>
                    <a:pt x="223" y="249"/>
                    <a:pt x="221" y="255"/>
                    <a:pt x="222" y="258"/>
                  </a:cubicBezTo>
                  <a:close/>
                  <a:moveTo>
                    <a:pt x="222" y="126"/>
                  </a:moveTo>
                  <a:cubicBezTo>
                    <a:pt x="224" y="127"/>
                    <a:pt x="225" y="128"/>
                    <a:pt x="225" y="131"/>
                  </a:cubicBezTo>
                  <a:cubicBezTo>
                    <a:pt x="223" y="130"/>
                    <a:pt x="221" y="128"/>
                    <a:pt x="222" y="126"/>
                  </a:cubicBezTo>
                  <a:close/>
                  <a:moveTo>
                    <a:pt x="227" y="214"/>
                  </a:moveTo>
                  <a:cubicBezTo>
                    <a:pt x="225" y="211"/>
                    <a:pt x="226" y="199"/>
                    <a:pt x="226" y="193"/>
                  </a:cubicBezTo>
                  <a:cubicBezTo>
                    <a:pt x="229" y="199"/>
                    <a:pt x="226" y="205"/>
                    <a:pt x="227" y="214"/>
                  </a:cubicBezTo>
                  <a:close/>
                  <a:moveTo>
                    <a:pt x="228" y="181"/>
                  </a:moveTo>
                  <a:cubicBezTo>
                    <a:pt x="226" y="180"/>
                    <a:pt x="228" y="177"/>
                    <a:pt x="227" y="174"/>
                  </a:cubicBezTo>
                  <a:cubicBezTo>
                    <a:pt x="229" y="175"/>
                    <a:pt x="228" y="178"/>
                    <a:pt x="228" y="181"/>
                  </a:cubicBezTo>
                  <a:close/>
                  <a:moveTo>
                    <a:pt x="228" y="173"/>
                  </a:moveTo>
                  <a:cubicBezTo>
                    <a:pt x="226" y="172"/>
                    <a:pt x="228" y="170"/>
                    <a:pt x="228" y="169"/>
                  </a:cubicBezTo>
                  <a:cubicBezTo>
                    <a:pt x="229" y="169"/>
                    <a:pt x="228" y="172"/>
                    <a:pt x="228" y="173"/>
                  </a:cubicBezTo>
                  <a:close/>
                  <a:moveTo>
                    <a:pt x="229" y="155"/>
                  </a:moveTo>
                  <a:cubicBezTo>
                    <a:pt x="227" y="153"/>
                    <a:pt x="229" y="148"/>
                    <a:pt x="227" y="147"/>
                  </a:cubicBezTo>
                  <a:cubicBezTo>
                    <a:pt x="228" y="146"/>
                    <a:pt x="230" y="152"/>
                    <a:pt x="229" y="155"/>
                  </a:cubicBezTo>
                  <a:close/>
                  <a:moveTo>
                    <a:pt x="232" y="99"/>
                  </a:moveTo>
                  <a:cubicBezTo>
                    <a:pt x="231" y="93"/>
                    <a:pt x="231" y="89"/>
                    <a:pt x="232" y="82"/>
                  </a:cubicBezTo>
                  <a:cubicBezTo>
                    <a:pt x="234" y="88"/>
                    <a:pt x="232" y="93"/>
                    <a:pt x="232" y="99"/>
                  </a:cubicBezTo>
                  <a:close/>
                  <a:moveTo>
                    <a:pt x="234" y="68"/>
                  </a:moveTo>
                  <a:cubicBezTo>
                    <a:pt x="233" y="67"/>
                    <a:pt x="234" y="63"/>
                    <a:pt x="233" y="61"/>
                  </a:cubicBezTo>
                  <a:cubicBezTo>
                    <a:pt x="235" y="62"/>
                    <a:pt x="234" y="66"/>
                    <a:pt x="234" y="68"/>
                  </a:cubicBezTo>
                  <a:close/>
                  <a:moveTo>
                    <a:pt x="243" y="82"/>
                  </a:moveTo>
                  <a:cubicBezTo>
                    <a:pt x="241" y="81"/>
                    <a:pt x="240" y="84"/>
                    <a:pt x="239" y="82"/>
                  </a:cubicBezTo>
                  <a:cubicBezTo>
                    <a:pt x="237" y="80"/>
                    <a:pt x="239" y="75"/>
                    <a:pt x="238" y="73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6" y="86"/>
                    <a:pt x="253" y="104"/>
                    <a:pt x="260" y="119"/>
                  </a:cubicBezTo>
                  <a:cubicBezTo>
                    <a:pt x="251" y="110"/>
                    <a:pt x="248" y="95"/>
                    <a:pt x="243" y="82"/>
                  </a:cubicBezTo>
                  <a:close/>
                  <a:moveTo>
                    <a:pt x="264" y="134"/>
                  </a:moveTo>
                  <a:cubicBezTo>
                    <a:pt x="264" y="132"/>
                    <a:pt x="266" y="137"/>
                    <a:pt x="267" y="138"/>
                  </a:cubicBezTo>
                  <a:cubicBezTo>
                    <a:pt x="271" y="141"/>
                    <a:pt x="272" y="147"/>
                    <a:pt x="275" y="151"/>
                  </a:cubicBezTo>
                  <a:cubicBezTo>
                    <a:pt x="276" y="156"/>
                    <a:pt x="278" y="160"/>
                    <a:pt x="279" y="165"/>
                  </a:cubicBezTo>
                  <a:cubicBezTo>
                    <a:pt x="273" y="156"/>
                    <a:pt x="269" y="145"/>
                    <a:pt x="264" y="134"/>
                  </a:cubicBezTo>
                  <a:close/>
                  <a:moveTo>
                    <a:pt x="241" y="56"/>
                  </a:moveTo>
                  <a:cubicBezTo>
                    <a:pt x="242" y="53"/>
                    <a:pt x="239" y="53"/>
                    <a:pt x="240" y="49"/>
                  </a:cubicBezTo>
                  <a:cubicBezTo>
                    <a:pt x="257" y="84"/>
                    <a:pt x="270" y="125"/>
                    <a:pt x="287" y="161"/>
                  </a:cubicBezTo>
                  <a:cubicBezTo>
                    <a:pt x="284" y="157"/>
                    <a:pt x="282" y="152"/>
                    <a:pt x="279" y="147"/>
                  </a:cubicBezTo>
                  <a:cubicBezTo>
                    <a:pt x="264" y="119"/>
                    <a:pt x="257" y="85"/>
                    <a:pt x="241" y="56"/>
                  </a:cubicBezTo>
                  <a:close/>
                  <a:moveTo>
                    <a:pt x="287" y="162"/>
                  </a:moveTo>
                  <a:cubicBezTo>
                    <a:pt x="289" y="163"/>
                    <a:pt x="289" y="165"/>
                    <a:pt x="290" y="167"/>
                  </a:cubicBezTo>
                  <a:cubicBezTo>
                    <a:pt x="289" y="166"/>
                    <a:pt x="287" y="165"/>
                    <a:pt x="287" y="162"/>
                  </a:cubicBezTo>
                  <a:close/>
                  <a:moveTo>
                    <a:pt x="295" y="194"/>
                  </a:moveTo>
                  <a:cubicBezTo>
                    <a:pt x="294" y="194"/>
                    <a:pt x="295" y="191"/>
                    <a:pt x="295" y="190"/>
                  </a:cubicBezTo>
                  <a:cubicBezTo>
                    <a:pt x="295" y="191"/>
                    <a:pt x="295" y="191"/>
                    <a:pt x="296" y="191"/>
                  </a:cubicBezTo>
                  <a:cubicBezTo>
                    <a:pt x="297" y="193"/>
                    <a:pt x="296" y="193"/>
                    <a:pt x="295" y="194"/>
                  </a:cubicBezTo>
                  <a:close/>
                  <a:moveTo>
                    <a:pt x="302" y="209"/>
                  </a:moveTo>
                  <a:cubicBezTo>
                    <a:pt x="310" y="209"/>
                    <a:pt x="310" y="218"/>
                    <a:pt x="313" y="222"/>
                  </a:cubicBezTo>
                  <a:cubicBezTo>
                    <a:pt x="307" y="223"/>
                    <a:pt x="304" y="215"/>
                    <a:pt x="302" y="209"/>
                  </a:cubicBezTo>
                  <a:close/>
                  <a:moveTo>
                    <a:pt x="323" y="233"/>
                  </a:moveTo>
                  <a:cubicBezTo>
                    <a:pt x="325" y="231"/>
                    <a:pt x="326" y="234"/>
                    <a:pt x="327" y="235"/>
                  </a:cubicBezTo>
                  <a:cubicBezTo>
                    <a:pt x="326" y="236"/>
                    <a:pt x="325" y="233"/>
                    <a:pt x="323" y="233"/>
                  </a:cubicBezTo>
                  <a:close/>
                  <a:moveTo>
                    <a:pt x="381" y="294"/>
                  </a:moveTo>
                  <a:cubicBezTo>
                    <a:pt x="373" y="285"/>
                    <a:pt x="363" y="277"/>
                    <a:pt x="357" y="266"/>
                  </a:cubicBezTo>
                  <a:cubicBezTo>
                    <a:pt x="364" y="270"/>
                    <a:pt x="373" y="277"/>
                    <a:pt x="381" y="282"/>
                  </a:cubicBezTo>
                  <a:cubicBezTo>
                    <a:pt x="378" y="286"/>
                    <a:pt x="380" y="289"/>
                    <a:pt x="381" y="294"/>
                  </a:cubicBezTo>
                  <a:close/>
                  <a:moveTo>
                    <a:pt x="437" y="288"/>
                  </a:moveTo>
                  <a:cubicBezTo>
                    <a:pt x="434" y="292"/>
                    <a:pt x="427" y="293"/>
                    <a:pt x="428" y="298"/>
                  </a:cubicBezTo>
                  <a:cubicBezTo>
                    <a:pt x="426" y="298"/>
                    <a:pt x="425" y="297"/>
                    <a:pt x="424" y="295"/>
                  </a:cubicBezTo>
                  <a:cubicBezTo>
                    <a:pt x="427" y="292"/>
                    <a:pt x="429" y="286"/>
                    <a:pt x="437" y="288"/>
                  </a:cubicBezTo>
                  <a:close/>
                  <a:moveTo>
                    <a:pt x="438" y="304"/>
                  </a:moveTo>
                  <a:cubicBezTo>
                    <a:pt x="437" y="305"/>
                    <a:pt x="435" y="304"/>
                    <a:pt x="433" y="304"/>
                  </a:cubicBezTo>
                  <a:cubicBezTo>
                    <a:pt x="433" y="302"/>
                    <a:pt x="435" y="302"/>
                    <a:pt x="435" y="301"/>
                  </a:cubicBezTo>
                  <a:cubicBezTo>
                    <a:pt x="437" y="301"/>
                    <a:pt x="438" y="302"/>
                    <a:pt x="438" y="304"/>
                  </a:cubicBezTo>
                  <a:close/>
                  <a:moveTo>
                    <a:pt x="428" y="300"/>
                  </a:moveTo>
                  <a:cubicBezTo>
                    <a:pt x="429" y="298"/>
                    <a:pt x="431" y="297"/>
                    <a:pt x="432" y="296"/>
                  </a:cubicBezTo>
                  <a:cubicBezTo>
                    <a:pt x="433" y="297"/>
                    <a:pt x="431" y="300"/>
                    <a:pt x="428" y="300"/>
                  </a:cubicBezTo>
                  <a:close/>
                  <a:moveTo>
                    <a:pt x="423" y="289"/>
                  </a:moveTo>
                  <a:cubicBezTo>
                    <a:pt x="423" y="289"/>
                    <a:pt x="421" y="294"/>
                    <a:pt x="420" y="292"/>
                  </a:cubicBezTo>
                  <a:cubicBezTo>
                    <a:pt x="419" y="290"/>
                    <a:pt x="422" y="290"/>
                    <a:pt x="423" y="289"/>
                  </a:cubicBezTo>
                  <a:close/>
                  <a:moveTo>
                    <a:pt x="422" y="301"/>
                  </a:moveTo>
                  <a:cubicBezTo>
                    <a:pt x="419" y="304"/>
                    <a:pt x="415" y="306"/>
                    <a:pt x="413" y="309"/>
                  </a:cubicBezTo>
                  <a:cubicBezTo>
                    <a:pt x="412" y="306"/>
                    <a:pt x="417" y="300"/>
                    <a:pt x="422" y="301"/>
                  </a:cubicBezTo>
                  <a:close/>
                  <a:moveTo>
                    <a:pt x="412" y="281"/>
                  </a:moveTo>
                  <a:cubicBezTo>
                    <a:pt x="413" y="279"/>
                    <a:pt x="415" y="281"/>
                    <a:pt x="416" y="281"/>
                  </a:cubicBezTo>
                  <a:cubicBezTo>
                    <a:pt x="415" y="283"/>
                    <a:pt x="413" y="284"/>
                    <a:pt x="411" y="285"/>
                  </a:cubicBezTo>
                  <a:cubicBezTo>
                    <a:pt x="409" y="283"/>
                    <a:pt x="413" y="281"/>
                    <a:pt x="412" y="281"/>
                  </a:cubicBezTo>
                  <a:close/>
                  <a:moveTo>
                    <a:pt x="414" y="288"/>
                  </a:moveTo>
                  <a:cubicBezTo>
                    <a:pt x="414" y="290"/>
                    <a:pt x="413" y="291"/>
                    <a:pt x="411" y="290"/>
                  </a:cubicBezTo>
                  <a:cubicBezTo>
                    <a:pt x="410" y="288"/>
                    <a:pt x="413" y="289"/>
                    <a:pt x="413" y="287"/>
                  </a:cubicBezTo>
                  <a:cubicBezTo>
                    <a:pt x="413" y="287"/>
                    <a:pt x="414" y="288"/>
                    <a:pt x="414" y="288"/>
                  </a:cubicBezTo>
                  <a:close/>
                  <a:moveTo>
                    <a:pt x="407" y="287"/>
                  </a:moveTo>
                  <a:cubicBezTo>
                    <a:pt x="407" y="289"/>
                    <a:pt x="406" y="289"/>
                    <a:pt x="404" y="290"/>
                  </a:cubicBezTo>
                  <a:cubicBezTo>
                    <a:pt x="404" y="288"/>
                    <a:pt x="405" y="287"/>
                    <a:pt x="407" y="287"/>
                  </a:cubicBezTo>
                  <a:close/>
                  <a:moveTo>
                    <a:pt x="388" y="297"/>
                  </a:moveTo>
                  <a:cubicBezTo>
                    <a:pt x="385" y="295"/>
                    <a:pt x="387" y="293"/>
                    <a:pt x="386" y="291"/>
                  </a:cubicBezTo>
                  <a:cubicBezTo>
                    <a:pt x="387" y="290"/>
                    <a:pt x="387" y="291"/>
                    <a:pt x="389" y="291"/>
                  </a:cubicBezTo>
                  <a:cubicBezTo>
                    <a:pt x="389" y="293"/>
                    <a:pt x="387" y="294"/>
                    <a:pt x="388" y="297"/>
                  </a:cubicBezTo>
                  <a:close/>
                  <a:moveTo>
                    <a:pt x="393" y="311"/>
                  </a:moveTo>
                  <a:cubicBezTo>
                    <a:pt x="391" y="311"/>
                    <a:pt x="391" y="310"/>
                    <a:pt x="390" y="310"/>
                  </a:cubicBezTo>
                  <a:cubicBezTo>
                    <a:pt x="390" y="309"/>
                    <a:pt x="392" y="309"/>
                    <a:pt x="393" y="308"/>
                  </a:cubicBezTo>
                  <a:cubicBezTo>
                    <a:pt x="394" y="307"/>
                    <a:pt x="392" y="307"/>
                    <a:pt x="393" y="305"/>
                  </a:cubicBezTo>
                  <a:cubicBezTo>
                    <a:pt x="396" y="304"/>
                    <a:pt x="400" y="295"/>
                    <a:pt x="403" y="302"/>
                  </a:cubicBezTo>
                  <a:cubicBezTo>
                    <a:pt x="399" y="305"/>
                    <a:pt x="395" y="307"/>
                    <a:pt x="393" y="311"/>
                  </a:cubicBezTo>
                  <a:close/>
                  <a:moveTo>
                    <a:pt x="398" y="313"/>
                  </a:moveTo>
                  <a:cubicBezTo>
                    <a:pt x="404" y="309"/>
                    <a:pt x="408" y="299"/>
                    <a:pt x="415" y="298"/>
                  </a:cubicBezTo>
                  <a:cubicBezTo>
                    <a:pt x="412" y="304"/>
                    <a:pt x="406" y="308"/>
                    <a:pt x="403" y="315"/>
                  </a:cubicBezTo>
                  <a:cubicBezTo>
                    <a:pt x="401" y="314"/>
                    <a:pt x="399" y="314"/>
                    <a:pt x="398" y="313"/>
                  </a:cubicBezTo>
                  <a:close/>
                  <a:moveTo>
                    <a:pt x="408" y="317"/>
                  </a:moveTo>
                  <a:cubicBezTo>
                    <a:pt x="414" y="312"/>
                    <a:pt x="419" y="305"/>
                    <a:pt x="426" y="304"/>
                  </a:cubicBezTo>
                  <a:cubicBezTo>
                    <a:pt x="426" y="309"/>
                    <a:pt x="418" y="312"/>
                    <a:pt x="424" y="316"/>
                  </a:cubicBezTo>
                  <a:cubicBezTo>
                    <a:pt x="429" y="316"/>
                    <a:pt x="431" y="313"/>
                    <a:pt x="434" y="311"/>
                  </a:cubicBezTo>
                  <a:cubicBezTo>
                    <a:pt x="437" y="312"/>
                    <a:pt x="440" y="313"/>
                    <a:pt x="441" y="316"/>
                  </a:cubicBezTo>
                  <a:cubicBezTo>
                    <a:pt x="431" y="320"/>
                    <a:pt x="419" y="320"/>
                    <a:pt x="408" y="317"/>
                  </a:cubicBezTo>
                  <a:close/>
                  <a:moveTo>
                    <a:pt x="439" y="322"/>
                  </a:moveTo>
                  <a:cubicBezTo>
                    <a:pt x="442" y="321"/>
                    <a:pt x="447" y="319"/>
                    <a:pt x="449" y="322"/>
                  </a:cubicBezTo>
                  <a:cubicBezTo>
                    <a:pt x="447" y="325"/>
                    <a:pt x="441" y="325"/>
                    <a:pt x="439" y="322"/>
                  </a:cubicBezTo>
                  <a:close/>
                  <a:moveTo>
                    <a:pt x="439" y="296"/>
                  </a:moveTo>
                  <a:cubicBezTo>
                    <a:pt x="438" y="294"/>
                    <a:pt x="440" y="294"/>
                    <a:pt x="440" y="293"/>
                  </a:cubicBezTo>
                  <a:cubicBezTo>
                    <a:pt x="448" y="300"/>
                    <a:pt x="455" y="308"/>
                    <a:pt x="462" y="316"/>
                  </a:cubicBezTo>
                  <a:cubicBezTo>
                    <a:pt x="452" y="311"/>
                    <a:pt x="448" y="301"/>
                    <a:pt x="439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Freeform 13">
            <a:extLst>
              <a:ext uri="{FF2B5EF4-FFF2-40B4-BE49-F238E27FC236}">
                <a16:creationId xmlns:a16="http://schemas.microsoft.com/office/drawing/2014/main" id="{4F2346CA-C6F4-604F-B8F0-AA488B64ABEA}"/>
              </a:ext>
            </a:extLst>
          </p:cNvPr>
          <p:cNvSpPr/>
          <p:nvPr/>
        </p:nvSpPr>
        <p:spPr bwMode="auto">
          <a:xfrm>
            <a:off x="3549254" y="2835527"/>
            <a:ext cx="4909046" cy="1680730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" name="组合 30">
            <a:extLst>
              <a:ext uri="{FF2B5EF4-FFF2-40B4-BE49-F238E27FC236}">
                <a16:creationId xmlns:a16="http://schemas.microsoft.com/office/drawing/2014/main" id="{BB9A9589-19DC-FB42-A619-99BEAC6D2379}"/>
              </a:ext>
            </a:extLst>
          </p:cNvPr>
          <p:cNvGrpSpPr/>
          <p:nvPr/>
        </p:nvGrpSpPr>
        <p:grpSpPr>
          <a:xfrm>
            <a:off x="3915086" y="3462764"/>
            <a:ext cx="4547407" cy="1751774"/>
            <a:chOff x="8051374" y="1487396"/>
            <a:chExt cx="4547407" cy="175177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43539D8-58D3-5D4E-B5F0-C804A736F28F}"/>
                </a:ext>
              </a:extLst>
            </p:cNvPr>
            <p:cNvSpPr/>
            <p:nvPr/>
          </p:nvSpPr>
          <p:spPr>
            <a:xfrm>
              <a:off x="8176065" y="1487396"/>
              <a:ext cx="40368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+mj-ea"/>
                </a:rPr>
                <a:t>Analyzing Packages</a:t>
              </a:r>
              <a:endParaRPr lang="zh-CN" altLang="en-US" sz="3200" dirty="0">
                <a:solidFill>
                  <a:schemeClr val="accent1"/>
                </a:solidFill>
                <a:latin typeface="+mj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918DAE-3B71-FF4F-A1FE-03EC918D91DD}"/>
                </a:ext>
              </a:extLst>
            </p:cNvPr>
            <p:cNvSpPr/>
            <p:nvPr/>
          </p:nvSpPr>
          <p:spPr>
            <a:xfrm>
              <a:off x="8051374" y="2908823"/>
              <a:ext cx="4547407" cy="3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A358023E-7335-8E4E-BE29-31142FC8C2AD}"/>
              </a:ext>
            </a:extLst>
          </p:cNvPr>
          <p:cNvGrpSpPr/>
          <p:nvPr/>
        </p:nvGrpSpPr>
        <p:grpSpPr>
          <a:xfrm>
            <a:off x="9993426" y="3525015"/>
            <a:ext cx="1925514" cy="3228314"/>
            <a:chOff x="3159126" y="2176463"/>
            <a:chExt cx="1438275" cy="2411413"/>
          </a:xfrm>
          <a:solidFill>
            <a:schemeClr val="accent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2138B65-628B-3245-88AA-35E25D145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026" y="2176463"/>
              <a:ext cx="366713" cy="525463"/>
            </a:xfrm>
            <a:custGeom>
              <a:avLst/>
              <a:gdLst>
                <a:gd name="T0" fmla="*/ 26 w 170"/>
                <a:gd name="T1" fmla="*/ 193 h 244"/>
                <a:gd name="T2" fmla="*/ 143 w 170"/>
                <a:gd name="T3" fmla="*/ 117 h 244"/>
                <a:gd name="T4" fmla="*/ 56 w 170"/>
                <a:gd name="T5" fmla="*/ 45 h 244"/>
                <a:gd name="T6" fmla="*/ 119 w 170"/>
                <a:gd name="T7" fmla="*/ 164 h 244"/>
                <a:gd name="T8" fmla="*/ 37 w 170"/>
                <a:gd name="T9" fmla="*/ 123 h 244"/>
                <a:gd name="T10" fmla="*/ 54 w 170"/>
                <a:gd name="T11" fmla="*/ 120 h 244"/>
                <a:gd name="T12" fmla="*/ 54 w 170"/>
                <a:gd name="T13" fmla="*/ 90 h 244"/>
                <a:gd name="T14" fmla="*/ 68 w 170"/>
                <a:gd name="T15" fmla="*/ 63 h 244"/>
                <a:gd name="T16" fmla="*/ 92 w 170"/>
                <a:gd name="T17" fmla="*/ 89 h 244"/>
                <a:gd name="T18" fmla="*/ 89 w 170"/>
                <a:gd name="T19" fmla="*/ 113 h 244"/>
                <a:gd name="T20" fmla="*/ 98 w 170"/>
                <a:gd name="T21" fmla="*/ 142 h 244"/>
                <a:gd name="T22" fmla="*/ 102 w 170"/>
                <a:gd name="T23" fmla="*/ 153 h 244"/>
                <a:gd name="T24" fmla="*/ 94 w 170"/>
                <a:gd name="T25" fmla="*/ 102 h 244"/>
                <a:gd name="T26" fmla="*/ 94 w 170"/>
                <a:gd name="T27" fmla="*/ 78 h 244"/>
                <a:gd name="T28" fmla="*/ 76 w 170"/>
                <a:gd name="T29" fmla="*/ 121 h 244"/>
                <a:gd name="T30" fmla="*/ 71 w 170"/>
                <a:gd name="T31" fmla="*/ 102 h 244"/>
                <a:gd name="T32" fmla="*/ 70 w 170"/>
                <a:gd name="T33" fmla="*/ 145 h 244"/>
                <a:gd name="T34" fmla="*/ 82 w 170"/>
                <a:gd name="T35" fmla="*/ 148 h 244"/>
                <a:gd name="T36" fmla="*/ 89 w 170"/>
                <a:gd name="T37" fmla="*/ 148 h 244"/>
                <a:gd name="T38" fmla="*/ 111 w 170"/>
                <a:gd name="T39" fmla="*/ 151 h 244"/>
                <a:gd name="T40" fmla="*/ 117 w 170"/>
                <a:gd name="T41" fmla="*/ 103 h 244"/>
                <a:gd name="T42" fmla="*/ 111 w 170"/>
                <a:gd name="T43" fmla="*/ 85 h 244"/>
                <a:gd name="T44" fmla="*/ 115 w 170"/>
                <a:gd name="T45" fmla="*/ 136 h 244"/>
                <a:gd name="T46" fmla="*/ 126 w 170"/>
                <a:gd name="T47" fmla="*/ 123 h 244"/>
                <a:gd name="T48" fmla="*/ 140 w 170"/>
                <a:gd name="T49" fmla="*/ 100 h 244"/>
                <a:gd name="T50" fmla="*/ 124 w 170"/>
                <a:gd name="T51" fmla="*/ 72 h 244"/>
                <a:gd name="T52" fmla="*/ 114 w 170"/>
                <a:gd name="T53" fmla="*/ 38 h 244"/>
                <a:gd name="T54" fmla="*/ 102 w 170"/>
                <a:gd name="T55" fmla="*/ 49 h 244"/>
                <a:gd name="T56" fmla="*/ 89 w 170"/>
                <a:gd name="T57" fmla="*/ 44 h 244"/>
                <a:gd name="T58" fmla="*/ 75 w 170"/>
                <a:gd name="T59" fmla="*/ 64 h 244"/>
                <a:gd name="T60" fmla="*/ 63 w 170"/>
                <a:gd name="T61" fmla="*/ 75 h 244"/>
                <a:gd name="T62" fmla="*/ 44 w 170"/>
                <a:gd name="T63" fmla="*/ 66 h 244"/>
                <a:gd name="T64" fmla="*/ 39 w 170"/>
                <a:gd name="T65" fmla="*/ 76 h 244"/>
                <a:gd name="T66" fmla="*/ 28 w 170"/>
                <a:gd name="T67" fmla="*/ 106 h 244"/>
                <a:gd name="T68" fmla="*/ 20 w 170"/>
                <a:gd name="T69" fmla="*/ 102 h 244"/>
                <a:gd name="T70" fmla="*/ 32 w 170"/>
                <a:gd name="T71" fmla="*/ 127 h 244"/>
                <a:gd name="T72" fmla="*/ 39 w 170"/>
                <a:gd name="T73" fmla="*/ 146 h 244"/>
                <a:gd name="T74" fmla="*/ 45 w 170"/>
                <a:gd name="T75" fmla="*/ 148 h 244"/>
                <a:gd name="T76" fmla="*/ 57 w 170"/>
                <a:gd name="T77" fmla="*/ 126 h 244"/>
                <a:gd name="T78" fmla="*/ 66 w 170"/>
                <a:gd name="T79" fmla="*/ 153 h 244"/>
                <a:gd name="T80" fmla="*/ 77 w 170"/>
                <a:gd name="T81" fmla="*/ 185 h 244"/>
                <a:gd name="T82" fmla="*/ 98 w 170"/>
                <a:gd name="T83" fmla="*/ 197 h 244"/>
                <a:gd name="T84" fmla="*/ 113 w 170"/>
                <a:gd name="T85" fmla="*/ 147 h 244"/>
                <a:gd name="T86" fmla="*/ 119 w 170"/>
                <a:gd name="T87" fmla="*/ 193 h 244"/>
                <a:gd name="T88" fmla="*/ 130 w 170"/>
                <a:gd name="T89" fmla="*/ 153 h 244"/>
                <a:gd name="T90" fmla="*/ 134 w 170"/>
                <a:gd name="T91" fmla="*/ 119 h 244"/>
                <a:gd name="T92" fmla="*/ 140 w 170"/>
                <a:gd name="T93" fmla="*/ 151 h 244"/>
                <a:gd name="T94" fmla="*/ 129 w 170"/>
                <a:gd name="T95" fmla="*/ 49 h 244"/>
                <a:gd name="T96" fmla="*/ 109 w 170"/>
                <a:gd name="T97" fmla="*/ 21 h 244"/>
                <a:gd name="T98" fmla="*/ 90 w 170"/>
                <a:gd name="T99" fmla="*/ 28 h 244"/>
                <a:gd name="T100" fmla="*/ 76 w 170"/>
                <a:gd name="T101" fmla="*/ 28 h 244"/>
                <a:gd name="T102" fmla="*/ 51 w 170"/>
                <a:gd name="T103" fmla="*/ 37 h 244"/>
                <a:gd name="T104" fmla="*/ 39 w 170"/>
                <a:gd name="T105" fmla="*/ 47 h 244"/>
                <a:gd name="T106" fmla="*/ 27 w 170"/>
                <a:gd name="T107" fmla="*/ 57 h 244"/>
                <a:gd name="T108" fmla="*/ 19 w 170"/>
                <a:gd name="T109" fmla="*/ 131 h 244"/>
                <a:gd name="T110" fmla="*/ 43 w 170"/>
                <a:gd name="T111" fmla="*/ 193 h 244"/>
                <a:gd name="T112" fmla="*/ 67 w 170"/>
                <a:gd name="T113" fmla="*/ 211 h 244"/>
                <a:gd name="T114" fmla="*/ 93 w 170"/>
                <a:gd name="T115" fmla="*/ 227 h 244"/>
                <a:gd name="T116" fmla="*/ 149 w 170"/>
                <a:gd name="T117" fmla="*/ 15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" h="244">
                  <a:moveTo>
                    <a:pt x="149" y="59"/>
                  </a:moveTo>
                  <a:cubicBezTo>
                    <a:pt x="147" y="56"/>
                    <a:pt x="143" y="50"/>
                    <a:pt x="141" y="45"/>
                  </a:cubicBezTo>
                  <a:cubicBezTo>
                    <a:pt x="139" y="39"/>
                    <a:pt x="136" y="35"/>
                    <a:pt x="134" y="30"/>
                  </a:cubicBezTo>
                  <a:cubicBezTo>
                    <a:pt x="131" y="25"/>
                    <a:pt x="128" y="19"/>
                    <a:pt x="123" y="15"/>
                  </a:cubicBezTo>
                  <a:cubicBezTo>
                    <a:pt x="118" y="10"/>
                    <a:pt x="112" y="9"/>
                    <a:pt x="106" y="4"/>
                  </a:cubicBezTo>
                  <a:cubicBezTo>
                    <a:pt x="82" y="0"/>
                    <a:pt x="62" y="1"/>
                    <a:pt x="42" y="13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7" y="15"/>
                    <a:pt x="37" y="16"/>
                    <a:pt x="36" y="17"/>
                  </a:cubicBezTo>
                  <a:cubicBezTo>
                    <a:pt x="26" y="23"/>
                    <a:pt x="18" y="31"/>
                    <a:pt x="14" y="42"/>
                  </a:cubicBezTo>
                  <a:cubicBezTo>
                    <a:pt x="13" y="44"/>
                    <a:pt x="15" y="44"/>
                    <a:pt x="15" y="45"/>
                  </a:cubicBezTo>
                  <a:cubicBezTo>
                    <a:pt x="0" y="65"/>
                    <a:pt x="0" y="95"/>
                    <a:pt x="0" y="117"/>
                  </a:cubicBezTo>
                  <a:cubicBezTo>
                    <a:pt x="0" y="125"/>
                    <a:pt x="2" y="131"/>
                    <a:pt x="4" y="138"/>
                  </a:cubicBezTo>
                  <a:cubicBezTo>
                    <a:pt x="9" y="156"/>
                    <a:pt x="16" y="180"/>
                    <a:pt x="26" y="193"/>
                  </a:cubicBezTo>
                  <a:cubicBezTo>
                    <a:pt x="33" y="203"/>
                    <a:pt x="39" y="205"/>
                    <a:pt x="49" y="212"/>
                  </a:cubicBezTo>
                  <a:cubicBezTo>
                    <a:pt x="60" y="219"/>
                    <a:pt x="74" y="223"/>
                    <a:pt x="87" y="225"/>
                  </a:cubicBezTo>
                  <a:cubicBezTo>
                    <a:pt x="84" y="225"/>
                    <a:pt x="84" y="227"/>
                    <a:pt x="85" y="229"/>
                  </a:cubicBezTo>
                  <a:cubicBezTo>
                    <a:pt x="91" y="235"/>
                    <a:pt x="96" y="244"/>
                    <a:pt x="108" y="242"/>
                  </a:cubicBezTo>
                  <a:cubicBezTo>
                    <a:pt x="111" y="242"/>
                    <a:pt x="119" y="237"/>
                    <a:pt x="121" y="234"/>
                  </a:cubicBezTo>
                  <a:cubicBezTo>
                    <a:pt x="132" y="221"/>
                    <a:pt x="149" y="192"/>
                    <a:pt x="151" y="178"/>
                  </a:cubicBezTo>
                  <a:cubicBezTo>
                    <a:pt x="152" y="175"/>
                    <a:pt x="152" y="172"/>
                    <a:pt x="151" y="170"/>
                  </a:cubicBezTo>
                  <a:cubicBezTo>
                    <a:pt x="163" y="155"/>
                    <a:pt x="165" y="129"/>
                    <a:pt x="163" y="108"/>
                  </a:cubicBezTo>
                  <a:cubicBezTo>
                    <a:pt x="165" y="110"/>
                    <a:pt x="166" y="115"/>
                    <a:pt x="170" y="113"/>
                  </a:cubicBezTo>
                  <a:cubicBezTo>
                    <a:pt x="169" y="107"/>
                    <a:pt x="164" y="105"/>
                    <a:pt x="162" y="100"/>
                  </a:cubicBezTo>
                  <a:cubicBezTo>
                    <a:pt x="160" y="84"/>
                    <a:pt x="155" y="69"/>
                    <a:pt x="149" y="59"/>
                  </a:cubicBezTo>
                  <a:close/>
                  <a:moveTo>
                    <a:pt x="149" y="111"/>
                  </a:moveTo>
                  <a:cubicBezTo>
                    <a:pt x="147" y="114"/>
                    <a:pt x="145" y="115"/>
                    <a:pt x="143" y="117"/>
                  </a:cubicBezTo>
                  <a:cubicBezTo>
                    <a:pt x="141" y="116"/>
                    <a:pt x="139" y="115"/>
                    <a:pt x="138" y="112"/>
                  </a:cubicBezTo>
                  <a:cubicBezTo>
                    <a:pt x="140" y="109"/>
                    <a:pt x="142" y="108"/>
                    <a:pt x="143" y="105"/>
                  </a:cubicBezTo>
                  <a:cubicBezTo>
                    <a:pt x="146" y="106"/>
                    <a:pt x="145" y="110"/>
                    <a:pt x="149" y="111"/>
                  </a:cubicBezTo>
                  <a:close/>
                  <a:moveTo>
                    <a:pt x="58" y="63"/>
                  </a:moveTo>
                  <a:cubicBezTo>
                    <a:pt x="60" y="65"/>
                    <a:pt x="59" y="69"/>
                    <a:pt x="61" y="70"/>
                  </a:cubicBezTo>
                  <a:cubicBezTo>
                    <a:pt x="62" y="74"/>
                    <a:pt x="58" y="74"/>
                    <a:pt x="58" y="77"/>
                  </a:cubicBezTo>
                  <a:cubicBezTo>
                    <a:pt x="56" y="77"/>
                    <a:pt x="57" y="74"/>
                    <a:pt x="55" y="74"/>
                  </a:cubicBezTo>
                  <a:cubicBezTo>
                    <a:pt x="53" y="74"/>
                    <a:pt x="54" y="76"/>
                    <a:pt x="52" y="76"/>
                  </a:cubicBezTo>
                  <a:cubicBezTo>
                    <a:pt x="52" y="78"/>
                    <a:pt x="53" y="79"/>
                    <a:pt x="54" y="80"/>
                  </a:cubicBezTo>
                  <a:cubicBezTo>
                    <a:pt x="50" y="95"/>
                    <a:pt x="46" y="72"/>
                    <a:pt x="54" y="72"/>
                  </a:cubicBezTo>
                  <a:cubicBezTo>
                    <a:pt x="54" y="69"/>
                    <a:pt x="56" y="66"/>
                    <a:pt x="58" y="63"/>
                  </a:cubicBezTo>
                  <a:close/>
                  <a:moveTo>
                    <a:pt x="54" y="47"/>
                  </a:moveTo>
                  <a:cubicBezTo>
                    <a:pt x="56" y="48"/>
                    <a:pt x="57" y="47"/>
                    <a:pt x="56" y="45"/>
                  </a:cubicBezTo>
                  <a:cubicBezTo>
                    <a:pt x="59" y="48"/>
                    <a:pt x="62" y="53"/>
                    <a:pt x="57" y="55"/>
                  </a:cubicBezTo>
                  <a:cubicBezTo>
                    <a:pt x="58" y="51"/>
                    <a:pt x="55" y="51"/>
                    <a:pt x="54" y="47"/>
                  </a:cubicBezTo>
                  <a:close/>
                  <a:moveTo>
                    <a:pt x="106" y="47"/>
                  </a:moveTo>
                  <a:cubicBezTo>
                    <a:pt x="104" y="43"/>
                    <a:pt x="106" y="36"/>
                    <a:pt x="110" y="36"/>
                  </a:cubicBezTo>
                  <a:cubicBezTo>
                    <a:pt x="109" y="40"/>
                    <a:pt x="112" y="45"/>
                    <a:pt x="106" y="47"/>
                  </a:cubicBezTo>
                  <a:close/>
                  <a:moveTo>
                    <a:pt x="115" y="152"/>
                  </a:moveTo>
                  <a:cubicBezTo>
                    <a:pt x="116" y="150"/>
                    <a:pt x="117" y="148"/>
                    <a:pt x="119" y="148"/>
                  </a:cubicBezTo>
                  <a:cubicBezTo>
                    <a:pt x="118" y="150"/>
                    <a:pt x="122" y="153"/>
                    <a:pt x="124" y="155"/>
                  </a:cubicBezTo>
                  <a:cubicBezTo>
                    <a:pt x="124" y="157"/>
                    <a:pt x="122" y="158"/>
                    <a:pt x="122" y="160"/>
                  </a:cubicBezTo>
                  <a:cubicBezTo>
                    <a:pt x="119" y="158"/>
                    <a:pt x="118" y="155"/>
                    <a:pt x="115" y="152"/>
                  </a:cubicBezTo>
                  <a:close/>
                  <a:moveTo>
                    <a:pt x="119" y="164"/>
                  </a:moveTo>
                  <a:cubicBezTo>
                    <a:pt x="116" y="162"/>
                    <a:pt x="114" y="159"/>
                    <a:pt x="113" y="155"/>
                  </a:cubicBezTo>
                  <a:cubicBezTo>
                    <a:pt x="115" y="156"/>
                    <a:pt x="118" y="160"/>
                    <a:pt x="119" y="164"/>
                  </a:cubicBezTo>
                  <a:close/>
                  <a:moveTo>
                    <a:pt x="92" y="160"/>
                  </a:moveTo>
                  <a:cubicBezTo>
                    <a:pt x="94" y="161"/>
                    <a:pt x="95" y="163"/>
                    <a:pt x="97" y="165"/>
                  </a:cubicBezTo>
                  <a:cubicBezTo>
                    <a:pt x="100" y="163"/>
                    <a:pt x="94" y="161"/>
                    <a:pt x="98" y="158"/>
                  </a:cubicBezTo>
                  <a:cubicBezTo>
                    <a:pt x="101" y="159"/>
                    <a:pt x="102" y="162"/>
                    <a:pt x="104" y="164"/>
                  </a:cubicBezTo>
                  <a:cubicBezTo>
                    <a:pt x="103" y="167"/>
                    <a:pt x="100" y="167"/>
                    <a:pt x="100" y="171"/>
                  </a:cubicBezTo>
                  <a:cubicBezTo>
                    <a:pt x="98" y="170"/>
                    <a:pt x="98" y="166"/>
                    <a:pt x="94" y="166"/>
                  </a:cubicBezTo>
                  <a:cubicBezTo>
                    <a:pt x="97" y="163"/>
                    <a:pt x="91" y="163"/>
                    <a:pt x="92" y="160"/>
                  </a:cubicBezTo>
                  <a:close/>
                  <a:moveTo>
                    <a:pt x="35" y="106"/>
                  </a:moveTo>
                  <a:cubicBezTo>
                    <a:pt x="36" y="103"/>
                    <a:pt x="38" y="102"/>
                    <a:pt x="39" y="99"/>
                  </a:cubicBezTo>
                  <a:cubicBezTo>
                    <a:pt x="45" y="101"/>
                    <a:pt x="41" y="107"/>
                    <a:pt x="39" y="110"/>
                  </a:cubicBezTo>
                  <a:cubicBezTo>
                    <a:pt x="36" y="110"/>
                    <a:pt x="36" y="108"/>
                    <a:pt x="35" y="106"/>
                  </a:cubicBezTo>
                  <a:close/>
                  <a:moveTo>
                    <a:pt x="39" y="119"/>
                  </a:moveTo>
                  <a:cubicBezTo>
                    <a:pt x="39" y="121"/>
                    <a:pt x="38" y="121"/>
                    <a:pt x="37" y="123"/>
                  </a:cubicBezTo>
                  <a:cubicBezTo>
                    <a:pt x="36" y="123"/>
                    <a:pt x="36" y="120"/>
                    <a:pt x="37" y="119"/>
                  </a:cubicBezTo>
                  <a:cubicBezTo>
                    <a:pt x="38" y="119"/>
                    <a:pt x="38" y="119"/>
                    <a:pt x="39" y="119"/>
                  </a:cubicBezTo>
                  <a:close/>
                  <a:moveTo>
                    <a:pt x="34" y="98"/>
                  </a:moveTo>
                  <a:cubicBezTo>
                    <a:pt x="34" y="97"/>
                    <a:pt x="34" y="94"/>
                    <a:pt x="36" y="94"/>
                  </a:cubicBezTo>
                  <a:cubicBezTo>
                    <a:pt x="36" y="96"/>
                    <a:pt x="34" y="96"/>
                    <a:pt x="34" y="98"/>
                  </a:cubicBezTo>
                  <a:close/>
                  <a:moveTo>
                    <a:pt x="32" y="118"/>
                  </a:moveTo>
                  <a:cubicBezTo>
                    <a:pt x="31" y="116"/>
                    <a:pt x="31" y="115"/>
                    <a:pt x="32" y="112"/>
                  </a:cubicBezTo>
                  <a:cubicBezTo>
                    <a:pt x="35" y="112"/>
                    <a:pt x="36" y="118"/>
                    <a:pt x="32" y="118"/>
                  </a:cubicBezTo>
                  <a:close/>
                  <a:moveTo>
                    <a:pt x="44" y="106"/>
                  </a:moveTo>
                  <a:cubicBezTo>
                    <a:pt x="47" y="108"/>
                    <a:pt x="43" y="113"/>
                    <a:pt x="41" y="115"/>
                  </a:cubicBezTo>
                  <a:cubicBezTo>
                    <a:pt x="39" y="111"/>
                    <a:pt x="43" y="109"/>
                    <a:pt x="44" y="106"/>
                  </a:cubicBezTo>
                  <a:close/>
                  <a:moveTo>
                    <a:pt x="49" y="112"/>
                  </a:moveTo>
                  <a:cubicBezTo>
                    <a:pt x="51" y="114"/>
                    <a:pt x="52" y="118"/>
                    <a:pt x="54" y="120"/>
                  </a:cubicBezTo>
                  <a:cubicBezTo>
                    <a:pt x="53" y="123"/>
                    <a:pt x="52" y="126"/>
                    <a:pt x="49" y="127"/>
                  </a:cubicBezTo>
                  <a:cubicBezTo>
                    <a:pt x="50" y="125"/>
                    <a:pt x="46" y="122"/>
                    <a:pt x="45" y="120"/>
                  </a:cubicBezTo>
                  <a:cubicBezTo>
                    <a:pt x="45" y="117"/>
                    <a:pt x="48" y="115"/>
                    <a:pt x="49" y="112"/>
                  </a:cubicBezTo>
                  <a:close/>
                  <a:moveTo>
                    <a:pt x="47" y="101"/>
                  </a:moveTo>
                  <a:cubicBezTo>
                    <a:pt x="48" y="99"/>
                    <a:pt x="50" y="97"/>
                    <a:pt x="51" y="94"/>
                  </a:cubicBezTo>
                  <a:cubicBezTo>
                    <a:pt x="53" y="95"/>
                    <a:pt x="50" y="101"/>
                    <a:pt x="47" y="101"/>
                  </a:cubicBezTo>
                  <a:close/>
                  <a:moveTo>
                    <a:pt x="52" y="110"/>
                  </a:moveTo>
                  <a:cubicBezTo>
                    <a:pt x="53" y="108"/>
                    <a:pt x="52" y="108"/>
                    <a:pt x="51" y="107"/>
                  </a:cubicBezTo>
                  <a:cubicBezTo>
                    <a:pt x="51" y="103"/>
                    <a:pt x="55" y="103"/>
                    <a:pt x="55" y="100"/>
                  </a:cubicBezTo>
                  <a:cubicBezTo>
                    <a:pt x="59" y="105"/>
                    <a:pt x="65" y="110"/>
                    <a:pt x="56" y="114"/>
                  </a:cubicBezTo>
                  <a:cubicBezTo>
                    <a:pt x="56" y="112"/>
                    <a:pt x="54" y="110"/>
                    <a:pt x="52" y="110"/>
                  </a:cubicBezTo>
                  <a:close/>
                  <a:moveTo>
                    <a:pt x="56" y="84"/>
                  </a:moveTo>
                  <a:cubicBezTo>
                    <a:pt x="58" y="85"/>
                    <a:pt x="56" y="89"/>
                    <a:pt x="54" y="90"/>
                  </a:cubicBezTo>
                  <a:cubicBezTo>
                    <a:pt x="53" y="88"/>
                    <a:pt x="56" y="86"/>
                    <a:pt x="56" y="84"/>
                  </a:cubicBezTo>
                  <a:close/>
                  <a:moveTo>
                    <a:pt x="58" y="95"/>
                  </a:moveTo>
                  <a:cubicBezTo>
                    <a:pt x="58" y="93"/>
                    <a:pt x="60" y="91"/>
                    <a:pt x="60" y="89"/>
                  </a:cubicBezTo>
                  <a:cubicBezTo>
                    <a:pt x="63" y="92"/>
                    <a:pt x="65" y="95"/>
                    <a:pt x="67" y="98"/>
                  </a:cubicBezTo>
                  <a:cubicBezTo>
                    <a:pt x="66" y="101"/>
                    <a:pt x="64" y="102"/>
                    <a:pt x="64" y="104"/>
                  </a:cubicBezTo>
                  <a:cubicBezTo>
                    <a:pt x="62" y="101"/>
                    <a:pt x="60" y="98"/>
                    <a:pt x="58" y="95"/>
                  </a:cubicBezTo>
                  <a:close/>
                  <a:moveTo>
                    <a:pt x="67" y="78"/>
                  </a:moveTo>
                  <a:cubicBezTo>
                    <a:pt x="69" y="83"/>
                    <a:pt x="76" y="89"/>
                    <a:pt x="70" y="94"/>
                  </a:cubicBezTo>
                  <a:cubicBezTo>
                    <a:pt x="67" y="92"/>
                    <a:pt x="65" y="88"/>
                    <a:pt x="63" y="84"/>
                  </a:cubicBezTo>
                  <a:cubicBezTo>
                    <a:pt x="64" y="82"/>
                    <a:pt x="66" y="81"/>
                    <a:pt x="67" y="78"/>
                  </a:cubicBezTo>
                  <a:close/>
                  <a:moveTo>
                    <a:pt x="68" y="63"/>
                  </a:moveTo>
                  <a:cubicBezTo>
                    <a:pt x="71" y="64"/>
                    <a:pt x="67" y="67"/>
                    <a:pt x="67" y="69"/>
                  </a:cubicBezTo>
                  <a:cubicBezTo>
                    <a:pt x="64" y="68"/>
                    <a:pt x="68" y="66"/>
                    <a:pt x="68" y="63"/>
                  </a:cubicBezTo>
                  <a:close/>
                  <a:moveTo>
                    <a:pt x="79" y="79"/>
                  </a:moveTo>
                  <a:cubicBezTo>
                    <a:pt x="79" y="81"/>
                    <a:pt x="78" y="83"/>
                    <a:pt x="75" y="83"/>
                  </a:cubicBezTo>
                  <a:cubicBezTo>
                    <a:pt x="75" y="80"/>
                    <a:pt x="69" y="79"/>
                    <a:pt x="71" y="75"/>
                  </a:cubicBezTo>
                  <a:cubicBezTo>
                    <a:pt x="71" y="74"/>
                    <a:pt x="70" y="76"/>
                    <a:pt x="69" y="74"/>
                  </a:cubicBezTo>
                  <a:cubicBezTo>
                    <a:pt x="70" y="73"/>
                    <a:pt x="71" y="71"/>
                    <a:pt x="71" y="68"/>
                  </a:cubicBezTo>
                  <a:cubicBezTo>
                    <a:pt x="75" y="71"/>
                    <a:pt x="76" y="76"/>
                    <a:pt x="79" y="79"/>
                  </a:cubicBezTo>
                  <a:close/>
                  <a:moveTo>
                    <a:pt x="72" y="57"/>
                  </a:moveTo>
                  <a:cubicBezTo>
                    <a:pt x="72" y="55"/>
                    <a:pt x="74" y="55"/>
                    <a:pt x="75" y="53"/>
                  </a:cubicBezTo>
                  <a:cubicBezTo>
                    <a:pt x="75" y="53"/>
                    <a:pt x="74" y="58"/>
                    <a:pt x="72" y="57"/>
                  </a:cubicBezTo>
                  <a:close/>
                  <a:moveTo>
                    <a:pt x="96" y="81"/>
                  </a:moveTo>
                  <a:cubicBezTo>
                    <a:pt x="98" y="82"/>
                    <a:pt x="98" y="85"/>
                    <a:pt x="100" y="86"/>
                  </a:cubicBezTo>
                  <a:cubicBezTo>
                    <a:pt x="99" y="89"/>
                    <a:pt x="98" y="91"/>
                    <a:pt x="96" y="93"/>
                  </a:cubicBezTo>
                  <a:cubicBezTo>
                    <a:pt x="93" y="93"/>
                    <a:pt x="93" y="90"/>
                    <a:pt x="92" y="89"/>
                  </a:cubicBezTo>
                  <a:cubicBezTo>
                    <a:pt x="93" y="87"/>
                    <a:pt x="95" y="84"/>
                    <a:pt x="96" y="81"/>
                  </a:cubicBezTo>
                  <a:close/>
                  <a:moveTo>
                    <a:pt x="94" y="68"/>
                  </a:moveTo>
                  <a:cubicBezTo>
                    <a:pt x="95" y="60"/>
                    <a:pt x="103" y="69"/>
                    <a:pt x="96" y="73"/>
                  </a:cubicBezTo>
                  <a:cubicBezTo>
                    <a:pt x="96" y="70"/>
                    <a:pt x="93" y="70"/>
                    <a:pt x="94" y="68"/>
                  </a:cubicBezTo>
                  <a:close/>
                  <a:moveTo>
                    <a:pt x="109" y="128"/>
                  </a:moveTo>
                  <a:cubicBezTo>
                    <a:pt x="107" y="127"/>
                    <a:pt x="106" y="127"/>
                    <a:pt x="105" y="125"/>
                  </a:cubicBezTo>
                  <a:cubicBezTo>
                    <a:pt x="104" y="122"/>
                    <a:pt x="107" y="123"/>
                    <a:pt x="106" y="119"/>
                  </a:cubicBezTo>
                  <a:cubicBezTo>
                    <a:pt x="108" y="121"/>
                    <a:pt x="108" y="123"/>
                    <a:pt x="110" y="125"/>
                  </a:cubicBezTo>
                  <a:cubicBezTo>
                    <a:pt x="111" y="127"/>
                    <a:pt x="108" y="126"/>
                    <a:pt x="109" y="128"/>
                  </a:cubicBezTo>
                  <a:close/>
                  <a:moveTo>
                    <a:pt x="108" y="140"/>
                  </a:moveTo>
                  <a:cubicBezTo>
                    <a:pt x="107" y="139"/>
                    <a:pt x="106" y="138"/>
                    <a:pt x="107" y="136"/>
                  </a:cubicBezTo>
                  <a:cubicBezTo>
                    <a:pt x="110" y="136"/>
                    <a:pt x="109" y="138"/>
                    <a:pt x="108" y="140"/>
                  </a:cubicBezTo>
                  <a:close/>
                  <a:moveTo>
                    <a:pt x="89" y="113"/>
                  </a:moveTo>
                  <a:cubicBezTo>
                    <a:pt x="92" y="117"/>
                    <a:pt x="98" y="124"/>
                    <a:pt x="96" y="130"/>
                  </a:cubicBezTo>
                  <a:cubicBezTo>
                    <a:pt x="91" y="128"/>
                    <a:pt x="89" y="123"/>
                    <a:pt x="88" y="117"/>
                  </a:cubicBezTo>
                  <a:cubicBezTo>
                    <a:pt x="87" y="118"/>
                    <a:pt x="87" y="119"/>
                    <a:pt x="85" y="118"/>
                  </a:cubicBezTo>
                  <a:cubicBezTo>
                    <a:pt x="86" y="116"/>
                    <a:pt x="88" y="115"/>
                    <a:pt x="89" y="113"/>
                  </a:cubicBezTo>
                  <a:close/>
                  <a:moveTo>
                    <a:pt x="84" y="113"/>
                  </a:moveTo>
                  <a:cubicBezTo>
                    <a:pt x="83" y="112"/>
                    <a:pt x="82" y="111"/>
                    <a:pt x="81" y="111"/>
                  </a:cubicBezTo>
                  <a:cubicBezTo>
                    <a:pt x="81" y="108"/>
                    <a:pt x="83" y="107"/>
                    <a:pt x="83" y="105"/>
                  </a:cubicBezTo>
                  <a:cubicBezTo>
                    <a:pt x="87" y="105"/>
                    <a:pt x="86" y="111"/>
                    <a:pt x="84" y="113"/>
                  </a:cubicBezTo>
                  <a:close/>
                  <a:moveTo>
                    <a:pt x="87" y="95"/>
                  </a:moveTo>
                  <a:cubicBezTo>
                    <a:pt x="92" y="91"/>
                    <a:pt x="94" y="102"/>
                    <a:pt x="89" y="102"/>
                  </a:cubicBezTo>
                  <a:cubicBezTo>
                    <a:pt x="88" y="101"/>
                    <a:pt x="87" y="98"/>
                    <a:pt x="87" y="95"/>
                  </a:cubicBezTo>
                  <a:close/>
                  <a:moveTo>
                    <a:pt x="96" y="140"/>
                  </a:moveTo>
                  <a:cubicBezTo>
                    <a:pt x="95" y="142"/>
                    <a:pt x="97" y="142"/>
                    <a:pt x="98" y="142"/>
                  </a:cubicBezTo>
                  <a:cubicBezTo>
                    <a:pt x="95" y="143"/>
                    <a:pt x="98" y="147"/>
                    <a:pt x="94" y="147"/>
                  </a:cubicBezTo>
                  <a:cubicBezTo>
                    <a:pt x="95" y="144"/>
                    <a:pt x="92" y="144"/>
                    <a:pt x="92" y="141"/>
                  </a:cubicBezTo>
                  <a:cubicBezTo>
                    <a:pt x="94" y="141"/>
                    <a:pt x="94" y="140"/>
                    <a:pt x="96" y="140"/>
                  </a:cubicBezTo>
                  <a:close/>
                  <a:moveTo>
                    <a:pt x="98" y="148"/>
                  </a:moveTo>
                  <a:cubicBezTo>
                    <a:pt x="99" y="148"/>
                    <a:pt x="100" y="148"/>
                    <a:pt x="100" y="148"/>
                  </a:cubicBezTo>
                  <a:cubicBezTo>
                    <a:pt x="100" y="150"/>
                    <a:pt x="99" y="151"/>
                    <a:pt x="98" y="151"/>
                  </a:cubicBezTo>
                  <a:cubicBezTo>
                    <a:pt x="98" y="150"/>
                    <a:pt x="98" y="149"/>
                    <a:pt x="98" y="148"/>
                  </a:cubicBezTo>
                  <a:close/>
                  <a:moveTo>
                    <a:pt x="98" y="135"/>
                  </a:moveTo>
                  <a:cubicBezTo>
                    <a:pt x="98" y="133"/>
                    <a:pt x="99" y="133"/>
                    <a:pt x="99" y="132"/>
                  </a:cubicBezTo>
                  <a:cubicBezTo>
                    <a:pt x="101" y="132"/>
                    <a:pt x="102" y="134"/>
                    <a:pt x="103" y="136"/>
                  </a:cubicBezTo>
                  <a:cubicBezTo>
                    <a:pt x="102" y="136"/>
                    <a:pt x="102" y="139"/>
                    <a:pt x="101" y="138"/>
                  </a:cubicBezTo>
                  <a:cubicBezTo>
                    <a:pt x="99" y="138"/>
                    <a:pt x="99" y="136"/>
                    <a:pt x="98" y="135"/>
                  </a:cubicBezTo>
                  <a:close/>
                  <a:moveTo>
                    <a:pt x="102" y="153"/>
                  </a:moveTo>
                  <a:cubicBezTo>
                    <a:pt x="104" y="153"/>
                    <a:pt x="105" y="155"/>
                    <a:pt x="105" y="157"/>
                  </a:cubicBezTo>
                  <a:cubicBezTo>
                    <a:pt x="104" y="156"/>
                    <a:pt x="99" y="155"/>
                    <a:pt x="102" y="153"/>
                  </a:cubicBezTo>
                  <a:close/>
                  <a:moveTo>
                    <a:pt x="104" y="144"/>
                  </a:moveTo>
                  <a:cubicBezTo>
                    <a:pt x="102" y="143"/>
                    <a:pt x="104" y="141"/>
                    <a:pt x="105" y="140"/>
                  </a:cubicBezTo>
                  <a:cubicBezTo>
                    <a:pt x="106" y="140"/>
                    <a:pt x="106" y="141"/>
                    <a:pt x="106" y="143"/>
                  </a:cubicBezTo>
                  <a:cubicBezTo>
                    <a:pt x="104" y="142"/>
                    <a:pt x="106" y="145"/>
                    <a:pt x="104" y="144"/>
                  </a:cubicBezTo>
                  <a:close/>
                  <a:moveTo>
                    <a:pt x="105" y="133"/>
                  </a:moveTo>
                  <a:cubicBezTo>
                    <a:pt x="102" y="133"/>
                    <a:pt x="102" y="130"/>
                    <a:pt x="102" y="128"/>
                  </a:cubicBezTo>
                  <a:cubicBezTo>
                    <a:pt x="104" y="128"/>
                    <a:pt x="105" y="130"/>
                    <a:pt x="105" y="133"/>
                  </a:cubicBezTo>
                  <a:close/>
                  <a:moveTo>
                    <a:pt x="102" y="119"/>
                  </a:moveTo>
                  <a:cubicBezTo>
                    <a:pt x="99" y="116"/>
                    <a:pt x="92" y="111"/>
                    <a:pt x="96" y="107"/>
                  </a:cubicBezTo>
                  <a:cubicBezTo>
                    <a:pt x="94" y="107"/>
                    <a:pt x="95" y="110"/>
                    <a:pt x="92" y="110"/>
                  </a:cubicBezTo>
                  <a:cubicBezTo>
                    <a:pt x="92" y="107"/>
                    <a:pt x="94" y="106"/>
                    <a:pt x="94" y="102"/>
                  </a:cubicBezTo>
                  <a:cubicBezTo>
                    <a:pt x="99" y="105"/>
                    <a:pt x="100" y="112"/>
                    <a:pt x="104" y="115"/>
                  </a:cubicBezTo>
                  <a:cubicBezTo>
                    <a:pt x="104" y="117"/>
                    <a:pt x="103" y="118"/>
                    <a:pt x="102" y="119"/>
                  </a:cubicBezTo>
                  <a:close/>
                  <a:moveTo>
                    <a:pt x="98" y="95"/>
                  </a:moveTo>
                  <a:cubicBezTo>
                    <a:pt x="100" y="95"/>
                    <a:pt x="99" y="91"/>
                    <a:pt x="103" y="91"/>
                  </a:cubicBezTo>
                  <a:cubicBezTo>
                    <a:pt x="105" y="94"/>
                    <a:pt x="100" y="95"/>
                    <a:pt x="100" y="98"/>
                  </a:cubicBezTo>
                  <a:cubicBezTo>
                    <a:pt x="98" y="99"/>
                    <a:pt x="97" y="97"/>
                    <a:pt x="98" y="95"/>
                  </a:cubicBezTo>
                  <a:close/>
                  <a:moveTo>
                    <a:pt x="103" y="81"/>
                  </a:moveTo>
                  <a:cubicBezTo>
                    <a:pt x="101" y="80"/>
                    <a:pt x="99" y="79"/>
                    <a:pt x="99" y="77"/>
                  </a:cubicBezTo>
                  <a:cubicBezTo>
                    <a:pt x="100" y="75"/>
                    <a:pt x="101" y="73"/>
                    <a:pt x="102" y="72"/>
                  </a:cubicBezTo>
                  <a:cubicBezTo>
                    <a:pt x="105" y="74"/>
                    <a:pt x="106" y="78"/>
                    <a:pt x="103" y="81"/>
                  </a:cubicBezTo>
                  <a:close/>
                  <a:moveTo>
                    <a:pt x="89" y="85"/>
                  </a:moveTo>
                  <a:cubicBezTo>
                    <a:pt x="84" y="81"/>
                    <a:pt x="86" y="75"/>
                    <a:pt x="89" y="71"/>
                  </a:cubicBezTo>
                  <a:cubicBezTo>
                    <a:pt x="92" y="72"/>
                    <a:pt x="92" y="76"/>
                    <a:pt x="94" y="78"/>
                  </a:cubicBezTo>
                  <a:cubicBezTo>
                    <a:pt x="93" y="80"/>
                    <a:pt x="91" y="83"/>
                    <a:pt x="89" y="85"/>
                  </a:cubicBezTo>
                  <a:close/>
                  <a:moveTo>
                    <a:pt x="87" y="89"/>
                  </a:moveTo>
                  <a:cubicBezTo>
                    <a:pt x="87" y="91"/>
                    <a:pt x="84" y="92"/>
                    <a:pt x="85" y="94"/>
                  </a:cubicBezTo>
                  <a:cubicBezTo>
                    <a:pt x="80" y="93"/>
                    <a:pt x="78" y="86"/>
                    <a:pt x="82" y="83"/>
                  </a:cubicBezTo>
                  <a:cubicBezTo>
                    <a:pt x="84" y="85"/>
                    <a:pt x="85" y="87"/>
                    <a:pt x="87" y="89"/>
                  </a:cubicBezTo>
                  <a:close/>
                  <a:moveTo>
                    <a:pt x="81" y="100"/>
                  </a:moveTo>
                  <a:cubicBezTo>
                    <a:pt x="80" y="102"/>
                    <a:pt x="79" y="103"/>
                    <a:pt x="78" y="105"/>
                  </a:cubicBezTo>
                  <a:cubicBezTo>
                    <a:pt x="76" y="104"/>
                    <a:pt x="76" y="102"/>
                    <a:pt x="73" y="102"/>
                  </a:cubicBezTo>
                  <a:cubicBezTo>
                    <a:pt x="72" y="98"/>
                    <a:pt x="75" y="96"/>
                    <a:pt x="76" y="93"/>
                  </a:cubicBezTo>
                  <a:cubicBezTo>
                    <a:pt x="78" y="94"/>
                    <a:pt x="79" y="98"/>
                    <a:pt x="81" y="10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19"/>
                    <a:pt x="78" y="121"/>
                  </a:cubicBezTo>
                  <a:cubicBezTo>
                    <a:pt x="77" y="122"/>
                    <a:pt x="76" y="119"/>
                    <a:pt x="76" y="121"/>
                  </a:cubicBezTo>
                  <a:cubicBezTo>
                    <a:pt x="74" y="119"/>
                    <a:pt x="78" y="117"/>
                    <a:pt x="77" y="115"/>
                  </a:cubicBezTo>
                  <a:cubicBezTo>
                    <a:pt x="79" y="114"/>
                    <a:pt x="79" y="116"/>
                    <a:pt x="80" y="116"/>
                  </a:cubicBezTo>
                  <a:close/>
                  <a:moveTo>
                    <a:pt x="77" y="149"/>
                  </a:moveTo>
                  <a:cubicBezTo>
                    <a:pt x="75" y="150"/>
                    <a:pt x="73" y="145"/>
                    <a:pt x="72" y="143"/>
                  </a:cubicBezTo>
                  <a:cubicBezTo>
                    <a:pt x="74" y="145"/>
                    <a:pt x="75" y="147"/>
                    <a:pt x="77" y="149"/>
                  </a:cubicBezTo>
                  <a:close/>
                  <a:moveTo>
                    <a:pt x="71" y="127"/>
                  </a:moveTo>
                  <a:cubicBezTo>
                    <a:pt x="70" y="125"/>
                    <a:pt x="72" y="126"/>
                    <a:pt x="72" y="125"/>
                  </a:cubicBezTo>
                  <a:cubicBezTo>
                    <a:pt x="73" y="125"/>
                    <a:pt x="73" y="126"/>
                    <a:pt x="73" y="126"/>
                  </a:cubicBezTo>
                  <a:cubicBezTo>
                    <a:pt x="73" y="127"/>
                    <a:pt x="72" y="127"/>
                    <a:pt x="71" y="127"/>
                  </a:cubicBezTo>
                  <a:close/>
                  <a:moveTo>
                    <a:pt x="72" y="115"/>
                  </a:moveTo>
                  <a:cubicBezTo>
                    <a:pt x="69" y="114"/>
                    <a:pt x="68" y="111"/>
                    <a:pt x="66" y="110"/>
                  </a:cubicBezTo>
                  <a:cubicBezTo>
                    <a:pt x="67" y="108"/>
                    <a:pt x="70" y="104"/>
                    <a:pt x="70" y="103"/>
                  </a:cubicBezTo>
                  <a:cubicBezTo>
                    <a:pt x="70" y="102"/>
                    <a:pt x="71" y="102"/>
                    <a:pt x="71" y="102"/>
                  </a:cubicBezTo>
                  <a:cubicBezTo>
                    <a:pt x="72" y="108"/>
                    <a:pt x="77" y="111"/>
                    <a:pt x="72" y="115"/>
                  </a:cubicBezTo>
                  <a:close/>
                  <a:moveTo>
                    <a:pt x="66" y="112"/>
                  </a:moveTo>
                  <a:cubicBezTo>
                    <a:pt x="66" y="112"/>
                    <a:pt x="66" y="116"/>
                    <a:pt x="69" y="119"/>
                  </a:cubicBezTo>
                  <a:cubicBezTo>
                    <a:pt x="69" y="122"/>
                    <a:pt x="67" y="124"/>
                    <a:pt x="66" y="127"/>
                  </a:cubicBezTo>
                  <a:cubicBezTo>
                    <a:pt x="64" y="126"/>
                    <a:pt x="64" y="122"/>
                    <a:pt x="62" y="122"/>
                  </a:cubicBezTo>
                  <a:cubicBezTo>
                    <a:pt x="61" y="117"/>
                    <a:pt x="63" y="114"/>
                    <a:pt x="66" y="112"/>
                  </a:cubicBezTo>
                  <a:close/>
                  <a:moveTo>
                    <a:pt x="71" y="128"/>
                  </a:moveTo>
                  <a:cubicBezTo>
                    <a:pt x="71" y="129"/>
                    <a:pt x="69" y="131"/>
                    <a:pt x="68" y="130"/>
                  </a:cubicBezTo>
                  <a:cubicBezTo>
                    <a:pt x="68" y="129"/>
                    <a:pt x="70" y="128"/>
                    <a:pt x="71" y="128"/>
                  </a:cubicBezTo>
                  <a:close/>
                  <a:moveTo>
                    <a:pt x="70" y="145"/>
                  </a:moveTo>
                  <a:cubicBezTo>
                    <a:pt x="73" y="149"/>
                    <a:pt x="76" y="152"/>
                    <a:pt x="77" y="157"/>
                  </a:cubicBezTo>
                  <a:cubicBezTo>
                    <a:pt x="74" y="155"/>
                    <a:pt x="72" y="150"/>
                    <a:pt x="68" y="151"/>
                  </a:cubicBezTo>
                  <a:cubicBezTo>
                    <a:pt x="69" y="149"/>
                    <a:pt x="69" y="147"/>
                    <a:pt x="70" y="145"/>
                  </a:cubicBezTo>
                  <a:close/>
                  <a:moveTo>
                    <a:pt x="81" y="168"/>
                  </a:moveTo>
                  <a:cubicBezTo>
                    <a:pt x="82" y="171"/>
                    <a:pt x="79" y="171"/>
                    <a:pt x="79" y="173"/>
                  </a:cubicBezTo>
                  <a:cubicBezTo>
                    <a:pt x="78" y="170"/>
                    <a:pt x="76" y="169"/>
                    <a:pt x="76" y="166"/>
                  </a:cubicBezTo>
                  <a:cubicBezTo>
                    <a:pt x="78" y="164"/>
                    <a:pt x="78" y="168"/>
                    <a:pt x="81" y="168"/>
                  </a:cubicBezTo>
                  <a:close/>
                  <a:moveTo>
                    <a:pt x="82" y="178"/>
                  </a:moveTo>
                  <a:cubicBezTo>
                    <a:pt x="83" y="180"/>
                    <a:pt x="85" y="181"/>
                    <a:pt x="85" y="183"/>
                  </a:cubicBezTo>
                  <a:cubicBezTo>
                    <a:pt x="82" y="184"/>
                    <a:pt x="83" y="181"/>
                    <a:pt x="81" y="181"/>
                  </a:cubicBezTo>
                  <a:cubicBezTo>
                    <a:pt x="81" y="180"/>
                    <a:pt x="82" y="179"/>
                    <a:pt x="82" y="178"/>
                  </a:cubicBezTo>
                  <a:close/>
                  <a:moveTo>
                    <a:pt x="82" y="148"/>
                  </a:moveTo>
                  <a:cubicBezTo>
                    <a:pt x="79" y="146"/>
                    <a:pt x="79" y="141"/>
                    <a:pt x="75" y="140"/>
                  </a:cubicBezTo>
                  <a:cubicBezTo>
                    <a:pt x="76" y="137"/>
                    <a:pt x="75" y="136"/>
                    <a:pt x="77" y="132"/>
                  </a:cubicBezTo>
                  <a:cubicBezTo>
                    <a:pt x="81" y="134"/>
                    <a:pt x="83" y="140"/>
                    <a:pt x="86" y="143"/>
                  </a:cubicBezTo>
                  <a:cubicBezTo>
                    <a:pt x="85" y="145"/>
                    <a:pt x="85" y="148"/>
                    <a:pt x="82" y="148"/>
                  </a:cubicBezTo>
                  <a:close/>
                  <a:moveTo>
                    <a:pt x="85" y="163"/>
                  </a:moveTo>
                  <a:cubicBezTo>
                    <a:pt x="83" y="162"/>
                    <a:pt x="85" y="158"/>
                    <a:pt x="82" y="159"/>
                  </a:cubicBezTo>
                  <a:cubicBezTo>
                    <a:pt x="83" y="156"/>
                    <a:pt x="87" y="161"/>
                    <a:pt x="85" y="163"/>
                  </a:cubicBezTo>
                  <a:close/>
                  <a:moveTo>
                    <a:pt x="80" y="127"/>
                  </a:moveTo>
                  <a:cubicBezTo>
                    <a:pt x="80" y="126"/>
                    <a:pt x="83" y="124"/>
                    <a:pt x="81" y="123"/>
                  </a:cubicBezTo>
                  <a:cubicBezTo>
                    <a:pt x="81" y="121"/>
                    <a:pt x="83" y="124"/>
                    <a:pt x="83" y="121"/>
                  </a:cubicBezTo>
                  <a:cubicBezTo>
                    <a:pt x="84" y="122"/>
                    <a:pt x="85" y="124"/>
                    <a:pt x="83" y="125"/>
                  </a:cubicBezTo>
                  <a:cubicBezTo>
                    <a:pt x="86" y="126"/>
                    <a:pt x="94" y="135"/>
                    <a:pt x="90" y="138"/>
                  </a:cubicBezTo>
                  <a:cubicBezTo>
                    <a:pt x="85" y="136"/>
                    <a:pt x="84" y="131"/>
                    <a:pt x="80" y="127"/>
                  </a:cubicBezTo>
                  <a:close/>
                  <a:moveTo>
                    <a:pt x="87" y="149"/>
                  </a:moveTo>
                  <a:cubicBezTo>
                    <a:pt x="88" y="151"/>
                    <a:pt x="92" y="157"/>
                    <a:pt x="87" y="157"/>
                  </a:cubicBezTo>
                  <a:cubicBezTo>
                    <a:pt x="87" y="152"/>
                    <a:pt x="85" y="153"/>
                    <a:pt x="87" y="149"/>
                  </a:cubicBezTo>
                  <a:close/>
                  <a:moveTo>
                    <a:pt x="89" y="148"/>
                  </a:moveTo>
                  <a:cubicBezTo>
                    <a:pt x="91" y="148"/>
                    <a:pt x="92" y="150"/>
                    <a:pt x="92" y="153"/>
                  </a:cubicBezTo>
                  <a:cubicBezTo>
                    <a:pt x="90" y="152"/>
                    <a:pt x="89" y="150"/>
                    <a:pt x="89" y="148"/>
                  </a:cubicBezTo>
                  <a:close/>
                  <a:moveTo>
                    <a:pt x="105" y="187"/>
                  </a:moveTo>
                  <a:cubicBezTo>
                    <a:pt x="103" y="185"/>
                    <a:pt x="100" y="183"/>
                    <a:pt x="100" y="180"/>
                  </a:cubicBezTo>
                  <a:cubicBezTo>
                    <a:pt x="102" y="182"/>
                    <a:pt x="104" y="184"/>
                    <a:pt x="105" y="187"/>
                  </a:cubicBezTo>
                  <a:close/>
                  <a:moveTo>
                    <a:pt x="104" y="176"/>
                  </a:moveTo>
                  <a:cubicBezTo>
                    <a:pt x="101" y="174"/>
                    <a:pt x="106" y="170"/>
                    <a:pt x="107" y="168"/>
                  </a:cubicBezTo>
                  <a:cubicBezTo>
                    <a:pt x="109" y="169"/>
                    <a:pt x="110" y="172"/>
                    <a:pt x="112" y="174"/>
                  </a:cubicBezTo>
                  <a:cubicBezTo>
                    <a:pt x="112" y="177"/>
                    <a:pt x="110" y="178"/>
                    <a:pt x="109" y="180"/>
                  </a:cubicBezTo>
                  <a:cubicBezTo>
                    <a:pt x="108" y="179"/>
                    <a:pt x="106" y="176"/>
                    <a:pt x="106" y="174"/>
                  </a:cubicBezTo>
                  <a:cubicBezTo>
                    <a:pt x="104" y="174"/>
                    <a:pt x="104" y="175"/>
                    <a:pt x="104" y="176"/>
                  </a:cubicBezTo>
                  <a:close/>
                  <a:moveTo>
                    <a:pt x="107" y="146"/>
                  </a:moveTo>
                  <a:cubicBezTo>
                    <a:pt x="110" y="146"/>
                    <a:pt x="111" y="148"/>
                    <a:pt x="111" y="151"/>
                  </a:cubicBezTo>
                  <a:cubicBezTo>
                    <a:pt x="108" y="151"/>
                    <a:pt x="106" y="147"/>
                    <a:pt x="107" y="146"/>
                  </a:cubicBezTo>
                  <a:close/>
                  <a:moveTo>
                    <a:pt x="108" y="110"/>
                  </a:moveTo>
                  <a:cubicBezTo>
                    <a:pt x="104" y="107"/>
                    <a:pt x="101" y="104"/>
                    <a:pt x="100" y="99"/>
                  </a:cubicBezTo>
                  <a:cubicBezTo>
                    <a:pt x="102" y="97"/>
                    <a:pt x="103" y="95"/>
                    <a:pt x="106" y="94"/>
                  </a:cubicBezTo>
                  <a:cubicBezTo>
                    <a:pt x="107" y="98"/>
                    <a:pt x="110" y="100"/>
                    <a:pt x="111" y="104"/>
                  </a:cubicBezTo>
                  <a:cubicBezTo>
                    <a:pt x="111" y="106"/>
                    <a:pt x="108" y="107"/>
                    <a:pt x="108" y="110"/>
                  </a:cubicBezTo>
                  <a:close/>
                  <a:moveTo>
                    <a:pt x="115" y="84"/>
                  </a:moveTo>
                  <a:cubicBezTo>
                    <a:pt x="116" y="80"/>
                    <a:pt x="121" y="76"/>
                    <a:pt x="124" y="81"/>
                  </a:cubicBezTo>
                  <a:cubicBezTo>
                    <a:pt x="123" y="84"/>
                    <a:pt x="120" y="86"/>
                    <a:pt x="120" y="90"/>
                  </a:cubicBezTo>
                  <a:cubicBezTo>
                    <a:pt x="118" y="89"/>
                    <a:pt x="117" y="86"/>
                    <a:pt x="115" y="84"/>
                  </a:cubicBezTo>
                  <a:close/>
                  <a:moveTo>
                    <a:pt x="123" y="105"/>
                  </a:moveTo>
                  <a:cubicBezTo>
                    <a:pt x="122" y="106"/>
                    <a:pt x="122" y="107"/>
                    <a:pt x="121" y="108"/>
                  </a:cubicBezTo>
                  <a:cubicBezTo>
                    <a:pt x="119" y="107"/>
                    <a:pt x="119" y="104"/>
                    <a:pt x="117" y="103"/>
                  </a:cubicBezTo>
                  <a:cubicBezTo>
                    <a:pt x="117" y="101"/>
                    <a:pt x="119" y="100"/>
                    <a:pt x="119" y="99"/>
                  </a:cubicBezTo>
                  <a:cubicBezTo>
                    <a:pt x="121" y="100"/>
                    <a:pt x="122" y="102"/>
                    <a:pt x="123" y="105"/>
                  </a:cubicBezTo>
                  <a:close/>
                  <a:moveTo>
                    <a:pt x="114" y="81"/>
                  </a:moveTo>
                  <a:cubicBezTo>
                    <a:pt x="108" y="78"/>
                    <a:pt x="111" y="73"/>
                    <a:pt x="115" y="69"/>
                  </a:cubicBezTo>
                  <a:cubicBezTo>
                    <a:pt x="118" y="69"/>
                    <a:pt x="117" y="74"/>
                    <a:pt x="120" y="74"/>
                  </a:cubicBezTo>
                  <a:cubicBezTo>
                    <a:pt x="119" y="78"/>
                    <a:pt x="115" y="79"/>
                    <a:pt x="114" y="81"/>
                  </a:cubicBezTo>
                  <a:close/>
                  <a:moveTo>
                    <a:pt x="113" y="98"/>
                  </a:moveTo>
                  <a:cubicBezTo>
                    <a:pt x="112" y="95"/>
                    <a:pt x="110" y="93"/>
                    <a:pt x="109" y="91"/>
                  </a:cubicBezTo>
                  <a:cubicBezTo>
                    <a:pt x="108" y="89"/>
                    <a:pt x="110" y="89"/>
                    <a:pt x="110" y="87"/>
                  </a:cubicBezTo>
                  <a:cubicBezTo>
                    <a:pt x="114" y="88"/>
                    <a:pt x="120" y="96"/>
                    <a:pt x="113" y="98"/>
                  </a:cubicBezTo>
                  <a:close/>
                  <a:moveTo>
                    <a:pt x="108" y="88"/>
                  </a:moveTo>
                  <a:cubicBezTo>
                    <a:pt x="105" y="88"/>
                    <a:pt x="105" y="84"/>
                    <a:pt x="106" y="81"/>
                  </a:cubicBezTo>
                  <a:cubicBezTo>
                    <a:pt x="109" y="81"/>
                    <a:pt x="109" y="84"/>
                    <a:pt x="111" y="85"/>
                  </a:cubicBezTo>
                  <a:cubicBezTo>
                    <a:pt x="110" y="86"/>
                    <a:pt x="108" y="86"/>
                    <a:pt x="108" y="88"/>
                  </a:cubicBezTo>
                  <a:close/>
                  <a:moveTo>
                    <a:pt x="114" y="108"/>
                  </a:moveTo>
                  <a:cubicBezTo>
                    <a:pt x="120" y="109"/>
                    <a:pt x="117" y="116"/>
                    <a:pt x="114" y="119"/>
                  </a:cubicBezTo>
                  <a:cubicBezTo>
                    <a:pt x="109" y="116"/>
                    <a:pt x="111" y="110"/>
                    <a:pt x="114" y="108"/>
                  </a:cubicBezTo>
                  <a:close/>
                  <a:moveTo>
                    <a:pt x="114" y="133"/>
                  </a:moveTo>
                  <a:cubicBezTo>
                    <a:pt x="113" y="134"/>
                    <a:pt x="111" y="132"/>
                    <a:pt x="111" y="130"/>
                  </a:cubicBezTo>
                  <a:cubicBezTo>
                    <a:pt x="112" y="130"/>
                    <a:pt x="112" y="129"/>
                    <a:pt x="113" y="129"/>
                  </a:cubicBezTo>
                  <a:cubicBezTo>
                    <a:pt x="113" y="131"/>
                    <a:pt x="114" y="131"/>
                    <a:pt x="114" y="133"/>
                  </a:cubicBezTo>
                  <a:close/>
                  <a:moveTo>
                    <a:pt x="117" y="120"/>
                  </a:moveTo>
                  <a:cubicBezTo>
                    <a:pt x="119" y="122"/>
                    <a:pt x="122" y="124"/>
                    <a:pt x="119" y="126"/>
                  </a:cubicBezTo>
                  <a:cubicBezTo>
                    <a:pt x="117" y="125"/>
                    <a:pt x="116" y="122"/>
                    <a:pt x="117" y="120"/>
                  </a:cubicBezTo>
                  <a:close/>
                  <a:moveTo>
                    <a:pt x="117" y="139"/>
                  </a:moveTo>
                  <a:cubicBezTo>
                    <a:pt x="116" y="137"/>
                    <a:pt x="116" y="137"/>
                    <a:pt x="115" y="136"/>
                  </a:cubicBezTo>
                  <a:cubicBezTo>
                    <a:pt x="116" y="133"/>
                    <a:pt x="118" y="138"/>
                    <a:pt x="118" y="136"/>
                  </a:cubicBezTo>
                  <a:cubicBezTo>
                    <a:pt x="119" y="136"/>
                    <a:pt x="119" y="140"/>
                    <a:pt x="117" y="139"/>
                  </a:cubicBezTo>
                  <a:close/>
                  <a:moveTo>
                    <a:pt x="121" y="128"/>
                  </a:moveTo>
                  <a:cubicBezTo>
                    <a:pt x="123" y="128"/>
                    <a:pt x="124" y="130"/>
                    <a:pt x="122" y="131"/>
                  </a:cubicBezTo>
                  <a:cubicBezTo>
                    <a:pt x="122" y="131"/>
                    <a:pt x="121" y="129"/>
                    <a:pt x="121" y="128"/>
                  </a:cubicBezTo>
                  <a:close/>
                  <a:moveTo>
                    <a:pt x="121" y="122"/>
                  </a:moveTo>
                  <a:cubicBezTo>
                    <a:pt x="120" y="121"/>
                    <a:pt x="121" y="119"/>
                    <a:pt x="119" y="119"/>
                  </a:cubicBezTo>
                  <a:cubicBezTo>
                    <a:pt x="118" y="117"/>
                    <a:pt x="121" y="118"/>
                    <a:pt x="121" y="116"/>
                  </a:cubicBezTo>
                  <a:cubicBezTo>
                    <a:pt x="122" y="117"/>
                    <a:pt x="123" y="119"/>
                    <a:pt x="124" y="120"/>
                  </a:cubicBezTo>
                  <a:cubicBezTo>
                    <a:pt x="124" y="121"/>
                    <a:pt x="123" y="122"/>
                    <a:pt x="121" y="122"/>
                  </a:cubicBezTo>
                  <a:close/>
                  <a:moveTo>
                    <a:pt x="126" y="123"/>
                  </a:moveTo>
                  <a:cubicBezTo>
                    <a:pt x="127" y="125"/>
                    <a:pt x="125" y="125"/>
                    <a:pt x="125" y="127"/>
                  </a:cubicBezTo>
                  <a:cubicBezTo>
                    <a:pt x="123" y="127"/>
                    <a:pt x="125" y="123"/>
                    <a:pt x="126" y="123"/>
                  </a:cubicBezTo>
                  <a:close/>
                  <a:moveTo>
                    <a:pt x="124" y="112"/>
                  </a:moveTo>
                  <a:cubicBezTo>
                    <a:pt x="124" y="110"/>
                    <a:pt x="126" y="110"/>
                    <a:pt x="125" y="108"/>
                  </a:cubicBezTo>
                  <a:cubicBezTo>
                    <a:pt x="129" y="110"/>
                    <a:pt x="126" y="112"/>
                    <a:pt x="130" y="112"/>
                  </a:cubicBezTo>
                  <a:cubicBezTo>
                    <a:pt x="130" y="114"/>
                    <a:pt x="128" y="113"/>
                    <a:pt x="128" y="115"/>
                  </a:cubicBezTo>
                  <a:cubicBezTo>
                    <a:pt x="125" y="116"/>
                    <a:pt x="125" y="113"/>
                    <a:pt x="124" y="112"/>
                  </a:cubicBezTo>
                  <a:close/>
                  <a:moveTo>
                    <a:pt x="129" y="128"/>
                  </a:moveTo>
                  <a:cubicBezTo>
                    <a:pt x="133" y="128"/>
                    <a:pt x="131" y="133"/>
                    <a:pt x="127" y="132"/>
                  </a:cubicBezTo>
                  <a:cubicBezTo>
                    <a:pt x="127" y="130"/>
                    <a:pt x="129" y="130"/>
                    <a:pt x="129" y="128"/>
                  </a:cubicBezTo>
                  <a:close/>
                  <a:moveTo>
                    <a:pt x="130" y="100"/>
                  </a:moveTo>
                  <a:cubicBezTo>
                    <a:pt x="131" y="104"/>
                    <a:pt x="134" y="105"/>
                    <a:pt x="134" y="109"/>
                  </a:cubicBezTo>
                  <a:cubicBezTo>
                    <a:pt x="131" y="107"/>
                    <a:pt x="128" y="104"/>
                    <a:pt x="130" y="100"/>
                  </a:cubicBezTo>
                  <a:close/>
                  <a:moveTo>
                    <a:pt x="134" y="95"/>
                  </a:moveTo>
                  <a:cubicBezTo>
                    <a:pt x="138" y="95"/>
                    <a:pt x="137" y="98"/>
                    <a:pt x="140" y="100"/>
                  </a:cubicBezTo>
                  <a:cubicBezTo>
                    <a:pt x="139" y="102"/>
                    <a:pt x="137" y="103"/>
                    <a:pt x="136" y="104"/>
                  </a:cubicBezTo>
                  <a:cubicBezTo>
                    <a:pt x="131" y="103"/>
                    <a:pt x="131" y="99"/>
                    <a:pt x="134" y="95"/>
                  </a:cubicBezTo>
                  <a:close/>
                  <a:moveTo>
                    <a:pt x="135" y="87"/>
                  </a:moveTo>
                  <a:cubicBezTo>
                    <a:pt x="132" y="86"/>
                    <a:pt x="132" y="83"/>
                    <a:pt x="130" y="81"/>
                  </a:cubicBezTo>
                  <a:cubicBezTo>
                    <a:pt x="130" y="78"/>
                    <a:pt x="132" y="78"/>
                    <a:pt x="132" y="76"/>
                  </a:cubicBezTo>
                  <a:cubicBezTo>
                    <a:pt x="135" y="76"/>
                    <a:pt x="134" y="81"/>
                    <a:pt x="137" y="82"/>
                  </a:cubicBezTo>
                  <a:cubicBezTo>
                    <a:pt x="136" y="83"/>
                    <a:pt x="136" y="85"/>
                    <a:pt x="135" y="87"/>
                  </a:cubicBezTo>
                  <a:close/>
                  <a:moveTo>
                    <a:pt x="132" y="91"/>
                  </a:moveTo>
                  <a:cubicBezTo>
                    <a:pt x="130" y="95"/>
                    <a:pt x="129" y="96"/>
                    <a:pt x="127" y="100"/>
                  </a:cubicBezTo>
                  <a:cubicBezTo>
                    <a:pt x="124" y="99"/>
                    <a:pt x="124" y="96"/>
                    <a:pt x="122" y="95"/>
                  </a:cubicBezTo>
                  <a:cubicBezTo>
                    <a:pt x="124" y="90"/>
                    <a:pt x="125" y="88"/>
                    <a:pt x="127" y="85"/>
                  </a:cubicBezTo>
                  <a:cubicBezTo>
                    <a:pt x="129" y="87"/>
                    <a:pt x="130" y="90"/>
                    <a:pt x="132" y="91"/>
                  </a:cubicBezTo>
                  <a:close/>
                  <a:moveTo>
                    <a:pt x="124" y="72"/>
                  </a:moveTo>
                  <a:cubicBezTo>
                    <a:pt x="121" y="70"/>
                    <a:pt x="120" y="67"/>
                    <a:pt x="118" y="64"/>
                  </a:cubicBezTo>
                  <a:cubicBezTo>
                    <a:pt x="119" y="63"/>
                    <a:pt x="120" y="61"/>
                    <a:pt x="121" y="59"/>
                  </a:cubicBezTo>
                  <a:cubicBezTo>
                    <a:pt x="124" y="61"/>
                    <a:pt x="125" y="65"/>
                    <a:pt x="128" y="68"/>
                  </a:cubicBezTo>
                  <a:cubicBezTo>
                    <a:pt x="127" y="70"/>
                    <a:pt x="125" y="70"/>
                    <a:pt x="124" y="72"/>
                  </a:cubicBezTo>
                  <a:close/>
                  <a:moveTo>
                    <a:pt x="115" y="60"/>
                  </a:moveTo>
                  <a:cubicBezTo>
                    <a:pt x="113" y="60"/>
                    <a:pt x="113" y="56"/>
                    <a:pt x="111" y="56"/>
                  </a:cubicBezTo>
                  <a:cubicBezTo>
                    <a:pt x="112" y="53"/>
                    <a:pt x="114" y="52"/>
                    <a:pt x="115" y="49"/>
                  </a:cubicBezTo>
                  <a:cubicBezTo>
                    <a:pt x="119" y="52"/>
                    <a:pt x="119" y="57"/>
                    <a:pt x="115" y="60"/>
                  </a:cubicBezTo>
                  <a:close/>
                  <a:moveTo>
                    <a:pt x="114" y="38"/>
                  </a:moveTo>
                  <a:cubicBezTo>
                    <a:pt x="113" y="36"/>
                    <a:pt x="111" y="34"/>
                    <a:pt x="111" y="31"/>
                  </a:cubicBezTo>
                  <a:cubicBezTo>
                    <a:pt x="112" y="29"/>
                    <a:pt x="114" y="27"/>
                    <a:pt x="115" y="25"/>
                  </a:cubicBezTo>
                  <a:cubicBezTo>
                    <a:pt x="117" y="26"/>
                    <a:pt x="119" y="28"/>
                    <a:pt x="122" y="29"/>
                  </a:cubicBezTo>
                  <a:cubicBezTo>
                    <a:pt x="120" y="33"/>
                    <a:pt x="118" y="37"/>
                    <a:pt x="114" y="38"/>
                  </a:cubicBezTo>
                  <a:close/>
                  <a:moveTo>
                    <a:pt x="109" y="73"/>
                  </a:moveTo>
                  <a:cubicBezTo>
                    <a:pt x="106" y="72"/>
                    <a:pt x="106" y="69"/>
                    <a:pt x="104" y="67"/>
                  </a:cubicBezTo>
                  <a:cubicBezTo>
                    <a:pt x="106" y="65"/>
                    <a:pt x="108" y="62"/>
                    <a:pt x="109" y="60"/>
                  </a:cubicBezTo>
                  <a:cubicBezTo>
                    <a:pt x="114" y="64"/>
                    <a:pt x="110" y="68"/>
                    <a:pt x="109" y="73"/>
                  </a:cubicBezTo>
                  <a:close/>
                  <a:moveTo>
                    <a:pt x="101" y="63"/>
                  </a:moveTo>
                  <a:cubicBezTo>
                    <a:pt x="101" y="61"/>
                    <a:pt x="100" y="62"/>
                    <a:pt x="100" y="61"/>
                  </a:cubicBezTo>
                  <a:cubicBezTo>
                    <a:pt x="101" y="58"/>
                    <a:pt x="103" y="56"/>
                    <a:pt x="104" y="54"/>
                  </a:cubicBezTo>
                  <a:cubicBezTo>
                    <a:pt x="109" y="56"/>
                    <a:pt x="104" y="62"/>
                    <a:pt x="101" y="63"/>
                  </a:cubicBezTo>
                  <a:close/>
                  <a:moveTo>
                    <a:pt x="102" y="49"/>
                  </a:moveTo>
                  <a:cubicBezTo>
                    <a:pt x="103" y="49"/>
                    <a:pt x="103" y="50"/>
                    <a:pt x="104" y="51"/>
                  </a:cubicBezTo>
                  <a:cubicBezTo>
                    <a:pt x="101" y="53"/>
                    <a:pt x="100" y="55"/>
                    <a:pt x="98" y="57"/>
                  </a:cubicBezTo>
                  <a:cubicBezTo>
                    <a:pt x="97" y="56"/>
                    <a:pt x="99" y="55"/>
                    <a:pt x="98" y="53"/>
                  </a:cubicBezTo>
                  <a:cubicBezTo>
                    <a:pt x="100" y="53"/>
                    <a:pt x="100" y="50"/>
                    <a:pt x="102" y="49"/>
                  </a:cubicBezTo>
                  <a:close/>
                  <a:moveTo>
                    <a:pt x="101" y="38"/>
                  </a:moveTo>
                  <a:cubicBezTo>
                    <a:pt x="101" y="36"/>
                    <a:pt x="102" y="34"/>
                    <a:pt x="104" y="33"/>
                  </a:cubicBezTo>
                  <a:cubicBezTo>
                    <a:pt x="104" y="34"/>
                    <a:pt x="103" y="38"/>
                    <a:pt x="101" y="38"/>
                  </a:cubicBezTo>
                  <a:close/>
                  <a:moveTo>
                    <a:pt x="95" y="52"/>
                  </a:moveTo>
                  <a:cubicBezTo>
                    <a:pt x="93" y="51"/>
                    <a:pt x="93" y="48"/>
                    <a:pt x="90" y="47"/>
                  </a:cubicBezTo>
                  <a:cubicBezTo>
                    <a:pt x="91" y="46"/>
                    <a:pt x="91" y="46"/>
                    <a:pt x="91" y="47"/>
                  </a:cubicBezTo>
                  <a:cubicBezTo>
                    <a:pt x="93" y="45"/>
                    <a:pt x="95" y="43"/>
                    <a:pt x="96" y="40"/>
                  </a:cubicBezTo>
                  <a:cubicBezTo>
                    <a:pt x="97" y="41"/>
                    <a:pt x="98" y="42"/>
                    <a:pt x="99" y="44"/>
                  </a:cubicBezTo>
                  <a:cubicBezTo>
                    <a:pt x="98" y="47"/>
                    <a:pt x="96" y="49"/>
                    <a:pt x="95" y="52"/>
                  </a:cubicBezTo>
                  <a:close/>
                  <a:moveTo>
                    <a:pt x="89" y="44"/>
                  </a:moveTo>
                  <a:cubicBezTo>
                    <a:pt x="87" y="39"/>
                    <a:pt x="91" y="37"/>
                    <a:pt x="92" y="33"/>
                  </a:cubicBezTo>
                  <a:cubicBezTo>
                    <a:pt x="94" y="34"/>
                    <a:pt x="95" y="36"/>
                    <a:pt x="95" y="38"/>
                  </a:cubicBezTo>
                  <a:cubicBezTo>
                    <a:pt x="93" y="40"/>
                    <a:pt x="92" y="43"/>
                    <a:pt x="89" y="44"/>
                  </a:cubicBezTo>
                  <a:close/>
                  <a:moveTo>
                    <a:pt x="90" y="61"/>
                  </a:moveTo>
                  <a:cubicBezTo>
                    <a:pt x="86" y="61"/>
                    <a:pt x="87" y="55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5" y="51"/>
                    <a:pt x="84" y="53"/>
                    <a:pt x="83" y="51"/>
                  </a:cubicBezTo>
                  <a:cubicBezTo>
                    <a:pt x="83" y="49"/>
                    <a:pt x="84" y="47"/>
                    <a:pt x="85" y="45"/>
                  </a:cubicBezTo>
                  <a:cubicBezTo>
                    <a:pt x="87" y="51"/>
                    <a:pt x="94" y="54"/>
                    <a:pt x="90" y="61"/>
                  </a:cubicBezTo>
                  <a:close/>
                  <a:moveTo>
                    <a:pt x="83" y="74"/>
                  </a:moveTo>
                  <a:cubicBezTo>
                    <a:pt x="78" y="74"/>
                    <a:pt x="79" y="68"/>
                    <a:pt x="75" y="67"/>
                  </a:cubicBezTo>
                  <a:cubicBezTo>
                    <a:pt x="76" y="64"/>
                    <a:pt x="79" y="63"/>
                    <a:pt x="80" y="59"/>
                  </a:cubicBezTo>
                  <a:cubicBezTo>
                    <a:pt x="88" y="61"/>
                    <a:pt x="87" y="70"/>
                    <a:pt x="83" y="74"/>
                  </a:cubicBezTo>
                  <a:close/>
                  <a:moveTo>
                    <a:pt x="75" y="64"/>
                  </a:moveTo>
                  <a:cubicBezTo>
                    <a:pt x="75" y="62"/>
                    <a:pt x="78" y="57"/>
                    <a:pt x="81" y="55"/>
                  </a:cubicBezTo>
                  <a:cubicBezTo>
                    <a:pt x="80" y="60"/>
                    <a:pt x="77" y="61"/>
                    <a:pt x="75" y="64"/>
                  </a:cubicBezTo>
                  <a:close/>
                  <a:moveTo>
                    <a:pt x="79" y="44"/>
                  </a:moveTo>
                  <a:cubicBezTo>
                    <a:pt x="77" y="43"/>
                    <a:pt x="77" y="39"/>
                    <a:pt x="75" y="38"/>
                  </a:cubicBezTo>
                  <a:cubicBezTo>
                    <a:pt x="76" y="36"/>
                    <a:pt x="76" y="33"/>
                    <a:pt x="79" y="33"/>
                  </a:cubicBezTo>
                  <a:cubicBezTo>
                    <a:pt x="80" y="38"/>
                    <a:pt x="82" y="39"/>
                    <a:pt x="79" y="44"/>
                  </a:cubicBezTo>
                  <a:close/>
                  <a:moveTo>
                    <a:pt x="76" y="51"/>
                  </a:moveTo>
                  <a:cubicBezTo>
                    <a:pt x="75" y="48"/>
                    <a:pt x="72" y="55"/>
                    <a:pt x="70" y="57"/>
                  </a:cubicBezTo>
                  <a:cubicBezTo>
                    <a:pt x="68" y="56"/>
                    <a:pt x="68" y="52"/>
                    <a:pt x="66" y="52"/>
                  </a:cubicBezTo>
                  <a:cubicBezTo>
                    <a:pt x="68" y="48"/>
                    <a:pt x="69" y="44"/>
                    <a:pt x="73" y="41"/>
                  </a:cubicBezTo>
                  <a:cubicBezTo>
                    <a:pt x="73" y="45"/>
                    <a:pt x="78" y="49"/>
                    <a:pt x="76" y="51"/>
                  </a:cubicBezTo>
                  <a:close/>
                  <a:moveTo>
                    <a:pt x="64" y="66"/>
                  </a:moveTo>
                  <a:cubicBezTo>
                    <a:pt x="62" y="63"/>
                    <a:pt x="60" y="59"/>
                    <a:pt x="63" y="55"/>
                  </a:cubicBezTo>
                  <a:cubicBezTo>
                    <a:pt x="66" y="58"/>
                    <a:pt x="68" y="63"/>
                    <a:pt x="64" y="66"/>
                  </a:cubicBezTo>
                  <a:close/>
                  <a:moveTo>
                    <a:pt x="63" y="75"/>
                  </a:moveTo>
                  <a:cubicBezTo>
                    <a:pt x="63" y="77"/>
                    <a:pt x="61" y="79"/>
                    <a:pt x="60" y="81"/>
                  </a:cubicBezTo>
                  <a:cubicBezTo>
                    <a:pt x="60" y="79"/>
                    <a:pt x="59" y="75"/>
                    <a:pt x="63" y="75"/>
                  </a:cubicBezTo>
                  <a:close/>
                  <a:moveTo>
                    <a:pt x="49" y="64"/>
                  </a:moveTo>
                  <a:cubicBezTo>
                    <a:pt x="50" y="62"/>
                    <a:pt x="50" y="62"/>
                    <a:pt x="47" y="62"/>
                  </a:cubicBezTo>
                  <a:cubicBezTo>
                    <a:pt x="48" y="60"/>
                    <a:pt x="50" y="58"/>
                    <a:pt x="51" y="55"/>
                  </a:cubicBezTo>
                  <a:cubicBezTo>
                    <a:pt x="52" y="55"/>
                    <a:pt x="52" y="57"/>
                    <a:pt x="54" y="58"/>
                  </a:cubicBezTo>
                  <a:cubicBezTo>
                    <a:pt x="52" y="60"/>
                    <a:pt x="52" y="64"/>
                    <a:pt x="49" y="64"/>
                  </a:cubicBezTo>
                  <a:close/>
                  <a:moveTo>
                    <a:pt x="45" y="58"/>
                  </a:moveTo>
                  <a:cubicBezTo>
                    <a:pt x="42" y="58"/>
                    <a:pt x="45" y="55"/>
                    <a:pt x="43" y="54"/>
                  </a:cubicBezTo>
                  <a:cubicBezTo>
                    <a:pt x="45" y="52"/>
                    <a:pt x="45" y="51"/>
                    <a:pt x="47" y="49"/>
                  </a:cubicBezTo>
                  <a:cubicBezTo>
                    <a:pt x="48" y="49"/>
                    <a:pt x="48" y="50"/>
                    <a:pt x="49" y="51"/>
                  </a:cubicBezTo>
                  <a:cubicBezTo>
                    <a:pt x="48" y="53"/>
                    <a:pt x="46" y="56"/>
                    <a:pt x="45" y="58"/>
                  </a:cubicBezTo>
                  <a:close/>
                  <a:moveTo>
                    <a:pt x="44" y="66"/>
                  </a:moveTo>
                  <a:cubicBezTo>
                    <a:pt x="46" y="66"/>
                    <a:pt x="45" y="68"/>
                    <a:pt x="47" y="68"/>
                  </a:cubicBezTo>
                  <a:cubicBezTo>
                    <a:pt x="47" y="71"/>
                    <a:pt x="45" y="73"/>
                    <a:pt x="43" y="74"/>
                  </a:cubicBezTo>
                  <a:cubicBezTo>
                    <a:pt x="40" y="71"/>
                    <a:pt x="44" y="69"/>
                    <a:pt x="44" y="66"/>
                  </a:cubicBezTo>
                  <a:close/>
                  <a:moveTo>
                    <a:pt x="46" y="86"/>
                  </a:moveTo>
                  <a:cubicBezTo>
                    <a:pt x="48" y="87"/>
                    <a:pt x="48" y="90"/>
                    <a:pt x="49" y="91"/>
                  </a:cubicBezTo>
                  <a:cubicBezTo>
                    <a:pt x="49" y="94"/>
                    <a:pt x="46" y="95"/>
                    <a:pt x="46" y="98"/>
                  </a:cubicBezTo>
                  <a:cubicBezTo>
                    <a:pt x="44" y="97"/>
                    <a:pt x="43" y="95"/>
                    <a:pt x="42" y="93"/>
                  </a:cubicBezTo>
                  <a:cubicBezTo>
                    <a:pt x="43" y="91"/>
                    <a:pt x="45" y="89"/>
                    <a:pt x="46" y="86"/>
                  </a:cubicBezTo>
                  <a:close/>
                  <a:moveTo>
                    <a:pt x="39" y="66"/>
                  </a:moveTo>
                  <a:cubicBezTo>
                    <a:pt x="37" y="65"/>
                    <a:pt x="40" y="63"/>
                    <a:pt x="39" y="60"/>
                  </a:cubicBezTo>
                  <a:cubicBezTo>
                    <a:pt x="42" y="59"/>
                    <a:pt x="40" y="62"/>
                    <a:pt x="42" y="61"/>
                  </a:cubicBezTo>
                  <a:cubicBezTo>
                    <a:pt x="42" y="64"/>
                    <a:pt x="40" y="64"/>
                    <a:pt x="39" y="66"/>
                  </a:cubicBezTo>
                  <a:close/>
                  <a:moveTo>
                    <a:pt x="39" y="76"/>
                  </a:moveTo>
                  <a:cubicBezTo>
                    <a:pt x="40" y="77"/>
                    <a:pt x="41" y="77"/>
                    <a:pt x="41" y="79"/>
                  </a:cubicBezTo>
                  <a:cubicBezTo>
                    <a:pt x="40" y="81"/>
                    <a:pt x="38" y="83"/>
                    <a:pt x="37" y="85"/>
                  </a:cubicBezTo>
                  <a:cubicBezTo>
                    <a:pt x="33" y="83"/>
                    <a:pt x="38" y="79"/>
                    <a:pt x="39" y="76"/>
                  </a:cubicBezTo>
                  <a:close/>
                  <a:moveTo>
                    <a:pt x="33" y="78"/>
                  </a:moveTo>
                  <a:cubicBezTo>
                    <a:pt x="31" y="75"/>
                    <a:pt x="34" y="73"/>
                    <a:pt x="35" y="70"/>
                  </a:cubicBezTo>
                  <a:cubicBezTo>
                    <a:pt x="38" y="72"/>
                    <a:pt x="33" y="75"/>
                    <a:pt x="33" y="78"/>
                  </a:cubicBezTo>
                  <a:close/>
                  <a:moveTo>
                    <a:pt x="34" y="90"/>
                  </a:moveTo>
                  <a:cubicBezTo>
                    <a:pt x="32" y="92"/>
                    <a:pt x="32" y="96"/>
                    <a:pt x="28" y="97"/>
                  </a:cubicBezTo>
                  <a:cubicBezTo>
                    <a:pt x="30" y="93"/>
                    <a:pt x="31" y="92"/>
                    <a:pt x="32" y="88"/>
                  </a:cubicBezTo>
                  <a:cubicBezTo>
                    <a:pt x="34" y="88"/>
                    <a:pt x="33" y="90"/>
                    <a:pt x="34" y="90"/>
                  </a:cubicBezTo>
                  <a:close/>
                  <a:moveTo>
                    <a:pt x="28" y="111"/>
                  </a:moveTo>
                  <a:cubicBezTo>
                    <a:pt x="27" y="110"/>
                    <a:pt x="27" y="109"/>
                    <a:pt x="26" y="110"/>
                  </a:cubicBezTo>
                  <a:cubicBezTo>
                    <a:pt x="26" y="108"/>
                    <a:pt x="28" y="108"/>
                    <a:pt x="28" y="106"/>
                  </a:cubicBezTo>
                  <a:cubicBezTo>
                    <a:pt x="31" y="107"/>
                    <a:pt x="28" y="109"/>
                    <a:pt x="28" y="111"/>
                  </a:cubicBezTo>
                  <a:close/>
                  <a:moveTo>
                    <a:pt x="26" y="91"/>
                  </a:moveTo>
                  <a:cubicBezTo>
                    <a:pt x="23" y="89"/>
                    <a:pt x="29" y="86"/>
                    <a:pt x="28" y="82"/>
                  </a:cubicBezTo>
                  <a:cubicBezTo>
                    <a:pt x="30" y="85"/>
                    <a:pt x="27" y="89"/>
                    <a:pt x="26" y="91"/>
                  </a:cubicBezTo>
                  <a:close/>
                  <a:moveTo>
                    <a:pt x="21" y="87"/>
                  </a:moveTo>
                  <a:cubicBezTo>
                    <a:pt x="22" y="83"/>
                    <a:pt x="25" y="81"/>
                    <a:pt x="26" y="78"/>
                  </a:cubicBezTo>
                  <a:cubicBezTo>
                    <a:pt x="28" y="80"/>
                    <a:pt x="24" y="85"/>
                    <a:pt x="21" y="87"/>
                  </a:cubicBezTo>
                  <a:close/>
                  <a:moveTo>
                    <a:pt x="20" y="80"/>
                  </a:moveTo>
                  <a:cubicBezTo>
                    <a:pt x="10" y="79"/>
                    <a:pt x="22" y="63"/>
                    <a:pt x="23" y="73"/>
                  </a:cubicBezTo>
                  <a:cubicBezTo>
                    <a:pt x="23" y="76"/>
                    <a:pt x="21" y="76"/>
                    <a:pt x="20" y="80"/>
                  </a:cubicBezTo>
                  <a:close/>
                  <a:moveTo>
                    <a:pt x="20" y="96"/>
                  </a:moveTo>
                  <a:cubicBezTo>
                    <a:pt x="22" y="96"/>
                    <a:pt x="22" y="98"/>
                    <a:pt x="22" y="98"/>
                  </a:cubicBezTo>
                  <a:cubicBezTo>
                    <a:pt x="23" y="101"/>
                    <a:pt x="21" y="100"/>
                    <a:pt x="20" y="102"/>
                  </a:cubicBezTo>
                  <a:cubicBezTo>
                    <a:pt x="18" y="101"/>
                    <a:pt x="20" y="98"/>
                    <a:pt x="20" y="96"/>
                  </a:cubicBezTo>
                  <a:close/>
                  <a:moveTo>
                    <a:pt x="22" y="114"/>
                  </a:moveTo>
                  <a:cubicBezTo>
                    <a:pt x="24" y="114"/>
                    <a:pt x="23" y="115"/>
                    <a:pt x="24" y="115"/>
                  </a:cubicBezTo>
                  <a:cubicBezTo>
                    <a:pt x="24" y="119"/>
                    <a:pt x="23" y="121"/>
                    <a:pt x="22" y="123"/>
                  </a:cubicBezTo>
                  <a:cubicBezTo>
                    <a:pt x="18" y="121"/>
                    <a:pt x="23" y="118"/>
                    <a:pt x="22" y="114"/>
                  </a:cubicBezTo>
                  <a:close/>
                  <a:moveTo>
                    <a:pt x="25" y="138"/>
                  </a:moveTo>
                  <a:cubicBezTo>
                    <a:pt x="28" y="138"/>
                    <a:pt x="27" y="141"/>
                    <a:pt x="26" y="142"/>
                  </a:cubicBezTo>
                  <a:cubicBezTo>
                    <a:pt x="24" y="142"/>
                    <a:pt x="23" y="139"/>
                    <a:pt x="25" y="138"/>
                  </a:cubicBezTo>
                  <a:close/>
                  <a:moveTo>
                    <a:pt x="26" y="130"/>
                  </a:moveTo>
                  <a:cubicBezTo>
                    <a:pt x="22" y="127"/>
                    <a:pt x="27" y="124"/>
                    <a:pt x="28" y="120"/>
                  </a:cubicBezTo>
                  <a:cubicBezTo>
                    <a:pt x="29" y="121"/>
                    <a:pt x="30" y="121"/>
                    <a:pt x="30" y="123"/>
                  </a:cubicBezTo>
                  <a:cubicBezTo>
                    <a:pt x="29" y="125"/>
                    <a:pt x="27" y="128"/>
                    <a:pt x="26" y="130"/>
                  </a:cubicBezTo>
                  <a:close/>
                  <a:moveTo>
                    <a:pt x="32" y="127"/>
                  </a:moveTo>
                  <a:cubicBezTo>
                    <a:pt x="33" y="126"/>
                    <a:pt x="33" y="127"/>
                    <a:pt x="34" y="127"/>
                  </a:cubicBezTo>
                  <a:cubicBezTo>
                    <a:pt x="33" y="130"/>
                    <a:pt x="32" y="133"/>
                    <a:pt x="30" y="135"/>
                  </a:cubicBezTo>
                  <a:cubicBezTo>
                    <a:pt x="30" y="135"/>
                    <a:pt x="29" y="134"/>
                    <a:pt x="28" y="134"/>
                  </a:cubicBezTo>
                  <a:cubicBezTo>
                    <a:pt x="28" y="130"/>
                    <a:pt x="32" y="130"/>
                    <a:pt x="32" y="127"/>
                  </a:cubicBezTo>
                  <a:close/>
                  <a:moveTo>
                    <a:pt x="31" y="145"/>
                  </a:moveTo>
                  <a:cubicBezTo>
                    <a:pt x="33" y="147"/>
                    <a:pt x="37" y="150"/>
                    <a:pt x="35" y="154"/>
                  </a:cubicBezTo>
                  <a:cubicBezTo>
                    <a:pt x="32" y="154"/>
                    <a:pt x="33" y="150"/>
                    <a:pt x="30" y="151"/>
                  </a:cubicBezTo>
                  <a:cubicBezTo>
                    <a:pt x="29" y="148"/>
                    <a:pt x="30" y="146"/>
                    <a:pt x="31" y="145"/>
                  </a:cubicBezTo>
                  <a:close/>
                  <a:moveTo>
                    <a:pt x="34" y="141"/>
                  </a:moveTo>
                  <a:cubicBezTo>
                    <a:pt x="35" y="138"/>
                    <a:pt x="37" y="136"/>
                    <a:pt x="38" y="133"/>
                  </a:cubicBezTo>
                  <a:cubicBezTo>
                    <a:pt x="40" y="135"/>
                    <a:pt x="43" y="136"/>
                    <a:pt x="43" y="140"/>
                  </a:cubicBezTo>
                  <a:cubicBezTo>
                    <a:pt x="42" y="140"/>
                    <a:pt x="41" y="140"/>
                    <a:pt x="40" y="140"/>
                  </a:cubicBezTo>
                  <a:cubicBezTo>
                    <a:pt x="42" y="143"/>
                    <a:pt x="40" y="144"/>
                    <a:pt x="39" y="146"/>
                  </a:cubicBezTo>
                  <a:cubicBezTo>
                    <a:pt x="37" y="145"/>
                    <a:pt x="36" y="143"/>
                    <a:pt x="34" y="141"/>
                  </a:cubicBezTo>
                  <a:close/>
                  <a:moveTo>
                    <a:pt x="38" y="160"/>
                  </a:moveTo>
                  <a:cubicBezTo>
                    <a:pt x="37" y="157"/>
                    <a:pt x="41" y="159"/>
                    <a:pt x="40" y="157"/>
                  </a:cubicBezTo>
                  <a:cubicBezTo>
                    <a:pt x="43" y="156"/>
                    <a:pt x="42" y="159"/>
                    <a:pt x="43" y="159"/>
                  </a:cubicBezTo>
                  <a:cubicBezTo>
                    <a:pt x="42" y="160"/>
                    <a:pt x="40" y="161"/>
                    <a:pt x="38" y="160"/>
                  </a:cubicBezTo>
                  <a:close/>
                  <a:moveTo>
                    <a:pt x="43" y="180"/>
                  </a:moveTo>
                  <a:cubicBezTo>
                    <a:pt x="40" y="180"/>
                    <a:pt x="39" y="177"/>
                    <a:pt x="37" y="176"/>
                  </a:cubicBezTo>
                  <a:cubicBezTo>
                    <a:pt x="38" y="175"/>
                    <a:pt x="39" y="173"/>
                    <a:pt x="39" y="171"/>
                  </a:cubicBezTo>
                  <a:cubicBezTo>
                    <a:pt x="41" y="174"/>
                    <a:pt x="44" y="176"/>
                    <a:pt x="43" y="180"/>
                  </a:cubicBezTo>
                  <a:close/>
                  <a:moveTo>
                    <a:pt x="41" y="125"/>
                  </a:moveTo>
                  <a:cubicBezTo>
                    <a:pt x="45" y="126"/>
                    <a:pt x="49" y="131"/>
                    <a:pt x="46" y="134"/>
                  </a:cubicBezTo>
                  <a:cubicBezTo>
                    <a:pt x="43" y="133"/>
                    <a:pt x="39" y="129"/>
                    <a:pt x="41" y="125"/>
                  </a:cubicBezTo>
                  <a:close/>
                  <a:moveTo>
                    <a:pt x="45" y="148"/>
                  </a:moveTo>
                  <a:cubicBezTo>
                    <a:pt x="46" y="151"/>
                    <a:pt x="50" y="154"/>
                    <a:pt x="49" y="157"/>
                  </a:cubicBezTo>
                  <a:cubicBezTo>
                    <a:pt x="46" y="156"/>
                    <a:pt x="45" y="153"/>
                    <a:pt x="43" y="151"/>
                  </a:cubicBezTo>
                  <a:cubicBezTo>
                    <a:pt x="44" y="150"/>
                    <a:pt x="45" y="150"/>
                    <a:pt x="45" y="148"/>
                  </a:cubicBezTo>
                  <a:close/>
                  <a:moveTo>
                    <a:pt x="46" y="147"/>
                  </a:moveTo>
                  <a:cubicBezTo>
                    <a:pt x="45" y="145"/>
                    <a:pt x="47" y="145"/>
                    <a:pt x="47" y="144"/>
                  </a:cubicBezTo>
                  <a:cubicBezTo>
                    <a:pt x="49" y="146"/>
                    <a:pt x="50" y="149"/>
                    <a:pt x="52" y="151"/>
                  </a:cubicBezTo>
                  <a:cubicBezTo>
                    <a:pt x="49" y="153"/>
                    <a:pt x="48" y="148"/>
                    <a:pt x="46" y="147"/>
                  </a:cubicBezTo>
                  <a:close/>
                  <a:moveTo>
                    <a:pt x="49" y="142"/>
                  </a:moveTo>
                  <a:cubicBezTo>
                    <a:pt x="49" y="140"/>
                    <a:pt x="50" y="138"/>
                    <a:pt x="51" y="137"/>
                  </a:cubicBezTo>
                  <a:cubicBezTo>
                    <a:pt x="54" y="138"/>
                    <a:pt x="58" y="145"/>
                    <a:pt x="53" y="146"/>
                  </a:cubicBezTo>
                  <a:cubicBezTo>
                    <a:pt x="53" y="144"/>
                    <a:pt x="52" y="142"/>
                    <a:pt x="49" y="142"/>
                  </a:cubicBezTo>
                  <a:close/>
                  <a:moveTo>
                    <a:pt x="54" y="132"/>
                  </a:moveTo>
                  <a:cubicBezTo>
                    <a:pt x="55" y="129"/>
                    <a:pt x="57" y="128"/>
                    <a:pt x="57" y="126"/>
                  </a:cubicBezTo>
                  <a:cubicBezTo>
                    <a:pt x="61" y="129"/>
                    <a:pt x="64" y="133"/>
                    <a:pt x="60" y="136"/>
                  </a:cubicBezTo>
                  <a:cubicBezTo>
                    <a:pt x="57" y="136"/>
                    <a:pt x="56" y="134"/>
                    <a:pt x="54" y="132"/>
                  </a:cubicBezTo>
                  <a:close/>
                  <a:moveTo>
                    <a:pt x="60" y="169"/>
                  </a:moveTo>
                  <a:cubicBezTo>
                    <a:pt x="63" y="168"/>
                    <a:pt x="58" y="166"/>
                    <a:pt x="59" y="163"/>
                  </a:cubicBezTo>
                  <a:cubicBezTo>
                    <a:pt x="64" y="163"/>
                    <a:pt x="65" y="169"/>
                    <a:pt x="68" y="172"/>
                  </a:cubicBezTo>
                  <a:cubicBezTo>
                    <a:pt x="68" y="174"/>
                    <a:pt x="66" y="174"/>
                    <a:pt x="66" y="176"/>
                  </a:cubicBezTo>
                  <a:cubicBezTo>
                    <a:pt x="61" y="175"/>
                    <a:pt x="58" y="169"/>
                    <a:pt x="56" y="167"/>
                  </a:cubicBezTo>
                  <a:cubicBezTo>
                    <a:pt x="56" y="164"/>
                    <a:pt x="58" y="169"/>
                    <a:pt x="60" y="169"/>
                  </a:cubicBezTo>
                  <a:close/>
                  <a:moveTo>
                    <a:pt x="64" y="186"/>
                  </a:moveTo>
                  <a:cubicBezTo>
                    <a:pt x="67" y="188"/>
                    <a:pt x="69" y="192"/>
                    <a:pt x="66" y="195"/>
                  </a:cubicBezTo>
                  <a:cubicBezTo>
                    <a:pt x="64" y="193"/>
                    <a:pt x="61" y="190"/>
                    <a:pt x="64" y="186"/>
                  </a:cubicBezTo>
                  <a:close/>
                  <a:moveTo>
                    <a:pt x="63" y="157"/>
                  </a:moveTo>
                  <a:cubicBezTo>
                    <a:pt x="65" y="156"/>
                    <a:pt x="66" y="156"/>
                    <a:pt x="66" y="153"/>
                  </a:cubicBezTo>
                  <a:cubicBezTo>
                    <a:pt x="69" y="155"/>
                    <a:pt x="75" y="158"/>
                    <a:pt x="73" y="163"/>
                  </a:cubicBezTo>
                  <a:cubicBezTo>
                    <a:pt x="69" y="163"/>
                    <a:pt x="70" y="157"/>
                    <a:pt x="68" y="157"/>
                  </a:cubicBezTo>
                  <a:cubicBezTo>
                    <a:pt x="65" y="161"/>
                    <a:pt x="71" y="163"/>
                    <a:pt x="71" y="167"/>
                  </a:cubicBezTo>
                  <a:cubicBezTo>
                    <a:pt x="68" y="167"/>
                    <a:pt x="65" y="160"/>
                    <a:pt x="63" y="157"/>
                  </a:cubicBezTo>
                  <a:close/>
                  <a:moveTo>
                    <a:pt x="70" y="176"/>
                  </a:moveTo>
                  <a:cubicBezTo>
                    <a:pt x="73" y="176"/>
                    <a:pt x="73" y="179"/>
                    <a:pt x="74" y="180"/>
                  </a:cubicBezTo>
                  <a:cubicBezTo>
                    <a:pt x="75" y="182"/>
                    <a:pt x="72" y="181"/>
                    <a:pt x="73" y="183"/>
                  </a:cubicBezTo>
                  <a:cubicBezTo>
                    <a:pt x="71" y="183"/>
                    <a:pt x="70" y="182"/>
                    <a:pt x="68" y="181"/>
                  </a:cubicBezTo>
                  <a:cubicBezTo>
                    <a:pt x="69" y="179"/>
                    <a:pt x="70" y="178"/>
                    <a:pt x="70" y="176"/>
                  </a:cubicBezTo>
                  <a:close/>
                  <a:moveTo>
                    <a:pt x="73" y="171"/>
                  </a:moveTo>
                  <a:cubicBezTo>
                    <a:pt x="76" y="171"/>
                    <a:pt x="78" y="174"/>
                    <a:pt x="77" y="176"/>
                  </a:cubicBezTo>
                  <a:cubicBezTo>
                    <a:pt x="76" y="174"/>
                    <a:pt x="73" y="174"/>
                    <a:pt x="73" y="171"/>
                  </a:cubicBezTo>
                  <a:close/>
                  <a:moveTo>
                    <a:pt x="77" y="185"/>
                  </a:moveTo>
                  <a:cubicBezTo>
                    <a:pt x="82" y="186"/>
                    <a:pt x="82" y="192"/>
                    <a:pt x="87" y="194"/>
                  </a:cubicBezTo>
                  <a:cubicBezTo>
                    <a:pt x="87" y="196"/>
                    <a:pt x="85" y="196"/>
                    <a:pt x="85" y="199"/>
                  </a:cubicBezTo>
                  <a:cubicBezTo>
                    <a:pt x="81" y="196"/>
                    <a:pt x="80" y="192"/>
                    <a:pt x="76" y="189"/>
                  </a:cubicBezTo>
                  <a:cubicBezTo>
                    <a:pt x="76" y="188"/>
                    <a:pt x="77" y="187"/>
                    <a:pt x="77" y="185"/>
                  </a:cubicBezTo>
                  <a:close/>
                  <a:moveTo>
                    <a:pt x="83" y="173"/>
                  </a:moveTo>
                  <a:cubicBezTo>
                    <a:pt x="87" y="176"/>
                    <a:pt x="94" y="181"/>
                    <a:pt x="91" y="187"/>
                  </a:cubicBezTo>
                  <a:cubicBezTo>
                    <a:pt x="86" y="184"/>
                    <a:pt x="82" y="178"/>
                    <a:pt x="83" y="173"/>
                  </a:cubicBezTo>
                  <a:close/>
                  <a:moveTo>
                    <a:pt x="88" y="165"/>
                  </a:moveTo>
                  <a:cubicBezTo>
                    <a:pt x="92" y="168"/>
                    <a:pt x="95" y="171"/>
                    <a:pt x="96" y="177"/>
                  </a:cubicBezTo>
                  <a:cubicBezTo>
                    <a:pt x="92" y="174"/>
                    <a:pt x="90" y="170"/>
                    <a:pt x="88" y="165"/>
                  </a:cubicBezTo>
                  <a:close/>
                  <a:moveTo>
                    <a:pt x="96" y="187"/>
                  </a:moveTo>
                  <a:cubicBezTo>
                    <a:pt x="99" y="188"/>
                    <a:pt x="99" y="192"/>
                    <a:pt x="102" y="193"/>
                  </a:cubicBezTo>
                  <a:cubicBezTo>
                    <a:pt x="101" y="195"/>
                    <a:pt x="100" y="197"/>
                    <a:pt x="98" y="197"/>
                  </a:cubicBezTo>
                  <a:cubicBezTo>
                    <a:pt x="97" y="195"/>
                    <a:pt x="95" y="193"/>
                    <a:pt x="94" y="191"/>
                  </a:cubicBezTo>
                  <a:cubicBezTo>
                    <a:pt x="94" y="189"/>
                    <a:pt x="95" y="189"/>
                    <a:pt x="96" y="187"/>
                  </a:cubicBezTo>
                  <a:close/>
                  <a:moveTo>
                    <a:pt x="102" y="207"/>
                  </a:moveTo>
                  <a:cubicBezTo>
                    <a:pt x="102" y="203"/>
                    <a:pt x="103" y="201"/>
                    <a:pt x="104" y="199"/>
                  </a:cubicBezTo>
                  <a:cubicBezTo>
                    <a:pt x="108" y="198"/>
                    <a:pt x="107" y="202"/>
                    <a:pt x="110" y="201"/>
                  </a:cubicBezTo>
                  <a:cubicBezTo>
                    <a:pt x="109" y="209"/>
                    <a:pt x="103" y="212"/>
                    <a:pt x="96" y="213"/>
                  </a:cubicBezTo>
                  <a:cubicBezTo>
                    <a:pt x="97" y="210"/>
                    <a:pt x="98" y="206"/>
                    <a:pt x="102" y="207"/>
                  </a:cubicBezTo>
                  <a:close/>
                  <a:moveTo>
                    <a:pt x="109" y="192"/>
                  </a:moveTo>
                  <a:cubicBezTo>
                    <a:pt x="111" y="192"/>
                    <a:pt x="111" y="195"/>
                    <a:pt x="113" y="195"/>
                  </a:cubicBezTo>
                  <a:cubicBezTo>
                    <a:pt x="112" y="196"/>
                    <a:pt x="112" y="196"/>
                    <a:pt x="112" y="197"/>
                  </a:cubicBezTo>
                  <a:cubicBezTo>
                    <a:pt x="111" y="196"/>
                    <a:pt x="111" y="194"/>
                    <a:pt x="109" y="192"/>
                  </a:cubicBezTo>
                  <a:close/>
                  <a:moveTo>
                    <a:pt x="111" y="142"/>
                  </a:moveTo>
                  <a:cubicBezTo>
                    <a:pt x="114" y="141"/>
                    <a:pt x="116" y="145"/>
                    <a:pt x="113" y="147"/>
                  </a:cubicBezTo>
                  <a:cubicBezTo>
                    <a:pt x="112" y="146"/>
                    <a:pt x="110" y="145"/>
                    <a:pt x="111" y="142"/>
                  </a:cubicBezTo>
                  <a:close/>
                  <a:moveTo>
                    <a:pt x="115" y="178"/>
                  </a:moveTo>
                  <a:cubicBezTo>
                    <a:pt x="116" y="178"/>
                    <a:pt x="117" y="178"/>
                    <a:pt x="117" y="180"/>
                  </a:cubicBezTo>
                  <a:cubicBezTo>
                    <a:pt x="116" y="182"/>
                    <a:pt x="114" y="183"/>
                    <a:pt x="113" y="185"/>
                  </a:cubicBezTo>
                  <a:cubicBezTo>
                    <a:pt x="112" y="183"/>
                    <a:pt x="114" y="180"/>
                    <a:pt x="115" y="178"/>
                  </a:cubicBezTo>
                  <a:close/>
                  <a:moveTo>
                    <a:pt x="117" y="181"/>
                  </a:moveTo>
                  <a:cubicBezTo>
                    <a:pt x="119" y="180"/>
                    <a:pt x="119" y="183"/>
                    <a:pt x="120" y="183"/>
                  </a:cubicBezTo>
                  <a:cubicBezTo>
                    <a:pt x="120" y="186"/>
                    <a:pt x="117" y="186"/>
                    <a:pt x="117" y="189"/>
                  </a:cubicBezTo>
                  <a:cubicBezTo>
                    <a:pt x="115" y="189"/>
                    <a:pt x="115" y="187"/>
                    <a:pt x="114" y="187"/>
                  </a:cubicBezTo>
                  <a:cubicBezTo>
                    <a:pt x="114" y="184"/>
                    <a:pt x="116" y="183"/>
                    <a:pt x="117" y="181"/>
                  </a:cubicBezTo>
                  <a:close/>
                  <a:moveTo>
                    <a:pt x="123" y="187"/>
                  </a:moveTo>
                  <a:cubicBezTo>
                    <a:pt x="126" y="190"/>
                    <a:pt x="123" y="194"/>
                    <a:pt x="120" y="195"/>
                  </a:cubicBezTo>
                  <a:cubicBezTo>
                    <a:pt x="120" y="194"/>
                    <a:pt x="120" y="193"/>
                    <a:pt x="119" y="193"/>
                  </a:cubicBezTo>
                  <a:cubicBezTo>
                    <a:pt x="120" y="191"/>
                    <a:pt x="122" y="189"/>
                    <a:pt x="123" y="187"/>
                  </a:cubicBezTo>
                  <a:close/>
                  <a:moveTo>
                    <a:pt x="123" y="165"/>
                  </a:moveTo>
                  <a:cubicBezTo>
                    <a:pt x="125" y="163"/>
                    <a:pt x="126" y="162"/>
                    <a:pt x="126" y="159"/>
                  </a:cubicBezTo>
                  <a:cubicBezTo>
                    <a:pt x="129" y="158"/>
                    <a:pt x="128" y="162"/>
                    <a:pt x="126" y="163"/>
                  </a:cubicBezTo>
                  <a:cubicBezTo>
                    <a:pt x="127" y="163"/>
                    <a:pt x="128" y="163"/>
                    <a:pt x="129" y="163"/>
                  </a:cubicBezTo>
                  <a:cubicBezTo>
                    <a:pt x="129" y="164"/>
                    <a:pt x="128" y="165"/>
                    <a:pt x="127" y="166"/>
                  </a:cubicBezTo>
                  <a:cubicBezTo>
                    <a:pt x="128" y="167"/>
                    <a:pt x="129" y="163"/>
                    <a:pt x="130" y="163"/>
                  </a:cubicBezTo>
                  <a:cubicBezTo>
                    <a:pt x="134" y="165"/>
                    <a:pt x="130" y="170"/>
                    <a:pt x="127" y="170"/>
                  </a:cubicBezTo>
                  <a:cubicBezTo>
                    <a:pt x="127" y="167"/>
                    <a:pt x="124" y="167"/>
                    <a:pt x="123" y="165"/>
                  </a:cubicBezTo>
                  <a:close/>
                  <a:moveTo>
                    <a:pt x="130" y="153"/>
                  </a:moveTo>
                  <a:cubicBezTo>
                    <a:pt x="130" y="152"/>
                    <a:pt x="132" y="153"/>
                    <a:pt x="131" y="151"/>
                  </a:cubicBezTo>
                  <a:cubicBezTo>
                    <a:pt x="133" y="151"/>
                    <a:pt x="133" y="152"/>
                    <a:pt x="133" y="153"/>
                  </a:cubicBezTo>
                  <a:cubicBezTo>
                    <a:pt x="131" y="155"/>
                    <a:pt x="131" y="155"/>
                    <a:pt x="130" y="153"/>
                  </a:cubicBezTo>
                  <a:close/>
                  <a:moveTo>
                    <a:pt x="134" y="170"/>
                  </a:moveTo>
                  <a:cubicBezTo>
                    <a:pt x="134" y="171"/>
                    <a:pt x="134" y="172"/>
                    <a:pt x="135" y="172"/>
                  </a:cubicBezTo>
                  <a:cubicBezTo>
                    <a:pt x="134" y="173"/>
                    <a:pt x="133" y="174"/>
                    <a:pt x="132" y="174"/>
                  </a:cubicBezTo>
                  <a:cubicBezTo>
                    <a:pt x="130" y="176"/>
                    <a:pt x="133" y="172"/>
                    <a:pt x="134" y="170"/>
                  </a:cubicBezTo>
                  <a:close/>
                  <a:moveTo>
                    <a:pt x="131" y="142"/>
                  </a:moveTo>
                  <a:cubicBezTo>
                    <a:pt x="133" y="138"/>
                    <a:pt x="129" y="142"/>
                    <a:pt x="130" y="140"/>
                  </a:cubicBezTo>
                  <a:cubicBezTo>
                    <a:pt x="131" y="140"/>
                    <a:pt x="131" y="139"/>
                    <a:pt x="132" y="139"/>
                  </a:cubicBezTo>
                  <a:cubicBezTo>
                    <a:pt x="132" y="137"/>
                    <a:pt x="130" y="138"/>
                    <a:pt x="130" y="136"/>
                  </a:cubicBezTo>
                  <a:cubicBezTo>
                    <a:pt x="132" y="135"/>
                    <a:pt x="131" y="133"/>
                    <a:pt x="133" y="132"/>
                  </a:cubicBezTo>
                  <a:cubicBezTo>
                    <a:pt x="134" y="133"/>
                    <a:pt x="134" y="134"/>
                    <a:pt x="136" y="134"/>
                  </a:cubicBezTo>
                  <a:cubicBezTo>
                    <a:pt x="135" y="137"/>
                    <a:pt x="134" y="140"/>
                    <a:pt x="131" y="142"/>
                  </a:cubicBezTo>
                  <a:close/>
                  <a:moveTo>
                    <a:pt x="132" y="124"/>
                  </a:moveTo>
                  <a:cubicBezTo>
                    <a:pt x="132" y="122"/>
                    <a:pt x="134" y="121"/>
                    <a:pt x="134" y="119"/>
                  </a:cubicBezTo>
                  <a:cubicBezTo>
                    <a:pt x="135" y="119"/>
                    <a:pt x="136" y="119"/>
                    <a:pt x="136" y="119"/>
                  </a:cubicBezTo>
                  <a:cubicBezTo>
                    <a:pt x="136" y="121"/>
                    <a:pt x="137" y="121"/>
                    <a:pt x="138" y="123"/>
                  </a:cubicBezTo>
                  <a:cubicBezTo>
                    <a:pt x="136" y="124"/>
                    <a:pt x="136" y="122"/>
                    <a:pt x="135" y="122"/>
                  </a:cubicBezTo>
                  <a:cubicBezTo>
                    <a:pt x="133" y="123"/>
                    <a:pt x="138" y="125"/>
                    <a:pt x="136" y="126"/>
                  </a:cubicBezTo>
                  <a:cubicBezTo>
                    <a:pt x="133" y="126"/>
                    <a:pt x="134" y="124"/>
                    <a:pt x="132" y="124"/>
                  </a:cubicBezTo>
                  <a:close/>
                  <a:moveTo>
                    <a:pt x="138" y="139"/>
                  </a:moveTo>
                  <a:cubicBezTo>
                    <a:pt x="140" y="138"/>
                    <a:pt x="139" y="141"/>
                    <a:pt x="141" y="142"/>
                  </a:cubicBezTo>
                  <a:cubicBezTo>
                    <a:pt x="140" y="144"/>
                    <a:pt x="138" y="144"/>
                    <a:pt x="138" y="148"/>
                  </a:cubicBezTo>
                  <a:cubicBezTo>
                    <a:pt x="133" y="145"/>
                    <a:pt x="137" y="144"/>
                    <a:pt x="138" y="139"/>
                  </a:cubicBezTo>
                  <a:close/>
                  <a:moveTo>
                    <a:pt x="140" y="175"/>
                  </a:moveTo>
                  <a:cubicBezTo>
                    <a:pt x="142" y="176"/>
                    <a:pt x="140" y="182"/>
                    <a:pt x="138" y="182"/>
                  </a:cubicBezTo>
                  <a:cubicBezTo>
                    <a:pt x="137" y="179"/>
                    <a:pt x="139" y="177"/>
                    <a:pt x="140" y="175"/>
                  </a:cubicBezTo>
                  <a:close/>
                  <a:moveTo>
                    <a:pt x="140" y="151"/>
                  </a:moveTo>
                  <a:cubicBezTo>
                    <a:pt x="137" y="148"/>
                    <a:pt x="142" y="147"/>
                    <a:pt x="143" y="146"/>
                  </a:cubicBezTo>
                  <a:cubicBezTo>
                    <a:pt x="144" y="147"/>
                    <a:pt x="142" y="150"/>
                    <a:pt x="140" y="151"/>
                  </a:cubicBezTo>
                  <a:close/>
                  <a:moveTo>
                    <a:pt x="142" y="131"/>
                  </a:moveTo>
                  <a:cubicBezTo>
                    <a:pt x="143" y="131"/>
                    <a:pt x="143" y="131"/>
                    <a:pt x="143" y="130"/>
                  </a:cubicBezTo>
                  <a:cubicBezTo>
                    <a:pt x="146" y="130"/>
                    <a:pt x="147" y="132"/>
                    <a:pt x="147" y="135"/>
                  </a:cubicBezTo>
                  <a:cubicBezTo>
                    <a:pt x="143" y="136"/>
                    <a:pt x="143" y="134"/>
                    <a:pt x="142" y="131"/>
                  </a:cubicBezTo>
                  <a:close/>
                  <a:moveTo>
                    <a:pt x="144" y="64"/>
                  </a:moveTo>
                  <a:cubicBezTo>
                    <a:pt x="143" y="64"/>
                    <a:pt x="141" y="61"/>
                    <a:pt x="141" y="59"/>
                  </a:cubicBezTo>
                  <a:cubicBezTo>
                    <a:pt x="142" y="60"/>
                    <a:pt x="143" y="62"/>
                    <a:pt x="144" y="64"/>
                  </a:cubicBezTo>
                  <a:close/>
                  <a:moveTo>
                    <a:pt x="141" y="93"/>
                  </a:moveTo>
                  <a:cubicBezTo>
                    <a:pt x="138" y="93"/>
                    <a:pt x="138" y="90"/>
                    <a:pt x="139" y="88"/>
                  </a:cubicBezTo>
                  <a:cubicBezTo>
                    <a:pt x="141" y="88"/>
                    <a:pt x="141" y="90"/>
                    <a:pt x="141" y="93"/>
                  </a:cubicBezTo>
                  <a:close/>
                  <a:moveTo>
                    <a:pt x="129" y="49"/>
                  </a:moveTo>
                  <a:cubicBezTo>
                    <a:pt x="129" y="52"/>
                    <a:pt x="145" y="75"/>
                    <a:pt x="139" y="76"/>
                  </a:cubicBezTo>
                  <a:cubicBezTo>
                    <a:pt x="137" y="76"/>
                    <a:pt x="137" y="72"/>
                    <a:pt x="135" y="71"/>
                  </a:cubicBezTo>
                  <a:cubicBezTo>
                    <a:pt x="138" y="67"/>
                    <a:pt x="137" y="62"/>
                    <a:pt x="132" y="66"/>
                  </a:cubicBezTo>
                  <a:cubicBezTo>
                    <a:pt x="129" y="63"/>
                    <a:pt x="127" y="59"/>
                    <a:pt x="124" y="55"/>
                  </a:cubicBezTo>
                  <a:cubicBezTo>
                    <a:pt x="125" y="52"/>
                    <a:pt x="127" y="50"/>
                    <a:pt x="129" y="49"/>
                  </a:cubicBezTo>
                  <a:close/>
                  <a:moveTo>
                    <a:pt x="122" y="50"/>
                  </a:moveTo>
                  <a:cubicBezTo>
                    <a:pt x="120" y="49"/>
                    <a:pt x="119" y="47"/>
                    <a:pt x="118" y="44"/>
                  </a:cubicBezTo>
                  <a:cubicBezTo>
                    <a:pt x="120" y="43"/>
                    <a:pt x="121" y="40"/>
                    <a:pt x="122" y="38"/>
                  </a:cubicBezTo>
                  <a:cubicBezTo>
                    <a:pt x="128" y="40"/>
                    <a:pt x="125" y="47"/>
                    <a:pt x="122" y="50"/>
                  </a:cubicBezTo>
                  <a:close/>
                  <a:moveTo>
                    <a:pt x="123" y="23"/>
                  </a:moveTo>
                  <a:cubicBezTo>
                    <a:pt x="117" y="23"/>
                    <a:pt x="112" y="15"/>
                    <a:pt x="107" y="12"/>
                  </a:cubicBezTo>
                  <a:cubicBezTo>
                    <a:pt x="112" y="13"/>
                    <a:pt x="119" y="19"/>
                    <a:pt x="123" y="23"/>
                  </a:cubicBezTo>
                  <a:close/>
                  <a:moveTo>
                    <a:pt x="109" y="21"/>
                  </a:moveTo>
                  <a:cubicBezTo>
                    <a:pt x="109" y="23"/>
                    <a:pt x="108" y="24"/>
                    <a:pt x="107" y="25"/>
                  </a:cubicBezTo>
                  <a:cubicBezTo>
                    <a:pt x="104" y="22"/>
                    <a:pt x="105" y="19"/>
                    <a:pt x="102" y="16"/>
                  </a:cubicBezTo>
                  <a:cubicBezTo>
                    <a:pt x="105" y="17"/>
                    <a:pt x="107" y="19"/>
                    <a:pt x="109" y="21"/>
                  </a:cubicBezTo>
                  <a:close/>
                  <a:moveTo>
                    <a:pt x="104" y="28"/>
                  </a:moveTo>
                  <a:cubicBezTo>
                    <a:pt x="102" y="31"/>
                    <a:pt x="101" y="33"/>
                    <a:pt x="98" y="34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7" y="28"/>
                    <a:pt x="100" y="27"/>
                    <a:pt x="101" y="25"/>
                  </a:cubicBezTo>
                  <a:cubicBezTo>
                    <a:pt x="103" y="25"/>
                    <a:pt x="102" y="27"/>
                    <a:pt x="104" y="28"/>
                  </a:cubicBezTo>
                  <a:close/>
                  <a:moveTo>
                    <a:pt x="98" y="18"/>
                  </a:moveTo>
                  <a:cubicBezTo>
                    <a:pt x="96" y="20"/>
                    <a:pt x="96" y="23"/>
                    <a:pt x="93" y="23"/>
                  </a:cubicBezTo>
                  <a:cubicBezTo>
                    <a:pt x="91" y="22"/>
                    <a:pt x="91" y="20"/>
                    <a:pt x="90" y="17"/>
                  </a:cubicBezTo>
                  <a:cubicBezTo>
                    <a:pt x="92" y="13"/>
                    <a:pt x="97" y="12"/>
                    <a:pt x="98" y="18"/>
                  </a:cubicBezTo>
                  <a:close/>
                  <a:moveTo>
                    <a:pt x="90" y="28"/>
                  </a:moveTo>
                  <a:cubicBezTo>
                    <a:pt x="89" y="30"/>
                    <a:pt x="87" y="31"/>
                    <a:pt x="86" y="34"/>
                  </a:cubicBezTo>
                  <a:cubicBezTo>
                    <a:pt x="83" y="33"/>
                    <a:pt x="82" y="30"/>
                    <a:pt x="82" y="27"/>
                  </a:cubicBezTo>
                  <a:cubicBezTo>
                    <a:pt x="84" y="26"/>
                    <a:pt x="85" y="24"/>
                    <a:pt x="87" y="22"/>
                  </a:cubicBezTo>
                  <a:cubicBezTo>
                    <a:pt x="88" y="24"/>
                    <a:pt x="89" y="25"/>
                    <a:pt x="90" y="28"/>
                  </a:cubicBezTo>
                  <a:close/>
                  <a:moveTo>
                    <a:pt x="82" y="11"/>
                  </a:moveTo>
                  <a:cubicBezTo>
                    <a:pt x="83" y="12"/>
                    <a:pt x="84" y="15"/>
                    <a:pt x="85" y="17"/>
                  </a:cubicBezTo>
                  <a:cubicBezTo>
                    <a:pt x="83" y="19"/>
                    <a:pt x="82" y="21"/>
                    <a:pt x="80" y="23"/>
                  </a:cubicBezTo>
                  <a:cubicBezTo>
                    <a:pt x="78" y="21"/>
                    <a:pt x="76" y="19"/>
                    <a:pt x="73" y="18"/>
                  </a:cubicBezTo>
                  <a:cubicBezTo>
                    <a:pt x="75" y="15"/>
                    <a:pt x="76" y="10"/>
                    <a:pt x="82" y="11"/>
                  </a:cubicBezTo>
                  <a:close/>
                  <a:moveTo>
                    <a:pt x="76" y="28"/>
                  </a:moveTo>
                  <a:cubicBezTo>
                    <a:pt x="76" y="29"/>
                    <a:pt x="73" y="28"/>
                    <a:pt x="74" y="31"/>
                  </a:cubicBezTo>
                  <a:cubicBezTo>
                    <a:pt x="71" y="31"/>
                    <a:pt x="71" y="29"/>
                    <a:pt x="70" y="27"/>
                  </a:cubicBezTo>
                  <a:cubicBezTo>
                    <a:pt x="73" y="26"/>
                    <a:pt x="73" y="28"/>
                    <a:pt x="76" y="28"/>
                  </a:cubicBezTo>
                  <a:close/>
                  <a:moveTo>
                    <a:pt x="64" y="45"/>
                  </a:moveTo>
                  <a:cubicBezTo>
                    <a:pt x="55" y="41"/>
                    <a:pt x="64" y="34"/>
                    <a:pt x="66" y="28"/>
                  </a:cubicBezTo>
                  <a:cubicBezTo>
                    <a:pt x="68" y="30"/>
                    <a:pt x="68" y="34"/>
                    <a:pt x="70" y="36"/>
                  </a:cubicBezTo>
                  <a:cubicBezTo>
                    <a:pt x="68" y="40"/>
                    <a:pt x="65" y="42"/>
                    <a:pt x="64" y="45"/>
                  </a:cubicBezTo>
                  <a:close/>
                  <a:moveTo>
                    <a:pt x="69" y="11"/>
                  </a:moveTo>
                  <a:cubicBezTo>
                    <a:pt x="68" y="12"/>
                    <a:pt x="67" y="13"/>
                    <a:pt x="68" y="15"/>
                  </a:cubicBezTo>
                  <a:cubicBezTo>
                    <a:pt x="65" y="15"/>
                    <a:pt x="63" y="15"/>
                    <a:pt x="63" y="12"/>
                  </a:cubicBezTo>
                  <a:cubicBezTo>
                    <a:pt x="65" y="12"/>
                    <a:pt x="66" y="11"/>
                    <a:pt x="69" y="11"/>
                  </a:cubicBezTo>
                  <a:close/>
                  <a:moveTo>
                    <a:pt x="63" y="25"/>
                  </a:moveTo>
                  <a:cubicBezTo>
                    <a:pt x="63" y="30"/>
                    <a:pt x="60" y="31"/>
                    <a:pt x="58" y="35"/>
                  </a:cubicBezTo>
                  <a:cubicBezTo>
                    <a:pt x="56" y="35"/>
                    <a:pt x="56" y="33"/>
                    <a:pt x="56" y="31"/>
                  </a:cubicBezTo>
                  <a:cubicBezTo>
                    <a:pt x="61" y="30"/>
                    <a:pt x="57" y="25"/>
                    <a:pt x="63" y="25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3" y="37"/>
                  </a:cubicBezTo>
                  <a:cubicBezTo>
                    <a:pt x="51" y="40"/>
                    <a:pt x="52" y="39"/>
                    <a:pt x="54" y="40"/>
                  </a:cubicBezTo>
                  <a:cubicBezTo>
                    <a:pt x="55" y="42"/>
                    <a:pt x="54" y="43"/>
                    <a:pt x="52" y="44"/>
                  </a:cubicBezTo>
                  <a:cubicBezTo>
                    <a:pt x="51" y="42"/>
                    <a:pt x="49" y="39"/>
                    <a:pt x="51" y="37"/>
                  </a:cubicBezTo>
                  <a:close/>
                  <a:moveTo>
                    <a:pt x="49" y="29"/>
                  </a:moveTo>
                  <a:cubicBezTo>
                    <a:pt x="50" y="32"/>
                    <a:pt x="47" y="34"/>
                    <a:pt x="47" y="36"/>
                  </a:cubicBezTo>
                  <a:cubicBezTo>
                    <a:pt x="46" y="34"/>
                    <a:pt x="44" y="35"/>
                    <a:pt x="44" y="32"/>
                  </a:cubicBezTo>
                  <a:cubicBezTo>
                    <a:pt x="46" y="31"/>
                    <a:pt x="48" y="31"/>
                    <a:pt x="49" y="29"/>
                  </a:cubicBezTo>
                  <a:close/>
                  <a:moveTo>
                    <a:pt x="39" y="45"/>
                  </a:moveTo>
                  <a:cubicBezTo>
                    <a:pt x="41" y="44"/>
                    <a:pt x="37" y="43"/>
                    <a:pt x="38" y="42"/>
                  </a:cubicBezTo>
                  <a:cubicBezTo>
                    <a:pt x="40" y="41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ubicBezTo>
                    <a:pt x="42" y="43"/>
                    <a:pt x="40" y="44"/>
                    <a:pt x="39" y="47"/>
                  </a:cubicBezTo>
                  <a:cubicBezTo>
                    <a:pt x="37" y="47"/>
                    <a:pt x="38" y="44"/>
                    <a:pt x="37" y="44"/>
                  </a:cubicBezTo>
                  <a:cubicBezTo>
                    <a:pt x="38" y="41"/>
                    <a:pt x="38" y="45"/>
                    <a:pt x="39" y="45"/>
                  </a:cubicBezTo>
                  <a:close/>
                  <a:moveTo>
                    <a:pt x="36" y="53"/>
                  </a:moveTo>
                  <a:cubicBezTo>
                    <a:pt x="35" y="54"/>
                    <a:pt x="32" y="52"/>
                    <a:pt x="33" y="49"/>
                  </a:cubicBezTo>
                  <a:cubicBezTo>
                    <a:pt x="35" y="50"/>
                    <a:pt x="36" y="51"/>
                    <a:pt x="36" y="53"/>
                  </a:cubicBezTo>
                  <a:close/>
                  <a:moveTo>
                    <a:pt x="30" y="73"/>
                  </a:moveTo>
                  <a:cubicBezTo>
                    <a:pt x="29" y="70"/>
                    <a:pt x="32" y="69"/>
                    <a:pt x="32" y="66"/>
                  </a:cubicBezTo>
                  <a:cubicBezTo>
                    <a:pt x="34" y="67"/>
                    <a:pt x="32" y="72"/>
                    <a:pt x="30" y="73"/>
                  </a:cubicBezTo>
                  <a:close/>
                  <a:moveTo>
                    <a:pt x="31" y="45"/>
                  </a:moveTo>
                  <a:cubicBezTo>
                    <a:pt x="33" y="47"/>
                    <a:pt x="27" y="52"/>
                    <a:pt x="26" y="55"/>
                  </a:cubicBezTo>
                  <a:cubicBezTo>
                    <a:pt x="26" y="57"/>
                    <a:pt x="26" y="58"/>
                    <a:pt x="28" y="58"/>
                  </a:cubicBezTo>
                  <a:cubicBezTo>
                    <a:pt x="28" y="58"/>
                    <a:pt x="28" y="58"/>
                    <a:pt x="28" y="57"/>
                  </a:cubicBezTo>
                  <a:cubicBezTo>
                    <a:pt x="28" y="57"/>
                    <a:pt x="28" y="57"/>
                    <a:pt x="27" y="57"/>
                  </a:cubicBezTo>
                  <a:cubicBezTo>
                    <a:pt x="27" y="57"/>
                    <a:pt x="28" y="57"/>
                    <a:pt x="28" y="57"/>
                  </a:cubicBezTo>
                  <a:cubicBezTo>
                    <a:pt x="32" y="58"/>
                    <a:pt x="29" y="66"/>
                    <a:pt x="27" y="68"/>
                  </a:cubicBezTo>
                  <a:cubicBezTo>
                    <a:pt x="25" y="67"/>
                    <a:pt x="25" y="65"/>
                    <a:pt x="24" y="64"/>
                  </a:cubicBezTo>
                  <a:cubicBezTo>
                    <a:pt x="20" y="65"/>
                    <a:pt x="20" y="70"/>
                    <a:pt x="15" y="71"/>
                  </a:cubicBezTo>
                  <a:cubicBezTo>
                    <a:pt x="19" y="61"/>
                    <a:pt x="25" y="53"/>
                    <a:pt x="31" y="45"/>
                  </a:cubicBezTo>
                  <a:close/>
                  <a:moveTo>
                    <a:pt x="10" y="93"/>
                  </a:moveTo>
                  <a:cubicBezTo>
                    <a:pt x="9" y="88"/>
                    <a:pt x="11" y="85"/>
                    <a:pt x="11" y="82"/>
                  </a:cubicBezTo>
                  <a:cubicBezTo>
                    <a:pt x="15" y="82"/>
                    <a:pt x="17" y="92"/>
                    <a:pt x="10" y="93"/>
                  </a:cubicBezTo>
                  <a:close/>
                  <a:moveTo>
                    <a:pt x="15" y="104"/>
                  </a:moveTo>
                  <a:cubicBezTo>
                    <a:pt x="18" y="105"/>
                    <a:pt x="19" y="109"/>
                    <a:pt x="17" y="111"/>
                  </a:cubicBezTo>
                  <a:cubicBezTo>
                    <a:pt x="14" y="110"/>
                    <a:pt x="15" y="107"/>
                    <a:pt x="15" y="104"/>
                  </a:cubicBezTo>
                  <a:close/>
                  <a:moveTo>
                    <a:pt x="17" y="127"/>
                  </a:moveTo>
                  <a:cubicBezTo>
                    <a:pt x="19" y="126"/>
                    <a:pt x="19" y="128"/>
                    <a:pt x="19" y="131"/>
                  </a:cubicBezTo>
                  <a:cubicBezTo>
                    <a:pt x="17" y="130"/>
                    <a:pt x="16" y="128"/>
                    <a:pt x="17" y="127"/>
                  </a:cubicBezTo>
                  <a:close/>
                  <a:moveTo>
                    <a:pt x="20" y="144"/>
                  </a:moveTo>
                  <a:cubicBezTo>
                    <a:pt x="22" y="144"/>
                    <a:pt x="21" y="147"/>
                    <a:pt x="22" y="147"/>
                  </a:cubicBezTo>
                  <a:cubicBezTo>
                    <a:pt x="21" y="148"/>
                    <a:pt x="21" y="151"/>
                    <a:pt x="20" y="152"/>
                  </a:cubicBezTo>
                  <a:cubicBezTo>
                    <a:pt x="16" y="150"/>
                    <a:pt x="20" y="148"/>
                    <a:pt x="20" y="144"/>
                  </a:cubicBezTo>
                  <a:close/>
                  <a:moveTo>
                    <a:pt x="31" y="167"/>
                  </a:moveTo>
                  <a:cubicBezTo>
                    <a:pt x="27" y="165"/>
                    <a:pt x="24" y="158"/>
                    <a:pt x="22" y="156"/>
                  </a:cubicBezTo>
                  <a:cubicBezTo>
                    <a:pt x="27" y="149"/>
                    <a:pt x="30" y="158"/>
                    <a:pt x="34" y="162"/>
                  </a:cubicBezTo>
                  <a:cubicBezTo>
                    <a:pt x="33" y="164"/>
                    <a:pt x="31" y="165"/>
                    <a:pt x="31" y="167"/>
                  </a:cubicBezTo>
                  <a:close/>
                  <a:moveTo>
                    <a:pt x="39" y="188"/>
                  </a:moveTo>
                  <a:cubicBezTo>
                    <a:pt x="37" y="187"/>
                    <a:pt x="35" y="185"/>
                    <a:pt x="35" y="182"/>
                  </a:cubicBezTo>
                  <a:cubicBezTo>
                    <a:pt x="38" y="182"/>
                    <a:pt x="41" y="185"/>
                    <a:pt x="39" y="188"/>
                  </a:cubicBezTo>
                  <a:close/>
                  <a:moveTo>
                    <a:pt x="43" y="193"/>
                  </a:moveTo>
                  <a:cubicBezTo>
                    <a:pt x="48" y="190"/>
                    <a:pt x="51" y="198"/>
                    <a:pt x="54" y="201"/>
                  </a:cubicBezTo>
                  <a:cubicBezTo>
                    <a:pt x="50" y="201"/>
                    <a:pt x="44" y="198"/>
                    <a:pt x="43" y="193"/>
                  </a:cubicBezTo>
                  <a:close/>
                  <a:moveTo>
                    <a:pt x="47" y="185"/>
                  </a:moveTo>
                  <a:cubicBezTo>
                    <a:pt x="49" y="188"/>
                    <a:pt x="53" y="188"/>
                    <a:pt x="54" y="192"/>
                  </a:cubicBezTo>
                  <a:cubicBezTo>
                    <a:pt x="51" y="193"/>
                    <a:pt x="48" y="188"/>
                    <a:pt x="47" y="185"/>
                  </a:cubicBezTo>
                  <a:close/>
                  <a:moveTo>
                    <a:pt x="53" y="172"/>
                  </a:moveTo>
                  <a:cubicBezTo>
                    <a:pt x="57" y="174"/>
                    <a:pt x="58" y="178"/>
                    <a:pt x="61" y="181"/>
                  </a:cubicBezTo>
                  <a:cubicBezTo>
                    <a:pt x="60" y="183"/>
                    <a:pt x="60" y="185"/>
                    <a:pt x="58" y="187"/>
                  </a:cubicBezTo>
                  <a:cubicBezTo>
                    <a:pt x="56" y="182"/>
                    <a:pt x="51" y="178"/>
                    <a:pt x="53" y="172"/>
                  </a:cubicBezTo>
                  <a:close/>
                  <a:moveTo>
                    <a:pt x="67" y="211"/>
                  </a:moveTo>
                  <a:cubicBezTo>
                    <a:pt x="66" y="204"/>
                    <a:pt x="61" y="200"/>
                    <a:pt x="59" y="195"/>
                  </a:cubicBezTo>
                  <a:cubicBezTo>
                    <a:pt x="64" y="200"/>
                    <a:pt x="69" y="206"/>
                    <a:pt x="73" y="212"/>
                  </a:cubicBezTo>
                  <a:cubicBezTo>
                    <a:pt x="71" y="212"/>
                    <a:pt x="69" y="212"/>
                    <a:pt x="67" y="211"/>
                  </a:cubicBezTo>
                  <a:close/>
                  <a:moveTo>
                    <a:pt x="71" y="198"/>
                  </a:moveTo>
                  <a:cubicBezTo>
                    <a:pt x="75" y="200"/>
                    <a:pt x="75" y="205"/>
                    <a:pt x="79" y="206"/>
                  </a:cubicBezTo>
                  <a:cubicBezTo>
                    <a:pt x="76" y="211"/>
                    <a:pt x="70" y="202"/>
                    <a:pt x="71" y="198"/>
                  </a:cubicBezTo>
                  <a:close/>
                  <a:moveTo>
                    <a:pt x="87" y="214"/>
                  </a:moveTo>
                  <a:cubicBezTo>
                    <a:pt x="85" y="212"/>
                    <a:pt x="83" y="210"/>
                    <a:pt x="85" y="207"/>
                  </a:cubicBezTo>
                  <a:cubicBezTo>
                    <a:pt x="86" y="208"/>
                    <a:pt x="86" y="208"/>
                    <a:pt x="87" y="207"/>
                  </a:cubicBezTo>
                  <a:cubicBezTo>
                    <a:pt x="86" y="202"/>
                    <a:pt x="89" y="202"/>
                    <a:pt x="89" y="198"/>
                  </a:cubicBezTo>
                  <a:cubicBezTo>
                    <a:pt x="93" y="198"/>
                    <a:pt x="92" y="202"/>
                    <a:pt x="95" y="203"/>
                  </a:cubicBezTo>
                  <a:cubicBezTo>
                    <a:pt x="93" y="207"/>
                    <a:pt x="91" y="212"/>
                    <a:pt x="87" y="214"/>
                  </a:cubicBezTo>
                  <a:close/>
                  <a:moveTo>
                    <a:pt x="93" y="227"/>
                  </a:moveTo>
                  <a:cubicBezTo>
                    <a:pt x="97" y="227"/>
                    <a:pt x="98" y="224"/>
                    <a:pt x="103" y="225"/>
                  </a:cubicBezTo>
                  <a:cubicBezTo>
                    <a:pt x="103" y="229"/>
                    <a:pt x="99" y="229"/>
                    <a:pt x="99" y="234"/>
                  </a:cubicBezTo>
                  <a:cubicBezTo>
                    <a:pt x="95" y="233"/>
                    <a:pt x="94" y="230"/>
                    <a:pt x="93" y="227"/>
                  </a:cubicBezTo>
                  <a:close/>
                  <a:moveTo>
                    <a:pt x="140" y="195"/>
                  </a:moveTo>
                  <a:cubicBezTo>
                    <a:pt x="134" y="207"/>
                    <a:pt x="126" y="224"/>
                    <a:pt x="118" y="231"/>
                  </a:cubicBezTo>
                  <a:cubicBezTo>
                    <a:pt x="114" y="235"/>
                    <a:pt x="107" y="239"/>
                    <a:pt x="100" y="235"/>
                  </a:cubicBezTo>
                  <a:cubicBezTo>
                    <a:pt x="103" y="231"/>
                    <a:pt x="107" y="228"/>
                    <a:pt x="109" y="223"/>
                  </a:cubicBezTo>
                  <a:cubicBezTo>
                    <a:pt x="115" y="223"/>
                    <a:pt x="119" y="221"/>
                    <a:pt x="123" y="219"/>
                  </a:cubicBezTo>
                  <a:cubicBezTo>
                    <a:pt x="123" y="217"/>
                    <a:pt x="122" y="219"/>
                    <a:pt x="121" y="219"/>
                  </a:cubicBezTo>
                  <a:cubicBezTo>
                    <a:pt x="133" y="213"/>
                    <a:pt x="137" y="191"/>
                    <a:pt x="147" y="179"/>
                  </a:cubicBezTo>
                  <a:cubicBezTo>
                    <a:pt x="147" y="177"/>
                    <a:pt x="147" y="177"/>
                    <a:pt x="148" y="176"/>
                  </a:cubicBezTo>
                  <a:cubicBezTo>
                    <a:pt x="148" y="182"/>
                    <a:pt x="144" y="188"/>
                    <a:pt x="140" y="195"/>
                  </a:cubicBezTo>
                  <a:close/>
                  <a:moveTo>
                    <a:pt x="147" y="159"/>
                  </a:moveTo>
                  <a:cubicBezTo>
                    <a:pt x="144" y="160"/>
                    <a:pt x="145" y="156"/>
                    <a:pt x="143" y="156"/>
                  </a:cubicBezTo>
                  <a:cubicBezTo>
                    <a:pt x="144" y="153"/>
                    <a:pt x="145" y="152"/>
                    <a:pt x="146" y="149"/>
                  </a:cubicBezTo>
                  <a:cubicBezTo>
                    <a:pt x="148" y="149"/>
                    <a:pt x="147" y="151"/>
                    <a:pt x="149" y="150"/>
                  </a:cubicBezTo>
                  <a:cubicBezTo>
                    <a:pt x="149" y="154"/>
                    <a:pt x="147" y="155"/>
                    <a:pt x="147" y="159"/>
                  </a:cubicBezTo>
                  <a:close/>
                  <a:moveTo>
                    <a:pt x="152" y="129"/>
                  </a:moveTo>
                  <a:cubicBezTo>
                    <a:pt x="150" y="128"/>
                    <a:pt x="149" y="123"/>
                    <a:pt x="147" y="125"/>
                  </a:cubicBezTo>
                  <a:cubicBezTo>
                    <a:pt x="147" y="123"/>
                    <a:pt x="149" y="117"/>
                    <a:pt x="153" y="117"/>
                  </a:cubicBezTo>
                  <a:cubicBezTo>
                    <a:pt x="153" y="120"/>
                    <a:pt x="152" y="125"/>
                    <a:pt x="152" y="129"/>
                  </a:cubicBezTo>
                  <a:close/>
                  <a:moveTo>
                    <a:pt x="154" y="156"/>
                  </a:moveTo>
                  <a:cubicBezTo>
                    <a:pt x="154" y="150"/>
                    <a:pt x="156" y="139"/>
                    <a:pt x="158" y="131"/>
                  </a:cubicBezTo>
                  <a:cubicBezTo>
                    <a:pt x="160" y="140"/>
                    <a:pt x="156" y="148"/>
                    <a:pt x="15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FDC7CDC-C43C-3747-B018-13FC33E24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6" y="2679701"/>
              <a:ext cx="1438275" cy="1908175"/>
            </a:xfrm>
            <a:custGeom>
              <a:avLst/>
              <a:gdLst>
                <a:gd name="T0" fmla="*/ 16 w 666"/>
                <a:gd name="T1" fmla="*/ 195 h 887"/>
                <a:gd name="T2" fmla="*/ 204 w 666"/>
                <a:gd name="T3" fmla="*/ 880 h 887"/>
                <a:gd name="T4" fmla="*/ 359 w 666"/>
                <a:gd name="T5" fmla="*/ 824 h 887"/>
                <a:gd name="T6" fmla="*/ 215 w 666"/>
                <a:gd name="T7" fmla="*/ 868 h 887"/>
                <a:gd name="T8" fmla="*/ 284 w 666"/>
                <a:gd name="T9" fmla="*/ 441 h 887"/>
                <a:gd name="T10" fmla="*/ 219 w 666"/>
                <a:gd name="T11" fmla="*/ 55 h 887"/>
                <a:gd name="T12" fmla="*/ 260 w 666"/>
                <a:gd name="T13" fmla="*/ 374 h 887"/>
                <a:gd name="T14" fmla="*/ 162 w 666"/>
                <a:gd name="T15" fmla="*/ 704 h 887"/>
                <a:gd name="T16" fmla="*/ 162 w 666"/>
                <a:gd name="T17" fmla="*/ 461 h 887"/>
                <a:gd name="T18" fmla="*/ 244 w 666"/>
                <a:gd name="T19" fmla="*/ 204 h 887"/>
                <a:gd name="T20" fmla="*/ 193 w 666"/>
                <a:gd name="T21" fmla="*/ 276 h 887"/>
                <a:gd name="T22" fmla="*/ 193 w 666"/>
                <a:gd name="T23" fmla="*/ 267 h 887"/>
                <a:gd name="T24" fmla="*/ 185 w 666"/>
                <a:gd name="T25" fmla="*/ 186 h 887"/>
                <a:gd name="T26" fmla="*/ 224 w 666"/>
                <a:gd name="T27" fmla="*/ 238 h 887"/>
                <a:gd name="T28" fmla="*/ 183 w 666"/>
                <a:gd name="T29" fmla="*/ 216 h 887"/>
                <a:gd name="T30" fmla="*/ 208 w 666"/>
                <a:gd name="T31" fmla="*/ 344 h 887"/>
                <a:gd name="T32" fmla="*/ 227 w 666"/>
                <a:gd name="T33" fmla="*/ 126 h 887"/>
                <a:gd name="T34" fmla="*/ 171 w 666"/>
                <a:gd name="T35" fmla="*/ 261 h 887"/>
                <a:gd name="T36" fmla="*/ 196 w 666"/>
                <a:gd name="T37" fmla="*/ 430 h 887"/>
                <a:gd name="T38" fmla="*/ 237 w 666"/>
                <a:gd name="T39" fmla="*/ 279 h 887"/>
                <a:gd name="T40" fmla="*/ 232 w 666"/>
                <a:gd name="T41" fmla="*/ 111 h 887"/>
                <a:gd name="T42" fmla="*/ 167 w 666"/>
                <a:gd name="T43" fmla="*/ 145 h 887"/>
                <a:gd name="T44" fmla="*/ 178 w 666"/>
                <a:gd name="T45" fmla="*/ 473 h 887"/>
                <a:gd name="T46" fmla="*/ 240 w 666"/>
                <a:gd name="T47" fmla="*/ 305 h 887"/>
                <a:gd name="T48" fmla="*/ 249 w 666"/>
                <a:gd name="T49" fmla="*/ 318 h 887"/>
                <a:gd name="T50" fmla="*/ 268 w 666"/>
                <a:gd name="T51" fmla="*/ 180 h 887"/>
                <a:gd name="T52" fmla="*/ 249 w 666"/>
                <a:gd name="T53" fmla="*/ 89 h 887"/>
                <a:gd name="T54" fmla="*/ 183 w 666"/>
                <a:gd name="T55" fmla="*/ 82 h 887"/>
                <a:gd name="T56" fmla="*/ 165 w 666"/>
                <a:gd name="T57" fmla="*/ 576 h 887"/>
                <a:gd name="T58" fmla="*/ 200 w 666"/>
                <a:gd name="T59" fmla="*/ 457 h 887"/>
                <a:gd name="T60" fmla="*/ 263 w 666"/>
                <a:gd name="T61" fmla="*/ 261 h 887"/>
                <a:gd name="T62" fmla="*/ 303 w 666"/>
                <a:gd name="T63" fmla="*/ 188 h 887"/>
                <a:gd name="T64" fmla="*/ 308 w 666"/>
                <a:gd name="T65" fmla="*/ 667 h 887"/>
                <a:gd name="T66" fmla="*/ 300 w 666"/>
                <a:gd name="T67" fmla="*/ 115 h 887"/>
                <a:gd name="T68" fmla="*/ 317 w 666"/>
                <a:gd name="T69" fmla="*/ 293 h 887"/>
                <a:gd name="T70" fmla="*/ 296 w 666"/>
                <a:gd name="T71" fmla="*/ 139 h 887"/>
                <a:gd name="T72" fmla="*/ 290 w 666"/>
                <a:gd name="T73" fmla="*/ 414 h 887"/>
                <a:gd name="T74" fmla="*/ 286 w 666"/>
                <a:gd name="T75" fmla="*/ 173 h 887"/>
                <a:gd name="T76" fmla="*/ 265 w 666"/>
                <a:gd name="T77" fmla="*/ 286 h 887"/>
                <a:gd name="T78" fmla="*/ 290 w 666"/>
                <a:gd name="T79" fmla="*/ 424 h 887"/>
                <a:gd name="T80" fmla="*/ 308 w 666"/>
                <a:gd name="T81" fmla="*/ 46 h 887"/>
                <a:gd name="T82" fmla="*/ 278 w 666"/>
                <a:gd name="T83" fmla="*/ 174 h 887"/>
                <a:gd name="T84" fmla="*/ 214 w 666"/>
                <a:gd name="T85" fmla="*/ 69 h 887"/>
                <a:gd name="T86" fmla="*/ 152 w 666"/>
                <a:gd name="T87" fmla="*/ 154 h 887"/>
                <a:gd name="T88" fmla="*/ 181 w 666"/>
                <a:gd name="T89" fmla="*/ 652 h 887"/>
                <a:gd name="T90" fmla="*/ 217 w 666"/>
                <a:gd name="T91" fmla="*/ 452 h 887"/>
                <a:gd name="T92" fmla="*/ 278 w 666"/>
                <a:gd name="T93" fmla="*/ 431 h 887"/>
                <a:gd name="T94" fmla="*/ 294 w 666"/>
                <a:gd name="T95" fmla="*/ 560 h 887"/>
                <a:gd name="T96" fmla="*/ 301 w 666"/>
                <a:gd name="T97" fmla="*/ 811 h 887"/>
                <a:gd name="T98" fmla="*/ 321 w 666"/>
                <a:gd name="T99" fmla="*/ 827 h 887"/>
                <a:gd name="T100" fmla="*/ 319 w 666"/>
                <a:gd name="T101" fmla="*/ 15 h 887"/>
                <a:gd name="T102" fmla="*/ 214 w 666"/>
                <a:gd name="T103" fmla="*/ 27 h 887"/>
                <a:gd name="T104" fmla="*/ 134 w 666"/>
                <a:gd name="T105" fmla="*/ 48 h 887"/>
                <a:gd name="T106" fmla="*/ 136 w 666"/>
                <a:gd name="T107" fmla="*/ 98 h 887"/>
                <a:gd name="T108" fmla="*/ 138 w 666"/>
                <a:gd name="T109" fmla="*/ 861 h 887"/>
                <a:gd name="T110" fmla="*/ 175 w 666"/>
                <a:gd name="T111" fmla="*/ 851 h 887"/>
                <a:gd name="T112" fmla="*/ 189 w 666"/>
                <a:gd name="T113" fmla="*/ 778 h 887"/>
                <a:gd name="T114" fmla="*/ 235 w 666"/>
                <a:gd name="T115" fmla="*/ 423 h 887"/>
                <a:gd name="T116" fmla="*/ 277 w 666"/>
                <a:gd name="T117" fmla="*/ 585 h 887"/>
                <a:gd name="T118" fmla="*/ 334 w 666"/>
                <a:gd name="T119" fmla="*/ 852 h 887"/>
                <a:gd name="T120" fmla="*/ 371 w 666"/>
                <a:gd name="T121" fmla="*/ 120 h 887"/>
                <a:gd name="T122" fmla="*/ 416 w 666"/>
                <a:gd name="T123" fmla="*/ 211 h 887"/>
                <a:gd name="T124" fmla="*/ 611 w 666"/>
                <a:gd name="T125" fmla="*/ 3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" h="887">
                  <a:moveTo>
                    <a:pt x="649" y="14"/>
                  </a:moveTo>
                  <a:cubicBezTo>
                    <a:pt x="643" y="16"/>
                    <a:pt x="636" y="16"/>
                    <a:pt x="631" y="20"/>
                  </a:cubicBezTo>
                  <a:cubicBezTo>
                    <a:pt x="628" y="20"/>
                    <a:pt x="627" y="21"/>
                    <a:pt x="624" y="21"/>
                  </a:cubicBezTo>
                  <a:cubicBezTo>
                    <a:pt x="623" y="22"/>
                    <a:pt x="622" y="24"/>
                    <a:pt x="621" y="25"/>
                  </a:cubicBezTo>
                  <a:cubicBezTo>
                    <a:pt x="616" y="24"/>
                    <a:pt x="611" y="28"/>
                    <a:pt x="606" y="29"/>
                  </a:cubicBezTo>
                  <a:cubicBezTo>
                    <a:pt x="601" y="26"/>
                    <a:pt x="598" y="28"/>
                    <a:pt x="593" y="27"/>
                  </a:cubicBezTo>
                  <a:cubicBezTo>
                    <a:pt x="590" y="26"/>
                    <a:pt x="586" y="21"/>
                    <a:pt x="581" y="18"/>
                  </a:cubicBezTo>
                  <a:cubicBezTo>
                    <a:pt x="580" y="17"/>
                    <a:pt x="578" y="18"/>
                    <a:pt x="577" y="17"/>
                  </a:cubicBezTo>
                  <a:cubicBezTo>
                    <a:pt x="573" y="14"/>
                    <a:pt x="570" y="10"/>
                    <a:pt x="567" y="8"/>
                  </a:cubicBezTo>
                  <a:cubicBezTo>
                    <a:pt x="556" y="1"/>
                    <a:pt x="544" y="0"/>
                    <a:pt x="540" y="11"/>
                  </a:cubicBezTo>
                  <a:cubicBezTo>
                    <a:pt x="536" y="11"/>
                    <a:pt x="534" y="10"/>
                    <a:pt x="531" y="9"/>
                  </a:cubicBezTo>
                  <a:cubicBezTo>
                    <a:pt x="529" y="10"/>
                    <a:pt x="528" y="13"/>
                    <a:pt x="524" y="13"/>
                  </a:cubicBezTo>
                  <a:cubicBezTo>
                    <a:pt x="525" y="38"/>
                    <a:pt x="503" y="46"/>
                    <a:pt x="499" y="67"/>
                  </a:cubicBezTo>
                  <a:cubicBezTo>
                    <a:pt x="492" y="74"/>
                    <a:pt x="488" y="82"/>
                    <a:pt x="484" y="91"/>
                  </a:cubicBezTo>
                  <a:cubicBezTo>
                    <a:pt x="475" y="104"/>
                    <a:pt x="467" y="119"/>
                    <a:pt x="459" y="135"/>
                  </a:cubicBezTo>
                  <a:cubicBezTo>
                    <a:pt x="451" y="150"/>
                    <a:pt x="441" y="163"/>
                    <a:pt x="431" y="176"/>
                  </a:cubicBezTo>
                  <a:cubicBezTo>
                    <a:pt x="428" y="181"/>
                    <a:pt x="426" y="187"/>
                    <a:pt x="422" y="191"/>
                  </a:cubicBezTo>
                  <a:cubicBezTo>
                    <a:pt x="418" y="195"/>
                    <a:pt x="409" y="201"/>
                    <a:pt x="416" y="206"/>
                  </a:cubicBezTo>
                  <a:cubicBezTo>
                    <a:pt x="414" y="206"/>
                    <a:pt x="414" y="208"/>
                    <a:pt x="412" y="209"/>
                  </a:cubicBezTo>
                  <a:cubicBezTo>
                    <a:pt x="405" y="194"/>
                    <a:pt x="402" y="180"/>
                    <a:pt x="395" y="169"/>
                  </a:cubicBezTo>
                  <a:cubicBezTo>
                    <a:pt x="395" y="168"/>
                    <a:pt x="397" y="168"/>
                    <a:pt x="397" y="167"/>
                  </a:cubicBezTo>
                  <a:cubicBezTo>
                    <a:pt x="394" y="163"/>
                    <a:pt x="395" y="149"/>
                    <a:pt x="389" y="144"/>
                  </a:cubicBezTo>
                  <a:cubicBezTo>
                    <a:pt x="391" y="143"/>
                    <a:pt x="389" y="143"/>
                    <a:pt x="391" y="142"/>
                  </a:cubicBezTo>
                  <a:cubicBezTo>
                    <a:pt x="378" y="105"/>
                    <a:pt x="371" y="72"/>
                    <a:pt x="359" y="31"/>
                  </a:cubicBezTo>
                  <a:cubicBezTo>
                    <a:pt x="357" y="31"/>
                    <a:pt x="355" y="31"/>
                    <a:pt x="353" y="31"/>
                  </a:cubicBezTo>
                  <a:cubicBezTo>
                    <a:pt x="352" y="33"/>
                    <a:pt x="353" y="37"/>
                    <a:pt x="353" y="40"/>
                  </a:cubicBezTo>
                  <a:cubicBezTo>
                    <a:pt x="358" y="46"/>
                    <a:pt x="359" y="54"/>
                    <a:pt x="360" y="63"/>
                  </a:cubicBezTo>
                  <a:cubicBezTo>
                    <a:pt x="358" y="61"/>
                    <a:pt x="356" y="59"/>
                    <a:pt x="357" y="55"/>
                  </a:cubicBezTo>
                  <a:cubicBezTo>
                    <a:pt x="352" y="45"/>
                    <a:pt x="349" y="33"/>
                    <a:pt x="346" y="19"/>
                  </a:cubicBezTo>
                  <a:cubicBezTo>
                    <a:pt x="344" y="19"/>
                    <a:pt x="343" y="20"/>
                    <a:pt x="340" y="19"/>
                  </a:cubicBezTo>
                  <a:cubicBezTo>
                    <a:pt x="340" y="30"/>
                    <a:pt x="347" y="43"/>
                    <a:pt x="348" y="54"/>
                  </a:cubicBezTo>
                  <a:cubicBezTo>
                    <a:pt x="344" y="49"/>
                    <a:pt x="344" y="40"/>
                    <a:pt x="340" y="35"/>
                  </a:cubicBezTo>
                  <a:cubicBezTo>
                    <a:pt x="339" y="36"/>
                    <a:pt x="337" y="36"/>
                    <a:pt x="336" y="37"/>
                  </a:cubicBezTo>
                  <a:cubicBezTo>
                    <a:pt x="336" y="42"/>
                    <a:pt x="343" y="47"/>
                    <a:pt x="339" y="51"/>
                  </a:cubicBezTo>
                  <a:cubicBezTo>
                    <a:pt x="335" y="43"/>
                    <a:pt x="335" y="29"/>
                    <a:pt x="329" y="25"/>
                  </a:cubicBezTo>
                  <a:cubicBezTo>
                    <a:pt x="333" y="21"/>
                    <a:pt x="339" y="16"/>
                    <a:pt x="336" y="8"/>
                  </a:cubicBezTo>
                  <a:cubicBezTo>
                    <a:pt x="325" y="7"/>
                    <a:pt x="315" y="14"/>
                    <a:pt x="304" y="13"/>
                  </a:cubicBezTo>
                  <a:cubicBezTo>
                    <a:pt x="293" y="12"/>
                    <a:pt x="288" y="14"/>
                    <a:pt x="281" y="16"/>
                  </a:cubicBezTo>
                  <a:cubicBezTo>
                    <a:pt x="269" y="19"/>
                    <a:pt x="261" y="13"/>
                    <a:pt x="249" y="13"/>
                  </a:cubicBezTo>
                  <a:cubicBezTo>
                    <a:pt x="244" y="13"/>
                    <a:pt x="239" y="14"/>
                    <a:pt x="233" y="14"/>
                  </a:cubicBezTo>
                  <a:cubicBezTo>
                    <a:pt x="219" y="14"/>
                    <a:pt x="211" y="16"/>
                    <a:pt x="199" y="15"/>
                  </a:cubicBezTo>
                  <a:cubicBezTo>
                    <a:pt x="199" y="12"/>
                    <a:pt x="202" y="12"/>
                    <a:pt x="202" y="9"/>
                  </a:cubicBezTo>
                  <a:cubicBezTo>
                    <a:pt x="196" y="7"/>
                    <a:pt x="192" y="9"/>
                    <a:pt x="190" y="14"/>
                  </a:cubicBezTo>
                  <a:cubicBezTo>
                    <a:pt x="183" y="7"/>
                    <a:pt x="170" y="13"/>
                    <a:pt x="162" y="12"/>
                  </a:cubicBezTo>
                  <a:cubicBezTo>
                    <a:pt x="157" y="14"/>
                    <a:pt x="152" y="16"/>
                    <a:pt x="147" y="18"/>
                  </a:cubicBezTo>
                  <a:cubicBezTo>
                    <a:pt x="141" y="27"/>
                    <a:pt x="131" y="32"/>
                    <a:pt x="128" y="43"/>
                  </a:cubicBezTo>
                  <a:cubicBezTo>
                    <a:pt x="120" y="51"/>
                    <a:pt x="113" y="61"/>
                    <a:pt x="108" y="72"/>
                  </a:cubicBezTo>
                  <a:cubicBezTo>
                    <a:pt x="93" y="92"/>
                    <a:pt x="82" y="114"/>
                    <a:pt x="67" y="133"/>
                  </a:cubicBezTo>
                  <a:cubicBezTo>
                    <a:pt x="50" y="154"/>
                    <a:pt x="31" y="174"/>
                    <a:pt x="16" y="195"/>
                  </a:cubicBezTo>
                  <a:cubicBezTo>
                    <a:pt x="17" y="199"/>
                    <a:pt x="14" y="199"/>
                    <a:pt x="14" y="201"/>
                  </a:cubicBezTo>
                  <a:cubicBezTo>
                    <a:pt x="9" y="205"/>
                    <a:pt x="0" y="207"/>
                    <a:pt x="2" y="216"/>
                  </a:cubicBezTo>
                  <a:cubicBezTo>
                    <a:pt x="6" y="217"/>
                    <a:pt x="6" y="214"/>
                    <a:pt x="9" y="213"/>
                  </a:cubicBezTo>
                  <a:cubicBezTo>
                    <a:pt x="12" y="216"/>
                    <a:pt x="15" y="219"/>
                    <a:pt x="16" y="223"/>
                  </a:cubicBezTo>
                  <a:cubicBezTo>
                    <a:pt x="18" y="224"/>
                    <a:pt x="20" y="226"/>
                    <a:pt x="22" y="227"/>
                  </a:cubicBezTo>
                  <a:cubicBezTo>
                    <a:pt x="35" y="243"/>
                    <a:pt x="51" y="257"/>
                    <a:pt x="65" y="273"/>
                  </a:cubicBezTo>
                  <a:cubicBezTo>
                    <a:pt x="67" y="275"/>
                    <a:pt x="69" y="281"/>
                    <a:pt x="72" y="280"/>
                  </a:cubicBezTo>
                  <a:cubicBezTo>
                    <a:pt x="71" y="279"/>
                    <a:pt x="75" y="282"/>
                    <a:pt x="75" y="283"/>
                  </a:cubicBezTo>
                  <a:cubicBezTo>
                    <a:pt x="74" y="283"/>
                    <a:pt x="74" y="282"/>
                    <a:pt x="73" y="282"/>
                  </a:cubicBezTo>
                  <a:cubicBezTo>
                    <a:pt x="77" y="288"/>
                    <a:pt x="80" y="297"/>
                    <a:pt x="88" y="296"/>
                  </a:cubicBezTo>
                  <a:cubicBezTo>
                    <a:pt x="96" y="309"/>
                    <a:pt x="108" y="317"/>
                    <a:pt x="115" y="330"/>
                  </a:cubicBezTo>
                  <a:cubicBezTo>
                    <a:pt x="119" y="342"/>
                    <a:pt x="120" y="365"/>
                    <a:pt x="110" y="378"/>
                  </a:cubicBezTo>
                  <a:cubicBezTo>
                    <a:pt x="110" y="382"/>
                    <a:pt x="113" y="383"/>
                    <a:pt x="113" y="386"/>
                  </a:cubicBezTo>
                  <a:cubicBezTo>
                    <a:pt x="112" y="392"/>
                    <a:pt x="110" y="398"/>
                    <a:pt x="113" y="401"/>
                  </a:cubicBezTo>
                  <a:cubicBezTo>
                    <a:pt x="117" y="402"/>
                    <a:pt x="116" y="397"/>
                    <a:pt x="119" y="396"/>
                  </a:cubicBezTo>
                  <a:cubicBezTo>
                    <a:pt x="122" y="399"/>
                    <a:pt x="121" y="406"/>
                    <a:pt x="122" y="411"/>
                  </a:cubicBezTo>
                  <a:cubicBezTo>
                    <a:pt x="125" y="411"/>
                    <a:pt x="125" y="408"/>
                    <a:pt x="125" y="407"/>
                  </a:cubicBezTo>
                  <a:cubicBezTo>
                    <a:pt x="130" y="412"/>
                    <a:pt x="133" y="418"/>
                    <a:pt x="139" y="422"/>
                  </a:cubicBezTo>
                  <a:cubicBezTo>
                    <a:pt x="142" y="425"/>
                    <a:pt x="142" y="431"/>
                    <a:pt x="144" y="436"/>
                  </a:cubicBezTo>
                  <a:cubicBezTo>
                    <a:pt x="145" y="439"/>
                    <a:pt x="148" y="441"/>
                    <a:pt x="149" y="443"/>
                  </a:cubicBezTo>
                  <a:cubicBezTo>
                    <a:pt x="150" y="450"/>
                    <a:pt x="149" y="460"/>
                    <a:pt x="149" y="468"/>
                  </a:cubicBezTo>
                  <a:cubicBezTo>
                    <a:pt x="153" y="523"/>
                    <a:pt x="156" y="591"/>
                    <a:pt x="153" y="655"/>
                  </a:cubicBezTo>
                  <a:cubicBezTo>
                    <a:pt x="152" y="676"/>
                    <a:pt x="150" y="695"/>
                    <a:pt x="151" y="718"/>
                  </a:cubicBezTo>
                  <a:cubicBezTo>
                    <a:pt x="151" y="728"/>
                    <a:pt x="154" y="745"/>
                    <a:pt x="154" y="754"/>
                  </a:cubicBezTo>
                  <a:cubicBezTo>
                    <a:pt x="154" y="764"/>
                    <a:pt x="150" y="774"/>
                    <a:pt x="151" y="785"/>
                  </a:cubicBezTo>
                  <a:cubicBezTo>
                    <a:pt x="151" y="789"/>
                    <a:pt x="154" y="793"/>
                    <a:pt x="151" y="797"/>
                  </a:cubicBezTo>
                  <a:cubicBezTo>
                    <a:pt x="145" y="803"/>
                    <a:pt x="127" y="801"/>
                    <a:pt x="120" y="807"/>
                  </a:cubicBezTo>
                  <a:cubicBezTo>
                    <a:pt x="116" y="810"/>
                    <a:pt x="117" y="815"/>
                    <a:pt x="123" y="816"/>
                  </a:cubicBezTo>
                  <a:cubicBezTo>
                    <a:pt x="128" y="807"/>
                    <a:pt x="142" y="808"/>
                    <a:pt x="151" y="804"/>
                  </a:cubicBezTo>
                  <a:cubicBezTo>
                    <a:pt x="150" y="807"/>
                    <a:pt x="150" y="811"/>
                    <a:pt x="147" y="812"/>
                  </a:cubicBezTo>
                  <a:cubicBezTo>
                    <a:pt x="146" y="811"/>
                    <a:pt x="144" y="811"/>
                    <a:pt x="142" y="811"/>
                  </a:cubicBezTo>
                  <a:cubicBezTo>
                    <a:pt x="142" y="816"/>
                    <a:pt x="137" y="816"/>
                    <a:pt x="136" y="820"/>
                  </a:cubicBezTo>
                  <a:cubicBezTo>
                    <a:pt x="135" y="823"/>
                    <a:pt x="137" y="825"/>
                    <a:pt x="137" y="828"/>
                  </a:cubicBezTo>
                  <a:cubicBezTo>
                    <a:pt x="137" y="831"/>
                    <a:pt x="134" y="835"/>
                    <a:pt x="131" y="836"/>
                  </a:cubicBezTo>
                  <a:cubicBezTo>
                    <a:pt x="129" y="832"/>
                    <a:pt x="128" y="826"/>
                    <a:pt x="124" y="824"/>
                  </a:cubicBezTo>
                  <a:cubicBezTo>
                    <a:pt x="119" y="828"/>
                    <a:pt x="124" y="838"/>
                    <a:pt x="118" y="842"/>
                  </a:cubicBezTo>
                  <a:cubicBezTo>
                    <a:pt x="116" y="840"/>
                    <a:pt x="115" y="834"/>
                    <a:pt x="111" y="836"/>
                  </a:cubicBezTo>
                  <a:cubicBezTo>
                    <a:pt x="106" y="845"/>
                    <a:pt x="117" y="859"/>
                    <a:pt x="113" y="869"/>
                  </a:cubicBezTo>
                  <a:cubicBezTo>
                    <a:pt x="111" y="865"/>
                    <a:pt x="109" y="856"/>
                    <a:pt x="103" y="861"/>
                  </a:cubicBezTo>
                  <a:cubicBezTo>
                    <a:pt x="104" y="867"/>
                    <a:pt x="109" y="873"/>
                    <a:pt x="112" y="878"/>
                  </a:cubicBezTo>
                  <a:cubicBezTo>
                    <a:pt x="114" y="881"/>
                    <a:pt x="115" y="887"/>
                    <a:pt x="121" y="886"/>
                  </a:cubicBezTo>
                  <a:cubicBezTo>
                    <a:pt x="122" y="883"/>
                    <a:pt x="121" y="879"/>
                    <a:pt x="122" y="876"/>
                  </a:cubicBezTo>
                  <a:cubicBezTo>
                    <a:pt x="127" y="875"/>
                    <a:pt x="124" y="881"/>
                    <a:pt x="128" y="881"/>
                  </a:cubicBezTo>
                  <a:cubicBezTo>
                    <a:pt x="133" y="880"/>
                    <a:pt x="133" y="876"/>
                    <a:pt x="138" y="875"/>
                  </a:cubicBezTo>
                  <a:cubicBezTo>
                    <a:pt x="141" y="875"/>
                    <a:pt x="143" y="877"/>
                    <a:pt x="145" y="877"/>
                  </a:cubicBezTo>
                  <a:cubicBezTo>
                    <a:pt x="149" y="877"/>
                    <a:pt x="152" y="873"/>
                    <a:pt x="155" y="876"/>
                  </a:cubicBezTo>
                  <a:cubicBezTo>
                    <a:pt x="153" y="879"/>
                    <a:pt x="155" y="880"/>
                    <a:pt x="157" y="882"/>
                  </a:cubicBezTo>
                  <a:cubicBezTo>
                    <a:pt x="161" y="882"/>
                    <a:pt x="163" y="878"/>
                    <a:pt x="166" y="876"/>
                  </a:cubicBezTo>
                  <a:cubicBezTo>
                    <a:pt x="178" y="878"/>
                    <a:pt x="192" y="884"/>
                    <a:pt x="204" y="880"/>
                  </a:cubicBezTo>
                  <a:cubicBezTo>
                    <a:pt x="206" y="879"/>
                    <a:pt x="208" y="875"/>
                    <a:pt x="210" y="874"/>
                  </a:cubicBezTo>
                  <a:cubicBezTo>
                    <a:pt x="217" y="870"/>
                    <a:pt x="224" y="874"/>
                    <a:pt x="231" y="871"/>
                  </a:cubicBezTo>
                  <a:cubicBezTo>
                    <a:pt x="231" y="869"/>
                    <a:pt x="233" y="868"/>
                    <a:pt x="234" y="866"/>
                  </a:cubicBezTo>
                  <a:cubicBezTo>
                    <a:pt x="228" y="850"/>
                    <a:pt x="223" y="835"/>
                    <a:pt x="215" y="822"/>
                  </a:cubicBezTo>
                  <a:cubicBezTo>
                    <a:pt x="212" y="821"/>
                    <a:pt x="213" y="825"/>
                    <a:pt x="210" y="825"/>
                  </a:cubicBezTo>
                  <a:cubicBezTo>
                    <a:pt x="205" y="815"/>
                    <a:pt x="194" y="809"/>
                    <a:pt x="187" y="800"/>
                  </a:cubicBezTo>
                  <a:cubicBezTo>
                    <a:pt x="187" y="797"/>
                    <a:pt x="190" y="796"/>
                    <a:pt x="191" y="793"/>
                  </a:cubicBezTo>
                  <a:cubicBezTo>
                    <a:pt x="193" y="791"/>
                    <a:pt x="190" y="791"/>
                    <a:pt x="191" y="789"/>
                  </a:cubicBezTo>
                  <a:cubicBezTo>
                    <a:pt x="197" y="764"/>
                    <a:pt x="197" y="740"/>
                    <a:pt x="196" y="717"/>
                  </a:cubicBezTo>
                  <a:cubicBezTo>
                    <a:pt x="196" y="714"/>
                    <a:pt x="199" y="705"/>
                    <a:pt x="199" y="699"/>
                  </a:cubicBezTo>
                  <a:cubicBezTo>
                    <a:pt x="199" y="697"/>
                    <a:pt x="198" y="696"/>
                    <a:pt x="198" y="694"/>
                  </a:cubicBezTo>
                  <a:cubicBezTo>
                    <a:pt x="198" y="688"/>
                    <a:pt x="201" y="682"/>
                    <a:pt x="201" y="676"/>
                  </a:cubicBezTo>
                  <a:cubicBezTo>
                    <a:pt x="201" y="671"/>
                    <a:pt x="202" y="670"/>
                    <a:pt x="202" y="667"/>
                  </a:cubicBezTo>
                  <a:cubicBezTo>
                    <a:pt x="204" y="662"/>
                    <a:pt x="203" y="657"/>
                    <a:pt x="203" y="652"/>
                  </a:cubicBezTo>
                  <a:cubicBezTo>
                    <a:pt x="203" y="651"/>
                    <a:pt x="206" y="651"/>
                    <a:pt x="205" y="649"/>
                  </a:cubicBezTo>
                  <a:cubicBezTo>
                    <a:pt x="205" y="639"/>
                    <a:pt x="209" y="634"/>
                    <a:pt x="208" y="623"/>
                  </a:cubicBezTo>
                  <a:cubicBezTo>
                    <a:pt x="212" y="614"/>
                    <a:pt x="212" y="604"/>
                    <a:pt x="213" y="594"/>
                  </a:cubicBezTo>
                  <a:cubicBezTo>
                    <a:pt x="216" y="576"/>
                    <a:pt x="221" y="560"/>
                    <a:pt x="221" y="541"/>
                  </a:cubicBezTo>
                  <a:cubicBezTo>
                    <a:pt x="226" y="522"/>
                    <a:pt x="227" y="503"/>
                    <a:pt x="231" y="482"/>
                  </a:cubicBezTo>
                  <a:cubicBezTo>
                    <a:pt x="233" y="482"/>
                    <a:pt x="234" y="482"/>
                    <a:pt x="234" y="481"/>
                  </a:cubicBezTo>
                  <a:cubicBezTo>
                    <a:pt x="232" y="474"/>
                    <a:pt x="232" y="468"/>
                    <a:pt x="236" y="460"/>
                  </a:cubicBezTo>
                  <a:cubicBezTo>
                    <a:pt x="239" y="461"/>
                    <a:pt x="238" y="465"/>
                    <a:pt x="243" y="464"/>
                  </a:cubicBezTo>
                  <a:cubicBezTo>
                    <a:pt x="245" y="459"/>
                    <a:pt x="240" y="454"/>
                    <a:pt x="239" y="450"/>
                  </a:cubicBezTo>
                  <a:cubicBezTo>
                    <a:pt x="242" y="447"/>
                    <a:pt x="244" y="443"/>
                    <a:pt x="248" y="441"/>
                  </a:cubicBezTo>
                  <a:cubicBezTo>
                    <a:pt x="247" y="444"/>
                    <a:pt x="250" y="443"/>
                    <a:pt x="250" y="444"/>
                  </a:cubicBezTo>
                  <a:cubicBezTo>
                    <a:pt x="253" y="448"/>
                    <a:pt x="253" y="455"/>
                    <a:pt x="255" y="460"/>
                  </a:cubicBezTo>
                  <a:cubicBezTo>
                    <a:pt x="252" y="459"/>
                    <a:pt x="252" y="464"/>
                    <a:pt x="253" y="464"/>
                  </a:cubicBezTo>
                  <a:cubicBezTo>
                    <a:pt x="253" y="463"/>
                    <a:pt x="254" y="462"/>
                    <a:pt x="255" y="462"/>
                  </a:cubicBezTo>
                  <a:cubicBezTo>
                    <a:pt x="258" y="468"/>
                    <a:pt x="258" y="478"/>
                    <a:pt x="257" y="486"/>
                  </a:cubicBezTo>
                  <a:cubicBezTo>
                    <a:pt x="259" y="487"/>
                    <a:pt x="259" y="483"/>
                    <a:pt x="259" y="485"/>
                  </a:cubicBezTo>
                  <a:cubicBezTo>
                    <a:pt x="257" y="488"/>
                    <a:pt x="260" y="486"/>
                    <a:pt x="261" y="487"/>
                  </a:cubicBezTo>
                  <a:cubicBezTo>
                    <a:pt x="265" y="546"/>
                    <a:pt x="269" y="600"/>
                    <a:pt x="273" y="657"/>
                  </a:cubicBezTo>
                  <a:cubicBezTo>
                    <a:pt x="274" y="678"/>
                    <a:pt x="278" y="699"/>
                    <a:pt x="279" y="721"/>
                  </a:cubicBezTo>
                  <a:cubicBezTo>
                    <a:pt x="279" y="732"/>
                    <a:pt x="283" y="742"/>
                    <a:pt x="280" y="753"/>
                  </a:cubicBezTo>
                  <a:cubicBezTo>
                    <a:pt x="286" y="762"/>
                    <a:pt x="279" y="783"/>
                    <a:pt x="283" y="791"/>
                  </a:cubicBezTo>
                  <a:cubicBezTo>
                    <a:pt x="281" y="792"/>
                    <a:pt x="281" y="796"/>
                    <a:pt x="279" y="797"/>
                  </a:cubicBezTo>
                  <a:cubicBezTo>
                    <a:pt x="277" y="798"/>
                    <a:pt x="277" y="796"/>
                    <a:pt x="275" y="797"/>
                  </a:cubicBezTo>
                  <a:cubicBezTo>
                    <a:pt x="276" y="802"/>
                    <a:pt x="283" y="804"/>
                    <a:pt x="287" y="800"/>
                  </a:cubicBezTo>
                  <a:cubicBezTo>
                    <a:pt x="287" y="806"/>
                    <a:pt x="281" y="808"/>
                    <a:pt x="278" y="812"/>
                  </a:cubicBezTo>
                  <a:cubicBezTo>
                    <a:pt x="266" y="827"/>
                    <a:pt x="256" y="844"/>
                    <a:pt x="252" y="865"/>
                  </a:cubicBezTo>
                  <a:cubicBezTo>
                    <a:pt x="255" y="869"/>
                    <a:pt x="254" y="870"/>
                    <a:pt x="255" y="874"/>
                  </a:cubicBezTo>
                  <a:cubicBezTo>
                    <a:pt x="258" y="876"/>
                    <a:pt x="262" y="873"/>
                    <a:pt x="265" y="873"/>
                  </a:cubicBezTo>
                  <a:cubicBezTo>
                    <a:pt x="273" y="873"/>
                    <a:pt x="283" y="879"/>
                    <a:pt x="293" y="880"/>
                  </a:cubicBezTo>
                  <a:cubicBezTo>
                    <a:pt x="306" y="880"/>
                    <a:pt x="320" y="871"/>
                    <a:pt x="332" y="871"/>
                  </a:cubicBezTo>
                  <a:cubicBezTo>
                    <a:pt x="342" y="871"/>
                    <a:pt x="349" y="875"/>
                    <a:pt x="355" y="879"/>
                  </a:cubicBezTo>
                  <a:cubicBezTo>
                    <a:pt x="356" y="877"/>
                    <a:pt x="357" y="875"/>
                    <a:pt x="358" y="874"/>
                  </a:cubicBezTo>
                  <a:cubicBezTo>
                    <a:pt x="356" y="871"/>
                    <a:pt x="353" y="869"/>
                    <a:pt x="353" y="865"/>
                  </a:cubicBezTo>
                  <a:cubicBezTo>
                    <a:pt x="359" y="859"/>
                    <a:pt x="355" y="851"/>
                    <a:pt x="355" y="844"/>
                  </a:cubicBezTo>
                  <a:cubicBezTo>
                    <a:pt x="356" y="836"/>
                    <a:pt x="363" y="830"/>
                    <a:pt x="359" y="824"/>
                  </a:cubicBezTo>
                  <a:cubicBezTo>
                    <a:pt x="353" y="822"/>
                    <a:pt x="351" y="827"/>
                    <a:pt x="347" y="828"/>
                  </a:cubicBezTo>
                  <a:cubicBezTo>
                    <a:pt x="344" y="824"/>
                    <a:pt x="344" y="818"/>
                    <a:pt x="336" y="819"/>
                  </a:cubicBezTo>
                  <a:cubicBezTo>
                    <a:pt x="335" y="821"/>
                    <a:pt x="337" y="824"/>
                    <a:pt x="336" y="824"/>
                  </a:cubicBezTo>
                  <a:cubicBezTo>
                    <a:pt x="324" y="821"/>
                    <a:pt x="326" y="802"/>
                    <a:pt x="326" y="791"/>
                  </a:cubicBezTo>
                  <a:cubicBezTo>
                    <a:pt x="321" y="776"/>
                    <a:pt x="325" y="765"/>
                    <a:pt x="329" y="752"/>
                  </a:cubicBezTo>
                  <a:cubicBezTo>
                    <a:pt x="328" y="750"/>
                    <a:pt x="326" y="750"/>
                    <a:pt x="325" y="749"/>
                  </a:cubicBezTo>
                  <a:cubicBezTo>
                    <a:pt x="326" y="737"/>
                    <a:pt x="321" y="719"/>
                    <a:pt x="326" y="712"/>
                  </a:cubicBezTo>
                  <a:cubicBezTo>
                    <a:pt x="328" y="714"/>
                    <a:pt x="325" y="723"/>
                    <a:pt x="330" y="722"/>
                  </a:cubicBezTo>
                  <a:cubicBezTo>
                    <a:pt x="331" y="716"/>
                    <a:pt x="330" y="710"/>
                    <a:pt x="330" y="703"/>
                  </a:cubicBezTo>
                  <a:cubicBezTo>
                    <a:pt x="328" y="661"/>
                    <a:pt x="328" y="622"/>
                    <a:pt x="329" y="573"/>
                  </a:cubicBezTo>
                  <a:cubicBezTo>
                    <a:pt x="329" y="572"/>
                    <a:pt x="330" y="570"/>
                    <a:pt x="331" y="569"/>
                  </a:cubicBezTo>
                  <a:cubicBezTo>
                    <a:pt x="328" y="549"/>
                    <a:pt x="330" y="531"/>
                    <a:pt x="331" y="512"/>
                  </a:cubicBezTo>
                  <a:cubicBezTo>
                    <a:pt x="333" y="508"/>
                    <a:pt x="337" y="505"/>
                    <a:pt x="338" y="500"/>
                  </a:cubicBezTo>
                  <a:cubicBezTo>
                    <a:pt x="337" y="498"/>
                    <a:pt x="334" y="498"/>
                    <a:pt x="332" y="496"/>
                  </a:cubicBezTo>
                  <a:cubicBezTo>
                    <a:pt x="336" y="438"/>
                    <a:pt x="339" y="389"/>
                    <a:pt x="338" y="345"/>
                  </a:cubicBezTo>
                  <a:cubicBezTo>
                    <a:pt x="342" y="322"/>
                    <a:pt x="338" y="287"/>
                    <a:pt x="340" y="261"/>
                  </a:cubicBezTo>
                  <a:cubicBezTo>
                    <a:pt x="340" y="234"/>
                    <a:pt x="344" y="221"/>
                    <a:pt x="342" y="193"/>
                  </a:cubicBezTo>
                  <a:cubicBezTo>
                    <a:pt x="346" y="183"/>
                    <a:pt x="343" y="168"/>
                    <a:pt x="346" y="157"/>
                  </a:cubicBezTo>
                  <a:cubicBezTo>
                    <a:pt x="348" y="148"/>
                    <a:pt x="353" y="138"/>
                    <a:pt x="347" y="131"/>
                  </a:cubicBezTo>
                  <a:cubicBezTo>
                    <a:pt x="344" y="130"/>
                    <a:pt x="344" y="133"/>
                    <a:pt x="343" y="134"/>
                  </a:cubicBezTo>
                  <a:cubicBezTo>
                    <a:pt x="342" y="131"/>
                    <a:pt x="342" y="128"/>
                    <a:pt x="342" y="124"/>
                  </a:cubicBezTo>
                  <a:cubicBezTo>
                    <a:pt x="343" y="122"/>
                    <a:pt x="345" y="121"/>
                    <a:pt x="346" y="120"/>
                  </a:cubicBezTo>
                  <a:cubicBezTo>
                    <a:pt x="359" y="152"/>
                    <a:pt x="370" y="187"/>
                    <a:pt x="385" y="218"/>
                  </a:cubicBezTo>
                  <a:cubicBezTo>
                    <a:pt x="389" y="229"/>
                    <a:pt x="398" y="235"/>
                    <a:pt x="402" y="245"/>
                  </a:cubicBezTo>
                  <a:cubicBezTo>
                    <a:pt x="402" y="246"/>
                    <a:pt x="403" y="250"/>
                    <a:pt x="403" y="252"/>
                  </a:cubicBezTo>
                  <a:cubicBezTo>
                    <a:pt x="410" y="254"/>
                    <a:pt x="413" y="243"/>
                    <a:pt x="416" y="241"/>
                  </a:cubicBezTo>
                  <a:cubicBezTo>
                    <a:pt x="417" y="246"/>
                    <a:pt x="412" y="245"/>
                    <a:pt x="412" y="250"/>
                  </a:cubicBezTo>
                  <a:cubicBezTo>
                    <a:pt x="413" y="251"/>
                    <a:pt x="414" y="252"/>
                    <a:pt x="416" y="252"/>
                  </a:cubicBezTo>
                  <a:cubicBezTo>
                    <a:pt x="422" y="248"/>
                    <a:pt x="426" y="241"/>
                    <a:pt x="427" y="232"/>
                  </a:cubicBezTo>
                  <a:cubicBezTo>
                    <a:pt x="438" y="209"/>
                    <a:pt x="452" y="189"/>
                    <a:pt x="462" y="165"/>
                  </a:cubicBezTo>
                  <a:cubicBezTo>
                    <a:pt x="473" y="146"/>
                    <a:pt x="485" y="129"/>
                    <a:pt x="492" y="108"/>
                  </a:cubicBezTo>
                  <a:cubicBezTo>
                    <a:pt x="505" y="85"/>
                    <a:pt x="516" y="56"/>
                    <a:pt x="529" y="35"/>
                  </a:cubicBezTo>
                  <a:cubicBezTo>
                    <a:pt x="532" y="34"/>
                    <a:pt x="530" y="38"/>
                    <a:pt x="532" y="39"/>
                  </a:cubicBezTo>
                  <a:cubicBezTo>
                    <a:pt x="541" y="39"/>
                    <a:pt x="543" y="38"/>
                    <a:pt x="550" y="36"/>
                  </a:cubicBezTo>
                  <a:cubicBezTo>
                    <a:pt x="560" y="43"/>
                    <a:pt x="569" y="44"/>
                    <a:pt x="580" y="50"/>
                  </a:cubicBezTo>
                  <a:cubicBezTo>
                    <a:pt x="581" y="49"/>
                    <a:pt x="579" y="48"/>
                    <a:pt x="582" y="48"/>
                  </a:cubicBezTo>
                  <a:cubicBezTo>
                    <a:pt x="582" y="49"/>
                    <a:pt x="581" y="49"/>
                    <a:pt x="581" y="50"/>
                  </a:cubicBezTo>
                  <a:cubicBezTo>
                    <a:pt x="589" y="52"/>
                    <a:pt x="597" y="58"/>
                    <a:pt x="607" y="54"/>
                  </a:cubicBezTo>
                  <a:cubicBezTo>
                    <a:pt x="623" y="36"/>
                    <a:pt x="652" y="30"/>
                    <a:pt x="666" y="10"/>
                  </a:cubicBezTo>
                  <a:cubicBezTo>
                    <a:pt x="661" y="6"/>
                    <a:pt x="655" y="12"/>
                    <a:pt x="649" y="14"/>
                  </a:cubicBezTo>
                  <a:close/>
                  <a:moveTo>
                    <a:pt x="115" y="849"/>
                  </a:moveTo>
                  <a:cubicBezTo>
                    <a:pt x="116" y="850"/>
                    <a:pt x="117" y="852"/>
                    <a:pt x="117" y="854"/>
                  </a:cubicBezTo>
                  <a:cubicBezTo>
                    <a:pt x="115" y="854"/>
                    <a:pt x="116" y="851"/>
                    <a:pt x="115" y="849"/>
                  </a:cubicBezTo>
                  <a:close/>
                  <a:moveTo>
                    <a:pt x="119" y="869"/>
                  </a:moveTo>
                  <a:cubicBezTo>
                    <a:pt x="119" y="866"/>
                    <a:pt x="122" y="865"/>
                    <a:pt x="125" y="865"/>
                  </a:cubicBezTo>
                  <a:cubicBezTo>
                    <a:pt x="123" y="866"/>
                    <a:pt x="123" y="869"/>
                    <a:pt x="119" y="869"/>
                  </a:cubicBezTo>
                  <a:close/>
                  <a:moveTo>
                    <a:pt x="218" y="842"/>
                  </a:moveTo>
                  <a:cubicBezTo>
                    <a:pt x="223" y="849"/>
                    <a:pt x="225" y="858"/>
                    <a:pt x="227" y="865"/>
                  </a:cubicBezTo>
                  <a:cubicBezTo>
                    <a:pt x="224" y="867"/>
                    <a:pt x="220" y="868"/>
                    <a:pt x="215" y="868"/>
                  </a:cubicBezTo>
                  <a:cubicBezTo>
                    <a:pt x="217" y="861"/>
                    <a:pt x="219" y="851"/>
                    <a:pt x="218" y="842"/>
                  </a:cubicBezTo>
                  <a:close/>
                  <a:moveTo>
                    <a:pt x="274" y="826"/>
                  </a:moveTo>
                  <a:cubicBezTo>
                    <a:pt x="274" y="829"/>
                    <a:pt x="271" y="833"/>
                    <a:pt x="268" y="835"/>
                  </a:cubicBezTo>
                  <a:cubicBezTo>
                    <a:pt x="269" y="831"/>
                    <a:pt x="272" y="829"/>
                    <a:pt x="274" y="826"/>
                  </a:cubicBezTo>
                  <a:close/>
                  <a:moveTo>
                    <a:pt x="274" y="867"/>
                  </a:moveTo>
                  <a:cubicBezTo>
                    <a:pt x="272" y="866"/>
                    <a:pt x="272" y="867"/>
                    <a:pt x="270" y="867"/>
                  </a:cubicBezTo>
                  <a:cubicBezTo>
                    <a:pt x="271" y="863"/>
                    <a:pt x="273" y="862"/>
                    <a:pt x="275" y="859"/>
                  </a:cubicBezTo>
                  <a:cubicBezTo>
                    <a:pt x="277" y="861"/>
                    <a:pt x="274" y="864"/>
                    <a:pt x="274" y="867"/>
                  </a:cubicBezTo>
                  <a:close/>
                  <a:moveTo>
                    <a:pt x="266" y="861"/>
                  </a:moveTo>
                  <a:cubicBezTo>
                    <a:pt x="269" y="853"/>
                    <a:pt x="273" y="848"/>
                    <a:pt x="276" y="842"/>
                  </a:cubicBezTo>
                  <a:cubicBezTo>
                    <a:pt x="277" y="843"/>
                    <a:pt x="276" y="846"/>
                    <a:pt x="278" y="849"/>
                  </a:cubicBezTo>
                  <a:cubicBezTo>
                    <a:pt x="274" y="853"/>
                    <a:pt x="272" y="858"/>
                    <a:pt x="266" y="861"/>
                  </a:cubicBezTo>
                  <a:close/>
                  <a:moveTo>
                    <a:pt x="332" y="51"/>
                  </a:moveTo>
                  <a:cubicBezTo>
                    <a:pt x="334" y="52"/>
                    <a:pt x="335" y="56"/>
                    <a:pt x="332" y="55"/>
                  </a:cubicBezTo>
                  <a:cubicBezTo>
                    <a:pt x="331" y="53"/>
                    <a:pt x="332" y="52"/>
                    <a:pt x="332" y="51"/>
                  </a:cubicBezTo>
                  <a:close/>
                  <a:moveTo>
                    <a:pt x="332" y="101"/>
                  </a:moveTo>
                  <a:cubicBezTo>
                    <a:pt x="328" y="101"/>
                    <a:pt x="330" y="93"/>
                    <a:pt x="329" y="90"/>
                  </a:cubicBezTo>
                  <a:cubicBezTo>
                    <a:pt x="332" y="89"/>
                    <a:pt x="333" y="97"/>
                    <a:pt x="332" y="101"/>
                  </a:cubicBezTo>
                  <a:close/>
                  <a:moveTo>
                    <a:pt x="332" y="130"/>
                  </a:moveTo>
                  <a:cubicBezTo>
                    <a:pt x="329" y="130"/>
                    <a:pt x="329" y="125"/>
                    <a:pt x="329" y="122"/>
                  </a:cubicBezTo>
                  <a:cubicBezTo>
                    <a:pt x="332" y="122"/>
                    <a:pt x="330" y="127"/>
                    <a:pt x="332" y="130"/>
                  </a:cubicBezTo>
                  <a:close/>
                  <a:moveTo>
                    <a:pt x="330" y="201"/>
                  </a:moveTo>
                  <a:cubicBezTo>
                    <a:pt x="326" y="199"/>
                    <a:pt x="327" y="192"/>
                    <a:pt x="327" y="186"/>
                  </a:cubicBezTo>
                  <a:cubicBezTo>
                    <a:pt x="333" y="188"/>
                    <a:pt x="329" y="195"/>
                    <a:pt x="330" y="201"/>
                  </a:cubicBezTo>
                  <a:close/>
                  <a:moveTo>
                    <a:pt x="315" y="814"/>
                  </a:moveTo>
                  <a:cubicBezTo>
                    <a:pt x="318" y="815"/>
                    <a:pt x="320" y="818"/>
                    <a:pt x="321" y="821"/>
                  </a:cubicBezTo>
                  <a:cubicBezTo>
                    <a:pt x="320" y="824"/>
                    <a:pt x="318" y="826"/>
                    <a:pt x="316" y="827"/>
                  </a:cubicBezTo>
                  <a:cubicBezTo>
                    <a:pt x="318" y="822"/>
                    <a:pt x="318" y="818"/>
                    <a:pt x="315" y="814"/>
                  </a:cubicBezTo>
                  <a:close/>
                  <a:moveTo>
                    <a:pt x="288" y="780"/>
                  </a:moveTo>
                  <a:cubicBezTo>
                    <a:pt x="288" y="777"/>
                    <a:pt x="290" y="770"/>
                    <a:pt x="293" y="774"/>
                  </a:cubicBezTo>
                  <a:cubicBezTo>
                    <a:pt x="291" y="775"/>
                    <a:pt x="292" y="779"/>
                    <a:pt x="288" y="780"/>
                  </a:cubicBezTo>
                  <a:close/>
                  <a:moveTo>
                    <a:pt x="291" y="799"/>
                  </a:moveTo>
                  <a:cubicBezTo>
                    <a:pt x="290" y="799"/>
                    <a:pt x="291" y="796"/>
                    <a:pt x="291" y="795"/>
                  </a:cubicBezTo>
                  <a:cubicBezTo>
                    <a:pt x="293" y="795"/>
                    <a:pt x="293" y="798"/>
                    <a:pt x="291" y="799"/>
                  </a:cubicBezTo>
                  <a:close/>
                  <a:moveTo>
                    <a:pt x="280" y="486"/>
                  </a:moveTo>
                  <a:cubicBezTo>
                    <a:pt x="278" y="484"/>
                    <a:pt x="277" y="481"/>
                    <a:pt x="276" y="479"/>
                  </a:cubicBezTo>
                  <a:cubicBezTo>
                    <a:pt x="275" y="477"/>
                    <a:pt x="277" y="477"/>
                    <a:pt x="278" y="475"/>
                  </a:cubicBezTo>
                  <a:cubicBezTo>
                    <a:pt x="281" y="478"/>
                    <a:pt x="278" y="482"/>
                    <a:pt x="280" y="486"/>
                  </a:cubicBezTo>
                  <a:close/>
                  <a:moveTo>
                    <a:pt x="280" y="502"/>
                  </a:moveTo>
                  <a:cubicBezTo>
                    <a:pt x="281" y="503"/>
                    <a:pt x="281" y="504"/>
                    <a:pt x="281" y="505"/>
                  </a:cubicBezTo>
                  <a:cubicBezTo>
                    <a:pt x="279" y="506"/>
                    <a:pt x="280" y="504"/>
                    <a:pt x="279" y="503"/>
                  </a:cubicBezTo>
                  <a:cubicBezTo>
                    <a:pt x="279" y="503"/>
                    <a:pt x="280" y="503"/>
                    <a:pt x="280" y="502"/>
                  </a:cubicBezTo>
                  <a:close/>
                  <a:moveTo>
                    <a:pt x="282" y="522"/>
                  </a:moveTo>
                  <a:cubicBezTo>
                    <a:pt x="281" y="524"/>
                    <a:pt x="279" y="520"/>
                    <a:pt x="280" y="518"/>
                  </a:cubicBezTo>
                  <a:cubicBezTo>
                    <a:pt x="283" y="518"/>
                    <a:pt x="280" y="521"/>
                    <a:pt x="282" y="522"/>
                  </a:cubicBezTo>
                  <a:close/>
                  <a:moveTo>
                    <a:pt x="280" y="445"/>
                  </a:moveTo>
                  <a:cubicBezTo>
                    <a:pt x="278" y="445"/>
                    <a:pt x="279" y="441"/>
                    <a:pt x="276" y="442"/>
                  </a:cubicBezTo>
                  <a:cubicBezTo>
                    <a:pt x="278" y="439"/>
                    <a:pt x="279" y="433"/>
                    <a:pt x="284" y="435"/>
                  </a:cubicBezTo>
                  <a:cubicBezTo>
                    <a:pt x="283" y="438"/>
                    <a:pt x="284" y="439"/>
                    <a:pt x="284" y="441"/>
                  </a:cubicBezTo>
                  <a:cubicBezTo>
                    <a:pt x="282" y="442"/>
                    <a:pt x="280" y="442"/>
                    <a:pt x="280" y="445"/>
                  </a:cubicBezTo>
                  <a:close/>
                  <a:moveTo>
                    <a:pt x="243" y="394"/>
                  </a:moveTo>
                  <a:cubicBezTo>
                    <a:pt x="241" y="394"/>
                    <a:pt x="241" y="393"/>
                    <a:pt x="239" y="392"/>
                  </a:cubicBezTo>
                  <a:cubicBezTo>
                    <a:pt x="241" y="389"/>
                    <a:pt x="244" y="384"/>
                    <a:pt x="247" y="388"/>
                  </a:cubicBezTo>
                  <a:cubicBezTo>
                    <a:pt x="246" y="391"/>
                    <a:pt x="243" y="391"/>
                    <a:pt x="243" y="394"/>
                  </a:cubicBezTo>
                  <a:close/>
                  <a:moveTo>
                    <a:pt x="240" y="408"/>
                  </a:moveTo>
                  <a:cubicBezTo>
                    <a:pt x="247" y="411"/>
                    <a:pt x="240" y="413"/>
                    <a:pt x="240" y="408"/>
                  </a:cubicBezTo>
                  <a:close/>
                  <a:moveTo>
                    <a:pt x="203" y="482"/>
                  </a:moveTo>
                  <a:cubicBezTo>
                    <a:pt x="204" y="479"/>
                    <a:pt x="199" y="474"/>
                    <a:pt x="203" y="471"/>
                  </a:cubicBezTo>
                  <a:cubicBezTo>
                    <a:pt x="206" y="471"/>
                    <a:pt x="206" y="474"/>
                    <a:pt x="208" y="475"/>
                  </a:cubicBezTo>
                  <a:cubicBezTo>
                    <a:pt x="207" y="478"/>
                    <a:pt x="205" y="480"/>
                    <a:pt x="203" y="482"/>
                  </a:cubicBezTo>
                  <a:close/>
                  <a:moveTo>
                    <a:pt x="206" y="502"/>
                  </a:moveTo>
                  <a:cubicBezTo>
                    <a:pt x="204" y="502"/>
                    <a:pt x="200" y="497"/>
                    <a:pt x="203" y="494"/>
                  </a:cubicBezTo>
                  <a:cubicBezTo>
                    <a:pt x="205" y="495"/>
                    <a:pt x="205" y="499"/>
                    <a:pt x="206" y="502"/>
                  </a:cubicBezTo>
                  <a:close/>
                  <a:moveTo>
                    <a:pt x="197" y="555"/>
                  </a:moveTo>
                  <a:cubicBezTo>
                    <a:pt x="194" y="554"/>
                    <a:pt x="193" y="550"/>
                    <a:pt x="195" y="547"/>
                  </a:cubicBezTo>
                  <a:cubicBezTo>
                    <a:pt x="195" y="547"/>
                    <a:pt x="196" y="547"/>
                    <a:pt x="197" y="547"/>
                  </a:cubicBezTo>
                  <a:cubicBezTo>
                    <a:pt x="198" y="550"/>
                    <a:pt x="199" y="553"/>
                    <a:pt x="197" y="555"/>
                  </a:cubicBezTo>
                  <a:close/>
                  <a:moveTo>
                    <a:pt x="196" y="608"/>
                  </a:moveTo>
                  <a:cubicBezTo>
                    <a:pt x="195" y="606"/>
                    <a:pt x="195" y="602"/>
                    <a:pt x="196" y="600"/>
                  </a:cubicBezTo>
                  <a:cubicBezTo>
                    <a:pt x="198" y="602"/>
                    <a:pt x="200" y="607"/>
                    <a:pt x="196" y="608"/>
                  </a:cubicBezTo>
                  <a:close/>
                  <a:moveTo>
                    <a:pt x="153" y="366"/>
                  </a:moveTo>
                  <a:cubicBezTo>
                    <a:pt x="154" y="367"/>
                    <a:pt x="157" y="367"/>
                    <a:pt x="158" y="365"/>
                  </a:cubicBezTo>
                  <a:cubicBezTo>
                    <a:pt x="160" y="367"/>
                    <a:pt x="160" y="370"/>
                    <a:pt x="161" y="373"/>
                  </a:cubicBezTo>
                  <a:cubicBezTo>
                    <a:pt x="159" y="372"/>
                    <a:pt x="158" y="370"/>
                    <a:pt x="157" y="369"/>
                  </a:cubicBezTo>
                  <a:cubicBezTo>
                    <a:pt x="155" y="370"/>
                    <a:pt x="154" y="371"/>
                    <a:pt x="154" y="373"/>
                  </a:cubicBezTo>
                  <a:cubicBezTo>
                    <a:pt x="152" y="371"/>
                    <a:pt x="154" y="369"/>
                    <a:pt x="153" y="366"/>
                  </a:cubicBezTo>
                  <a:close/>
                  <a:moveTo>
                    <a:pt x="142" y="161"/>
                  </a:moveTo>
                  <a:cubicBezTo>
                    <a:pt x="147" y="181"/>
                    <a:pt x="148" y="211"/>
                    <a:pt x="151" y="229"/>
                  </a:cubicBezTo>
                  <a:cubicBezTo>
                    <a:pt x="149" y="232"/>
                    <a:pt x="149" y="233"/>
                    <a:pt x="147" y="236"/>
                  </a:cubicBezTo>
                  <a:cubicBezTo>
                    <a:pt x="144" y="231"/>
                    <a:pt x="146" y="225"/>
                    <a:pt x="145" y="220"/>
                  </a:cubicBezTo>
                  <a:cubicBezTo>
                    <a:pt x="144" y="199"/>
                    <a:pt x="142" y="183"/>
                    <a:pt x="142" y="161"/>
                  </a:cubicBezTo>
                  <a:close/>
                  <a:moveTo>
                    <a:pt x="146" y="144"/>
                  </a:moveTo>
                  <a:cubicBezTo>
                    <a:pt x="143" y="134"/>
                    <a:pt x="145" y="123"/>
                    <a:pt x="143" y="111"/>
                  </a:cubicBezTo>
                  <a:cubicBezTo>
                    <a:pt x="145" y="111"/>
                    <a:pt x="146" y="110"/>
                    <a:pt x="147" y="109"/>
                  </a:cubicBezTo>
                  <a:cubicBezTo>
                    <a:pt x="146" y="120"/>
                    <a:pt x="148" y="132"/>
                    <a:pt x="146" y="144"/>
                  </a:cubicBezTo>
                  <a:close/>
                  <a:moveTo>
                    <a:pt x="165" y="67"/>
                  </a:moveTo>
                  <a:cubicBezTo>
                    <a:pt x="162" y="70"/>
                    <a:pt x="160" y="73"/>
                    <a:pt x="158" y="76"/>
                  </a:cubicBezTo>
                  <a:cubicBezTo>
                    <a:pt x="156" y="75"/>
                    <a:pt x="155" y="73"/>
                    <a:pt x="155" y="71"/>
                  </a:cubicBezTo>
                  <a:cubicBezTo>
                    <a:pt x="157" y="68"/>
                    <a:pt x="160" y="66"/>
                    <a:pt x="162" y="63"/>
                  </a:cubicBezTo>
                  <a:cubicBezTo>
                    <a:pt x="163" y="64"/>
                    <a:pt x="165" y="65"/>
                    <a:pt x="165" y="67"/>
                  </a:cubicBezTo>
                  <a:close/>
                  <a:moveTo>
                    <a:pt x="163" y="55"/>
                  </a:moveTo>
                  <a:cubicBezTo>
                    <a:pt x="162" y="52"/>
                    <a:pt x="167" y="49"/>
                    <a:pt x="168" y="46"/>
                  </a:cubicBezTo>
                  <a:cubicBezTo>
                    <a:pt x="170" y="46"/>
                    <a:pt x="169" y="48"/>
                    <a:pt x="170" y="48"/>
                  </a:cubicBezTo>
                  <a:cubicBezTo>
                    <a:pt x="168" y="50"/>
                    <a:pt x="166" y="54"/>
                    <a:pt x="163" y="55"/>
                  </a:cubicBezTo>
                  <a:close/>
                  <a:moveTo>
                    <a:pt x="222" y="55"/>
                  </a:moveTo>
                  <a:cubicBezTo>
                    <a:pt x="224" y="59"/>
                    <a:pt x="218" y="60"/>
                    <a:pt x="218" y="63"/>
                  </a:cubicBezTo>
                  <a:cubicBezTo>
                    <a:pt x="217" y="63"/>
                    <a:pt x="217" y="61"/>
                    <a:pt x="215" y="61"/>
                  </a:cubicBezTo>
                  <a:cubicBezTo>
                    <a:pt x="217" y="59"/>
                    <a:pt x="220" y="59"/>
                    <a:pt x="219" y="55"/>
                  </a:cubicBezTo>
                  <a:cubicBezTo>
                    <a:pt x="220" y="55"/>
                    <a:pt x="221" y="55"/>
                    <a:pt x="222" y="55"/>
                  </a:cubicBezTo>
                  <a:close/>
                  <a:moveTo>
                    <a:pt x="220" y="33"/>
                  </a:moveTo>
                  <a:cubicBezTo>
                    <a:pt x="222" y="32"/>
                    <a:pt x="224" y="30"/>
                    <a:pt x="228" y="31"/>
                  </a:cubicBezTo>
                  <a:cubicBezTo>
                    <a:pt x="226" y="33"/>
                    <a:pt x="224" y="36"/>
                    <a:pt x="220" y="33"/>
                  </a:cubicBezTo>
                  <a:close/>
                  <a:moveTo>
                    <a:pt x="280" y="113"/>
                  </a:moveTo>
                  <a:cubicBezTo>
                    <a:pt x="281" y="115"/>
                    <a:pt x="284" y="116"/>
                    <a:pt x="283" y="119"/>
                  </a:cubicBezTo>
                  <a:cubicBezTo>
                    <a:pt x="283" y="120"/>
                    <a:pt x="282" y="120"/>
                    <a:pt x="281" y="121"/>
                  </a:cubicBezTo>
                  <a:cubicBezTo>
                    <a:pt x="279" y="120"/>
                    <a:pt x="281" y="116"/>
                    <a:pt x="280" y="113"/>
                  </a:cubicBezTo>
                  <a:close/>
                  <a:moveTo>
                    <a:pt x="289" y="53"/>
                  </a:moveTo>
                  <a:cubicBezTo>
                    <a:pt x="296" y="58"/>
                    <a:pt x="287" y="63"/>
                    <a:pt x="285" y="68"/>
                  </a:cubicBezTo>
                  <a:cubicBezTo>
                    <a:pt x="279" y="63"/>
                    <a:pt x="285" y="57"/>
                    <a:pt x="289" y="53"/>
                  </a:cubicBezTo>
                  <a:close/>
                  <a:moveTo>
                    <a:pt x="284" y="55"/>
                  </a:moveTo>
                  <a:cubicBezTo>
                    <a:pt x="284" y="52"/>
                    <a:pt x="286" y="50"/>
                    <a:pt x="289" y="50"/>
                  </a:cubicBezTo>
                  <a:cubicBezTo>
                    <a:pt x="288" y="53"/>
                    <a:pt x="287" y="54"/>
                    <a:pt x="284" y="55"/>
                  </a:cubicBezTo>
                  <a:close/>
                  <a:moveTo>
                    <a:pt x="316" y="87"/>
                  </a:moveTo>
                  <a:cubicBezTo>
                    <a:pt x="318" y="89"/>
                    <a:pt x="320" y="92"/>
                    <a:pt x="319" y="95"/>
                  </a:cubicBezTo>
                  <a:cubicBezTo>
                    <a:pt x="317" y="93"/>
                    <a:pt x="313" y="89"/>
                    <a:pt x="316" y="87"/>
                  </a:cubicBezTo>
                  <a:close/>
                  <a:moveTo>
                    <a:pt x="316" y="66"/>
                  </a:moveTo>
                  <a:cubicBezTo>
                    <a:pt x="318" y="68"/>
                    <a:pt x="319" y="71"/>
                    <a:pt x="320" y="73"/>
                  </a:cubicBezTo>
                  <a:cubicBezTo>
                    <a:pt x="320" y="75"/>
                    <a:pt x="318" y="74"/>
                    <a:pt x="317" y="76"/>
                  </a:cubicBezTo>
                  <a:cubicBezTo>
                    <a:pt x="314" y="73"/>
                    <a:pt x="316" y="70"/>
                    <a:pt x="316" y="66"/>
                  </a:cubicBezTo>
                  <a:close/>
                  <a:moveTo>
                    <a:pt x="317" y="118"/>
                  </a:moveTo>
                  <a:cubicBezTo>
                    <a:pt x="315" y="117"/>
                    <a:pt x="315" y="113"/>
                    <a:pt x="312" y="113"/>
                  </a:cubicBezTo>
                  <a:cubicBezTo>
                    <a:pt x="314" y="110"/>
                    <a:pt x="313" y="109"/>
                    <a:pt x="315" y="106"/>
                  </a:cubicBezTo>
                  <a:cubicBezTo>
                    <a:pt x="320" y="108"/>
                    <a:pt x="319" y="113"/>
                    <a:pt x="317" y="118"/>
                  </a:cubicBezTo>
                  <a:close/>
                  <a:moveTo>
                    <a:pt x="322" y="213"/>
                  </a:moveTo>
                  <a:cubicBezTo>
                    <a:pt x="321" y="213"/>
                    <a:pt x="322" y="211"/>
                    <a:pt x="320" y="211"/>
                  </a:cubicBezTo>
                  <a:cubicBezTo>
                    <a:pt x="320" y="210"/>
                    <a:pt x="322" y="210"/>
                    <a:pt x="322" y="209"/>
                  </a:cubicBezTo>
                  <a:cubicBezTo>
                    <a:pt x="323" y="209"/>
                    <a:pt x="322" y="209"/>
                    <a:pt x="322" y="209"/>
                  </a:cubicBezTo>
                  <a:cubicBezTo>
                    <a:pt x="322" y="211"/>
                    <a:pt x="323" y="212"/>
                    <a:pt x="322" y="213"/>
                  </a:cubicBezTo>
                  <a:close/>
                  <a:moveTo>
                    <a:pt x="311" y="740"/>
                  </a:moveTo>
                  <a:cubicBezTo>
                    <a:pt x="309" y="732"/>
                    <a:pt x="315" y="728"/>
                    <a:pt x="317" y="723"/>
                  </a:cubicBezTo>
                  <a:cubicBezTo>
                    <a:pt x="322" y="730"/>
                    <a:pt x="313" y="735"/>
                    <a:pt x="311" y="740"/>
                  </a:cubicBezTo>
                  <a:close/>
                  <a:moveTo>
                    <a:pt x="312" y="761"/>
                  </a:moveTo>
                  <a:cubicBezTo>
                    <a:pt x="311" y="761"/>
                    <a:pt x="311" y="758"/>
                    <a:pt x="312" y="755"/>
                  </a:cubicBezTo>
                  <a:cubicBezTo>
                    <a:pt x="314" y="756"/>
                    <a:pt x="315" y="760"/>
                    <a:pt x="312" y="761"/>
                  </a:cubicBezTo>
                  <a:close/>
                  <a:moveTo>
                    <a:pt x="309" y="821"/>
                  </a:moveTo>
                  <a:cubicBezTo>
                    <a:pt x="309" y="822"/>
                    <a:pt x="307" y="821"/>
                    <a:pt x="307" y="822"/>
                  </a:cubicBezTo>
                  <a:cubicBezTo>
                    <a:pt x="306" y="821"/>
                    <a:pt x="309" y="815"/>
                    <a:pt x="311" y="817"/>
                  </a:cubicBezTo>
                  <a:cubicBezTo>
                    <a:pt x="310" y="817"/>
                    <a:pt x="308" y="820"/>
                    <a:pt x="309" y="821"/>
                  </a:cubicBezTo>
                  <a:close/>
                  <a:moveTo>
                    <a:pt x="278" y="399"/>
                  </a:moveTo>
                  <a:cubicBezTo>
                    <a:pt x="278" y="396"/>
                    <a:pt x="282" y="398"/>
                    <a:pt x="283" y="396"/>
                  </a:cubicBezTo>
                  <a:cubicBezTo>
                    <a:pt x="285" y="398"/>
                    <a:pt x="283" y="402"/>
                    <a:pt x="283" y="404"/>
                  </a:cubicBezTo>
                  <a:cubicBezTo>
                    <a:pt x="281" y="403"/>
                    <a:pt x="280" y="401"/>
                    <a:pt x="278" y="399"/>
                  </a:cubicBezTo>
                  <a:close/>
                  <a:moveTo>
                    <a:pt x="283" y="413"/>
                  </a:moveTo>
                  <a:cubicBezTo>
                    <a:pt x="284" y="415"/>
                    <a:pt x="283" y="416"/>
                    <a:pt x="281" y="416"/>
                  </a:cubicBezTo>
                  <a:cubicBezTo>
                    <a:pt x="279" y="414"/>
                    <a:pt x="281" y="412"/>
                    <a:pt x="283" y="413"/>
                  </a:cubicBezTo>
                  <a:close/>
                  <a:moveTo>
                    <a:pt x="259" y="373"/>
                  </a:moveTo>
                  <a:cubicBezTo>
                    <a:pt x="259" y="373"/>
                    <a:pt x="259" y="374"/>
                    <a:pt x="260" y="374"/>
                  </a:cubicBezTo>
                  <a:cubicBezTo>
                    <a:pt x="259" y="372"/>
                    <a:pt x="257" y="374"/>
                    <a:pt x="257" y="371"/>
                  </a:cubicBezTo>
                  <a:cubicBezTo>
                    <a:pt x="258" y="369"/>
                    <a:pt x="259" y="366"/>
                    <a:pt x="262" y="365"/>
                  </a:cubicBezTo>
                  <a:cubicBezTo>
                    <a:pt x="262" y="368"/>
                    <a:pt x="262" y="368"/>
                    <a:pt x="263" y="372"/>
                  </a:cubicBezTo>
                  <a:cubicBezTo>
                    <a:pt x="261" y="372"/>
                    <a:pt x="259" y="377"/>
                    <a:pt x="259" y="373"/>
                  </a:cubicBezTo>
                  <a:close/>
                  <a:moveTo>
                    <a:pt x="263" y="388"/>
                  </a:moveTo>
                  <a:cubicBezTo>
                    <a:pt x="262" y="388"/>
                    <a:pt x="261" y="388"/>
                    <a:pt x="261" y="389"/>
                  </a:cubicBezTo>
                  <a:cubicBezTo>
                    <a:pt x="258" y="388"/>
                    <a:pt x="259" y="385"/>
                    <a:pt x="259" y="383"/>
                  </a:cubicBezTo>
                  <a:cubicBezTo>
                    <a:pt x="261" y="384"/>
                    <a:pt x="262" y="386"/>
                    <a:pt x="263" y="388"/>
                  </a:cubicBezTo>
                  <a:close/>
                  <a:moveTo>
                    <a:pt x="252" y="366"/>
                  </a:moveTo>
                  <a:cubicBezTo>
                    <a:pt x="249" y="362"/>
                    <a:pt x="246" y="358"/>
                    <a:pt x="242" y="354"/>
                  </a:cubicBezTo>
                  <a:cubicBezTo>
                    <a:pt x="243" y="350"/>
                    <a:pt x="246" y="349"/>
                    <a:pt x="248" y="347"/>
                  </a:cubicBezTo>
                  <a:cubicBezTo>
                    <a:pt x="252" y="350"/>
                    <a:pt x="254" y="355"/>
                    <a:pt x="258" y="360"/>
                  </a:cubicBezTo>
                  <a:cubicBezTo>
                    <a:pt x="257" y="363"/>
                    <a:pt x="255" y="365"/>
                    <a:pt x="252" y="366"/>
                  </a:cubicBezTo>
                  <a:close/>
                  <a:moveTo>
                    <a:pt x="255" y="380"/>
                  </a:moveTo>
                  <a:cubicBezTo>
                    <a:pt x="254" y="378"/>
                    <a:pt x="253" y="377"/>
                    <a:pt x="253" y="375"/>
                  </a:cubicBezTo>
                  <a:cubicBezTo>
                    <a:pt x="254" y="376"/>
                    <a:pt x="256" y="378"/>
                    <a:pt x="255" y="380"/>
                  </a:cubicBezTo>
                  <a:close/>
                  <a:moveTo>
                    <a:pt x="251" y="384"/>
                  </a:moveTo>
                  <a:cubicBezTo>
                    <a:pt x="251" y="381"/>
                    <a:pt x="249" y="382"/>
                    <a:pt x="249" y="379"/>
                  </a:cubicBezTo>
                  <a:cubicBezTo>
                    <a:pt x="252" y="378"/>
                    <a:pt x="254" y="384"/>
                    <a:pt x="251" y="384"/>
                  </a:cubicBezTo>
                  <a:close/>
                  <a:moveTo>
                    <a:pt x="221" y="413"/>
                  </a:moveTo>
                  <a:cubicBezTo>
                    <a:pt x="222" y="414"/>
                    <a:pt x="223" y="415"/>
                    <a:pt x="223" y="417"/>
                  </a:cubicBezTo>
                  <a:cubicBezTo>
                    <a:pt x="222" y="416"/>
                    <a:pt x="221" y="415"/>
                    <a:pt x="221" y="413"/>
                  </a:cubicBezTo>
                  <a:close/>
                  <a:moveTo>
                    <a:pt x="225" y="435"/>
                  </a:moveTo>
                  <a:cubicBezTo>
                    <a:pt x="224" y="435"/>
                    <a:pt x="223" y="435"/>
                    <a:pt x="222" y="435"/>
                  </a:cubicBezTo>
                  <a:cubicBezTo>
                    <a:pt x="222" y="433"/>
                    <a:pt x="221" y="432"/>
                    <a:pt x="223" y="431"/>
                  </a:cubicBezTo>
                  <a:cubicBezTo>
                    <a:pt x="224" y="431"/>
                    <a:pt x="226" y="434"/>
                    <a:pt x="225" y="435"/>
                  </a:cubicBezTo>
                  <a:close/>
                  <a:moveTo>
                    <a:pt x="220" y="405"/>
                  </a:moveTo>
                  <a:cubicBezTo>
                    <a:pt x="219" y="404"/>
                    <a:pt x="219" y="402"/>
                    <a:pt x="217" y="403"/>
                  </a:cubicBezTo>
                  <a:cubicBezTo>
                    <a:pt x="219" y="400"/>
                    <a:pt x="215" y="399"/>
                    <a:pt x="214" y="396"/>
                  </a:cubicBezTo>
                  <a:cubicBezTo>
                    <a:pt x="214" y="394"/>
                    <a:pt x="216" y="393"/>
                    <a:pt x="217" y="391"/>
                  </a:cubicBezTo>
                  <a:cubicBezTo>
                    <a:pt x="220" y="393"/>
                    <a:pt x="222" y="397"/>
                    <a:pt x="225" y="399"/>
                  </a:cubicBezTo>
                  <a:cubicBezTo>
                    <a:pt x="224" y="402"/>
                    <a:pt x="223" y="404"/>
                    <a:pt x="220" y="405"/>
                  </a:cubicBezTo>
                  <a:close/>
                  <a:moveTo>
                    <a:pt x="181" y="605"/>
                  </a:moveTo>
                  <a:cubicBezTo>
                    <a:pt x="179" y="603"/>
                    <a:pt x="183" y="601"/>
                    <a:pt x="183" y="599"/>
                  </a:cubicBezTo>
                  <a:cubicBezTo>
                    <a:pt x="185" y="601"/>
                    <a:pt x="181" y="603"/>
                    <a:pt x="181" y="605"/>
                  </a:cubicBezTo>
                  <a:close/>
                  <a:moveTo>
                    <a:pt x="183" y="626"/>
                  </a:moveTo>
                  <a:cubicBezTo>
                    <a:pt x="181" y="629"/>
                    <a:pt x="183" y="631"/>
                    <a:pt x="179" y="632"/>
                  </a:cubicBezTo>
                  <a:cubicBezTo>
                    <a:pt x="177" y="629"/>
                    <a:pt x="180" y="627"/>
                    <a:pt x="181" y="625"/>
                  </a:cubicBezTo>
                  <a:cubicBezTo>
                    <a:pt x="182" y="625"/>
                    <a:pt x="182" y="626"/>
                    <a:pt x="183" y="626"/>
                  </a:cubicBezTo>
                  <a:close/>
                  <a:moveTo>
                    <a:pt x="178" y="598"/>
                  </a:moveTo>
                  <a:cubicBezTo>
                    <a:pt x="175" y="594"/>
                    <a:pt x="180" y="592"/>
                    <a:pt x="181" y="589"/>
                  </a:cubicBezTo>
                  <a:cubicBezTo>
                    <a:pt x="184" y="592"/>
                    <a:pt x="181" y="597"/>
                    <a:pt x="178" y="598"/>
                  </a:cubicBezTo>
                  <a:close/>
                  <a:moveTo>
                    <a:pt x="162" y="682"/>
                  </a:moveTo>
                  <a:cubicBezTo>
                    <a:pt x="163" y="681"/>
                    <a:pt x="163" y="679"/>
                    <a:pt x="164" y="677"/>
                  </a:cubicBezTo>
                  <a:cubicBezTo>
                    <a:pt x="165" y="678"/>
                    <a:pt x="164" y="680"/>
                    <a:pt x="166" y="681"/>
                  </a:cubicBezTo>
                  <a:cubicBezTo>
                    <a:pt x="165" y="682"/>
                    <a:pt x="163" y="683"/>
                    <a:pt x="162" y="682"/>
                  </a:cubicBezTo>
                  <a:close/>
                  <a:moveTo>
                    <a:pt x="162" y="704"/>
                  </a:moveTo>
                  <a:cubicBezTo>
                    <a:pt x="161" y="702"/>
                    <a:pt x="163" y="698"/>
                    <a:pt x="164" y="696"/>
                  </a:cubicBezTo>
                  <a:cubicBezTo>
                    <a:pt x="168" y="698"/>
                    <a:pt x="163" y="702"/>
                    <a:pt x="162" y="704"/>
                  </a:cubicBezTo>
                  <a:close/>
                  <a:moveTo>
                    <a:pt x="164" y="589"/>
                  </a:moveTo>
                  <a:cubicBezTo>
                    <a:pt x="167" y="577"/>
                    <a:pt x="176" y="598"/>
                    <a:pt x="167" y="600"/>
                  </a:cubicBezTo>
                  <a:cubicBezTo>
                    <a:pt x="168" y="596"/>
                    <a:pt x="164" y="592"/>
                    <a:pt x="164" y="589"/>
                  </a:cubicBezTo>
                  <a:close/>
                  <a:moveTo>
                    <a:pt x="162" y="509"/>
                  </a:moveTo>
                  <a:cubicBezTo>
                    <a:pt x="166" y="512"/>
                    <a:pt x="166" y="520"/>
                    <a:pt x="167" y="525"/>
                  </a:cubicBezTo>
                  <a:cubicBezTo>
                    <a:pt x="158" y="525"/>
                    <a:pt x="170" y="539"/>
                    <a:pt x="162" y="543"/>
                  </a:cubicBezTo>
                  <a:cubicBezTo>
                    <a:pt x="162" y="537"/>
                    <a:pt x="161" y="517"/>
                    <a:pt x="162" y="509"/>
                  </a:cubicBezTo>
                  <a:close/>
                  <a:moveTo>
                    <a:pt x="151" y="171"/>
                  </a:moveTo>
                  <a:cubicBezTo>
                    <a:pt x="155" y="176"/>
                    <a:pt x="157" y="188"/>
                    <a:pt x="151" y="191"/>
                  </a:cubicBezTo>
                  <a:cubicBezTo>
                    <a:pt x="152" y="185"/>
                    <a:pt x="151" y="177"/>
                    <a:pt x="151" y="171"/>
                  </a:cubicBezTo>
                  <a:close/>
                  <a:moveTo>
                    <a:pt x="153" y="199"/>
                  </a:moveTo>
                  <a:cubicBezTo>
                    <a:pt x="156" y="199"/>
                    <a:pt x="155" y="207"/>
                    <a:pt x="155" y="211"/>
                  </a:cubicBezTo>
                  <a:cubicBezTo>
                    <a:pt x="152" y="211"/>
                    <a:pt x="153" y="201"/>
                    <a:pt x="153" y="199"/>
                  </a:cubicBezTo>
                  <a:close/>
                  <a:moveTo>
                    <a:pt x="155" y="87"/>
                  </a:moveTo>
                  <a:cubicBezTo>
                    <a:pt x="156" y="87"/>
                    <a:pt x="157" y="86"/>
                    <a:pt x="157" y="85"/>
                  </a:cubicBezTo>
                  <a:cubicBezTo>
                    <a:pt x="162" y="85"/>
                    <a:pt x="161" y="91"/>
                    <a:pt x="158" y="93"/>
                  </a:cubicBezTo>
                  <a:cubicBezTo>
                    <a:pt x="156" y="92"/>
                    <a:pt x="156" y="90"/>
                    <a:pt x="155" y="87"/>
                  </a:cubicBezTo>
                  <a:close/>
                  <a:moveTo>
                    <a:pt x="246" y="332"/>
                  </a:moveTo>
                  <a:cubicBezTo>
                    <a:pt x="246" y="331"/>
                    <a:pt x="247" y="330"/>
                    <a:pt x="248" y="329"/>
                  </a:cubicBezTo>
                  <a:cubicBezTo>
                    <a:pt x="250" y="329"/>
                    <a:pt x="251" y="332"/>
                    <a:pt x="251" y="334"/>
                  </a:cubicBezTo>
                  <a:cubicBezTo>
                    <a:pt x="250" y="335"/>
                    <a:pt x="249" y="337"/>
                    <a:pt x="248" y="338"/>
                  </a:cubicBezTo>
                  <a:cubicBezTo>
                    <a:pt x="245" y="337"/>
                    <a:pt x="248" y="333"/>
                    <a:pt x="246" y="332"/>
                  </a:cubicBezTo>
                  <a:close/>
                  <a:moveTo>
                    <a:pt x="210" y="399"/>
                  </a:moveTo>
                  <a:cubicBezTo>
                    <a:pt x="214" y="398"/>
                    <a:pt x="217" y="406"/>
                    <a:pt x="217" y="409"/>
                  </a:cubicBezTo>
                  <a:cubicBezTo>
                    <a:pt x="213" y="407"/>
                    <a:pt x="211" y="404"/>
                    <a:pt x="210" y="399"/>
                  </a:cubicBezTo>
                  <a:close/>
                  <a:moveTo>
                    <a:pt x="215" y="426"/>
                  </a:moveTo>
                  <a:cubicBezTo>
                    <a:pt x="214" y="424"/>
                    <a:pt x="213" y="421"/>
                    <a:pt x="214" y="420"/>
                  </a:cubicBezTo>
                  <a:cubicBezTo>
                    <a:pt x="217" y="420"/>
                    <a:pt x="219" y="426"/>
                    <a:pt x="215" y="426"/>
                  </a:cubicBezTo>
                  <a:close/>
                  <a:moveTo>
                    <a:pt x="173" y="662"/>
                  </a:moveTo>
                  <a:cubicBezTo>
                    <a:pt x="175" y="664"/>
                    <a:pt x="176" y="668"/>
                    <a:pt x="174" y="670"/>
                  </a:cubicBezTo>
                  <a:cubicBezTo>
                    <a:pt x="171" y="669"/>
                    <a:pt x="170" y="664"/>
                    <a:pt x="173" y="662"/>
                  </a:cubicBezTo>
                  <a:close/>
                  <a:moveTo>
                    <a:pt x="171" y="692"/>
                  </a:moveTo>
                  <a:cubicBezTo>
                    <a:pt x="168" y="690"/>
                    <a:pt x="171" y="684"/>
                    <a:pt x="172" y="683"/>
                  </a:cubicBezTo>
                  <a:cubicBezTo>
                    <a:pt x="175" y="685"/>
                    <a:pt x="173" y="690"/>
                    <a:pt x="171" y="692"/>
                  </a:cubicBezTo>
                  <a:close/>
                  <a:moveTo>
                    <a:pt x="170" y="608"/>
                  </a:moveTo>
                  <a:cubicBezTo>
                    <a:pt x="171" y="606"/>
                    <a:pt x="172" y="604"/>
                    <a:pt x="173" y="602"/>
                  </a:cubicBezTo>
                  <a:cubicBezTo>
                    <a:pt x="175" y="604"/>
                    <a:pt x="173" y="607"/>
                    <a:pt x="170" y="608"/>
                  </a:cubicBezTo>
                  <a:close/>
                  <a:moveTo>
                    <a:pt x="174" y="636"/>
                  </a:moveTo>
                  <a:cubicBezTo>
                    <a:pt x="177" y="638"/>
                    <a:pt x="174" y="641"/>
                    <a:pt x="173" y="642"/>
                  </a:cubicBezTo>
                  <a:cubicBezTo>
                    <a:pt x="171" y="641"/>
                    <a:pt x="173" y="638"/>
                    <a:pt x="174" y="636"/>
                  </a:cubicBezTo>
                  <a:close/>
                  <a:moveTo>
                    <a:pt x="173" y="616"/>
                  </a:moveTo>
                  <a:cubicBezTo>
                    <a:pt x="173" y="613"/>
                    <a:pt x="174" y="611"/>
                    <a:pt x="177" y="610"/>
                  </a:cubicBezTo>
                  <a:cubicBezTo>
                    <a:pt x="176" y="613"/>
                    <a:pt x="175" y="615"/>
                    <a:pt x="173" y="616"/>
                  </a:cubicBezTo>
                  <a:close/>
                  <a:moveTo>
                    <a:pt x="174" y="589"/>
                  </a:moveTo>
                  <a:cubicBezTo>
                    <a:pt x="173" y="585"/>
                    <a:pt x="172" y="582"/>
                    <a:pt x="172" y="580"/>
                  </a:cubicBezTo>
                  <a:cubicBezTo>
                    <a:pt x="172" y="578"/>
                    <a:pt x="175" y="577"/>
                    <a:pt x="175" y="575"/>
                  </a:cubicBezTo>
                  <a:cubicBezTo>
                    <a:pt x="181" y="577"/>
                    <a:pt x="179" y="586"/>
                    <a:pt x="174" y="589"/>
                  </a:cubicBezTo>
                  <a:close/>
                  <a:moveTo>
                    <a:pt x="161" y="442"/>
                  </a:moveTo>
                  <a:cubicBezTo>
                    <a:pt x="166" y="447"/>
                    <a:pt x="162" y="453"/>
                    <a:pt x="162" y="461"/>
                  </a:cubicBezTo>
                  <a:cubicBezTo>
                    <a:pt x="165" y="461"/>
                    <a:pt x="166" y="460"/>
                    <a:pt x="167" y="458"/>
                  </a:cubicBezTo>
                  <a:cubicBezTo>
                    <a:pt x="171" y="461"/>
                    <a:pt x="166" y="464"/>
                    <a:pt x="165" y="467"/>
                  </a:cubicBezTo>
                  <a:cubicBezTo>
                    <a:pt x="165" y="468"/>
                    <a:pt x="166" y="468"/>
                    <a:pt x="166" y="470"/>
                  </a:cubicBezTo>
                  <a:cubicBezTo>
                    <a:pt x="168" y="471"/>
                    <a:pt x="169" y="471"/>
                    <a:pt x="170" y="469"/>
                  </a:cubicBezTo>
                  <a:cubicBezTo>
                    <a:pt x="173" y="471"/>
                    <a:pt x="173" y="476"/>
                    <a:pt x="175" y="479"/>
                  </a:cubicBezTo>
                  <a:cubicBezTo>
                    <a:pt x="174" y="482"/>
                    <a:pt x="172" y="484"/>
                    <a:pt x="170" y="486"/>
                  </a:cubicBezTo>
                  <a:cubicBezTo>
                    <a:pt x="166" y="482"/>
                    <a:pt x="168" y="476"/>
                    <a:pt x="165" y="471"/>
                  </a:cubicBezTo>
                  <a:cubicBezTo>
                    <a:pt x="163" y="470"/>
                    <a:pt x="163" y="471"/>
                    <a:pt x="161" y="471"/>
                  </a:cubicBezTo>
                  <a:cubicBezTo>
                    <a:pt x="161" y="464"/>
                    <a:pt x="162" y="451"/>
                    <a:pt x="161" y="442"/>
                  </a:cubicBezTo>
                  <a:close/>
                  <a:moveTo>
                    <a:pt x="162" y="385"/>
                  </a:moveTo>
                  <a:cubicBezTo>
                    <a:pt x="168" y="390"/>
                    <a:pt x="169" y="400"/>
                    <a:pt x="172" y="407"/>
                  </a:cubicBezTo>
                  <a:cubicBezTo>
                    <a:pt x="172" y="410"/>
                    <a:pt x="169" y="413"/>
                    <a:pt x="167" y="415"/>
                  </a:cubicBezTo>
                  <a:cubicBezTo>
                    <a:pt x="165" y="418"/>
                    <a:pt x="164" y="422"/>
                    <a:pt x="162" y="421"/>
                  </a:cubicBezTo>
                  <a:cubicBezTo>
                    <a:pt x="163" y="407"/>
                    <a:pt x="165" y="398"/>
                    <a:pt x="162" y="385"/>
                  </a:cubicBezTo>
                  <a:close/>
                  <a:moveTo>
                    <a:pt x="242" y="176"/>
                  </a:moveTo>
                  <a:cubicBezTo>
                    <a:pt x="244" y="177"/>
                    <a:pt x="245" y="179"/>
                    <a:pt x="246" y="182"/>
                  </a:cubicBezTo>
                  <a:cubicBezTo>
                    <a:pt x="244" y="184"/>
                    <a:pt x="242" y="187"/>
                    <a:pt x="239" y="188"/>
                  </a:cubicBezTo>
                  <a:cubicBezTo>
                    <a:pt x="240" y="185"/>
                    <a:pt x="238" y="179"/>
                    <a:pt x="242" y="176"/>
                  </a:cubicBezTo>
                  <a:close/>
                  <a:moveTo>
                    <a:pt x="249" y="177"/>
                  </a:moveTo>
                  <a:cubicBezTo>
                    <a:pt x="246" y="176"/>
                    <a:pt x="248" y="174"/>
                    <a:pt x="246" y="173"/>
                  </a:cubicBezTo>
                  <a:cubicBezTo>
                    <a:pt x="246" y="168"/>
                    <a:pt x="251" y="168"/>
                    <a:pt x="252" y="163"/>
                  </a:cubicBezTo>
                  <a:cubicBezTo>
                    <a:pt x="255" y="164"/>
                    <a:pt x="254" y="167"/>
                    <a:pt x="256" y="168"/>
                  </a:cubicBezTo>
                  <a:cubicBezTo>
                    <a:pt x="254" y="172"/>
                    <a:pt x="251" y="174"/>
                    <a:pt x="249" y="177"/>
                  </a:cubicBezTo>
                  <a:close/>
                  <a:moveTo>
                    <a:pt x="253" y="191"/>
                  </a:moveTo>
                  <a:cubicBezTo>
                    <a:pt x="252" y="194"/>
                    <a:pt x="249" y="196"/>
                    <a:pt x="248" y="199"/>
                  </a:cubicBezTo>
                  <a:cubicBezTo>
                    <a:pt x="240" y="196"/>
                    <a:pt x="244" y="190"/>
                    <a:pt x="248" y="185"/>
                  </a:cubicBezTo>
                  <a:cubicBezTo>
                    <a:pt x="251" y="185"/>
                    <a:pt x="251" y="190"/>
                    <a:pt x="253" y="191"/>
                  </a:cubicBezTo>
                  <a:close/>
                  <a:moveTo>
                    <a:pt x="253" y="156"/>
                  </a:moveTo>
                  <a:cubicBezTo>
                    <a:pt x="250" y="155"/>
                    <a:pt x="250" y="150"/>
                    <a:pt x="248" y="148"/>
                  </a:cubicBezTo>
                  <a:cubicBezTo>
                    <a:pt x="247" y="147"/>
                    <a:pt x="249" y="147"/>
                    <a:pt x="249" y="146"/>
                  </a:cubicBezTo>
                  <a:cubicBezTo>
                    <a:pt x="252" y="147"/>
                    <a:pt x="252" y="151"/>
                    <a:pt x="255" y="154"/>
                  </a:cubicBezTo>
                  <a:cubicBezTo>
                    <a:pt x="255" y="155"/>
                    <a:pt x="253" y="154"/>
                    <a:pt x="253" y="156"/>
                  </a:cubicBezTo>
                  <a:close/>
                  <a:moveTo>
                    <a:pt x="244" y="127"/>
                  </a:moveTo>
                  <a:cubicBezTo>
                    <a:pt x="245" y="123"/>
                    <a:pt x="248" y="122"/>
                    <a:pt x="248" y="119"/>
                  </a:cubicBezTo>
                  <a:cubicBezTo>
                    <a:pt x="253" y="121"/>
                    <a:pt x="254" y="125"/>
                    <a:pt x="256" y="130"/>
                  </a:cubicBezTo>
                  <a:cubicBezTo>
                    <a:pt x="254" y="132"/>
                    <a:pt x="251" y="135"/>
                    <a:pt x="249" y="138"/>
                  </a:cubicBezTo>
                  <a:cubicBezTo>
                    <a:pt x="247" y="134"/>
                    <a:pt x="245" y="131"/>
                    <a:pt x="244" y="127"/>
                  </a:cubicBezTo>
                  <a:close/>
                  <a:moveTo>
                    <a:pt x="246" y="140"/>
                  </a:moveTo>
                  <a:cubicBezTo>
                    <a:pt x="247" y="142"/>
                    <a:pt x="244" y="142"/>
                    <a:pt x="245" y="144"/>
                  </a:cubicBezTo>
                  <a:cubicBezTo>
                    <a:pt x="242" y="142"/>
                    <a:pt x="241" y="139"/>
                    <a:pt x="242" y="135"/>
                  </a:cubicBezTo>
                  <a:cubicBezTo>
                    <a:pt x="244" y="136"/>
                    <a:pt x="244" y="139"/>
                    <a:pt x="246" y="140"/>
                  </a:cubicBezTo>
                  <a:close/>
                  <a:moveTo>
                    <a:pt x="244" y="152"/>
                  </a:moveTo>
                  <a:cubicBezTo>
                    <a:pt x="247" y="153"/>
                    <a:pt x="248" y="157"/>
                    <a:pt x="250" y="159"/>
                  </a:cubicBezTo>
                  <a:cubicBezTo>
                    <a:pt x="247" y="162"/>
                    <a:pt x="246" y="166"/>
                    <a:pt x="242" y="167"/>
                  </a:cubicBezTo>
                  <a:cubicBezTo>
                    <a:pt x="237" y="163"/>
                    <a:pt x="240" y="155"/>
                    <a:pt x="244" y="152"/>
                  </a:cubicBezTo>
                  <a:close/>
                  <a:moveTo>
                    <a:pt x="244" y="204"/>
                  </a:moveTo>
                  <a:cubicBezTo>
                    <a:pt x="243" y="205"/>
                    <a:pt x="241" y="206"/>
                    <a:pt x="240" y="208"/>
                  </a:cubicBezTo>
                  <a:cubicBezTo>
                    <a:pt x="238" y="205"/>
                    <a:pt x="239" y="200"/>
                    <a:pt x="239" y="198"/>
                  </a:cubicBezTo>
                  <a:cubicBezTo>
                    <a:pt x="241" y="199"/>
                    <a:pt x="243" y="201"/>
                    <a:pt x="244" y="204"/>
                  </a:cubicBezTo>
                  <a:close/>
                  <a:moveTo>
                    <a:pt x="240" y="267"/>
                  </a:moveTo>
                  <a:cubicBezTo>
                    <a:pt x="240" y="270"/>
                    <a:pt x="241" y="271"/>
                    <a:pt x="240" y="275"/>
                  </a:cubicBezTo>
                  <a:cubicBezTo>
                    <a:pt x="239" y="274"/>
                    <a:pt x="237" y="273"/>
                    <a:pt x="236" y="272"/>
                  </a:cubicBezTo>
                  <a:cubicBezTo>
                    <a:pt x="236" y="271"/>
                    <a:pt x="236" y="270"/>
                    <a:pt x="236" y="268"/>
                  </a:cubicBezTo>
                  <a:cubicBezTo>
                    <a:pt x="238" y="270"/>
                    <a:pt x="238" y="267"/>
                    <a:pt x="240" y="267"/>
                  </a:cubicBezTo>
                  <a:close/>
                  <a:moveTo>
                    <a:pt x="196" y="358"/>
                  </a:moveTo>
                  <a:cubicBezTo>
                    <a:pt x="193" y="357"/>
                    <a:pt x="192" y="354"/>
                    <a:pt x="189" y="352"/>
                  </a:cubicBezTo>
                  <a:cubicBezTo>
                    <a:pt x="189" y="350"/>
                    <a:pt x="192" y="351"/>
                    <a:pt x="192" y="348"/>
                  </a:cubicBezTo>
                  <a:cubicBezTo>
                    <a:pt x="196" y="350"/>
                    <a:pt x="200" y="355"/>
                    <a:pt x="196" y="358"/>
                  </a:cubicBezTo>
                  <a:close/>
                  <a:moveTo>
                    <a:pt x="195" y="382"/>
                  </a:moveTo>
                  <a:cubicBezTo>
                    <a:pt x="191" y="379"/>
                    <a:pt x="191" y="375"/>
                    <a:pt x="195" y="373"/>
                  </a:cubicBezTo>
                  <a:cubicBezTo>
                    <a:pt x="198" y="375"/>
                    <a:pt x="198" y="380"/>
                    <a:pt x="195" y="382"/>
                  </a:cubicBezTo>
                  <a:close/>
                  <a:moveTo>
                    <a:pt x="184" y="420"/>
                  </a:moveTo>
                  <a:cubicBezTo>
                    <a:pt x="182" y="419"/>
                    <a:pt x="180" y="415"/>
                    <a:pt x="181" y="412"/>
                  </a:cubicBezTo>
                  <a:cubicBezTo>
                    <a:pt x="184" y="413"/>
                    <a:pt x="185" y="415"/>
                    <a:pt x="187" y="416"/>
                  </a:cubicBezTo>
                  <a:cubicBezTo>
                    <a:pt x="186" y="419"/>
                    <a:pt x="186" y="420"/>
                    <a:pt x="184" y="420"/>
                  </a:cubicBezTo>
                  <a:close/>
                  <a:moveTo>
                    <a:pt x="189" y="422"/>
                  </a:moveTo>
                  <a:cubicBezTo>
                    <a:pt x="191" y="424"/>
                    <a:pt x="188" y="426"/>
                    <a:pt x="186" y="427"/>
                  </a:cubicBezTo>
                  <a:cubicBezTo>
                    <a:pt x="186" y="424"/>
                    <a:pt x="189" y="424"/>
                    <a:pt x="189" y="422"/>
                  </a:cubicBezTo>
                  <a:close/>
                  <a:moveTo>
                    <a:pt x="184" y="386"/>
                  </a:moveTo>
                  <a:cubicBezTo>
                    <a:pt x="185" y="385"/>
                    <a:pt x="186" y="384"/>
                    <a:pt x="187" y="382"/>
                  </a:cubicBezTo>
                  <a:cubicBezTo>
                    <a:pt x="189" y="382"/>
                    <a:pt x="190" y="384"/>
                    <a:pt x="191" y="386"/>
                  </a:cubicBezTo>
                  <a:cubicBezTo>
                    <a:pt x="189" y="387"/>
                    <a:pt x="188" y="388"/>
                    <a:pt x="188" y="389"/>
                  </a:cubicBezTo>
                  <a:cubicBezTo>
                    <a:pt x="185" y="389"/>
                    <a:pt x="186" y="386"/>
                    <a:pt x="184" y="386"/>
                  </a:cubicBezTo>
                  <a:close/>
                  <a:moveTo>
                    <a:pt x="174" y="350"/>
                  </a:moveTo>
                  <a:cubicBezTo>
                    <a:pt x="175" y="349"/>
                    <a:pt x="176" y="348"/>
                    <a:pt x="177" y="347"/>
                  </a:cubicBezTo>
                  <a:cubicBezTo>
                    <a:pt x="181" y="349"/>
                    <a:pt x="180" y="355"/>
                    <a:pt x="176" y="356"/>
                  </a:cubicBezTo>
                  <a:cubicBezTo>
                    <a:pt x="176" y="353"/>
                    <a:pt x="173" y="353"/>
                    <a:pt x="174" y="350"/>
                  </a:cubicBezTo>
                  <a:close/>
                  <a:moveTo>
                    <a:pt x="193" y="161"/>
                  </a:moveTo>
                  <a:cubicBezTo>
                    <a:pt x="190" y="162"/>
                    <a:pt x="190" y="166"/>
                    <a:pt x="187" y="166"/>
                  </a:cubicBezTo>
                  <a:cubicBezTo>
                    <a:pt x="187" y="163"/>
                    <a:pt x="184" y="163"/>
                    <a:pt x="183" y="162"/>
                  </a:cubicBezTo>
                  <a:cubicBezTo>
                    <a:pt x="185" y="159"/>
                    <a:pt x="185" y="154"/>
                    <a:pt x="191" y="154"/>
                  </a:cubicBezTo>
                  <a:cubicBezTo>
                    <a:pt x="189" y="157"/>
                    <a:pt x="192" y="158"/>
                    <a:pt x="193" y="161"/>
                  </a:cubicBezTo>
                  <a:close/>
                  <a:moveTo>
                    <a:pt x="183" y="330"/>
                  </a:moveTo>
                  <a:cubicBezTo>
                    <a:pt x="184" y="327"/>
                    <a:pt x="188" y="322"/>
                    <a:pt x="190" y="326"/>
                  </a:cubicBezTo>
                  <a:cubicBezTo>
                    <a:pt x="189" y="328"/>
                    <a:pt x="187" y="332"/>
                    <a:pt x="183" y="330"/>
                  </a:cubicBezTo>
                  <a:close/>
                  <a:moveTo>
                    <a:pt x="187" y="342"/>
                  </a:moveTo>
                  <a:cubicBezTo>
                    <a:pt x="186" y="343"/>
                    <a:pt x="186" y="345"/>
                    <a:pt x="184" y="345"/>
                  </a:cubicBezTo>
                  <a:cubicBezTo>
                    <a:pt x="182" y="345"/>
                    <a:pt x="182" y="343"/>
                    <a:pt x="181" y="342"/>
                  </a:cubicBezTo>
                  <a:cubicBezTo>
                    <a:pt x="182" y="338"/>
                    <a:pt x="187" y="338"/>
                    <a:pt x="187" y="342"/>
                  </a:cubicBezTo>
                  <a:close/>
                  <a:moveTo>
                    <a:pt x="183" y="289"/>
                  </a:moveTo>
                  <a:cubicBezTo>
                    <a:pt x="184" y="289"/>
                    <a:pt x="185" y="287"/>
                    <a:pt x="188" y="288"/>
                  </a:cubicBezTo>
                  <a:cubicBezTo>
                    <a:pt x="188" y="289"/>
                    <a:pt x="190" y="290"/>
                    <a:pt x="190" y="292"/>
                  </a:cubicBezTo>
                  <a:cubicBezTo>
                    <a:pt x="188" y="294"/>
                    <a:pt x="186" y="296"/>
                    <a:pt x="184" y="299"/>
                  </a:cubicBezTo>
                  <a:cubicBezTo>
                    <a:pt x="183" y="298"/>
                    <a:pt x="182" y="297"/>
                    <a:pt x="181" y="296"/>
                  </a:cubicBezTo>
                  <a:cubicBezTo>
                    <a:pt x="181" y="293"/>
                    <a:pt x="186" y="292"/>
                    <a:pt x="183" y="289"/>
                  </a:cubicBezTo>
                  <a:close/>
                  <a:moveTo>
                    <a:pt x="194" y="287"/>
                  </a:moveTo>
                  <a:cubicBezTo>
                    <a:pt x="190" y="286"/>
                    <a:pt x="191" y="283"/>
                    <a:pt x="189" y="282"/>
                  </a:cubicBezTo>
                  <a:cubicBezTo>
                    <a:pt x="189" y="279"/>
                    <a:pt x="192" y="278"/>
                    <a:pt x="193" y="276"/>
                  </a:cubicBezTo>
                  <a:cubicBezTo>
                    <a:pt x="196" y="277"/>
                    <a:pt x="197" y="280"/>
                    <a:pt x="198" y="283"/>
                  </a:cubicBezTo>
                  <a:cubicBezTo>
                    <a:pt x="195" y="283"/>
                    <a:pt x="195" y="286"/>
                    <a:pt x="194" y="287"/>
                  </a:cubicBezTo>
                  <a:close/>
                  <a:moveTo>
                    <a:pt x="198" y="303"/>
                  </a:moveTo>
                  <a:cubicBezTo>
                    <a:pt x="196" y="307"/>
                    <a:pt x="195" y="309"/>
                    <a:pt x="191" y="311"/>
                  </a:cubicBezTo>
                  <a:cubicBezTo>
                    <a:pt x="190" y="307"/>
                    <a:pt x="187" y="306"/>
                    <a:pt x="187" y="302"/>
                  </a:cubicBezTo>
                  <a:cubicBezTo>
                    <a:pt x="190" y="301"/>
                    <a:pt x="191" y="298"/>
                    <a:pt x="193" y="296"/>
                  </a:cubicBezTo>
                  <a:cubicBezTo>
                    <a:pt x="195" y="297"/>
                    <a:pt x="196" y="301"/>
                    <a:pt x="198" y="303"/>
                  </a:cubicBezTo>
                  <a:close/>
                  <a:moveTo>
                    <a:pt x="190" y="239"/>
                  </a:moveTo>
                  <a:cubicBezTo>
                    <a:pt x="193" y="239"/>
                    <a:pt x="192" y="243"/>
                    <a:pt x="195" y="244"/>
                  </a:cubicBezTo>
                  <a:cubicBezTo>
                    <a:pt x="194" y="246"/>
                    <a:pt x="193" y="248"/>
                    <a:pt x="191" y="248"/>
                  </a:cubicBezTo>
                  <a:cubicBezTo>
                    <a:pt x="192" y="246"/>
                    <a:pt x="188" y="245"/>
                    <a:pt x="187" y="243"/>
                  </a:cubicBezTo>
                  <a:cubicBezTo>
                    <a:pt x="188" y="241"/>
                    <a:pt x="189" y="239"/>
                    <a:pt x="190" y="239"/>
                  </a:cubicBezTo>
                  <a:close/>
                  <a:moveTo>
                    <a:pt x="186" y="226"/>
                  </a:moveTo>
                  <a:cubicBezTo>
                    <a:pt x="186" y="220"/>
                    <a:pt x="193" y="223"/>
                    <a:pt x="189" y="227"/>
                  </a:cubicBezTo>
                  <a:cubicBezTo>
                    <a:pt x="187" y="227"/>
                    <a:pt x="188" y="226"/>
                    <a:pt x="186" y="226"/>
                  </a:cubicBezTo>
                  <a:close/>
                  <a:moveTo>
                    <a:pt x="203" y="210"/>
                  </a:moveTo>
                  <a:cubicBezTo>
                    <a:pt x="202" y="209"/>
                    <a:pt x="201" y="207"/>
                    <a:pt x="200" y="207"/>
                  </a:cubicBezTo>
                  <a:cubicBezTo>
                    <a:pt x="201" y="204"/>
                    <a:pt x="204" y="203"/>
                    <a:pt x="205" y="200"/>
                  </a:cubicBezTo>
                  <a:cubicBezTo>
                    <a:pt x="208" y="200"/>
                    <a:pt x="208" y="203"/>
                    <a:pt x="209" y="204"/>
                  </a:cubicBezTo>
                  <a:cubicBezTo>
                    <a:pt x="207" y="206"/>
                    <a:pt x="206" y="209"/>
                    <a:pt x="203" y="210"/>
                  </a:cubicBezTo>
                  <a:close/>
                  <a:moveTo>
                    <a:pt x="212" y="209"/>
                  </a:moveTo>
                  <a:cubicBezTo>
                    <a:pt x="215" y="210"/>
                    <a:pt x="215" y="213"/>
                    <a:pt x="217" y="216"/>
                  </a:cubicBezTo>
                  <a:cubicBezTo>
                    <a:pt x="216" y="219"/>
                    <a:pt x="213" y="221"/>
                    <a:pt x="212" y="223"/>
                  </a:cubicBezTo>
                  <a:cubicBezTo>
                    <a:pt x="211" y="220"/>
                    <a:pt x="209" y="218"/>
                    <a:pt x="207" y="217"/>
                  </a:cubicBezTo>
                  <a:cubicBezTo>
                    <a:pt x="208" y="214"/>
                    <a:pt x="209" y="210"/>
                    <a:pt x="212" y="209"/>
                  </a:cubicBezTo>
                  <a:close/>
                  <a:moveTo>
                    <a:pt x="204" y="220"/>
                  </a:moveTo>
                  <a:cubicBezTo>
                    <a:pt x="207" y="220"/>
                    <a:pt x="208" y="224"/>
                    <a:pt x="209" y="226"/>
                  </a:cubicBezTo>
                  <a:cubicBezTo>
                    <a:pt x="208" y="229"/>
                    <a:pt x="206" y="230"/>
                    <a:pt x="204" y="232"/>
                  </a:cubicBezTo>
                  <a:cubicBezTo>
                    <a:pt x="201" y="232"/>
                    <a:pt x="202" y="228"/>
                    <a:pt x="198" y="228"/>
                  </a:cubicBezTo>
                  <a:cubicBezTo>
                    <a:pt x="200" y="225"/>
                    <a:pt x="202" y="223"/>
                    <a:pt x="204" y="220"/>
                  </a:cubicBezTo>
                  <a:close/>
                  <a:moveTo>
                    <a:pt x="202" y="236"/>
                  </a:moveTo>
                  <a:cubicBezTo>
                    <a:pt x="200" y="238"/>
                    <a:pt x="200" y="240"/>
                    <a:pt x="197" y="241"/>
                  </a:cubicBezTo>
                  <a:cubicBezTo>
                    <a:pt x="197" y="238"/>
                    <a:pt x="194" y="237"/>
                    <a:pt x="193" y="235"/>
                  </a:cubicBezTo>
                  <a:cubicBezTo>
                    <a:pt x="193" y="233"/>
                    <a:pt x="195" y="232"/>
                    <a:pt x="196" y="230"/>
                  </a:cubicBezTo>
                  <a:cubicBezTo>
                    <a:pt x="199" y="231"/>
                    <a:pt x="199" y="235"/>
                    <a:pt x="202" y="236"/>
                  </a:cubicBezTo>
                  <a:close/>
                  <a:moveTo>
                    <a:pt x="195" y="220"/>
                  </a:moveTo>
                  <a:cubicBezTo>
                    <a:pt x="193" y="220"/>
                    <a:pt x="191" y="219"/>
                    <a:pt x="191" y="217"/>
                  </a:cubicBezTo>
                  <a:cubicBezTo>
                    <a:pt x="193" y="214"/>
                    <a:pt x="196" y="214"/>
                    <a:pt x="197" y="210"/>
                  </a:cubicBezTo>
                  <a:cubicBezTo>
                    <a:pt x="199" y="210"/>
                    <a:pt x="199" y="212"/>
                    <a:pt x="200" y="213"/>
                  </a:cubicBezTo>
                  <a:cubicBezTo>
                    <a:pt x="199" y="216"/>
                    <a:pt x="196" y="218"/>
                    <a:pt x="195" y="220"/>
                  </a:cubicBezTo>
                  <a:close/>
                  <a:moveTo>
                    <a:pt x="185" y="277"/>
                  </a:moveTo>
                  <a:cubicBezTo>
                    <a:pt x="182" y="273"/>
                    <a:pt x="184" y="270"/>
                    <a:pt x="187" y="267"/>
                  </a:cubicBezTo>
                  <a:cubicBezTo>
                    <a:pt x="188" y="268"/>
                    <a:pt x="189" y="270"/>
                    <a:pt x="190" y="272"/>
                  </a:cubicBezTo>
                  <a:cubicBezTo>
                    <a:pt x="188" y="274"/>
                    <a:pt x="187" y="276"/>
                    <a:pt x="185" y="277"/>
                  </a:cubicBezTo>
                  <a:close/>
                  <a:moveTo>
                    <a:pt x="193" y="267"/>
                  </a:moveTo>
                  <a:cubicBezTo>
                    <a:pt x="190" y="267"/>
                    <a:pt x="191" y="264"/>
                    <a:pt x="190" y="262"/>
                  </a:cubicBezTo>
                  <a:cubicBezTo>
                    <a:pt x="192" y="261"/>
                    <a:pt x="193" y="260"/>
                    <a:pt x="193" y="258"/>
                  </a:cubicBezTo>
                  <a:cubicBezTo>
                    <a:pt x="195" y="259"/>
                    <a:pt x="197" y="261"/>
                    <a:pt x="197" y="264"/>
                  </a:cubicBezTo>
                  <a:cubicBezTo>
                    <a:pt x="195" y="265"/>
                    <a:pt x="194" y="266"/>
                    <a:pt x="193" y="267"/>
                  </a:cubicBezTo>
                  <a:close/>
                  <a:moveTo>
                    <a:pt x="196" y="256"/>
                  </a:moveTo>
                  <a:cubicBezTo>
                    <a:pt x="197" y="247"/>
                    <a:pt x="207" y="255"/>
                    <a:pt x="200" y="259"/>
                  </a:cubicBezTo>
                  <a:cubicBezTo>
                    <a:pt x="198" y="259"/>
                    <a:pt x="198" y="256"/>
                    <a:pt x="196" y="256"/>
                  </a:cubicBezTo>
                  <a:close/>
                  <a:moveTo>
                    <a:pt x="202" y="248"/>
                  </a:moveTo>
                  <a:cubicBezTo>
                    <a:pt x="203" y="245"/>
                    <a:pt x="204" y="243"/>
                    <a:pt x="206" y="241"/>
                  </a:cubicBezTo>
                  <a:cubicBezTo>
                    <a:pt x="208" y="242"/>
                    <a:pt x="209" y="245"/>
                    <a:pt x="210" y="246"/>
                  </a:cubicBezTo>
                  <a:cubicBezTo>
                    <a:pt x="209" y="248"/>
                    <a:pt x="207" y="249"/>
                    <a:pt x="207" y="251"/>
                  </a:cubicBezTo>
                  <a:cubicBezTo>
                    <a:pt x="204" y="251"/>
                    <a:pt x="204" y="249"/>
                    <a:pt x="202" y="248"/>
                  </a:cubicBezTo>
                  <a:close/>
                  <a:moveTo>
                    <a:pt x="209" y="239"/>
                  </a:moveTo>
                  <a:cubicBezTo>
                    <a:pt x="209" y="235"/>
                    <a:pt x="213" y="235"/>
                    <a:pt x="213" y="231"/>
                  </a:cubicBezTo>
                  <a:cubicBezTo>
                    <a:pt x="215" y="233"/>
                    <a:pt x="216" y="234"/>
                    <a:pt x="217" y="237"/>
                  </a:cubicBezTo>
                  <a:cubicBezTo>
                    <a:pt x="216" y="239"/>
                    <a:pt x="215" y="242"/>
                    <a:pt x="212" y="243"/>
                  </a:cubicBezTo>
                  <a:cubicBezTo>
                    <a:pt x="211" y="241"/>
                    <a:pt x="211" y="240"/>
                    <a:pt x="209" y="239"/>
                  </a:cubicBezTo>
                  <a:close/>
                  <a:moveTo>
                    <a:pt x="215" y="227"/>
                  </a:moveTo>
                  <a:cubicBezTo>
                    <a:pt x="217" y="225"/>
                    <a:pt x="218" y="222"/>
                    <a:pt x="220" y="220"/>
                  </a:cubicBezTo>
                  <a:cubicBezTo>
                    <a:pt x="224" y="221"/>
                    <a:pt x="222" y="226"/>
                    <a:pt x="225" y="227"/>
                  </a:cubicBezTo>
                  <a:cubicBezTo>
                    <a:pt x="225" y="230"/>
                    <a:pt x="222" y="231"/>
                    <a:pt x="221" y="233"/>
                  </a:cubicBezTo>
                  <a:cubicBezTo>
                    <a:pt x="218" y="233"/>
                    <a:pt x="218" y="228"/>
                    <a:pt x="215" y="227"/>
                  </a:cubicBezTo>
                  <a:close/>
                  <a:moveTo>
                    <a:pt x="219" y="212"/>
                  </a:moveTo>
                  <a:cubicBezTo>
                    <a:pt x="219" y="209"/>
                    <a:pt x="216" y="208"/>
                    <a:pt x="215" y="207"/>
                  </a:cubicBezTo>
                  <a:cubicBezTo>
                    <a:pt x="216" y="203"/>
                    <a:pt x="219" y="202"/>
                    <a:pt x="221" y="199"/>
                  </a:cubicBezTo>
                  <a:cubicBezTo>
                    <a:pt x="224" y="200"/>
                    <a:pt x="223" y="203"/>
                    <a:pt x="225" y="205"/>
                  </a:cubicBezTo>
                  <a:cubicBezTo>
                    <a:pt x="224" y="208"/>
                    <a:pt x="223" y="211"/>
                    <a:pt x="219" y="212"/>
                  </a:cubicBezTo>
                  <a:close/>
                  <a:moveTo>
                    <a:pt x="224" y="196"/>
                  </a:moveTo>
                  <a:cubicBezTo>
                    <a:pt x="226" y="193"/>
                    <a:pt x="229" y="191"/>
                    <a:pt x="231" y="188"/>
                  </a:cubicBezTo>
                  <a:cubicBezTo>
                    <a:pt x="234" y="188"/>
                    <a:pt x="234" y="191"/>
                    <a:pt x="236" y="193"/>
                  </a:cubicBezTo>
                  <a:cubicBezTo>
                    <a:pt x="234" y="196"/>
                    <a:pt x="232" y="199"/>
                    <a:pt x="229" y="201"/>
                  </a:cubicBezTo>
                  <a:cubicBezTo>
                    <a:pt x="226" y="201"/>
                    <a:pt x="226" y="197"/>
                    <a:pt x="224" y="196"/>
                  </a:cubicBezTo>
                  <a:close/>
                  <a:moveTo>
                    <a:pt x="221" y="191"/>
                  </a:moveTo>
                  <a:cubicBezTo>
                    <a:pt x="220" y="189"/>
                    <a:pt x="218" y="187"/>
                    <a:pt x="216" y="186"/>
                  </a:cubicBezTo>
                  <a:cubicBezTo>
                    <a:pt x="218" y="182"/>
                    <a:pt x="221" y="180"/>
                    <a:pt x="223" y="176"/>
                  </a:cubicBezTo>
                  <a:cubicBezTo>
                    <a:pt x="225" y="178"/>
                    <a:pt x="227" y="180"/>
                    <a:pt x="228" y="183"/>
                  </a:cubicBezTo>
                  <a:cubicBezTo>
                    <a:pt x="226" y="186"/>
                    <a:pt x="224" y="189"/>
                    <a:pt x="221" y="191"/>
                  </a:cubicBezTo>
                  <a:close/>
                  <a:moveTo>
                    <a:pt x="218" y="194"/>
                  </a:moveTo>
                  <a:cubicBezTo>
                    <a:pt x="217" y="197"/>
                    <a:pt x="215" y="199"/>
                    <a:pt x="213" y="201"/>
                  </a:cubicBezTo>
                  <a:cubicBezTo>
                    <a:pt x="211" y="200"/>
                    <a:pt x="210" y="198"/>
                    <a:pt x="208" y="197"/>
                  </a:cubicBezTo>
                  <a:cubicBezTo>
                    <a:pt x="209" y="192"/>
                    <a:pt x="212" y="192"/>
                    <a:pt x="213" y="188"/>
                  </a:cubicBezTo>
                  <a:cubicBezTo>
                    <a:pt x="215" y="190"/>
                    <a:pt x="217" y="192"/>
                    <a:pt x="218" y="194"/>
                  </a:cubicBezTo>
                  <a:close/>
                  <a:moveTo>
                    <a:pt x="205" y="190"/>
                  </a:moveTo>
                  <a:cubicBezTo>
                    <a:pt x="200" y="189"/>
                    <a:pt x="201" y="184"/>
                    <a:pt x="198" y="180"/>
                  </a:cubicBezTo>
                  <a:cubicBezTo>
                    <a:pt x="199" y="178"/>
                    <a:pt x="201" y="177"/>
                    <a:pt x="202" y="174"/>
                  </a:cubicBezTo>
                  <a:cubicBezTo>
                    <a:pt x="206" y="176"/>
                    <a:pt x="207" y="180"/>
                    <a:pt x="210" y="183"/>
                  </a:cubicBezTo>
                  <a:cubicBezTo>
                    <a:pt x="209" y="186"/>
                    <a:pt x="207" y="188"/>
                    <a:pt x="205" y="190"/>
                  </a:cubicBezTo>
                  <a:close/>
                  <a:moveTo>
                    <a:pt x="202" y="195"/>
                  </a:moveTo>
                  <a:cubicBezTo>
                    <a:pt x="199" y="196"/>
                    <a:pt x="199" y="199"/>
                    <a:pt x="196" y="200"/>
                  </a:cubicBezTo>
                  <a:cubicBezTo>
                    <a:pt x="193" y="198"/>
                    <a:pt x="193" y="194"/>
                    <a:pt x="189" y="192"/>
                  </a:cubicBezTo>
                  <a:cubicBezTo>
                    <a:pt x="191" y="189"/>
                    <a:pt x="192" y="185"/>
                    <a:pt x="196" y="185"/>
                  </a:cubicBezTo>
                  <a:cubicBezTo>
                    <a:pt x="197" y="189"/>
                    <a:pt x="200" y="191"/>
                    <a:pt x="202" y="195"/>
                  </a:cubicBezTo>
                  <a:close/>
                  <a:moveTo>
                    <a:pt x="185" y="186"/>
                  </a:moveTo>
                  <a:cubicBezTo>
                    <a:pt x="185" y="185"/>
                    <a:pt x="184" y="186"/>
                    <a:pt x="183" y="186"/>
                  </a:cubicBezTo>
                  <a:cubicBezTo>
                    <a:pt x="184" y="182"/>
                    <a:pt x="187" y="180"/>
                    <a:pt x="189" y="176"/>
                  </a:cubicBezTo>
                  <a:cubicBezTo>
                    <a:pt x="194" y="180"/>
                    <a:pt x="189" y="185"/>
                    <a:pt x="185" y="186"/>
                  </a:cubicBezTo>
                  <a:close/>
                  <a:moveTo>
                    <a:pt x="186" y="195"/>
                  </a:moveTo>
                  <a:cubicBezTo>
                    <a:pt x="192" y="200"/>
                    <a:pt x="195" y="206"/>
                    <a:pt x="187" y="211"/>
                  </a:cubicBezTo>
                  <a:cubicBezTo>
                    <a:pt x="183" y="210"/>
                    <a:pt x="183" y="206"/>
                    <a:pt x="180" y="205"/>
                  </a:cubicBezTo>
                  <a:cubicBezTo>
                    <a:pt x="181" y="200"/>
                    <a:pt x="184" y="198"/>
                    <a:pt x="186" y="195"/>
                  </a:cubicBezTo>
                  <a:close/>
                  <a:moveTo>
                    <a:pt x="185" y="231"/>
                  </a:moveTo>
                  <a:cubicBezTo>
                    <a:pt x="184" y="232"/>
                    <a:pt x="183" y="232"/>
                    <a:pt x="182" y="234"/>
                  </a:cubicBezTo>
                  <a:cubicBezTo>
                    <a:pt x="180" y="233"/>
                    <a:pt x="181" y="230"/>
                    <a:pt x="183" y="229"/>
                  </a:cubicBezTo>
                  <a:cubicBezTo>
                    <a:pt x="184" y="229"/>
                    <a:pt x="183" y="231"/>
                    <a:pt x="185" y="231"/>
                  </a:cubicBezTo>
                  <a:close/>
                  <a:moveTo>
                    <a:pt x="183" y="246"/>
                  </a:moveTo>
                  <a:cubicBezTo>
                    <a:pt x="186" y="246"/>
                    <a:pt x="186" y="249"/>
                    <a:pt x="189" y="249"/>
                  </a:cubicBezTo>
                  <a:cubicBezTo>
                    <a:pt x="190" y="253"/>
                    <a:pt x="187" y="254"/>
                    <a:pt x="185" y="256"/>
                  </a:cubicBezTo>
                  <a:cubicBezTo>
                    <a:pt x="182" y="256"/>
                    <a:pt x="183" y="252"/>
                    <a:pt x="179" y="252"/>
                  </a:cubicBezTo>
                  <a:cubicBezTo>
                    <a:pt x="181" y="250"/>
                    <a:pt x="182" y="248"/>
                    <a:pt x="183" y="246"/>
                  </a:cubicBezTo>
                  <a:close/>
                  <a:moveTo>
                    <a:pt x="191" y="329"/>
                  </a:moveTo>
                  <a:cubicBezTo>
                    <a:pt x="194" y="330"/>
                    <a:pt x="194" y="335"/>
                    <a:pt x="191" y="337"/>
                  </a:cubicBezTo>
                  <a:cubicBezTo>
                    <a:pt x="188" y="336"/>
                    <a:pt x="188" y="334"/>
                    <a:pt x="188" y="332"/>
                  </a:cubicBezTo>
                  <a:cubicBezTo>
                    <a:pt x="189" y="331"/>
                    <a:pt x="191" y="331"/>
                    <a:pt x="191" y="329"/>
                  </a:cubicBezTo>
                  <a:close/>
                  <a:moveTo>
                    <a:pt x="193" y="326"/>
                  </a:moveTo>
                  <a:cubicBezTo>
                    <a:pt x="196" y="326"/>
                    <a:pt x="198" y="329"/>
                    <a:pt x="196" y="331"/>
                  </a:cubicBezTo>
                  <a:cubicBezTo>
                    <a:pt x="195" y="330"/>
                    <a:pt x="193" y="329"/>
                    <a:pt x="193" y="326"/>
                  </a:cubicBezTo>
                  <a:close/>
                  <a:moveTo>
                    <a:pt x="196" y="316"/>
                  </a:moveTo>
                  <a:cubicBezTo>
                    <a:pt x="195" y="313"/>
                    <a:pt x="200" y="311"/>
                    <a:pt x="201" y="308"/>
                  </a:cubicBezTo>
                  <a:cubicBezTo>
                    <a:pt x="204" y="310"/>
                    <a:pt x="198" y="317"/>
                    <a:pt x="196" y="316"/>
                  </a:cubicBezTo>
                  <a:close/>
                  <a:moveTo>
                    <a:pt x="200" y="300"/>
                  </a:moveTo>
                  <a:cubicBezTo>
                    <a:pt x="200" y="296"/>
                    <a:pt x="197" y="295"/>
                    <a:pt x="196" y="293"/>
                  </a:cubicBezTo>
                  <a:cubicBezTo>
                    <a:pt x="201" y="279"/>
                    <a:pt x="214" y="299"/>
                    <a:pt x="200" y="300"/>
                  </a:cubicBezTo>
                  <a:close/>
                  <a:moveTo>
                    <a:pt x="204" y="270"/>
                  </a:moveTo>
                  <a:cubicBezTo>
                    <a:pt x="204" y="272"/>
                    <a:pt x="204" y="276"/>
                    <a:pt x="201" y="277"/>
                  </a:cubicBezTo>
                  <a:cubicBezTo>
                    <a:pt x="196" y="276"/>
                    <a:pt x="196" y="270"/>
                    <a:pt x="200" y="267"/>
                  </a:cubicBezTo>
                  <a:cubicBezTo>
                    <a:pt x="202" y="268"/>
                    <a:pt x="203" y="270"/>
                    <a:pt x="205" y="270"/>
                  </a:cubicBezTo>
                  <a:cubicBezTo>
                    <a:pt x="205" y="271"/>
                    <a:pt x="204" y="270"/>
                    <a:pt x="204" y="270"/>
                  </a:cubicBezTo>
                  <a:close/>
                  <a:moveTo>
                    <a:pt x="203" y="265"/>
                  </a:moveTo>
                  <a:cubicBezTo>
                    <a:pt x="203" y="262"/>
                    <a:pt x="205" y="262"/>
                    <a:pt x="206" y="260"/>
                  </a:cubicBezTo>
                  <a:cubicBezTo>
                    <a:pt x="210" y="260"/>
                    <a:pt x="213" y="267"/>
                    <a:pt x="208" y="269"/>
                  </a:cubicBezTo>
                  <a:cubicBezTo>
                    <a:pt x="205" y="269"/>
                    <a:pt x="206" y="265"/>
                    <a:pt x="203" y="265"/>
                  </a:cubicBezTo>
                  <a:close/>
                  <a:moveTo>
                    <a:pt x="210" y="257"/>
                  </a:moveTo>
                  <a:cubicBezTo>
                    <a:pt x="210" y="254"/>
                    <a:pt x="212" y="252"/>
                    <a:pt x="213" y="250"/>
                  </a:cubicBezTo>
                  <a:cubicBezTo>
                    <a:pt x="216" y="252"/>
                    <a:pt x="217" y="255"/>
                    <a:pt x="219" y="258"/>
                  </a:cubicBezTo>
                  <a:cubicBezTo>
                    <a:pt x="218" y="259"/>
                    <a:pt x="216" y="260"/>
                    <a:pt x="214" y="261"/>
                  </a:cubicBezTo>
                  <a:cubicBezTo>
                    <a:pt x="212" y="261"/>
                    <a:pt x="211" y="258"/>
                    <a:pt x="210" y="257"/>
                  </a:cubicBezTo>
                  <a:close/>
                  <a:moveTo>
                    <a:pt x="217" y="248"/>
                  </a:moveTo>
                  <a:cubicBezTo>
                    <a:pt x="217" y="245"/>
                    <a:pt x="220" y="244"/>
                    <a:pt x="220" y="241"/>
                  </a:cubicBezTo>
                  <a:cubicBezTo>
                    <a:pt x="224" y="242"/>
                    <a:pt x="224" y="246"/>
                    <a:pt x="227" y="248"/>
                  </a:cubicBezTo>
                  <a:cubicBezTo>
                    <a:pt x="227" y="251"/>
                    <a:pt x="224" y="251"/>
                    <a:pt x="223" y="254"/>
                  </a:cubicBezTo>
                  <a:cubicBezTo>
                    <a:pt x="220" y="253"/>
                    <a:pt x="219" y="250"/>
                    <a:pt x="217" y="248"/>
                  </a:cubicBezTo>
                  <a:close/>
                  <a:moveTo>
                    <a:pt x="224" y="238"/>
                  </a:moveTo>
                  <a:cubicBezTo>
                    <a:pt x="225" y="235"/>
                    <a:pt x="227" y="234"/>
                    <a:pt x="228" y="232"/>
                  </a:cubicBezTo>
                  <a:cubicBezTo>
                    <a:pt x="231" y="234"/>
                    <a:pt x="231" y="237"/>
                    <a:pt x="234" y="239"/>
                  </a:cubicBezTo>
                  <a:cubicBezTo>
                    <a:pt x="233" y="241"/>
                    <a:pt x="231" y="243"/>
                    <a:pt x="230" y="245"/>
                  </a:cubicBezTo>
                  <a:cubicBezTo>
                    <a:pt x="229" y="243"/>
                    <a:pt x="226" y="241"/>
                    <a:pt x="224" y="238"/>
                  </a:cubicBezTo>
                  <a:close/>
                  <a:moveTo>
                    <a:pt x="228" y="223"/>
                  </a:moveTo>
                  <a:cubicBezTo>
                    <a:pt x="221" y="219"/>
                    <a:pt x="224" y="215"/>
                    <a:pt x="228" y="210"/>
                  </a:cubicBezTo>
                  <a:cubicBezTo>
                    <a:pt x="231" y="211"/>
                    <a:pt x="232" y="214"/>
                    <a:pt x="234" y="217"/>
                  </a:cubicBezTo>
                  <a:cubicBezTo>
                    <a:pt x="231" y="219"/>
                    <a:pt x="231" y="222"/>
                    <a:pt x="228" y="223"/>
                  </a:cubicBezTo>
                  <a:close/>
                  <a:moveTo>
                    <a:pt x="233" y="210"/>
                  </a:moveTo>
                  <a:cubicBezTo>
                    <a:pt x="235" y="207"/>
                    <a:pt x="231" y="208"/>
                    <a:pt x="232" y="205"/>
                  </a:cubicBezTo>
                  <a:cubicBezTo>
                    <a:pt x="234" y="204"/>
                    <a:pt x="234" y="201"/>
                    <a:pt x="236" y="201"/>
                  </a:cubicBezTo>
                  <a:cubicBezTo>
                    <a:pt x="236" y="206"/>
                    <a:pt x="236" y="207"/>
                    <a:pt x="236" y="212"/>
                  </a:cubicBezTo>
                  <a:cubicBezTo>
                    <a:pt x="234" y="213"/>
                    <a:pt x="235" y="210"/>
                    <a:pt x="233" y="210"/>
                  </a:cubicBezTo>
                  <a:close/>
                  <a:moveTo>
                    <a:pt x="232" y="179"/>
                  </a:moveTo>
                  <a:cubicBezTo>
                    <a:pt x="229" y="178"/>
                    <a:pt x="229" y="175"/>
                    <a:pt x="227" y="174"/>
                  </a:cubicBezTo>
                  <a:cubicBezTo>
                    <a:pt x="227" y="170"/>
                    <a:pt x="231" y="168"/>
                    <a:pt x="233" y="165"/>
                  </a:cubicBezTo>
                  <a:cubicBezTo>
                    <a:pt x="238" y="167"/>
                    <a:pt x="236" y="178"/>
                    <a:pt x="232" y="179"/>
                  </a:cubicBezTo>
                  <a:close/>
                  <a:moveTo>
                    <a:pt x="223" y="169"/>
                  </a:moveTo>
                  <a:cubicBezTo>
                    <a:pt x="220" y="166"/>
                    <a:pt x="218" y="163"/>
                    <a:pt x="216" y="159"/>
                  </a:cubicBezTo>
                  <a:cubicBezTo>
                    <a:pt x="217" y="156"/>
                    <a:pt x="221" y="155"/>
                    <a:pt x="223" y="151"/>
                  </a:cubicBezTo>
                  <a:cubicBezTo>
                    <a:pt x="226" y="153"/>
                    <a:pt x="227" y="158"/>
                    <a:pt x="230" y="160"/>
                  </a:cubicBezTo>
                  <a:cubicBezTo>
                    <a:pt x="229" y="163"/>
                    <a:pt x="227" y="167"/>
                    <a:pt x="223" y="169"/>
                  </a:cubicBezTo>
                  <a:close/>
                  <a:moveTo>
                    <a:pt x="220" y="172"/>
                  </a:moveTo>
                  <a:cubicBezTo>
                    <a:pt x="218" y="175"/>
                    <a:pt x="216" y="178"/>
                    <a:pt x="213" y="180"/>
                  </a:cubicBezTo>
                  <a:cubicBezTo>
                    <a:pt x="210" y="177"/>
                    <a:pt x="209" y="174"/>
                    <a:pt x="206" y="171"/>
                  </a:cubicBezTo>
                  <a:cubicBezTo>
                    <a:pt x="207" y="167"/>
                    <a:pt x="211" y="166"/>
                    <a:pt x="212" y="163"/>
                  </a:cubicBezTo>
                  <a:cubicBezTo>
                    <a:pt x="216" y="165"/>
                    <a:pt x="218" y="168"/>
                    <a:pt x="220" y="172"/>
                  </a:cubicBezTo>
                  <a:close/>
                  <a:moveTo>
                    <a:pt x="203" y="167"/>
                  </a:moveTo>
                  <a:cubicBezTo>
                    <a:pt x="201" y="166"/>
                    <a:pt x="200" y="164"/>
                    <a:pt x="199" y="163"/>
                  </a:cubicBezTo>
                  <a:cubicBezTo>
                    <a:pt x="200" y="159"/>
                    <a:pt x="202" y="156"/>
                    <a:pt x="204" y="153"/>
                  </a:cubicBezTo>
                  <a:cubicBezTo>
                    <a:pt x="213" y="157"/>
                    <a:pt x="207" y="162"/>
                    <a:pt x="203" y="167"/>
                  </a:cubicBezTo>
                  <a:close/>
                  <a:moveTo>
                    <a:pt x="200" y="171"/>
                  </a:moveTo>
                  <a:cubicBezTo>
                    <a:pt x="198" y="172"/>
                    <a:pt x="196" y="173"/>
                    <a:pt x="196" y="176"/>
                  </a:cubicBezTo>
                  <a:cubicBezTo>
                    <a:pt x="194" y="176"/>
                    <a:pt x="193" y="175"/>
                    <a:pt x="192" y="174"/>
                  </a:cubicBezTo>
                  <a:cubicBezTo>
                    <a:pt x="192" y="168"/>
                    <a:pt x="199" y="163"/>
                    <a:pt x="200" y="171"/>
                  </a:cubicBezTo>
                  <a:close/>
                  <a:moveTo>
                    <a:pt x="179" y="155"/>
                  </a:moveTo>
                  <a:cubicBezTo>
                    <a:pt x="180" y="152"/>
                    <a:pt x="181" y="147"/>
                    <a:pt x="185" y="149"/>
                  </a:cubicBezTo>
                  <a:cubicBezTo>
                    <a:pt x="184" y="152"/>
                    <a:pt x="183" y="155"/>
                    <a:pt x="179" y="155"/>
                  </a:cubicBezTo>
                  <a:close/>
                  <a:moveTo>
                    <a:pt x="180" y="164"/>
                  </a:moveTo>
                  <a:cubicBezTo>
                    <a:pt x="183" y="164"/>
                    <a:pt x="183" y="168"/>
                    <a:pt x="185" y="169"/>
                  </a:cubicBezTo>
                  <a:cubicBezTo>
                    <a:pt x="185" y="173"/>
                    <a:pt x="181" y="174"/>
                    <a:pt x="179" y="177"/>
                  </a:cubicBezTo>
                  <a:cubicBezTo>
                    <a:pt x="177" y="176"/>
                    <a:pt x="177" y="174"/>
                    <a:pt x="175" y="173"/>
                  </a:cubicBezTo>
                  <a:cubicBezTo>
                    <a:pt x="176" y="169"/>
                    <a:pt x="178" y="167"/>
                    <a:pt x="180" y="164"/>
                  </a:cubicBezTo>
                  <a:close/>
                  <a:moveTo>
                    <a:pt x="181" y="188"/>
                  </a:moveTo>
                  <a:cubicBezTo>
                    <a:pt x="182" y="188"/>
                    <a:pt x="183" y="190"/>
                    <a:pt x="183" y="191"/>
                  </a:cubicBezTo>
                  <a:cubicBezTo>
                    <a:pt x="180" y="193"/>
                    <a:pt x="179" y="197"/>
                    <a:pt x="176" y="198"/>
                  </a:cubicBezTo>
                  <a:cubicBezTo>
                    <a:pt x="175" y="194"/>
                    <a:pt x="181" y="192"/>
                    <a:pt x="181" y="188"/>
                  </a:cubicBezTo>
                  <a:close/>
                  <a:moveTo>
                    <a:pt x="177" y="207"/>
                  </a:moveTo>
                  <a:cubicBezTo>
                    <a:pt x="179" y="209"/>
                    <a:pt x="182" y="212"/>
                    <a:pt x="183" y="216"/>
                  </a:cubicBezTo>
                  <a:cubicBezTo>
                    <a:pt x="183" y="216"/>
                    <a:pt x="182" y="216"/>
                    <a:pt x="182" y="217"/>
                  </a:cubicBezTo>
                  <a:cubicBezTo>
                    <a:pt x="178" y="216"/>
                    <a:pt x="174" y="211"/>
                    <a:pt x="177" y="207"/>
                  </a:cubicBezTo>
                  <a:close/>
                  <a:moveTo>
                    <a:pt x="175" y="241"/>
                  </a:moveTo>
                  <a:cubicBezTo>
                    <a:pt x="175" y="241"/>
                    <a:pt x="174" y="240"/>
                    <a:pt x="174" y="240"/>
                  </a:cubicBezTo>
                  <a:cubicBezTo>
                    <a:pt x="174" y="238"/>
                    <a:pt x="175" y="236"/>
                    <a:pt x="178" y="236"/>
                  </a:cubicBezTo>
                  <a:cubicBezTo>
                    <a:pt x="179" y="238"/>
                    <a:pt x="177" y="241"/>
                    <a:pt x="175" y="241"/>
                  </a:cubicBezTo>
                  <a:close/>
                  <a:moveTo>
                    <a:pt x="177" y="254"/>
                  </a:moveTo>
                  <a:cubicBezTo>
                    <a:pt x="179" y="255"/>
                    <a:pt x="180" y="258"/>
                    <a:pt x="182" y="260"/>
                  </a:cubicBezTo>
                  <a:cubicBezTo>
                    <a:pt x="181" y="262"/>
                    <a:pt x="180" y="263"/>
                    <a:pt x="178" y="264"/>
                  </a:cubicBezTo>
                  <a:cubicBezTo>
                    <a:pt x="176" y="262"/>
                    <a:pt x="176" y="259"/>
                    <a:pt x="174" y="258"/>
                  </a:cubicBezTo>
                  <a:cubicBezTo>
                    <a:pt x="175" y="256"/>
                    <a:pt x="176" y="255"/>
                    <a:pt x="177" y="254"/>
                  </a:cubicBezTo>
                  <a:close/>
                  <a:moveTo>
                    <a:pt x="179" y="277"/>
                  </a:moveTo>
                  <a:cubicBezTo>
                    <a:pt x="182" y="277"/>
                    <a:pt x="182" y="279"/>
                    <a:pt x="183" y="280"/>
                  </a:cubicBezTo>
                  <a:cubicBezTo>
                    <a:pt x="181" y="284"/>
                    <a:pt x="179" y="286"/>
                    <a:pt x="177" y="288"/>
                  </a:cubicBezTo>
                  <a:cubicBezTo>
                    <a:pt x="174" y="289"/>
                    <a:pt x="175" y="286"/>
                    <a:pt x="174" y="285"/>
                  </a:cubicBezTo>
                  <a:cubicBezTo>
                    <a:pt x="176" y="282"/>
                    <a:pt x="178" y="280"/>
                    <a:pt x="179" y="277"/>
                  </a:cubicBezTo>
                  <a:close/>
                  <a:moveTo>
                    <a:pt x="175" y="303"/>
                  </a:moveTo>
                  <a:cubicBezTo>
                    <a:pt x="176" y="304"/>
                    <a:pt x="176" y="306"/>
                    <a:pt x="177" y="307"/>
                  </a:cubicBezTo>
                  <a:cubicBezTo>
                    <a:pt x="175" y="308"/>
                    <a:pt x="174" y="310"/>
                    <a:pt x="173" y="311"/>
                  </a:cubicBezTo>
                  <a:cubicBezTo>
                    <a:pt x="169" y="309"/>
                    <a:pt x="174" y="305"/>
                    <a:pt x="175" y="303"/>
                  </a:cubicBezTo>
                  <a:close/>
                  <a:moveTo>
                    <a:pt x="180" y="311"/>
                  </a:moveTo>
                  <a:cubicBezTo>
                    <a:pt x="182" y="313"/>
                    <a:pt x="183" y="316"/>
                    <a:pt x="185" y="318"/>
                  </a:cubicBezTo>
                  <a:cubicBezTo>
                    <a:pt x="184" y="321"/>
                    <a:pt x="182" y="323"/>
                    <a:pt x="179" y="324"/>
                  </a:cubicBezTo>
                  <a:cubicBezTo>
                    <a:pt x="178" y="321"/>
                    <a:pt x="177" y="318"/>
                    <a:pt x="176" y="316"/>
                  </a:cubicBezTo>
                  <a:cubicBezTo>
                    <a:pt x="178" y="315"/>
                    <a:pt x="179" y="313"/>
                    <a:pt x="180" y="311"/>
                  </a:cubicBezTo>
                  <a:close/>
                  <a:moveTo>
                    <a:pt x="178" y="339"/>
                  </a:moveTo>
                  <a:cubicBezTo>
                    <a:pt x="178" y="337"/>
                    <a:pt x="177" y="337"/>
                    <a:pt x="177" y="335"/>
                  </a:cubicBezTo>
                  <a:cubicBezTo>
                    <a:pt x="178" y="334"/>
                    <a:pt x="179" y="333"/>
                    <a:pt x="179" y="332"/>
                  </a:cubicBezTo>
                  <a:cubicBezTo>
                    <a:pt x="181" y="333"/>
                    <a:pt x="181" y="334"/>
                    <a:pt x="182" y="335"/>
                  </a:cubicBezTo>
                  <a:cubicBezTo>
                    <a:pt x="181" y="337"/>
                    <a:pt x="180" y="338"/>
                    <a:pt x="178" y="339"/>
                  </a:cubicBezTo>
                  <a:close/>
                  <a:moveTo>
                    <a:pt x="184" y="358"/>
                  </a:moveTo>
                  <a:cubicBezTo>
                    <a:pt x="189" y="360"/>
                    <a:pt x="190" y="367"/>
                    <a:pt x="186" y="370"/>
                  </a:cubicBezTo>
                  <a:cubicBezTo>
                    <a:pt x="183" y="369"/>
                    <a:pt x="183" y="366"/>
                    <a:pt x="181" y="364"/>
                  </a:cubicBezTo>
                  <a:cubicBezTo>
                    <a:pt x="181" y="361"/>
                    <a:pt x="184" y="361"/>
                    <a:pt x="184" y="358"/>
                  </a:cubicBezTo>
                  <a:close/>
                  <a:moveTo>
                    <a:pt x="188" y="358"/>
                  </a:moveTo>
                  <a:cubicBezTo>
                    <a:pt x="190" y="358"/>
                    <a:pt x="190" y="360"/>
                    <a:pt x="191" y="362"/>
                  </a:cubicBezTo>
                  <a:cubicBezTo>
                    <a:pt x="191" y="362"/>
                    <a:pt x="188" y="360"/>
                    <a:pt x="188" y="358"/>
                  </a:cubicBezTo>
                  <a:close/>
                  <a:moveTo>
                    <a:pt x="196" y="344"/>
                  </a:moveTo>
                  <a:cubicBezTo>
                    <a:pt x="197" y="343"/>
                    <a:pt x="198" y="342"/>
                    <a:pt x="198" y="341"/>
                  </a:cubicBezTo>
                  <a:cubicBezTo>
                    <a:pt x="201" y="342"/>
                    <a:pt x="203" y="345"/>
                    <a:pt x="204" y="348"/>
                  </a:cubicBezTo>
                  <a:cubicBezTo>
                    <a:pt x="203" y="348"/>
                    <a:pt x="203" y="350"/>
                    <a:pt x="202" y="350"/>
                  </a:cubicBezTo>
                  <a:cubicBezTo>
                    <a:pt x="198" y="350"/>
                    <a:pt x="199" y="345"/>
                    <a:pt x="196" y="344"/>
                  </a:cubicBezTo>
                  <a:close/>
                  <a:moveTo>
                    <a:pt x="202" y="362"/>
                  </a:moveTo>
                  <a:cubicBezTo>
                    <a:pt x="206" y="362"/>
                    <a:pt x="205" y="366"/>
                    <a:pt x="208" y="367"/>
                  </a:cubicBezTo>
                  <a:cubicBezTo>
                    <a:pt x="208" y="368"/>
                    <a:pt x="207" y="369"/>
                    <a:pt x="206" y="369"/>
                  </a:cubicBezTo>
                  <a:cubicBezTo>
                    <a:pt x="202" y="369"/>
                    <a:pt x="204" y="366"/>
                    <a:pt x="201" y="365"/>
                  </a:cubicBezTo>
                  <a:cubicBezTo>
                    <a:pt x="201" y="364"/>
                    <a:pt x="202" y="364"/>
                    <a:pt x="202" y="362"/>
                  </a:cubicBezTo>
                  <a:close/>
                  <a:moveTo>
                    <a:pt x="202" y="336"/>
                  </a:moveTo>
                  <a:cubicBezTo>
                    <a:pt x="205" y="338"/>
                    <a:pt x="208" y="339"/>
                    <a:pt x="208" y="344"/>
                  </a:cubicBezTo>
                  <a:cubicBezTo>
                    <a:pt x="207" y="344"/>
                    <a:pt x="207" y="345"/>
                    <a:pt x="206" y="346"/>
                  </a:cubicBezTo>
                  <a:cubicBezTo>
                    <a:pt x="204" y="343"/>
                    <a:pt x="199" y="340"/>
                    <a:pt x="202" y="336"/>
                  </a:cubicBezTo>
                  <a:close/>
                  <a:moveTo>
                    <a:pt x="203" y="323"/>
                  </a:moveTo>
                  <a:cubicBezTo>
                    <a:pt x="201" y="322"/>
                    <a:pt x="200" y="321"/>
                    <a:pt x="199" y="319"/>
                  </a:cubicBezTo>
                  <a:cubicBezTo>
                    <a:pt x="199" y="316"/>
                    <a:pt x="203" y="316"/>
                    <a:pt x="203" y="312"/>
                  </a:cubicBezTo>
                  <a:cubicBezTo>
                    <a:pt x="210" y="315"/>
                    <a:pt x="206" y="319"/>
                    <a:pt x="203" y="323"/>
                  </a:cubicBezTo>
                  <a:close/>
                  <a:moveTo>
                    <a:pt x="206" y="305"/>
                  </a:moveTo>
                  <a:cubicBezTo>
                    <a:pt x="206" y="305"/>
                    <a:pt x="206" y="305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ubicBezTo>
                    <a:pt x="205" y="303"/>
                    <a:pt x="209" y="299"/>
                    <a:pt x="212" y="298"/>
                  </a:cubicBezTo>
                  <a:cubicBezTo>
                    <a:pt x="210" y="301"/>
                    <a:pt x="208" y="303"/>
                    <a:pt x="206" y="305"/>
                  </a:cubicBezTo>
                  <a:cubicBezTo>
                    <a:pt x="206" y="305"/>
                    <a:pt x="206" y="305"/>
                    <a:pt x="206" y="305"/>
                  </a:cubicBezTo>
                  <a:close/>
                  <a:moveTo>
                    <a:pt x="209" y="291"/>
                  </a:moveTo>
                  <a:cubicBezTo>
                    <a:pt x="210" y="288"/>
                    <a:pt x="205" y="286"/>
                    <a:pt x="205" y="282"/>
                  </a:cubicBezTo>
                  <a:cubicBezTo>
                    <a:pt x="206" y="281"/>
                    <a:pt x="207" y="280"/>
                    <a:pt x="208" y="278"/>
                  </a:cubicBezTo>
                  <a:cubicBezTo>
                    <a:pt x="211" y="280"/>
                    <a:pt x="213" y="283"/>
                    <a:pt x="215" y="286"/>
                  </a:cubicBezTo>
                  <a:cubicBezTo>
                    <a:pt x="214" y="288"/>
                    <a:pt x="212" y="290"/>
                    <a:pt x="209" y="291"/>
                  </a:cubicBezTo>
                  <a:close/>
                  <a:moveTo>
                    <a:pt x="212" y="276"/>
                  </a:moveTo>
                  <a:cubicBezTo>
                    <a:pt x="211" y="273"/>
                    <a:pt x="215" y="273"/>
                    <a:pt x="215" y="271"/>
                  </a:cubicBezTo>
                  <a:cubicBezTo>
                    <a:pt x="218" y="272"/>
                    <a:pt x="220" y="275"/>
                    <a:pt x="221" y="278"/>
                  </a:cubicBezTo>
                  <a:cubicBezTo>
                    <a:pt x="220" y="280"/>
                    <a:pt x="220" y="283"/>
                    <a:pt x="217" y="283"/>
                  </a:cubicBezTo>
                  <a:cubicBezTo>
                    <a:pt x="217" y="281"/>
                    <a:pt x="214" y="279"/>
                    <a:pt x="212" y="276"/>
                  </a:cubicBezTo>
                  <a:close/>
                  <a:moveTo>
                    <a:pt x="218" y="269"/>
                  </a:moveTo>
                  <a:cubicBezTo>
                    <a:pt x="220" y="260"/>
                    <a:pt x="227" y="263"/>
                    <a:pt x="229" y="269"/>
                  </a:cubicBezTo>
                  <a:cubicBezTo>
                    <a:pt x="228" y="272"/>
                    <a:pt x="227" y="273"/>
                    <a:pt x="225" y="275"/>
                  </a:cubicBezTo>
                  <a:cubicBezTo>
                    <a:pt x="222" y="274"/>
                    <a:pt x="221" y="270"/>
                    <a:pt x="218" y="269"/>
                  </a:cubicBezTo>
                  <a:close/>
                  <a:moveTo>
                    <a:pt x="227" y="258"/>
                  </a:moveTo>
                  <a:cubicBezTo>
                    <a:pt x="229" y="250"/>
                    <a:pt x="234" y="257"/>
                    <a:pt x="237" y="261"/>
                  </a:cubicBezTo>
                  <a:cubicBezTo>
                    <a:pt x="237" y="264"/>
                    <a:pt x="234" y="264"/>
                    <a:pt x="233" y="267"/>
                  </a:cubicBezTo>
                  <a:cubicBezTo>
                    <a:pt x="230" y="265"/>
                    <a:pt x="228" y="261"/>
                    <a:pt x="227" y="258"/>
                  </a:cubicBezTo>
                  <a:close/>
                  <a:moveTo>
                    <a:pt x="233" y="250"/>
                  </a:moveTo>
                  <a:cubicBezTo>
                    <a:pt x="234" y="247"/>
                    <a:pt x="236" y="247"/>
                    <a:pt x="237" y="245"/>
                  </a:cubicBezTo>
                  <a:cubicBezTo>
                    <a:pt x="238" y="249"/>
                    <a:pt x="238" y="250"/>
                    <a:pt x="239" y="256"/>
                  </a:cubicBezTo>
                  <a:cubicBezTo>
                    <a:pt x="237" y="255"/>
                    <a:pt x="236" y="252"/>
                    <a:pt x="233" y="250"/>
                  </a:cubicBezTo>
                  <a:close/>
                  <a:moveTo>
                    <a:pt x="231" y="229"/>
                  </a:moveTo>
                  <a:cubicBezTo>
                    <a:pt x="232" y="226"/>
                    <a:pt x="235" y="224"/>
                    <a:pt x="236" y="222"/>
                  </a:cubicBezTo>
                  <a:cubicBezTo>
                    <a:pt x="238" y="224"/>
                    <a:pt x="236" y="232"/>
                    <a:pt x="238" y="236"/>
                  </a:cubicBezTo>
                  <a:cubicBezTo>
                    <a:pt x="234" y="235"/>
                    <a:pt x="234" y="231"/>
                    <a:pt x="231" y="229"/>
                  </a:cubicBezTo>
                  <a:close/>
                  <a:moveTo>
                    <a:pt x="234" y="157"/>
                  </a:moveTo>
                  <a:cubicBezTo>
                    <a:pt x="231" y="154"/>
                    <a:pt x="228" y="151"/>
                    <a:pt x="227" y="148"/>
                  </a:cubicBezTo>
                  <a:cubicBezTo>
                    <a:pt x="228" y="143"/>
                    <a:pt x="232" y="141"/>
                    <a:pt x="234" y="137"/>
                  </a:cubicBezTo>
                  <a:cubicBezTo>
                    <a:pt x="240" y="139"/>
                    <a:pt x="237" y="154"/>
                    <a:pt x="234" y="157"/>
                  </a:cubicBezTo>
                  <a:close/>
                  <a:moveTo>
                    <a:pt x="236" y="129"/>
                  </a:moveTo>
                  <a:cubicBezTo>
                    <a:pt x="232" y="129"/>
                    <a:pt x="232" y="125"/>
                    <a:pt x="230" y="123"/>
                  </a:cubicBezTo>
                  <a:cubicBezTo>
                    <a:pt x="230" y="121"/>
                    <a:pt x="232" y="121"/>
                    <a:pt x="232" y="119"/>
                  </a:cubicBezTo>
                  <a:cubicBezTo>
                    <a:pt x="235" y="121"/>
                    <a:pt x="238" y="125"/>
                    <a:pt x="236" y="129"/>
                  </a:cubicBezTo>
                  <a:close/>
                  <a:moveTo>
                    <a:pt x="232" y="133"/>
                  </a:moveTo>
                  <a:cubicBezTo>
                    <a:pt x="229" y="136"/>
                    <a:pt x="225" y="138"/>
                    <a:pt x="224" y="143"/>
                  </a:cubicBezTo>
                  <a:cubicBezTo>
                    <a:pt x="213" y="139"/>
                    <a:pt x="223" y="131"/>
                    <a:pt x="227" y="126"/>
                  </a:cubicBezTo>
                  <a:cubicBezTo>
                    <a:pt x="229" y="128"/>
                    <a:pt x="230" y="130"/>
                    <a:pt x="232" y="133"/>
                  </a:cubicBezTo>
                  <a:close/>
                  <a:moveTo>
                    <a:pt x="220" y="147"/>
                  </a:moveTo>
                  <a:cubicBezTo>
                    <a:pt x="218" y="150"/>
                    <a:pt x="215" y="151"/>
                    <a:pt x="213" y="155"/>
                  </a:cubicBezTo>
                  <a:cubicBezTo>
                    <a:pt x="211" y="154"/>
                    <a:pt x="211" y="152"/>
                    <a:pt x="209" y="151"/>
                  </a:cubicBezTo>
                  <a:cubicBezTo>
                    <a:pt x="208" y="145"/>
                    <a:pt x="213" y="144"/>
                    <a:pt x="215" y="140"/>
                  </a:cubicBezTo>
                  <a:cubicBezTo>
                    <a:pt x="218" y="141"/>
                    <a:pt x="218" y="145"/>
                    <a:pt x="220" y="147"/>
                  </a:cubicBezTo>
                  <a:close/>
                  <a:moveTo>
                    <a:pt x="204" y="144"/>
                  </a:moveTo>
                  <a:cubicBezTo>
                    <a:pt x="198" y="141"/>
                    <a:pt x="204" y="134"/>
                    <a:pt x="207" y="130"/>
                  </a:cubicBezTo>
                  <a:cubicBezTo>
                    <a:pt x="209" y="131"/>
                    <a:pt x="211" y="134"/>
                    <a:pt x="212" y="137"/>
                  </a:cubicBezTo>
                  <a:cubicBezTo>
                    <a:pt x="210" y="139"/>
                    <a:pt x="208" y="143"/>
                    <a:pt x="204" y="144"/>
                  </a:cubicBezTo>
                  <a:close/>
                  <a:moveTo>
                    <a:pt x="198" y="135"/>
                  </a:moveTo>
                  <a:cubicBezTo>
                    <a:pt x="191" y="131"/>
                    <a:pt x="198" y="124"/>
                    <a:pt x="200" y="120"/>
                  </a:cubicBezTo>
                  <a:cubicBezTo>
                    <a:pt x="202" y="121"/>
                    <a:pt x="203" y="124"/>
                    <a:pt x="204" y="125"/>
                  </a:cubicBezTo>
                  <a:cubicBezTo>
                    <a:pt x="203" y="129"/>
                    <a:pt x="199" y="131"/>
                    <a:pt x="198" y="135"/>
                  </a:cubicBezTo>
                  <a:close/>
                  <a:moveTo>
                    <a:pt x="202" y="148"/>
                  </a:moveTo>
                  <a:cubicBezTo>
                    <a:pt x="200" y="152"/>
                    <a:pt x="198" y="154"/>
                    <a:pt x="196" y="156"/>
                  </a:cubicBezTo>
                  <a:cubicBezTo>
                    <a:pt x="194" y="155"/>
                    <a:pt x="193" y="154"/>
                    <a:pt x="191" y="152"/>
                  </a:cubicBezTo>
                  <a:cubicBezTo>
                    <a:pt x="192" y="146"/>
                    <a:pt x="199" y="140"/>
                    <a:pt x="202" y="148"/>
                  </a:cubicBezTo>
                  <a:close/>
                  <a:moveTo>
                    <a:pt x="189" y="146"/>
                  </a:moveTo>
                  <a:cubicBezTo>
                    <a:pt x="188" y="146"/>
                    <a:pt x="187" y="145"/>
                    <a:pt x="186" y="144"/>
                  </a:cubicBezTo>
                  <a:cubicBezTo>
                    <a:pt x="187" y="141"/>
                    <a:pt x="191" y="133"/>
                    <a:pt x="195" y="138"/>
                  </a:cubicBezTo>
                  <a:cubicBezTo>
                    <a:pt x="193" y="141"/>
                    <a:pt x="190" y="142"/>
                    <a:pt x="189" y="146"/>
                  </a:cubicBezTo>
                  <a:close/>
                  <a:moveTo>
                    <a:pt x="182" y="137"/>
                  </a:moveTo>
                  <a:cubicBezTo>
                    <a:pt x="179" y="137"/>
                    <a:pt x="180" y="133"/>
                    <a:pt x="177" y="133"/>
                  </a:cubicBezTo>
                  <a:cubicBezTo>
                    <a:pt x="178" y="129"/>
                    <a:pt x="181" y="127"/>
                    <a:pt x="183" y="124"/>
                  </a:cubicBezTo>
                  <a:cubicBezTo>
                    <a:pt x="186" y="124"/>
                    <a:pt x="186" y="127"/>
                    <a:pt x="187" y="129"/>
                  </a:cubicBezTo>
                  <a:cubicBezTo>
                    <a:pt x="186" y="132"/>
                    <a:pt x="183" y="134"/>
                    <a:pt x="182" y="137"/>
                  </a:cubicBezTo>
                  <a:close/>
                  <a:moveTo>
                    <a:pt x="174" y="146"/>
                  </a:moveTo>
                  <a:cubicBezTo>
                    <a:pt x="171" y="142"/>
                    <a:pt x="172" y="139"/>
                    <a:pt x="174" y="135"/>
                  </a:cubicBezTo>
                  <a:cubicBezTo>
                    <a:pt x="179" y="137"/>
                    <a:pt x="179" y="145"/>
                    <a:pt x="174" y="146"/>
                  </a:cubicBezTo>
                  <a:close/>
                  <a:moveTo>
                    <a:pt x="176" y="157"/>
                  </a:moveTo>
                  <a:cubicBezTo>
                    <a:pt x="179" y="159"/>
                    <a:pt x="173" y="165"/>
                    <a:pt x="171" y="167"/>
                  </a:cubicBezTo>
                  <a:cubicBezTo>
                    <a:pt x="170" y="164"/>
                    <a:pt x="175" y="161"/>
                    <a:pt x="176" y="157"/>
                  </a:cubicBezTo>
                  <a:close/>
                  <a:moveTo>
                    <a:pt x="172" y="176"/>
                  </a:moveTo>
                  <a:cubicBezTo>
                    <a:pt x="174" y="176"/>
                    <a:pt x="174" y="180"/>
                    <a:pt x="176" y="181"/>
                  </a:cubicBezTo>
                  <a:cubicBezTo>
                    <a:pt x="175" y="184"/>
                    <a:pt x="172" y="186"/>
                    <a:pt x="171" y="189"/>
                  </a:cubicBezTo>
                  <a:cubicBezTo>
                    <a:pt x="167" y="189"/>
                    <a:pt x="168" y="185"/>
                    <a:pt x="166" y="184"/>
                  </a:cubicBezTo>
                  <a:cubicBezTo>
                    <a:pt x="167" y="181"/>
                    <a:pt x="170" y="179"/>
                    <a:pt x="172" y="176"/>
                  </a:cubicBezTo>
                  <a:close/>
                  <a:moveTo>
                    <a:pt x="172" y="214"/>
                  </a:moveTo>
                  <a:cubicBezTo>
                    <a:pt x="175" y="216"/>
                    <a:pt x="180" y="222"/>
                    <a:pt x="174" y="224"/>
                  </a:cubicBezTo>
                  <a:cubicBezTo>
                    <a:pt x="172" y="222"/>
                    <a:pt x="171" y="219"/>
                    <a:pt x="170" y="216"/>
                  </a:cubicBezTo>
                  <a:cubicBezTo>
                    <a:pt x="171" y="215"/>
                    <a:pt x="171" y="215"/>
                    <a:pt x="172" y="214"/>
                  </a:cubicBezTo>
                  <a:close/>
                  <a:moveTo>
                    <a:pt x="169" y="242"/>
                  </a:moveTo>
                  <a:cubicBezTo>
                    <a:pt x="170" y="241"/>
                    <a:pt x="175" y="248"/>
                    <a:pt x="170" y="247"/>
                  </a:cubicBezTo>
                  <a:cubicBezTo>
                    <a:pt x="169" y="246"/>
                    <a:pt x="170" y="242"/>
                    <a:pt x="169" y="242"/>
                  </a:cubicBezTo>
                  <a:close/>
                  <a:moveTo>
                    <a:pt x="171" y="261"/>
                  </a:moveTo>
                  <a:cubicBezTo>
                    <a:pt x="173" y="262"/>
                    <a:pt x="173" y="267"/>
                    <a:pt x="176" y="268"/>
                  </a:cubicBezTo>
                  <a:cubicBezTo>
                    <a:pt x="173" y="271"/>
                    <a:pt x="172" y="276"/>
                    <a:pt x="168" y="277"/>
                  </a:cubicBezTo>
                  <a:cubicBezTo>
                    <a:pt x="164" y="272"/>
                    <a:pt x="165" y="265"/>
                    <a:pt x="171" y="261"/>
                  </a:cubicBezTo>
                  <a:close/>
                  <a:moveTo>
                    <a:pt x="166" y="332"/>
                  </a:moveTo>
                  <a:cubicBezTo>
                    <a:pt x="168" y="333"/>
                    <a:pt x="170" y="338"/>
                    <a:pt x="166" y="339"/>
                  </a:cubicBezTo>
                  <a:cubicBezTo>
                    <a:pt x="166" y="336"/>
                    <a:pt x="166" y="334"/>
                    <a:pt x="166" y="332"/>
                  </a:cubicBezTo>
                  <a:close/>
                  <a:moveTo>
                    <a:pt x="166" y="299"/>
                  </a:moveTo>
                  <a:cubicBezTo>
                    <a:pt x="168" y="298"/>
                    <a:pt x="166" y="296"/>
                    <a:pt x="166" y="294"/>
                  </a:cubicBezTo>
                  <a:cubicBezTo>
                    <a:pt x="169" y="292"/>
                    <a:pt x="169" y="294"/>
                    <a:pt x="170" y="296"/>
                  </a:cubicBezTo>
                  <a:cubicBezTo>
                    <a:pt x="170" y="298"/>
                    <a:pt x="169" y="299"/>
                    <a:pt x="166" y="299"/>
                  </a:cubicBezTo>
                  <a:close/>
                  <a:moveTo>
                    <a:pt x="170" y="356"/>
                  </a:moveTo>
                  <a:cubicBezTo>
                    <a:pt x="170" y="359"/>
                    <a:pt x="171" y="361"/>
                    <a:pt x="172" y="363"/>
                  </a:cubicBezTo>
                  <a:cubicBezTo>
                    <a:pt x="170" y="363"/>
                    <a:pt x="171" y="365"/>
                    <a:pt x="169" y="364"/>
                  </a:cubicBezTo>
                  <a:cubicBezTo>
                    <a:pt x="168" y="361"/>
                    <a:pt x="169" y="360"/>
                    <a:pt x="168" y="356"/>
                  </a:cubicBezTo>
                  <a:cubicBezTo>
                    <a:pt x="169" y="356"/>
                    <a:pt x="170" y="356"/>
                    <a:pt x="170" y="356"/>
                  </a:cubicBezTo>
                  <a:close/>
                  <a:moveTo>
                    <a:pt x="172" y="322"/>
                  </a:moveTo>
                  <a:cubicBezTo>
                    <a:pt x="175" y="323"/>
                    <a:pt x="178" y="330"/>
                    <a:pt x="174" y="331"/>
                  </a:cubicBezTo>
                  <a:cubicBezTo>
                    <a:pt x="172" y="332"/>
                    <a:pt x="168" y="325"/>
                    <a:pt x="172" y="322"/>
                  </a:cubicBezTo>
                  <a:close/>
                  <a:moveTo>
                    <a:pt x="174" y="345"/>
                  </a:moveTo>
                  <a:cubicBezTo>
                    <a:pt x="174" y="345"/>
                    <a:pt x="173" y="345"/>
                    <a:pt x="172" y="345"/>
                  </a:cubicBezTo>
                  <a:cubicBezTo>
                    <a:pt x="173" y="343"/>
                    <a:pt x="171" y="343"/>
                    <a:pt x="172" y="341"/>
                  </a:cubicBezTo>
                  <a:cubicBezTo>
                    <a:pt x="174" y="341"/>
                    <a:pt x="175" y="343"/>
                    <a:pt x="174" y="345"/>
                  </a:cubicBezTo>
                  <a:close/>
                  <a:moveTo>
                    <a:pt x="176" y="419"/>
                  </a:moveTo>
                  <a:cubicBezTo>
                    <a:pt x="178" y="420"/>
                    <a:pt x="178" y="424"/>
                    <a:pt x="179" y="427"/>
                  </a:cubicBezTo>
                  <a:cubicBezTo>
                    <a:pt x="180" y="429"/>
                    <a:pt x="177" y="429"/>
                    <a:pt x="177" y="431"/>
                  </a:cubicBezTo>
                  <a:cubicBezTo>
                    <a:pt x="175" y="429"/>
                    <a:pt x="173" y="423"/>
                    <a:pt x="176" y="419"/>
                  </a:cubicBezTo>
                  <a:close/>
                  <a:moveTo>
                    <a:pt x="176" y="454"/>
                  </a:moveTo>
                  <a:cubicBezTo>
                    <a:pt x="174" y="454"/>
                    <a:pt x="174" y="457"/>
                    <a:pt x="172" y="457"/>
                  </a:cubicBezTo>
                  <a:cubicBezTo>
                    <a:pt x="171" y="454"/>
                    <a:pt x="173" y="453"/>
                    <a:pt x="174" y="449"/>
                  </a:cubicBezTo>
                  <a:cubicBezTo>
                    <a:pt x="176" y="450"/>
                    <a:pt x="175" y="452"/>
                    <a:pt x="176" y="454"/>
                  </a:cubicBezTo>
                  <a:close/>
                  <a:moveTo>
                    <a:pt x="177" y="378"/>
                  </a:moveTo>
                  <a:cubicBezTo>
                    <a:pt x="176" y="375"/>
                    <a:pt x="174" y="374"/>
                    <a:pt x="174" y="371"/>
                  </a:cubicBezTo>
                  <a:cubicBezTo>
                    <a:pt x="175" y="370"/>
                    <a:pt x="176" y="369"/>
                    <a:pt x="177" y="367"/>
                  </a:cubicBezTo>
                  <a:cubicBezTo>
                    <a:pt x="180" y="368"/>
                    <a:pt x="180" y="372"/>
                    <a:pt x="182" y="374"/>
                  </a:cubicBezTo>
                  <a:cubicBezTo>
                    <a:pt x="181" y="376"/>
                    <a:pt x="180" y="378"/>
                    <a:pt x="177" y="378"/>
                  </a:cubicBezTo>
                  <a:close/>
                  <a:moveTo>
                    <a:pt x="180" y="390"/>
                  </a:moveTo>
                  <a:cubicBezTo>
                    <a:pt x="183" y="390"/>
                    <a:pt x="184" y="393"/>
                    <a:pt x="183" y="395"/>
                  </a:cubicBezTo>
                  <a:cubicBezTo>
                    <a:pt x="180" y="395"/>
                    <a:pt x="178" y="392"/>
                    <a:pt x="180" y="390"/>
                  </a:cubicBezTo>
                  <a:close/>
                  <a:moveTo>
                    <a:pt x="183" y="437"/>
                  </a:moveTo>
                  <a:cubicBezTo>
                    <a:pt x="188" y="440"/>
                    <a:pt x="185" y="446"/>
                    <a:pt x="181" y="448"/>
                  </a:cubicBezTo>
                  <a:cubicBezTo>
                    <a:pt x="178" y="444"/>
                    <a:pt x="181" y="440"/>
                    <a:pt x="183" y="437"/>
                  </a:cubicBezTo>
                  <a:close/>
                  <a:moveTo>
                    <a:pt x="188" y="451"/>
                  </a:moveTo>
                  <a:cubicBezTo>
                    <a:pt x="194" y="453"/>
                    <a:pt x="189" y="461"/>
                    <a:pt x="187" y="464"/>
                  </a:cubicBezTo>
                  <a:cubicBezTo>
                    <a:pt x="184" y="462"/>
                    <a:pt x="184" y="459"/>
                    <a:pt x="184" y="454"/>
                  </a:cubicBezTo>
                  <a:cubicBezTo>
                    <a:pt x="186" y="454"/>
                    <a:pt x="187" y="452"/>
                    <a:pt x="188" y="451"/>
                  </a:cubicBezTo>
                  <a:close/>
                  <a:moveTo>
                    <a:pt x="193" y="464"/>
                  </a:moveTo>
                  <a:cubicBezTo>
                    <a:pt x="195" y="466"/>
                    <a:pt x="191" y="469"/>
                    <a:pt x="189" y="470"/>
                  </a:cubicBezTo>
                  <a:cubicBezTo>
                    <a:pt x="189" y="466"/>
                    <a:pt x="192" y="466"/>
                    <a:pt x="193" y="464"/>
                  </a:cubicBezTo>
                  <a:close/>
                  <a:moveTo>
                    <a:pt x="190" y="437"/>
                  </a:moveTo>
                  <a:cubicBezTo>
                    <a:pt x="189" y="436"/>
                    <a:pt x="188" y="433"/>
                    <a:pt x="187" y="431"/>
                  </a:cubicBezTo>
                  <a:cubicBezTo>
                    <a:pt x="189" y="429"/>
                    <a:pt x="191" y="428"/>
                    <a:pt x="191" y="425"/>
                  </a:cubicBezTo>
                  <a:cubicBezTo>
                    <a:pt x="194" y="426"/>
                    <a:pt x="195" y="429"/>
                    <a:pt x="196" y="430"/>
                  </a:cubicBezTo>
                  <a:cubicBezTo>
                    <a:pt x="195" y="434"/>
                    <a:pt x="193" y="436"/>
                    <a:pt x="190" y="437"/>
                  </a:cubicBezTo>
                  <a:close/>
                  <a:moveTo>
                    <a:pt x="191" y="411"/>
                  </a:moveTo>
                  <a:cubicBezTo>
                    <a:pt x="189" y="410"/>
                    <a:pt x="187" y="411"/>
                    <a:pt x="185" y="409"/>
                  </a:cubicBezTo>
                  <a:cubicBezTo>
                    <a:pt x="186" y="406"/>
                    <a:pt x="188" y="404"/>
                    <a:pt x="190" y="401"/>
                  </a:cubicBezTo>
                  <a:cubicBezTo>
                    <a:pt x="193" y="402"/>
                    <a:pt x="193" y="405"/>
                    <a:pt x="195" y="406"/>
                  </a:cubicBezTo>
                  <a:cubicBezTo>
                    <a:pt x="194" y="408"/>
                    <a:pt x="192" y="409"/>
                    <a:pt x="191" y="411"/>
                  </a:cubicBezTo>
                  <a:close/>
                  <a:moveTo>
                    <a:pt x="195" y="394"/>
                  </a:moveTo>
                  <a:cubicBezTo>
                    <a:pt x="199" y="395"/>
                    <a:pt x="201" y="399"/>
                    <a:pt x="198" y="402"/>
                  </a:cubicBezTo>
                  <a:cubicBezTo>
                    <a:pt x="195" y="401"/>
                    <a:pt x="192" y="397"/>
                    <a:pt x="195" y="394"/>
                  </a:cubicBezTo>
                  <a:close/>
                  <a:moveTo>
                    <a:pt x="197" y="369"/>
                  </a:moveTo>
                  <a:cubicBezTo>
                    <a:pt x="200" y="370"/>
                    <a:pt x="202" y="373"/>
                    <a:pt x="201" y="375"/>
                  </a:cubicBezTo>
                  <a:cubicBezTo>
                    <a:pt x="198" y="375"/>
                    <a:pt x="196" y="372"/>
                    <a:pt x="197" y="369"/>
                  </a:cubicBezTo>
                  <a:close/>
                  <a:moveTo>
                    <a:pt x="202" y="385"/>
                  </a:moveTo>
                  <a:cubicBezTo>
                    <a:pt x="205" y="384"/>
                    <a:pt x="208" y="392"/>
                    <a:pt x="204" y="394"/>
                  </a:cubicBezTo>
                  <a:cubicBezTo>
                    <a:pt x="200" y="393"/>
                    <a:pt x="201" y="386"/>
                    <a:pt x="202" y="385"/>
                  </a:cubicBezTo>
                  <a:close/>
                  <a:moveTo>
                    <a:pt x="204" y="383"/>
                  </a:moveTo>
                  <a:cubicBezTo>
                    <a:pt x="208" y="373"/>
                    <a:pt x="215" y="389"/>
                    <a:pt x="207" y="386"/>
                  </a:cubicBezTo>
                  <a:cubicBezTo>
                    <a:pt x="205" y="386"/>
                    <a:pt x="207" y="383"/>
                    <a:pt x="204" y="383"/>
                  </a:cubicBezTo>
                  <a:close/>
                  <a:moveTo>
                    <a:pt x="210" y="363"/>
                  </a:moveTo>
                  <a:cubicBezTo>
                    <a:pt x="212" y="360"/>
                    <a:pt x="207" y="360"/>
                    <a:pt x="207" y="357"/>
                  </a:cubicBezTo>
                  <a:cubicBezTo>
                    <a:pt x="208" y="357"/>
                    <a:pt x="207" y="356"/>
                    <a:pt x="208" y="355"/>
                  </a:cubicBezTo>
                  <a:cubicBezTo>
                    <a:pt x="208" y="355"/>
                    <a:pt x="209" y="355"/>
                    <a:pt x="210" y="355"/>
                  </a:cubicBezTo>
                  <a:cubicBezTo>
                    <a:pt x="210" y="358"/>
                    <a:pt x="213" y="358"/>
                    <a:pt x="213" y="362"/>
                  </a:cubicBezTo>
                  <a:cubicBezTo>
                    <a:pt x="212" y="362"/>
                    <a:pt x="211" y="363"/>
                    <a:pt x="210" y="363"/>
                  </a:cubicBezTo>
                  <a:close/>
                  <a:moveTo>
                    <a:pt x="211" y="375"/>
                  </a:moveTo>
                  <a:cubicBezTo>
                    <a:pt x="214" y="375"/>
                    <a:pt x="214" y="378"/>
                    <a:pt x="215" y="380"/>
                  </a:cubicBezTo>
                  <a:cubicBezTo>
                    <a:pt x="213" y="378"/>
                    <a:pt x="210" y="377"/>
                    <a:pt x="211" y="375"/>
                  </a:cubicBezTo>
                  <a:close/>
                  <a:moveTo>
                    <a:pt x="214" y="358"/>
                  </a:moveTo>
                  <a:cubicBezTo>
                    <a:pt x="213" y="356"/>
                    <a:pt x="211" y="354"/>
                    <a:pt x="210" y="351"/>
                  </a:cubicBezTo>
                  <a:cubicBezTo>
                    <a:pt x="212" y="351"/>
                    <a:pt x="212" y="349"/>
                    <a:pt x="213" y="348"/>
                  </a:cubicBezTo>
                  <a:cubicBezTo>
                    <a:pt x="217" y="350"/>
                    <a:pt x="221" y="357"/>
                    <a:pt x="214" y="358"/>
                  </a:cubicBezTo>
                  <a:close/>
                  <a:moveTo>
                    <a:pt x="207" y="330"/>
                  </a:moveTo>
                  <a:cubicBezTo>
                    <a:pt x="208" y="327"/>
                    <a:pt x="210" y="325"/>
                    <a:pt x="212" y="324"/>
                  </a:cubicBezTo>
                  <a:cubicBezTo>
                    <a:pt x="215" y="325"/>
                    <a:pt x="216" y="329"/>
                    <a:pt x="218" y="331"/>
                  </a:cubicBezTo>
                  <a:cubicBezTo>
                    <a:pt x="214" y="339"/>
                    <a:pt x="211" y="334"/>
                    <a:pt x="207" y="330"/>
                  </a:cubicBezTo>
                  <a:close/>
                  <a:moveTo>
                    <a:pt x="212" y="311"/>
                  </a:moveTo>
                  <a:cubicBezTo>
                    <a:pt x="210" y="310"/>
                    <a:pt x="209" y="308"/>
                    <a:pt x="207" y="308"/>
                  </a:cubicBezTo>
                  <a:cubicBezTo>
                    <a:pt x="208" y="305"/>
                    <a:pt x="211" y="304"/>
                    <a:pt x="212" y="301"/>
                  </a:cubicBezTo>
                  <a:cubicBezTo>
                    <a:pt x="215" y="300"/>
                    <a:pt x="214" y="304"/>
                    <a:pt x="217" y="305"/>
                  </a:cubicBezTo>
                  <a:cubicBezTo>
                    <a:pt x="216" y="308"/>
                    <a:pt x="213" y="308"/>
                    <a:pt x="212" y="311"/>
                  </a:cubicBezTo>
                  <a:close/>
                  <a:moveTo>
                    <a:pt x="215" y="298"/>
                  </a:moveTo>
                  <a:cubicBezTo>
                    <a:pt x="215" y="294"/>
                    <a:pt x="218" y="295"/>
                    <a:pt x="219" y="292"/>
                  </a:cubicBezTo>
                  <a:cubicBezTo>
                    <a:pt x="221" y="293"/>
                    <a:pt x="222" y="295"/>
                    <a:pt x="223" y="296"/>
                  </a:cubicBezTo>
                  <a:cubicBezTo>
                    <a:pt x="222" y="298"/>
                    <a:pt x="221" y="301"/>
                    <a:pt x="219" y="302"/>
                  </a:cubicBezTo>
                  <a:cubicBezTo>
                    <a:pt x="219" y="299"/>
                    <a:pt x="217" y="299"/>
                    <a:pt x="215" y="298"/>
                  </a:cubicBezTo>
                  <a:close/>
                  <a:moveTo>
                    <a:pt x="226" y="283"/>
                  </a:moveTo>
                  <a:cubicBezTo>
                    <a:pt x="227" y="286"/>
                    <a:pt x="232" y="290"/>
                    <a:pt x="227" y="293"/>
                  </a:cubicBezTo>
                  <a:cubicBezTo>
                    <a:pt x="223" y="291"/>
                    <a:pt x="220" y="284"/>
                    <a:pt x="226" y="283"/>
                  </a:cubicBezTo>
                  <a:close/>
                  <a:moveTo>
                    <a:pt x="237" y="279"/>
                  </a:moveTo>
                  <a:cubicBezTo>
                    <a:pt x="237" y="282"/>
                    <a:pt x="235" y="283"/>
                    <a:pt x="233" y="285"/>
                  </a:cubicBezTo>
                  <a:cubicBezTo>
                    <a:pt x="220" y="282"/>
                    <a:pt x="237" y="268"/>
                    <a:pt x="237" y="279"/>
                  </a:cubicBezTo>
                  <a:close/>
                  <a:moveTo>
                    <a:pt x="240" y="284"/>
                  </a:moveTo>
                  <a:cubicBezTo>
                    <a:pt x="242" y="289"/>
                    <a:pt x="241" y="291"/>
                    <a:pt x="242" y="297"/>
                  </a:cubicBezTo>
                  <a:cubicBezTo>
                    <a:pt x="239" y="296"/>
                    <a:pt x="238" y="293"/>
                    <a:pt x="236" y="290"/>
                  </a:cubicBezTo>
                  <a:cubicBezTo>
                    <a:pt x="237" y="288"/>
                    <a:pt x="239" y="287"/>
                    <a:pt x="240" y="284"/>
                  </a:cubicBezTo>
                  <a:close/>
                  <a:moveTo>
                    <a:pt x="240" y="227"/>
                  </a:moveTo>
                  <a:cubicBezTo>
                    <a:pt x="242" y="227"/>
                    <a:pt x="241" y="229"/>
                    <a:pt x="243" y="229"/>
                  </a:cubicBezTo>
                  <a:cubicBezTo>
                    <a:pt x="243" y="230"/>
                    <a:pt x="242" y="230"/>
                    <a:pt x="242" y="231"/>
                  </a:cubicBezTo>
                  <a:cubicBezTo>
                    <a:pt x="240" y="230"/>
                    <a:pt x="240" y="228"/>
                    <a:pt x="240" y="227"/>
                  </a:cubicBezTo>
                  <a:close/>
                  <a:moveTo>
                    <a:pt x="246" y="234"/>
                  </a:moveTo>
                  <a:cubicBezTo>
                    <a:pt x="249" y="236"/>
                    <a:pt x="250" y="240"/>
                    <a:pt x="252" y="243"/>
                  </a:cubicBezTo>
                  <a:cubicBezTo>
                    <a:pt x="251" y="246"/>
                    <a:pt x="249" y="248"/>
                    <a:pt x="246" y="249"/>
                  </a:cubicBezTo>
                  <a:cubicBezTo>
                    <a:pt x="242" y="244"/>
                    <a:pt x="239" y="238"/>
                    <a:pt x="246" y="234"/>
                  </a:cubicBezTo>
                  <a:close/>
                  <a:moveTo>
                    <a:pt x="240" y="216"/>
                  </a:moveTo>
                  <a:cubicBezTo>
                    <a:pt x="243" y="214"/>
                    <a:pt x="244" y="211"/>
                    <a:pt x="246" y="208"/>
                  </a:cubicBezTo>
                  <a:cubicBezTo>
                    <a:pt x="255" y="211"/>
                    <a:pt x="253" y="222"/>
                    <a:pt x="246" y="225"/>
                  </a:cubicBezTo>
                  <a:cubicBezTo>
                    <a:pt x="242" y="224"/>
                    <a:pt x="242" y="219"/>
                    <a:pt x="240" y="216"/>
                  </a:cubicBezTo>
                  <a:close/>
                  <a:moveTo>
                    <a:pt x="250" y="204"/>
                  </a:moveTo>
                  <a:cubicBezTo>
                    <a:pt x="251" y="201"/>
                    <a:pt x="254" y="199"/>
                    <a:pt x="255" y="196"/>
                  </a:cubicBezTo>
                  <a:cubicBezTo>
                    <a:pt x="256" y="196"/>
                    <a:pt x="256" y="197"/>
                    <a:pt x="257" y="197"/>
                  </a:cubicBezTo>
                  <a:cubicBezTo>
                    <a:pt x="257" y="202"/>
                    <a:pt x="257" y="206"/>
                    <a:pt x="257" y="211"/>
                  </a:cubicBezTo>
                  <a:cubicBezTo>
                    <a:pt x="254" y="210"/>
                    <a:pt x="252" y="207"/>
                    <a:pt x="250" y="204"/>
                  </a:cubicBezTo>
                  <a:close/>
                  <a:moveTo>
                    <a:pt x="257" y="187"/>
                  </a:moveTo>
                  <a:cubicBezTo>
                    <a:pt x="250" y="186"/>
                    <a:pt x="253" y="179"/>
                    <a:pt x="256" y="176"/>
                  </a:cubicBezTo>
                  <a:cubicBezTo>
                    <a:pt x="259" y="177"/>
                    <a:pt x="257" y="185"/>
                    <a:pt x="257" y="187"/>
                  </a:cubicBezTo>
                  <a:close/>
                  <a:moveTo>
                    <a:pt x="256" y="147"/>
                  </a:moveTo>
                  <a:cubicBezTo>
                    <a:pt x="254" y="145"/>
                    <a:pt x="253" y="143"/>
                    <a:pt x="252" y="140"/>
                  </a:cubicBezTo>
                  <a:cubicBezTo>
                    <a:pt x="253" y="140"/>
                    <a:pt x="255" y="139"/>
                    <a:pt x="254" y="137"/>
                  </a:cubicBezTo>
                  <a:cubicBezTo>
                    <a:pt x="255" y="137"/>
                    <a:pt x="256" y="137"/>
                    <a:pt x="257" y="137"/>
                  </a:cubicBezTo>
                  <a:cubicBezTo>
                    <a:pt x="256" y="141"/>
                    <a:pt x="258" y="143"/>
                    <a:pt x="256" y="147"/>
                  </a:cubicBezTo>
                  <a:close/>
                  <a:moveTo>
                    <a:pt x="257" y="120"/>
                  </a:moveTo>
                  <a:cubicBezTo>
                    <a:pt x="255" y="119"/>
                    <a:pt x="255" y="117"/>
                    <a:pt x="253" y="116"/>
                  </a:cubicBezTo>
                  <a:cubicBezTo>
                    <a:pt x="253" y="114"/>
                    <a:pt x="255" y="113"/>
                    <a:pt x="255" y="112"/>
                  </a:cubicBezTo>
                  <a:cubicBezTo>
                    <a:pt x="258" y="112"/>
                    <a:pt x="256" y="117"/>
                    <a:pt x="257" y="120"/>
                  </a:cubicBezTo>
                  <a:close/>
                  <a:moveTo>
                    <a:pt x="249" y="110"/>
                  </a:moveTo>
                  <a:cubicBezTo>
                    <a:pt x="248" y="108"/>
                    <a:pt x="247" y="106"/>
                    <a:pt x="245" y="104"/>
                  </a:cubicBezTo>
                  <a:cubicBezTo>
                    <a:pt x="246" y="101"/>
                    <a:pt x="248" y="100"/>
                    <a:pt x="249" y="97"/>
                  </a:cubicBezTo>
                  <a:cubicBezTo>
                    <a:pt x="252" y="99"/>
                    <a:pt x="253" y="103"/>
                    <a:pt x="255" y="106"/>
                  </a:cubicBezTo>
                  <a:cubicBezTo>
                    <a:pt x="253" y="107"/>
                    <a:pt x="252" y="110"/>
                    <a:pt x="249" y="110"/>
                  </a:cubicBezTo>
                  <a:close/>
                  <a:moveTo>
                    <a:pt x="247" y="114"/>
                  </a:moveTo>
                  <a:cubicBezTo>
                    <a:pt x="246" y="118"/>
                    <a:pt x="242" y="119"/>
                    <a:pt x="241" y="122"/>
                  </a:cubicBezTo>
                  <a:cubicBezTo>
                    <a:pt x="237" y="121"/>
                    <a:pt x="238" y="119"/>
                    <a:pt x="236" y="116"/>
                  </a:cubicBezTo>
                  <a:cubicBezTo>
                    <a:pt x="237" y="112"/>
                    <a:pt x="240" y="111"/>
                    <a:pt x="242" y="108"/>
                  </a:cubicBezTo>
                  <a:cubicBezTo>
                    <a:pt x="244" y="109"/>
                    <a:pt x="244" y="113"/>
                    <a:pt x="247" y="114"/>
                  </a:cubicBezTo>
                  <a:close/>
                  <a:moveTo>
                    <a:pt x="232" y="111"/>
                  </a:moveTo>
                  <a:cubicBezTo>
                    <a:pt x="228" y="109"/>
                    <a:pt x="227" y="99"/>
                    <a:pt x="234" y="96"/>
                  </a:cubicBezTo>
                  <a:cubicBezTo>
                    <a:pt x="237" y="97"/>
                    <a:pt x="236" y="101"/>
                    <a:pt x="238" y="103"/>
                  </a:cubicBezTo>
                  <a:cubicBezTo>
                    <a:pt x="237" y="106"/>
                    <a:pt x="234" y="108"/>
                    <a:pt x="232" y="111"/>
                  </a:cubicBezTo>
                  <a:close/>
                  <a:moveTo>
                    <a:pt x="230" y="116"/>
                  </a:moveTo>
                  <a:cubicBezTo>
                    <a:pt x="229" y="116"/>
                    <a:pt x="227" y="116"/>
                    <a:pt x="228" y="118"/>
                  </a:cubicBezTo>
                  <a:cubicBezTo>
                    <a:pt x="223" y="116"/>
                    <a:pt x="218" y="109"/>
                    <a:pt x="227" y="108"/>
                  </a:cubicBezTo>
                  <a:cubicBezTo>
                    <a:pt x="227" y="111"/>
                    <a:pt x="230" y="112"/>
                    <a:pt x="230" y="116"/>
                  </a:cubicBezTo>
                  <a:close/>
                  <a:moveTo>
                    <a:pt x="224" y="121"/>
                  </a:moveTo>
                  <a:cubicBezTo>
                    <a:pt x="221" y="125"/>
                    <a:pt x="218" y="129"/>
                    <a:pt x="215" y="133"/>
                  </a:cubicBezTo>
                  <a:cubicBezTo>
                    <a:pt x="211" y="131"/>
                    <a:pt x="213" y="128"/>
                    <a:pt x="210" y="126"/>
                  </a:cubicBezTo>
                  <a:cubicBezTo>
                    <a:pt x="212" y="122"/>
                    <a:pt x="216" y="119"/>
                    <a:pt x="218" y="115"/>
                  </a:cubicBezTo>
                  <a:cubicBezTo>
                    <a:pt x="221" y="116"/>
                    <a:pt x="221" y="119"/>
                    <a:pt x="224" y="121"/>
                  </a:cubicBezTo>
                  <a:close/>
                  <a:moveTo>
                    <a:pt x="219" y="106"/>
                  </a:moveTo>
                  <a:cubicBezTo>
                    <a:pt x="217" y="106"/>
                    <a:pt x="216" y="104"/>
                    <a:pt x="215" y="103"/>
                  </a:cubicBezTo>
                  <a:cubicBezTo>
                    <a:pt x="216" y="92"/>
                    <a:pt x="226" y="102"/>
                    <a:pt x="219" y="106"/>
                  </a:cubicBezTo>
                  <a:close/>
                  <a:moveTo>
                    <a:pt x="216" y="111"/>
                  </a:moveTo>
                  <a:cubicBezTo>
                    <a:pt x="213" y="114"/>
                    <a:pt x="210" y="118"/>
                    <a:pt x="208" y="122"/>
                  </a:cubicBezTo>
                  <a:cubicBezTo>
                    <a:pt x="206" y="120"/>
                    <a:pt x="205" y="120"/>
                    <a:pt x="204" y="118"/>
                  </a:cubicBezTo>
                  <a:cubicBezTo>
                    <a:pt x="206" y="111"/>
                    <a:pt x="208" y="110"/>
                    <a:pt x="212" y="105"/>
                  </a:cubicBezTo>
                  <a:cubicBezTo>
                    <a:pt x="214" y="106"/>
                    <a:pt x="215" y="109"/>
                    <a:pt x="216" y="111"/>
                  </a:cubicBezTo>
                  <a:close/>
                  <a:moveTo>
                    <a:pt x="199" y="112"/>
                  </a:moveTo>
                  <a:cubicBezTo>
                    <a:pt x="200" y="109"/>
                    <a:pt x="198" y="109"/>
                    <a:pt x="196" y="108"/>
                  </a:cubicBezTo>
                  <a:cubicBezTo>
                    <a:pt x="197" y="101"/>
                    <a:pt x="203" y="100"/>
                    <a:pt x="204" y="95"/>
                  </a:cubicBezTo>
                  <a:cubicBezTo>
                    <a:pt x="206" y="96"/>
                    <a:pt x="208" y="99"/>
                    <a:pt x="209" y="101"/>
                  </a:cubicBezTo>
                  <a:cubicBezTo>
                    <a:pt x="205" y="104"/>
                    <a:pt x="204" y="110"/>
                    <a:pt x="199" y="112"/>
                  </a:cubicBezTo>
                  <a:close/>
                  <a:moveTo>
                    <a:pt x="191" y="125"/>
                  </a:moveTo>
                  <a:cubicBezTo>
                    <a:pt x="188" y="124"/>
                    <a:pt x="188" y="121"/>
                    <a:pt x="186" y="120"/>
                  </a:cubicBezTo>
                  <a:cubicBezTo>
                    <a:pt x="188" y="116"/>
                    <a:pt x="192" y="114"/>
                    <a:pt x="193" y="110"/>
                  </a:cubicBezTo>
                  <a:cubicBezTo>
                    <a:pt x="201" y="115"/>
                    <a:pt x="195" y="120"/>
                    <a:pt x="191" y="125"/>
                  </a:cubicBezTo>
                  <a:close/>
                  <a:moveTo>
                    <a:pt x="179" y="112"/>
                  </a:moveTo>
                  <a:cubicBezTo>
                    <a:pt x="180" y="106"/>
                    <a:pt x="185" y="105"/>
                    <a:pt x="186" y="100"/>
                  </a:cubicBezTo>
                  <a:cubicBezTo>
                    <a:pt x="188" y="100"/>
                    <a:pt x="187" y="102"/>
                    <a:pt x="189" y="103"/>
                  </a:cubicBezTo>
                  <a:cubicBezTo>
                    <a:pt x="185" y="105"/>
                    <a:pt x="184" y="113"/>
                    <a:pt x="179" y="112"/>
                  </a:cubicBezTo>
                  <a:close/>
                  <a:moveTo>
                    <a:pt x="178" y="107"/>
                  </a:moveTo>
                  <a:cubicBezTo>
                    <a:pt x="176" y="103"/>
                    <a:pt x="182" y="100"/>
                    <a:pt x="183" y="96"/>
                  </a:cubicBezTo>
                  <a:cubicBezTo>
                    <a:pt x="187" y="100"/>
                    <a:pt x="179" y="103"/>
                    <a:pt x="178" y="107"/>
                  </a:cubicBezTo>
                  <a:close/>
                  <a:moveTo>
                    <a:pt x="178" y="116"/>
                  </a:moveTo>
                  <a:cubicBezTo>
                    <a:pt x="178" y="119"/>
                    <a:pt x="174" y="119"/>
                    <a:pt x="174" y="123"/>
                  </a:cubicBezTo>
                  <a:cubicBezTo>
                    <a:pt x="171" y="123"/>
                    <a:pt x="172" y="122"/>
                    <a:pt x="170" y="122"/>
                  </a:cubicBezTo>
                  <a:cubicBezTo>
                    <a:pt x="173" y="120"/>
                    <a:pt x="174" y="116"/>
                    <a:pt x="176" y="114"/>
                  </a:cubicBezTo>
                  <a:cubicBezTo>
                    <a:pt x="178" y="114"/>
                    <a:pt x="177" y="116"/>
                    <a:pt x="178" y="116"/>
                  </a:cubicBezTo>
                  <a:close/>
                  <a:moveTo>
                    <a:pt x="170" y="118"/>
                  </a:moveTo>
                  <a:cubicBezTo>
                    <a:pt x="168" y="115"/>
                    <a:pt x="173" y="114"/>
                    <a:pt x="173" y="110"/>
                  </a:cubicBezTo>
                  <a:cubicBezTo>
                    <a:pt x="176" y="113"/>
                    <a:pt x="170" y="116"/>
                    <a:pt x="170" y="118"/>
                  </a:cubicBezTo>
                  <a:close/>
                  <a:moveTo>
                    <a:pt x="170" y="127"/>
                  </a:moveTo>
                  <a:cubicBezTo>
                    <a:pt x="169" y="128"/>
                    <a:pt x="169" y="129"/>
                    <a:pt x="167" y="129"/>
                  </a:cubicBezTo>
                  <a:cubicBezTo>
                    <a:pt x="167" y="127"/>
                    <a:pt x="167" y="127"/>
                    <a:pt x="168" y="126"/>
                  </a:cubicBezTo>
                  <a:cubicBezTo>
                    <a:pt x="169" y="126"/>
                    <a:pt x="169" y="127"/>
                    <a:pt x="170" y="127"/>
                  </a:cubicBezTo>
                  <a:close/>
                  <a:moveTo>
                    <a:pt x="172" y="150"/>
                  </a:moveTo>
                  <a:cubicBezTo>
                    <a:pt x="170" y="153"/>
                    <a:pt x="169" y="157"/>
                    <a:pt x="166" y="159"/>
                  </a:cubicBezTo>
                  <a:cubicBezTo>
                    <a:pt x="164" y="158"/>
                    <a:pt x="163" y="156"/>
                    <a:pt x="162" y="154"/>
                  </a:cubicBezTo>
                  <a:cubicBezTo>
                    <a:pt x="163" y="150"/>
                    <a:pt x="166" y="149"/>
                    <a:pt x="167" y="145"/>
                  </a:cubicBezTo>
                  <a:cubicBezTo>
                    <a:pt x="170" y="145"/>
                    <a:pt x="170" y="148"/>
                    <a:pt x="172" y="150"/>
                  </a:cubicBezTo>
                  <a:close/>
                  <a:moveTo>
                    <a:pt x="168" y="170"/>
                  </a:moveTo>
                  <a:cubicBezTo>
                    <a:pt x="168" y="173"/>
                    <a:pt x="164" y="177"/>
                    <a:pt x="161" y="179"/>
                  </a:cubicBezTo>
                  <a:cubicBezTo>
                    <a:pt x="160" y="176"/>
                    <a:pt x="166" y="173"/>
                    <a:pt x="168" y="170"/>
                  </a:cubicBezTo>
                  <a:close/>
                  <a:moveTo>
                    <a:pt x="162" y="188"/>
                  </a:moveTo>
                  <a:cubicBezTo>
                    <a:pt x="166" y="189"/>
                    <a:pt x="170" y="197"/>
                    <a:pt x="163" y="195"/>
                  </a:cubicBezTo>
                  <a:cubicBezTo>
                    <a:pt x="161" y="197"/>
                    <a:pt x="162" y="199"/>
                    <a:pt x="161" y="201"/>
                  </a:cubicBezTo>
                  <a:cubicBezTo>
                    <a:pt x="160" y="201"/>
                    <a:pt x="160" y="200"/>
                    <a:pt x="159" y="200"/>
                  </a:cubicBezTo>
                  <a:cubicBezTo>
                    <a:pt x="160" y="195"/>
                    <a:pt x="159" y="191"/>
                    <a:pt x="162" y="188"/>
                  </a:cubicBezTo>
                  <a:close/>
                  <a:moveTo>
                    <a:pt x="166" y="220"/>
                  </a:moveTo>
                  <a:cubicBezTo>
                    <a:pt x="168" y="223"/>
                    <a:pt x="171" y="225"/>
                    <a:pt x="172" y="229"/>
                  </a:cubicBezTo>
                  <a:cubicBezTo>
                    <a:pt x="169" y="229"/>
                    <a:pt x="169" y="225"/>
                    <a:pt x="166" y="225"/>
                  </a:cubicBezTo>
                  <a:cubicBezTo>
                    <a:pt x="166" y="225"/>
                    <a:pt x="165" y="226"/>
                    <a:pt x="164" y="225"/>
                  </a:cubicBezTo>
                  <a:cubicBezTo>
                    <a:pt x="167" y="236"/>
                    <a:pt x="166" y="242"/>
                    <a:pt x="167" y="251"/>
                  </a:cubicBezTo>
                  <a:cubicBezTo>
                    <a:pt x="167" y="254"/>
                    <a:pt x="164" y="254"/>
                    <a:pt x="164" y="257"/>
                  </a:cubicBezTo>
                  <a:cubicBezTo>
                    <a:pt x="163" y="243"/>
                    <a:pt x="157" y="231"/>
                    <a:pt x="166" y="220"/>
                  </a:cubicBezTo>
                  <a:close/>
                  <a:moveTo>
                    <a:pt x="165" y="427"/>
                  </a:moveTo>
                  <a:cubicBezTo>
                    <a:pt x="167" y="427"/>
                    <a:pt x="168" y="426"/>
                    <a:pt x="170" y="426"/>
                  </a:cubicBezTo>
                  <a:cubicBezTo>
                    <a:pt x="170" y="433"/>
                    <a:pt x="175" y="440"/>
                    <a:pt x="168" y="443"/>
                  </a:cubicBezTo>
                  <a:cubicBezTo>
                    <a:pt x="165" y="437"/>
                    <a:pt x="163" y="431"/>
                    <a:pt x="162" y="423"/>
                  </a:cubicBezTo>
                  <a:cubicBezTo>
                    <a:pt x="164" y="423"/>
                    <a:pt x="163" y="427"/>
                    <a:pt x="165" y="427"/>
                  </a:cubicBezTo>
                  <a:close/>
                  <a:moveTo>
                    <a:pt x="172" y="538"/>
                  </a:moveTo>
                  <a:cubicBezTo>
                    <a:pt x="174" y="538"/>
                    <a:pt x="175" y="542"/>
                    <a:pt x="174" y="544"/>
                  </a:cubicBezTo>
                  <a:cubicBezTo>
                    <a:pt x="171" y="543"/>
                    <a:pt x="170" y="539"/>
                    <a:pt x="172" y="538"/>
                  </a:cubicBezTo>
                  <a:close/>
                  <a:moveTo>
                    <a:pt x="168" y="503"/>
                  </a:moveTo>
                  <a:cubicBezTo>
                    <a:pt x="171" y="504"/>
                    <a:pt x="172" y="510"/>
                    <a:pt x="170" y="513"/>
                  </a:cubicBezTo>
                  <a:cubicBezTo>
                    <a:pt x="168" y="511"/>
                    <a:pt x="167" y="506"/>
                    <a:pt x="168" y="503"/>
                  </a:cubicBezTo>
                  <a:close/>
                  <a:moveTo>
                    <a:pt x="171" y="556"/>
                  </a:moveTo>
                  <a:cubicBezTo>
                    <a:pt x="171" y="560"/>
                    <a:pt x="169" y="562"/>
                    <a:pt x="166" y="562"/>
                  </a:cubicBezTo>
                  <a:cubicBezTo>
                    <a:pt x="166" y="558"/>
                    <a:pt x="168" y="555"/>
                    <a:pt x="171" y="556"/>
                  </a:cubicBezTo>
                  <a:close/>
                  <a:moveTo>
                    <a:pt x="173" y="564"/>
                  </a:moveTo>
                  <a:cubicBezTo>
                    <a:pt x="176" y="567"/>
                    <a:pt x="175" y="573"/>
                    <a:pt x="170" y="573"/>
                  </a:cubicBezTo>
                  <a:cubicBezTo>
                    <a:pt x="168" y="569"/>
                    <a:pt x="171" y="567"/>
                    <a:pt x="173" y="564"/>
                  </a:cubicBezTo>
                  <a:close/>
                  <a:moveTo>
                    <a:pt x="174" y="552"/>
                  </a:moveTo>
                  <a:cubicBezTo>
                    <a:pt x="174" y="550"/>
                    <a:pt x="174" y="549"/>
                    <a:pt x="175" y="549"/>
                  </a:cubicBezTo>
                  <a:cubicBezTo>
                    <a:pt x="176" y="548"/>
                    <a:pt x="176" y="549"/>
                    <a:pt x="177" y="549"/>
                  </a:cubicBezTo>
                  <a:cubicBezTo>
                    <a:pt x="176" y="550"/>
                    <a:pt x="176" y="552"/>
                    <a:pt x="174" y="552"/>
                  </a:cubicBezTo>
                  <a:close/>
                  <a:moveTo>
                    <a:pt x="177" y="529"/>
                  </a:moveTo>
                  <a:cubicBezTo>
                    <a:pt x="178" y="531"/>
                    <a:pt x="182" y="537"/>
                    <a:pt x="178" y="538"/>
                  </a:cubicBezTo>
                  <a:cubicBezTo>
                    <a:pt x="176" y="535"/>
                    <a:pt x="175" y="532"/>
                    <a:pt x="177" y="529"/>
                  </a:cubicBezTo>
                  <a:close/>
                  <a:moveTo>
                    <a:pt x="174" y="502"/>
                  </a:moveTo>
                  <a:cubicBezTo>
                    <a:pt x="175" y="499"/>
                    <a:pt x="173" y="499"/>
                    <a:pt x="173" y="497"/>
                  </a:cubicBezTo>
                  <a:cubicBezTo>
                    <a:pt x="175" y="496"/>
                    <a:pt x="176" y="493"/>
                    <a:pt x="178" y="491"/>
                  </a:cubicBezTo>
                  <a:cubicBezTo>
                    <a:pt x="181" y="494"/>
                    <a:pt x="177" y="500"/>
                    <a:pt x="174" y="502"/>
                  </a:cubicBezTo>
                  <a:close/>
                  <a:moveTo>
                    <a:pt x="178" y="473"/>
                  </a:moveTo>
                  <a:cubicBezTo>
                    <a:pt x="177" y="471"/>
                    <a:pt x="177" y="468"/>
                    <a:pt x="175" y="467"/>
                  </a:cubicBezTo>
                  <a:cubicBezTo>
                    <a:pt x="176" y="465"/>
                    <a:pt x="176" y="462"/>
                    <a:pt x="179" y="462"/>
                  </a:cubicBezTo>
                  <a:cubicBezTo>
                    <a:pt x="180" y="465"/>
                    <a:pt x="181" y="468"/>
                    <a:pt x="182" y="469"/>
                  </a:cubicBezTo>
                  <a:cubicBezTo>
                    <a:pt x="181" y="471"/>
                    <a:pt x="181" y="473"/>
                    <a:pt x="178" y="473"/>
                  </a:cubicBezTo>
                  <a:close/>
                  <a:moveTo>
                    <a:pt x="185" y="481"/>
                  </a:moveTo>
                  <a:cubicBezTo>
                    <a:pt x="187" y="480"/>
                    <a:pt x="186" y="482"/>
                    <a:pt x="187" y="482"/>
                  </a:cubicBezTo>
                  <a:cubicBezTo>
                    <a:pt x="188" y="486"/>
                    <a:pt x="185" y="486"/>
                    <a:pt x="184" y="488"/>
                  </a:cubicBezTo>
                  <a:cubicBezTo>
                    <a:pt x="183" y="488"/>
                    <a:pt x="182" y="486"/>
                    <a:pt x="182" y="485"/>
                  </a:cubicBezTo>
                  <a:cubicBezTo>
                    <a:pt x="184" y="484"/>
                    <a:pt x="185" y="482"/>
                    <a:pt x="185" y="481"/>
                  </a:cubicBezTo>
                  <a:close/>
                  <a:moveTo>
                    <a:pt x="191" y="490"/>
                  </a:moveTo>
                  <a:cubicBezTo>
                    <a:pt x="192" y="495"/>
                    <a:pt x="192" y="499"/>
                    <a:pt x="187" y="500"/>
                  </a:cubicBezTo>
                  <a:cubicBezTo>
                    <a:pt x="185" y="496"/>
                    <a:pt x="186" y="491"/>
                    <a:pt x="191" y="490"/>
                  </a:cubicBezTo>
                  <a:close/>
                  <a:moveTo>
                    <a:pt x="191" y="477"/>
                  </a:moveTo>
                  <a:cubicBezTo>
                    <a:pt x="190" y="473"/>
                    <a:pt x="194" y="474"/>
                    <a:pt x="194" y="470"/>
                  </a:cubicBezTo>
                  <a:cubicBezTo>
                    <a:pt x="195" y="470"/>
                    <a:pt x="195" y="470"/>
                    <a:pt x="196" y="470"/>
                  </a:cubicBezTo>
                  <a:cubicBezTo>
                    <a:pt x="196" y="474"/>
                    <a:pt x="193" y="477"/>
                    <a:pt x="191" y="477"/>
                  </a:cubicBezTo>
                  <a:close/>
                  <a:moveTo>
                    <a:pt x="200" y="436"/>
                  </a:moveTo>
                  <a:cubicBezTo>
                    <a:pt x="202" y="437"/>
                    <a:pt x="203" y="439"/>
                    <a:pt x="204" y="441"/>
                  </a:cubicBezTo>
                  <a:cubicBezTo>
                    <a:pt x="201" y="444"/>
                    <a:pt x="199" y="446"/>
                    <a:pt x="197" y="450"/>
                  </a:cubicBezTo>
                  <a:cubicBezTo>
                    <a:pt x="191" y="445"/>
                    <a:pt x="197" y="440"/>
                    <a:pt x="200" y="436"/>
                  </a:cubicBezTo>
                  <a:close/>
                  <a:moveTo>
                    <a:pt x="200" y="427"/>
                  </a:moveTo>
                  <a:cubicBezTo>
                    <a:pt x="198" y="425"/>
                    <a:pt x="197" y="423"/>
                    <a:pt x="195" y="421"/>
                  </a:cubicBezTo>
                  <a:cubicBezTo>
                    <a:pt x="196" y="418"/>
                    <a:pt x="199" y="417"/>
                    <a:pt x="200" y="414"/>
                  </a:cubicBezTo>
                  <a:cubicBezTo>
                    <a:pt x="203" y="415"/>
                    <a:pt x="204" y="419"/>
                    <a:pt x="206" y="420"/>
                  </a:cubicBezTo>
                  <a:cubicBezTo>
                    <a:pt x="205" y="423"/>
                    <a:pt x="203" y="426"/>
                    <a:pt x="200" y="427"/>
                  </a:cubicBezTo>
                  <a:close/>
                  <a:moveTo>
                    <a:pt x="204" y="407"/>
                  </a:moveTo>
                  <a:cubicBezTo>
                    <a:pt x="205" y="407"/>
                    <a:pt x="206" y="407"/>
                    <a:pt x="207" y="407"/>
                  </a:cubicBezTo>
                  <a:cubicBezTo>
                    <a:pt x="207" y="411"/>
                    <a:pt x="212" y="411"/>
                    <a:pt x="212" y="416"/>
                  </a:cubicBezTo>
                  <a:cubicBezTo>
                    <a:pt x="207" y="417"/>
                    <a:pt x="203" y="411"/>
                    <a:pt x="204" y="407"/>
                  </a:cubicBezTo>
                  <a:close/>
                  <a:moveTo>
                    <a:pt x="212" y="392"/>
                  </a:moveTo>
                  <a:cubicBezTo>
                    <a:pt x="212" y="391"/>
                    <a:pt x="214" y="391"/>
                    <a:pt x="214" y="389"/>
                  </a:cubicBezTo>
                  <a:cubicBezTo>
                    <a:pt x="215" y="389"/>
                    <a:pt x="215" y="389"/>
                    <a:pt x="216" y="389"/>
                  </a:cubicBezTo>
                  <a:cubicBezTo>
                    <a:pt x="214" y="390"/>
                    <a:pt x="215" y="392"/>
                    <a:pt x="212" y="392"/>
                  </a:cubicBezTo>
                  <a:close/>
                  <a:moveTo>
                    <a:pt x="215" y="369"/>
                  </a:moveTo>
                  <a:cubicBezTo>
                    <a:pt x="215" y="367"/>
                    <a:pt x="217" y="368"/>
                    <a:pt x="217" y="366"/>
                  </a:cubicBezTo>
                  <a:cubicBezTo>
                    <a:pt x="219" y="367"/>
                    <a:pt x="220" y="369"/>
                    <a:pt x="221" y="372"/>
                  </a:cubicBezTo>
                  <a:cubicBezTo>
                    <a:pt x="218" y="374"/>
                    <a:pt x="218" y="369"/>
                    <a:pt x="215" y="369"/>
                  </a:cubicBezTo>
                  <a:close/>
                  <a:moveTo>
                    <a:pt x="222" y="337"/>
                  </a:moveTo>
                  <a:cubicBezTo>
                    <a:pt x="225" y="338"/>
                    <a:pt x="225" y="341"/>
                    <a:pt x="227" y="343"/>
                  </a:cubicBezTo>
                  <a:cubicBezTo>
                    <a:pt x="228" y="346"/>
                    <a:pt x="225" y="347"/>
                    <a:pt x="224" y="349"/>
                  </a:cubicBezTo>
                  <a:cubicBezTo>
                    <a:pt x="218" y="347"/>
                    <a:pt x="218" y="341"/>
                    <a:pt x="222" y="337"/>
                  </a:cubicBezTo>
                  <a:close/>
                  <a:moveTo>
                    <a:pt x="221" y="326"/>
                  </a:moveTo>
                  <a:cubicBezTo>
                    <a:pt x="220" y="323"/>
                    <a:pt x="218" y="321"/>
                    <a:pt x="216" y="319"/>
                  </a:cubicBezTo>
                  <a:cubicBezTo>
                    <a:pt x="217" y="315"/>
                    <a:pt x="219" y="314"/>
                    <a:pt x="221" y="311"/>
                  </a:cubicBezTo>
                  <a:cubicBezTo>
                    <a:pt x="224" y="313"/>
                    <a:pt x="225" y="316"/>
                    <a:pt x="227" y="319"/>
                  </a:cubicBezTo>
                  <a:cubicBezTo>
                    <a:pt x="226" y="322"/>
                    <a:pt x="224" y="324"/>
                    <a:pt x="221" y="326"/>
                  </a:cubicBezTo>
                  <a:close/>
                  <a:moveTo>
                    <a:pt x="223" y="305"/>
                  </a:moveTo>
                  <a:cubicBezTo>
                    <a:pt x="225" y="304"/>
                    <a:pt x="226" y="303"/>
                    <a:pt x="227" y="301"/>
                  </a:cubicBezTo>
                  <a:cubicBezTo>
                    <a:pt x="230" y="303"/>
                    <a:pt x="231" y="307"/>
                    <a:pt x="234" y="310"/>
                  </a:cubicBezTo>
                  <a:cubicBezTo>
                    <a:pt x="234" y="312"/>
                    <a:pt x="232" y="313"/>
                    <a:pt x="231" y="315"/>
                  </a:cubicBezTo>
                  <a:cubicBezTo>
                    <a:pt x="228" y="313"/>
                    <a:pt x="224" y="310"/>
                    <a:pt x="223" y="305"/>
                  </a:cubicBezTo>
                  <a:close/>
                  <a:moveTo>
                    <a:pt x="230" y="297"/>
                  </a:moveTo>
                  <a:cubicBezTo>
                    <a:pt x="233" y="290"/>
                    <a:pt x="238" y="301"/>
                    <a:pt x="240" y="305"/>
                  </a:cubicBezTo>
                  <a:cubicBezTo>
                    <a:pt x="239" y="305"/>
                    <a:pt x="238" y="305"/>
                    <a:pt x="238" y="306"/>
                  </a:cubicBezTo>
                  <a:cubicBezTo>
                    <a:pt x="233" y="305"/>
                    <a:pt x="234" y="299"/>
                    <a:pt x="230" y="297"/>
                  </a:cubicBezTo>
                  <a:close/>
                  <a:moveTo>
                    <a:pt x="238" y="317"/>
                  </a:moveTo>
                  <a:cubicBezTo>
                    <a:pt x="242" y="319"/>
                    <a:pt x="246" y="326"/>
                    <a:pt x="240" y="328"/>
                  </a:cubicBezTo>
                  <a:cubicBezTo>
                    <a:pt x="238" y="327"/>
                    <a:pt x="237" y="324"/>
                    <a:pt x="235" y="322"/>
                  </a:cubicBezTo>
                  <a:cubicBezTo>
                    <a:pt x="236" y="320"/>
                    <a:pt x="237" y="319"/>
                    <a:pt x="238" y="317"/>
                  </a:cubicBezTo>
                  <a:close/>
                  <a:moveTo>
                    <a:pt x="239" y="348"/>
                  </a:moveTo>
                  <a:cubicBezTo>
                    <a:pt x="237" y="348"/>
                    <a:pt x="236" y="346"/>
                    <a:pt x="235" y="344"/>
                  </a:cubicBezTo>
                  <a:cubicBezTo>
                    <a:pt x="237" y="341"/>
                    <a:pt x="239" y="340"/>
                    <a:pt x="240" y="337"/>
                  </a:cubicBezTo>
                  <a:cubicBezTo>
                    <a:pt x="247" y="339"/>
                    <a:pt x="243" y="346"/>
                    <a:pt x="239" y="348"/>
                  </a:cubicBezTo>
                  <a:close/>
                  <a:moveTo>
                    <a:pt x="244" y="260"/>
                  </a:moveTo>
                  <a:cubicBezTo>
                    <a:pt x="246" y="261"/>
                    <a:pt x="245" y="260"/>
                    <a:pt x="246" y="258"/>
                  </a:cubicBezTo>
                  <a:cubicBezTo>
                    <a:pt x="249" y="258"/>
                    <a:pt x="249" y="261"/>
                    <a:pt x="251" y="263"/>
                  </a:cubicBezTo>
                  <a:cubicBezTo>
                    <a:pt x="251" y="264"/>
                    <a:pt x="250" y="264"/>
                    <a:pt x="250" y="265"/>
                  </a:cubicBezTo>
                  <a:cubicBezTo>
                    <a:pt x="248" y="265"/>
                    <a:pt x="248" y="262"/>
                    <a:pt x="246" y="262"/>
                  </a:cubicBezTo>
                  <a:cubicBezTo>
                    <a:pt x="247" y="263"/>
                    <a:pt x="247" y="265"/>
                    <a:pt x="249" y="265"/>
                  </a:cubicBezTo>
                  <a:cubicBezTo>
                    <a:pt x="249" y="266"/>
                    <a:pt x="248" y="267"/>
                    <a:pt x="248" y="268"/>
                  </a:cubicBezTo>
                  <a:cubicBezTo>
                    <a:pt x="246" y="265"/>
                    <a:pt x="242" y="264"/>
                    <a:pt x="244" y="260"/>
                  </a:cubicBezTo>
                  <a:close/>
                  <a:moveTo>
                    <a:pt x="258" y="282"/>
                  </a:moveTo>
                  <a:cubicBezTo>
                    <a:pt x="256" y="282"/>
                    <a:pt x="257" y="279"/>
                    <a:pt x="254" y="279"/>
                  </a:cubicBezTo>
                  <a:cubicBezTo>
                    <a:pt x="257" y="275"/>
                    <a:pt x="246" y="273"/>
                    <a:pt x="252" y="271"/>
                  </a:cubicBezTo>
                  <a:cubicBezTo>
                    <a:pt x="252" y="276"/>
                    <a:pt x="259" y="278"/>
                    <a:pt x="258" y="282"/>
                  </a:cubicBezTo>
                  <a:close/>
                  <a:moveTo>
                    <a:pt x="253" y="270"/>
                  </a:moveTo>
                  <a:cubicBezTo>
                    <a:pt x="253" y="269"/>
                    <a:pt x="254" y="269"/>
                    <a:pt x="253" y="267"/>
                  </a:cubicBezTo>
                  <a:cubicBezTo>
                    <a:pt x="257" y="270"/>
                    <a:pt x="259" y="274"/>
                    <a:pt x="260" y="278"/>
                  </a:cubicBezTo>
                  <a:cubicBezTo>
                    <a:pt x="256" y="277"/>
                    <a:pt x="255" y="273"/>
                    <a:pt x="253" y="270"/>
                  </a:cubicBezTo>
                  <a:close/>
                  <a:moveTo>
                    <a:pt x="253" y="312"/>
                  </a:moveTo>
                  <a:cubicBezTo>
                    <a:pt x="251" y="310"/>
                    <a:pt x="249" y="307"/>
                    <a:pt x="247" y="305"/>
                  </a:cubicBezTo>
                  <a:cubicBezTo>
                    <a:pt x="247" y="301"/>
                    <a:pt x="250" y="301"/>
                    <a:pt x="250" y="297"/>
                  </a:cubicBezTo>
                  <a:cubicBezTo>
                    <a:pt x="254" y="299"/>
                    <a:pt x="255" y="304"/>
                    <a:pt x="258" y="307"/>
                  </a:cubicBezTo>
                  <a:cubicBezTo>
                    <a:pt x="257" y="309"/>
                    <a:pt x="255" y="312"/>
                    <a:pt x="253" y="312"/>
                  </a:cubicBezTo>
                  <a:close/>
                  <a:moveTo>
                    <a:pt x="256" y="329"/>
                  </a:moveTo>
                  <a:cubicBezTo>
                    <a:pt x="252" y="329"/>
                    <a:pt x="253" y="326"/>
                    <a:pt x="251" y="325"/>
                  </a:cubicBezTo>
                  <a:cubicBezTo>
                    <a:pt x="251" y="324"/>
                    <a:pt x="252" y="323"/>
                    <a:pt x="253" y="322"/>
                  </a:cubicBezTo>
                  <a:cubicBezTo>
                    <a:pt x="254" y="324"/>
                    <a:pt x="257" y="326"/>
                    <a:pt x="256" y="329"/>
                  </a:cubicBezTo>
                  <a:close/>
                  <a:moveTo>
                    <a:pt x="244" y="281"/>
                  </a:moveTo>
                  <a:cubicBezTo>
                    <a:pt x="244" y="278"/>
                    <a:pt x="247" y="279"/>
                    <a:pt x="247" y="275"/>
                  </a:cubicBezTo>
                  <a:cubicBezTo>
                    <a:pt x="251" y="277"/>
                    <a:pt x="251" y="283"/>
                    <a:pt x="255" y="285"/>
                  </a:cubicBezTo>
                  <a:cubicBezTo>
                    <a:pt x="254" y="287"/>
                    <a:pt x="253" y="288"/>
                    <a:pt x="251" y="290"/>
                  </a:cubicBezTo>
                  <a:cubicBezTo>
                    <a:pt x="249" y="287"/>
                    <a:pt x="246" y="284"/>
                    <a:pt x="244" y="281"/>
                  </a:cubicBezTo>
                  <a:close/>
                  <a:moveTo>
                    <a:pt x="257" y="290"/>
                  </a:moveTo>
                  <a:cubicBezTo>
                    <a:pt x="259" y="291"/>
                    <a:pt x="255" y="295"/>
                    <a:pt x="253" y="295"/>
                  </a:cubicBezTo>
                  <a:cubicBezTo>
                    <a:pt x="254" y="293"/>
                    <a:pt x="257" y="293"/>
                    <a:pt x="257" y="290"/>
                  </a:cubicBezTo>
                  <a:close/>
                  <a:moveTo>
                    <a:pt x="244" y="288"/>
                  </a:moveTo>
                  <a:cubicBezTo>
                    <a:pt x="246" y="289"/>
                    <a:pt x="247" y="291"/>
                    <a:pt x="248" y="292"/>
                  </a:cubicBezTo>
                  <a:cubicBezTo>
                    <a:pt x="248" y="295"/>
                    <a:pt x="246" y="295"/>
                    <a:pt x="246" y="297"/>
                  </a:cubicBezTo>
                  <a:cubicBezTo>
                    <a:pt x="244" y="293"/>
                    <a:pt x="243" y="292"/>
                    <a:pt x="244" y="288"/>
                  </a:cubicBezTo>
                  <a:close/>
                  <a:moveTo>
                    <a:pt x="246" y="312"/>
                  </a:moveTo>
                  <a:cubicBezTo>
                    <a:pt x="248" y="314"/>
                    <a:pt x="249" y="316"/>
                    <a:pt x="249" y="318"/>
                  </a:cubicBezTo>
                  <a:cubicBezTo>
                    <a:pt x="249" y="319"/>
                    <a:pt x="248" y="319"/>
                    <a:pt x="248" y="320"/>
                  </a:cubicBezTo>
                  <a:cubicBezTo>
                    <a:pt x="246" y="319"/>
                    <a:pt x="245" y="314"/>
                    <a:pt x="246" y="312"/>
                  </a:cubicBezTo>
                  <a:close/>
                  <a:moveTo>
                    <a:pt x="262" y="356"/>
                  </a:moveTo>
                  <a:cubicBezTo>
                    <a:pt x="257" y="353"/>
                    <a:pt x="255" y="346"/>
                    <a:pt x="251" y="343"/>
                  </a:cubicBezTo>
                  <a:cubicBezTo>
                    <a:pt x="256" y="332"/>
                    <a:pt x="265" y="349"/>
                    <a:pt x="262" y="356"/>
                  </a:cubicBezTo>
                  <a:close/>
                  <a:moveTo>
                    <a:pt x="258" y="334"/>
                  </a:moveTo>
                  <a:cubicBezTo>
                    <a:pt x="259" y="333"/>
                    <a:pt x="259" y="332"/>
                    <a:pt x="261" y="332"/>
                  </a:cubicBezTo>
                  <a:cubicBezTo>
                    <a:pt x="261" y="333"/>
                    <a:pt x="261" y="336"/>
                    <a:pt x="262" y="337"/>
                  </a:cubicBezTo>
                  <a:cubicBezTo>
                    <a:pt x="259" y="337"/>
                    <a:pt x="259" y="335"/>
                    <a:pt x="258" y="334"/>
                  </a:cubicBezTo>
                  <a:close/>
                  <a:moveTo>
                    <a:pt x="261" y="322"/>
                  </a:moveTo>
                  <a:cubicBezTo>
                    <a:pt x="258" y="322"/>
                    <a:pt x="259" y="319"/>
                    <a:pt x="256" y="318"/>
                  </a:cubicBezTo>
                  <a:cubicBezTo>
                    <a:pt x="257" y="315"/>
                    <a:pt x="259" y="314"/>
                    <a:pt x="260" y="311"/>
                  </a:cubicBezTo>
                  <a:cubicBezTo>
                    <a:pt x="261" y="315"/>
                    <a:pt x="261" y="318"/>
                    <a:pt x="261" y="322"/>
                  </a:cubicBezTo>
                  <a:close/>
                  <a:moveTo>
                    <a:pt x="256" y="295"/>
                  </a:moveTo>
                  <a:cubicBezTo>
                    <a:pt x="258" y="295"/>
                    <a:pt x="258" y="293"/>
                    <a:pt x="260" y="293"/>
                  </a:cubicBezTo>
                  <a:cubicBezTo>
                    <a:pt x="260" y="296"/>
                    <a:pt x="260" y="297"/>
                    <a:pt x="261" y="300"/>
                  </a:cubicBezTo>
                  <a:cubicBezTo>
                    <a:pt x="258" y="302"/>
                    <a:pt x="257" y="297"/>
                    <a:pt x="256" y="295"/>
                  </a:cubicBezTo>
                  <a:close/>
                  <a:moveTo>
                    <a:pt x="261" y="176"/>
                  </a:moveTo>
                  <a:cubicBezTo>
                    <a:pt x="262" y="177"/>
                    <a:pt x="263" y="179"/>
                    <a:pt x="261" y="180"/>
                  </a:cubicBezTo>
                  <a:cubicBezTo>
                    <a:pt x="260" y="180"/>
                    <a:pt x="261" y="178"/>
                    <a:pt x="261" y="176"/>
                  </a:cubicBezTo>
                  <a:close/>
                  <a:moveTo>
                    <a:pt x="269" y="114"/>
                  </a:moveTo>
                  <a:cubicBezTo>
                    <a:pt x="265" y="112"/>
                    <a:pt x="263" y="108"/>
                    <a:pt x="261" y="104"/>
                  </a:cubicBezTo>
                  <a:cubicBezTo>
                    <a:pt x="264" y="102"/>
                    <a:pt x="266" y="99"/>
                    <a:pt x="268" y="96"/>
                  </a:cubicBezTo>
                  <a:cubicBezTo>
                    <a:pt x="276" y="99"/>
                    <a:pt x="276" y="109"/>
                    <a:pt x="269" y="114"/>
                  </a:cubicBezTo>
                  <a:close/>
                  <a:moveTo>
                    <a:pt x="276" y="114"/>
                  </a:moveTo>
                  <a:cubicBezTo>
                    <a:pt x="276" y="117"/>
                    <a:pt x="277" y="122"/>
                    <a:pt x="276" y="124"/>
                  </a:cubicBezTo>
                  <a:cubicBezTo>
                    <a:pt x="275" y="122"/>
                    <a:pt x="273" y="120"/>
                    <a:pt x="272" y="118"/>
                  </a:cubicBezTo>
                  <a:cubicBezTo>
                    <a:pt x="273" y="116"/>
                    <a:pt x="274" y="114"/>
                    <a:pt x="276" y="114"/>
                  </a:cubicBezTo>
                  <a:close/>
                  <a:moveTo>
                    <a:pt x="274" y="130"/>
                  </a:moveTo>
                  <a:cubicBezTo>
                    <a:pt x="273" y="133"/>
                    <a:pt x="270" y="134"/>
                    <a:pt x="269" y="137"/>
                  </a:cubicBezTo>
                  <a:cubicBezTo>
                    <a:pt x="266" y="135"/>
                    <a:pt x="265" y="132"/>
                    <a:pt x="263" y="129"/>
                  </a:cubicBezTo>
                  <a:cubicBezTo>
                    <a:pt x="265" y="122"/>
                    <a:pt x="272" y="122"/>
                    <a:pt x="274" y="130"/>
                  </a:cubicBezTo>
                  <a:close/>
                  <a:moveTo>
                    <a:pt x="271" y="150"/>
                  </a:moveTo>
                  <a:cubicBezTo>
                    <a:pt x="269" y="153"/>
                    <a:pt x="267" y="157"/>
                    <a:pt x="263" y="158"/>
                  </a:cubicBezTo>
                  <a:cubicBezTo>
                    <a:pt x="263" y="157"/>
                    <a:pt x="261" y="157"/>
                    <a:pt x="261" y="156"/>
                  </a:cubicBezTo>
                  <a:cubicBezTo>
                    <a:pt x="263" y="151"/>
                    <a:pt x="268" y="141"/>
                    <a:pt x="271" y="150"/>
                  </a:cubicBezTo>
                  <a:close/>
                  <a:moveTo>
                    <a:pt x="267" y="174"/>
                  </a:moveTo>
                  <a:cubicBezTo>
                    <a:pt x="264" y="175"/>
                    <a:pt x="265" y="171"/>
                    <a:pt x="261" y="171"/>
                  </a:cubicBezTo>
                  <a:cubicBezTo>
                    <a:pt x="263" y="165"/>
                    <a:pt x="267" y="171"/>
                    <a:pt x="267" y="174"/>
                  </a:cubicBezTo>
                  <a:close/>
                  <a:moveTo>
                    <a:pt x="266" y="184"/>
                  </a:moveTo>
                  <a:cubicBezTo>
                    <a:pt x="268" y="187"/>
                    <a:pt x="270" y="189"/>
                    <a:pt x="271" y="192"/>
                  </a:cubicBezTo>
                  <a:cubicBezTo>
                    <a:pt x="270" y="196"/>
                    <a:pt x="267" y="196"/>
                    <a:pt x="266" y="200"/>
                  </a:cubicBezTo>
                  <a:cubicBezTo>
                    <a:pt x="259" y="198"/>
                    <a:pt x="259" y="185"/>
                    <a:pt x="266" y="184"/>
                  </a:cubicBezTo>
                  <a:close/>
                  <a:moveTo>
                    <a:pt x="273" y="197"/>
                  </a:moveTo>
                  <a:cubicBezTo>
                    <a:pt x="279" y="199"/>
                    <a:pt x="280" y="211"/>
                    <a:pt x="275" y="215"/>
                  </a:cubicBezTo>
                  <a:cubicBezTo>
                    <a:pt x="273" y="212"/>
                    <a:pt x="271" y="208"/>
                    <a:pt x="268" y="205"/>
                  </a:cubicBezTo>
                  <a:cubicBezTo>
                    <a:pt x="269" y="202"/>
                    <a:pt x="272" y="200"/>
                    <a:pt x="273" y="197"/>
                  </a:cubicBezTo>
                  <a:close/>
                  <a:moveTo>
                    <a:pt x="275" y="188"/>
                  </a:moveTo>
                  <a:cubicBezTo>
                    <a:pt x="271" y="187"/>
                    <a:pt x="271" y="181"/>
                    <a:pt x="268" y="180"/>
                  </a:cubicBezTo>
                  <a:cubicBezTo>
                    <a:pt x="268" y="179"/>
                    <a:pt x="270" y="179"/>
                    <a:pt x="270" y="178"/>
                  </a:cubicBezTo>
                  <a:cubicBezTo>
                    <a:pt x="272" y="180"/>
                    <a:pt x="277" y="184"/>
                    <a:pt x="275" y="188"/>
                  </a:cubicBezTo>
                  <a:close/>
                  <a:moveTo>
                    <a:pt x="271" y="169"/>
                  </a:moveTo>
                  <a:cubicBezTo>
                    <a:pt x="263" y="165"/>
                    <a:pt x="271" y="158"/>
                    <a:pt x="274" y="154"/>
                  </a:cubicBezTo>
                  <a:cubicBezTo>
                    <a:pt x="281" y="159"/>
                    <a:pt x="274" y="165"/>
                    <a:pt x="271" y="169"/>
                  </a:cubicBezTo>
                  <a:close/>
                  <a:moveTo>
                    <a:pt x="276" y="145"/>
                  </a:moveTo>
                  <a:cubicBezTo>
                    <a:pt x="274" y="147"/>
                    <a:pt x="273" y="142"/>
                    <a:pt x="272" y="140"/>
                  </a:cubicBezTo>
                  <a:cubicBezTo>
                    <a:pt x="273" y="138"/>
                    <a:pt x="275" y="137"/>
                    <a:pt x="276" y="135"/>
                  </a:cubicBezTo>
                  <a:cubicBezTo>
                    <a:pt x="278" y="138"/>
                    <a:pt x="276" y="143"/>
                    <a:pt x="276" y="145"/>
                  </a:cubicBezTo>
                  <a:close/>
                  <a:moveTo>
                    <a:pt x="276" y="99"/>
                  </a:moveTo>
                  <a:cubicBezTo>
                    <a:pt x="275" y="96"/>
                    <a:pt x="273" y="95"/>
                    <a:pt x="272" y="92"/>
                  </a:cubicBezTo>
                  <a:cubicBezTo>
                    <a:pt x="273" y="90"/>
                    <a:pt x="273" y="88"/>
                    <a:pt x="276" y="89"/>
                  </a:cubicBezTo>
                  <a:cubicBezTo>
                    <a:pt x="276" y="93"/>
                    <a:pt x="277" y="97"/>
                    <a:pt x="276" y="99"/>
                  </a:cubicBezTo>
                  <a:close/>
                  <a:moveTo>
                    <a:pt x="269" y="87"/>
                  </a:moveTo>
                  <a:cubicBezTo>
                    <a:pt x="265" y="84"/>
                    <a:pt x="263" y="79"/>
                    <a:pt x="267" y="74"/>
                  </a:cubicBezTo>
                  <a:cubicBezTo>
                    <a:pt x="270" y="76"/>
                    <a:pt x="270" y="81"/>
                    <a:pt x="273" y="83"/>
                  </a:cubicBezTo>
                  <a:cubicBezTo>
                    <a:pt x="272" y="84"/>
                    <a:pt x="270" y="86"/>
                    <a:pt x="269" y="87"/>
                  </a:cubicBezTo>
                  <a:close/>
                  <a:moveTo>
                    <a:pt x="266" y="90"/>
                  </a:moveTo>
                  <a:cubicBezTo>
                    <a:pt x="265" y="93"/>
                    <a:pt x="263" y="94"/>
                    <a:pt x="261" y="97"/>
                  </a:cubicBezTo>
                  <a:cubicBezTo>
                    <a:pt x="260" y="95"/>
                    <a:pt x="261" y="90"/>
                    <a:pt x="263" y="87"/>
                  </a:cubicBezTo>
                  <a:cubicBezTo>
                    <a:pt x="264" y="87"/>
                    <a:pt x="265" y="89"/>
                    <a:pt x="266" y="90"/>
                  </a:cubicBezTo>
                  <a:close/>
                  <a:moveTo>
                    <a:pt x="265" y="118"/>
                  </a:moveTo>
                  <a:cubicBezTo>
                    <a:pt x="264" y="120"/>
                    <a:pt x="262" y="122"/>
                    <a:pt x="261" y="123"/>
                  </a:cubicBezTo>
                  <a:cubicBezTo>
                    <a:pt x="259" y="121"/>
                    <a:pt x="260" y="116"/>
                    <a:pt x="260" y="113"/>
                  </a:cubicBezTo>
                  <a:cubicBezTo>
                    <a:pt x="262" y="112"/>
                    <a:pt x="263" y="116"/>
                    <a:pt x="265" y="118"/>
                  </a:cubicBezTo>
                  <a:close/>
                  <a:moveTo>
                    <a:pt x="265" y="140"/>
                  </a:moveTo>
                  <a:cubicBezTo>
                    <a:pt x="265" y="143"/>
                    <a:pt x="262" y="144"/>
                    <a:pt x="261" y="146"/>
                  </a:cubicBezTo>
                  <a:cubicBezTo>
                    <a:pt x="258" y="144"/>
                    <a:pt x="261" y="140"/>
                    <a:pt x="259" y="135"/>
                  </a:cubicBezTo>
                  <a:cubicBezTo>
                    <a:pt x="263" y="135"/>
                    <a:pt x="263" y="139"/>
                    <a:pt x="265" y="140"/>
                  </a:cubicBezTo>
                  <a:close/>
                  <a:moveTo>
                    <a:pt x="259" y="267"/>
                  </a:moveTo>
                  <a:cubicBezTo>
                    <a:pt x="258" y="266"/>
                    <a:pt x="257" y="265"/>
                    <a:pt x="257" y="263"/>
                  </a:cubicBezTo>
                  <a:cubicBezTo>
                    <a:pt x="258" y="263"/>
                    <a:pt x="258" y="262"/>
                    <a:pt x="259" y="261"/>
                  </a:cubicBezTo>
                  <a:cubicBezTo>
                    <a:pt x="261" y="263"/>
                    <a:pt x="259" y="265"/>
                    <a:pt x="259" y="267"/>
                  </a:cubicBezTo>
                  <a:close/>
                  <a:moveTo>
                    <a:pt x="253" y="260"/>
                  </a:moveTo>
                  <a:cubicBezTo>
                    <a:pt x="253" y="256"/>
                    <a:pt x="250" y="257"/>
                    <a:pt x="250" y="254"/>
                  </a:cubicBezTo>
                  <a:cubicBezTo>
                    <a:pt x="251" y="251"/>
                    <a:pt x="253" y="251"/>
                    <a:pt x="254" y="248"/>
                  </a:cubicBezTo>
                  <a:cubicBezTo>
                    <a:pt x="257" y="248"/>
                    <a:pt x="256" y="251"/>
                    <a:pt x="259" y="250"/>
                  </a:cubicBezTo>
                  <a:cubicBezTo>
                    <a:pt x="259" y="254"/>
                    <a:pt x="256" y="258"/>
                    <a:pt x="253" y="260"/>
                  </a:cubicBezTo>
                  <a:close/>
                  <a:moveTo>
                    <a:pt x="255" y="239"/>
                  </a:moveTo>
                  <a:cubicBezTo>
                    <a:pt x="253" y="237"/>
                    <a:pt x="251" y="234"/>
                    <a:pt x="249" y="229"/>
                  </a:cubicBezTo>
                  <a:cubicBezTo>
                    <a:pt x="251" y="226"/>
                    <a:pt x="254" y="224"/>
                    <a:pt x="256" y="220"/>
                  </a:cubicBezTo>
                  <a:cubicBezTo>
                    <a:pt x="259" y="225"/>
                    <a:pt x="260" y="236"/>
                    <a:pt x="255" y="239"/>
                  </a:cubicBezTo>
                  <a:close/>
                  <a:moveTo>
                    <a:pt x="257" y="99"/>
                  </a:moveTo>
                  <a:cubicBezTo>
                    <a:pt x="255" y="98"/>
                    <a:pt x="254" y="97"/>
                    <a:pt x="253" y="96"/>
                  </a:cubicBezTo>
                  <a:cubicBezTo>
                    <a:pt x="252" y="91"/>
                    <a:pt x="256" y="90"/>
                    <a:pt x="257" y="86"/>
                  </a:cubicBezTo>
                  <a:cubicBezTo>
                    <a:pt x="259" y="90"/>
                    <a:pt x="257" y="95"/>
                    <a:pt x="257" y="99"/>
                  </a:cubicBezTo>
                  <a:close/>
                  <a:moveTo>
                    <a:pt x="249" y="89"/>
                  </a:moveTo>
                  <a:cubicBezTo>
                    <a:pt x="238" y="84"/>
                    <a:pt x="255" y="63"/>
                    <a:pt x="258" y="78"/>
                  </a:cubicBezTo>
                  <a:cubicBezTo>
                    <a:pt x="255" y="82"/>
                    <a:pt x="253" y="86"/>
                    <a:pt x="249" y="89"/>
                  </a:cubicBezTo>
                  <a:close/>
                  <a:moveTo>
                    <a:pt x="246" y="93"/>
                  </a:moveTo>
                  <a:cubicBezTo>
                    <a:pt x="246" y="96"/>
                    <a:pt x="243" y="98"/>
                    <a:pt x="241" y="99"/>
                  </a:cubicBezTo>
                  <a:cubicBezTo>
                    <a:pt x="237" y="97"/>
                    <a:pt x="236" y="89"/>
                    <a:pt x="241" y="86"/>
                  </a:cubicBezTo>
                  <a:cubicBezTo>
                    <a:pt x="244" y="87"/>
                    <a:pt x="245" y="91"/>
                    <a:pt x="246" y="93"/>
                  </a:cubicBezTo>
                  <a:close/>
                  <a:moveTo>
                    <a:pt x="234" y="87"/>
                  </a:moveTo>
                  <a:cubicBezTo>
                    <a:pt x="228" y="86"/>
                    <a:pt x="230" y="78"/>
                    <a:pt x="234" y="75"/>
                  </a:cubicBezTo>
                  <a:cubicBezTo>
                    <a:pt x="236" y="76"/>
                    <a:pt x="237" y="79"/>
                    <a:pt x="238" y="82"/>
                  </a:cubicBezTo>
                  <a:cubicBezTo>
                    <a:pt x="238" y="84"/>
                    <a:pt x="235" y="85"/>
                    <a:pt x="234" y="87"/>
                  </a:cubicBezTo>
                  <a:close/>
                  <a:moveTo>
                    <a:pt x="230" y="91"/>
                  </a:moveTo>
                  <a:cubicBezTo>
                    <a:pt x="229" y="94"/>
                    <a:pt x="228" y="97"/>
                    <a:pt x="224" y="98"/>
                  </a:cubicBezTo>
                  <a:cubicBezTo>
                    <a:pt x="223" y="96"/>
                    <a:pt x="222" y="94"/>
                    <a:pt x="221" y="92"/>
                  </a:cubicBezTo>
                  <a:cubicBezTo>
                    <a:pt x="223" y="90"/>
                    <a:pt x="225" y="88"/>
                    <a:pt x="227" y="86"/>
                  </a:cubicBezTo>
                  <a:cubicBezTo>
                    <a:pt x="228" y="87"/>
                    <a:pt x="230" y="89"/>
                    <a:pt x="230" y="91"/>
                  </a:cubicBezTo>
                  <a:close/>
                  <a:moveTo>
                    <a:pt x="218" y="89"/>
                  </a:moveTo>
                  <a:cubicBezTo>
                    <a:pt x="217" y="86"/>
                    <a:pt x="216" y="84"/>
                    <a:pt x="214" y="82"/>
                  </a:cubicBezTo>
                  <a:cubicBezTo>
                    <a:pt x="220" y="70"/>
                    <a:pt x="228" y="84"/>
                    <a:pt x="218" y="89"/>
                  </a:cubicBezTo>
                  <a:close/>
                  <a:moveTo>
                    <a:pt x="213" y="80"/>
                  </a:moveTo>
                  <a:cubicBezTo>
                    <a:pt x="213" y="78"/>
                    <a:pt x="215" y="73"/>
                    <a:pt x="219" y="72"/>
                  </a:cubicBezTo>
                  <a:cubicBezTo>
                    <a:pt x="218" y="76"/>
                    <a:pt x="214" y="77"/>
                    <a:pt x="213" y="80"/>
                  </a:cubicBezTo>
                  <a:close/>
                  <a:moveTo>
                    <a:pt x="215" y="91"/>
                  </a:moveTo>
                  <a:cubicBezTo>
                    <a:pt x="215" y="94"/>
                    <a:pt x="213" y="95"/>
                    <a:pt x="212" y="97"/>
                  </a:cubicBezTo>
                  <a:cubicBezTo>
                    <a:pt x="209" y="95"/>
                    <a:pt x="208" y="92"/>
                    <a:pt x="207" y="91"/>
                  </a:cubicBezTo>
                  <a:cubicBezTo>
                    <a:pt x="208" y="89"/>
                    <a:pt x="209" y="87"/>
                    <a:pt x="213" y="87"/>
                  </a:cubicBezTo>
                  <a:cubicBezTo>
                    <a:pt x="213" y="89"/>
                    <a:pt x="214" y="91"/>
                    <a:pt x="215" y="91"/>
                  </a:cubicBezTo>
                  <a:close/>
                  <a:moveTo>
                    <a:pt x="203" y="84"/>
                  </a:moveTo>
                  <a:cubicBezTo>
                    <a:pt x="201" y="84"/>
                    <a:pt x="201" y="82"/>
                    <a:pt x="200" y="81"/>
                  </a:cubicBezTo>
                  <a:cubicBezTo>
                    <a:pt x="200" y="78"/>
                    <a:pt x="203" y="77"/>
                    <a:pt x="204" y="75"/>
                  </a:cubicBezTo>
                  <a:cubicBezTo>
                    <a:pt x="206" y="75"/>
                    <a:pt x="205" y="78"/>
                    <a:pt x="207" y="78"/>
                  </a:cubicBezTo>
                  <a:cubicBezTo>
                    <a:pt x="206" y="81"/>
                    <a:pt x="204" y="82"/>
                    <a:pt x="203" y="84"/>
                  </a:cubicBezTo>
                  <a:close/>
                  <a:moveTo>
                    <a:pt x="197" y="78"/>
                  </a:moveTo>
                  <a:cubicBezTo>
                    <a:pt x="197" y="75"/>
                    <a:pt x="200" y="74"/>
                    <a:pt x="201" y="71"/>
                  </a:cubicBezTo>
                  <a:cubicBezTo>
                    <a:pt x="202" y="71"/>
                    <a:pt x="202" y="72"/>
                    <a:pt x="203" y="72"/>
                  </a:cubicBezTo>
                  <a:cubicBezTo>
                    <a:pt x="201" y="74"/>
                    <a:pt x="201" y="78"/>
                    <a:pt x="197" y="78"/>
                  </a:cubicBezTo>
                  <a:close/>
                  <a:moveTo>
                    <a:pt x="200" y="87"/>
                  </a:moveTo>
                  <a:cubicBezTo>
                    <a:pt x="197" y="91"/>
                    <a:pt x="195" y="96"/>
                    <a:pt x="191" y="99"/>
                  </a:cubicBezTo>
                  <a:cubicBezTo>
                    <a:pt x="188" y="93"/>
                    <a:pt x="195" y="90"/>
                    <a:pt x="196" y="85"/>
                  </a:cubicBezTo>
                  <a:cubicBezTo>
                    <a:pt x="199" y="85"/>
                    <a:pt x="198" y="87"/>
                    <a:pt x="200" y="87"/>
                  </a:cubicBezTo>
                  <a:close/>
                  <a:moveTo>
                    <a:pt x="187" y="93"/>
                  </a:moveTo>
                  <a:cubicBezTo>
                    <a:pt x="188" y="88"/>
                    <a:pt x="192" y="85"/>
                    <a:pt x="194" y="81"/>
                  </a:cubicBezTo>
                  <a:cubicBezTo>
                    <a:pt x="195" y="81"/>
                    <a:pt x="195" y="81"/>
                    <a:pt x="195" y="82"/>
                  </a:cubicBezTo>
                  <a:cubicBezTo>
                    <a:pt x="194" y="87"/>
                    <a:pt x="190" y="90"/>
                    <a:pt x="187" y="93"/>
                  </a:cubicBezTo>
                  <a:close/>
                  <a:moveTo>
                    <a:pt x="183" y="87"/>
                  </a:moveTo>
                  <a:cubicBezTo>
                    <a:pt x="183" y="83"/>
                    <a:pt x="188" y="79"/>
                    <a:pt x="190" y="76"/>
                  </a:cubicBezTo>
                  <a:cubicBezTo>
                    <a:pt x="191" y="80"/>
                    <a:pt x="185" y="83"/>
                    <a:pt x="183" y="87"/>
                  </a:cubicBezTo>
                  <a:close/>
                  <a:moveTo>
                    <a:pt x="183" y="82"/>
                  </a:moveTo>
                  <a:cubicBezTo>
                    <a:pt x="183" y="83"/>
                    <a:pt x="181" y="82"/>
                    <a:pt x="181" y="84"/>
                  </a:cubicBezTo>
                  <a:cubicBezTo>
                    <a:pt x="174" y="79"/>
                    <a:pt x="185" y="75"/>
                    <a:pt x="185" y="69"/>
                  </a:cubicBezTo>
                  <a:cubicBezTo>
                    <a:pt x="187" y="70"/>
                    <a:pt x="188" y="72"/>
                    <a:pt x="189" y="73"/>
                  </a:cubicBezTo>
                  <a:cubicBezTo>
                    <a:pt x="187" y="76"/>
                    <a:pt x="182" y="79"/>
                    <a:pt x="183" y="82"/>
                  </a:cubicBezTo>
                  <a:close/>
                  <a:moveTo>
                    <a:pt x="179" y="90"/>
                  </a:moveTo>
                  <a:cubicBezTo>
                    <a:pt x="182" y="94"/>
                    <a:pt x="175" y="99"/>
                    <a:pt x="173" y="101"/>
                  </a:cubicBezTo>
                  <a:cubicBezTo>
                    <a:pt x="171" y="97"/>
                    <a:pt x="177" y="95"/>
                    <a:pt x="179" y="90"/>
                  </a:cubicBezTo>
                  <a:close/>
                  <a:moveTo>
                    <a:pt x="169" y="97"/>
                  </a:moveTo>
                  <a:cubicBezTo>
                    <a:pt x="167" y="91"/>
                    <a:pt x="174" y="89"/>
                    <a:pt x="176" y="84"/>
                  </a:cubicBezTo>
                  <a:cubicBezTo>
                    <a:pt x="177" y="84"/>
                    <a:pt x="177" y="86"/>
                    <a:pt x="178" y="87"/>
                  </a:cubicBezTo>
                  <a:cubicBezTo>
                    <a:pt x="175" y="91"/>
                    <a:pt x="173" y="95"/>
                    <a:pt x="169" y="97"/>
                  </a:cubicBezTo>
                  <a:close/>
                  <a:moveTo>
                    <a:pt x="164" y="113"/>
                  </a:moveTo>
                  <a:cubicBezTo>
                    <a:pt x="164" y="108"/>
                    <a:pt x="167" y="106"/>
                    <a:pt x="169" y="103"/>
                  </a:cubicBezTo>
                  <a:cubicBezTo>
                    <a:pt x="173" y="106"/>
                    <a:pt x="167" y="111"/>
                    <a:pt x="164" y="113"/>
                  </a:cubicBezTo>
                  <a:close/>
                  <a:moveTo>
                    <a:pt x="161" y="106"/>
                  </a:moveTo>
                  <a:cubicBezTo>
                    <a:pt x="162" y="102"/>
                    <a:pt x="164" y="101"/>
                    <a:pt x="166" y="98"/>
                  </a:cubicBezTo>
                  <a:cubicBezTo>
                    <a:pt x="169" y="100"/>
                    <a:pt x="164" y="105"/>
                    <a:pt x="161" y="106"/>
                  </a:cubicBezTo>
                  <a:close/>
                  <a:moveTo>
                    <a:pt x="157" y="123"/>
                  </a:moveTo>
                  <a:cubicBezTo>
                    <a:pt x="158" y="119"/>
                    <a:pt x="158" y="116"/>
                    <a:pt x="161" y="114"/>
                  </a:cubicBezTo>
                  <a:cubicBezTo>
                    <a:pt x="165" y="116"/>
                    <a:pt x="160" y="122"/>
                    <a:pt x="157" y="123"/>
                  </a:cubicBezTo>
                  <a:close/>
                  <a:moveTo>
                    <a:pt x="161" y="134"/>
                  </a:moveTo>
                  <a:cubicBezTo>
                    <a:pt x="162" y="134"/>
                    <a:pt x="162" y="135"/>
                    <a:pt x="163" y="135"/>
                  </a:cubicBezTo>
                  <a:cubicBezTo>
                    <a:pt x="163" y="140"/>
                    <a:pt x="160" y="141"/>
                    <a:pt x="158" y="144"/>
                  </a:cubicBezTo>
                  <a:cubicBezTo>
                    <a:pt x="155" y="142"/>
                    <a:pt x="160" y="137"/>
                    <a:pt x="161" y="134"/>
                  </a:cubicBezTo>
                  <a:close/>
                  <a:moveTo>
                    <a:pt x="159" y="158"/>
                  </a:moveTo>
                  <a:cubicBezTo>
                    <a:pt x="161" y="160"/>
                    <a:pt x="162" y="161"/>
                    <a:pt x="163" y="164"/>
                  </a:cubicBezTo>
                  <a:cubicBezTo>
                    <a:pt x="162" y="165"/>
                    <a:pt x="160" y="167"/>
                    <a:pt x="160" y="169"/>
                  </a:cubicBezTo>
                  <a:cubicBezTo>
                    <a:pt x="156" y="167"/>
                    <a:pt x="157" y="163"/>
                    <a:pt x="159" y="158"/>
                  </a:cubicBezTo>
                  <a:close/>
                  <a:moveTo>
                    <a:pt x="160" y="322"/>
                  </a:moveTo>
                  <a:cubicBezTo>
                    <a:pt x="161" y="322"/>
                    <a:pt x="161" y="322"/>
                    <a:pt x="161" y="323"/>
                  </a:cubicBezTo>
                  <a:cubicBezTo>
                    <a:pt x="160" y="328"/>
                    <a:pt x="158" y="332"/>
                    <a:pt x="153" y="333"/>
                  </a:cubicBezTo>
                  <a:cubicBezTo>
                    <a:pt x="155" y="329"/>
                    <a:pt x="157" y="326"/>
                    <a:pt x="160" y="322"/>
                  </a:cubicBezTo>
                  <a:close/>
                  <a:moveTo>
                    <a:pt x="161" y="337"/>
                  </a:moveTo>
                  <a:cubicBezTo>
                    <a:pt x="163" y="344"/>
                    <a:pt x="158" y="350"/>
                    <a:pt x="155" y="354"/>
                  </a:cubicBezTo>
                  <a:cubicBezTo>
                    <a:pt x="153" y="348"/>
                    <a:pt x="156" y="340"/>
                    <a:pt x="161" y="337"/>
                  </a:cubicBezTo>
                  <a:close/>
                  <a:moveTo>
                    <a:pt x="162" y="356"/>
                  </a:moveTo>
                  <a:cubicBezTo>
                    <a:pt x="161" y="358"/>
                    <a:pt x="159" y="359"/>
                    <a:pt x="157" y="360"/>
                  </a:cubicBezTo>
                  <a:cubicBezTo>
                    <a:pt x="158" y="358"/>
                    <a:pt x="160" y="354"/>
                    <a:pt x="162" y="356"/>
                  </a:cubicBezTo>
                  <a:close/>
                  <a:moveTo>
                    <a:pt x="161" y="407"/>
                  </a:moveTo>
                  <a:cubicBezTo>
                    <a:pt x="160" y="404"/>
                    <a:pt x="161" y="403"/>
                    <a:pt x="162" y="401"/>
                  </a:cubicBezTo>
                  <a:cubicBezTo>
                    <a:pt x="162" y="401"/>
                    <a:pt x="163" y="406"/>
                    <a:pt x="161" y="407"/>
                  </a:cubicBezTo>
                  <a:close/>
                  <a:moveTo>
                    <a:pt x="159" y="618"/>
                  </a:moveTo>
                  <a:cubicBezTo>
                    <a:pt x="156" y="608"/>
                    <a:pt x="158" y="593"/>
                    <a:pt x="158" y="585"/>
                  </a:cubicBezTo>
                  <a:cubicBezTo>
                    <a:pt x="159" y="586"/>
                    <a:pt x="160" y="587"/>
                    <a:pt x="161" y="588"/>
                  </a:cubicBezTo>
                  <a:cubicBezTo>
                    <a:pt x="159" y="597"/>
                    <a:pt x="164" y="611"/>
                    <a:pt x="159" y="618"/>
                  </a:cubicBezTo>
                  <a:close/>
                  <a:moveTo>
                    <a:pt x="161" y="498"/>
                  </a:moveTo>
                  <a:cubicBezTo>
                    <a:pt x="162" y="493"/>
                    <a:pt x="162" y="487"/>
                    <a:pt x="161" y="479"/>
                  </a:cubicBezTo>
                  <a:cubicBezTo>
                    <a:pt x="164" y="482"/>
                    <a:pt x="164" y="489"/>
                    <a:pt x="166" y="492"/>
                  </a:cubicBezTo>
                  <a:cubicBezTo>
                    <a:pt x="164" y="494"/>
                    <a:pt x="164" y="498"/>
                    <a:pt x="161" y="498"/>
                  </a:cubicBezTo>
                  <a:close/>
                  <a:moveTo>
                    <a:pt x="166" y="545"/>
                  </a:moveTo>
                  <a:cubicBezTo>
                    <a:pt x="171" y="548"/>
                    <a:pt x="166" y="554"/>
                    <a:pt x="163" y="555"/>
                  </a:cubicBezTo>
                  <a:cubicBezTo>
                    <a:pt x="164" y="551"/>
                    <a:pt x="165" y="549"/>
                    <a:pt x="166" y="545"/>
                  </a:cubicBezTo>
                  <a:close/>
                  <a:moveTo>
                    <a:pt x="165" y="576"/>
                  </a:moveTo>
                  <a:cubicBezTo>
                    <a:pt x="168" y="577"/>
                    <a:pt x="166" y="581"/>
                    <a:pt x="164" y="581"/>
                  </a:cubicBezTo>
                  <a:cubicBezTo>
                    <a:pt x="163" y="580"/>
                    <a:pt x="165" y="578"/>
                    <a:pt x="165" y="576"/>
                  </a:cubicBezTo>
                  <a:close/>
                  <a:moveTo>
                    <a:pt x="168" y="620"/>
                  </a:moveTo>
                  <a:cubicBezTo>
                    <a:pt x="169" y="620"/>
                    <a:pt x="169" y="621"/>
                    <a:pt x="170" y="621"/>
                  </a:cubicBezTo>
                  <a:cubicBezTo>
                    <a:pt x="170" y="623"/>
                    <a:pt x="168" y="624"/>
                    <a:pt x="166" y="624"/>
                  </a:cubicBezTo>
                  <a:cubicBezTo>
                    <a:pt x="166" y="622"/>
                    <a:pt x="167" y="621"/>
                    <a:pt x="168" y="620"/>
                  </a:cubicBezTo>
                  <a:close/>
                  <a:moveTo>
                    <a:pt x="171" y="753"/>
                  </a:moveTo>
                  <a:cubicBezTo>
                    <a:pt x="174" y="754"/>
                    <a:pt x="171" y="760"/>
                    <a:pt x="169" y="760"/>
                  </a:cubicBezTo>
                  <a:cubicBezTo>
                    <a:pt x="167" y="758"/>
                    <a:pt x="170" y="755"/>
                    <a:pt x="171" y="753"/>
                  </a:cubicBezTo>
                  <a:close/>
                  <a:moveTo>
                    <a:pt x="173" y="717"/>
                  </a:moveTo>
                  <a:cubicBezTo>
                    <a:pt x="174" y="717"/>
                    <a:pt x="174" y="717"/>
                    <a:pt x="175" y="717"/>
                  </a:cubicBezTo>
                  <a:cubicBezTo>
                    <a:pt x="175" y="720"/>
                    <a:pt x="174" y="721"/>
                    <a:pt x="173" y="722"/>
                  </a:cubicBezTo>
                  <a:cubicBezTo>
                    <a:pt x="172" y="721"/>
                    <a:pt x="172" y="717"/>
                    <a:pt x="173" y="717"/>
                  </a:cubicBezTo>
                  <a:close/>
                  <a:moveTo>
                    <a:pt x="173" y="698"/>
                  </a:moveTo>
                  <a:cubicBezTo>
                    <a:pt x="173" y="697"/>
                    <a:pt x="173" y="693"/>
                    <a:pt x="176" y="693"/>
                  </a:cubicBezTo>
                  <a:cubicBezTo>
                    <a:pt x="175" y="695"/>
                    <a:pt x="175" y="698"/>
                    <a:pt x="173" y="698"/>
                  </a:cubicBezTo>
                  <a:close/>
                  <a:moveTo>
                    <a:pt x="178" y="674"/>
                  </a:moveTo>
                  <a:cubicBezTo>
                    <a:pt x="181" y="673"/>
                    <a:pt x="180" y="680"/>
                    <a:pt x="177" y="679"/>
                  </a:cubicBezTo>
                  <a:cubicBezTo>
                    <a:pt x="175" y="677"/>
                    <a:pt x="177" y="675"/>
                    <a:pt x="178" y="674"/>
                  </a:cubicBezTo>
                  <a:close/>
                  <a:moveTo>
                    <a:pt x="174" y="648"/>
                  </a:moveTo>
                  <a:cubicBezTo>
                    <a:pt x="175" y="646"/>
                    <a:pt x="177" y="646"/>
                    <a:pt x="177" y="643"/>
                  </a:cubicBezTo>
                  <a:cubicBezTo>
                    <a:pt x="180" y="644"/>
                    <a:pt x="177" y="648"/>
                    <a:pt x="174" y="648"/>
                  </a:cubicBezTo>
                  <a:close/>
                  <a:moveTo>
                    <a:pt x="178" y="563"/>
                  </a:moveTo>
                  <a:cubicBezTo>
                    <a:pt x="177" y="560"/>
                    <a:pt x="177" y="558"/>
                    <a:pt x="179" y="556"/>
                  </a:cubicBezTo>
                  <a:cubicBezTo>
                    <a:pt x="180" y="557"/>
                    <a:pt x="182" y="563"/>
                    <a:pt x="178" y="563"/>
                  </a:cubicBezTo>
                  <a:close/>
                  <a:moveTo>
                    <a:pt x="178" y="511"/>
                  </a:moveTo>
                  <a:cubicBezTo>
                    <a:pt x="176" y="507"/>
                    <a:pt x="180" y="505"/>
                    <a:pt x="181" y="502"/>
                  </a:cubicBezTo>
                  <a:cubicBezTo>
                    <a:pt x="186" y="505"/>
                    <a:pt x="181" y="511"/>
                    <a:pt x="178" y="511"/>
                  </a:cubicBezTo>
                  <a:close/>
                  <a:moveTo>
                    <a:pt x="186" y="515"/>
                  </a:moveTo>
                  <a:cubicBezTo>
                    <a:pt x="190" y="518"/>
                    <a:pt x="190" y="527"/>
                    <a:pt x="185" y="530"/>
                  </a:cubicBezTo>
                  <a:cubicBezTo>
                    <a:pt x="182" y="529"/>
                    <a:pt x="183" y="525"/>
                    <a:pt x="181" y="524"/>
                  </a:cubicBezTo>
                  <a:cubicBezTo>
                    <a:pt x="182" y="521"/>
                    <a:pt x="185" y="519"/>
                    <a:pt x="186" y="515"/>
                  </a:cubicBezTo>
                  <a:close/>
                  <a:moveTo>
                    <a:pt x="189" y="567"/>
                  </a:moveTo>
                  <a:cubicBezTo>
                    <a:pt x="187" y="565"/>
                    <a:pt x="185" y="561"/>
                    <a:pt x="187" y="558"/>
                  </a:cubicBezTo>
                  <a:cubicBezTo>
                    <a:pt x="190" y="559"/>
                    <a:pt x="190" y="564"/>
                    <a:pt x="189" y="567"/>
                  </a:cubicBezTo>
                  <a:close/>
                  <a:moveTo>
                    <a:pt x="195" y="534"/>
                  </a:moveTo>
                  <a:cubicBezTo>
                    <a:pt x="195" y="537"/>
                    <a:pt x="196" y="543"/>
                    <a:pt x="192" y="546"/>
                  </a:cubicBezTo>
                  <a:cubicBezTo>
                    <a:pt x="186" y="542"/>
                    <a:pt x="193" y="538"/>
                    <a:pt x="195" y="534"/>
                  </a:cubicBezTo>
                  <a:close/>
                  <a:moveTo>
                    <a:pt x="194" y="505"/>
                  </a:moveTo>
                  <a:cubicBezTo>
                    <a:pt x="196" y="507"/>
                    <a:pt x="196" y="511"/>
                    <a:pt x="197" y="513"/>
                  </a:cubicBezTo>
                  <a:cubicBezTo>
                    <a:pt x="198" y="515"/>
                    <a:pt x="195" y="515"/>
                    <a:pt x="196" y="517"/>
                  </a:cubicBezTo>
                  <a:cubicBezTo>
                    <a:pt x="194" y="514"/>
                    <a:pt x="189" y="508"/>
                    <a:pt x="194" y="505"/>
                  </a:cubicBezTo>
                  <a:close/>
                  <a:moveTo>
                    <a:pt x="198" y="478"/>
                  </a:moveTo>
                  <a:cubicBezTo>
                    <a:pt x="201" y="480"/>
                    <a:pt x="202" y="486"/>
                    <a:pt x="198" y="488"/>
                  </a:cubicBezTo>
                  <a:cubicBezTo>
                    <a:pt x="193" y="487"/>
                    <a:pt x="194" y="480"/>
                    <a:pt x="198" y="478"/>
                  </a:cubicBezTo>
                  <a:close/>
                  <a:moveTo>
                    <a:pt x="200" y="457"/>
                  </a:moveTo>
                  <a:cubicBezTo>
                    <a:pt x="197" y="453"/>
                    <a:pt x="205" y="450"/>
                    <a:pt x="206" y="446"/>
                  </a:cubicBezTo>
                  <a:cubicBezTo>
                    <a:pt x="207" y="446"/>
                    <a:pt x="207" y="447"/>
                    <a:pt x="208" y="447"/>
                  </a:cubicBezTo>
                  <a:cubicBezTo>
                    <a:pt x="205" y="450"/>
                    <a:pt x="202" y="453"/>
                    <a:pt x="200" y="457"/>
                  </a:cubicBezTo>
                  <a:close/>
                  <a:moveTo>
                    <a:pt x="209" y="450"/>
                  </a:moveTo>
                  <a:cubicBezTo>
                    <a:pt x="213" y="452"/>
                    <a:pt x="205" y="460"/>
                    <a:pt x="202" y="460"/>
                  </a:cubicBezTo>
                  <a:cubicBezTo>
                    <a:pt x="204" y="456"/>
                    <a:pt x="206" y="454"/>
                    <a:pt x="209" y="450"/>
                  </a:cubicBezTo>
                  <a:close/>
                  <a:moveTo>
                    <a:pt x="207" y="436"/>
                  </a:moveTo>
                  <a:cubicBezTo>
                    <a:pt x="205" y="436"/>
                    <a:pt x="205" y="434"/>
                    <a:pt x="204" y="434"/>
                  </a:cubicBezTo>
                  <a:cubicBezTo>
                    <a:pt x="205" y="430"/>
                    <a:pt x="208" y="429"/>
                    <a:pt x="210" y="426"/>
                  </a:cubicBezTo>
                  <a:cubicBezTo>
                    <a:pt x="211" y="426"/>
                    <a:pt x="211" y="428"/>
                    <a:pt x="212" y="429"/>
                  </a:cubicBezTo>
                  <a:cubicBezTo>
                    <a:pt x="211" y="432"/>
                    <a:pt x="209" y="434"/>
                    <a:pt x="207" y="436"/>
                  </a:cubicBezTo>
                  <a:close/>
                  <a:moveTo>
                    <a:pt x="217" y="435"/>
                  </a:moveTo>
                  <a:cubicBezTo>
                    <a:pt x="214" y="437"/>
                    <a:pt x="213" y="440"/>
                    <a:pt x="210" y="442"/>
                  </a:cubicBezTo>
                  <a:cubicBezTo>
                    <a:pt x="211" y="439"/>
                    <a:pt x="214" y="434"/>
                    <a:pt x="217" y="435"/>
                  </a:cubicBezTo>
                  <a:close/>
                  <a:moveTo>
                    <a:pt x="217" y="437"/>
                  </a:moveTo>
                  <a:cubicBezTo>
                    <a:pt x="219" y="437"/>
                    <a:pt x="219" y="439"/>
                    <a:pt x="220" y="439"/>
                  </a:cubicBezTo>
                  <a:cubicBezTo>
                    <a:pt x="218" y="442"/>
                    <a:pt x="216" y="447"/>
                    <a:pt x="213" y="447"/>
                  </a:cubicBezTo>
                  <a:cubicBezTo>
                    <a:pt x="213" y="442"/>
                    <a:pt x="217" y="441"/>
                    <a:pt x="217" y="437"/>
                  </a:cubicBezTo>
                  <a:close/>
                  <a:moveTo>
                    <a:pt x="222" y="369"/>
                  </a:moveTo>
                  <a:cubicBezTo>
                    <a:pt x="218" y="367"/>
                    <a:pt x="219" y="363"/>
                    <a:pt x="222" y="360"/>
                  </a:cubicBezTo>
                  <a:cubicBezTo>
                    <a:pt x="225" y="361"/>
                    <a:pt x="225" y="363"/>
                    <a:pt x="227" y="365"/>
                  </a:cubicBezTo>
                  <a:cubicBezTo>
                    <a:pt x="226" y="367"/>
                    <a:pt x="224" y="368"/>
                    <a:pt x="222" y="369"/>
                  </a:cubicBezTo>
                  <a:close/>
                  <a:moveTo>
                    <a:pt x="226" y="379"/>
                  </a:moveTo>
                  <a:cubicBezTo>
                    <a:pt x="230" y="382"/>
                    <a:pt x="232" y="384"/>
                    <a:pt x="234" y="390"/>
                  </a:cubicBezTo>
                  <a:cubicBezTo>
                    <a:pt x="230" y="389"/>
                    <a:pt x="231" y="385"/>
                    <a:pt x="227" y="385"/>
                  </a:cubicBezTo>
                  <a:cubicBezTo>
                    <a:pt x="228" y="382"/>
                    <a:pt x="224" y="381"/>
                    <a:pt x="226" y="379"/>
                  </a:cubicBezTo>
                  <a:close/>
                  <a:moveTo>
                    <a:pt x="229" y="369"/>
                  </a:moveTo>
                  <a:cubicBezTo>
                    <a:pt x="232" y="370"/>
                    <a:pt x="228" y="375"/>
                    <a:pt x="226" y="375"/>
                  </a:cubicBezTo>
                  <a:cubicBezTo>
                    <a:pt x="226" y="372"/>
                    <a:pt x="229" y="372"/>
                    <a:pt x="229" y="369"/>
                  </a:cubicBezTo>
                  <a:close/>
                  <a:moveTo>
                    <a:pt x="227" y="354"/>
                  </a:moveTo>
                  <a:cubicBezTo>
                    <a:pt x="229" y="344"/>
                    <a:pt x="239" y="354"/>
                    <a:pt x="231" y="358"/>
                  </a:cubicBezTo>
                  <a:cubicBezTo>
                    <a:pt x="229" y="357"/>
                    <a:pt x="229" y="356"/>
                    <a:pt x="227" y="354"/>
                  </a:cubicBezTo>
                  <a:close/>
                  <a:moveTo>
                    <a:pt x="232" y="339"/>
                  </a:moveTo>
                  <a:cubicBezTo>
                    <a:pt x="229" y="338"/>
                    <a:pt x="228" y="335"/>
                    <a:pt x="227" y="333"/>
                  </a:cubicBezTo>
                  <a:cubicBezTo>
                    <a:pt x="228" y="330"/>
                    <a:pt x="230" y="328"/>
                    <a:pt x="231" y="325"/>
                  </a:cubicBezTo>
                  <a:cubicBezTo>
                    <a:pt x="233" y="327"/>
                    <a:pt x="235" y="329"/>
                    <a:pt x="237" y="332"/>
                  </a:cubicBezTo>
                  <a:cubicBezTo>
                    <a:pt x="236" y="335"/>
                    <a:pt x="233" y="336"/>
                    <a:pt x="232" y="339"/>
                  </a:cubicBezTo>
                  <a:close/>
                  <a:moveTo>
                    <a:pt x="238" y="358"/>
                  </a:moveTo>
                  <a:cubicBezTo>
                    <a:pt x="242" y="362"/>
                    <a:pt x="243" y="369"/>
                    <a:pt x="247" y="374"/>
                  </a:cubicBezTo>
                  <a:cubicBezTo>
                    <a:pt x="246" y="374"/>
                    <a:pt x="246" y="375"/>
                    <a:pt x="246" y="376"/>
                  </a:cubicBezTo>
                  <a:cubicBezTo>
                    <a:pt x="241" y="373"/>
                    <a:pt x="239" y="367"/>
                    <a:pt x="234" y="364"/>
                  </a:cubicBezTo>
                  <a:cubicBezTo>
                    <a:pt x="235" y="361"/>
                    <a:pt x="236" y="359"/>
                    <a:pt x="238" y="358"/>
                  </a:cubicBezTo>
                  <a:close/>
                  <a:moveTo>
                    <a:pt x="261" y="215"/>
                  </a:moveTo>
                  <a:cubicBezTo>
                    <a:pt x="262" y="213"/>
                    <a:pt x="263" y="210"/>
                    <a:pt x="265" y="209"/>
                  </a:cubicBezTo>
                  <a:cubicBezTo>
                    <a:pt x="269" y="210"/>
                    <a:pt x="269" y="215"/>
                    <a:pt x="272" y="218"/>
                  </a:cubicBezTo>
                  <a:cubicBezTo>
                    <a:pt x="271" y="221"/>
                    <a:pt x="268" y="222"/>
                    <a:pt x="267" y="225"/>
                  </a:cubicBezTo>
                  <a:cubicBezTo>
                    <a:pt x="263" y="223"/>
                    <a:pt x="262" y="219"/>
                    <a:pt x="261" y="215"/>
                  </a:cubicBezTo>
                  <a:close/>
                  <a:moveTo>
                    <a:pt x="266" y="233"/>
                  </a:moveTo>
                  <a:cubicBezTo>
                    <a:pt x="269" y="235"/>
                    <a:pt x="270" y="237"/>
                    <a:pt x="270" y="239"/>
                  </a:cubicBezTo>
                  <a:cubicBezTo>
                    <a:pt x="268" y="242"/>
                    <a:pt x="266" y="246"/>
                    <a:pt x="263" y="248"/>
                  </a:cubicBezTo>
                  <a:cubicBezTo>
                    <a:pt x="263" y="242"/>
                    <a:pt x="261" y="237"/>
                    <a:pt x="266" y="233"/>
                  </a:cubicBezTo>
                  <a:close/>
                  <a:moveTo>
                    <a:pt x="263" y="261"/>
                  </a:moveTo>
                  <a:cubicBezTo>
                    <a:pt x="265" y="263"/>
                    <a:pt x="267" y="266"/>
                    <a:pt x="268" y="269"/>
                  </a:cubicBezTo>
                  <a:cubicBezTo>
                    <a:pt x="267" y="271"/>
                    <a:pt x="267" y="274"/>
                    <a:pt x="264" y="274"/>
                  </a:cubicBezTo>
                  <a:cubicBezTo>
                    <a:pt x="263" y="271"/>
                    <a:pt x="262" y="263"/>
                    <a:pt x="263" y="261"/>
                  </a:cubicBezTo>
                  <a:close/>
                  <a:moveTo>
                    <a:pt x="280" y="270"/>
                  </a:moveTo>
                  <a:cubicBezTo>
                    <a:pt x="281" y="273"/>
                    <a:pt x="280" y="275"/>
                    <a:pt x="280" y="278"/>
                  </a:cubicBezTo>
                  <a:cubicBezTo>
                    <a:pt x="277" y="277"/>
                    <a:pt x="276" y="273"/>
                    <a:pt x="274" y="269"/>
                  </a:cubicBezTo>
                  <a:cubicBezTo>
                    <a:pt x="276" y="268"/>
                    <a:pt x="277" y="266"/>
                    <a:pt x="279" y="263"/>
                  </a:cubicBezTo>
                  <a:cubicBezTo>
                    <a:pt x="283" y="266"/>
                    <a:pt x="276" y="269"/>
                    <a:pt x="276" y="272"/>
                  </a:cubicBezTo>
                  <a:cubicBezTo>
                    <a:pt x="278" y="272"/>
                    <a:pt x="278" y="270"/>
                    <a:pt x="280" y="270"/>
                  </a:cubicBezTo>
                  <a:close/>
                  <a:moveTo>
                    <a:pt x="287" y="105"/>
                  </a:moveTo>
                  <a:cubicBezTo>
                    <a:pt x="290" y="108"/>
                    <a:pt x="291" y="109"/>
                    <a:pt x="289" y="113"/>
                  </a:cubicBezTo>
                  <a:cubicBezTo>
                    <a:pt x="285" y="114"/>
                    <a:pt x="286" y="110"/>
                    <a:pt x="283" y="110"/>
                  </a:cubicBezTo>
                  <a:cubicBezTo>
                    <a:pt x="284" y="108"/>
                    <a:pt x="285" y="106"/>
                    <a:pt x="287" y="105"/>
                  </a:cubicBezTo>
                  <a:close/>
                  <a:moveTo>
                    <a:pt x="286" y="103"/>
                  </a:moveTo>
                  <a:cubicBezTo>
                    <a:pt x="285" y="104"/>
                    <a:pt x="283" y="105"/>
                    <a:pt x="283" y="106"/>
                  </a:cubicBezTo>
                  <a:cubicBezTo>
                    <a:pt x="280" y="106"/>
                    <a:pt x="284" y="100"/>
                    <a:pt x="286" y="103"/>
                  </a:cubicBezTo>
                  <a:close/>
                  <a:moveTo>
                    <a:pt x="311" y="161"/>
                  </a:moveTo>
                  <a:cubicBezTo>
                    <a:pt x="312" y="159"/>
                    <a:pt x="313" y="163"/>
                    <a:pt x="314" y="164"/>
                  </a:cubicBezTo>
                  <a:cubicBezTo>
                    <a:pt x="314" y="166"/>
                    <a:pt x="313" y="168"/>
                    <a:pt x="311" y="167"/>
                  </a:cubicBezTo>
                  <a:cubicBezTo>
                    <a:pt x="311" y="164"/>
                    <a:pt x="312" y="163"/>
                    <a:pt x="311" y="161"/>
                  </a:cubicBezTo>
                  <a:close/>
                  <a:moveTo>
                    <a:pt x="316" y="303"/>
                  </a:moveTo>
                  <a:cubicBezTo>
                    <a:pt x="319" y="303"/>
                    <a:pt x="319" y="306"/>
                    <a:pt x="320" y="307"/>
                  </a:cubicBezTo>
                  <a:cubicBezTo>
                    <a:pt x="320" y="309"/>
                    <a:pt x="317" y="311"/>
                    <a:pt x="316" y="310"/>
                  </a:cubicBezTo>
                  <a:cubicBezTo>
                    <a:pt x="317" y="307"/>
                    <a:pt x="317" y="307"/>
                    <a:pt x="316" y="303"/>
                  </a:cubicBezTo>
                  <a:close/>
                  <a:moveTo>
                    <a:pt x="306" y="741"/>
                  </a:moveTo>
                  <a:cubicBezTo>
                    <a:pt x="307" y="742"/>
                    <a:pt x="307" y="746"/>
                    <a:pt x="306" y="747"/>
                  </a:cubicBezTo>
                  <a:cubicBezTo>
                    <a:pt x="304" y="746"/>
                    <a:pt x="307" y="743"/>
                    <a:pt x="306" y="741"/>
                  </a:cubicBezTo>
                  <a:close/>
                  <a:moveTo>
                    <a:pt x="295" y="274"/>
                  </a:moveTo>
                  <a:cubicBezTo>
                    <a:pt x="297" y="274"/>
                    <a:pt x="297" y="277"/>
                    <a:pt x="298" y="279"/>
                  </a:cubicBezTo>
                  <a:cubicBezTo>
                    <a:pt x="297" y="280"/>
                    <a:pt x="295" y="281"/>
                    <a:pt x="295" y="282"/>
                  </a:cubicBezTo>
                  <a:cubicBezTo>
                    <a:pt x="294" y="279"/>
                    <a:pt x="296" y="277"/>
                    <a:pt x="295" y="274"/>
                  </a:cubicBezTo>
                  <a:close/>
                  <a:moveTo>
                    <a:pt x="295" y="255"/>
                  </a:moveTo>
                  <a:cubicBezTo>
                    <a:pt x="297" y="255"/>
                    <a:pt x="297" y="257"/>
                    <a:pt x="298" y="258"/>
                  </a:cubicBezTo>
                  <a:cubicBezTo>
                    <a:pt x="298" y="260"/>
                    <a:pt x="296" y="260"/>
                    <a:pt x="296" y="261"/>
                  </a:cubicBezTo>
                  <a:cubicBezTo>
                    <a:pt x="295" y="260"/>
                    <a:pt x="294" y="258"/>
                    <a:pt x="295" y="255"/>
                  </a:cubicBezTo>
                  <a:close/>
                  <a:moveTo>
                    <a:pt x="297" y="248"/>
                  </a:moveTo>
                  <a:cubicBezTo>
                    <a:pt x="293" y="245"/>
                    <a:pt x="296" y="240"/>
                    <a:pt x="299" y="237"/>
                  </a:cubicBezTo>
                  <a:cubicBezTo>
                    <a:pt x="301" y="239"/>
                    <a:pt x="302" y="242"/>
                    <a:pt x="303" y="244"/>
                  </a:cubicBezTo>
                  <a:cubicBezTo>
                    <a:pt x="301" y="245"/>
                    <a:pt x="301" y="248"/>
                    <a:pt x="297" y="248"/>
                  </a:cubicBezTo>
                  <a:close/>
                  <a:moveTo>
                    <a:pt x="300" y="229"/>
                  </a:moveTo>
                  <a:cubicBezTo>
                    <a:pt x="297" y="226"/>
                    <a:pt x="292" y="221"/>
                    <a:pt x="295" y="217"/>
                  </a:cubicBezTo>
                  <a:cubicBezTo>
                    <a:pt x="299" y="218"/>
                    <a:pt x="301" y="222"/>
                    <a:pt x="302" y="225"/>
                  </a:cubicBezTo>
                  <a:cubicBezTo>
                    <a:pt x="302" y="227"/>
                    <a:pt x="300" y="227"/>
                    <a:pt x="300" y="229"/>
                  </a:cubicBezTo>
                  <a:close/>
                  <a:moveTo>
                    <a:pt x="299" y="206"/>
                  </a:moveTo>
                  <a:cubicBezTo>
                    <a:pt x="296" y="204"/>
                    <a:pt x="298" y="206"/>
                    <a:pt x="297" y="208"/>
                  </a:cubicBezTo>
                  <a:cubicBezTo>
                    <a:pt x="296" y="207"/>
                    <a:pt x="295" y="207"/>
                    <a:pt x="295" y="205"/>
                  </a:cubicBezTo>
                  <a:cubicBezTo>
                    <a:pt x="298" y="204"/>
                    <a:pt x="302" y="199"/>
                    <a:pt x="305" y="199"/>
                  </a:cubicBezTo>
                  <a:cubicBezTo>
                    <a:pt x="303" y="201"/>
                    <a:pt x="300" y="203"/>
                    <a:pt x="299" y="206"/>
                  </a:cubicBezTo>
                  <a:close/>
                  <a:moveTo>
                    <a:pt x="303" y="188"/>
                  </a:moveTo>
                  <a:cubicBezTo>
                    <a:pt x="303" y="185"/>
                    <a:pt x="306" y="186"/>
                    <a:pt x="306" y="184"/>
                  </a:cubicBezTo>
                  <a:cubicBezTo>
                    <a:pt x="308" y="184"/>
                    <a:pt x="306" y="189"/>
                    <a:pt x="306" y="191"/>
                  </a:cubicBezTo>
                  <a:cubicBezTo>
                    <a:pt x="305" y="190"/>
                    <a:pt x="303" y="190"/>
                    <a:pt x="303" y="188"/>
                  </a:cubicBezTo>
                  <a:close/>
                  <a:moveTo>
                    <a:pt x="315" y="575"/>
                  </a:moveTo>
                  <a:cubicBezTo>
                    <a:pt x="311" y="578"/>
                    <a:pt x="309" y="569"/>
                    <a:pt x="307" y="566"/>
                  </a:cubicBezTo>
                  <a:cubicBezTo>
                    <a:pt x="309" y="566"/>
                    <a:pt x="307" y="561"/>
                    <a:pt x="308" y="560"/>
                  </a:cubicBezTo>
                  <a:cubicBezTo>
                    <a:pt x="311" y="562"/>
                    <a:pt x="311" y="570"/>
                    <a:pt x="314" y="570"/>
                  </a:cubicBezTo>
                  <a:cubicBezTo>
                    <a:pt x="315" y="570"/>
                    <a:pt x="313" y="573"/>
                    <a:pt x="315" y="575"/>
                  </a:cubicBezTo>
                  <a:close/>
                  <a:moveTo>
                    <a:pt x="316" y="360"/>
                  </a:moveTo>
                  <a:cubicBezTo>
                    <a:pt x="315" y="359"/>
                    <a:pt x="317" y="356"/>
                    <a:pt x="316" y="353"/>
                  </a:cubicBezTo>
                  <a:cubicBezTo>
                    <a:pt x="318" y="353"/>
                    <a:pt x="318" y="352"/>
                    <a:pt x="319" y="351"/>
                  </a:cubicBezTo>
                  <a:cubicBezTo>
                    <a:pt x="320" y="352"/>
                    <a:pt x="320" y="359"/>
                    <a:pt x="316" y="360"/>
                  </a:cubicBezTo>
                  <a:close/>
                  <a:moveTo>
                    <a:pt x="320" y="399"/>
                  </a:moveTo>
                  <a:cubicBezTo>
                    <a:pt x="317" y="400"/>
                    <a:pt x="320" y="394"/>
                    <a:pt x="317" y="395"/>
                  </a:cubicBezTo>
                  <a:cubicBezTo>
                    <a:pt x="317" y="393"/>
                    <a:pt x="320" y="394"/>
                    <a:pt x="319" y="392"/>
                  </a:cubicBezTo>
                  <a:cubicBezTo>
                    <a:pt x="321" y="393"/>
                    <a:pt x="320" y="397"/>
                    <a:pt x="320" y="399"/>
                  </a:cubicBezTo>
                  <a:close/>
                  <a:moveTo>
                    <a:pt x="316" y="545"/>
                  </a:moveTo>
                  <a:cubicBezTo>
                    <a:pt x="315" y="545"/>
                    <a:pt x="316" y="542"/>
                    <a:pt x="316" y="541"/>
                  </a:cubicBezTo>
                  <a:cubicBezTo>
                    <a:pt x="318" y="540"/>
                    <a:pt x="317" y="545"/>
                    <a:pt x="316" y="545"/>
                  </a:cubicBezTo>
                  <a:close/>
                  <a:moveTo>
                    <a:pt x="317" y="596"/>
                  </a:moveTo>
                  <a:cubicBezTo>
                    <a:pt x="316" y="594"/>
                    <a:pt x="317" y="591"/>
                    <a:pt x="315" y="590"/>
                  </a:cubicBezTo>
                  <a:cubicBezTo>
                    <a:pt x="317" y="589"/>
                    <a:pt x="323" y="595"/>
                    <a:pt x="317" y="596"/>
                  </a:cubicBezTo>
                  <a:close/>
                  <a:moveTo>
                    <a:pt x="316" y="502"/>
                  </a:moveTo>
                  <a:cubicBezTo>
                    <a:pt x="314" y="502"/>
                    <a:pt x="315" y="499"/>
                    <a:pt x="316" y="498"/>
                  </a:cubicBezTo>
                  <a:cubicBezTo>
                    <a:pt x="317" y="498"/>
                    <a:pt x="316" y="501"/>
                    <a:pt x="316" y="502"/>
                  </a:cubicBezTo>
                  <a:close/>
                  <a:moveTo>
                    <a:pt x="314" y="623"/>
                  </a:moveTo>
                  <a:cubicBezTo>
                    <a:pt x="314" y="625"/>
                    <a:pt x="315" y="625"/>
                    <a:pt x="315" y="627"/>
                  </a:cubicBezTo>
                  <a:cubicBezTo>
                    <a:pt x="313" y="628"/>
                    <a:pt x="311" y="626"/>
                    <a:pt x="311" y="624"/>
                  </a:cubicBezTo>
                  <a:cubicBezTo>
                    <a:pt x="312" y="624"/>
                    <a:pt x="312" y="622"/>
                    <a:pt x="314" y="623"/>
                  </a:cubicBezTo>
                  <a:close/>
                  <a:moveTo>
                    <a:pt x="312" y="608"/>
                  </a:moveTo>
                  <a:cubicBezTo>
                    <a:pt x="313" y="608"/>
                    <a:pt x="315" y="608"/>
                    <a:pt x="314" y="610"/>
                  </a:cubicBezTo>
                  <a:cubicBezTo>
                    <a:pt x="313" y="609"/>
                    <a:pt x="311" y="610"/>
                    <a:pt x="312" y="608"/>
                  </a:cubicBezTo>
                  <a:close/>
                  <a:moveTo>
                    <a:pt x="312" y="595"/>
                  </a:moveTo>
                  <a:cubicBezTo>
                    <a:pt x="314" y="595"/>
                    <a:pt x="314" y="597"/>
                    <a:pt x="315" y="599"/>
                  </a:cubicBezTo>
                  <a:cubicBezTo>
                    <a:pt x="313" y="599"/>
                    <a:pt x="312" y="598"/>
                    <a:pt x="312" y="595"/>
                  </a:cubicBezTo>
                  <a:close/>
                  <a:moveTo>
                    <a:pt x="317" y="685"/>
                  </a:moveTo>
                  <a:cubicBezTo>
                    <a:pt x="314" y="684"/>
                    <a:pt x="313" y="680"/>
                    <a:pt x="310" y="677"/>
                  </a:cubicBezTo>
                  <a:cubicBezTo>
                    <a:pt x="310" y="675"/>
                    <a:pt x="312" y="676"/>
                    <a:pt x="312" y="674"/>
                  </a:cubicBezTo>
                  <a:cubicBezTo>
                    <a:pt x="314" y="677"/>
                    <a:pt x="316" y="682"/>
                    <a:pt x="317" y="685"/>
                  </a:cubicBezTo>
                  <a:close/>
                  <a:moveTo>
                    <a:pt x="316" y="668"/>
                  </a:moveTo>
                  <a:cubicBezTo>
                    <a:pt x="319" y="668"/>
                    <a:pt x="319" y="674"/>
                    <a:pt x="318" y="676"/>
                  </a:cubicBezTo>
                  <a:cubicBezTo>
                    <a:pt x="317" y="674"/>
                    <a:pt x="314" y="671"/>
                    <a:pt x="316" y="668"/>
                  </a:cubicBezTo>
                  <a:close/>
                  <a:moveTo>
                    <a:pt x="312" y="693"/>
                  </a:moveTo>
                  <a:cubicBezTo>
                    <a:pt x="310" y="694"/>
                    <a:pt x="309" y="694"/>
                    <a:pt x="306" y="695"/>
                  </a:cubicBezTo>
                  <a:cubicBezTo>
                    <a:pt x="306" y="690"/>
                    <a:pt x="307" y="690"/>
                    <a:pt x="307" y="685"/>
                  </a:cubicBezTo>
                  <a:cubicBezTo>
                    <a:pt x="310" y="686"/>
                    <a:pt x="309" y="691"/>
                    <a:pt x="312" y="693"/>
                  </a:cubicBezTo>
                  <a:close/>
                  <a:moveTo>
                    <a:pt x="308" y="661"/>
                  </a:moveTo>
                  <a:cubicBezTo>
                    <a:pt x="309" y="661"/>
                    <a:pt x="309" y="663"/>
                    <a:pt x="310" y="664"/>
                  </a:cubicBezTo>
                  <a:cubicBezTo>
                    <a:pt x="310" y="666"/>
                    <a:pt x="308" y="665"/>
                    <a:pt x="308" y="667"/>
                  </a:cubicBezTo>
                  <a:cubicBezTo>
                    <a:pt x="307" y="665"/>
                    <a:pt x="308" y="663"/>
                    <a:pt x="308" y="661"/>
                  </a:cubicBezTo>
                  <a:close/>
                  <a:moveTo>
                    <a:pt x="308" y="619"/>
                  </a:moveTo>
                  <a:cubicBezTo>
                    <a:pt x="308" y="616"/>
                    <a:pt x="308" y="613"/>
                    <a:pt x="308" y="611"/>
                  </a:cubicBezTo>
                  <a:cubicBezTo>
                    <a:pt x="312" y="611"/>
                    <a:pt x="311" y="618"/>
                    <a:pt x="308" y="619"/>
                  </a:cubicBezTo>
                  <a:close/>
                  <a:moveTo>
                    <a:pt x="308" y="512"/>
                  </a:moveTo>
                  <a:cubicBezTo>
                    <a:pt x="312" y="513"/>
                    <a:pt x="309" y="519"/>
                    <a:pt x="309" y="522"/>
                  </a:cubicBezTo>
                  <a:cubicBezTo>
                    <a:pt x="307" y="519"/>
                    <a:pt x="309" y="514"/>
                    <a:pt x="308" y="512"/>
                  </a:cubicBezTo>
                  <a:close/>
                  <a:moveTo>
                    <a:pt x="308" y="144"/>
                  </a:moveTo>
                  <a:cubicBezTo>
                    <a:pt x="305" y="144"/>
                    <a:pt x="305" y="140"/>
                    <a:pt x="303" y="139"/>
                  </a:cubicBezTo>
                  <a:cubicBezTo>
                    <a:pt x="303" y="137"/>
                    <a:pt x="305" y="136"/>
                    <a:pt x="306" y="134"/>
                  </a:cubicBezTo>
                  <a:cubicBezTo>
                    <a:pt x="310" y="136"/>
                    <a:pt x="306" y="141"/>
                    <a:pt x="308" y="144"/>
                  </a:cubicBezTo>
                  <a:close/>
                  <a:moveTo>
                    <a:pt x="306" y="154"/>
                  </a:moveTo>
                  <a:cubicBezTo>
                    <a:pt x="308" y="158"/>
                    <a:pt x="308" y="167"/>
                    <a:pt x="305" y="170"/>
                  </a:cubicBezTo>
                  <a:cubicBezTo>
                    <a:pt x="306" y="168"/>
                    <a:pt x="303" y="164"/>
                    <a:pt x="301" y="161"/>
                  </a:cubicBezTo>
                  <a:cubicBezTo>
                    <a:pt x="302" y="157"/>
                    <a:pt x="305" y="156"/>
                    <a:pt x="306" y="154"/>
                  </a:cubicBezTo>
                  <a:close/>
                  <a:moveTo>
                    <a:pt x="308" y="234"/>
                  </a:moveTo>
                  <a:cubicBezTo>
                    <a:pt x="309" y="235"/>
                    <a:pt x="311" y="237"/>
                    <a:pt x="309" y="239"/>
                  </a:cubicBezTo>
                  <a:cubicBezTo>
                    <a:pt x="307" y="239"/>
                    <a:pt x="307" y="235"/>
                    <a:pt x="308" y="234"/>
                  </a:cubicBezTo>
                  <a:close/>
                  <a:moveTo>
                    <a:pt x="312" y="240"/>
                  </a:moveTo>
                  <a:cubicBezTo>
                    <a:pt x="312" y="242"/>
                    <a:pt x="311" y="243"/>
                    <a:pt x="310" y="244"/>
                  </a:cubicBezTo>
                  <a:cubicBezTo>
                    <a:pt x="307" y="244"/>
                    <a:pt x="309" y="239"/>
                    <a:pt x="312" y="240"/>
                  </a:cubicBezTo>
                  <a:close/>
                  <a:moveTo>
                    <a:pt x="309" y="254"/>
                  </a:moveTo>
                  <a:cubicBezTo>
                    <a:pt x="313" y="256"/>
                    <a:pt x="313" y="262"/>
                    <a:pt x="307" y="262"/>
                  </a:cubicBezTo>
                  <a:cubicBezTo>
                    <a:pt x="306" y="258"/>
                    <a:pt x="306" y="256"/>
                    <a:pt x="309" y="254"/>
                  </a:cubicBezTo>
                  <a:close/>
                  <a:moveTo>
                    <a:pt x="308" y="274"/>
                  </a:moveTo>
                  <a:cubicBezTo>
                    <a:pt x="313" y="276"/>
                    <a:pt x="313" y="283"/>
                    <a:pt x="312" y="287"/>
                  </a:cubicBezTo>
                  <a:cubicBezTo>
                    <a:pt x="308" y="285"/>
                    <a:pt x="304" y="278"/>
                    <a:pt x="308" y="274"/>
                  </a:cubicBezTo>
                  <a:close/>
                  <a:moveTo>
                    <a:pt x="313" y="330"/>
                  </a:moveTo>
                  <a:cubicBezTo>
                    <a:pt x="313" y="331"/>
                    <a:pt x="310" y="331"/>
                    <a:pt x="311" y="333"/>
                  </a:cubicBezTo>
                  <a:cubicBezTo>
                    <a:pt x="310" y="332"/>
                    <a:pt x="308" y="331"/>
                    <a:pt x="308" y="329"/>
                  </a:cubicBezTo>
                  <a:cubicBezTo>
                    <a:pt x="311" y="327"/>
                    <a:pt x="310" y="330"/>
                    <a:pt x="313" y="330"/>
                  </a:cubicBezTo>
                  <a:close/>
                  <a:moveTo>
                    <a:pt x="312" y="230"/>
                  </a:moveTo>
                  <a:cubicBezTo>
                    <a:pt x="310" y="229"/>
                    <a:pt x="309" y="227"/>
                    <a:pt x="308" y="225"/>
                  </a:cubicBezTo>
                  <a:cubicBezTo>
                    <a:pt x="310" y="224"/>
                    <a:pt x="310" y="222"/>
                    <a:pt x="312" y="221"/>
                  </a:cubicBezTo>
                  <a:cubicBezTo>
                    <a:pt x="315" y="222"/>
                    <a:pt x="312" y="228"/>
                    <a:pt x="312" y="230"/>
                  </a:cubicBezTo>
                  <a:close/>
                  <a:moveTo>
                    <a:pt x="308" y="217"/>
                  </a:moveTo>
                  <a:cubicBezTo>
                    <a:pt x="310" y="215"/>
                    <a:pt x="306" y="212"/>
                    <a:pt x="312" y="212"/>
                  </a:cubicBezTo>
                  <a:cubicBezTo>
                    <a:pt x="311" y="211"/>
                    <a:pt x="312" y="211"/>
                    <a:pt x="313" y="211"/>
                  </a:cubicBezTo>
                  <a:cubicBezTo>
                    <a:pt x="311" y="213"/>
                    <a:pt x="311" y="216"/>
                    <a:pt x="308" y="217"/>
                  </a:cubicBezTo>
                  <a:close/>
                  <a:moveTo>
                    <a:pt x="308" y="209"/>
                  </a:moveTo>
                  <a:cubicBezTo>
                    <a:pt x="309" y="208"/>
                    <a:pt x="309" y="207"/>
                    <a:pt x="310" y="207"/>
                  </a:cubicBezTo>
                  <a:cubicBezTo>
                    <a:pt x="312" y="207"/>
                    <a:pt x="310" y="211"/>
                    <a:pt x="308" y="209"/>
                  </a:cubicBezTo>
                  <a:close/>
                  <a:moveTo>
                    <a:pt x="308" y="126"/>
                  </a:moveTo>
                  <a:cubicBezTo>
                    <a:pt x="306" y="125"/>
                    <a:pt x="306" y="121"/>
                    <a:pt x="302" y="122"/>
                  </a:cubicBezTo>
                  <a:cubicBezTo>
                    <a:pt x="302" y="119"/>
                    <a:pt x="304" y="117"/>
                    <a:pt x="306" y="115"/>
                  </a:cubicBezTo>
                  <a:cubicBezTo>
                    <a:pt x="308" y="118"/>
                    <a:pt x="310" y="121"/>
                    <a:pt x="308" y="126"/>
                  </a:cubicBezTo>
                  <a:close/>
                  <a:moveTo>
                    <a:pt x="300" y="115"/>
                  </a:moveTo>
                  <a:cubicBezTo>
                    <a:pt x="292" y="112"/>
                    <a:pt x="301" y="101"/>
                    <a:pt x="304" y="110"/>
                  </a:cubicBezTo>
                  <a:cubicBezTo>
                    <a:pt x="303" y="112"/>
                    <a:pt x="301" y="113"/>
                    <a:pt x="300" y="115"/>
                  </a:cubicBezTo>
                  <a:close/>
                  <a:moveTo>
                    <a:pt x="299" y="123"/>
                  </a:moveTo>
                  <a:cubicBezTo>
                    <a:pt x="302" y="124"/>
                    <a:pt x="303" y="127"/>
                    <a:pt x="304" y="131"/>
                  </a:cubicBezTo>
                  <a:cubicBezTo>
                    <a:pt x="303" y="131"/>
                    <a:pt x="301" y="132"/>
                    <a:pt x="301" y="131"/>
                  </a:cubicBezTo>
                  <a:cubicBezTo>
                    <a:pt x="300" y="131"/>
                    <a:pt x="303" y="133"/>
                    <a:pt x="301" y="134"/>
                  </a:cubicBezTo>
                  <a:cubicBezTo>
                    <a:pt x="298" y="133"/>
                    <a:pt x="297" y="130"/>
                    <a:pt x="296" y="127"/>
                  </a:cubicBezTo>
                  <a:cubicBezTo>
                    <a:pt x="295" y="125"/>
                    <a:pt x="299" y="126"/>
                    <a:pt x="299" y="123"/>
                  </a:cubicBezTo>
                  <a:close/>
                  <a:moveTo>
                    <a:pt x="299" y="142"/>
                  </a:moveTo>
                  <a:cubicBezTo>
                    <a:pt x="302" y="143"/>
                    <a:pt x="302" y="146"/>
                    <a:pt x="304" y="149"/>
                  </a:cubicBezTo>
                  <a:cubicBezTo>
                    <a:pt x="302" y="152"/>
                    <a:pt x="300" y="154"/>
                    <a:pt x="299" y="156"/>
                  </a:cubicBezTo>
                  <a:cubicBezTo>
                    <a:pt x="293" y="153"/>
                    <a:pt x="295" y="145"/>
                    <a:pt x="299" y="142"/>
                  </a:cubicBezTo>
                  <a:close/>
                  <a:moveTo>
                    <a:pt x="297" y="165"/>
                  </a:moveTo>
                  <a:cubicBezTo>
                    <a:pt x="302" y="167"/>
                    <a:pt x="302" y="173"/>
                    <a:pt x="306" y="176"/>
                  </a:cubicBezTo>
                  <a:cubicBezTo>
                    <a:pt x="304" y="179"/>
                    <a:pt x="302" y="180"/>
                    <a:pt x="300" y="183"/>
                  </a:cubicBezTo>
                  <a:cubicBezTo>
                    <a:pt x="295" y="179"/>
                    <a:pt x="291" y="171"/>
                    <a:pt x="297" y="165"/>
                  </a:cubicBezTo>
                  <a:close/>
                  <a:moveTo>
                    <a:pt x="310" y="294"/>
                  </a:moveTo>
                  <a:cubicBezTo>
                    <a:pt x="308" y="295"/>
                    <a:pt x="308" y="297"/>
                    <a:pt x="306" y="297"/>
                  </a:cubicBezTo>
                  <a:cubicBezTo>
                    <a:pt x="306" y="297"/>
                    <a:pt x="306" y="296"/>
                    <a:pt x="305" y="296"/>
                  </a:cubicBezTo>
                  <a:cubicBezTo>
                    <a:pt x="306" y="295"/>
                    <a:pt x="307" y="294"/>
                    <a:pt x="310" y="294"/>
                  </a:cubicBezTo>
                  <a:close/>
                  <a:moveTo>
                    <a:pt x="311" y="300"/>
                  </a:moveTo>
                  <a:cubicBezTo>
                    <a:pt x="313" y="302"/>
                    <a:pt x="313" y="314"/>
                    <a:pt x="308" y="316"/>
                  </a:cubicBezTo>
                  <a:cubicBezTo>
                    <a:pt x="301" y="313"/>
                    <a:pt x="307" y="302"/>
                    <a:pt x="311" y="300"/>
                  </a:cubicBezTo>
                  <a:close/>
                  <a:moveTo>
                    <a:pt x="312" y="344"/>
                  </a:moveTo>
                  <a:cubicBezTo>
                    <a:pt x="309" y="345"/>
                    <a:pt x="310" y="349"/>
                    <a:pt x="310" y="353"/>
                  </a:cubicBezTo>
                  <a:cubicBezTo>
                    <a:pt x="308" y="352"/>
                    <a:pt x="307" y="350"/>
                    <a:pt x="306" y="348"/>
                  </a:cubicBezTo>
                  <a:cubicBezTo>
                    <a:pt x="307" y="346"/>
                    <a:pt x="308" y="344"/>
                    <a:pt x="312" y="344"/>
                  </a:cubicBezTo>
                  <a:close/>
                  <a:moveTo>
                    <a:pt x="306" y="709"/>
                  </a:moveTo>
                  <a:cubicBezTo>
                    <a:pt x="308" y="711"/>
                    <a:pt x="313" y="716"/>
                    <a:pt x="310" y="719"/>
                  </a:cubicBezTo>
                  <a:cubicBezTo>
                    <a:pt x="308" y="716"/>
                    <a:pt x="307" y="713"/>
                    <a:pt x="306" y="709"/>
                  </a:cubicBezTo>
                  <a:close/>
                  <a:moveTo>
                    <a:pt x="310" y="703"/>
                  </a:moveTo>
                  <a:cubicBezTo>
                    <a:pt x="311" y="702"/>
                    <a:pt x="312" y="700"/>
                    <a:pt x="313" y="698"/>
                  </a:cubicBezTo>
                  <a:cubicBezTo>
                    <a:pt x="314" y="702"/>
                    <a:pt x="319" y="707"/>
                    <a:pt x="316" y="712"/>
                  </a:cubicBezTo>
                  <a:cubicBezTo>
                    <a:pt x="312" y="710"/>
                    <a:pt x="312" y="706"/>
                    <a:pt x="310" y="703"/>
                  </a:cubicBezTo>
                  <a:close/>
                  <a:moveTo>
                    <a:pt x="314" y="693"/>
                  </a:moveTo>
                  <a:cubicBezTo>
                    <a:pt x="316" y="694"/>
                    <a:pt x="319" y="695"/>
                    <a:pt x="319" y="700"/>
                  </a:cubicBezTo>
                  <a:cubicBezTo>
                    <a:pt x="315" y="699"/>
                    <a:pt x="317" y="695"/>
                    <a:pt x="314" y="693"/>
                  </a:cubicBezTo>
                  <a:close/>
                  <a:moveTo>
                    <a:pt x="314" y="644"/>
                  </a:moveTo>
                  <a:cubicBezTo>
                    <a:pt x="312" y="651"/>
                    <a:pt x="320" y="654"/>
                    <a:pt x="319" y="662"/>
                  </a:cubicBezTo>
                  <a:cubicBezTo>
                    <a:pt x="316" y="658"/>
                    <a:pt x="305" y="648"/>
                    <a:pt x="314" y="644"/>
                  </a:cubicBezTo>
                  <a:close/>
                  <a:moveTo>
                    <a:pt x="318" y="647"/>
                  </a:moveTo>
                  <a:cubicBezTo>
                    <a:pt x="317" y="645"/>
                    <a:pt x="313" y="641"/>
                    <a:pt x="316" y="639"/>
                  </a:cubicBezTo>
                  <a:cubicBezTo>
                    <a:pt x="318" y="639"/>
                    <a:pt x="317" y="641"/>
                    <a:pt x="319" y="641"/>
                  </a:cubicBezTo>
                  <a:cubicBezTo>
                    <a:pt x="318" y="644"/>
                    <a:pt x="319" y="645"/>
                    <a:pt x="318" y="647"/>
                  </a:cubicBezTo>
                  <a:close/>
                  <a:moveTo>
                    <a:pt x="319" y="613"/>
                  </a:moveTo>
                  <a:cubicBezTo>
                    <a:pt x="320" y="615"/>
                    <a:pt x="319" y="620"/>
                    <a:pt x="319" y="622"/>
                  </a:cubicBezTo>
                  <a:cubicBezTo>
                    <a:pt x="315" y="620"/>
                    <a:pt x="317" y="616"/>
                    <a:pt x="319" y="613"/>
                  </a:cubicBezTo>
                  <a:close/>
                  <a:moveTo>
                    <a:pt x="319" y="407"/>
                  </a:moveTo>
                  <a:cubicBezTo>
                    <a:pt x="318" y="405"/>
                    <a:pt x="318" y="404"/>
                    <a:pt x="319" y="401"/>
                  </a:cubicBezTo>
                  <a:cubicBezTo>
                    <a:pt x="321" y="402"/>
                    <a:pt x="321" y="406"/>
                    <a:pt x="319" y="407"/>
                  </a:cubicBezTo>
                  <a:close/>
                  <a:moveTo>
                    <a:pt x="317" y="293"/>
                  </a:moveTo>
                  <a:cubicBezTo>
                    <a:pt x="318" y="292"/>
                    <a:pt x="319" y="291"/>
                    <a:pt x="319" y="290"/>
                  </a:cubicBezTo>
                  <a:cubicBezTo>
                    <a:pt x="321" y="291"/>
                    <a:pt x="321" y="295"/>
                    <a:pt x="321" y="298"/>
                  </a:cubicBezTo>
                  <a:cubicBezTo>
                    <a:pt x="318" y="298"/>
                    <a:pt x="318" y="295"/>
                    <a:pt x="317" y="293"/>
                  </a:cubicBezTo>
                  <a:close/>
                  <a:moveTo>
                    <a:pt x="319" y="318"/>
                  </a:moveTo>
                  <a:cubicBezTo>
                    <a:pt x="322" y="327"/>
                    <a:pt x="319" y="336"/>
                    <a:pt x="320" y="343"/>
                  </a:cubicBezTo>
                  <a:cubicBezTo>
                    <a:pt x="319" y="344"/>
                    <a:pt x="317" y="344"/>
                    <a:pt x="317" y="345"/>
                  </a:cubicBezTo>
                  <a:cubicBezTo>
                    <a:pt x="317" y="336"/>
                    <a:pt x="314" y="324"/>
                    <a:pt x="319" y="318"/>
                  </a:cubicBezTo>
                  <a:close/>
                  <a:moveTo>
                    <a:pt x="314" y="486"/>
                  </a:moveTo>
                  <a:cubicBezTo>
                    <a:pt x="314" y="480"/>
                    <a:pt x="313" y="475"/>
                    <a:pt x="315" y="469"/>
                  </a:cubicBezTo>
                  <a:cubicBezTo>
                    <a:pt x="315" y="475"/>
                    <a:pt x="319" y="482"/>
                    <a:pt x="314" y="486"/>
                  </a:cubicBezTo>
                  <a:close/>
                  <a:moveTo>
                    <a:pt x="312" y="177"/>
                  </a:moveTo>
                  <a:cubicBezTo>
                    <a:pt x="312" y="175"/>
                    <a:pt x="314" y="175"/>
                    <a:pt x="314" y="173"/>
                  </a:cubicBezTo>
                  <a:cubicBezTo>
                    <a:pt x="315" y="174"/>
                    <a:pt x="315" y="178"/>
                    <a:pt x="312" y="177"/>
                  </a:cubicBezTo>
                  <a:close/>
                  <a:moveTo>
                    <a:pt x="316" y="455"/>
                  </a:moveTo>
                  <a:cubicBezTo>
                    <a:pt x="314" y="454"/>
                    <a:pt x="314" y="451"/>
                    <a:pt x="315" y="449"/>
                  </a:cubicBezTo>
                  <a:cubicBezTo>
                    <a:pt x="316" y="450"/>
                    <a:pt x="315" y="453"/>
                    <a:pt x="316" y="455"/>
                  </a:cubicBezTo>
                  <a:close/>
                  <a:moveTo>
                    <a:pt x="313" y="129"/>
                  </a:moveTo>
                  <a:cubicBezTo>
                    <a:pt x="314" y="130"/>
                    <a:pt x="315" y="132"/>
                    <a:pt x="316" y="133"/>
                  </a:cubicBezTo>
                  <a:cubicBezTo>
                    <a:pt x="316" y="135"/>
                    <a:pt x="315" y="136"/>
                    <a:pt x="313" y="137"/>
                  </a:cubicBezTo>
                  <a:cubicBezTo>
                    <a:pt x="314" y="132"/>
                    <a:pt x="310" y="131"/>
                    <a:pt x="313" y="129"/>
                  </a:cubicBezTo>
                  <a:close/>
                  <a:moveTo>
                    <a:pt x="313" y="144"/>
                  </a:moveTo>
                  <a:cubicBezTo>
                    <a:pt x="317" y="144"/>
                    <a:pt x="315" y="149"/>
                    <a:pt x="316" y="153"/>
                  </a:cubicBezTo>
                  <a:cubicBezTo>
                    <a:pt x="315" y="153"/>
                    <a:pt x="314" y="152"/>
                    <a:pt x="314" y="151"/>
                  </a:cubicBezTo>
                  <a:cubicBezTo>
                    <a:pt x="312" y="152"/>
                    <a:pt x="315" y="153"/>
                    <a:pt x="315" y="155"/>
                  </a:cubicBezTo>
                  <a:cubicBezTo>
                    <a:pt x="310" y="152"/>
                    <a:pt x="314" y="149"/>
                    <a:pt x="311" y="148"/>
                  </a:cubicBezTo>
                  <a:cubicBezTo>
                    <a:pt x="311" y="147"/>
                    <a:pt x="313" y="146"/>
                    <a:pt x="313" y="144"/>
                  </a:cubicBezTo>
                  <a:close/>
                  <a:moveTo>
                    <a:pt x="314" y="189"/>
                  </a:moveTo>
                  <a:cubicBezTo>
                    <a:pt x="313" y="190"/>
                    <a:pt x="311" y="190"/>
                    <a:pt x="311" y="191"/>
                  </a:cubicBezTo>
                  <a:cubicBezTo>
                    <a:pt x="310" y="190"/>
                    <a:pt x="309" y="186"/>
                    <a:pt x="310" y="185"/>
                  </a:cubicBezTo>
                  <a:cubicBezTo>
                    <a:pt x="312" y="185"/>
                    <a:pt x="313" y="187"/>
                    <a:pt x="314" y="189"/>
                  </a:cubicBezTo>
                  <a:close/>
                  <a:moveTo>
                    <a:pt x="309" y="106"/>
                  </a:moveTo>
                  <a:cubicBezTo>
                    <a:pt x="306" y="105"/>
                    <a:pt x="305" y="103"/>
                    <a:pt x="304" y="101"/>
                  </a:cubicBezTo>
                  <a:cubicBezTo>
                    <a:pt x="305" y="98"/>
                    <a:pt x="308" y="97"/>
                    <a:pt x="309" y="95"/>
                  </a:cubicBezTo>
                  <a:cubicBezTo>
                    <a:pt x="311" y="97"/>
                    <a:pt x="310" y="102"/>
                    <a:pt x="309" y="106"/>
                  </a:cubicBezTo>
                  <a:close/>
                  <a:moveTo>
                    <a:pt x="300" y="96"/>
                  </a:moveTo>
                  <a:cubicBezTo>
                    <a:pt x="298" y="94"/>
                    <a:pt x="305" y="90"/>
                    <a:pt x="308" y="88"/>
                  </a:cubicBezTo>
                  <a:cubicBezTo>
                    <a:pt x="305" y="91"/>
                    <a:pt x="302" y="98"/>
                    <a:pt x="300" y="96"/>
                  </a:cubicBezTo>
                  <a:close/>
                  <a:moveTo>
                    <a:pt x="298" y="93"/>
                  </a:moveTo>
                  <a:cubicBezTo>
                    <a:pt x="297" y="92"/>
                    <a:pt x="296" y="90"/>
                    <a:pt x="295" y="89"/>
                  </a:cubicBezTo>
                  <a:cubicBezTo>
                    <a:pt x="297" y="85"/>
                    <a:pt x="300" y="83"/>
                    <a:pt x="302" y="80"/>
                  </a:cubicBezTo>
                  <a:cubicBezTo>
                    <a:pt x="304" y="80"/>
                    <a:pt x="304" y="83"/>
                    <a:pt x="306" y="85"/>
                  </a:cubicBezTo>
                  <a:cubicBezTo>
                    <a:pt x="304" y="89"/>
                    <a:pt x="300" y="90"/>
                    <a:pt x="298" y="93"/>
                  </a:cubicBezTo>
                  <a:close/>
                  <a:moveTo>
                    <a:pt x="297" y="101"/>
                  </a:moveTo>
                  <a:cubicBezTo>
                    <a:pt x="297" y="102"/>
                    <a:pt x="297" y="104"/>
                    <a:pt x="295" y="103"/>
                  </a:cubicBezTo>
                  <a:cubicBezTo>
                    <a:pt x="295" y="101"/>
                    <a:pt x="293" y="100"/>
                    <a:pt x="295" y="99"/>
                  </a:cubicBezTo>
                  <a:cubicBezTo>
                    <a:pt x="297" y="98"/>
                    <a:pt x="295" y="102"/>
                    <a:pt x="297" y="101"/>
                  </a:cubicBezTo>
                  <a:close/>
                  <a:moveTo>
                    <a:pt x="296" y="139"/>
                  </a:moveTo>
                  <a:cubicBezTo>
                    <a:pt x="294" y="138"/>
                    <a:pt x="295" y="136"/>
                    <a:pt x="294" y="134"/>
                  </a:cubicBezTo>
                  <a:cubicBezTo>
                    <a:pt x="295" y="136"/>
                    <a:pt x="299" y="137"/>
                    <a:pt x="296" y="139"/>
                  </a:cubicBezTo>
                  <a:close/>
                  <a:moveTo>
                    <a:pt x="296" y="189"/>
                  </a:moveTo>
                  <a:cubicBezTo>
                    <a:pt x="292" y="189"/>
                    <a:pt x="296" y="187"/>
                    <a:pt x="294" y="186"/>
                  </a:cubicBezTo>
                  <a:cubicBezTo>
                    <a:pt x="295" y="184"/>
                    <a:pt x="296" y="187"/>
                    <a:pt x="296" y="189"/>
                  </a:cubicBezTo>
                  <a:close/>
                  <a:moveTo>
                    <a:pt x="302" y="196"/>
                  </a:moveTo>
                  <a:cubicBezTo>
                    <a:pt x="300" y="199"/>
                    <a:pt x="297" y="203"/>
                    <a:pt x="294" y="203"/>
                  </a:cubicBezTo>
                  <a:cubicBezTo>
                    <a:pt x="294" y="199"/>
                    <a:pt x="298" y="188"/>
                    <a:pt x="302" y="196"/>
                  </a:cubicBezTo>
                  <a:close/>
                  <a:moveTo>
                    <a:pt x="302" y="282"/>
                  </a:moveTo>
                  <a:cubicBezTo>
                    <a:pt x="303" y="291"/>
                    <a:pt x="302" y="298"/>
                    <a:pt x="295" y="299"/>
                  </a:cubicBezTo>
                  <a:cubicBezTo>
                    <a:pt x="294" y="297"/>
                    <a:pt x="295" y="293"/>
                    <a:pt x="294" y="290"/>
                  </a:cubicBezTo>
                  <a:cubicBezTo>
                    <a:pt x="297" y="288"/>
                    <a:pt x="298" y="284"/>
                    <a:pt x="302" y="282"/>
                  </a:cubicBezTo>
                  <a:close/>
                  <a:moveTo>
                    <a:pt x="295" y="381"/>
                  </a:moveTo>
                  <a:cubicBezTo>
                    <a:pt x="299" y="381"/>
                    <a:pt x="299" y="384"/>
                    <a:pt x="300" y="385"/>
                  </a:cubicBezTo>
                  <a:cubicBezTo>
                    <a:pt x="301" y="387"/>
                    <a:pt x="299" y="387"/>
                    <a:pt x="299" y="388"/>
                  </a:cubicBezTo>
                  <a:cubicBezTo>
                    <a:pt x="296" y="387"/>
                    <a:pt x="293" y="384"/>
                    <a:pt x="295" y="381"/>
                  </a:cubicBezTo>
                  <a:close/>
                  <a:moveTo>
                    <a:pt x="299" y="398"/>
                  </a:moveTo>
                  <a:cubicBezTo>
                    <a:pt x="299" y="400"/>
                    <a:pt x="297" y="399"/>
                    <a:pt x="297" y="401"/>
                  </a:cubicBezTo>
                  <a:cubicBezTo>
                    <a:pt x="295" y="401"/>
                    <a:pt x="295" y="399"/>
                    <a:pt x="296" y="397"/>
                  </a:cubicBezTo>
                  <a:cubicBezTo>
                    <a:pt x="298" y="396"/>
                    <a:pt x="297" y="398"/>
                    <a:pt x="299" y="398"/>
                  </a:cubicBezTo>
                  <a:close/>
                  <a:moveTo>
                    <a:pt x="301" y="403"/>
                  </a:moveTo>
                  <a:cubicBezTo>
                    <a:pt x="303" y="404"/>
                    <a:pt x="300" y="405"/>
                    <a:pt x="300" y="406"/>
                  </a:cubicBezTo>
                  <a:cubicBezTo>
                    <a:pt x="298" y="405"/>
                    <a:pt x="301" y="403"/>
                    <a:pt x="301" y="403"/>
                  </a:cubicBezTo>
                  <a:close/>
                  <a:moveTo>
                    <a:pt x="298" y="373"/>
                  </a:moveTo>
                  <a:cubicBezTo>
                    <a:pt x="299" y="372"/>
                    <a:pt x="299" y="370"/>
                    <a:pt x="302" y="371"/>
                  </a:cubicBezTo>
                  <a:cubicBezTo>
                    <a:pt x="302" y="374"/>
                    <a:pt x="299" y="375"/>
                    <a:pt x="298" y="373"/>
                  </a:cubicBezTo>
                  <a:close/>
                  <a:moveTo>
                    <a:pt x="298" y="327"/>
                  </a:moveTo>
                  <a:cubicBezTo>
                    <a:pt x="300" y="327"/>
                    <a:pt x="300" y="329"/>
                    <a:pt x="300" y="330"/>
                  </a:cubicBezTo>
                  <a:cubicBezTo>
                    <a:pt x="299" y="332"/>
                    <a:pt x="297" y="334"/>
                    <a:pt x="296" y="335"/>
                  </a:cubicBezTo>
                  <a:cubicBezTo>
                    <a:pt x="293" y="332"/>
                    <a:pt x="295" y="330"/>
                    <a:pt x="298" y="327"/>
                  </a:cubicBezTo>
                  <a:close/>
                  <a:moveTo>
                    <a:pt x="297" y="317"/>
                  </a:moveTo>
                  <a:cubicBezTo>
                    <a:pt x="297" y="315"/>
                    <a:pt x="299" y="315"/>
                    <a:pt x="299" y="314"/>
                  </a:cubicBezTo>
                  <a:cubicBezTo>
                    <a:pt x="301" y="315"/>
                    <a:pt x="301" y="317"/>
                    <a:pt x="300" y="320"/>
                  </a:cubicBezTo>
                  <a:cubicBezTo>
                    <a:pt x="299" y="320"/>
                    <a:pt x="298" y="318"/>
                    <a:pt x="297" y="317"/>
                  </a:cubicBezTo>
                  <a:close/>
                  <a:moveTo>
                    <a:pt x="299" y="305"/>
                  </a:moveTo>
                  <a:cubicBezTo>
                    <a:pt x="298" y="304"/>
                    <a:pt x="298" y="304"/>
                    <a:pt x="297" y="303"/>
                  </a:cubicBezTo>
                  <a:cubicBezTo>
                    <a:pt x="298" y="300"/>
                    <a:pt x="299" y="299"/>
                    <a:pt x="302" y="299"/>
                  </a:cubicBezTo>
                  <a:cubicBezTo>
                    <a:pt x="301" y="301"/>
                    <a:pt x="302" y="305"/>
                    <a:pt x="299" y="305"/>
                  </a:cubicBezTo>
                  <a:close/>
                  <a:moveTo>
                    <a:pt x="297" y="325"/>
                  </a:moveTo>
                  <a:cubicBezTo>
                    <a:pt x="295" y="325"/>
                    <a:pt x="296" y="327"/>
                    <a:pt x="294" y="326"/>
                  </a:cubicBezTo>
                  <a:cubicBezTo>
                    <a:pt x="294" y="325"/>
                    <a:pt x="294" y="323"/>
                    <a:pt x="294" y="322"/>
                  </a:cubicBezTo>
                  <a:cubicBezTo>
                    <a:pt x="295" y="322"/>
                    <a:pt x="297" y="323"/>
                    <a:pt x="297" y="325"/>
                  </a:cubicBezTo>
                  <a:close/>
                  <a:moveTo>
                    <a:pt x="295" y="344"/>
                  </a:moveTo>
                  <a:cubicBezTo>
                    <a:pt x="298" y="343"/>
                    <a:pt x="297" y="348"/>
                    <a:pt x="294" y="347"/>
                  </a:cubicBezTo>
                  <a:cubicBezTo>
                    <a:pt x="293" y="345"/>
                    <a:pt x="295" y="345"/>
                    <a:pt x="295" y="344"/>
                  </a:cubicBezTo>
                  <a:close/>
                  <a:moveTo>
                    <a:pt x="295" y="359"/>
                  </a:moveTo>
                  <a:cubicBezTo>
                    <a:pt x="298" y="359"/>
                    <a:pt x="298" y="362"/>
                    <a:pt x="300" y="364"/>
                  </a:cubicBezTo>
                  <a:cubicBezTo>
                    <a:pt x="299" y="366"/>
                    <a:pt x="297" y="368"/>
                    <a:pt x="295" y="369"/>
                  </a:cubicBezTo>
                  <a:cubicBezTo>
                    <a:pt x="294" y="365"/>
                    <a:pt x="293" y="363"/>
                    <a:pt x="295" y="359"/>
                  </a:cubicBezTo>
                  <a:close/>
                  <a:moveTo>
                    <a:pt x="296" y="411"/>
                  </a:moveTo>
                  <a:cubicBezTo>
                    <a:pt x="294" y="412"/>
                    <a:pt x="292" y="415"/>
                    <a:pt x="290" y="414"/>
                  </a:cubicBezTo>
                  <a:cubicBezTo>
                    <a:pt x="290" y="411"/>
                    <a:pt x="293" y="410"/>
                    <a:pt x="296" y="411"/>
                  </a:cubicBezTo>
                  <a:close/>
                  <a:moveTo>
                    <a:pt x="292" y="82"/>
                  </a:moveTo>
                  <a:cubicBezTo>
                    <a:pt x="290" y="81"/>
                    <a:pt x="290" y="79"/>
                    <a:pt x="289" y="76"/>
                  </a:cubicBezTo>
                  <a:cubicBezTo>
                    <a:pt x="289" y="75"/>
                    <a:pt x="290" y="75"/>
                    <a:pt x="292" y="75"/>
                  </a:cubicBezTo>
                  <a:cubicBezTo>
                    <a:pt x="291" y="78"/>
                    <a:pt x="292" y="79"/>
                    <a:pt x="292" y="82"/>
                  </a:cubicBezTo>
                  <a:close/>
                  <a:moveTo>
                    <a:pt x="274" y="313"/>
                  </a:moveTo>
                  <a:cubicBezTo>
                    <a:pt x="278" y="317"/>
                    <a:pt x="283" y="321"/>
                    <a:pt x="281" y="329"/>
                  </a:cubicBezTo>
                  <a:cubicBezTo>
                    <a:pt x="277" y="326"/>
                    <a:pt x="275" y="321"/>
                    <a:pt x="272" y="317"/>
                  </a:cubicBezTo>
                  <a:cubicBezTo>
                    <a:pt x="272" y="315"/>
                    <a:pt x="273" y="315"/>
                    <a:pt x="274" y="313"/>
                  </a:cubicBezTo>
                  <a:close/>
                  <a:moveTo>
                    <a:pt x="272" y="299"/>
                  </a:moveTo>
                  <a:cubicBezTo>
                    <a:pt x="272" y="297"/>
                    <a:pt x="274" y="298"/>
                    <a:pt x="274" y="296"/>
                  </a:cubicBezTo>
                  <a:cubicBezTo>
                    <a:pt x="276" y="296"/>
                    <a:pt x="278" y="300"/>
                    <a:pt x="277" y="303"/>
                  </a:cubicBezTo>
                  <a:cubicBezTo>
                    <a:pt x="274" y="303"/>
                    <a:pt x="274" y="300"/>
                    <a:pt x="272" y="299"/>
                  </a:cubicBezTo>
                  <a:close/>
                  <a:moveTo>
                    <a:pt x="281" y="296"/>
                  </a:moveTo>
                  <a:cubicBezTo>
                    <a:pt x="279" y="296"/>
                    <a:pt x="279" y="293"/>
                    <a:pt x="278" y="292"/>
                  </a:cubicBezTo>
                  <a:cubicBezTo>
                    <a:pt x="277" y="290"/>
                    <a:pt x="279" y="291"/>
                    <a:pt x="279" y="289"/>
                  </a:cubicBezTo>
                  <a:cubicBezTo>
                    <a:pt x="280" y="289"/>
                    <a:pt x="280" y="290"/>
                    <a:pt x="281" y="290"/>
                  </a:cubicBezTo>
                  <a:cubicBezTo>
                    <a:pt x="280" y="292"/>
                    <a:pt x="282" y="294"/>
                    <a:pt x="281" y="296"/>
                  </a:cubicBezTo>
                  <a:close/>
                  <a:moveTo>
                    <a:pt x="282" y="143"/>
                  </a:moveTo>
                  <a:cubicBezTo>
                    <a:pt x="289" y="145"/>
                    <a:pt x="286" y="154"/>
                    <a:pt x="281" y="156"/>
                  </a:cubicBezTo>
                  <a:cubicBezTo>
                    <a:pt x="282" y="151"/>
                    <a:pt x="280" y="147"/>
                    <a:pt x="282" y="143"/>
                  </a:cubicBezTo>
                  <a:close/>
                  <a:moveTo>
                    <a:pt x="289" y="154"/>
                  </a:moveTo>
                  <a:cubicBezTo>
                    <a:pt x="291" y="156"/>
                    <a:pt x="291" y="164"/>
                    <a:pt x="289" y="168"/>
                  </a:cubicBezTo>
                  <a:cubicBezTo>
                    <a:pt x="287" y="166"/>
                    <a:pt x="286" y="163"/>
                    <a:pt x="284" y="161"/>
                  </a:cubicBezTo>
                  <a:cubicBezTo>
                    <a:pt x="285" y="158"/>
                    <a:pt x="288" y="156"/>
                    <a:pt x="289" y="154"/>
                  </a:cubicBezTo>
                  <a:close/>
                  <a:moveTo>
                    <a:pt x="290" y="134"/>
                  </a:moveTo>
                  <a:cubicBezTo>
                    <a:pt x="291" y="138"/>
                    <a:pt x="290" y="140"/>
                    <a:pt x="290" y="144"/>
                  </a:cubicBezTo>
                  <a:cubicBezTo>
                    <a:pt x="286" y="140"/>
                    <a:pt x="286" y="137"/>
                    <a:pt x="290" y="134"/>
                  </a:cubicBezTo>
                  <a:close/>
                  <a:moveTo>
                    <a:pt x="288" y="197"/>
                  </a:moveTo>
                  <a:cubicBezTo>
                    <a:pt x="288" y="193"/>
                    <a:pt x="285" y="191"/>
                    <a:pt x="283" y="188"/>
                  </a:cubicBezTo>
                  <a:cubicBezTo>
                    <a:pt x="283" y="187"/>
                    <a:pt x="285" y="190"/>
                    <a:pt x="286" y="190"/>
                  </a:cubicBezTo>
                  <a:cubicBezTo>
                    <a:pt x="287" y="189"/>
                    <a:pt x="285" y="186"/>
                    <a:pt x="284" y="184"/>
                  </a:cubicBezTo>
                  <a:cubicBezTo>
                    <a:pt x="285" y="181"/>
                    <a:pt x="287" y="179"/>
                    <a:pt x="289" y="176"/>
                  </a:cubicBezTo>
                  <a:cubicBezTo>
                    <a:pt x="292" y="182"/>
                    <a:pt x="291" y="193"/>
                    <a:pt x="288" y="197"/>
                  </a:cubicBezTo>
                  <a:close/>
                  <a:moveTo>
                    <a:pt x="290" y="212"/>
                  </a:moveTo>
                  <a:cubicBezTo>
                    <a:pt x="288" y="212"/>
                    <a:pt x="287" y="210"/>
                    <a:pt x="287" y="207"/>
                  </a:cubicBezTo>
                  <a:cubicBezTo>
                    <a:pt x="288" y="207"/>
                    <a:pt x="288" y="206"/>
                    <a:pt x="288" y="205"/>
                  </a:cubicBezTo>
                  <a:cubicBezTo>
                    <a:pt x="291" y="206"/>
                    <a:pt x="290" y="210"/>
                    <a:pt x="290" y="212"/>
                  </a:cubicBezTo>
                  <a:close/>
                  <a:moveTo>
                    <a:pt x="283" y="213"/>
                  </a:moveTo>
                  <a:cubicBezTo>
                    <a:pt x="287" y="216"/>
                    <a:pt x="287" y="221"/>
                    <a:pt x="283" y="224"/>
                  </a:cubicBezTo>
                  <a:cubicBezTo>
                    <a:pt x="282" y="221"/>
                    <a:pt x="283" y="215"/>
                    <a:pt x="283" y="213"/>
                  </a:cubicBezTo>
                  <a:close/>
                  <a:moveTo>
                    <a:pt x="283" y="363"/>
                  </a:moveTo>
                  <a:cubicBezTo>
                    <a:pt x="283" y="365"/>
                    <a:pt x="283" y="366"/>
                    <a:pt x="281" y="365"/>
                  </a:cubicBezTo>
                  <a:cubicBezTo>
                    <a:pt x="280" y="364"/>
                    <a:pt x="281" y="363"/>
                    <a:pt x="283" y="363"/>
                  </a:cubicBezTo>
                  <a:close/>
                  <a:moveTo>
                    <a:pt x="281" y="197"/>
                  </a:moveTo>
                  <a:cubicBezTo>
                    <a:pt x="283" y="196"/>
                    <a:pt x="286" y="199"/>
                    <a:pt x="285" y="202"/>
                  </a:cubicBezTo>
                  <a:cubicBezTo>
                    <a:pt x="284" y="202"/>
                    <a:pt x="284" y="204"/>
                    <a:pt x="282" y="203"/>
                  </a:cubicBezTo>
                  <a:cubicBezTo>
                    <a:pt x="282" y="202"/>
                    <a:pt x="283" y="198"/>
                    <a:pt x="281" y="197"/>
                  </a:cubicBezTo>
                  <a:close/>
                  <a:moveTo>
                    <a:pt x="286" y="173"/>
                  </a:moveTo>
                  <a:cubicBezTo>
                    <a:pt x="285" y="175"/>
                    <a:pt x="284" y="176"/>
                    <a:pt x="281" y="177"/>
                  </a:cubicBezTo>
                  <a:cubicBezTo>
                    <a:pt x="281" y="174"/>
                    <a:pt x="282" y="171"/>
                    <a:pt x="281" y="166"/>
                  </a:cubicBezTo>
                  <a:cubicBezTo>
                    <a:pt x="284" y="167"/>
                    <a:pt x="285" y="170"/>
                    <a:pt x="286" y="173"/>
                  </a:cubicBezTo>
                  <a:close/>
                  <a:moveTo>
                    <a:pt x="281" y="307"/>
                  </a:moveTo>
                  <a:cubicBezTo>
                    <a:pt x="281" y="308"/>
                    <a:pt x="281" y="309"/>
                    <a:pt x="281" y="311"/>
                  </a:cubicBezTo>
                  <a:cubicBezTo>
                    <a:pt x="279" y="310"/>
                    <a:pt x="277" y="307"/>
                    <a:pt x="281" y="307"/>
                  </a:cubicBezTo>
                  <a:close/>
                  <a:moveTo>
                    <a:pt x="280" y="342"/>
                  </a:moveTo>
                  <a:cubicBezTo>
                    <a:pt x="284" y="343"/>
                    <a:pt x="283" y="350"/>
                    <a:pt x="281" y="352"/>
                  </a:cubicBezTo>
                  <a:cubicBezTo>
                    <a:pt x="276" y="350"/>
                    <a:pt x="277" y="345"/>
                    <a:pt x="280" y="342"/>
                  </a:cubicBezTo>
                  <a:close/>
                  <a:moveTo>
                    <a:pt x="278" y="369"/>
                  </a:moveTo>
                  <a:cubicBezTo>
                    <a:pt x="277" y="371"/>
                    <a:pt x="275" y="374"/>
                    <a:pt x="274" y="373"/>
                  </a:cubicBezTo>
                  <a:cubicBezTo>
                    <a:pt x="273" y="370"/>
                    <a:pt x="276" y="368"/>
                    <a:pt x="278" y="369"/>
                  </a:cubicBezTo>
                  <a:close/>
                  <a:moveTo>
                    <a:pt x="280" y="390"/>
                  </a:moveTo>
                  <a:cubicBezTo>
                    <a:pt x="281" y="391"/>
                    <a:pt x="281" y="391"/>
                    <a:pt x="282" y="392"/>
                  </a:cubicBezTo>
                  <a:cubicBezTo>
                    <a:pt x="280" y="393"/>
                    <a:pt x="279" y="395"/>
                    <a:pt x="276" y="396"/>
                  </a:cubicBezTo>
                  <a:cubicBezTo>
                    <a:pt x="277" y="393"/>
                    <a:pt x="280" y="393"/>
                    <a:pt x="280" y="390"/>
                  </a:cubicBezTo>
                  <a:close/>
                  <a:moveTo>
                    <a:pt x="278" y="377"/>
                  </a:moveTo>
                  <a:cubicBezTo>
                    <a:pt x="279" y="377"/>
                    <a:pt x="280" y="376"/>
                    <a:pt x="280" y="375"/>
                  </a:cubicBezTo>
                  <a:cubicBezTo>
                    <a:pt x="284" y="375"/>
                    <a:pt x="284" y="380"/>
                    <a:pt x="283" y="383"/>
                  </a:cubicBezTo>
                  <a:cubicBezTo>
                    <a:pt x="280" y="382"/>
                    <a:pt x="279" y="379"/>
                    <a:pt x="278" y="377"/>
                  </a:cubicBezTo>
                  <a:close/>
                  <a:moveTo>
                    <a:pt x="283" y="236"/>
                  </a:moveTo>
                  <a:cubicBezTo>
                    <a:pt x="285" y="237"/>
                    <a:pt x="286" y="241"/>
                    <a:pt x="288" y="243"/>
                  </a:cubicBezTo>
                  <a:cubicBezTo>
                    <a:pt x="287" y="246"/>
                    <a:pt x="285" y="248"/>
                    <a:pt x="283" y="249"/>
                  </a:cubicBezTo>
                  <a:cubicBezTo>
                    <a:pt x="284" y="244"/>
                    <a:pt x="283" y="242"/>
                    <a:pt x="283" y="236"/>
                  </a:cubicBezTo>
                  <a:close/>
                  <a:moveTo>
                    <a:pt x="289" y="249"/>
                  </a:moveTo>
                  <a:cubicBezTo>
                    <a:pt x="292" y="250"/>
                    <a:pt x="291" y="256"/>
                    <a:pt x="289" y="257"/>
                  </a:cubicBezTo>
                  <a:cubicBezTo>
                    <a:pt x="288" y="256"/>
                    <a:pt x="287" y="255"/>
                    <a:pt x="286" y="255"/>
                  </a:cubicBezTo>
                  <a:cubicBezTo>
                    <a:pt x="286" y="252"/>
                    <a:pt x="289" y="252"/>
                    <a:pt x="289" y="249"/>
                  </a:cubicBezTo>
                  <a:close/>
                  <a:moveTo>
                    <a:pt x="291" y="237"/>
                  </a:moveTo>
                  <a:cubicBezTo>
                    <a:pt x="289" y="235"/>
                    <a:pt x="287" y="233"/>
                    <a:pt x="285" y="230"/>
                  </a:cubicBezTo>
                  <a:cubicBezTo>
                    <a:pt x="286" y="226"/>
                    <a:pt x="289" y="226"/>
                    <a:pt x="290" y="223"/>
                  </a:cubicBezTo>
                  <a:cubicBezTo>
                    <a:pt x="292" y="227"/>
                    <a:pt x="290" y="233"/>
                    <a:pt x="291" y="237"/>
                  </a:cubicBezTo>
                  <a:close/>
                  <a:moveTo>
                    <a:pt x="289" y="95"/>
                  </a:moveTo>
                  <a:cubicBezTo>
                    <a:pt x="292" y="95"/>
                    <a:pt x="291" y="100"/>
                    <a:pt x="289" y="99"/>
                  </a:cubicBezTo>
                  <a:cubicBezTo>
                    <a:pt x="288" y="97"/>
                    <a:pt x="289" y="97"/>
                    <a:pt x="289" y="95"/>
                  </a:cubicBezTo>
                  <a:close/>
                  <a:moveTo>
                    <a:pt x="286" y="122"/>
                  </a:moveTo>
                  <a:cubicBezTo>
                    <a:pt x="287" y="123"/>
                    <a:pt x="289" y="125"/>
                    <a:pt x="289" y="127"/>
                  </a:cubicBezTo>
                  <a:cubicBezTo>
                    <a:pt x="288" y="130"/>
                    <a:pt x="286" y="132"/>
                    <a:pt x="284" y="134"/>
                  </a:cubicBezTo>
                  <a:cubicBezTo>
                    <a:pt x="282" y="133"/>
                    <a:pt x="281" y="132"/>
                    <a:pt x="280" y="130"/>
                  </a:cubicBezTo>
                  <a:cubicBezTo>
                    <a:pt x="282" y="128"/>
                    <a:pt x="284" y="125"/>
                    <a:pt x="286" y="122"/>
                  </a:cubicBezTo>
                  <a:close/>
                  <a:moveTo>
                    <a:pt x="278" y="284"/>
                  </a:moveTo>
                  <a:cubicBezTo>
                    <a:pt x="276" y="284"/>
                    <a:pt x="277" y="287"/>
                    <a:pt x="275" y="287"/>
                  </a:cubicBezTo>
                  <a:cubicBezTo>
                    <a:pt x="273" y="286"/>
                    <a:pt x="271" y="284"/>
                    <a:pt x="270" y="282"/>
                  </a:cubicBezTo>
                  <a:cubicBezTo>
                    <a:pt x="270" y="279"/>
                    <a:pt x="272" y="279"/>
                    <a:pt x="272" y="277"/>
                  </a:cubicBezTo>
                  <a:cubicBezTo>
                    <a:pt x="275" y="278"/>
                    <a:pt x="277" y="281"/>
                    <a:pt x="278" y="284"/>
                  </a:cubicBezTo>
                  <a:close/>
                  <a:moveTo>
                    <a:pt x="268" y="312"/>
                  </a:moveTo>
                  <a:cubicBezTo>
                    <a:pt x="267" y="311"/>
                    <a:pt x="266" y="309"/>
                    <a:pt x="265" y="308"/>
                  </a:cubicBezTo>
                  <a:cubicBezTo>
                    <a:pt x="266" y="299"/>
                    <a:pt x="275" y="310"/>
                    <a:pt x="268" y="312"/>
                  </a:cubicBezTo>
                  <a:close/>
                  <a:moveTo>
                    <a:pt x="265" y="286"/>
                  </a:moveTo>
                  <a:cubicBezTo>
                    <a:pt x="268" y="284"/>
                    <a:pt x="272" y="290"/>
                    <a:pt x="270" y="293"/>
                  </a:cubicBezTo>
                  <a:cubicBezTo>
                    <a:pt x="266" y="293"/>
                    <a:pt x="266" y="288"/>
                    <a:pt x="265" y="286"/>
                  </a:cubicBezTo>
                  <a:close/>
                  <a:moveTo>
                    <a:pt x="268" y="279"/>
                  </a:moveTo>
                  <a:cubicBezTo>
                    <a:pt x="268" y="276"/>
                    <a:pt x="270" y="275"/>
                    <a:pt x="272" y="274"/>
                  </a:cubicBezTo>
                  <a:cubicBezTo>
                    <a:pt x="272" y="277"/>
                    <a:pt x="270" y="278"/>
                    <a:pt x="268" y="279"/>
                  </a:cubicBezTo>
                  <a:close/>
                  <a:moveTo>
                    <a:pt x="268" y="321"/>
                  </a:moveTo>
                  <a:cubicBezTo>
                    <a:pt x="271" y="325"/>
                    <a:pt x="273" y="330"/>
                    <a:pt x="277" y="333"/>
                  </a:cubicBezTo>
                  <a:cubicBezTo>
                    <a:pt x="277" y="337"/>
                    <a:pt x="274" y="338"/>
                    <a:pt x="273" y="341"/>
                  </a:cubicBezTo>
                  <a:cubicBezTo>
                    <a:pt x="268" y="337"/>
                    <a:pt x="264" y="331"/>
                    <a:pt x="265" y="324"/>
                  </a:cubicBezTo>
                  <a:cubicBezTo>
                    <a:pt x="267" y="324"/>
                    <a:pt x="267" y="322"/>
                    <a:pt x="268" y="321"/>
                  </a:cubicBezTo>
                  <a:close/>
                  <a:moveTo>
                    <a:pt x="272" y="351"/>
                  </a:moveTo>
                  <a:cubicBezTo>
                    <a:pt x="275" y="352"/>
                    <a:pt x="276" y="354"/>
                    <a:pt x="276" y="356"/>
                  </a:cubicBezTo>
                  <a:cubicBezTo>
                    <a:pt x="274" y="358"/>
                    <a:pt x="271" y="353"/>
                    <a:pt x="272" y="351"/>
                  </a:cubicBezTo>
                  <a:close/>
                  <a:moveTo>
                    <a:pt x="274" y="382"/>
                  </a:moveTo>
                  <a:cubicBezTo>
                    <a:pt x="279" y="385"/>
                    <a:pt x="278" y="389"/>
                    <a:pt x="274" y="392"/>
                  </a:cubicBezTo>
                  <a:cubicBezTo>
                    <a:pt x="272" y="391"/>
                    <a:pt x="271" y="389"/>
                    <a:pt x="270" y="388"/>
                  </a:cubicBezTo>
                  <a:cubicBezTo>
                    <a:pt x="270" y="385"/>
                    <a:pt x="273" y="384"/>
                    <a:pt x="274" y="382"/>
                  </a:cubicBezTo>
                  <a:close/>
                  <a:moveTo>
                    <a:pt x="279" y="409"/>
                  </a:moveTo>
                  <a:cubicBezTo>
                    <a:pt x="278" y="410"/>
                    <a:pt x="278" y="410"/>
                    <a:pt x="277" y="411"/>
                  </a:cubicBezTo>
                  <a:cubicBezTo>
                    <a:pt x="267" y="407"/>
                    <a:pt x="278" y="399"/>
                    <a:pt x="279" y="409"/>
                  </a:cubicBezTo>
                  <a:close/>
                  <a:moveTo>
                    <a:pt x="291" y="267"/>
                  </a:moveTo>
                  <a:cubicBezTo>
                    <a:pt x="289" y="271"/>
                    <a:pt x="287" y="273"/>
                    <a:pt x="284" y="275"/>
                  </a:cubicBezTo>
                  <a:cubicBezTo>
                    <a:pt x="281" y="267"/>
                    <a:pt x="287" y="258"/>
                    <a:pt x="291" y="267"/>
                  </a:cubicBezTo>
                  <a:close/>
                  <a:moveTo>
                    <a:pt x="288" y="290"/>
                  </a:moveTo>
                  <a:cubicBezTo>
                    <a:pt x="283" y="290"/>
                    <a:pt x="286" y="278"/>
                    <a:pt x="290" y="277"/>
                  </a:cubicBezTo>
                  <a:cubicBezTo>
                    <a:pt x="291" y="280"/>
                    <a:pt x="292" y="289"/>
                    <a:pt x="288" y="290"/>
                  </a:cubicBezTo>
                  <a:close/>
                  <a:moveTo>
                    <a:pt x="289" y="298"/>
                  </a:moveTo>
                  <a:cubicBezTo>
                    <a:pt x="288" y="301"/>
                    <a:pt x="291" y="301"/>
                    <a:pt x="291" y="304"/>
                  </a:cubicBezTo>
                  <a:cubicBezTo>
                    <a:pt x="290" y="305"/>
                    <a:pt x="289" y="304"/>
                    <a:pt x="289" y="305"/>
                  </a:cubicBezTo>
                  <a:cubicBezTo>
                    <a:pt x="286" y="305"/>
                    <a:pt x="286" y="302"/>
                    <a:pt x="285" y="300"/>
                  </a:cubicBezTo>
                  <a:cubicBezTo>
                    <a:pt x="286" y="299"/>
                    <a:pt x="286" y="298"/>
                    <a:pt x="289" y="298"/>
                  </a:cubicBezTo>
                  <a:close/>
                  <a:moveTo>
                    <a:pt x="285" y="311"/>
                  </a:moveTo>
                  <a:cubicBezTo>
                    <a:pt x="290" y="312"/>
                    <a:pt x="291" y="318"/>
                    <a:pt x="287" y="321"/>
                  </a:cubicBezTo>
                  <a:cubicBezTo>
                    <a:pt x="284" y="318"/>
                    <a:pt x="285" y="315"/>
                    <a:pt x="285" y="311"/>
                  </a:cubicBezTo>
                  <a:close/>
                  <a:moveTo>
                    <a:pt x="289" y="335"/>
                  </a:moveTo>
                  <a:cubicBezTo>
                    <a:pt x="290" y="336"/>
                    <a:pt x="291" y="340"/>
                    <a:pt x="290" y="341"/>
                  </a:cubicBezTo>
                  <a:cubicBezTo>
                    <a:pt x="289" y="340"/>
                    <a:pt x="287" y="339"/>
                    <a:pt x="287" y="337"/>
                  </a:cubicBezTo>
                  <a:cubicBezTo>
                    <a:pt x="288" y="336"/>
                    <a:pt x="288" y="336"/>
                    <a:pt x="289" y="335"/>
                  </a:cubicBezTo>
                  <a:close/>
                  <a:moveTo>
                    <a:pt x="291" y="388"/>
                  </a:moveTo>
                  <a:cubicBezTo>
                    <a:pt x="292" y="389"/>
                    <a:pt x="289" y="392"/>
                    <a:pt x="291" y="394"/>
                  </a:cubicBezTo>
                  <a:cubicBezTo>
                    <a:pt x="290" y="395"/>
                    <a:pt x="288" y="391"/>
                    <a:pt x="288" y="388"/>
                  </a:cubicBezTo>
                  <a:cubicBezTo>
                    <a:pt x="289" y="388"/>
                    <a:pt x="290" y="388"/>
                    <a:pt x="291" y="388"/>
                  </a:cubicBezTo>
                  <a:close/>
                  <a:moveTo>
                    <a:pt x="290" y="403"/>
                  </a:moveTo>
                  <a:cubicBezTo>
                    <a:pt x="293" y="405"/>
                    <a:pt x="291" y="408"/>
                    <a:pt x="288" y="409"/>
                  </a:cubicBezTo>
                  <a:cubicBezTo>
                    <a:pt x="288" y="406"/>
                    <a:pt x="289" y="405"/>
                    <a:pt x="290" y="403"/>
                  </a:cubicBezTo>
                  <a:close/>
                  <a:moveTo>
                    <a:pt x="290" y="424"/>
                  </a:moveTo>
                  <a:cubicBezTo>
                    <a:pt x="293" y="425"/>
                    <a:pt x="295" y="427"/>
                    <a:pt x="295" y="430"/>
                  </a:cubicBezTo>
                  <a:cubicBezTo>
                    <a:pt x="295" y="431"/>
                    <a:pt x="293" y="433"/>
                    <a:pt x="291" y="433"/>
                  </a:cubicBezTo>
                  <a:cubicBezTo>
                    <a:pt x="293" y="429"/>
                    <a:pt x="287" y="427"/>
                    <a:pt x="290" y="424"/>
                  </a:cubicBezTo>
                  <a:close/>
                  <a:moveTo>
                    <a:pt x="295" y="419"/>
                  </a:moveTo>
                  <a:cubicBezTo>
                    <a:pt x="295" y="417"/>
                    <a:pt x="297" y="417"/>
                    <a:pt x="298" y="415"/>
                  </a:cubicBezTo>
                  <a:cubicBezTo>
                    <a:pt x="301" y="415"/>
                    <a:pt x="301" y="419"/>
                    <a:pt x="303" y="420"/>
                  </a:cubicBezTo>
                  <a:cubicBezTo>
                    <a:pt x="303" y="423"/>
                    <a:pt x="301" y="423"/>
                    <a:pt x="300" y="426"/>
                  </a:cubicBezTo>
                  <a:cubicBezTo>
                    <a:pt x="298" y="424"/>
                    <a:pt x="297" y="421"/>
                    <a:pt x="295" y="419"/>
                  </a:cubicBezTo>
                  <a:close/>
                  <a:moveTo>
                    <a:pt x="302" y="274"/>
                  </a:moveTo>
                  <a:cubicBezTo>
                    <a:pt x="299" y="274"/>
                    <a:pt x="299" y="270"/>
                    <a:pt x="297" y="269"/>
                  </a:cubicBezTo>
                  <a:cubicBezTo>
                    <a:pt x="299" y="267"/>
                    <a:pt x="299" y="263"/>
                    <a:pt x="303" y="263"/>
                  </a:cubicBezTo>
                  <a:cubicBezTo>
                    <a:pt x="302" y="267"/>
                    <a:pt x="304" y="271"/>
                    <a:pt x="302" y="274"/>
                  </a:cubicBezTo>
                  <a:close/>
                  <a:moveTo>
                    <a:pt x="299" y="252"/>
                  </a:moveTo>
                  <a:cubicBezTo>
                    <a:pt x="299" y="249"/>
                    <a:pt x="302" y="249"/>
                    <a:pt x="302" y="246"/>
                  </a:cubicBezTo>
                  <a:cubicBezTo>
                    <a:pt x="305" y="248"/>
                    <a:pt x="303" y="251"/>
                    <a:pt x="303" y="254"/>
                  </a:cubicBezTo>
                  <a:cubicBezTo>
                    <a:pt x="300" y="255"/>
                    <a:pt x="302" y="251"/>
                    <a:pt x="299" y="252"/>
                  </a:cubicBezTo>
                  <a:close/>
                  <a:moveTo>
                    <a:pt x="303" y="231"/>
                  </a:moveTo>
                  <a:cubicBezTo>
                    <a:pt x="304" y="232"/>
                    <a:pt x="305" y="233"/>
                    <a:pt x="304" y="235"/>
                  </a:cubicBezTo>
                  <a:cubicBezTo>
                    <a:pt x="302" y="236"/>
                    <a:pt x="302" y="232"/>
                    <a:pt x="303" y="231"/>
                  </a:cubicBezTo>
                  <a:close/>
                  <a:moveTo>
                    <a:pt x="300" y="212"/>
                  </a:moveTo>
                  <a:cubicBezTo>
                    <a:pt x="301" y="209"/>
                    <a:pt x="304" y="209"/>
                    <a:pt x="305" y="206"/>
                  </a:cubicBezTo>
                  <a:cubicBezTo>
                    <a:pt x="305" y="209"/>
                    <a:pt x="305" y="217"/>
                    <a:pt x="304" y="220"/>
                  </a:cubicBezTo>
                  <a:cubicBezTo>
                    <a:pt x="302" y="218"/>
                    <a:pt x="301" y="215"/>
                    <a:pt x="300" y="212"/>
                  </a:cubicBezTo>
                  <a:close/>
                  <a:moveTo>
                    <a:pt x="305" y="337"/>
                  </a:moveTo>
                  <a:cubicBezTo>
                    <a:pt x="307" y="337"/>
                    <a:pt x="307" y="339"/>
                    <a:pt x="306" y="340"/>
                  </a:cubicBezTo>
                  <a:cubicBezTo>
                    <a:pt x="304" y="340"/>
                    <a:pt x="304" y="338"/>
                    <a:pt x="305" y="337"/>
                  </a:cubicBezTo>
                  <a:close/>
                  <a:moveTo>
                    <a:pt x="306" y="763"/>
                  </a:moveTo>
                  <a:cubicBezTo>
                    <a:pt x="309" y="764"/>
                    <a:pt x="306" y="767"/>
                    <a:pt x="308" y="768"/>
                  </a:cubicBezTo>
                  <a:cubicBezTo>
                    <a:pt x="304" y="769"/>
                    <a:pt x="305" y="765"/>
                    <a:pt x="306" y="763"/>
                  </a:cubicBezTo>
                  <a:close/>
                  <a:moveTo>
                    <a:pt x="318" y="744"/>
                  </a:moveTo>
                  <a:cubicBezTo>
                    <a:pt x="320" y="747"/>
                    <a:pt x="320" y="755"/>
                    <a:pt x="316" y="756"/>
                  </a:cubicBezTo>
                  <a:cubicBezTo>
                    <a:pt x="317" y="753"/>
                    <a:pt x="314" y="754"/>
                    <a:pt x="314" y="751"/>
                  </a:cubicBezTo>
                  <a:cubicBezTo>
                    <a:pt x="315" y="749"/>
                    <a:pt x="317" y="747"/>
                    <a:pt x="318" y="744"/>
                  </a:cubicBezTo>
                  <a:close/>
                  <a:moveTo>
                    <a:pt x="315" y="789"/>
                  </a:moveTo>
                  <a:cubicBezTo>
                    <a:pt x="316" y="786"/>
                    <a:pt x="317" y="784"/>
                    <a:pt x="318" y="782"/>
                  </a:cubicBezTo>
                  <a:cubicBezTo>
                    <a:pt x="321" y="784"/>
                    <a:pt x="318" y="789"/>
                    <a:pt x="315" y="789"/>
                  </a:cubicBezTo>
                  <a:close/>
                  <a:moveTo>
                    <a:pt x="321" y="810"/>
                  </a:moveTo>
                  <a:cubicBezTo>
                    <a:pt x="320" y="811"/>
                    <a:pt x="318" y="809"/>
                    <a:pt x="317" y="808"/>
                  </a:cubicBezTo>
                  <a:cubicBezTo>
                    <a:pt x="318" y="806"/>
                    <a:pt x="322" y="808"/>
                    <a:pt x="321" y="810"/>
                  </a:cubicBezTo>
                  <a:close/>
                  <a:moveTo>
                    <a:pt x="319" y="267"/>
                  </a:moveTo>
                  <a:cubicBezTo>
                    <a:pt x="322" y="269"/>
                    <a:pt x="321" y="275"/>
                    <a:pt x="321" y="280"/>
                  </a:cubicBezTo>
                  <a:cubicBezTo>
                    <a:pt x="316" y="280"/>
                    <a:pt x="318" y="272"/>
                    <a:pt x="319" y="267"/>
                  </a:cubicBezTo>
                  <a:close/>
                  <a:moveTo>
                    <a:pt x="317" y="231"/>
                  </a:moveTo>
                  <a:cubicBezTo>
                    <a:pt x="315" y="226"/>
                    <a:pt x="316" y="221"/>
                    <a:pt x="316" y="216"/>
                  </a:cubicBezTo>
                  <a:cubicBezTo>
                    <a:pt x="319" y="219"/>
                    <a:pt x="321" y="221"/>
                    <a:pt x="322" y="225"/>
                  </a:cubicBezTo>
                  <a:cubicBezTo>
                    <a:pt x="320" y="227"/>
                    <a:pt x="319" y="229"/>
                    <a:pt x="317" y="231"/>
                  </a:cubicBezTo>
                  <a:close/>
                  <a:moveTo>
                    <a:pt x="317" y="204"/>
                  </a:moveTo>
                  <a:cubicBezTo>
                    <a:pt x="316" y="200"/>
                    <a:pt x="316" y="198"/>
                    <a:pt x="317" y="195"/>
                  </a:cubicBezTo>
                  <a:cubicBezTo>
                    <a:pt x="320" y="196"/>
                    <a:pt x="322" y="199"/>
                    <a:pt x="322" y="203"/>
                  </a:cubicBezTo>
                  <a:cubicBezTo>
                    <a:pt x="320" y="203"/>
                    <a:pt x="318" y="204"/>
                    <a:pt x="317" y="204"/>
                  </a:cubicBezTo>
                  <a:close/>
                  <a:moveTo>
                    <a:pt x="308" y="57"/>
                  </a:moveTo>
                  <a:cubicBezTo>
                    <a:pt x="307" y="53"/>
                    <a:pt x="306" y="48"/>
                    <a:pt x="308" y="46"/>
                  </a:cubicBezTo>
                  <a:cubicBezTo>
                    <a:pt x="310" y="48"/>
                    <a:pt x="310" y="51"/>
                    <a:pt x="312" y="54"/>
                  </a:cubicBezTo>
                  <a:cubicBezTo>
                    <a:pt x="311" y="55"/>
                    <a:pt x="311" y="57"/>
                    <a:pt x="308" y="57"/>
                  </a:cubicBezTo>
                  <a:close/>
                  <a:moveTo>
                    <a:pt x="308" y="72"/>
                  </a:moveTo>
                  <a:cubicBezTo>
                    <a:pt x="312" y="72"/>
                    <a:pt x="311" y="78"/>
                    <a:pt x="310" y="81"/>
                  </a:cubicBezTo>
                  <a:cubicBezTo>
                    <a:pt x="308" y="79"/>
                    <a:pt x="307" y="77"/>
                    <a:pt x="306" y="74"/>
                  </a:cubicBezTo>
                  <a:cubicBezTo>
                    <a:pt x="307" y="73"/>
                    <a:pt x="309" y="74"/>
                    <a:pt x="308" y="72"/>
                  </a:cubicBezTo>
                  <a:close/>
                  <a:moveTo>
                    <a:pt x="303" y="70"/>
                  </a:moveTo>
                  <a:cubicBezTo>
                    <a:pt x="303" y="68"/>
                    <a:pt x="301" y="68"/>
                    <a:pt x="302" y="66"/>
                  </a:cubicBezTo>
                  <a:cubicBezTo>
                    <a:pt x="303" y="65"/>
                    <a:pt x="305" y="66"/>
                    <a:pt x="304" y="63"/>
                  </a:cubicBezTo>
                  <a:cubicBezTo>
                    <a:pt x="305" y="63"/>
                    <a:pt x="306" y="64"/>
                    <a:pt x="306" y="64"/>
                  </a:cubicBezTo>
                  <a:cubicBezTo>
                    <a:pt x="307" y="67"/>
                    <a:pt x="306" y="69"/>
                    <a:pt x="303" y="70"/>
                  </a:cubicBezTo>
                  <a:close/>
                  <a:moveTo>
                    <a:pt x="300" y="63"/>
                  </a:moveTo>
                  <a:cubicBezTo>
                    <a:pt x="299" y="62"/>
                    <a:pt x="299" y="62"/>
                    <a:pt x="298" y="61"/>
                  </a:cubicBezTo>
                  <a:cubicBezTo>
                    <a:pt x="297" y="57"/>
                    <a:pt x="300" y="57"/>
                    <a:pt x="301" y="55"/>
                  </a:cubicBezTo>
                  <a:cubicBezTo>
                    <a:pt x="304" y="55"/>
                    <a:pt x="303" y="59"/>
                    <a:pt x="304" y="60"/>
                  </a:cubicBezTo>
                  <a:cubicBezTo>
                    <a:pt x="303" y="61"/>
                    <a:pt x="302" y="63"/>
                    <a:pt x="300" y="63"/>
                  </a:cubicBezTo>
                  <a:close/>
                  <a:moveTo>
                    <a:pt x="297" y="79"/>
                  </a:moveTo>
                  <a:cubicBezTo>
                    <a:pt x="294" y="77"/>
                    <a:pt x="295" y="74"/>
                    <a:pt x="296" y="70"/>
                  </a:cubicBezTo>
                  <a:cubicBezTo>
                    <a:pt x="301" y="71"/>
                    <a:pt x="300" y="77"/>
                    <a:pt x="297" y="79"/>
                  </a:cubicBezTo>
                  <a:close/>
                  <a:moveTo>
                    <a:pt x="292" y="47"/>
                  </a:moveTo>
                  <a:cubicBezTo>
                    <a:pt x="293" y="46"/>
                    <a:pt x="293" y="44"/>
                    <a:pt x="295" y="44"/>
                  </a:cubicBezTo>
                  <a:cubicBezTo>
                    <a:pt x="295" y="46"/>
                    <a:pt x="294" y="47"/>
                    <a:pt x="292" y="47"/>
                  </a:cubicBezTo>
                  <a:close/>
                  <a:moveTo>
                    <a:pt x="293" y="67"/>
                  </a:moveTo>
                  <a:cubicBezTo>
                    <a:pt x="293" y="71"/>
                    <a:pt x="290" y="73"/>
                    <a:pt x="287" y="74"/>
                  </a:cubicBezTo>
                  <a:cubicBezTo>
                    <a:pt x="285" y="71"/>
                    <a:pt x="290" y="70"/>
                    <a:pt x="291" y="67"/>
                  </a:cubicBezTo>
                  <a:cubicBezTo>
                    <a:pt x="291" y="67"/>
                    <a:pt x="292" y="67"/>
                    <a:pt x="293" y="67"/>
                  </a:cubicBezTo>
                  <a:close/>
                  <a:moveTo>
                    <a:pt x="284" y="81"/>
                  </a:moveTo>
                  <a:cubicBezTo>
                    <a:pt x="287" y="82"/>
                    <a:pt x="287" y="86"/>
                    <a:pt x="289" y="88"/>
                  </a:cubicBezTo>
                  <a:cubicBezTo>
                    <a:pt x="289" y="91"/>
                    <a:pt x="286" y="90"/>
                    <a:pt x="286" y="93"/>
                  </a:cubicBezTo>
                  <a:cubicBezTo>
                    <a:pt x="283" y="92"/>
                    <a:pt x="282" y="88"/>
                    <a:pt x="280" y="87"/>
                  </a:cubicBezTo>
                  <a:cubicBezTo>
                    <a:pt x="280" y="84"/>
                    <a:pt x="283" y="83"/>
                    <a:pt x="284" y="81"/>
                  </a:cubicBezTo>
                  <a:close/>
                  <a:moveTo>
                    <a:pt x="280" y="253"/>
                  </a:moveTo>
                  <a:cubicBezTo>
                    <a:pt x="279" y="258"/>
                    <a:pt x="274" y="261"/>
                    <a:pt x="272" y="265"/>
                  </a:cubicBezTo>
                  <a:cubicBezTo>
                    <a:pt x="267" y="262"/>
                    <a:pt x="267" y="258"/>
                    <a:pt x="265" y="254"/>
                  </a:cubicBezTo>
                  <a:cubicBezTo>
                    <a:pt x="268" y="250"/>
                    <a:pt x="270" y="247"/>
                    <a:pt x="273" y="243"/>
                  </a:cubicBezTo>
                  <a:cubicBezTo>
                    <a:pt x="277" y="245"/>
                    <a:pt x="278" y="250"/>
                    <a:pt x="280" y="253"/>
                  </a:cubicBezTo>
                  <a:close/>
                  <a:moveTo>
                    <a:pt x="280" y="243"/>
                  </a:moveTo>
                  <a:cubicBezTo>
                    <a:pt x="278" y="242"/>
                    <a:pt x="275" y="240"/>
                    <a:pt x="278" y="237"/>
                  </a:cubicBezTo>
                  <a:cubicBezTo>
                    <a:pt x="281" y="237"/>
                    <a:pt x="279" y="241"/>
                    <a:pt x="280" y="243"/>
                  </a:cubicBezTo>
                  <a:close/>
                  <a:moveTo>
                    <a:pt x="273" y="235"/>
                  </a:moveTo>
                  <a:cubicBezTo>
                    <a:pt x="269" y="231"/>
                    <a:pt x="271" y="226"/>
                    <a:pt x="274" y="223"/>
                  </a:cubicBezTo>
                  <a:cubicBezTo>
                    <a:pt x="276" y="224"/>
                    <a:pt x="278" y="227"/>
                    <a:pt x="279" y="229"/>
                  </a:cubicBezTo>
                  <a:cubicBezTo>
                    <a:pt x="277" y="231"/>
                    <a:pt x="276" y="234"/>
                    <a:pt x="273" y="235"/>
                  </a:cubicBezTo>
                  <a:close/>
                  <a:moveTo>
                    <a:pt x="278" y="174"/>
                  </a:moveTo>
                  <a:cubicBezTo>
                    <a:pt x="276" y="174"/>
                    <a:pt x="277" y="172"/>
                    <a:pt x="276" y="173"/>
                  </a:cubicBezTo>
                  <a:cubicBezTo>
                    <a:pt x="274" y="175"/>
                    <a:pt x="280" y="177"/>
                    <a:pt x="278" y="180"/>
                  </a:cubicBezTo>
                  <a:cubicBezTo>
                    <a:pt x="276" y="178"/>
                    <a:pt x="276" y="175"/>
                    <a:pt x="274" y="174"/>
                  </a:cubicBezTo>
                  <a:cubicBezTo>
                    <a:pt x="274" y="171"/>
                    <a:pt x="276" y="171"/>
                    <a:pt x="277" y="169"/>
                  </a:cubicBezTo>
                  <a:cubicBezTo>
                    <a:pt x="279" y="170"/>
                    <a:pt x="278" y="172"/>
                    <a:pt x="278" y="174"/>
                  </a:cubicBezTo>
                  <a:close/>
                  <a:moveTo>
                    <a:pt x="276" y="78"/>
                  </a:moveTo>
                  <a:cubicBezTo>
                    <a:pt x="274" y="77"/>
                    <a:pt x="274" y="74"/>
                    <a:pt x="272" y="72"/>
                  </a:cubicBezTo>
                  <a:cubicBezTo>
                    <a:pt x="272" y="69"/>
                    <a:pt x="275" y="68"/>
                    <a:pt x="276" y="66"/>
                  </a:cubicBezTo>
                  <a:cubicBezTo>
                    <a:pt x="279" y="68"/>
                    <a:pt x="276" y="75"/>
                    <a:pt x="276" y="78"/>
                  </a:cubicBezTo>
                  <a:close/>
                  <a:moveTo>
                    <a:pt x="268" y="65"/>
                  </a:moveTo>
                  <a:cubicBezTo>
                    <a:pt x="266" y="64"/>
                    <a:pt x="266" y="60"/>
                    <a:pt x="264" y="58"/>
                  </a:cubicBezTo>
                  <a:cubicBezTo>
                    <a:pt x="265" y="54"/>
                    <a:pt x="269" y="53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4" y="55"/>
                    <a:pt x="274" y="62"/>
                    <a:pt x="268" y="65"/>
                  </a:cubicBezTo>
                  <a:close/>
                  <a:moveTo>
                    <a:pt x="262" y="52"/>
                  </a:moveTo>
                  <a:cubicBezTo>
                    <a:pt x="255" y="43"/>
                    <a:pt x="270" y="37"/>
                    <a:pt x="276" y="33"/>
                  </a:cubicBezTo>
                  <a:cubicBezTo>
                    <a:pt x="274" y="39"/>
                    <a:pt x="267" y="46"/>
                    <a:pt x="262" y="52"/>
                  </a:cubicBezTo>
                  <a:close/>
                  <a:moveTo>
                    <a:pt x="261" y="62"/>
                  </a:moveTo>
                  <a:cubicBezTo>
                    <a:pt x="263" y="64"/>
                    <a:pt x="263" y="67"/>
                    <a:pt x="265" y="70"/>
                  </a:cubicBezTo>
                  <a:cubicBezTo>
                    <a:pt x="263" y="71"/>
                    <a:pt x="263" y="73"/>
                    <a:pt x="261" y="74"/>
                  </a:cubicBezTo>
                  <a:cubicBezTo>
                    <a:pt x="256" y="71"/>
                    <a:pt x="255" y="65"/>
                    <a:pt x="261" y="62"/>
                  </a:cubicBezTo>
                  <a:close/>
                  <a:moveTo>
                    <a:pt x="254" y="63"/>
                  </a:moveTo>
                  <a:cubicBezTo>
                    <a:pt x="252" y="61"/>
                    <a:pt x="250" y="58"/>
                    <a:pt x="249" y="55"/>
                  </a:cubicBezTo>
                  <a:cubicBezTo>
                    <a:pt x="252" y="54"/>
                    <a:pt x="252" y="51"/>
                    <a:pt x="254" y="50"/>
                  </a:cubicBezTo>
                  <a:cubicBezTo>
                    <a:pt x="257" y="51"/>
                    <a:pt x="256" y="55"/>
                    <a:pt x="259" y="57"/>
                  </a:cubicBezTo>
                  <a:cubicBezTo>
                    <a:pt x="257" y="59"/>
                    <a:pt x="255" y="60"/>
                    <a:pt x="254" y="63"/>
                  </a:cubicBezTo>
                  <a:close/>
                  <a:moveTo>
                    <a:pt x="250" y="67"/>
                  </a:moveTo>
                  <a:cubicBezTo>
                    <a:pt x="248" y="71"/>
                    <a:pt x="244" y="74"/>
                    <a:pt x="242" y="78"/>
                  </a:cubicBezTo>
                  <a:cubicBezTo>
                    <a:pt x="240" y="78"/>
                    <a:pt x="241" y="75"/>
                    <a:pt x="238" y="76"/>
                  </a:cubicBezTo>
                  <a:cubicBezTo>
                    <a:pt x="239" y="73"/>
                    <a:pt x="239" y="73"/>
                    <a:pt x="237" y="72"/>
                  </a:cubicBezTo>
                  <a:cubicBezTo>
                    <a:pt x="240" y="67"/>
                    <a:pt x="243" y="64"/>
                    <a:pt x="246" y="59"/>
                  </a:cubicBezTo>
                  <a:cubicBezTo>
                    <a:pt x="247" y="62"/>
                    <a:pt x="250" y="64"/>
                    <a:pt x="250" y="67"/>
                  </a:cubicBezTo>
                  <a:close/>
                  <a:moveTo>
                    <a:pt x="234" y="67"/>
                  </a:moveTo>
                  <a:cubicBezTo>
                    <a:pt x="233" y="66"/>
                    <a:pt x="232" y="64"/>
                    <a:pt x="232" y="63"/>
                  </a:cubicBezTo>
                  <a:cubicBezTo>
                    <a:pt x="235" y="60"/>
                    <a:pt x="239" y="58"/>
                    <a:pt x="241" y="53"/>
                  </a:cubicBezTo>
                  <a:cubicBezTo>
                    <a:pt x="242" y="53"/>
                    <a:pt x="242" y="54"/>
                    <a:pt x="244" y="54"/>
                  </a:cubicBezTo>
                  <a:cubicBezTo>
                    <a:pt x="241" y="59"/>
                    <a:pt x="238" y="63"/>
                    <a:pt x="234" y="67"/>
                  </a:cubicBezTo>
                  <a:close/>
                  <a:moveTo>
                    <a:pt x="230" y="61"/>
                  </a:moveTo>
                  <a:cubicBezTo>
                    <a:pt x="225" y="55"/>
                    <a:pt x="236" y="50"/>
                    <a:pt x="238" y="45"/>
                  </a:cubicBezTo>
                  <a:cubicBezTo>
                    <a:pt x="240" y="46"/>
                    <a:pt x="239" y="50"/>
                    <a:pt x="240" y="52"/>
                  </a:cubicBezTo>
                  <a:cubicBezTo>
                    <a:pt x="237" y="54"/>
                    <a:pt x="233" y="57"/>
                    <a:pt x="230" y="61"/>
                  </a:cubicBezTo>
                  <a:close/>
                  <a:moveTo>
                    <a:pt x="231" y="70"/>
                  </a:moveTo>
                  <a:cubicBezTo>
                    <a:pt x="230" y="73"/>
                    <a:pt x="228" y="75"/>
                    <a:pt x="227" y="78"/>
                  </a:cubicBezTo>
                  <a:cubicBezTo>
                    <a:pt x="226" y="76"/>
                    <a:pt x="224" y="75"/>
                    <a:pt x="223" y="72"/>
                  </a:cubicBezTo>
                  <a:cubicBezTo>
                    <a:pt x="224" y="70"/>
                    <a:pt x="227" y="69"/>
                    <a:pt x="228" y="67"/>
                  </a:cubicBezTo>
                  <a:cubicBezTo>
                    <a:pt x="230" y="67"/>
                    <a:pt x="230" y="69"/>
                    <a:pt x="231" y="70"/>
                  </a:cubicBezTo>
                  <a:close/>
                  <a:moveTo>
                    <a:pt x="221" y="69"/>
                  </a:moveTo>
                  <a:cubicBezTo>
                    <a:pt x="221" y="65"/>
                    <a:pt x="223" y="64"/>
                    <a:pt x="225" y="61"/>
                  </a:cubicBezTo>
                  <a:cubicBezTo>
                    <a:pt x="226" y="62"/>
                    <a:pt x="226" y="63"/>
                    <a:pt x="227" y="65"/>
                  </a:cubicBezTo>
                  <a:cubicBezTo>
                    <a:pt x="224" y="66"/>
                    <a:pt x="223" y="71"/>
                    <a:pt x="221" y="69"/>
                  </a:cubicBezTo>
                  <a:close/>
                  <a:moveTo>
                    <a:pt x="213" y="59"/>
                  </a:moveTo>
                  <a:cubicBezTo>
                    <a:pt x="212" y="55"/>
                    <a:pt x="216" y="51"/>
                    <a:pt x="219" y="50"/>
                  </a:cubicBezTo>
                  <a:cubicBezTo>
                    <a:pt x="220" y="56"/>
                    <a:pt x="216" y="57"/>
                    <a:pt x="213" y="59"/>
                  </a:cubicBezTo>
                  <a:close/>
                  <a:moveTo>
                    <a:pt x="214" y="69"/>
                  </a:moveTo>
                  <a:cubicBezTo>
                    <a:pt x="211" y="70"/>
                    <a:pt x="212" y="74"/>
                    <a:pt x="209" y="74"/>
                  </a:cubicBezTo>
                  <a:cubicBezTo>
                    <a:pt x="209" y="73"/>
                    <a:pt x="208" y="72"/>
                    <a:pt x="208" y="71"/>
                  </a:cubicBezTo>
                  <a:cubicBezTo>
                    <a:pt x="208" y="68"/>
                    <a:pt x="211" y="67"/>
                    <a:pt x="212" y="65"/>
                  </a:cubicBezTo>
                  <a:cubicBezTo>
                    <a:pt x="215" y="65"/>
                    <a:pt x="214" y="66"/>
                    <a:pt x="214" y="69"/>
                  </a:cubicBezTo>
                  <a:close/>
                  <a:moveTo>
                    <a:pt x="206" y="69"/>
                  </a:moveTo>
                  <a:cubicBezTo>
                    <a:pt x="203" y="65"/>
                    <a:pt x="208" y="63"/>
                    <a:pt x="209" y="60"/>
                  </a:cubicBezTo>
                  <a:cubicBezTo>
                    <a:pt x="209" y="60"/>
                    <a:pt x="210" y="61"/>
                    <a:pt x="211" y="61"/>
                  </a:cubicBezTo>
                  <a:cubicBezTo>
                    <a:pt x="211" y="65"/>
                    <a:pt x="208" y="66"/>
                    <a:pt x="206" y="69"/>
                  </a:cubicBezTo>
                  <a:close/>
                  <a:moveTo>
                    <a:pt x="203" y="38"/>
                  </a:moveTo>
                  <a:cubicBezTo>
                    <a:pt x="201" y="37"/>
                    <a:pt x="200" y="36"/>
                    <a:pt x="200" y="33"/>
                  </a:cubicBezTo>
                  <a:cubicBezTo>
                    <a:pt x="202" y="31"/>
                    <a:pt x="205" y="33"/>
                    <a:pt x="207" y="35"/>
                  </a:cubicBezTo>
                  <a:cubicBezTo>
                    <a:pt x="206" y="36"/>
                    <a:pt x="205" y="38"/>
                    <a:pt x="203" y="38"/>
                  </a:cubicBezTo>
                  <a:close/>
                  <a:moveTo>
                    <a:pt x="205" y="53"/>
                  </a:moveTo>
                  <a:cubicBezTo>
                    <a:pt x="204" y="56"/>
                    <a:pt x="202" y="58"/>
                    <a:pt x="200" y="59"/>
                  </a:cubicBezTo>
                  <a:cubicBezTo>
                    <a:pt x="197" y="59"/>
                    <a:pt x="199" y="56"/>
                    <a:pt x="197" y="55"/>
                  </a:cubicBezTo>
                  <a:cubicBezTo>
                    <a:pt x="198" y="50"/>
                    <a:pt x="204" y="47"/>
                    <a:pt x="205" y="53"/>
                  </a:cubicBezTo>
                  <a:close/>
                  <a:moveTo>
                    <a:pt x="198" y="66"/>
                  </a:moveTo>
                  <a:cubicBezTo>
                    <a:pt x="198" y="66"/>
                    <a:pt x="199" y="67"/>
                    <a:pt x="199" y="67"/>
                  </a:cubicBezTo>
                  <a:cubicBezTo>
                    <a:pt x="198" y="68"/>
                    <a:pt x="197" y="70"/>
                    <a:pt x="195" y="70"/>
                  </a:cubicBezTo>
                  <a:cubicBezTo>
                    <a:pt x="195" y="67"/>
                    <a:pt x="198" y="69"/>
                    <a:pt x="197" y="66"/>
                  </a:cubicBezTo>
                  <a:cubicBezTo>
                    <a:pt x="198" y="66"/>
                    <a:pt x="198" y="66"/>
                    <a:pt x="198" y="66"/>
                  </a:cubicBezTo>
                  <a:close/>
                  <a:moveTo>
                    <a:pt x="191" y="69"/>
                  </a:moveTo>
                  <a:cubicBezTo>
                    <a:pt x="191" y="67"/>
                    <a:pt x="189" y="67"/>
                    <a:pt x="188" y="67"/>
                  </a:cubicBezTo>
                  <a:cubicBezTo>
                    <a:pt x="190" y="63"/>
                    <a:pt x="192" y="61"/>
                    <a:pt x="194" y="58"/>
                  </a:cubicBezTo>
                  <a:cubicBezTo>
                    <a:pt x="196" y="59"/>
                    <a:pt x="196" y="62"/>
                    <a:pt x="197" y="63"/>
                  </a:cubicBezTo>
                  <a:cubicBezTo>
                    <a:pt x="195" y="65"/>
                    <a:pt x="194" y="68"/>
                    <a:pt x="191" y="69"/>
                  </a:cubicBezTo>
                  <a:close/>
                  <a:moveTo>
                    <a:pt x="185" y="60"/>
                  </a:moveTo>
                  <a:cubicBezTo>
                    <a:pt x="184" y="59"/>
                    <a:pt x="183" y="58"/>
                    <a:pt x="181" y="57"/>
                  </a:cubicBezTo>
                  <a:cubicBezTo>
                    <a:pt x="181" y="51"/>
                    <a:pt x="186" y="51"/>
                    <a:pt x="187" y="48"/>
                  </a:cubicBezTo>
                  <a:cubicBezTo>
                    <a:pt x="193" y="51"/>
                    <a:pt x="189" y="57"/>
                    <a:pt x="185" y="60"/>
                  </a:cubicBezTo>
                  <a:close/>
                  <a:moveTo>
                    <a:pt x="179" y="50"/>
                  </a:moveTo>
                  <a:cubicBezTo>
                    <a:pt x="177" y="51"/>
                    <a:pt x="177" y="49"/>
                    <a:pt x="176" y="49"/>
                  </a:cubicBezTo>
                  <a:cubicBezTo>
                    <a:pt x="178" y="46"/>
                    <a:pt x="181" y="44"/>
                    <a:pt x="184" y="42"/>
                  </a:cubicBezTo>
                  <a:cubicBezTo>
                    <a:pt x="186" y="44"/>
                    <a:pt x="180" y="48"/>
                    <a:pt x="179" y="50"/>
                  </a:cubicBezTo>
                  <a:close/>
                  <a:moveTo>
                    <a:pt x="182" y="65"/>
                  </a:moveTo>
                  <a:cubicBezTo>
                    <a:pt x="181" y="68"/>
                    <a:pt x="177" y="70"/>
                    <a:pt x="175" y="73"/>
                  </a:cubicBezTo>
                  <a:cubicBezTo>
                    <a:pt x="164" y="71"/>
                    <a:pt x="180" y="50"/>
                    <a:pt x="182" y="65"/>
                  </a:cubicBezTo>
                  <a:close/>
                  <a:moveTo>
                    <a:pt x="172" y="77"/>
                  </a:moveTo>
                  <a:cubicBezTo>
                    <a:pt x="170" y="81"/>
                    <a:pt x="167" y="84"/>
                    <a:pt x="164" y="86"/>
                  </a:cubicBezTo>
                  <a:cubicBezTo>
                    <a:pt x="162" y="86"/>
                    <a:pt x="161" y="83"/>
                    <a:pt x="160" y="82"/>
                  </a:cubicBezTo>
                  <a:cubicBezTo>
                    <a:pt x="161" y="78"/>
                    <a:pt x="165" y="75"/>
                    <a:pt x="168" y="71"/>
                  </a:cubicBezTo>
                  <a:cubicBezTo>
                    <a:pt x="170" y="73"/>
                    <a:pt x="169" y="76"/>
                    <a:pt x="172" y="77"/>
                  </a:cubicBezTo>
                  <a:close/>
                  <a:moveTo>
                    <a:pt x="153" y="59"/>
                  </a:moveTo>
                  <a:cubicBezTo>
                    <a:pt x="150" y="56"/>
                    <a:pt x="153" y="48"/>
                    <a:pt x="157" y="49"/>
                  </a:cubicBezTo>
                  <a:cubicBezTo>
                    <a:pt x="158" y="54"/>
                    <a:pt x="155" y="56"/>
                    <a:pt x="153" y="59"/>
                  </a:cubicBezTo>
                  <a:close/>
                  <a:moveTo>
                    <a:pt x="152" y="154"/>
                  </a:moveTo>
                  <a:cubicBezTo>
                    <a:pt x="149" y="154"/>
                    <a:pt x="151" y="151"/>
                    <a:pt x="148" y="152"/>
                  </a:cubicBezTo>
                  <a:cubicBezTo>
                    <a:pt x="148" y="148"/>
                    <a:pt x="151" y="151"/>
                    <a:pt x="151" y="148"/>
                  </a:cubicBezTo>
                  <a:cubicBezTo>
                    <a:pt x="154" y="149"/>
                    <a:pt x="152" y="152"/>
                    <a:pt x="152" y="154"/>
                  </a:cubicBezTo>
                  <a:close/>
                  <a:moveTo>
                    <a:pt x="146" y="242"/>
                  </a:moveTo>
                  <a:cubicBezTo>
                    <a:pt x="148" y="241"/>
                    <a:pt x="149" y="240"/>
                    <a:pt x="151" y="240"/>
                  </a:cubicBezTo>
                  <a:cubicBezTo>
                    <a:pt x="149" y="251"/>
                    <a:pt x="158" y="276"/>
                    <a:pt x="156" y="292"/>
                  </a:cubicBezTo>
                  <a:cubicBezTo>
                    <a:pt x="155" y="297"/>
                    <a:pt x="149" y="304"/>
                    <a:pt x="158" y="304"/>
                  </a:cubicBezTo>
                  <a:cubicBezTo>
                    <a:pt x="155" y="311"/>
                    <a:pt x="157" y="316"/>
                    <a:pt x="152" y="320"/>
                  </a:cubicBezTo>
                  <a:cubicBezTo>
                    <a:pt x="152" y="291"/>
                    <a:pt x="148" y="276"/>
                    <a:pt x="146" y="242"/>
                  </a:cubicBezTo>
                  <a:close/>
                  <a:moveTo>
                    <a:pt x="147" y="303"/>
                  </a:moveTo>
                  <a:cubicBezTo>
                    <a:pt x="145" y="302"/>
                    <a:pt x="146" y="298"/>
                    <a:pt x="145" y="294"/>
                  </a:cubicBezTo>
                  <a:cubicBezTo>
                    <a:pt x="148" y="297"/>
                    <a:pt x="146" y="299"/>
                    <a:pt x="147" y="303"/>
                  </a:cubicBezTo>
                  <a:close/>
                  <a:moveTo>
                    <a:pt x="158" y="581"/>
                  </a:moveTo>
                  <a:cubicBezTo>
                    <a:pt x="157" y="577"/>
                    <a:pt x="156" y="571"/>
                    <a:pt x="157" y="566"/>
                  </a:cubicBezTo>
                  <a:cubicBezTo>
                    <a:pt x="158" y="566"/>
                    <a:pt x="159" y="566"/>
                    <a:pt x="159" y="566"/>
                  </a:cubicBezTo>
                  <a:cubicBezTo>
                    <a:pt x="160" y="573"/>
                    <a:pt x="160" y="575"/>
                    <a:pt x="158" y="581"/>
                  </a:cubicBezTo>
                  <a:close/>
                  <a:moveTo>
                    <a:pt x="158" y="619"/>
                  </a:moveTo>
                  <a:cubicBezTo>
                    <a:pt x="165" y="625"/>
                    <a:pt x="162" y="636"/>
                    <a:pt x="159" y="642"/>
                  </a:cubicBezTo>
                  <a:cubicBezTo>
                    <a:pt x="159" y="643"/>
                    <a:pt x="161" y="644"/>
                    <a:pt x="163" y="643"/>
                  </a:cubicBezTo>
                  <a:cubicBezTo>
                    <a:pt x="164" y="652"/>
                    <a:pt x="156" y="659"/>
                    <a:pt x="161" y="664"/>
                  </a:cubicBezTo>
                  <a:cubicBezTo>
                    <a:pt x="162" y="665"/>
                    <a:pt x="163" y="662"/>
                    <a:pt x="164" y="664"/>
                  </a:cubicBezTo>
                  <a:cubicBezTo>
                    <a:pt x="162" y="670"/>
                    <a:pt x="160" y="676"/>
                    <a:pt x="156" y="681"/>
                  </a:cubicBezTo>
                  <a:cubicBezTo>
                    <a:pt x="157" y="663"/>
                    <a:pt x="158" y="639"/>
                    <a:pt x="158" y="619"/>
                  </a:cubicBezTo>
                  <a:close/>
                  <a:moveTo>
                    <a:pt x="157" y="698"/>
                  </a:moveTo>
                  <a:cubicBezTo>
                    <a:pt x="157" y="699"/>
                    <a:pt x="156" y="699"/>
                    <a:pt x="157" y="700"/>
                  </a:cubicBezTo>
                  <a:cubicBezTo>
                    <a:pt x="155" y="700"/>
                    <a:pt x="156" y="697"/>
                    <a:pt x="155" y="698"/>
                  </a:cubicBezTo>
                  <a:cubicBezTo>
                    <a:pt x="155" y="696"/>
                    <a:pt x="157" y="698"/>
                    <a:pt x="157" y="698"/>
                  </a:cubicBezTo>
                  <a:close/>
                  <a:moveTo>
                    <a:pt x="162" y="712"/>
                  </a:moveTo>
                  <a:cubicBezTo>
                    <a:pt x="166" y="718"/>
                    <a:pt x="158" y="723"/>
                    <a:pt x="157" y="729"/>
                  </a:cubicBezTo>
                  <a:cubicBezTo>
                    <a:pt x="154" y="726"/>
                    <a:pt x="158" y="720"/>
                    <a:pt x="155" y="717"/>
                  </a:cubicBezTo>
                  <a:cubicBezTo>
                    <a:pt x="157" y="715"/>
                    <a:pt x="161" y="714"/>
                    <a:pt x="162" y="712"/>
                  </a:cubicBezTo>
                  <a:close/>
                  <a:moveTo>
                    <a:pt x="163" y="770"/>
                  </a:moveTo>
                  <a:cubicBezTo>
                    <a:pt x="163" y="773"/>
                    <a:pt x="160" y="774"/>
                    <a:pt x="160" y="776"/>
                  </a:cubicBezTo>
                  <a:cubicBezTo>
                    <a:pt x="158" y="774"/>
                    <a:pt x="162" y="772"/>
                    <a:pt x="161" y="769"/>
                  </a:cubicBezTo>
                  <a:cubicBezTo>
                    <a:pt x="162" y="769"/>
                    <a:pt x="162" y="770"/>
                    <a:pt x="163" y="770"/>
                  </a:cubicBezTo>
                  <a:close/>
                  <a:moveTo>
                    <a:pt x="165" y="773"/>
                  </a:moveTo>
                  <a:cubicBezTo>
                    <a:pt x="168" y="774"/>
                    <a:pt x="167" y="770"/>
                    <a:pt x="170" y="771"/>
                  </a:cubicBezTo>
                  <a:cubicBezTo>
                    <a:pt x="167" y="779"/>
                    <a:pt x="163" y="784"/>
                    <a:pt x="159" y="791"/>
                  </a:cubicBezTo>
                  <a:cubicBezTo>
                    <a:pt x="157" y="790"/>
                    <a:pt x="159" y="787"/>
                    <a:pt x="157" y="787"/>
                  </a:cubicBezTo>
                  <a:cubicBezTo>
                    <a:pt x="160" y="783"/>
                    <a:pt x="165" y="779"/>
                    <a:pt x="165" y="773"/>
                  </a:cubicBezTo>
                  <a:close/>
                  <a:moveTo>
                    <a:pt x="166" y="794"/>
                  </a:moveTo>
                  <a:cubicBezTo>
                    <a:pt x="167" y="791"/>
                    <a:pt x="169" y="790"/>
                    <a:pt x="170" y="787"/>
                  </a:cubicBezTo>
                  <a:cubicBezTo>
                    <a:pt x="171" y="790"/>
                    <a:pt x="171" y="794"/>
                    <a:pt x="166" y="794"/>
                  </a:cubicBezTo>
                  <a:close/>
                  <a:moveTo>
                    <a:pt x="173" y="809"/>
                  </a:moveTo>
                  <a:cubicBezTo>
                    <a:pt x="173" y="806"/>
                    <a:pt x="172" y="805"/>
                    <a:pt x="173" y="803"/>
                  </a:cubicBezTo>
                  <a:cubicBezTo>
                    <a:pt x="178" y="804"/>
                    <a:pt x="180" y="804"/>
                    <a:pt x="184" y="806"/>
                  </a:cubicBezTo>
                  <a:cubicBezTo>
                    <a:pt x="177" y="814"/>
                    <a:pt x="171" y="825"/>
                    <a:pt x="163" y="833"/>
                  </a:cubicBezTo>
                  <a:cubicBezTo>
                    <a:pt x="162" y="830"/>
                    <a:pt x="161" y="827"/>
                    <a:pt x="160" y="823"/>
                  </a:cubicBezTo>
                  <a:cubicBezTo>
                    <a:pt x="168" y="821"/>
                    <a:pt x="168" y="813"/>
                    <a:pt x="173" y="809"/>
                  </a:cubicBezTo>
                  <a:close/>
                  <a:moveTo>
                    <a:pt x="179" y="661"/>
                  </a:moveTo>
                  <a:cubicBezTo>
                    <a:pt x="177" y="660"/>
                    <a:pt x="178" y="655"/>
                    <a:pt x="177" y="653"/>
                  </a:cubicBezTo>
                  <a:cubicBezTo>
                    <a:pt x="178" y="652"/>
                    <a:pt x="179" y="652"/>
                    <a:pt x="181" y="652"/>
                  </a:cubicBezTo>
                  <a:cubicBezTo>
                    <a:pt x="180" y="653"/>
                    <a:pt x="182" y="653"/>
                    <a:pt x="183" y="653"/>
                  </a:cubicBezTo>
                  <a:cubicBezTo>
                    <a:pt x="183" y="655"/>
                    <a:pt x="181" y="659"/>
                    <a:pt x="179" y="661"/>
                  </a:cubicBezTo>
                  <a:close/>
                  <a:moveTo>
                    <a:pt x="183" y="744"/>
                  </a:moveTo>
                  <a:cubicBezTo>
                    <a:pt x="181" y="744"/>
                    <a:pt x="179" y="740"/>
                    <a:pt x="181" y="738"/>
                  </a:cubicBezTo>
                  <a:cubicBezTo>
                    <a:pt x="183" y="739"/>
                    <a:pt x="183" y="742"/>
                    <a:pt x="183" y="744"/>
                  </a:cubicBezTo>
                  <a:close/>
                  <a:moveTo>
                    <a:pt x="182" y="638"/>
                  </a:moveTo>
                  <a:cubicBezTo>
                    <a:pt x="180" y="637"/>
                    <a:pt x="183" y="635"/>
                    <a:pt x="183" y="634"/>
                  </a:cubicBezTo>
                  <a:cubicBezTo>
                    <a:pt x="185" y="635"/>
                    <a:pt x="182" y="637"/>
                    <a:pt x="182" y="638"/>
                  </a:cubicBezTo>
                  <a:close/>
                  <a:moveTo>
                    <a:pt x="183" y="575"/>
                  </a:moveTo>
                  <a:cubicBezTo>
                    <a:pt x="182" y="574"/>
                    <a:pt x="179" y="569"/>
                    <a:pt x="181" y="566"/>
                  </a:cubicBezTo>
                  <a:cubicBezTo>
                    <a:pt x="184" y="567"/>
                    <a:pt x="186" y="573"/>
                    <a:pt x="183" y="575"/>
                  </a:cubicBezTo>
                  <a:close/>
                  <a:moveTo>
                    <a:pt x="184" y="555"/>
                  </a:moveTo>
                  <a:cubicBezTo>
                    <a:pt x="183" y="553"/>
                    <a:pt x="182" y="550"/>
                    <a:pt x="184" y="548"/>
                  </a:cubicBezTo>
                  <a:cubicBezTo>
                    <a:pt x="186" y="548"/>
                    <a:pt x="186" y="552"/>
                    <a:pt x="187" y="551"/>
                  </a:cubicBezTo>
                  <a:cubicBezTo>
                    <a:pt x="188" y="552"/>
                    <a:pt x="186" y="555"/>
                    <a:pt x="184" y="555"/>
                  </a:cubicBezTo>
                  <a:close/>
                  <a:moveTo>
                    <a:pt x="187" y="579"/>
                  </a:moveTo>
                  <a:cubicBezTo>
                    <a:pt x="189" y="579"/>
                    <a:pt x="189" y="581"/>
                    <a:pt x="190" y="583"/>
                  </a:cubicBezTo>
                  <a:cubicBezTo>
                    <a:pt x="189" y="584"/>
                    <a:pt x="187" y="585"/>
                    <a:pt x="187" y="587"/>
                  </a:cubicBezTo>
                  <a:cubicBezTo>
                    <a:pt x="185" y="585"/>
                    <a:pt x="185" y="580"/>
                    <a:pt x="187" y="579"/>
                  </a:cubicBezTo>
                  <a:close/>
                  <a:moveTo>
                    <a:pt x="188" y="613"/>
                  </a:moveTo>
                  <a:cubicBezTo>
                    <a:pt x="190" y="615"/>
                    <a:pt x="189" y="617"/>
                    <a:pt x="188" y="621"/>
                  </a:cubicBezTo>
                  <a:cubicBezTo>
                    <a:pt x="186" y="620"/>
                    <a:pt x="186" y="619"/>
                    <a:pt x="185" y="617"/>
                  </a:cubicBezTo>
                  <a:cubicBezTo>
                    <a:pt x="185" y="615"/>
                    <a:pt x="188" y="615"/>
                    <a:pt x="188" y="613"/>
                  </a:cubicBezTo>
                  <a:close/>
                  <a:moveTo>
                    <a:pt x="189" y="592"/>
                  </a:moveTo>
                  <a:cubicBezTo>
                    <a:pt x="188" y="591"/>
                    <a:pt x="191" y="590"/>
                    <a:pt x="189" y="589"/>
                  </a:cubicBezTo>
                  <a:cubicBezTo>
                    <a:pt x="189" y="588"/>
                    <a:pt x="191" y="588"/>
                    <a:pt x="191" y="586"/>
                  </a:cubicBezTo>
                  <a:cubicBezTo>
                    <a:pt x="194" y="587"/>
                    <a:pt x="191" y="592"/>
                    <a:pt x="189" y="592"/>
                  </a:cubicBezTo>
                  <a:close/>
                  <a:moveTo>
                    <a:pt x="191" y="572"/>
                  </a:moveTo>
                  <a:cubicBezTo>
                    <a:pt x="192" y="572"/>
                    <a:pt x="192" y="571"/>
                    <a:pt x="193" y="571"/>
                  </a:cubicBezTo>
                  <a:cubicBezTo>
                    <a:pt x="196" y="571"/>
                    <a:pt x="195" y="574"/>
                    <a:pt x="194" y="575"/>
                  </a:cubicBezTo>
                  <a:cubicBezTo>
                    <a:pt x="192" y="575"/>
                    <a:pt x="191" y="574"/>
                    <a:pt x="191" y="572"/>
                  </a:cubicBezTo>
                  <a:close/>
                  <a:moveTo>
                    <a:pt x="197" y="530"/>
                  </a:moveTo>
                  <a:cubicBezTo>
                    <a:pt x="198" y="532"/>
                    <a:pt x="201" y="535"/>
                    <a:pt x="199" y="537"/>
                  </a:cubicBezTo>
                  <a:cubicBezTo>
                    <a:pt x="196" y="536"/>
                    <a:pt x="195" y="533"/>
                    <a:pt x="197" y="530"/>
                  </a:cubicBezTo>
                  <a:close/>
                  <a:moveTo>
                    <a:pt x="198" y="511"/>
                  </a:moveTo>
                  <a:cubicBezTo>
                    <a:pt x="200" y="506"/>
                    <a:pt x="196" y="506"/>
                    <a:pt x="197" y="500"/>
                  </a:cubicBezTo>
                  <a:cubicBezTo>
                    <a:pt x="201" y="502"/>
                    <a:pt x="205" y="510"/>
                    <a:pt x="198" y="511"/>
                  </a:cubicBezTo>
                  <a:close/>
                  <a:moveTo>
                    <a:pt x="202" y="571"/>
                  </a:moveTo>
                  <a:cubicBezTo>
                    <a:pt x="202" y="573"/>
                    <a:pt x="201" y="574"/>
                    <a:pt x="200" y="575"/>
                  </a:cubicBezTo>
                  <a:cubicBezTo>
                    <a:pt x="200" y="576"/>
                    <a:pt x="200" y="570"/>
                    <a:pt x="202" y="571"/>
                  </a:cubicBezTo>
                  <a:close/>
                  <a:moveTo>
                    <a:pt x="212" y="482"/>
                  </a:moveTo>
                  <a:cubicBezTo>
                    <a:pt x="216" y="484"/>
                    <a:pt x="209" y="492"/>
                    <a:pt x="210" y="495"/>
                  </a:cubicBezTo>
                  <a:cubicBezTo>
                    <a:pt x="204" y="492"/>
                    <a:pt x="209" y="485"/>
                    <a:pt x="212" y="482"/>
                  </a:cubicBezTo>
                  <a:close/>
                  <a:moveTo>
                    <a:pt x="211" y="472"/>
                  </a:moveTo>
                  <a:cubicBezTo>
                    <a:pt x="210" y="472"/>
                    <a:pt x="210" y="470"/>
                    <a:pt x="208" y="471"/>
                  </a:cubicBezTo>
                  <a:cubicBezTo>
                    <a:pt x="206" y="464"/>
                    <a:pt x="211" y="461"/>
                    <a:pt x="213" y="456"/>
                  </a:cubicBezTo>
                  <a:cubicBezTo>
                    <a:pt x="216" y="457"/>
                    <a:pt x="216" y="461"/>
                    <a:pt x="218" y="462"/>
                  </a:cubicBezTo>
                  <a:cubicBezTo>
                    <a:pt x="216" y="466"/>
                    <a:pt x="214" y="469"/>
                    <a:pt x="211" y="472"/>
                  </a:cubicBezTo>
                  <a:close/>
                  <a:moveTo>
                    <a:pt x="217" y="452"/>
                  </a:moveTo>
                  <a:cubicBezTo>
                    <a:pt x="219" y="449"/>
                    <a:pt x="222" y="448"/>
                    <a:pt x="223" y="445"/>
                  </a:cubicBezTo>
                  <a:cubicBezTo>
                    <a:pt x="226" y="445"/>
                    <a:pt x="226" y="449"/>
                    <a:pt x="229" y="451"/>
                  </a:cubicBezTo>
                  <a:cubicBezTo>
                    <a:pt x="225" y="455"/>
                    <a:pt x="219" y="461"/>
                    <a:pt x="217" y="452"/>
                  </a:cubicBezTo>
                  <a:close/>
                  <a:moveTo>
                    <a:pt x="224" y="411"/>
                  </a:moveTo>
                  <a:cubicBezTo>
                    <a:pt x="224" y="409"/>
                    <a:pt x="225" y="409"/>
                    <a:pt x="225" y="407"/>
                  </a:cubicBezTo>
                  <a:cubicBezTo>
                    <a:pt x="227" y="408"/>
                    <a:pt x="227" y="406"/>
                    <a:pt x="228" y="405"/>
                  </a:cubicBezTo>
                  <a:cubicBezTo>
                    <a:pt x="230" y="404"/>
                    <a:pt x="230" y="407"/>
                    <a:pt x="231" y="407"/>
                  </a:cubicBezTo>
                  <a:cubicBezTo>
                    <a:pt x="229" y="409"/>
                    <a:pt x="229" y="412"/>
                    <a:pt x="226" y="413"/>
                  </a:cubicBezTo>
                  <a:cubicBezTo>
                    <a:pt x="226" y="412"/>
                    <a:pt x="226" y="412"/>
                    <a:pt x="227" y="412"/>
                  </a:cubicBezTo>
                  <a:cubicBezTo>
                    <a:pt x="226" y="411"/>
                    <a:pt x="225" y="412"/>
                    <a:pt x="224" y="411"/>
                  </a:cubicBezTo>
                  <a:close/>
                  <a:moveTo>
                    <a:pt x="235" y="413"/>
                  </a:moveTo>
                  <a:cubicBezTo>
                    <a:pt x="233" y="414"/>
                    <a:pt x="232" y="417"/>
                    <a:pt x="229" y="418"/>
                  </a:cubicBezTo>
                  <a:cubicBezTo>
                    <a:pt x="231" y="416"/>
                    <a:pt x="231" y="413"/>
                    <a:pt x="235" y="413"/>
                  </a:cubicBezTo>
                  <a:close/>
                  <a:moveTo>
                    <a:pt x="228" y="377"/>
                  </a:moveTo>
                  <a:cubicBezTo>
                    <a:pt x="229" y="375"/>
                    <a:pt x="230" y="373"/>
                    <a:pt x="232" y="371"/>
                  </a:cubicBezTo>
                  <a:cubicBezTo>
                    <a:pt x="236" y="374"/>
                    <a:pt x="236" y="378"/>
                    <a:pt x="240" y="381"/>
                  </a:cubicBezTo>
                  <a:cubicBezTo>
                    <a:pt x="240" y="384"/>
                    <a:pt x="238" y="385"/>
                    <a:pt x="236" y="386"/>
                  </a:cubicBezTo>
                  <a:cubicBezTo>
                    <a:pt x="232" y="385"/>
                    <a:pt x="231" y="380"/>
                    <a:pt x="228" y="377"/>
                  </a:cubicBezTo>
                  <a:close/>
                  <a:moveTo>
                    <a:pt x="238" y="394"/>
                  </a:moveTo>
                  <a:cubicBezTo>
                    <a:pt x="238" y="395"/>
                    <a:pt x="241" y="396"/>
                    <a:pt x="240" y="398"/>
                  </a:cubicBezTo>
                  <a:cubicBezTo>
                    <a:pt x="238" y="397"/>
                    <a:pt x="236" y="397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lose/>
                  <a:moveTo>
                    <a:pt x="249" y="393"/>
                  </a:moveTo>
                  <a:cubicBezTo>
                    <a:pt x="252" y="395"/>
                    <a:pt x="246" y="397"/>
                    <a:pt x="246" y="399"/>
                  </a:cubicBezTo>
                  <a:cubicBezTo>
                    <a:pt x="244" y="397"/>
                    <a:pt x="249" y="396"/>
                    <a:pt x="249" y="393"/>
                  </a:cubicBezTo>
                  <a:close/>
                  <a:moveTo>
                    <a:pt x="253" y="398"/>
                  </a:moveTo>
                  <a:cubicBezTo>
                    <a:pt x="253" y="401"/>
                    <a:pt x="250" y="401"/>
                    <a:pt x="249" y="404"/>
                  </a:cubicBezTo>
                  <a:cubicBezTo>
                    <a:pt x="247" y="404"/>
                    <a:pt x="248" y="401"/>
                    <a:pt x="246" y="401"/>
                  </a:cubicBezTo>
                  <a:cubicBezTo>
                    <a:pt x="248" y="399"/>
                    <a:pt x="252" y="393"/>
                    <a:pt x="253" y="398"/>
                  </a:cubicBezTo>
                  <a:close/>
                  <a:moveTo>
                    <a:pt x="257" y="403"/>
                  </a:moveTo>
                  <a:cubicBezTo>
                    <a:pt x="263" y="407"/>
                    <a:pt x="267" y="415"/>
                    <a:pt x="265" y="424"/>
                  </a:cubicBezTo>
                  <a:cubicBezTo>
                    <a:pt x="258" y="421"/>
                    <a:pt x="257" y="413"/>
                    <a:pt x="251" y="409"/>
                  </a:cubicBezTo>
                  <a:cubicBezTo>
                    <a:pt x="253" y="407"/>
                    <a:pt x="255" y="405"/>
                    <a:pt x="257" y="403"/>
                  </a:cubicBezTo>
                  <a:close/>
                  <a:moveTo>
                    <a:pt x="265" y="341"/>
                  </a:moveTo>
                  <a:cubicBezTo>
                    <a:pt x="268" y="341"/>
                    <a:pt x="270" y="345"/>
                    <a:pt x="268" y="347"/>
                  </a:cubicBezTo>
                  <a:cubicBezTo>
                    <a:pt x="266" y="346"/>
                    <a:pt x="265" y="344"/>
                    <a:pt x="265" y="341"/>
                  </a:cubicBezTo>
                  <a:close/>
                  <a:moveTo>
                    <a:pt x="267" y="356"/>
                  </a:moveTo>
                  <a:cubicBezTo>
                    <a:pt x="270" y="356"/>
                    <a:pt x="270" y="360"/>
                    <a:pt x="272" y="361"/>
                  </a:cubicBezTo>
                  <a:cubicBezTo>
                    <a:pt x="272" y="363"/>
                    <a:pt x="270" y="363"/>
                    <a:pt x="269" y="365"/>
                  </a:cubicBezTo>
                  <a:cubicBezTo>
                    <a:pt x="266" y="364"/>
                    <a:pt x="265" y="358"/>
                    <a:pt x="267" y="356"/>
                  </a:cubicBezTo>
                  <a:close/>
                  <a:moveTo>
                    <a:pt x="269" y="375"/>
                  </a:moveTo>
                  <a:cubicBezTo>
                    <a:pt x="270" y="376"/>
                    <a:pt x="270" y="376"/>
                    <a:pt x="271" y="377"/>
                  </a:cubicBezTo>
                  <a:cubicBezTo>
                    <a:pt x="271" y="379"/>
                    <a:pt x="269" y="379"/>
                    <a:pt x="268" y="381"/>
                  </a:cubicBezTo>
                  <a:cubicBezTo>
                    <a:pt x="267" y="379"/>
                    <a:pt x="268" y="377"/>
                    <a:pt x="269" y="375"/>
                  </a:cubicBezTo>
                  <a:close/>
                  <a:moveTo>
                    <a:pt x="274" y="424"/>
                  </a:moveTo>
                  <a:cubicBezTo>
                    <a:pt x="272" y="424"/>
                    <a:pt x="272" y="426"/>
                    <a:pt x="270" y="426"/>
                  </a:cubicBezTo>
                  <a:cubicBezTo>
                    <a:pt x="271" y="425"/>
                    <a:pt x="272" y="422"/>
                    <a:pt x="274" y="424"/>
                  </a:cubicBezTo>
                  <a:close/>
                  <a:moveTo>
                    <a:pt x="276" y="428"/>
                  </a:moveTo>
                  <a:cubicBezTo>
                    <a:pt x="277" y="429"/>
                    <a:pt x="278" y="429"/>
                    <a:pt x="278" y="431"/>
                  </a:cubicBezTo>
                  <a:cubicBezTo>
                    <a:pt x="277" y="431"/>
                    <a:pt x="276" y="431"/>
                    <a:pt x="276" y="432"/>
                  </a:cubicBezTo>
                  <a:cubicBezTo>
                    <a:pt x="274" y="433"/>
                    <a:pt x="275" y="430"/>
                    <a:pt x="273" y="431"/>
                  </a:cubicBezTo>
                  <a:cubicBezTo>
                    <a:pt x="273" y="429"/>
                    <a:pt x="274" y="428"/>
                    <a:pt x="276" y="428"/>
                  </a:cubicBezTo>
                  <a:close/>
                  <a:moveTo>
                    <a:pt x="287" y="559"/>
                  </a:moveTo>
                  <a:cubicBezTo>
                    <a:pt x="287" y="563"/>
                    <a:pt x="286" y="564"/>
                    <a:pt x="285" y="566"/>
                  </a:cubicBezTo>
                  <a:cubicBezTo>
                    <a:pt x="281" y="564"/>
                    <a:pt x="282" y="558"/>
                    <a:pt x="287" y="559"/>
                  </a:cubicBezTo>
                  <a:close/>
                  <a:moveTo>
                    <a:pt x="286" y="354"/>
                  </a:moveTo>
                  <a:cubicBezTo>
                    <a:pt x="287" y="353"/>
                    <a:pt x="287" y="350"/>
                    <a:pt x="290" y="350"/>
                  </a:cubicBezTo>
                  <a:cubicBezTo>
                    <a:pt x="291" y="353"/>
                    <a:pt x="288" y="354"/>
                    <a:pt x="286" y="354"/>
                  </a:cubicBezTo>
                  <a:close/>
                  <a:moveTo>
                    <a:pt x="290" y="356"/>
                  </a:moveTo>
                  <a:cubicBezTo>
                    <a:pt x="290" y="358"/>
                    <a:pt x="288" y="358"/>
                    <a:pt x="288" y="359"/>
                  </a:cubicBezTo>
                  <a:cubicBezTo>
                    <a:pt x="286" y="358"/>
                    <a:pt x="289" y="354"/>
                    <a:pt x="290" y="356"/>
                  </a:cubicBezTo>
                  <a:close/>
                  <a:moveTo>
                    <a:pt x="289" y="375"/>
                  </a:moveTo>
                  <a:cubicBezTo>
                    <a:pt x="286" y="376"/>
                    <a:pt x="288" y="372"/>
                    <a:pt x="287" y="370"/>
                  </a:cubicBezTo>
                  <a:cubicBezTo>
                    <a:pt x="289" y="370"/>
                    <a:pt x="291" y="373"/>
                    <a:pt x="289" y="375"/>
                  </a:cubicBezTo>
                  <a:close/>
                  <a:moveTo>
                    <a:pt x="288" y="441"/>
                  </a:moveTo>
                  <a:cubicBezTo>
                    <a:pt x="290" y="442"/>
                    <a:pt x="290" y="441"/>
                    <a:pt x="291" y="440"/>
                  </a:cubicBezTo>
                  <a:cubicBezTo>
                    <a:pt x="292" y="442"/>
                    <a:pt x="289" y="444"/>
                    <a:pt x="288" y="445"/>
                  </a:cubicBezTo>
                  <a:cubicBezTo>
                    <a:pt x="287" y="445"/>
                    <a:pt x="289" y="443"/>
                    <a:pt x="288" y="441"/>
                  </a:cubicBezTo>
                  <a:close/>
                  <a:moveTo>
                    <a:pt x="300" y="437"/>
                  </a:moveTo>
                  <a:cubicBezTo>
                    <a:pt x="304" y="437"/>
                    <a:pt x="304" y="441"/>
                    <a:pt x="304" y="445"/>
                  </a:cubicBezTo>
                  <a:cubicBezTo>
                    <a:pt x="299" y="449"/>
                    <a:pt x="295" y="453"/>
                    <a:pt x="291" y="458"/>
                  </a:cubicBezTo>
                  <a:cubicBezTo>
                    <a:pt x="290" y="456"/>
                    <a:pt x="288" y="455"/>
                    <a:pt x="288" y="452"/>
                  </a:cubicBezTo>
                  <a:cubicBezTo>
                    <a:pt x="293" y="448"/>
                    <a:pt x="297" y="443"/>
                    <a:pt x="300" y="437"/>
                  </a:cubicBezTo>
                  <a:close/>
                  <a:moveTo>
                    <a:pt x="294" y="465"/>
                  </a:moveTo>
                  <a:cubicBezTo>
                    <a:pt x="290" y="459"/>
                    <a:pt x="299" y="455"/>
                    <a:pt x="303" y="451"/>
                  </a:cubicBezTo>
                  <a:cubicBezTo>
                    <a:pt x="302" y="455"/>
                    <a:pt x="298" y="462"/>
                    <a:pt x="294" y="465"/>
                  </a:cubicBezTo>
                  <a:close/>
                  <a:moveTo>
                    <a:pt x="302" y="473"/>
                  </a:moveTo>
                  <a:cubicBezTo>
                    <a:pt x="300" y="473"/>
                    <a:pt x="299" y="471"/>
                    <a:pt x="299" y="470"/>
                  </a:cubicBezTo>
                  <a:cubicBezTo>
                    <a:pt x="298" y="467"/>
                    <a:pt x="301" y="466"/>
                    <a:pt x="302" y="464"/>
                  </a:cubicBezTo>
                  <a:cubicBezTo>
                    <a:pt x="302" y="466"/>
                    <a:pt x="303" y="469"/>
                    <a:pt x="302" y="473"/>
                  </a:cubicBezTo>
                  <a:close/>
                  <a:moveTo>
                    <a:pt x="299" y="489"/>
                  </a:moveTo>
                  <a:cubicBezTo>
                    <a:pt x="305" y="493"/>
                    <a:pt x="304" y="504"/>
                    <a:pt x="297" y="505"/>
                  </a:cubicBezTo>
                  <a:cubicBezTo>
                    <a:pt x="292" y="500"/>
                    <a:pt x="295" y="493"/>
                    <a:pt x="299" y="489"/>
                  </a:cubicBezTo>
                  <a:close/>
                  <a:moveTo>
                    <a:pt x="299" y="671"/>
                  </a:moveTo>
                  <a:cubicBezTo>
                    <a:pt x="300" y="669"/>
                    <a:pt x="303" y="674"/>
                    <a:pt x="301" y="675"/>
                  </a:cubicBezTo>
                  <a:cubicBezTo>
                    <a:pt x="298" y="676"/>
                    <a:pt x="300" y="671"/>
                    <a:pt x="299" y="671"/>
                  </a:cubicBezTo>
                  <a:close/>
                  <a:moveTo>
                    <a:pt x="295" y="541"/>
                  </a:moveTo>
                  <a:cubicBezTo>
                    <a:pt x="294" y="539"/>
                    <a:pt x="292" y="539"/>
                    <a:pt x="291" y="538"/>
                  </a:cubicBezTo>
                  <a:cubicBezTo>
                    <a:pt x="292" y="535"/>
                    <a:pt x="294" y="534"/>
                    <a:pt x="295" y="532"/>
                  </a:cubicBezTo>
                  <a:cubicBezTo>
                    <a:pt x="296" y="533"/>
                    <a:pt x="296" y="536"/>
                    <a:pt x="298" y="538"/>
                  </a:cubicBezTo>
                  <a:cubicBezTo>
                    <a:pt x="297" y="539"/>
                    <a:pt x="296" y="539"/>
                    <a:pt x="295" y="541"/>
                  </a:cubicBezTo>
                  <a:close/>
                  <a:moveTo>
                    <a:pt x="300" y="542"/>
                  </a:moveTo>
                  <a:cubicBezTo>
                    <a:pt x="300" y="544"/>
                    <a:pt x="298" y="545"/>
                    <a:pt x="298" y="546"/>
                  </a:cubicBezTo>
                  <a:cubicBezTo>
                    <a:pt x="296" y="545"/>
                    <a:pt x="297" y="542"/>
                    <a:pt x="300" y="542"/>
                  </a:cubicBezTo>
                  <a:close/>
                  <a:moveTo>
                    <a:pt x="296" y="558"/>
                  </a:moveTo>
                  <a:cubicBezTo>
                    <a:pt x="298" y="559"/>
                    <a:pt x="298" y="561"/>
                    <a:pt x="299" y="564"/>
                  </a:cubicBezTo>
                  <a:cubicBezTo>
                    <a:pt x="298" y="564"/>
                    <a:pt x="298" y="566"/>
                    <a:pt x="296" y="566"/>
                  </a:cubicBezTo>
                  <a:cubicBezTo>
                    <a:pt x="294" y="564"/>
                    <a:pt x="295" y="562"/>
                    <a:pt x="294" y="560"/>
                  </a:cubicBezTo>
                  <a:cubicBezTo>
                    <a:pt x="294" y="559"/>
                    <a:pt x="296" y="559"/>
                    <a:pt x="296" y="558"/>
                  </a:cubicBezTo>
                  <a:close/>
                  <a:moveTo>
                    <a:pt x="296" y="579"/>
                  </a:moveTo>
                  <a:cubicBezTo>
                    <a:pt x="301" y="581"/>
                    <a:pt x="301" y="592"/>
                    <a:pt x="297" y="595"/>
                  </a:cubicBezTo>
                  <a:cubicBezTo>
                    <a:pt x="292" y="592"/>
                    <a:pt x="292" y="583"/>
                    <a:pt x="296" y="579"/>
                  </a:cubicBezTo>
                  <a:close/>
                  <a:moveTo>
                    <a:pt x="296" y="631"/>
                  </a:moveTo>
                  <a:cubicBezTo>
                    <a:pt x="297" y="629"/>
                    <a:pt x="298" y="633"/>
                    <a:pt x="298" y="635"/>
                  </a:cubicBezTo>
                  <a:cubicBezTo>
                    <a:pt x="294" y="635"/>
                    <a:pt x="298" y="632"/>
                    <a:pt x="296" y="631"/>
                  </a:cubicBezTo>
                  <a:close/>
                  <a:moveTo>
                    <a:pt x="297" y="612"/>
                  </a:moveTo>
                  <a:cubicBezTo>
                    <a:pt x="299" y="613"/>
                    <a:pt x="300" y="616"/>
                    <a:pt x="299" y="619"/>
                  </a:cubicBezTo>
                  <a:cubicBezTo>
                    <a:pt x="296" y="618"/>
                    <a:pt x="295" y="614"/>
                    <a:pt x="297" y="612"/>
                  </a:cubicBezTo>
                  <a:close/>
                  <a:moveTo>
                    <a:pt x="297" y="699"/>
                  </a:moveTo>
                  <a:cubicBezTo>
                    <a:pt x="298" y="700"/>
                    <a:pt x="298" y="704"/>
                    <a:pt x="298" y="707"/>
                  </a:cubicBezTo>
                  <a:cubicBezTo>
                    <a:pt x="296" y="707"/>
                    <a:pt x="296" y="704"/>
                    <a:pt x="295" y="702"/>
                  </a:cubicBezTo>
                  <a:cubicBezTo>
                    <a:pt x="295" y="700"/>
                    <a:pt x="297" y="701"/>
                    <a:pt x="297" y="699"/>
                  </a:cubicBezTo>
                  <a:close/>
                  <a:moveTo>
                    <a:pt x="300" y="640"/>
                  </a:moveTo>
                  <a:cubicBezTo>
                    <a:pt x="301" y="640"/>
                    <a:pt x="302" y="640"/>
                    <a:pt x="302" y="641"/>
                  </a:cubicBezTo>
                  <a:cubicBezTo>
                    <a:pt x="302" y="645"/>
                    <a:pt x="299" y="645"/>
                    <a:pt x="298" y="647"/>
                  </a:cubicBezTo>
                  <a:cubicBezTo>
                    <a:pt x="296" y="645"/>
                    <a:pt x="300" y="642"/>
                    <a:pt x="300" y="640"/>
                  </a:cubicBezTo>
                  <a:close/>
                  <a:moveTo>
                    <a:pt x="301" y="532"/>
                  </a:moveTo>
                  <a:cubicBezTo>
                    <a:pt x="299" y="529"/>
                    <a:pt x="297" y="526"/>
                    <a:pt x="300" y="522"/>
                  </a:cubicBezTo>
                  <a:cubicBezTo>
                    <a:pt x="303" y="523"/>
                    <a:pt x="302" y="530"/>
                    <a:pt x="301" y="532"/>
                  </a:cubicBezTo>
                  <a:close/>
                  <a:moveTo>
                    <a:pt x="295" y="514"/>
                  </a:moveTo>
                  <a:cubicBezTo>
                    <a:pt x="300" y="514"/>
                    <a:pt x="297" y="519"/>
                    <a:pt x="295" y="521"/>
                  </a:cubicBezTo>
                  <a:cubicBezTo>
                    <a:pt x="294" y="521"/>
                    <a:pt x="295" y="519"/>
                    <a:pt x="293" y="519"/>
                  </a:cubicBezTo>
                  <a:cubicBezTo>
                    <a:pt x="293" y="516"/>
                    <a:pt x="295" y="516"/>
                    <a:pt x="295" y="514"/>
                  </a:cubicBezTo>
                  <a:close/>
                  <a:moveTo>
                    <a:pt x="291" y="513"/>
                  </a:moveTo>
                  <a:cubicBezTo>
                    <a:pt x="290" y="509"/>
                    <a:pt x="289" y="507"/>
                    <a:pt x="290" y="503"/>
                  </a:cubicBezTo>
                  <a:cubicBezTo>
                    <a:pt x="292" y="505"/>
                    <a:pt x="293" y="508"/>
                    <a:pt x="295" y="510"/>
                  </a:cubicBezTo>
                  <a:cubicBezTo>
                    <a:pt x="294" y="511"/>
                    <a:pt x="293" y="513"/>
                    <a:pt x="291" y="513"/>
                  </a:cubicBezTo>
                  <a:close/>
                  <a:moveTo>
                    <a:pt x="292" y="550"/>
                  </a:moveTo>
                  <a:cubicBezTo>
                    <a:pt x="293" y="550"/>
                    <a:pt x="293" y="551"/>
                    <a:pt x="294" y="551"/>
                  </a:cubicBezTo>
                  <a:cubicBezTo>
                    <a:pt x="294" y="552"/>
                    <a:pt x="293" y="554"/>
                    <a:pt x="291" y="554"/>
                  </a:cubicBezTo>
                  <a:cubicBezTo>
                    <a:pt x="290" y="553"/>
                    <a:pt x="291" y="551"/>
                    <a:pt x="292" y="550"/>
                  </a:cubicBezTo>
                  <a:close/>
                  <a:moveTo>
                    <a:pt x="293" y="660"/>
                  </a:moveTo>
                  <a:cubicBezTo>
                    <a:pt x="296" y="659"/>
                    <a:pt x="294" y="663"/>
                    <a:pt x="295" y="664"/>
                  </a:cubicBezTo>
                  <a:cubicBezTo>
                    <a:pt x="292" y="664"/>
                    <a:pt x="293" y="661"/>
                    <a:pt x="293" y="660"/>
                  </a:cubicBezTo>
                  <a:close/>
                  <a:moveTo>
                    <a:pt x="294" y="689"/>
                  </a:moveTo>
                  <a:cubicBezTo>
                    <a:pt x="296" y="690"/>
                    <a:pt x="295" y="693"/>
                    <a:pt x="294" y="694"/>
                  </a:cubicBezTo>
                  <a:cubicBezTo>
                    <a:pt x="293" y="693"/>
                    <a:pt x="293" y="690"/>
                    <a:pt x="294" y="689"/>
                  </a:cubicBezTo>
                  <a:close/>
                  <a:moveTo>
                    <a:pt x="297" y="723"/>
                  </a:moveTo>
                  <a:cubicBezTo>
                    <a:pt x="300" y="725"/>
                    <a:pt x="301" y="733"/>
                    <a:pt x="298" y="734"/>
                  </a:cubicBezTo>
                  <a:cubicBezTo>
                    <a:pt x="294" y="732"/>
                    <a:pt x="294" y="726"/>
                    <a:pt x="297" y="723"/>
                  </a:cubicBezTo>
                  <a:close/>
                  <a:moveTo>
                    <a:pt x="299" y="763"/>
                  </a:moveTo>
                  <a:cubicBezTo>
                    <a:pt x="301" y="763"/>
                    <a:pt x="299" y="766"/>
                    <a:pt x="297" y="766"/>
                  </a:cubicBezTo>
                  <a:cubicBezTo>
                    <a:pt x="297" y="763"/>
                    <a:pt x="299" y="764"/>
                    <a:pt x="299" y="763"/>
                  </a:cubicBezTo>
                  <a:close/>
                  <a:moveTo>
                    <a:pt x="299" y="787"/>
                  </a:moveTo>
                  <a:cubicBezTo>
                    <a:pt x="300" y="789"/>
                    <a:pt x="298" y="791"/>
                    <a:pt x="296" y="791"/>
                  </a:cubicBezTo>
                  <a:cubicBezTo>
                    <a:pt x="295" y="790"/>
                    <a:pt x="295" y="787"/>
                    <a:pt x="299" y="787"/>
                  </a:cubicBezTo>
                  <a:close/>
                  <a:moveTo>
                    <a:pt x="301" y="811"/>
                  </a:moveTo>
                  <a:cubicBezTo>
                    <a:pt x="303" y="815"/>
                    <a:pt x="300" y="819"/>
                    <a:pt x="297" y="819"/>
                  </a:cubicBezTo>
                  <a:cubicBezTo>
                    <a:pt x="298" y="816"/>
                    <a:pt x="300" y="814"/>
                    <a:pt x="301" y="811"/>
                  </a:cubicBezTo>
                  <a:close/>
                  <a:moveTo>
                    <a:pt x="300" y="655"/>
                  </a:moveTo>
                  <a:cubicBezTo>
                    <a:pt x="297" y="653"/>
                    <a:pt x="302" y="650"/>
                    <a:pt x="302" y="649"/>
                  </a:cubicBezTo>
                  <a:cubicBezTo>
                    <a:pt x="304" y="651"/>
                    <a:pt x="301" y="653"/>
                    <a:pt x="300" y="655"/>
                  </a:cubicBezTo>
                  <a:close/>
                  <a:moveTo>
                    <a:pt x="300" y="511"/>
                  </a:moveTo>
                  <a:cubicBezTo>
                    <a:pt x="300" y="508"/>
                    <a:pt x="301" y="506"/>
                    <a:pt x="303" y="506"/>
                  </a:cubicBezTo>
                  <a:cubicBezTo>
                    <a:pt x="303" y="508"/>
                    <a:pt x="304" y="512"/>
                    <a:pt x="300" y="511"/>
                  </a:cubicBezTo>
                  <a:close/>
                  <a:moveTo>
                    <a:pt x="289" y="466"/>
                  </a:moveTo>
                  <a:cubicBezTo>
                    <a:pt x="291" y="466"/>
                    <a:pt x="291" y="469"/>
                    <a:pt x="291" y="470"/>
                  </a:cubicBezTo>
                  <a:cubicBezTo>
                    <a:pt x="292" y="472"/>
                    <a:pt x="290" y="472"/>
                    <a:pt x="289" y="473"/>
                  </a:cubicBezTo>
                  <a:cubicBezTo>
                    <a:pt x="288" y="472"/>
                    <a:pt x="288" y="468"/>
                    <a:pt x="289" y="466"/>
                  </a:cubicBezTo>
                  <a:close/>
                  <a:moveTo>
                    <a:pt x="295" y="474"/>
                  </a:moveTo>
                  <a:cubicBezTo>
                    <a:pt x="299" y="479"/>
                    <a:pt x="293" y="484"/>
                    <a:pt x="289" y="486"/>
                  </a:cubicBezTo>
                  <a:cubicBezTo>
                    <a:pt x="288" y="481"/>
                    <a:pt x="293" y="478"/>
                    <a:pt x="295" y="474"/>
                  </a:cubicBezTo>
                  <a:close/>
                  <a:moveTo>
                    <a:pt x="289" y="688"/>
                  </a:moveTo>
                  <a:cubicBezTo>
                    <a:pt x="288" y="687"/>
                    <a:pt x="288" y="685"/>
                    <a:pt x="289" y="683"/>
                  </a:cubicBezTo>
                  <a:cubicBezTo>
                    <a:pt x="291" y="683"/>
                    <a:pt x="290" y="687"/>
                    <a:pt x="289" y="688"/>
                  </a:cubicBezTo>
                  <a:close/>
                  <a:moveTo>
                    <a:pt x="290" y="710"/>
                  </a:moveTo>
                  <a:cubicBezTo>
                    <a:pt x="292" y="711"/>
                    <a:pt x="290" y="714"/>
                    <a:pt x="293" y="713"/>
                  </a:cubicBezTo>
                  <a:cubicBezTo>
                    <a:pt x="293" y="716"/>
                    <a:pt x="291" y="716"/>
                    <a:pt x="291" y="718"/>
                  </a:cubicBezTo>
                  <a:cubicBezTo>
                    <a:pt x="288" y="716"/>
                    <a:pt x="288" y="712"/>
                    <a:pt x="290" y="710"/>
                  </a:cubicBezTo>
                  <a:close/>
                  <a:moveTo>
                    <a:pt x="292" y="754"/>
                  </a:moveTo>
                  <a:cubicBezTo>
                    <a:pt x="291" y="753"/>
                    <a:pt x="290" y="753"/>
                    <a:pt x="288" y="753"/>
                  </a:cubicBezTo>
                  <a:cubicBezTo>
                    <a:pt x="289" y="751"/>
                    <a:pt x="292" y="749"/>
                    <a:pt x="293" y="747"/>
                  </a:cubicBezTo>
                  <a:cubicBezTo>
                    <a:pt x="296" y="749"/>
                    <a:pt x="293" y="752"/>
                    <a:pt x="292" y="754"/>
                  </a:cubicBezTo>
                  <a:close/>
                  <a:moveTo>
                    <a:pt x="297" y="779"/>
                  </a:moveTo>
                  <a:cubicBezTo>
                    <a:pt x="298" y="783"/>
                    <a:pt x="294" y="783"/>
                    <a:pt x="293" y="785"/>
                  </a:cubicBezTo>
                  <a:cubicBezTo>
                    <a:pt x="292" y="784"/>
                    <a:pt x="294" y="778"/>
                    <a:pt x="297" y="779"/>
                  </a:cubicBezTo>
                  <a:close/>
                  <a:moveTo>
                    <a:pt x="310" y="823"/>
                  </a:moveTo>
                  <a:cubicBezTo>
                    <a:pt x="306" y="831"/>
                    <a:pt x="300" y="843"/>
                    <a:pt x="294" y="851"/>
                  </a:cubicBezTo>
                  <a:cubicBezTo>
                    <a:pt x="296" y="841"/>
                    <a:pt x="304" y="831"/>
                    <a:pt x="310" y="823"/>
                  </a:cubicBezTo>
                  <a:close/>
                  <a:moveTo>
                    <a:pt x="306" y="842"/>
                  </a:moveTo>
                  <a:cubicBezTo>
                    <a:pt x="308" y="837"/>
                    <a:pt x="311" y="834"/>
                    <a:pt x="313" y="831"/>
                  </a:cubicBezTo>
                  <a:cubicBezTo>
                    <a:pt x="314" y="835"/>
                    <a:pt x="309" y="838"/>
                    <a:pt x="306" y="842"/>
                  </a:cubicBezTo>
                  <a:close/>
                  <a:moveTo>
                    <a:pt x="304" y="859"/>
                  </a:moveTo>
                  <a:cubicBezTo>
                    <a:pt x="302" y="859"/>
                    <a:pt x="301" y="859"/>
                    <a:pt x="300" y="859"/>
                  </a:cubicBezTo>
                  <a:cubicBezTo>
                    <a:pt x="302" y="855"/>
                    <a:pt x="304" y="852"/>
                    <a:pt x="307" y="849"/>
                  </a:cubicBezTo>
                  <a:cubicBezTo>
                    <a:pt x="309" y="853"/>
                    <a:pt x="304" y="855"/>
                    <a:pt x="304" y="859"/>
                  </a:cubicBezTo>
                  <a:close/>
                  <a:moveTo>
                    <a:pt x="314" y="838"/>
                  </a:moveTo>
                  <a:cubicBezTo>
                    <a:pt x="317" y="842"/>
                    <a:pt x="312" y="847"/>
                    <a:pt x="308" y="847"/>
                  </a:cubicBezTo>
                  <a:cubicBezTo>
                    <a:pt x="309" y="843"/>
                    <a:pt x="312" y="841"/>
                    <a:pt x="314" y="838"/>
                  </a:cubicBezTo>
                  <a:close/>
                  <a:moveTo>
                    <a:pt x="314" y="764"/>
                  </a:moveTo>
                  <a:cubicBezTo>
                    <a:pt x="315" y="761"/>
                    <a:pt x="319" y="765"/>
                    <a:pt x="317" y="767"/>
                  </a:cubicBezTo>
                  <a:cubicBezTo>
                    <a:pt x="315" y="767"/>
                    <a:pt x="315" y="765"/>
                    <a:pt x="314" y="764"/>
                  </a:cubicBezTo>
                  <a:close/>
                  <a:moveTo>
                    <a:pt x="321" y="827"/>
                  </a:moveTo>
                  <a:cubicBezTo>
                    <a:pt x="322" y="826"/>
                    <a:pt x="323" y="827"/>
                    <a:pt x="323" y="827"/>
                  </a:cubicBezTo>
                  <a:cubicBezTo>
                    <a:pt x="322" y="832"/>
                    <a:pt x="319" y="836"/>
                    <a:pt x="317" y="839"/>
                  </a:cubicBezTo>
                  <a:cubicBezTo>
                    <a:pt x="314" y="834"/>
                    <a:pt x="321" y="831"/>
                    <a:pt x="321" y="827"/>
                  </a:cubicBezTo>
                  <a:close/>
                  <a:moveTo>
                    <a:pt x="318" y="184"/>
                  </a:moveTo>
                  <a:cubicBezTo>
                    <a:pt x="316" y="178"/>
                    <a:pt x="318" y="176"/>
                    <a:pt x="318" y="170"/>
                  </a:cubicBezTo>
                  <a:cubicBezTo>
                    <a:pt x="321" y="174"/>
                    <a:pt x="324" y="177"/>
                    <a:pt x="323" y="182"/>
                  </a:cubicBezTo>
                  <a:cubicBezTo>
                    <a:pt x="322" y="183"/>
                    <a:pt x="321" y="184"/>
                    <a:pt x="318" y="184"/>
                  </a:cubicBezTo>
                  <a:close/>
                  <a:moveTo>
                    <a:pt x="319" y="159"/>
                  </a:moveTo>
                  <a:cubicBezTo>
                    <a:pt x="318" y="157"/>
                    <a:pt x="319" y="156"/>
                    <a:pt x="318" y="154"/>
                  </a:cubicBezTo>
                  <a:cubicBezTo>
                    <a:pt x="321" y="153"/>
                    <a:pt x="321" y="158"/>
                    <a:pt x="319" y="159"/>
                  </a:cubicBezTo>
                  <a:close/>
                  <a:moveTo>
                    <a:pt x="319" y="142"/>
                  </a:moveTo>
                  <a:cubicBezTo>
                    <a:pt x="321" y="144"/>
                    <a:pt x="322" y="147"/>
                    <a:pt x="324" y="150"/>
                  </a:cubicBezTo>
                  <a:cubicBezTo>
                    <a:pt x="322" y="149"/>
                    <a:pt x="319" y="145"/>
                    <a:pt x="319" y="142"/>
                  </a:cubicBezTo>
                  <a:close/>
                  <a:moveTo>
                    <a:pt x="322" y="111"/>
                  </a:moveTo>
                  <a:cubicBezTo>
                    <a:pt x="325" y="111"/>
                    <a:pt x="323" y="114"/>
                    <a:pt x="325" y="115"/>
                  </a:cubicBezTo>
                  <a:cubicBezTo>
                    <a:pt x="324" y="117"/>
                    <a:pt x="322" y="113"/>
                    <a:pt x="322" y="111"/>
                  </a:cubicBezTo>
                  <a:close/>
                  <a:moveTo>
                    <a:pt x="325" y="129"/>
                  </a:moveTo>
                  <a:cubicBezTo>
                    <a:pt x="323" y="126"/>
                    <a:pt x="321" y="125"/>
                    <a:pt x="321" y="121"/>
                  </a:cubicBezTo>
                  <a:cubicBezTo>
                    <a:pt x="324" y="121"/>
                    <a:pt x="324" y="125"/>
                    <a:pt x="325" y="129"/>
                  </a:cubicBezTo>
                  <a:close/>
                  <a:moveTo>
                    <a:pt x="323" y="65"/>
                  </a:moveTo>
                  <a:cubicBezTo>
                    <a:pt x="320" y="63"/>
                    <a:pt x="319" y="57"/>
                    <a:pt x="322" y="54"/>
                  </a:cubicBezTo>
                  <a:cubicBezTo>
                    <a:pt x="324" y="56"/>
                    <a:pt x="324" y="62"/>
                    <a:pt x="323" y="65"/>
                  </a:cubicBezTo>
                  <a:close/>
                  <a:moveTo>
                    <a:pt x="321" y="80"/>
                  </a:moveTo>
                  <a:cubicBezTo>
                    <a:pt x="323" y="81"/>
                    <a:pt x="321" y="82"/>
                    <a:pt x="321" y="84"/>
                  </a:cubicBezTo>
                  <a:cubicBezTo>
                    <a:pt x="319" y="83"/>
                    <a:pt x="320" y="81"/>
                    <a:pt x="321" y="80"/>
                  </a:cubicBezTo>
                  <a:close/>
                  <a:moveTo>
                    <a:pt x="323" y="137"/>
                  </a:moveTo>
                  <a:cubicBezTo>
                    <a:pt x="326" y="137"/>
                    <a:pt x="324" y="141"/>
                    <a:pt x="324" y="142"/>
                  </a:cubicBezTo>
                  <a:cubicBezTo>
                    <a:pt x="323" y="141"/>
                    <a:pt x="320" y="139"/>
                    <a:pt x="323" y="137"/>
                  </a:cubicBezTo>
                  <a:close/>
                  <a:moveTo>
                    <a:pt x="323" y="33"/>
                  </a:moveTo>
                  <a:cubicBezTo>
                    <a:pt x="317" y="36"/>
                    <a:pt x="320" y="42"/>
                    <a:pt x="321" y="48"/>
                  </a:cubicBezTo>
                  <a:cubicBezTo>
                    <a:pt x="319" y="49"/>
                    <a:pt x="318" y="48"/>
                    <a:pt x="316" y="50"/>
                  </a:cubicBezTo>
                  <a:cubicBezTo>
                    <a:pt x="309" y="41"/>
                    <a:pt x="319" y="36"/>
                    <a:pt x="323" y="30"/>
                  </a:cubicBezTo>
                  <a:cubicBezTo>
                    <a:pt x="326" y="32"/>
                    <a:pt x="330" y="39"/>
                    <a:pt x="326" y="42"/>
                  </a:cubicBezTo>
                  <a:cubicBezTo>
                    <a:pt x="327" y="37"/>
                    <a:pt x="323" y="37"/>
                    <a:pt x="323" y="33"/>
                  </a:cubicBezTo>
                  <a:close/>
                  <a:moveTo>
                    <a:pt x="325" y="209"/>
                  </a:moveTo>
                  <a:cubicBezTo>
                    <a:pt x="326" y="209"/>
                    <a:pt x="326" y="208"/>
                    <a:pt x="326" y="208"/>
                  </a:cubicBezTo>
                  <a:cubicBezTo>
                    <a:pt x="328" y="208"/>
                    <a:pt x="329" y="208"/>
                    <a:pt x="330" y="209"/>
                  </a:cubicBezTo>
                  <a:cubicBezTo>
                    <a:pt x="329" y="215"/>
                    <a:pt x="330" y="217"/>
                    <a:pt x="329" y="222"/>
                  </a:cubicBezTo>
                  <a:cubicBezTo>
                    <a:pt x="323" y="218"/>
                    <a:pt x="328" y="213"/>
                    <a:pt x="325" y="209"/>
                  </a:cubicBezTo>
                  <a:close/>
                  <a:moveTo>
                    <a:pt x="328" y="250"/>
                  </a:moveTo>
                  <a:cubicBezTo>
                    <a:pt x="325" y="243"/>
                    <a:pt x="323" y="236"/>
                    <a:pt x="329" y="230"/>
                  </a:cubicBezTo>
                  <a:cubicBezTo>
                    <a:pt x="330" y="237"/>
                    <a:pt x="329" y="244"/>
                    <a:pt x="328" y="250"/>
                  </a:cubicBezTo>
                  <a:close/>
                  <a:moveTo>
                    <a:pt x="330" y="176"/>
                  </a:moveTo>
                  <a:cubicBezTo>
                    <a:pt x="327" y="175"/>
                    <a:pt x="327" y="168"/>
                    <a:pt x="329" y="166"/>
                  </a:cubicBezTo>
                  <a:cubicBezTo>
                    <a:pt x="329" y="166"/>
                    <a:pt x="330" y="167"/>
                    <a:pt x="331" y="167"/>
                  </a:cubicBezTo>
                  <a:cubicBezTo>
                    <a:pt x="331" y="170"/>
                    <a:pt x="330" y="172"/>
                    <a:pt x="330" y="176"/>
                  </a:cubicBezTo>
                  <a:close/>
                  <a:moveTo>
                    <a:pt x="329" y="148"/>
                  </a:moveTo>
                  <a:cubicBezTo>
                    <a:pt x="329" y="147"/>
                    <a:pt x="329" y="145"/>
                    <a:pt x="329" y="144"/>
                  </a:cubicBezTo>
                  <a:cubicBezTo>
                    <a:pt x="331" y="144"/>
                    <a:pt x="332" y="148"/>
                    <a:pt x="329" y="148"/>
                  </a:cubicBezTo>
                  <a:close/>
                  <a:moveTo>
                    <a:pt x="333" y="18"/>
                  </a:moveTo>
                  <a:cubicBezTo>
                    <a:pt x="331" y="16"/>
                    <a:pt x="328" y="18"/>
                    <a:pt x="327" y="19"/>
                  </a:cubicBezTo>
                  <a:cubicBezTo>
                    <a:pt x="323" y="19"/>
                    <a:pt x="321" y="17"/>
                    <a:pt x="319" y="15"/>
                  </a:cubicBezTo>
                  <a:cubicBezTo>
                    <a:pt x="326" y="16"/>
                    <a:pt x="330" y="12"/>
                    <a:pt x="333" y="18"/>
                  </a:cubicBezTo>
                  <a:close/>
                  <a:moveTo>
                    <a:pt x="306" y="25"/>
                  </a:moveTo>
                  <a:cubicBezTo>
                    <a:pt x="309" y="21"/>
                    <a:pt x="320" y="21"/>
                    <a:pt x="320" y="25"/>
                  </a:cubicBezTo>
                  <a:cubicBezTo>
                    <a:pt x="320" y="29"/>
                    <a:pt x="311" y="29"/>
                    <a:pt x="310" y="34"/>
                  </a:cubicBezTo>
                  <a:cubicBezTo>
                    <a:pt x="308" y="29"/>
                    <a:pt x="305" y="27"/>
                    <a:pt x="306" y="25"/>
                  </a:cubicBezTo>
                  <a:close/>
                  <a:moveTo>
                    <a:pt x="307" y="40"/>
                  </a:moveTo>
                  <a:cubicBezTo>
                    <a:pt x="306" y="41"/>
                    <a:pt x="305" y="42"/>
                    <a:pt x="304" y="44"/>
                  </a:cubicBezTo>
                  <a:cubicBezTo>
                    <a:pt x="301" y="43"/>
                    <a:pt x="305" y="38"/>
                    <a:pt x="307" y="40"/>
                  </a:cubicBezTo>
                  <a:close/>
                  <a:moveTo>
                    <a:pt x="299" y="18"/>
                  </a:moveTo>
                  <a:cubicBezTo>
                    <a:pt x="299" y="20"/>
                    <a:pt x="294" y="20"/>
                    <a:pt x="292" y="19"/>
                  </a:cubicBezTo>
                  <a:cubicBezTo>
                    <a:pt x="294" y="18"/>
                    <a:pt x="297" y="18"/>
                    <a:pt x="299" y="18"/>
                  </a:cubicBezTo>
                  <a:close/>
                  <a:moveTo>
                    <a:pt x="283" y="33"/>
                  </a:moveTo>
                  <a:cubicBezTo>
                    <a:pt x="283" y="33"/>
                    <a:pt x="283" y="32"/>
                    <a:pt x="283" y="31"/>
                  </a:cubicBezTo>
                  <a:cubicBezTo>
                    <a:pt x="289" y="32"/>
                    <a:pt x="295" y="27"/>
                    <a:pt x="300" y="26"/>
                  </a:cubicBezTo>
                  <a:cubicBezTo>
                    <a:pt x="303" y="27"/>
                    <a:pt x="302" y="30"/>
                    <a:pt x="303" y="33"/>
                  </a:cubicBezTo>
                  <a:cubicBezTo>
                    <a:pt x="299" y="37"/>
                    <a:pt x="295" y="38"/>
                    <a:pt x="289" y="40"/>
                  </a:cubicBezTo>
                  <a:cubicBezTo>
                    <a:pt x="288" y="38"/>
                    <a:pt x="288" y="35"/>
                    <a:pt x="287" y="33"/>
                  </a:cubicBezTo>
                  <a:cubicBezTo>
                    <a:pt x="287" y="33"/>
                    <a:pt x="285" y="33"/>
                    <a:pt x="283" y="33"/>
                  </a:cubicBezTo>
                  <a:cubicBezTo>
                    <a:pt x="284" y="36"/>
                    <a:pt x="284" y="40"/>
                    <a:pt x="285" y="44"/>
                  </a:cubicBezTo>
                  <a:cubicBezTo>
                    <a:pt x="284" y="48"/>
                    <a:pt x="280" y="50"/>
                    <a:pt x="278" y="52"/>
                  </a:cubicBezTo>
                  <a:cubicBezTo>
                    <a:pt x="277" y="49"/>
                    <a:pt x="274" y="47"/>
                    <a:pt x="274" y="44"/>
                  </a:cubicBezTo>
                  <a:cubicBezTo>
                    <a:pt x="277" y="41"/>
                    <a:pt x="280" y="36"/>
                    <a:pt x="283" y="33"/>
                  </a:cubicBezTo>
                  <a:close/>
                  <a:moveTo>
                    <a:pt x="281" y="24"/>
                  </a:moveTo>
                  <a:cubicBezTo>
                    <a:pt x="278" y="29"/>
                    <a:pt x="270" y="23"/>
                    <a:pt x="267" y="29"/>
                  </a:cubicBezTo>
                  <a:cubicBezTo>
                    <a:pt x="263" y="26"/>
                    <a:pt x="255" y="29"/>
                    <a:pt x="252" y="24"/>
                  </a:cubicBezTo>
                  <a:cubicBezTo>
                    <a:pt x="261" y="21"/>
                    <a:pt x="271" y="23"/>
                    <a:pt x="281" y="24"/>
                  </a:cubicBezTo>
                  <a:close/>
                  <a:moveTo>
                    <a:pt x="251" y="31"/>
                  </a:moveTo>
                  <a:cubicBezTo>
                    <a:pt x="255" y="31"/>
                    <a:pt x="259" y="33"/>
                    <a:pt x="261" y="33"/>
                  </a:cubicBezTo>
                  <a:cubicBezTo>
                    <a:pt x="257" y="39"/>
                    <a:pt x="250" y="41"/>
                    <a:pt x="246" y="48"/>
                  </a:cubicBezTo>
                  <a:cubicBezTo>
                    <a:pt x="242" y="47"/>
                    <a:pt x="243" y="43"/>
                    <a:pt x="242" y="41"/>
                  </a:cubicBezTo>
                  <a:cubicBezTo>
                    <a:pt x="246" y="38"/>
                    <a:pt x="248" y="34"/>
                    <a:pt x="251" y="31"/>
                  </a:cubicBezTo>
                  <a:close/>
                  <a:moveTo>
                    <a:pt x="238" y="29"/>
                  </a:moveTo>
                  <a:cubicBezTo>
                    <a:pt x="241" y="30"/>
                    <a:pt x="242" y="31"/>
                    <a:pt x="244" y="31"/>
                  </a:cubicBezTo>
                  <a:cubicBezTo>
                    <a:pt x="241" y="34"/>
                    <a:pt x="236" y="39"/>
                    <a:pt x="231" y="36"/>
                  </a:cubicBezTo>
                  <a:cubicBezTo>
                    <a:pt x="232" y="33"/>
                    <a:pt x="236" y="33"/>
                    <a:pt x="238" y="29"/>
                  </a:cubicBezTo>
                  <a:close/>
                  <a:moveTo>
                    <a:pt x="223" y="49"/>
                  </a:moveTo>
                  <a:cubicBezTo>
                    <a:pt x="223" y="48"/>
                    <a:pt x="222" y="47"/>
                    <a:pt x="222" y="46"/>
                  </a:cubicBezTo>
                  <a:cubicBezTo>
                    <a:pt x="222" y="43"/>
                    <a:pt x="225" y="43"/>
                    <a:pt x="226" y="40"/>
                  </a:cubicBezTo>
                  <a:cubicBezTo>
                    <a:pt x="227" y="41"/>
                    <a:pt x="230" y="41"/>
                    <a:pt x="230" y="42"/>
                  </a:cubicBezTo>
                  <a:cubicBezTo>
                    <a:pt x="229" y="45"/>
                    <a:pt x="226" y="47"/>
                    <a:pt x="223" y="49"/>
                  </a:cubicBezTo>
                  <a:close/>
                  <a:moveTo>
                    <a:pt x="229" y="20"/>
                  </a:moveTo>
                  <a:cubicBezTo>
                    <a:pt x="227" y="23"/>
                    <a:pt x="220" y="22"/>
                    <a:pt x="217" y="21"/>
                  </a:cubicBezTo>
                  <a:cubicBezTo>
                    <a:pt x="218" y="19"/>
                    <a:pt x="225" y="21"/>
                    <a:pt x="229" y="20"/>
                  </a:cubicBezTo>
                  <a:close/>
                  <a:moveTo>
                    <a:pt x="209" y="50"/>
                  </a:moveTo>
                  <a:cubicBezTo>
                    <a:pt x="201" y="45"/>
                    <a:pt x="212" y="34"/>
                    <a:pt x="215" y="44"/>
                  </a:cubicBezTo>
                  <a:cubicBezTo>
                    <a:pt x="211" y="45"/>
                    <a:pt x="212" y="48"/>
                    <a:pt x="209" y="50"/>
                  </a:cubicBezTo>
                  <a:close/>
                  <a:moveTo>
                    <a:pt x="214" y="27"/>
                  </a:moveTo>
                  <a:cubicBezTo>
                    <a:pt x="211" y="31"/>
                    <a:pt x="203" y="25"/>
                    <a:pt x="198" y="23"/>
                  </a:cubicBezTo>
                  <a:cubicBezTo>
                    <a:pt x="204" y="22"/>
                    <a:pt x="210" y="24"/>
                    <a:pt x="214" y="27"/>
                  </a:cubicBezTo>
                  <a:close/>
                  <a:moveTo>
                    <a:pt x="194" y="48"/>
                  </a:moveTo>
                  <a:cubicBezTo>
                    <a:pt x="193" y="47"/>
                    <a:pt x="192" y="45"/>
                    <a:pt x="191" y="44"/>
                  </a:cubicBezTo>
                  <a:cubicBezTo>
                    <a:pt x="192" y="42"/>
                    <a:pt x="194" y="40"/>
                    <a:pt x="196" y="39"/>
                  </a:cubicBezTo>
                  <a:cubicBezTo>
                    <a:pt x="200" y="42"/>
                    <a:pt x="198" y="47"/>
                    <a:pt x="194" y="48"/>
                  </a:cubicBezTo>
                  <a:close/>
                  <a:moveTo>
                    <a:pt x="195" y="31"/>
                  </a:moveTo>
                  <a:cubicBezTo>
                    <a:pt x="192" y="32"/>
                    <a:pt x="189" y="34"/>
                    <a:pt x="186" y="35"/>
                  </a:cubicBezTo>
                  <a:cubicBezTo>
                    <a:pt x="180" y="30"/>
                    <a:pt x="189" y="28"/>
                    <a:pt x="195" y="31"/>
                  </a:cubicBezTo>
                  <a:close/>
                  <a:moveTo>
                    <a:pt x="181" y="39"/>
                  </a:moveTo>
                  <a:cubicBezTo>
                    <a:pt x="179" y="40"/>
                    <a:pt x="177" y="42"/>
                    <a:pt x="176" y="44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6" y="38"/>
                    <a:pt x="181" y="32"/>
                    <a:pt x="181" y="39"/>
                  </a:cubicBezTo>
                  <a:close/>
                  <a:moveTo>
                    <a:pt x="175" y="54"/>
                  </a:moveTo>
                  <a:cubicBezTo>
                    <a:pt x="173" y="58"/>
                    <a:pt x="171" y="61"/>
                    <a:pt x="167" y="63"/>
                  </a:cubicBezTo>
                  <a:cubicBezTo>
                    <a:pt x="163" y="58"/>
                    <a:pt x="170" y="55"/>
                    <a:pt x="172" y="52"/>
                  </a:cubicBezTo>
                  <a:cubicBezTo>
                    <a:pt x="174" y="52"/>
                    <a:pt x="174" y="53"/>
                    <a:pt x="175" y="54"/>
                  </a:cubicBezTo>
                  <a:close/>
                  <a:moveTo>
                    <a:pt x="172" y="29"/>
                  </a:moveTo>
                  <a:cubicBezTo>
                    <a:pt x="171" y="31"/>
                    <a:pt x="169" y="33"/>
                    <a:pt x="167" y="32"/>
                  </a:cubicBezTo>
                  <a:cubicBezTo>
                    <a:pt x="167" y="30"/>
                    <a:pt x="169" y="29"/>
                    <a:pt x="172" y="29"/>
                  </a:cubicBezTo>
                  <a:close/>
                  <a:moveTo>
                    <a:pt x="166" y="40"/>
                  </a:moveTo>
                  <a:cubicBezTo>
                    <a:pt x="167" y="42"/>
                    <a:pt x="163" y="47"/>
                    <a:pt x="161" y="46"/>
                  </a:cubicBezTo>
                  <a:cubicBezTo>
                    <a:pt x="161" y="43"/>
                    <a:pt x="164" y="41"/>
                    <a:pt x="166" y="40"/>
                  </a:cubicBezTo>
                  <a:close/>
                  <a:moveTo>
                    <a:pt x="164" y="36"/>
                  </a:moveTo>
                  <a:cubicBezTo>
                    <a:pt x="162" y="39"/>
                    <a:pt x="158" y="41"/>
                    <a:pt x="155" y="44"/>
                  </a:cubicBezTo>
                  <a:cubicBezTo>
                    <a:pt x="154" y="43"/>
                    <a:pt x="159" y="37"/>
                    <a:pt x="161" y="35"/>
                  </a:cubicBezTo>
                  <a:cubicBezTo>
                    <a:pt x="163" y="34"/>
                    <a:pt x="162" y="36"/>
                    <a:pt x="164" y="36"/>
                  </a:cubicBezTo>
                  <a:close/>
                  <a:moveTo>
                    <a:pt x="162" y="23"/>
                  </a:moveTo>
                  <a:cubicBezTo>
                    <a:pt x="163" y="30"/>
                    <a:pt x="157" y="25"/>
                    <a:pt x="153" y="28"/>
                  </a:cubicBezTo>
                  <a:cubicBezTo>
                    <a:pt x="152" y="25"/>
                    <a:pt x="157" y="23"/>
                    <a:pt x="162" y="23"/>
                  </a:cubicBezTo>
                  <a:close/>
                  <a:moveTo>
                    <a:pt x="153" y="35"/>
                  </a:moveTo>
                  <a:cubicBezTo>
                    <a:pt x="154" y="38"/>
                    <a:pt x="149" y="46"/>
                    <a:pt x="143" y="46"/>
                  </a:cubicBezTo>
                  <a:cubicBezTo>
                    <a:pt x="147" y="43"/>
                    <a:pt x="150" y="38"/>
                    <a:pt x="153" y="35"/>
                  </a:cubicBezTo>
                  <a:close/>
                  <a:moveTo>
                    <a:pt x="142" y="82"/>
                  </a:moveTo>
                  <a:cubicBezTo>
                    <a:pt x="144" y="79"/>
                    <a:pt x="146" y="82"/>
                    <a:pt x="147" y="80"/>
                  </a:cubicBezTo>
                  <a:cubicBezTo>
                    <a:pt x="151" y="83"/>
                    <a:pt x="146" y="93"/>
                    <a:pt x="143" y="97"/>
                  </a:cubicBezTo>
                  <a:cubicBezTo>
                    <a:pt x="141" y="93"/>
                    <a:pt x="142" y="86"/>
                    <a:pt x="142" y="82"/>
                  </a:cubicBezTo>
                  <a:close/>
                  <a:moveTo>
                    <a:pt x="137" y="51"/>
                  </a:moveTo>
                  <a:cubicBezTo>
                    <a:pt x="138" y="54"/>
                    <a:pt x="133" y="56"/>
                    <a:pt x="132" y="60"/>
                  </a:cubicBezTo>
                  <a:cubicBezTo>
                    <a:pt x="134" y="60"/>
                    <a:pt x="135" y="58"/>
                    <a:pt x="136" y="57"/>
                  </a:cubicBezTo>
                  <a:cubicBezTo>
                    <a:pt x="136" y="61"/>
                    <a:pt x="131" y="65"/>
                    <a:pt x="127" y="67"/>
                  </a:cubicBezTo>
                  <a:cubicBezTo>
                    <a:pt x="128" y="61"/>
                    <a:pt x="133" y="57"/>
                    <a:pt x="137" y="51"/>
                  </a:cubicBezTo>
                  <a:close/>
                  <a:moveTo>
                    <a:pt x="136" y="84"/>
                  </a:moveTo>
                  <a:cubicBezTo>
                    <a:pt x="132" y="93"/>
                    <a:pt x="124" y="98"/>
                    <a:pt x="119" y="106"/>
                  </a:cubicBezTo>
                  <a:cubicBezTo>
                    <a:pt x="116" y="104"/>
                    <a:pt x="119" y="104"/>
                    <a:pt x="121" y="103"/>
                  </a:cubicBezTo>
                  <a:cubicBezTo>
                    <a:pt x="122" y="99"/>
                    <a:pt x="124" y="96"/>
                    <a:pt x="127" y="94"/>
                  </a:cubicBezTo>
                  <a:cubicBezTo>
                    <a:pt x="127" y="93"/>
                    <a:pt x="127" y="92"/>
                    <a:pt x="127" y="91"/>
                  </a:cubicBezTo>
                  <a:cubicBezTo>
                    <a:pt x="132" y="90"/>
                    <a:pt x="131" y="86"/>
                    <a:pt x="135" y="83"/>
                  </a:cubicBezTo>
                  <a:cubicBezTo>
                    <a:pt x="136" y="83"/>
                    <a:pt x="135" y="84"/>
                    <a:pt x="136" y="84"/>
                  </a:cubicBezTo>
                  <a:close/>
                  <a:moveTo>
                    <a:pt x="128" y="49"/>
                  </a:moveTo>
                  <a:cubicBezTo>
                    <a:pt x="130" y="48"/>
                    <a:pt x="131" y="50"/>
                    <a:pt x="134" y="48"/>
                  </a:cubicBezTo>
                  <a:cubicBezTo>
                    <a:pt x="119" y="67"/>
                    <a:pt x="106" y="88"/>
                    <a:pt x="91" y="107"/>
                  </a:cubicBezTo>
                  <a:cubicBezTo>
                    <a:pt x="101" y="89"/>
                    <a:pt x="115" y="68"/>
                    <a:pt x="128" y="49"/>
                  </a:cubicBezTo>
                  <a:close/>
                  <a:moveTo>
                    <a:pt x="113" y="110"/>
                  </a:moveTo>
                  <a:cubicBezTo>
                    <a:pt x="114" y="109"/>
                    <a:pt x="116" y="108"/>
                    <a:pt x="117" y="106"/>
                  </a:cubicBezTo>
                  <a:cubicBezTo>
                    <a:pt x="118" y="107"/>
                    <a:pt x="116" y="111"/>
                    <a:pt x="113" y="110"/>
                  </a:cubicBezTo>
                  <a:close/>
                  <a:moveTo>
                    <a:pt x="113" y="111"/>
                  </a:moveTo>
                  <a:cubicBezTo>
                    <a:pt x="113" y="114"/>
                    <a:pt x="111" y="114"/>
                    <a:pt x="110" y="116"/>
                  </a:cubicBezTo>
                  <a:cubicBezTo>
                    <a:pt x="109" y="115"/>
                    <a:pt x="112" y="112"/>
                    <a:pt x="113" y="111"/>
                  </a:cubicBezTo>
                  <a:close/>
                  <a:moveTo>
                    <a:pt x="107" y="96"/>
                  </a:moveTo>
                  <a:cubicBezTo>
                    <a:pt x="105" y="96"/>
                    <a:pt x="104" y="98"/>
                    <a:pt x="102" y="99"/>
                  </a:cubicBezTo>
                  <a:cubicBezTo>
                    <a:pt x="104" y="97"/>
                    <a:pt x="105" y="93"/>
                    <a:pt x="108" y="92"/>
                  </a:cubicBezTo>
                  <a:cubicBezTo>
                    <a:pt x="108" y="95"/>
                    <a:pt x="106" y="93"/>
                    <a:pt x="107" y="96"/>
                  </a:cubicBezTo>
                  <a:close/>
                  <a:moveTo>
                    <a:pt x="91" y="114"/>
                  </a:moveTo>
                  <a:cubicBezTo>
                    <a:pt x="97" y="112"/>
                    <a:pt x="96" y="109"/>
                    <a:pt x="100" y="105"/>
                  </a:cubicBezTo>
                  <a:cubicBezTo>
                    <a:pt x="101" y="109"/>
                    <a:pt x="93" y="115"/>
                    <a:pt x="92" y="120"/>
                  </a:cubicBezTo>
                  <a:cubicBezTo>
                    <a:pt x="86" y="123"/>
                    <a:pt x="83" y="133"/>
                    <a:pt x="77" y="137"/>
                  </a:cubicBezTo>
                  <a:cubicBezTo>
                    <a:pt x="79" y="129"/>
                    <a:pt x="89" y="121"/>
                    <a:pt x="91" y="114"/>
                  </a:cubicBezTo>
                  <a:close/>
                  <a:moveTo>
                    <a:pt x="14" y="209"/>
                  </a:moveTo>
                  <a:cubicBezTo>
                    <a:pt x="20" y="195"/>
                    <a:pt x="29" y="185"/>
                    <a:pt x="38" y="174"/>
                  </a:cubicBezTo>
                  <a:cubicBezTo>
                    <a:pt x="40" y="185"/>
                    <a:pt x="25" y="192"/>
                    <a:pt x="21" y="203"/>
                  </a:cubicBezTo>
                  <a:cubicBezTo>
                    <a:pt x="22" y="207"/>
                    <a:pt x="19" y="209"/>
                    <a:pt x="18" y="211"/>
                  </a:cubicBezTo>
                  <a:cubicBezTo>
                    <a:pt x="17" y="210"/>
                    <a:pt x="15" y="210"/>
                    <a:pt x="14" y="209"/>
                  </a:cubicBezTo>
                  <a:close/>
                  <a:moveTo>
                    <a:pt x="24" y="220"/>
                  </a:moveTo>
                  <a:cubicBezTo>
                    <a:pt x="23" y="221"/>
                    <a:pt x="20" y="219"/>
                    <a:pt x="21" y="217"/>
                  </a:cubicBezTo>
                  <a:cubicBezTo>
                    <a:pt x="22" y="215"/>
                    <a:pt x="22" y="218"/>
                    <a:pt x="24" y="218"/>
                  </a:cubicBezTo>
                  <a:cubicBezTo>
                    <a:pt x="24" y="219"/>
                    <a:pt x="23" y="219"/>
                    <a:pt x="24" y="220"/>
                  </a:cubicBezTo>
                  <a:close/>
                  <a:moveTo>
                    <a:pt x="24" y="214"/>
                  </a:moveTo>
                  <a:cubicBezTo>
                    <a:pt x="29" y="209"/>
                    <a:pt x="33" y="204"/>
                    <a:pt x="35" y="197"/>
                  </a:cubicBezTo>
                  <a:cubicBezTo>
                    <a:pt x="38" y="197"/>
                    <a:pt x="37" y="200"/>
                    <a:pt x="39" y="200"/>
                  </a:cubicBezTo>
                  <a:cubicBezTo>
                    <a:pt x="45" y="195"/>
                    <a:pt x="49" y="188"/>
                    <a:pt x="53" y="180"/>
                  </a:cubicBezTo>
                  <a:cubicBezTo>
                    <a:pt x="68" y="169"/>
                    <a:pt x="79" y="153"/>
                    <a:pt x="92" y="140"/>
                  </a:cubicBezTo>
                  <a:cubicBezTo>
                    <a:pt x="85" y="154"/>
                    <a:pt x="71" y="165"/>
                    <a:pt x="63" y="179"/>
                  </a:cubicBezTo>
                  <a:cubicBezTo>
                    <a:pt x="54" y="188"/>
                    <a:pt x="45" y="200"/>
                    <a:pt x="35" y="209"/>
                  </a:cubicBezTo>
                  <a:cubicBezTo>
                    <a:pt x="33" y="211"/>
                    <a:pt x="29" y="219"/>
                    <a:pt x="24" y="214"/>
                  </a:cubicBezTo>
                  <a:close/>
                  <a:moveTo>
                    <a:pt x="87" y="286"/>
                  </a:moveTo>
                  <a:cubicBezTo>
                    <a:pt x="74" y="272"/>
                    <a:pt x="60" y="255"/>
                    <a:pt x="45" y="241"/>
                  </a:cubicBezTo>
                  <a:cubicBezTo>
                    <a:pt x="46" y="239"/>
                    <a:pt x="44" y="240"/>
                    <a:pt x="45" y="238"/>
                  </a:cubicBezTo>
                  <a:cubicBezTo>
                    <a:pt x="62" y="254"/>
                    <a:pt x="78" y="272"/>
                    <a:pt x="92" y="290"/>
                  </a:cubicBezTo>
                  <a:cubicBezTo>
                    <a:pt x="90" y="290"/>
                    <a:pt x="88" y="288"/>
                    <a:pt x="87" y="286"/>
                  </a:cubicBezTo>
                  <a:close/>
                  <a:moveTo>
                    <a:pt x="98" y="290"/>
                  </a:moveTo>
                  <a:cubicBezTo>
                    <a:pt x="94" y="280"/>
                    <a:pt x="87" y="274"/>
                    <a:pt x="80" y="267"/>
                  </a:cubicBezTo>
                  <a:cubicBezTo>
                    <a:pt x="76" y="260"/>
                    <a:pt x="71" y="253"/>
                    <a:pt x="64" y="248"/>
                  </a:cubicBezTo>
                  <a:cubicBezTo>
                    <a:pt x="62" y="241"/>
                    <a:pt x="58" y="234"/>
                    <a:pt x="52" y="231"/>
                  </a:cubicBezTo>
                  <a:cubicBezTo>
                    <a:pt x="50" y="223"/>
                    <a:pt x="44" y="219"/>
                    <a:pt x="40" y="214"/>
                  </a:cubicBezTo>
                  <a:cubicBezTo>
                    <a:pt x="41" y="210"/>
                    <a:pt x="46" y="209"/>
                    <a:pt x="48" y="207"/>
                  </a:cubicBezTo>
                  <a:cubicBezTo>
                    <a:pt x="48" y="205"/>
                    <a:pt x="48" y="203"/>
                    <a:pt x="49" y="202"/>
                  </a:cubicBezTo>
                  <a:cubicBezTo>
                    <a:pt x="62" y="184"/>
                    <a:pt x="78" y="167"/>
                    <a:pt x="92" y="150"/>
                  </a:cubicBezTo>
                  <a:cubicBezTo>
                    <a:pt x="106" y="132"/>
                    <a:pt x="118" y="113"/>
                    <a:pt x="135" y="97"/>
                  </a:cubicBezTo>
                  <a:cubicBezTo>
                    <a:pt x="136" y="97"/>
                    <a:pt x="136" y="98"/>
                    <a:pt x="136" y="98"/>
                  </a:cubicBezTo>
                  <a:cubicBezTo>
                    <a:pt x="137" y="158"/>
                    <a:pt x="145" y="231"/>
                    <a:pt x="142" y="285"/>
                  </a:cubicBezTo>
                  <a:cubicBezTo>
                    <a:pt x="143" y="302"/>
                    <a:pt x="145" y="317"/>
                    <a:pt x="145" y="336"/>
                  </a:cubicBezTo>
                  <a:cubicBezTo>
                    <a:pt x="129" y="322"/>
                    <a:pt x="113" y="306"/>
                    <a:pt x="98" y="290"/>
                  </a:cubicBezTo>
                  <a:close/>
                  <a:moveTo>
                    <a:pt x="144" y="345"/>
                  </a:moveTo>
                  <a:cubicBezTo>
                    <a:pt x="142" y="346"/>
                    <a:pt x="144" y="343"/>
                    <a:pt x="142" y="344"/>
                  </a:cubicBezTo>
                  <a:cubicBezTo>
                    <a:pt x="142" y="343"/>
                    <a:pt x="142" y="343"/>
                    <a:pt x="142" y="342"/>
                  </a:cubicBezTo>
                  <a:cubicBezTo>
                    <a:pt x="144" y="342"/>
                    <a:pt x="144" y="343"/>
                    <a:pt x="144" y="345"/>
                  </a:cubicBezTo>
                  <a:close/>
                  <a:moveTo>
                    <a:pt x="134" y="344"/>
                  </a:moveTo>
                  <a:cubicBezTo>
                    <a:pt x="133" y="342"/>
                    <a:pt x="133" y="339"/>
                    <a:pt x="132" y="337"/>
                  </a:cubicBezTo>
                  <a:cubicBezTo>
                    <a:pt x="134" y="339"/>
                    <a:pt x="137" y="341"/>
                    <a:pt x="134" y="344"/>
                  </a:cubicBezTo>
                  <a:close/>
                  <a:moveTo>
                    <a:pt x="129" y="362"/>
                  </a:moveTo>
                  <a:cubicBezTo>
                    <a:pt x="125" y="357"/>
                    <a:pt x="127" y="349"/>
                    <a:pt x="128" y="344"/>
                  </a:cubicBezTo>
                  <a:cubicBezTo>
                    <a:pt x="130" y="349"/>
                    <a:pt x="132" y="356"/>
                    <a:pt x="129" y="362"/>
                  </a:cubicBezTo>
                  <a:close/>
                  <a:moveTo>
                    <a:pt x="125" y="386"/>
                  </a:moveTo>
                  <a:cubicBezTo>
                    <a:pt x="123" y="378"/>
                    <a:pt x="123" y="372"/>
                    <a:pt x="124" y="363"/>
                  </a:cubicBezTo>
                  <a:cubicBezTo>
                    <a:pt x="130" y="367"/>
                    <a:pt x="128" y="381"/>
                    <a:pt x="125" y="386"/>
                  </a:cubicBezTo>
                  <a:close/>
                  <a:moveTo>
                    <a:pt x="128" y="392"/>
                  </a:moveTo>
                  <a:cubicBezTo>
                    <a:pt x="129" y="389"/>
                    <a:pt x="130" y="387"/>
                    <a:pt x="131" y="384"/>
                  </a:cubicBezTo>
                  <a:cubicBezTo>
                    <a:pt x="133" y="393"/>
                    <a:pt x="137" y="400"/>
                    <a:pt x="139" y="407"/>
                  </a:cubicBezTo>
                  <a:cubicBezTo>
                    <a:pt x="134" y="407"/>
                    <a:pt x="135" y="393"/>
                    <a:pt x="128" y="392"/>
                  </a:cubicBezTo>
                  <a:close/>
                  <a:moveTo>
                    <a:pt x="149" y="415"/>
                  </a:moveTo>
                  <a:cubicBezTo>
                    <a:pt x="143" y="407"/>
                    <a:pt x="140" y="392"/>
                    <a:pt x="137" y="382"/>
                  </a:cubicBezTo>
                  <a:cubicBezTo>
                    <a:pt x="136" y="381"/>
                    <a:pt x="133" y="382"/>
                    <a:pt x="132" y="381"/>
                  </a:cubicBezTo>
                  <a:cubicBezTo>
                    <a:pt x="136" y="375"/>
                    <a:pt x="136" y="362"/>
                    <a:pt x="139" y="354"/>
                  </a:cubicBezTo>
                  <a:cubicBezTo>
                    <a:pt x="142" y="354"/>
                    <a:pt x="145" y="350"/>
                    <a:pt x="143" y="348"/>
                  </a:cubicBezTo>
                  <a:cubicBezTo>
                    <a:pt x="145" y="347"/>
                    <a:pt x="148" y="350"/>
                    <a:pt x="150" y="350"/>
                  </a:cubicBezTo>
                  <a:cubicBezTo>
                    <a:pt x="148" y="370"/>
                    <a:pt x="149" y="397"/>
                    <a:pt x="149" y="415"/>
                  </a:cubicBezTo>
                  <a:close/>
                  <a:moveTo>
                    <a:pt x="150" y="341"/>
                  </a:moveTo>
                  <a:cubicBezTo>
                    <a:pt x="148" y="341"/>
                    <a:pt x="148" y="338"/>
                    <a:pt x="146" y="337"/>
                  </a:cubicBezTo>
                  <a:cubicBezTo>
                    <a:pt x="147" y="335"/>
                    <a:pt x="149" y="338"/>
                    <a:pt x="151" y="337"/>
                  </a:cubicBezTo>
                  <a:cubicBezTo>
                    <a:pt x="151" y="339"/>
                    <a:pt x="151" y="340"/>
                    <a:pt x="150" y="341"/>
                  </a:cubicBezTo>
                  <a:close/>
                  <a:moveTo>
                    <a:pt x="151" y="405"/>
                  </a:moveTo>
                  <a:cubicBezTo>
                    <a:pt x="153" y="395"/>
                    <a:pt x="151" y="387"/>
                    <a:pt x="153" y="373"/>
                  </a:cubicBezTo>
                  <a:cubicBezTo>
                    <a:pt x="155" y="375"/>
                    <a:pt x="157" y="377"/>
                    <a:pt x="158" y="379"/>
                  </a:cubicBezTo>
                  <a:cubicBezTo>
                    <a:pt x="157" y="380"/>
                    <a:pt x="155" y="380"/>
                    <a:pt x="155" y="382"/>
                  </a:cubicBezTo>
                  <a:cubicBezTo>
                    <a:pt x="155" y="403"/>
                    <a:pt x="157" y="414"/>
                    <a:pt x="157" y="432"/>
                  </a:cubicBezTo>
                  <a:cubicBezTo>
                    <a:pt x="149" y="423"/>
                    <a:pt x="154" y="414"/>
                    <a:pt x="151" y="405"/>
                  </a:cubicBezTo>
                  <a:close/>
                  <a:moveTo>
                    <a:pt x="153" y="481"/>
                  </a:moveTo>
                  <a:cubicBezTo>
                    <a:pt x="153" y="468"/>
                    <a:pt x="154" y="454"/>
                    <a:pt x="153" y="445"/>
                  </a:cubicBezTo>
                  <a:cubicBezTo>
                    <a:pt x="154" y="444"/>
                    <a:pt x="156" y="444"/>
                    <a:pt x="155" y="441"/>
                  </a:cubicBezTo>
                  <a:cubicBezTo>
                    <a:pt x="156" y="441"/>
                    <a:pt x="156" y="441"/>
                    <a:pt x="157" y="442"/>
                  </a:cubicBezTo>
                  <a:cubicBezTo>
                    <a:pt x="157" y="478"/>
                    <a:pt x="159" y="516"/>
                    <a:pt x="157" y="555"/>
                  </a:cubicBezTo>
                  <a:cubicBezTo>
                    <a:pt x="155" y="535"/>
                    <a:pt x="155" y="506"/>
                    <a:pt x="153" y="481"/>
                  </a:cubicBezTo>
                  <a:close/>
                  <a:moveTo>
                    <a:pt x="162" y="806"/>
                  </a:moveTo>
                  <a:cubicBezTo>
                    <a:pt x="164" y="809"/>
                    <a:pt x="158" y="815"/>
                    <a:pt x="158" y="820"/>
                  </a:cubicBezTo>
                  <a:cubicBezTo>
                    <a:pt x="155" y="818"/>
                    <a:pt x="153" y="821"/>
                    <a:pt x="151" y="821"/>
                  </a:cubicBezTo>
                  <a:cubicBezTo>
                    <a:pt x="154" y="815"/>
                    <a:pt x="158" y="811"/>
                    <a:pt x="162" y="806"/>
                  </a:cubicBezTo>
                  <a:close/>
                  <a:moveTo>
                    <a:pt x="136" y="866"/>
                  </a:moveTo>
                  <a:cubicBezTo>
                    <a:pt x="136" y="863"/>
                    <a:pt x="134" y="862"/>
                    <a:pt x="138" y="861"/>
                  </a:cubicBezTo>
                  <a:cubicBezTo>
                    <a:pt x="137" y="862"/>
                    <a:pt x="138" y="863"/>
                    <a:pt x="139" y="863"/>
                  </a:cubicBezTo>
                  <a:cubicBezTo>
                    <a:pt x="139" y="864"/>
                    <a:pt x="138" y="866"/>
                    <a:pt x="136" y="866"/>
                  </a:cubicBezTo>
                  <a:close/>
                  <a:moveTo>
                    <a:pt x="140" y="841"/>
                  </a:moveTo>
                  <a:cubicBezTo>
                    <a:pt x="141" y="841"/>
                    <a:pt x="141" y="842"/>
                    <a:pt x="142" y="842"/>
                  </a:cubicBezTo>
                  <a:cubicBezTo>
                    <a:pt x="142" y="844"/>
                    <a:pt x="140" y="845"/>
                    <a:pt x="140" y="846"/>
                  </a:cubicBezTo>
                  <a:cubicBezTo>
                    <a:pt x="137" y="844"/>
                    <a:pt x="141" y="843"/>
                    <a:pt x="140" y="841"/>
                  </a:cubicBezTo>
                  <a:close/>
                  <a:moveTo>
                    <a:pt x="140" y="869"/>
                  </a:moveTo>
                  <a:cubicBezTo>
                    <a:pt x="140" y="868"/>
                    <a:pt x="140" y="867"/>
                    <a:pt x="140" y="867"/>
                  </a:cubicBezTo>
                  <a:cubicBezTo>
                    <a:pt x="141" y="867"/>
                    <a:pt x="142" y="867"/>
                    <a:pt x="142" y="867"/>
                  </a:cubicBezTo>
                  <a:cubicBezTo>
                    <a:pt x="142" y="868"/>
                    <a:pt x="142" y="869"/>
                    <a:pt x="140" y="869"/>
                  </a:cubicBezTo>
                  <a:close/>
                  <a:moveTo>
                    <a:pt x="143" y="858"/>
                  </a:moveTo>
                  <a:cubicBezTo>
                    <a:pt x="138" y="856"/>
                    <a:pt x="141" y="852"/>
                    <a:pt x="143" y="850"/>
                  </a:cubicBezTo>
                  <a:cubicBezTo>
                    <a:pt x="147" y="850"/>
                    <a:pt x="146" y="857"/>
                    <a:pt x="143" y="858"/>
                  </a:cubicBezTo>
                  <a:close/>
                  <a:moveTo>
                    <a:pt x="146" y="833"/>
                  </a:moveTo>
                  <a:cubicBezTo>
                    <a:pt x="144" y="829"/>
                    <a:pt x="146" y="826"/>
                    <a:pt x="149" y="823"/>
                  </a:cubicBezTo>
                  <a:cubicBezTo>
                    <a:pt x="150" y="824"/>
                    <a:pt x="150" y="826"/>
                    <a:pt x="151" y="827"/>
                  </a:cubicBezTo>
                  <a:cubicBezTo>
                    <a:pt x="150" y="829"/>
                    <a:pt x="150" y="833"/>
                    <a:pt x="146" y="833"/>
                  </a:cubicBezTo>
                  <a:close/>
                  <a:moveTo>
                    <a:pt x="153" y="834"/>
                  </a:moveTo>
                  <a:cubicBezTo>
                    <a:pt x="157" y="838"/>
                    <a:pt x="158" y="843"/>
                    <a:pt x="153" y="846"/>
                  </a:cubicBezTo>
                  <a:cubicBezTo>
                    <a:pt x="151" y="845"/>
                    <a:pt x="152" y="841"/>
                    <a:pt x="149" y="840"/>
                  </a:cubicBezTo>
                  <a:cubicBezTo>
                    <a:pt x="151" y="838"/>
                    <a:pt x="152" y="836"/>
                    <a:pt x="153" y="834"/>
                  </a:cubicBezTo>
                  <a:close/>
                  <a:moveTo>
                    <a:pt x="151" y="866"/>
                  </a:moveTo>
                  <a:cubicBezTo>
                    <a:pt x="150" y="863"/>
                    <a:pt x="151" y="860"/>
                    <a:pt x="153" y="859"/>
                  </a:cubicBezTo>
                  <a:cubicBezTo>
                    <a:pt x="155" y="858"/>
                    <a:pt x="154" y="861"/>
                    <a:pt x="155" y="862"/>
                  </a:cubicBezTo>
                  <a:cubicBezTo>
                    <a:pt x="154" y="864"/>
                    <a:pt x="153" y="866"/>
                    <a:pt x="151" y="866"/>
                  </a:cubicBezTo>
                  <a:close/>
                  <a:moveTo>
                    <a:pt x="154" y="870"/>
                  </a:moveTo>
                  <a:cubicBezTo>
                    <a:pt x="155" y="869"/>
                    <a:pt x="156" y="867"/>
                    <a:pt x="158" y="867"/>
                  </a:cubicBezTo>
                  <a:cubicBezTo>
                    <a:pt x="156" y="868"/>
                    <a:pt x="156" y="872"/>
                    <a:pt x="154" y="870"/>
                  </a:cubicBezTo>
                  <a:close/>
                  <a:moveTo>
                    <a:pt x="159" y="857"/>
                  </a:moveTo>
                  <a:cubicBezTo>
                    <a:pt x="158" y="855"/>
                    <a:pt x="157" y="854"/>
                    <a:pt x="156" y="853"/>
                  </a:cubicBezTo>
                  <a:cubicBezTo>
                    <a:pt x="156" y="852"/>
                    <a:pt x="158" y="851"/>
                    <a:pt x="158" y="849"/>
                  </a:cubicBezTo>
                  <a:cubicBezTo>
                    <a:pt x="160" y="850"/>
                    <a:pt x="163" y="857"/>
                    <a:pt x="159" y="857"/>
                  </a:cubicBezTo>
                  <a:close/>
                  <a:moveTo>
                    <a:pt x="164" y="850"/>
                  </a:moveTo>
                  <a:cubicBezTo>
                    <a:pt x="164" y="848"/>
                    <a:pt x="163" y="846"/>
                    <a:pt x="162" y="845"/>
                  </a:cubicBezTo>
                  <a:cubicBezTo>
                    <a:pt x="164" y="843"/>
                    <a:pt x="163" y="849"/>
                    <a:pt x="166" y="848"/>
                  </a:cubicBezTo>
                  <a:cubicBezTo>
                    <a:pt x="165" y="849"/>
                    <a:pt x="166" y="851"/>
                    <a:pt x="164" y="850"/>
                  </a:cubicBezTo>
                  <a:close/>
                  <a:moveTo>
                    <a:pt x="168" y="835"/>
                  </a:moveTo>
                  <a:cubicBezTo>
                    <a:pt x="171" y="836"/>
                    <a:pt x="170" y="840"/>
                    <a:pt x="173" y="841"/>
                  </a:cubicBezTo>
                  <a:cubicBezTo>
                    <a:pt x="173" y="843"/>
                    <a:pt x="171" y="844"/>
                    <a:pt x="169" y="844"/>
                  </a:cubicBezTo>
                  <a:cubicBezTo>
                    <a:pt x="168" y="842"/>
                    <a:pt x="167" y="841"/>
                    <a:pt x="166" y="838"/>
                  </a:cubicBezTo>
                  <a:cubicBezTo>
                    <a:pt x="167" y="837"/>
                    <a:pt x="168" y="837"/>
                    <a:pt x="168" y="835"/>
                  </a:cubicBezTo>
                  <a:close/>
                  <a:moveTo>
                    <a:pt x="170" y="857"/>
                  </a:moveTo>
                  <a:cubicBezTo>
                    <a:pt x="176" y="860"/>
                    <a:pt x="173" y="864"/>
                    <a:pt x="168" y="866"/>
                  </a:cubicBezTo>
                  <a:cubicBezTo>
                    <a:pt x="168" y="862"/>
                    <a:pt x="169" y="859"/>
                    <a:pt x="170" y="857"/>
                  </a:cubicBezTo>
                  <a:close/>
                  <a:moveTo>
                    <a:pt x="174" y="872"/>
                  </a:moveTo>
                  <a:cubicBezTo>
                    <a:pt x="173" y="872"/>
                    <a:pt x="171" y="872"/>
                    <a:pt x="169" y="872"/>
                  </a:cubicBezTo>
                  <a:cubicBezTo>
                    <a:pt x="173" y="869"/>
                    <a:pt x="174" y="863"/>
                    <a:pt x="180" y="863"/>
                  </a:cubicBezTo>
                  <a:cubicBezTo>
                    <a:pt x="178" y="866"/>
                    <a:pt x="176" y="869"/>
                    <a:pt x="174" y="872"/>
                  </a:cubicBezTo>
                  <a:close/>
                  <a:moveTo>
                    <a:pt x="175" y="851"/>
                  </a:moveTo>
                  <a:cubicBezTo>
                    <a:pt x="177" y="851"/>
                    <a:pt x="176" y="853"/>
                    <a:pt x="177" y="853"/>
                  </a:cubicBezTo>
                  <a:cubicBezTo>
                    <a:pt x="176" y="855"/>
                    <a:pt x="173" y="852"/>
                    <a:pt x="175" y="851"/>
                  </a:cubicBezTo>
                  <a:close/>
                  <a:moveTo>
                    <a:pt x="181" y="842"/>
                  </a:moveTo>
                  <a:cubicBezTo>
                    <a:pt x="183" y="840"/>
                    <a:pt x="185" y="838"/>
                    <a:pt x="186" y="836"/>
                  </a:cubicBezTo>
                  <a:cubicBezTo>
                    <a:pt x="190" y="838"/>
                    <a:pt x="190" y="844"/>
                    <a:pt x="186" y="847"/>
                  </a:cubicBezTo>
                  <a:cubicBezTo>
                    <a:pt x="183" y="846"/>
                    <a:pt x="182" y="844"/>
                    <a:pt x="181" y="842"/>
                  </a:cubicBezTo>
                  <a:close/>
                  <a:moveTo>
                    <a:pt x="190" y="846"/>
                  </a:moveTo>
                  <a:cubicBezTo>
                    <a:pt x="191" y="846"/>
                    <a:pt x="192" y="847"/>
                    <a:pt x="193" y="847"/>
                  </a:cubicBezTo>
                  <a:cubicBezTo>
                    <a:pt x="191" y="849"/>
                    <a:pt x="191" y="852"/>
                    <a:pt x="187" y="852"/>
                  </a:cubicBezTo>
                  <a:cubicBezTo>
                    <a:pt x="188" y="848"/>
                    <a:pt x="189" y="850"/>
                    <a:pt x="190" y="846"/>
                  </a:cubicBezTo>
                  <a:close/>
                  <a:moveTo>
                    <a:pt x="193" y="874"/>
                  </a:moveTo>
                  <a:cubicBezTo>
                    <a:pt x="190" y="874"/>
                    <a:pt x="186" y="875"/>
                    <a:pt x="184" y="873"/>
                  </a:cubicBezTo>
                  <a:cubicBezTo>
                    <a:pt x="187" y="871"/>
                    <a:pt x="190" y="864"/>
                    <a:pt x="195" y="868"/>
                  </a:cubicBezTo>
                  <a:cubicBezTo>
                    <a:pt x="195" y="871"/>
                    <a:pt x="193" y="872"/>
                    <a:pt x="193" y="874"/>
                  </a:cubicBezTo>
                  <a:close/>
                  <a:moveTo>
                    <a:pt x="193" y="858"/>
                  </a:moveTo>
                  <a:cubicBezTo>
                    <a:pt x="191" y="857"/>
                    <a:pt x="194" y="855"/>
                    <a:pt x="194" y="853"/>
                  </a:cubicBezTo>
                  <a:cubicBezTo>
                    <a:pt x="195" y="854"/>
                    <a:pt x="195" y="854"/>
                    <a:pt x="195" y="855"/>
                  </a:cubicBezTo>
                  <a:cubicBezTo>
                    <a:pt x="193" y="855"/>
                    <a:pt x="193" y="857"/>
                    <a:pt x="193" y="858"/>
                  </a:cubicBezTo>
                  <a:close/>
                  <a:moveTo>
                    <a:pt x="200" y="872"/>
                  </a:moveTo>
                  <a:cubicBezTo>
                    <a:pt x="200" y="869"/>
                    <a:pt x="201" y="867"/>
                    <a:pt x="202" y="865"/>
                  </a:cubicBezTo>
                  <a:cubicBezTo>
                    <a:pt x="204" y="865"/>
                    <a:pt x="205" y="867"/>
                    <a:pt x="207" y="867"/>
                  </a:cubicBezTo>
                  <a:cubicBezTo>
                    <a:pt x="206" y="870"/>
                    <a:pt x="203" y="871"/>
                    <a:pt x="200" y="872"/>
                  </a:cubicBezTo>
                  <a:close/>
                  <a:moveTo>
                    <a:pt x="204" y="850"/>
                  </a:moveTo>
                  <a:cubicBezTo>
                    <a:pt x="206" y="851"/>
                    <a:pt x="202" y="852"/>
                    <a:pt x="202" y="853"/>
                  </a:cubicBezTo>
                  <a:cubicBezTo>
                    <a:pt x="200" y="852"/>
                    <a:pt x="203" y="850"/>
                    <a:pt x="204" y="850"/>
                  </a:cubicBezTo>
                  <a:close/>
                  <a:moveTo>
                    <a:pt x="210" y="863"/>
                  </a:moveTo>
                  <a:cubicBezTo>
                    <a:pt x="208" y="863"/>
                    <a:pt x="207" y="861"/>
                    <a:pt x="206" y="859"/>
                  </a:cubicBezTo>
                  <a:cubicBezTo>
                    <a:pt x="207" y="853"/>
                    <a:pt x="211" y="850"/>
                    <a:pt x="213" y="844"/>
                  </a:cubicBezTo>
                  <a:cubicBezTo>
                    <a:pt x="214" y="851"/>
                    <a:pt x="213" y="858"/>
                    <a:pt x="210" y="863"/>
                  </a:cubicBezTo>
                  <a:close/>
                  <a:moveTo>
                    <a:pt x="213" y="836"/>
                  </a:moveTo>
                  <a:cubicBezTo>
                    <a:pt x="213" y="838"/>
                    <a:pt x="214" y="839"/>
                    <a:pt x="213" y="841"/>
                  </a:cubicBezTo>
                  <a:cubicBezTo>
                    <a:pt x="212" y="842"/>
                    <a:pt x="211" y="839"/>
                    <a:pt x="208" y="840"/>
                  </a:cubicBezTo>
                  <a:cubicBezTo>
                    <a:pt x="204" y="841"/>
                    <a:pt x="203" y="846"/>
                    <a:pt x="200" y="848"/>
                  </a:cubicBezTo>
                  <a:cubicBezTo>
                    <a:pt x="198" y="844"/>
                    <a:pt x="205" y="839"/>
                    <a:pt x="206" y="834"/>
                  </a:cubicBezTo>
                  <a:cubicBezTo>
                    <a:pt x="208" y="836"/>
                    <a:pt x="209" y="838"/>
                    <a:pt x="213" y="836"/>
                  </a:cubicBezTo>
                  <a:close/>
                  <a:moveTo>
                    <a:pt x="207" y="831"/>
                  </a:moveTo>
                  <a:cubicBezTo>
                    <a:pt x="202" y="830"/>
                    <a:pt x="197" y="832"/>
                    <a:pt x="194" y="835"/>
                  </a:cubicBezTo>
                  <a:cubicBezTo>
                    <a:pt x="189" y="828"/>
                    <a:pt x="195" y="826"/>
                    <a:pt x="198" y="819"/>
                  </a:cubicBezTo>
                  <a:cubicBezTo>
                    <a:pt x="201" y="823"/>
                    <a:pt x="204" y="826"/>
                    <a:pt x="207" y="831"/>
                  </a:cubicBezTo>
                  <a:close/>
                  <a:moveTo>
                    <a:pt x="188" y="810"/>
                  </a:moveTo>
                  <a:cubicBezTo>
                    <a:pt x="193" y="811"/>
                    <a:pt x="195" y="815"/>
                    <a:pt x="197" y="818"/>
                  </a:cubicBezTo>
                  <a:cubicBezTo>
                    <a:pt x="188" y="817"/>
                    <a:pt x="183" y="829"/>
                    <a:pt x="178" y="835"/>
                  </a:cubicBezTo>
                  <a:cubicBezTo>
                    <a:pt x="175" y="834"/>
                    <a:pt x="175" y="830"/>
                    <a:pt x="173" y="829"/>
                  </a:cubicBezTo>
                  <a:cubicBezTo>
                    <a:pt x="176" y="822"/>
                    <a:pt x="183" y="818"/>
                    <a:pt x="188" y="810"/>
                  </a:cubicBezTo>
                  <a:close/>
                  <a:moveTo>
                    <a:pt x="184" y="791"/>
                  </a:moveTo>
                  <a:cubicBezTo>
                    <a:pt x="179" y="790"/>
                    <a:pt x="185" y="786"/>
                    <a:pt x="181" y="783"/>
                  </a:cubicBezTo>
                  <a:cubicBezTo>
                    <a:pt x="182" y="781"/>
                    <a:pt x="183" y="786"/>
                    <a:pt x="187" y="784"/>
                  </a:cubicBezTo>
                  <a:cubicBezTo>
                    <a:pt x="185" y="786"/>
                    <a:pt x="184" y="788"/>
                    <a:pt x="184" y="791"/>
                  </a:cubicBezTo>
                  <a:close/>
                  <a:moveTo>
                    <a:pt x="189" y="778"/>
                  </a:moveTo>
                  <a:cubicBezTo>
                    <a:pt x="179" y="769"/>
                    <a:pt x="193" y="751"/>
                    <a:pt x="187" y="740"/>
                  </a:cubicBezTo>
                  <a:cubicBezTo>
                    <a:pt x="187" y="738"/>
                    <a:pt x="190" y="739"/>
                    <a:pt x="191" y="738"/>
                  </a:cubicBezTo>
                  <a:cubicBezTo>
                    <a:pt x="192" y="730"/>
                    <a:pt x="187" y="724"/>
                    <a:pt x="190" y="717"/>
                  </a:cubicBezTo>
                  <a:cubicBezTo>
                    <a:pt x="191" y="717"/>
                    <a:pt x="191" y="717"/>
                    <a:pt x="192" y="717"/>
                  </a:cubicBezTo>
                  <a:cubicBezTo>
                    <a:pt x="193" y="735"/>
                    <a:pt x="192" y="757"/>
                    <a:pt x="189" y="778"/>
                  </a:cubicBezTo>
                  <a:close/>
                  <a:moveTo>
                    <a:pt x="194" y="703"/>
                  </a:moveTo>
                  <a:cubicBezTo>
                    <a:pt x="186" y="700"/>
                    <a:pt x="198" y="688"/>
                    <a:pt x="190" y="685"/>
                  </a:cubicBezTo>
                  <a:cubicBezTo>
                    <a:pt x="197" y="683"/>
                    <a:pt x="190" y="674"/>
                    <a:pt x="192" y="669"/>
                  </a:cubicBezTo>
                  <a:cubicBezTo>
                    <a:pt x="189" y="666"/>
                    <a:pt x="187" y="662"/>
                    <a:pt x="187" y="659"/>
                  </a:cubicBezTo>
                  <a:cubicBezTo>
                    <a:pt x="190" y="659"/>
                    <a:pt x="189" y="662"/>
                    <a:pt x="192" y="661"/>
                  </a:cubicBezTo>
                  <a:cubicBezTo>
                    <a:pt x="196" y="660"/>
                    <a:pt x="194" y="653"/>
                    <a:pt x="193" y="650"/>
                  </a:cubicBezTo>
                  <a:cubicBezTo>
                    <a:pt x="195" y="647"/>
                    <a:pt x="197" y="644"/>
                    <a:pt x="198" y="641"/>
                  </a:cubicBezTo>
                  <a:cubicBezTo>
                    <a:pt x="198" y="639"/>
                    <a:pt x="196" y="639"/>
                    <a:pt x="195" y="638"/>
                  </a:cubicBezTo>
                  <a:cubicBezTo>
                    <a:pt x="192" y="638"/>
                    <a:pt x="192" y="643"/>
                    <a:pt x="190" y="641"/>
                  </a:cubicBezTo>
                  <a:cubicBezTo>
                    <a:pt x="189" y="638"/>
                    <a:pt x="189" y="637"/>
                    <a:pt x="191" y="635"/>
                  </a:cubicBezTo>
                  <a:cubicBezTo>
                    <a:pt x="192" y="634"/>
                    <a:pt x="192" y="636"/>
                    <a:pt x="194" y="636"/>
                  </a:cubicBezTo>
                  <a:cubicBezTo>
                    <a:pt x="197" y="631"/>
                    <a:pt x="194" y="624"/>
                    <a:pt x="198" y="621"/>
                  </a:cubicBezTo>
                  <a:cubicBezTo>
                    <a:pt x="200" y="622"/>
                    <a:pt x="202" y="624"/>
                    <a:pt x="204" y="625"/>
                  </a:cubicBezTo>
                  <a:cubicBezTo>
                    <a:pt x="200" y="652"/>
                    <a:pt x="195" y="676"/>
                    <a:pt x="194" y="703"/>
                  </a:cubicBezTo>
                  <a:close/>
                  <a:moveTo>
                    <a:pt x="206" y="613"/>
                  </a:moveTo>
                  <a:cubicBezTo>
                    <a:pt x="205" y="607"/>
                    <a:pt x="201" y="604"/>
                    <a:pt x="199" y="596"/>
                  </a:cubicBezTo>
                  <a:cubicBezTo>
                    <a:pt x="200" y="596"/>
                    <a:pt x="201" y="596"/>
                    <a:pt x="202" y="596"/>
                  </a:cubicBezTo>
                  <a:cubicBezTo>
                    <a:pt x="201" y="589"/>
                    <a:pt x="209" y="587"/>
                    <a:pt x="210" y="579"/>
                  </a:cubicBezTo>
                  <a:cubicBezTo>
                    <a:pt x="209" y="578"/>
                    <a:pt x="207" y="578"/>
                    <a:pt x="205" y="578"/>
                  </a:cubicBezTo>
                  <a:cubicBezTo>
                    <a:pt x="206" y="571"/>
                    <a:pt x="211" y="568"/>
                    <a:pt x="213" y="561"/>
                  </a:cubicBezTo>
                  <a:cubicBezTo>
                    <a:pt x="212" y="557"/>
                    <a:pt x="208" y="557"/>
                    <a:pt x="205" y="558"/>
                  </a:cubicBezTo>
                  <a:cubicBezTo>
                    <a:pt x="201" y="549"/>
                    <a:pt x="216" y="538"/>
                    <a:pt x="217" y="528"/>
                  </a:cubicBezTo>
                  <a:cubicBezTo>
                    <a:pt x="215" y="523"/>
                    <a:pt x="210" y="524"/>
                    <a:pt x="207" y="527"/>
                  </a:cubicBezTo>
                  <a:cubicBezTo>
                    <a:pt x="209" y="525"/>
                    <a:pt x="209" y="520"/>
                    <a:pt x="210" y="517"/>
                  </a:cubicBezTo>
                  <a:cubicBezTo>
                    <a:pt x="212" y="517"/>
                    <a:pt x="211" y="518"/>
                    <a:pt x="213" y="517"/>
                  </a:cubicBezTo>
                  <a:cubicBezTo>
                    <a:pt x="212" y="507"/>
                    <a:pt x="217" y="503"/>
                    <a:pt x="220" y="497"/>
                  </a:cubicBezTo>
                  <a:cubicBezTo>
                    <a:pt x="221" y="494"/>
                    <a:pt x="216" y="493"/>
                    <a:pt x="215" y="495"/>
                  </a:cubicBezTo>
                  <a:cubicBezTo>
                    <a:pt x="215" y="488"/>
                    <a:pt x="219" y="478"/>
                    <a:pt x="223" y="469"/>
                  </a:cubicBezTo>
                  <a:cubicBezTo>
                    <a:pt x="225" y="472"/>
                    <a:pt x="226" y="475"/>
                    <a:pt x="228" y="477"/>
                  </a:cubicBezTo>
                  <a:cubicBezTo>
                    <a:pt x="221" y="519"/>
                    <a:pt x="215" y="569"/>
                    <a:pt x="206" y="613"/>
                  </a:cubicBezTo>
                  <a:close/>
                  <a:moveTo>
                    <a:pt x="226" y="466"/>
                  </a:moveTo>
                  <a:cubicBezTo>
                    <a:pt x="226" y="464"/>
                    <a:pt x="228" y="463"/>
                    <a:pt x="230" y="462"/>
                  </a:cubicBezTo>
                  <a:cubicBezTo>
                    <a:pt x="229" y="466"/>
                    <a:pt x="230" y="468"/>
                    <a:pt x="226" y="466"/>
                  </a:cubicBezTo>
                  <a:close/>
                  <a:moveTo>
                    <a:pt x="227" y="439"/>
                  </a:moveTo>
                  <a:cubicBezTo>
                    <a:pt x="230" y="440"/>
                    <a:pt x="230" y="444"/>
                    <a:pt x="232" y="447"/>
                  </a:cubicBezTo>
                  <a:cubicBezTo>
                    <a:pt x="230" y="444"/>
                    <a:pt x="227" y="443"/>
                    <a:pt x="227" y="439"/>
                  </a:cubicBezTo>
                  <a:close/>
                  <a:moveTo>
                    <a:pt x="231" y="437"/>
                  </a:moveTo>
                  <a:cubicBezTo>
                    <a:pt x="231" y="435"/>
                    <a:pt x="232" y="435"/>
                    <a:pt x="232" y="434"/>
                  </a:cubicBezTo>
                  <a:cubicBezTo>
                    <a:pt x="234" y="434"/>
                    <a:pt x="234" y="436"/>
                    <a:pt x="236" y="436"/>
                  </a:cubicBezTo>
                  <a:cubicBezTo>
                    <a:pt x="234" y="436"/>
                    <a:pt x="233" y="437"/>
                    <a:pt x="231" y="437"/>
                  </a:cubicBezTo>
                  <a:close/>
                  <a:moveTo>
                    <a:pt x="235" y="423"/>
                  </a:moveTo>
                  <a:cubicBezTo>
                    <a:pt x="233" y="423"/>
                    <a:pt x="233" y="421"/>
                    <a:pt x="231" y="420"/>
                  </a:cubicBezTo>
                  <a:cubicBezTo>
                    <a:pt x="232" y="417"/>
                    <a:pt x="236" y="413"/>
                    <a:pt x="239" y="416"/>
                  </a:cubicBezTo>
                  <a:cubicBezTo>
                    <a:pt x="238" y="419"/>
                    <a:pt x="236" y="421"/>
                    <a:pt x="235" y="423"/>
                  </a:cubicBezTo>
                  <a:close/>
                  <a:moveTo>
                    <a:pt x="240" y="434"/>
                  </a:moveTo>
                  <a:cubicBezTo>
                    <a:pt x="239" y="431"/>
                    <a:pt x="240" y="429"/>
                    <a:pt x="238" y="428"/>
                  </a:cubicBezTo>
                  <a:cubicBezTo>
                    <a:pt x="238" y="425"/>
                    <a:pt x="241" y="424"/>
                    <a:pt x="242" y="422"/>
                  </a:cubicBezTo>
                  <a:cubicBezTo>
                    <a:pt x="245" y="423"/>
                    <a:pt x="246" y="426"/>
                    <a:pt x="248" y="429"/>
                  </a:cubicBezTo>
                  <a:cubicBezTo>
                    <a:pt x="244" y="430"/>
                    <a:pt x="243" y="433"/>
                    <a:pt x="240" y="434"/>
                  </a:cubicBezTo>
                  <a:close/>
                  <a:moveTo>
                    <a:pt x="246" y="415"/>
                  </a:moveTo>
                  <a:cubicBezTo>
                    <a:pt x="249" y="418"/>
                    <a:pt x="254" y="421"/>
                    <a:pt x="253" y="425"/>
                  </a:cubicBezTo>
                  <a:cubicBezTo>
                    <a:pt x="252" y="420"/>
                    <a:pt x="246" y="420"/>
                    <a:pt x="246" y="415"/>
                  </a:cubicBezTo>
                  <a:close/>
                  <a:moveTo>
                    <a:pt x="253" y="415"/>
                  </a:moveTo>
                  <a:cubicBezTo>
                    <a:pt x="255" y="415"/>
                    <a:pt x="255" y="417"/>
                    <a:pt x="255" y="418"/>
                  </a:cubicBezTo>
                  <a:cubicBezTo>
                    <a:pt x="254" y="418"/>
                    <a:pt x="254" y="417"/>
                    <a:pt x="253" y="415"/>
                  </a:cubicBezTo>
                  <a:close/>
                  <a:moveTo>
                    <a:pt x="260" y="460"/>
                  </a:moveTo>
                  <a:cubicBezTo>
                    <a:pt x="257" y="454"/>
                    <a:pt x="256" y="444"/>
                    <a:pt x="255" y="438"/>
                  </a:cubicBezTo>
                  <a:cubicBezTo>
                    <a:pt x="258" y="441"/>
                    <a:pt x="259" y="446"/>
                    <a:pt x="263" y="447"/>
                  </a:cubicBezTo>
                  <a:cubicBezTo>
                    <a:pt x="259" y="450"/>
                    <a:pt x="261" y="455"/>
                    <a:pt x="260" y="460"/>
                  </a:cubicBezTo>
                  <a:close/>
                  <a:moveTo>
                    <a:pt x="266" y="446"/>
                  </a:moveTo>
                  <a:cubicBezTo>
                    <a:pt x="265" y="443"/>
                    <a:pt x="265" y="441"/>
                    <a:pt x="263" y="437"/>
                  </a:cubicBezTo>
                  <a:cubicBezTo>
                    <a:pt x="268" y="438"/>
                    <a:pt x="268" y="442"/>
                    <a:pt x="266" y="446"/>
                  </a:cubicBezTo>
                  <a:close/>
                  <a:moveTo>
                    <a:pt x="266" y="452"/>
                  </a:moveTo>
                  <a:cubicBezTo>
                    <a:pt x="266" y="456"/>
                    <a:pt x="270" y="456"/>
                    <a:pt x="274" y="454"/>
                  </a:cubicBezTo>
                  <a:cubicBezTo>
                    <a:pt x="274" y="457"/>
                    <a:pt x="275" y="460"/>
                    <a:pt x="276" y="461"/>
                  </a:cubicBezTo>
                  <a:cubicBezTo>
                    <a:pt x="276" y="463"/>
                    <a:pt x="274" y="463"/>
                    <a:pt x="274" y="465"/>
                  </a:cubicBezTo>
                  <a:cubicBezTo>
                    <a:pt x="272" y="466"/>
                    <a:pt x="273" y="463"/>
                    <a:pt x="271" y="463"/>
                  </a:cubicBezTo>
                  <a:cubicBezTo>
                    <a:pt x="263" y="464"/>
                    <a:pt x="272" y="471"/>
                    <a:pt x="266" y="474"/>
                  </a:cubicBezTo>
                  <a:cubicBezTo>
                    <a:pt x="267" y="471"/>
                    <a:pt x="265" y="471"/>
                    <a:pt x="265" y="469"/>
                  </a:cubicBezTo>
                  <a:cubicBezTo>
                    <a:pt x="268" y="465"/>
                    <a:pt x="265" y="459"/>
                    <a:pt x="266" y="452"/>
                  </a:cubicBezTo>
                  <a:close/>
                  <a:moveTo>
                    <a:pt x="266" y="478"/>
                  </a:moveTo>
                  <a:cubicBezTo>
                    <a:pt x="267" y="480"/>
                    <a:pt x="271" y="480"/>
                    <a:pt x="272" y="481"/>
                  </a:cubicBezTo>
                  <a:cubicBezTo>
                    <a:pt x="273" y="484"/>
                    <a:pt x="270" y="483"/>
                    <a:pt x="270" y="485"/>
                  </a:cubicBezTo>
                  <a:cubicBezTo>
                    <a:pt x="270" y="492"/>
                    <a:pt x="270" y="493"/>
                    <a:pt x="273" y="498"/>
                  </a:cubicBezTo>
                  <a:cubicBezTo>
                    <a:pt x="272" y="505"/>
                    <a:pt x="281" y="510"/>
                    <a:pt x="275" y="514"/>
                  </a:cubicBezTo>
                  <a:cubicBezTo>
                    <a:pt x="274" y="512"/>
                    <a:pt x="275" y="509"/>
                    <a:pt x="274" y="507"/>
                  </a:cubicBezTo>
                  <a:cubicBezTo>
                    <a:pt x="271" y="507"/>
                    <a:pt x="271" y="509"/>
                    <a:pt x="270" y="511"/>
                  </a:cubicBezTo>
                  <a:cubicBezTo>
                    <a:pt x="268" y="501"/>
                    <a:pt x="265" y="489"/>
                    <a:pt x="266" y="478"/>
                  </a:cubicBezTo>
                  <a:close/>
                  <a:moveTo>
                    <a:pt x="272" y="518"/>
                  </a:moveTo>
                  <a:cubicBezTo>
                    <a:pt x="275" y="519"/>
                    <a:pt x="272" y="523"/>
                    <a:pt x="272" y="524"/>
                  </a:cubicBezTo>
                  <a:cubicBezTo>
                    <a:pt x="270" y="523"/>
                    <a:pt x="271" y="519"/>
                    <a:pt x="272" y="518"/>
                  </a:cubicBezTo>
                  <a:close/>
                  <a:moveTo>
                    <a:pt x="272" y="533"/>
                  </a:moveTo>
                  <a:cubicBezTo>
                    <a:pt x="274" y="533"/>
                    <a:pt x="276" y="533"/>
                    <a:pt x="278" y="533"/>
                  </a:cubicBezTo>
                  <a:cubicBezTo>
                    <a:pt x="280" y="538"/>
                    <a:pt x="284" y="546"/>
                    <a:pt x="279" y="551"/>
                  </a:cubicBezTo>
                  <a:cubicBezTo>
                    <a:pt x="275" y="549"/>
                    <a:pt x="277" y="541"/>
                    <a:pt x="276" y="537"/>
                  </a:cubicBezTo>
                  <a:cubicBezTo>
                    <a:pt x="274" y="537"/>
                    <a:pt x="274" y="538"/>
                    <a:pt x="273" y="539"/>
                  </a:cubicBezTo>
                  <a:cubicBezTo>
                    <a:pt x="272" y="538"/>
                    <a:pt x="273" y="536"/>
                    <a:pt x="272" y="533"/>
                  </a:cubicBezTo>
                  <a:close/>
                  <a:moveTo>
                    <a:pt x="274" y="554"/>
                  </a:moveTo>
                  <a:cubicBezTo>
                    <a:pt x="278" y="561"/>
                    <a:pt x="283" y="569"/>
                    <a:pt x="281" y="579"/>
                  </a:cubicBezTo>
                  <a:cubicBezTo>
                    <a:pt x="278" y="572"/>
                    <a:pt x="275" y="569"/>
                    <a:pt x="274" y="562"/>
                  </a:cubicBezTo>
                  <a:cubicBezTo>
                    <a:pt x="276" y="560"/>
                    <a:pt x="274" y="558"/>
                    <a:pt x="274" y="554"/>
                  </a:cubicBezTo>
                  <a:close/>
                  <a:moveTo>
                    <a:pt x="277" y="589"/>
                  </a:moveTo>
                  <a:cubicBezTo>
                    <a:pt x="277" y="587"/>
                    <a:pt x="280" y="586"/>
                    <a:pt x="277" y="585"/>
                  </a:cubicBezTo>
                  <a:cubicBezTo>
                    <a:pt x="280" y="584"/>
                    <a:pt x="280" y="591"/>
                    <a:pt x="282" y="592"/>
                  </a:cubicBezTo>
                  <a:cubicBezTo>
                    <a:pt x="282" y="594"/>
                    <a:pt x="281" y="594"/>
                    <a:pt x="280" y="596"/>
                  </a:cubicBezTo>
                  <a:cubicBezTo>
                    <a:pt x="275" y="596"/>
                    <a:pt x="280" y="589"/>
                    <a:pt x="277" y="589"/>
                  </a:cubicBezTo>
                  <a:close/>
                  <a:moveTo>
                    <a:pt x="280" y="613"/>
                  </a:moveTo>
                  <a:cubicBezTo>
                    <a:pt x="279" y="608"/>
                    <a:pt x="281" y="603"/>
                    <a:pt x="284" y="599"/>
                  </a:cubicBezTo>
                  <a:cubicBezTo>
                    <a:pt x="285" y="601"/>
                    <a:pt x="287" y="603"/>
                    <a:pt x="287" y="606"/>
                  </a:cubicBezTo>
                  <a:cubicBezTo>
                    <a:pt x="285" y="608"/>
                    <a:pt x="284" y="612"/>
                    <a:pt x="280" y="613"/>
                  </a:cubicBezTo>
                  <a:close/>
                  <a:moveTo>
                    <a:pt x="286" y="620"/>
                  </a:moveTo>
                  <a:cubicBezTo>
                    <a:pt x="282" y="619"/>
                    <a:pt x="285" y="616"/>
                    <a:pt x="287" y="614"/>
                  </a:cubicBezTo>
                  <a:cubicBezTo>
                    <a:pt x="288" y="615"/>
                    <a:pt x="287" y="619"/>
                    <a:pt x="286" y="620"/>
                  </a:cubicBezTo>
                  <a:close/>
                  <a:moveTo>
                    <a:pt x="283" y="648"/>
                  </a:moveTo>
                  <a:cubicBezTo>
                    <a:pt x="284" y="645"/>
                    <a:pt x="284" y="645"/>
                    <a:pt x="283" y="642"/>
                  </a:cubicBezTo>
                  <a:cubicBezTo>
                    <a:pt x="284" y="641"/>
                    <a:pt x="286" y="641"/>
                    <a:pt x="287" y="640"/>
                  </a:cubicBezTo>
                  <a:cubicBezTo>
                    <a:pt x="290" y="641"/>
                    <a:pt x="288" y="646"/>
                    <a:pt x="289" y="649"/>
                  </a:cubicBezTo>
                  <a:cubicBezTo>
                    <a:pt x="287" y="651"/>
                    <a:pt x="287" y="647"/>
                    <a:pt x="283" y="648"/>
                  </a:cubicBezTo>
                  <a:close/>
                  <a:moveTo>
                    <a:pt x="284" y="670"/>
                  </a:moveTo>
                  <a:cubicBezTo>
                    <a:pt x="286" y="670"/>
                    <a:pt x="286" y="668"/>
                    <a:pt x="287" y="669"/>
                  </a:cubicBezTo>
                  <a:cubicBezTo>
                    <a:pt x="289" y="673"/>
                    <a:pt x="288" y="677"/>
                    <a:pt x="285" y="678"/>
                  </a:cubicBezTo>
                  <a:cubicBezTo>
                    <a:pt x="285" y="676"/>
                    <a:pt x="286" y="672"/>
                    <a:pt x="284" y="670"/>
                  </a:cubicBezTo>
                  <a:close/>
                  <a:moveTo>
                    <a:pt x="286" y="696"/>
                  </a:moveTo>
                  <a:cubicBezTo>
                    <a:pt x="290" y="698"/>
                    <a:pt x="290" y="705"/>
                    <a:pt x="286" y="706"/>
                  </a:cubicBezTo>
                  <a:cubicBezTo>
                    <a:pt x="286" y="703"/>
                    <a:pt x="286" y="700"/>
                    <a:pt x="286" y="696"/>
                  </a:cubicBezTo>
                  <a:close/>
                  <a:moveTo>
                    <a:pt x="289" y="737"/>
                  </a:moveTo>
                  <a:cubicBezTo>
                    <a:pt x="295" y="740"/>
                    <a:pt x="289" y="745"/>
                    <a:pt x="287" y="747"/>
                  </a:cubicBezTo>
                  <a:cubicBezTo>
                    <a:pt x="285" y="744"/>
                    <a:pt x="289" y="741"/>
                    <a:pt x="289" y="737"/>
                  </a:cubicBezTo>
                  <a:close/>
                  <a:moveTo>
                    <a:pt x="287" y="754"/>
                  </a:moveTo>
                  <a:cubicBezTo>
                    <a:pt x="288" y="755"/>
                    <a:pt x="288" y="761"/>
                    <a:pt x="288" y="763"/>
                  </a:cubicBezTo>
                  <a:cubicBezTo>
                    <a:pt x="287" y="761"/>
                    <a:pt x="286" y="756"/>
                    <a:pt x="287" y="754"/>
                  </a:cubicBezTo>
                  <a:close/>
                  <a:moveTo>
                    <a:pt x="288" y="824"/>
                  </a:moveTo>
                  <a:cubicBezTo>
                    <a:pt x="290" y="824"/>
                    <a:pt x="288" y="830"/>
                    <a:pt x="291" y="831"/>
                  </a:cubicBezTo>
                  <a:cubicBezTo>
                    <a:pt x="289" y="834"/>
                    <a:pt x="287" y="837"/>
                    <a:pt x="285" y="840"/>
                  </a:cubicBezTo>
                  <a:cubicBezTo>
                    <a:pt x="282" y="840"/>
                    <a:pt x="283" y="836"/>
                    <a:pt x="280" y="836"/>
                  </a:cubicBezTo>
                  <a:cubicBezTo>
                    <a:pt x="282" y="831"/>
                    <a:pt x="286" y="829"/>
                    <a:pt x="288" y="824"/>
                  </a:cubicBezTo>
                  <a:close/>
                  <a:moveTo>
                    <a:pt x="291" y="857"/>
                  </a:moveTo>
                  <a:cubicBezTo>
                    <a:pt x="290" y="858"/>
                    <a:pt x="289" y="860"/>
                    <a:pt x="287" y="861"/>
                  </a:cubicBezTo>
                  <a:cubicBezTo>
                    <a:pt x="287" y="859"/>
                    <a:pt x="289" y="858"/>
                    <a:pt x="289" y="855"/>
                  </a:cubicBezTo>
                  <a:cubicBezTo>
                    <a:pt x="290" y="856"/>
                    <a:pt x="290" y="857"/>
                    <a:pt x="291" y="857"/>
                  </a:cubicBezTo>
                  <a:close/>
                  <a:moveTo>
                    <a:pt x="352" y="827"/>
                  </a:moveTo>
                  <a:cubicBezTo>
                    <a:pt x="353" y="827"/>
                    <a:pt x="354" y="827"/>
                    <a:pt x="355" y="827"/>
                  </a:cubicBezTo>
                  <a:cubicBezTo>
                    <a:pt x="356" y="832"/>
                    <a:pt x="354" y="834"/>
                    <a:pt x="353" y="836"/>
                  </a:cubicBezTo>
                  <a:cubicBezTo>
                    <a:pt x="349" y="834"/>
                    <a:pt x="350" y="831"/>
                    <a:pt x="352" y="827"/>
                  </a:cubicBezTo>
                  <a:close/>
                  <a:moveTo>
                    <a:pt x="350" y="846"/>
                  </a:moveTo>
                  <a:cubicBezTo>
                    <a:pt x="348" y="848"/>
                    <a:pt x="348" y="842"/>
                    <a:pt x="347" y="840"/>
                  </a:cubicBezTo>
                  <a:cubicBezTo>
                    <a:pt x="349" y="841"/>
                    <a:pt x="349" y="845"/>
                    <a:pt x="350" y="846"/>
                  </a:cubicBezTo>
                  <a:close/>
                  <a:moveTo>
                    <a:pt x="334" y="844"/>
                  </a:moveTo>
                  <a:cubicBezTo>
                    <a:pt x="332" y="842"/>
                    <a:pt x="335" y="839"/>
                    <a:pt x="336" y="837"/>
                  </a:cubicBezTo>
                  <a:cubicBezTo>
                    <a:pt x="339" y="840"/>
                    <a:pt x="335" y="842"/>
                    <a:pt x="334" y="844"/>
                  </a:cubicBezTo>
                  <a:close/>
                  <a:moveTo>
                    <a:pt x="336" y="850"/>
                  </a:moveTo>
                  <a:cubicBezTo>
                    <a:pt x="337" y="852"/>
                    <a:pt x="336" y="852"/>
                    <a:pt x="334" y="852"/>
                  </a:cubicBezTo>
                  <a:cubicBezTo>
                    <a:pt x="334" y="850"/>
                    <a:pt x="334" y="849"/>
                    <a:pt x="336" y="850"/>
                  </a:cubicBezTo>
                  <a:close/>
                  <a:moveTo>
                    <a:pt x="330" y="829"/>
                  </a:moveTo>
                  <a:cubicBezTo>
                    <a:pt x="332" y="829"/>
                    <a:pt x="333" y="830"/>
                    <a:pt x="334" y="832"/>
                  </a:cubicBezTo>
                  <a:cubicBezTo>
                    <a:pt x="332" y="831"/>
                    <a:pt x="332" y="832"/>
                    <a:pt x="330" y="832"/>
                  </a:cubicBezTo>
                  <a:cubicBezTo>
                    <a:pt x="330" y="831"/>
                    <a:pt x="330" y="830"/>
                    <a:pt x="330" y="829"/>
                  </a:cubicBezTo>
                  <a:close/>
                  <a:moveTo>
                    <a:pt x="330" y="865"/>
                  </a:moveTo>
                  <a:cubicBezTo>
                    <a:pt x="333" y="864"/>
                    <a:pt x="333" y="861"/>
                    <a:pt x="334" y="859"/>
                  </a:cubicBezTo>
                  <a:cubicBezTo>
                    <a:pt x="344" y="858"/>
                    <a:pt x="342" y="852"/>
                    <a:pt x="342" y="843"/>
                  </a:cubicBezTo>
                  <a:cubicBezTo>
                    <a:pt x="345" y="850"/>
                    <a:pt x="347" y="860"/>
                    <a:pt x="347" y="867"/>
                  </a:cubicBezTo>
                  <a:cubicBezTo>
                    <a:pt x="323" y="861"/>
                    <a:pt x="303" y="880"/>
                    <a:pt x="280" y="872"/>
                  </a:cubicBezTo>
                  <a:cubicBezTo>
                    <a:pt x="280" y="868"/>
                    <a:pt x="282" y="866"/>
                    <a:pt x="286" y="866"/>
                  </a:cubicBezTo>
                  <a:cubicBezTo>
                    <a:pt x="285" y="868"/>
                    <a:pt x="286" y="870"/>
                    <a:pt x="288" y="871"/>
                  </a:cubicBezTo>
                  <a:cubicBezTo>
                    <a:pt x="293" y="870"/>
                    <a:pt x="294" y="866"/>
                    <a:pt x="297" y="864"/>
                  </a:cubicBezTo>
                  <a:cubicBezTo>
                    <a:pt x="301" y="865"/>
                    <a:pt x="301" y="868"/>
                    <a:pt x="304" y="868"/>
                  </a:cubicBezTo>
                  <a:cubicBezTo>
                    <a:pt x="310" y="868"/>
                    <a:pt x="311" y="859"/>
                    <a:pt x="317" y="861"/>
                  </a:cubicBezTo>
                  <a:cubicBezTo>
                    <a:pt x="320" y="861"/>
                    <a:pt x="318" y="864"/>
                    <a:pt x="320" y="865"/>
                  </a:cubicBezTo>
                  <a:cubicBezTo>
                    <a:pt x="323" y="864"/>
                    <a:pt x="324" y="863"/>
                    <a:pt x="327" y="862"/>
                  </a:cubicBezTo>
                  <a:cubicBezTo>
                    <a:pt x="329" y="862"/>
                    <a:pt x="329" y="864"/>
                    <a:pt x="330" y="865"/>
                  </a:cubicBezTo>
                  <a:close/>
                  <a:moveTo>
                    <a:pt x="326" y="842"/>
                  </a:moveTo>
                  <a:cubicBezTo>
                    <a:pt x="327" y="842"/>
                    <a:pt x="327" y="842"/>
                    <a:pt x="327" y="843"/>
                  </a:cubicBezTo>
                  <a:cubicBezTo>
                    <a:pt x="325" y="849"/>
                    <a:pt x="321" y="851"/>
                    <a:pt x="320" y="857"/>
                  </a:cubicBezTo>
                  <a:cubicBezTo>
                    <a:pt x="319" y="857"/>
                    <a:pt x="317" y="857"/>
                    <a:pt x="316" y="857"/>
                  </a:cubicBezTo>
                  <a:cubicBezTo>
                    <a:pt x="318" y="851"/>
                    <a:pt x="324" y="849"/>
                    <a:pt x="326" y="842"/>
                  </a:cubicBezTo>
                  <a:close/>
                  <a:moveTo>
                    <a:pt x="321" y="163"/>
                  </a:moveTo>
                  <a:cubicBezTo>
                    <a:pt x="323" y="163"/>
                    <a:pt x="323" y="162"/>
                    <a:pt x="323" y="161"/>
                  </a:cubicBezTo>
                  <a:cubicBezTo>
                    <a:pt x="326" y="161"/>
                    <a:pt x="322" y="165"/>
                    <a:pt x="324" y="167"/>
                  </a:cubicBezTo>
                  <a:cubicBezTo>
                    <a:pt x="321" y="167"/>
                    <a:pt x="321" y="165"/>
                    <a:pt x="321" y="163"/>
                  </a:cubicBezTo>
                  <a:close/>
                  <a:moveTo>
                    <a:pt x="327" y="288"/>
                  </a:moveTo>
                  <a:cubicBezTo>
                    <a:pt x="323" y="286"/>
                    <a:pt x="326" y="281"/>
                    <a:pt x="324" y="276"/>
                  </a:cubicBezTo>
                  <a:cubicBezTo>
                    <a:pt x="330" y="278"/>
                    <a:pt x="326" y="282"/>
                    <a:pt x="327" y="288"/>
                  </a:cubicBezTo>
                  <a:close/>
                  <a:moveTo>
                    <a:pt x="327" y="268"/>
                  </a:moveTo>
                  <a:cubicBezTo>
                    <a:pt x="325" y="266"/>
                    <a:pt x="325" y="262"/>
                    <a:pt x="325" y="259"/>
                  </a:cubicBezTo>
                  <a:cubicBezTo>
                    <a:pt x="327" y="258"/>
                    <a:pt x="327" y="260"/>
                    <a:pt x="328" y="260"/>
                  </a:cubicBezTo>
                  <a:cubicBezTo>
                    <a:pt x="328" y="263"/>
                    <a:pt x="329" y="266"/>
                    <a:pt x="327" y="268"/>
                  </a:cubicBezTo>
                  <a:close/>
                  <a:moveTo>
                    <a:pt x="331" y="462"/>
                  </a:moveTo>
                  <a:cubicBezTo>
                    <a:pt x="327" y="449"/>
                    <a:pt x="330" y="435"/>
                    <a:pt x="331" y="418"/>
                  </a:cubicBezTo>
                  <a:cubicBezTo>
                    <a:pt x="331" y="416"/>
                    <a:pt x="328" y="419"/>
                    <a:pt x="328" y="417"/>
                  </a:cubicBezTo>
                  <a:cubicBezTo>
                    <a:pt x="328" y="389"/>
                    <a:pt x="330" y="351"/>
                    <a:pt x="334" y="323"/>
                  </a:cubicBezTo>
                  <a:cubicBezTo>
                    <a:pt x="336" y="371"/>
                    <a:pt x="333" y="418"/>
                    <a:pt x="331" y="462"/>
                  </a:cubicBezTo>
                  <a:close/>
                  <a:moveTo>
                    <a:pt x="334" y="259"/>
                  </a:moveTo>
                  <a:cubicBezTo>
                    <a:pt x="336" y="257"/>
                    <a:pt x="334" y="256"/>
                    <a:pt x="335" y="254"/>
                  </a:cubicBezTo>
                  <a:cubicBezTo>
                    <a:pt x="336" y="254"/>
                    <a:pt x="337" y="260"/>
                    <a:pt x="334" y="259"/>
                  </a:cubicBezTo>
                  <a:close/>
                  <a:moveTo>
                    <a:pt x="342" y="137"/>
                  </a:moveTo>
                  <a:cubicBezTo>
                    <a:pt x="342" y="136"/>
                    <a:pt x="342" y="135"/>
                    <a:pt x="342" y="135"/>
                  </a:cubicBezTo>
                  <a:cubicBezTo>
                    <a:pt x="345" y="137"/>
                    <a:pt x="340" y="140"/>
                    <a:pt x="342" y="142"/>
                  </a:cubicBezTo>
                  <a:cubicBezTo>
                    <a:pt x="340" y="142"/>
                    <a:pt x="342" y="145"/>
                    <a:pt x="340" y="144"/>
                  </a:cubicBezTo>
                  <a:cubicBezTo>
                    <a:pt x="340" y="142"/>
                    <a:pt x="340" y="140"/>
                    <a:pt x="340" y="137"/>
                  </a:cubicBezTo>
                  <a:cubicBezTo>
                    <a:pt x="341" y="137"/>
                    <a:pt x="342" y="137"/>
                    <a:pt x="342" y="137"/>
                  </a:cubicBezTo>
                  <a:close/>
                  <a:moveTo>
                    <a:pt x="371" y="120"/>
                  </a:moveTo>
                  <a:cubicBezTo>
                    <a:pt x="368" y="120"/>
                    <a:pt x="370" y="116"/>
                    <a:pt x="369" y="115"/>
                  </a:cubicBezTo>
                  <a:cubicBezTo>
                    <a:pt x="370" y="113"/>
                    <a:pt x="371" y="118"/>
                    <a:pt x="371" y="120"/>
                  </a:cubicBezTo>
                  <a:close/>
                  <a:moveTo>
                    <a:pt x="366" y="77"/>
                  </a:moveTo>
                  <a:cubicBezTo>
                    <a:pt x="368" y="78"/>
                    <a:pt x="369" y="82"/>
                    <a:pt x="368" y="84"/>
                  </a:cubicBezTo>
                  <a:cubicBezTo>
                    <a:pt x="367" y="83"/>
                    <a:pt x="367" y="83"/>
                    <a:pt x="366" y="83"/>
                  </a:cubicBezTo>
                  <a:cubicBezTo>
                    <a:pt x="365" y="79"/>
                    <a:pt x="367" y="80"/>
                    <a:pt x="366" y="77"/>
                  </a:cubicBezTo>
                  <a:close/>
                  <a:moveTo>
                    <a:pt x="368" y="109"/>
                  </a:moveTo>
                  <a:cubicBezTo>
                    <a:pt x="366" y="110"/>
                    <a:pt x="365" y="105"/>
                    <a:pt x="365" y="103"/>
                  </a:cubicBezTo>
                  <a:cubicBezTo>
                    <a:pt x="367" y="104"/>
                    <a:pt x="366" y="107"/>
                    <a:pt x="368" y="109"/>
                  </a:cubicBezTo>
                  <a:close/>
                  <a:moveTo>
                    <a:pt x="364" y="68"/>
                  </a:moveTo>
                  <a:cubicBezTo>
                    <a:pt x="364" y="69"/>
                    <a:pt x="364" y="71"/>
                    <a:pt x="365" y="71"/>
                  </a:cubicBezTo>
                  <a:cubicBezTo>
                    <a:pt x="365" y="72"/>
                    <a:pt x="363" y="70"/>
                    <a:pt x="361" y="70"/>
                  </a:cubicBezTo>
                  <a:cubicBezTo>
                    <a:pt x="361" y="69"/>
                    <a:pt x="362" y="68"/>
                    <a:pt x="364" y="68"/>
                  </a:cubicBezTo>
                  <a:close/>
                  <a:moveTo>
                    <a:pt x="350" y="112"/>
                  </a:moveTo>
                  <a:cubicBezTo>
                    <a:pt x="350" y="112"/>
                    <a:pt x="350" y="111"/>
                    <a:pt x="350" y="111"/>
                  </a:cubicBezTo>
                  <a:cubicBezTo>
                    <a:pt x="347" y="108"/>
                    <a:pt x="345" y="99"/>
                    <a:pt x="344" y="92"/>
                  </a:cubicBezTo>
                  <a:cubicBezTo>
                    <a:pt x="354" y="110"/>
                    <a:pt x="360" y="130"/>
                    <a:pt x="367" y="151"/>
                  </a:cubicBezTo>
                  <a:cubicBezTo>
                    <a:pt x="361" y="138"/>
                    <a:pt x="356" y="124"/>
                    <a:pt x="350" y="110"/>
                  </a:cubicBezTo>
                  <a:cubicBezTo>
                    <a:pt x="350" y="110"/>
                    <a:pt x="350" y="111"/>
                    <a:pt x="350" y="111"/>
                  </a:cubicBezTo>
                  <a:cubicBezTo>
                    <a:pt x="350" y="111"/>
                    <a:pt x="350" y="112"/>
                    <a:pt x="350" y="112"/>
                  </a:cubicBezTo>
                  <a:close/>
                  <a:moveTo>
                    <a:pt x="367" y="159"/>
                  </a:moveTo>
                  <a:cubicBezTo>
                    <a:pt x="369" y="160"/>
                    <a:pt x="369" y="163"/>
                    <a:pt x="370" y="165"/>
                  </a:cubicBezTo>
                  <a:cubicBezTo>
                    <a:pt x="368" y="165"/>
                    <a:pt x="367" y="162"/>
                    <a:pt x="367" y="159"/>
                  </a:cubicBezTo>
                  <a:close/>
                  <a:moveTo>
                    <a:pt x="372" y="124"/>
                  </a:moveTo>
                  <a:cubicBezTo>
                    <a:pt x="370" y="124"/>
                    <a:pt x="370" y="122"/>
                    <a:pt x="371" y="121"/>
                  </a:cubicBezTo>
                  <a:cubicBezTo>
                    <a:pt x="372" y="121"/>
                    <a:pt x="373" y="123"/>
                    <a:pt x="372" y="124"/>
                  </a:cubicBezTo>
                  <a:close/>
                  <a:moveTo>
                    <a:pt x="373" y="128"/>
                  </a:moveTo>
                  <a:cubicBezTo>
                    <a:pt x="375" y="129"/>
                    <a:pt x="375" y="132"/>
                    <a:pt x="376" y="134"/>
                  </a:cubicBezTo>
                  <a:cubicBezTo>
                    <a:pt x="376" y="134"/>
                    <a:pt x="375" y="133"/>
                    <a:pt x="374" y="133"/>
                  </a:cubicBezTo>
                  <a:cubicBezTo>
                    <a:pt x="375" y="131"/>
                    <a:pt x="373" y="130"/>
                    <a:pt x="373" y="128"/>
                  </a:cubicBezTo>
                  <a:close/>
                  <a:moveTo>
                    <a:pt x="375" y="178"/>
                  </a:moveTo>
                  <a:cubicBezTo>
                    <a:pt x="377" y="178"/>
                    <a:pt x="377" y="180"/>
                    <a:pt x="377" y="182"/>
                  </a:cubicBezTo>
                  <a:cubicBezTo>
                    <a:pt x="375" y="181"/>
                    <a:pt x="376" y="180"/>
                    <a:pt x="375" y="178"/>
                  </a:cubicBezTo>
                  <a:close/>
                  <a:moveTo>
                    <a:pt x="378" y="140"/>
                  </a:moveTo>
                  <a:cubicBezTo>
                    <a:pt x="380" y="141"/>
                    <a:pt x="379" y="143"/>
                    <a:pt x="380" y="144"/>
                  </a:cubicBezTo>
                  <a:cubicBezTo>
                    <a:pt x="379" y="146"/>
                    <a:pt x="378" y="142"/>
                    <a:pt x="378" y="140"/>
                  </a:cubicBezTo>
                  <a:close/>
                  <a:moveTo>
                    <a:pt x="381" y="197"/>
                  </a:moveTo>
                  <a:cubicBezTo>
                    <a:pt x="383" y="198"/>
                    <a:pt x="383" y="200"/>
                    <a:pt x="383" y="202"/>
                  </a:cubicBezTo>
                  <a:cubicBezTo>
                    <a:pt x="381" y="202"/>
                    <a:pt x="382" y="198"/>
                    <a:pt x="381" y="197"/>
                  </a:cubicBezTo>
                  <a:close/>
                  <a:moveTo>
                    <a:pt x="408" y="241"/>
                  </a:moveTo>
                  <a:cubicBezTo>
                    <a:pt x="404" y="239"/>
                    <a:pt x="402" y="235"/>
                    <a:pt x="400" y="232"/>
                  </a:cubicBezTo>
                  <a:cubicBezTo>
                    <a:pt x="403" y="228"/>
                    <a:pt x="406" y="231"/>
                    <a:pt x="410" y="231"/>
                  </a:cubicBezTo>
                  <a:cubicBezTo>
                    <a:pt x="412" y="234"/>
                    <a:pt x="411" y="239"/>
                    <a:pt x="408" y="241"/>
                  </a:cubicBezTo>
                  <a:close/>
                  <a:moveTo>
                    <a:pt x="415" y="229"/>
                  </a:moveTo>
                  <a:cubicBezTo>
                    <a:pt x="414" y="226"/>
                    <a:pt x="412" y="225"/>
                    <a:pt x="411" y="222"/>
                  </a:cubicBezTo>
                  <a:cubicBezTo>
                    <a:pt x="414" y="222"/>
                    <a:pt x="416" y="226"/>
                    <a:pt x="415" y="229"/>
                  </a:cubicBezTo>
                  <a:close/>
                  <a:moveTo>
                    <a:pt x="418" y="216"/>
                  </a:moveTo>
                  <a:cubicBezTo>
                    <a:pt x="415" y="217"/>
                    <a:pt x="417" y="214"/>
                    <a:pt x="414" y="214"/>
                  </a:cubicBezTo>
                  <a:cubicBezTo>
                    <a:pt x="415" y="213"/>
                    <a:pt x="416" y="213"/>
                    <a:pt x="416" y="211"/>
                  </a:cubicBezTo>
                  <a:cubicBezTo>
                    <a:pt x="418" y="210"/>
                    <a:pt x="418" y="210"/>
                    <a:pt x="420" y="210"/>
                  </a:cubicBezTo>
                  <a:cubicBezTo>
                    <a:pt x="419" y="206"/>
                    <a:pt x="423" y="204"/>
                    <a:pt x="425" y="201"/>
                  </a:cubicBezTo>
                  <a:cubicBezTo>
                    <a:pt x="425" y="206"/>
                    <a:pt x="421" y="212"/>
                    <a:pt x="418" y="216"/>
                  </a:cubicBezTo>
                  <a:close/>
                  <a:moveTo>
                    <a:pt x="428" y="222"/>
                  </a:moveTo>
                  <a:cubicBezTo>
                    <a:pt x="426" y="221"/>
                    <a:pt x="429" y="218"/>
                    <a:pt x="429" y="217"/>
                  </a:cubicBezTo>
                  <a:cubicBezTo>
                    <a:pt x="431" y="218"/>
                    <a:pt x="428" y="221"/>
                    <a:pt x="428" y="222"/>
                  </a:cubicBezTo>
                  <a:close/>
                  <a:moveTo>
                    <a:pt x="461" y="154"/>
                  </a:moveTo>
                  <a:cubicBezTo>
                    <a:pt x="464" y="146"/>
                    <a:pt x="466" y="139"/>
                    <a:pt x="470" y="134"/>
                  </a:cubicBezTo>
                  <a:cubicBezTo>
                    <a:pt x="469" y="139"/>
                    <a:pt x="465" y="148"/>
                    <a:pt x="461" y="154"/>
                  </a:cubicBezTo>
                  <a:close/>
                  <a:moveTo>
                    <a:pt x="490" y="105"/>
                  </a:moveTo>
                  <a:cubicBezTo>
                    <a:pt x="489" y="106"/>
                    <a:pt x="487" y="106"/>
                    <a:pt x="486" y="108"/>
                  </a:cubicBezTo>
                  <a:cubicBezTo>
                    <a:pt x="488" y="99"/>
                    <a:pt x="494" y="93"/>
                    <a:pt x="498" y="85"/>
                  </a:cubicBezTo>
                  <a:cubicBezTo>
                    <a:pt x="499" y="90"/>
                    <a:pt x="492" y="98"/>
                    <a:pt x="490" y="105"/>
                  </a:cubicBezTo>
                  <a:close/>
                  <a:moveTo>
                    <a:pt x="484" y="101"/>
                  </a:moveTo>
                  <a:cubicBezTo>
                    <a:pt x="481" y="107"/>
                    <a:pt x="480" y="112"/>
                    <a:pt x="474" y="111"/>
                  </a:cubicBezTo>
                  <a:cubicBezTo>
                    <a:pt x="478" y="110"/>
                    <a:pt x="476" y="108"/>
                    <a:pt x="477" y="106"/>
                  </a:cubicBezTo>
                  <a:cubicBezTo>
                    <a:pt x="478" y="104"/>
                    <a:pt x="483" y="102"/>
                    <a:pt x="484" y="99"/>
                  </a:cubicBezTo>
                  <a:cubicBezTo>
                    <a:pt x="484" y="98"/>
                    <a:pt x="482" y="98"/>
                    <a:pt x="484" y="97"/>
                  </a:cubicBezTo>
                  <a:cubicBezTo>
                    <a:pt x="495" y="80"/>
                    <a:pt x="505" y="61"/>
                    <a:pt x="516" y="44"/>
                  </a:cubicBezTo>
                  <a:cubicBezTo>
                    <a:pt x="508" y="62"/>
                    <a:pt x="496" y="82"/>
                    <a:pt x="484" y="101"/>
                  </a:cubicBezTo>
                  <a:close/>
                  <a:moveTo>
                    <a:pt x="528" y="21"/>
                  </a:moveTo>
                  <a:cubicBezTo>
                    <a:pt x="527" y="18"/>
                    <a:pt x="531" y="20"/>
                    <a:pt x="530" y="16"/>
                  </a:cubicBezTo>
                  <a:cubicBezTo>
                    <a:pt x="533" y="16"/>
                    <a:pt x="533" y="17"/>
                    <a:pt x="535" y="17"/>
                  </a:cubicBezTo>
                  <a:cubicBezTo>
                    <a:pt x="532" y="18"/>
                    <a:pt x="531" y="21"/>
                    <a:pt x="528" y="21"/>
                  </a:cubicBezTo>
                  <a:close/>
                  <a:moveTo>
                    <a:pt x="570" y="21"/>
                  </a:moveTo>
                  <a:cubicBezTo>
                    <a:pt x="567" y="22"/>
                    <a:pt x="567" y="20"/>
                    <a:pt x="565" y="19"/>
                  </a:cubicBezTo>
                  <a:cubicBezTo>
                    <a:pt x="567" y="18"/>
                    <a:pt x="570" y="19"/>
                    <a:pt x="570" y="21"/>
                  </a:cubicBezTo>
                  <a:close/>
                  <a:moveTo>
                    <a:pt x="564" y="13"/>
                  </a:moveTo>
                  <a:cubicBezTo>
                    <a:pt x="564" y="14"/>
                    <a:pt x="560" y="13"/>
                    <a:pt x="561" y="12"/>
                  </a:cubicBezTo>
                  <a:cubicBezTo>
                    <a:pt x="563" y="11"/>
                    <a:pt x="563" y="13"/>
                    <a:pt x="564" y="13"/>
                  </a:cubicBezTo>
                  <a:close/>
                  <a:moveTo>
                    <a:pt x="555" y="10"/>
                  </a:moveTo>
                  <a:cubicBezTo>
                    <a:pt x="552" y="10"/>
                    <a:pt x="550" y="10"/>
                    <a:pt x="549" y="11"/>
                  </a:cubicBezTo>
                  <a:cubicBezTo>
                    <a:pt x="547" y="10"/>
                    <a:pt x="554" y="6"/>
                    <a:pt x="555" y="10"/>
                  </a:cubicBezTo>
                  <a:close/>
                  <a:moveTo>
                    <a:pt x="544" y="26"/>
                  </a:moveTo>
                  <a:cubicBezTo>
                    <a:pt x="546" y="22"/>
                    <a:pt x="553" y="21"/>
                    <a:pt x="557" y="23"/>
                  </a:cubicBezTo>
                  <a:cubicBezTo>
                    <a:pt x="554" y="25"/>
                    <a:pt x="548" y="28"/>
                    <a:pt x="544" y="26"/>
                  </a:cubicBezTo>
                  <a:close/>
                  <a:moveTo>
                    <a:pt x="593" y="44"/>
                  </a:moveTo>
                  <a:cubicBezTo>
                    <a:pt x="593" y="46"/>
                    <a:pt x="592" y="49"/>
                    <a:pt x="594" y="49"/>
                  </a:cubicBezTo>
                  <a:cubicBezTo>
                    <a:pt x="581" y="48"/>
                    <a:pt x="569" y="42"/>
                    <a:pt x="558" y="36"/>
                  </a:cubicBezTo>
                  <a:cubicBezTo>
                    <a:pt x="560" y="33"/>
                    <a:pt x="565" y="33"/>
                    <a:pt x="567" y="33"/>
                  </a:cubicBezTo>
                  <a:cubicBezTo>
                    <a:pt x="566" y="34"/>
                    <a:pt x="568" y="35"/>
                    <a:pt x="568" y="36"/>
                  </a:cubicBezTo>
                  <a:cubicBezTo>
                    <a:pt x="575" y="37"/>
                    <a:pt x="582" y="34"/>
                    <a:pt x="586" y="32"/>
                  </a:cubicBezTo>
                  <a:cubicBezTo>
                    <a:pt x="587" y="34"/>
                    <a:pt x="580" y="35"/>
                    <a:pt x="579" y="38"/>
                  </a:cubicBezTo>
                  <a:cubicBezTo>
                    <a:pt x="579" y="40"/>
                    <a:pt x="580" y="39"/>
                    <a:pt x="580" y="41"/>
                  </a:cubicBezTo>
                  <a:cubicBezTo>
                    <a:pt x="589" y="42"/>
                    <a:pt x="596" y="38"/>
                    <a:pt x="601" y="38"/>
                  </a:cubicBezTo>
                  <a:cubicBezTo>
                    <a:pt x="600" y="42"/>
                    <a:pt x="596" y="43"/>
                    <a:pt x="593" y="44"/>
                  </a:cubicBezTo>
                  <a:close/>
                  <a:moveTo>
                    <a:pt x="616" y="38"/>
                  </a:moveTo>
                  <a:cubicBezTo>
                    <a:pt x="614" y="37"/>
                    <a:pt x="619" y="36"/>
                    <a:pt x="618" y="34"/>
                  </a:cubicBezTo>
                  <a:cubicBezTo>
                    <a:pt x="615" y="34"/>
                    <a:pt x="612" y="35"/>
                    <a:pt x="611" y="37"/>
                  </a:cubicBezTo>
                  <a:cubicBezTo>
                    <a:pt x="606" y="32"/>
                    <a:pt x="600" y="35"/>
                    <a:pt x="593" y="35"/>
                  </a:cubicBezTo>
                  <a:cubicBezTo>
                    <a:pt x="594" y="34"/>
                    <a:pt x="595" y="33"/>
                    <a:pt x="595" y="31"/>
                  </a:cubicBezTo>
                  <a:cubicBezTo>
                    <a:pt x="601" y="34"/>
                    <a:pt x="607" y="31"/>
                    <a:pt x="611" y="35"/>
                  </a:cubicBezTo>
                  <a:cubicBezTo>
                    <a:pt x="615" y="32"/>
                    <a:pt x="621" y="31"/>
                    <a:pt x="623" y="26"/>
                  </a:cubicBezTo>
                  <a:cubicBezTo>
                    <a:pt x="633" y="21"/>
                    <a:pt x="645" y="20"/>
                    <a:pt x="654" y="14"/>
                  </a:cubicBezTo>
                  <a:cubicBezTo>
                    <a:pt x="654" y="14"/>
                    <a:pt x="654" y="15"/>
                    <a:pt x="654" y="16"/>
                  </a:cubicBezTo>
                  <a:cubicBezTo>
                    <a:pt x="642" y="24"/>
                    <a:pt x="630" y="35"/>
                    <a:pt x="6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3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和微软雅黑light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370</Words>
  <Application>Microsoft Macintosh PowerPoint</Application>
  <PresentationFormat>寬螢幕</PresentationFormat>
  <Paragraphs>97</Paragraphs>
  <Slides>28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微软雅黑 Light</vt:lpstr>
      <vt:lpstr>新細明體</vt:lpstr>
      <vt:lpstr>等线</vt:lpstr>
      <vt:lpstr>微软雅黑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使用者</cp:lastModifiedBy>
  <cp:revision>104</cp:revision>
  <dcterms:created xsi:type="dcterms:W3CDTF">2016-06-19T08:11:00Z</dcterms:created>
  <dcterms:modified xsi:type="dcterms:W3CDTF">2019-06-07T15:36:35Z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